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omments/modernComment_104_AA66071E.xml" ContentType="application/vnd.ms-powerpoint.comment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4567" r:id="rId4"/>
    <p:sldMasterId id="2147484700" r:id="rId5"/>
  </p:sldMasterIdLst>
  <p:notesMasterIdLst>
    <p:notesMasterId r:id="rId29"/>
  </p:notesMasterIdLst>
  <p:handoutMasterIdLst>
    <p:handoutMasterId r:id="rId30"/>
  </p:handoutMasterIdLst>
  <p:sldIdLst>
    <p:sldId id="8005" r:id="rId6"/>
    <p:sldId id="8016" r:id="rId7"/>
    <p:sldId id="2147482960" r:id="rId8"/>
    <p:sldId id="2147482961" r:id="rId9"/>
    <p:sldId id="8022" r:id="rId10"/>
    <p:sldId id="8042" r:id="rId11"/>
    <p:sldId id="8038" r:id="rId12"/>
    <p:sldId id="8036" r:id="rId13"/>
    <p:sldId id="8254" r:id="rId14"/>
    <p:sldId id="2147469271" r:id="rId15"/>
    <p:sldId id="2147483214" r:id="rId16"/>
    <p:sldId id="2147483215" r:id="rId17"/>
    <p:sldId id="2147482958" r:id="rId18"/>
    <p:sldId id="8041" r:id="rId19"/>
    <p:sldId id="8025" r:id="rId20"/>
    <p:sldId id="8028" r:id="rId21"/>
    <p:sldId id="8031" r:id="rId22"/>
    <p:sldId id="8033" r:id="rId23"/>
    <p:sldId id="260" r:id="rId24"/>
    <p:sldId id="2147471339" r:id="rId25"/>
    <p:sldId id="2147483111" r:id="rId26"/>
    <p:sldId id="2147471350" r:id="rId27"/>
    <p:sldId id="2147483110" r:id="rId28"/>
  </p:sldIdLst>
  <p:sldSz cx="12192000" cy="6858000"/>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5pPr>
    <a:lvl6pPr marL="2286000" algn="l" defTabSz="914400" rtl="0" eaLnBrk="1" latinLnBrk="0" hangingPunct="1">
      <a:defRPr kern="1200">
        <a:solidFill>
          <a:schemeClr val="tx1"/>
        </a:solidFill>
        <a:latin typeface="Arial" panose="020B0502030000000004" pitchFamily="34" charset="0"/>
        <a:ea typeface="+mn-ea"/>
        <a:cs typeface="+mn-cs"/>
      </a:defRPr>
    </a:lvl6pPr>
    <a:lvl7pPr marL="2743200" algn="l" defTabSz="914400" rtl="0" eaLnBrk="1" latinLnBrk="0" hangingPunct="1">
      <a:defRPr kern="1200">
        <a:solidFill>
          <a:schemeClr val="tx1"/>
        </a:solidFill>
        <a:latin typeface="Arial" panose="020B0502030000000004" pitchFamily="34" charset="0"/>
        <a:ea typeface="+mn-ea"/>
        <a:cs typeface="+mn-cs"/>
      </a:defRPr>
    </a:lvl7pPr>
    <a:lvl8pPr marL="3200400" algn="l" defTabSz="914400" rtl="0" eaLnBrk="1" latinLnBrk="0" hangingPunct="1">
      <a:defRPr kern="1200">
        <a:solidFill>
          <a:schemeClr val="tx1"/>
        </a:solidFill>
        <a:latin typeface="Arial" panose="020B0502030000000004" pitchFamily="34" charset="0"/>
        <a:ea typeface="+mn-ea"/>
        <a:cs typeface="+mn-cs"/>
      </a:defRPr>
    </a:lvl8pPr>
    <a:lvl9pPr marL="3657600" algn="l" defTabSz="914400" rtl="0" eaLnBrk="1" latinLnBrk="0" hangingPunct="1">
      <a:defRPr kern="1200">
        <a:solidFill>
          <a:schemeClr val="tx1"/>
        </a:solidFill>
        <a:latin typeface="Arial" panose="020B0502030000000004" pitchFamily="34" charset="0"/>
        <a:ea typeface="+mn-ea"/>
        <a:cs typeface="+mn-cs"/>
      </a:defRPr>
    </a:lvl9pPr>
  </p:defaultTextStyle>
  <p:extLst>
    <p:ext uri="{521415D9-36F7-43E2-AB2F-B90AF26B5E84}">
      <p14:sectionLst xmlns:p14="http://schemas.microsoft.com/office/powerpoint/2010/main">
        <p14:section name="Default Section" id="{1353590E-5C89-4BB7-9359-BA4CAFF733ED}">
          <p14:sldIdLst>
            <p14:sldId id="8005"/>
            <p14:sldId id="8016"/>
            <p14:sldId id="2147482960"/>
            <p14:sldId id="2147482961"/>
            <p14:sldId id="8022"/>
            <p14:sldId id="8042"/>
            <p14:sldId id="8038"/>
            <p14:sldId id="8036"/>
            <p14:sldId id="8254"/>
            <p14:sldId id="2147469271"/>
            <p14:sldId id="2147483214"/>
            <p14:sldId id="2147483215"/>
            <p14:sldId id="2147482958"/>
            <p14:sldId id="8041"/>
            <p14:sldId id="8025"/>
            <p14:sldId id="8028"/>
            <p14:sldId id="8031"/>
            <p14:sldId id="8033"/>
            <p14:sldId id="260"/>
            <p14:sldId id="2147471339"/>
            <p14:sldId id="2147483111"/>
            <p14:sldId id="2147471350"/>
            <p14:sldId id="2147483110"/>
          </p14:sldIdLst>
        </p14:section>
        <p14:section name="Backup" id="{081217D6-6E86-4C6D-BE3A-5936B7C23D9D}">
          <p14:sldIdLst/>
        </p14:section>
      </p14:section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9534504-AF6C-1474-E71F-A7F4952646A9}" name="Marlies Amberger" initials="MA" userId="S::maamberg@silabs.com::33677797-b243-4bb8-bed3-0a2be26e38a2" providerId="AD"/>
  <p188:author id="{4C9B7522-839D-1CBB-318C-FB3822BE13B6}" name="Alisha Perkins" initials="AP" userId="S::alperkin@silabs.com::9541afce-2b03-46ea-8430-42fe3b9fbf80" providerId="AD"/>
  <p188:author id="{3EC2B13A-8E16-CA37-93E2-3425BFA6FB29}" name="Julien Libersat" initials="JL" userId="S::julibers@silabs.com::ebf2936d-7200-4c0b-95da-f48a214da972" providerId="AD"/>
  <p188:author id="{45910345-4103-61BE-6C08-9E2EF374BD39}" name="Matt Maupin" initials="MM" userId="S::mamaupin@silabs.com::eae7d1ec-34ce-4940-a8ce-3686aab0df3c" providerId="AD"/>
  <p188:author id="{600ED25A-601A-DE31-FEDC-6024AA13B3E3}" name="Tom Nordman" initials="TN" userId="S::tonordma@silabs.com::04c34717-3444-48e8-98df-fe1d492484a9" providerId="AD"/>
  <p188:author id="{A1A4DB5C-70C4-55A8-A1BE-C1FB64BF1A65}" name="Caitlyn Shen" initials="" userId="S::cashen1@silabs.com::5a5a3cd5-7694-4c34-ab6a-ff03324007e7" providerId="AD"/>
  <p188:author id="{D13B9F5F-AB17-0FED-CFFC-D683890E7D82}" name="Sylvain Cormier" initials="SC" userId="S::sycormie@silabs.com::8dac6787-8012-4762-9c93-8d67d1d2bc2a" providerId="AD"/>
  <p188:author id="{16CC3E67-F3AF-0F05-EF49-09C45AF6B8D7}" name="Ericka Herod [C]" initials="" userId="S::erherod@silabs.com::27912d8b-dcc4-433a-896f-beac4fe80e6d" providerId="AD"/>
  <p188:author id="{8B90DC71-9ACB-AFDE-F0B7-CEF0E27B8A9D}" name="Mikko Nurmimaki" initials="" userId="S::minurmim@silabs.com::1ec49d47-a187-4db6-a955-d64028a04882" providerId="AD"/>
  <p188:author id="{560E967D-425D-3A60-0FC6-9CE647DD6918}" name="Dhiraj Sogani" initials="DS" userId="S::dhsogani@silabs.com::f5b1e1a5-abac-45f2-8849-f00cff5a424c" providerId="AD"/>
  <p188:author id="{5BCF0BA4-0546-8670-8CF2-ED08046E361A}" name="Manish Kothari" initials="MK" userId="S::makothar@silabs.com::1d4c1cff-baca-4883-be6a-c32bc01e213d" providerId="AD"/>
  <p188:author id="{7428F0B6-A04C-E406-E5CE-8844439E8DB0}" name="Jacey Zuniga" initials="JZ" userId="S::jazuniga@silabs.com::f00b7bca-1f4a-492a-a23c-87ead79d4c1d" providerId="AD"/>
  <p188:author id="{4CC08DDC-2908-D96F-EBF2-73EA5098AD3A}" name="John Dixon" initials="JD" userId="S::jpdixon@silabs.com::c4dd90a7-639c-4438-8483-9e794dd7b33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333F"/>
    <a:srgbClr val="D91E2A"/>
    <a:srgbClr val="00B970"/>
    <a:srgbClr val="F9C80E"/>
    <a:srgbClr val="B000B2"/>
    <a:srgbClr val="20D6FF"/>
    <a:srgbClr val="0F62FE"/>
    <a:srgbClr val="CB4E00"/>
    <a:srgbClr val="008080"/>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C647A6C-EE16-4221-AC55-A0A45C77D77E}">
  <a:tblStyle styleId="{4C647A6C-EE16-4221-AC55-A0A45C77D77E}" styleName="Silicon Labs Table">
    <a:wholeTbl>
      <a:tcTxStyle>
        <a:fontRef idx="minor">
          <a:prstClr val="black"/>
        </a:fontRef>
        <a:schemeClr val="dk1"/>
      </a:tcTxStyle>
      <a:tcStyle>
        <a:tcBdr>
          <a:left>
            <a:ln w="0" cmpd="sng">
              <a:noFill/>
            </a:ln>
          </a:left>
          <a:right>
            <a:ln w="0" cmpd="sng">
              <a:noFill/>
            </a:ln>
          </a:right>
          <a:top>
            <a:ln w="0" cmpd="sng">
              <a:noFill/>
            </a:ln>
          </a:top>
          <a:bottom>
            <a:ln w="0" cmpd="sng">
              <a:noFill/>
            </a:ln>
          </a:bottom>
          <a:insideH>
            <a:ln w="6350" cmpd="sng">
              <a:solidFill>
                <a:schemeClr val="bg1">
                  <a:lumMod val="65000"/>
                </a:schemeClr>
              </a:solidFill>
            </a:ln>
          </a:insideH>
          <a:insideV>
            <a:ln w="0" cmpd="sng">
              <a:noFill/>
            </a:ln>
          </a:insideV>
        </a:tcBdr>
        <a:fill>
          <a:noFill/>
        </a:fill>
      </a:tcStyle>
    </a:wholeTbl>
    <a:band1H>
      <a:tcStyle>
        <a:tcBdr/>
      </a:tcStyle>
    </a:band1H>
    <a:band2H>
      <a:tcStyle>
        <a:tcBdr/>
      </a:tcStyle>
    </a:band2H>
    <a:band1V>
      <a:tcStyle>
        <a:tcBdr/>
      </a:tcStyle>
    </a:band1V>
    <a:band2V>
      <a:tcStyle>
        <a:tcBdr/>
      </a:tcStyle>
    </a:band2V>
    <a:lastCol>
      <a:tcTxStyle>
        <a:fontRef idx="minor">
          <a:prstClr val="white"/>
        </a:fontRef>
        <a:schemeClr val="lt1"/>
      </a:tcTxStyle>
      <a:tcStyle>
        <a:tcBdr>
          <a:insideH>
            <a:ln w="6350" cmpd="sng">
              <a:solidFill>
                <a:schemeClr val="lt1"/>
              </a:solidFill>
            </a:ln>
          </a:insideH>
        </a:tcBdr>
        <a:fill>
          <a:solidFill>
            <a:schemeClr val="accent1"/>
          </a:solidFill>
        </a:fill>
      </a:tcStyle>
    </a:lastCol>
    <a:firstCol>
      <a:tcTxStyle b="on">
        <a:fontRef idx="major">
          <a:prstClr val="black"/>
        </a:fontRef>
        <a:schemeClr val="tx1"/>
      </a:tcTxStyle>
      <a:tcStyle>
        <a:tcBdr>
          <a:insideH>
            <a:ln w="0" cmpd="sng">
              <a:noFill/>
            </a:ln>
          </a:insideH>
        </a:tcBdr>
      </a:tcStyle>
    </a:firstCol>
    <a:lastRow>
      <a:tcStyle>
        <a:tcBdr/>
      </a:tcStyle>
    </a:lastRow>
    <a:firstRow>
      <a:tcTxStyle b="on">
        <a:fontRef idx="major">
          <a:prstClr val="blue"/>
        </a:fontRef>
        <a:schemeClr val="accent1"/>
      </a:tcTxStyle>
      <a:tcStyle>
        <a:tcBdr>
          <a:bottom>
            <a:ln w="19050" cmpd="sng">
              <a:solidFill>
                <a:schemeClr val="tx1"/>
              </a:solidFill>
            </a:ln>
          </a:bottom>
        </a:tcBdr>
        <a:fill>
          <a:noFill/>
        </a:fill>
      </a:tcStyle>
    </a:firstRow>
    <a:neCell>
      <a:tcTxStyle>
        <a:fontRef idx="major"/>
        <a:schemeClr val="bg1"/>
      </a:tcTxStyle>
      <a:tcStyle>
        <a:tcBdr>
          <a:bottom>
            <a:ln w="19050" cmpd="sng">
              <a:solidFill>
                <a:schemeClr val="bg1"/>
              </a:solidFill>
            </a:ln>
          </a:bottom>
        </a:tcBdr>
        <a:fill>
          <a:solidFill>
            <a:schemeClr val="accent1"/>
          </a:solidFill>
        </a:fill>
      </a:tcStyle>
    </a:neCell>
    <a:nwCell>
      <a:tcTxStyle>
        <a:fontRef idx="major"/>
        <a:schemeClr val="tx1"/>
      </a:tcTxStyle>
      <a:tcStyle>
        <a:tcBdr>
          <a:bottom>
            <a:ln w="0" cmpd="sng">
              <a:noFill/>
            </a:ln>
          </a:bottom>
        </a:tcBdr>
      </a:tcStyle>
    </a:nwCel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37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remy Stacy" userId="40183f24-b783-482a-91e1-6e05a44ccc5a" providerId="ADAL" clId="{1B1F1F45-F946-5D02-8F4E-6604A5013DC3}"/>
    <pc:docChg chg="undo custSel addSld delSld modSld modSection">
      <pc:chgData name="Jeremy Stacy" userId="40183f24-b783-482a-91e1-6e05a44ccc5a" providerId="ADAL" clId="{1B1F1F45-F946-5D02-8F4E-6604A5013DC3}" dt="2026-09-10T09:51:08.591" v="58" actId="680"/>
      <pc:docMkLst>
        <pc:docMk/>
      </pc:docMkLst>
      <pc:sldChg chg="add">
        <pc:chgData name="Jeremy Stacy" userId="40183f24-b783-482a-91e1-6e05a44ccc5a" providerId="ADAL" clId="{1B1F1F45-F946-5D02-8F4E-6604A5013DC3}" dt="2026-09-09T14:57:00.355" v="0"/>
        <pc:sldMkLst>
          <pc:docMk/>
          <pc:sldMk cId="2157405355" sldId="2147483133"/>
        </pc:sldMkLst>
      </pc:sldChg>
      <pc:sldChg chg="addSp modSp add mod">
        <pc:chgData name="Jeremy Stacy" userId="40183f24-b783-482a-91e1-6e05a44ccc5a" providerId="ADAL" clId="{1B1F1F45-F946-5D02-8F4E-6604A5013DC3}" dt="2026-09-09T15:01:37.294" v="56" actId="1076"/>
        <pc:sldMkLst>
          <pc:docMk/>
          <pc:sldMk cId="1344162432" sldId="2147483213"/>
        </pc:sldMkLst>
        <pc:picChg chg="mod">
          <ac:chgData name="Jeremy Stacy" userId="40183f24-b783-482a-91e1-6e05a44ccc5a" providerId="ADAL" clId="{1B1F1F45-F946-5D02-8F4E-6604A5013DC3}" dt="2026-09-09T15:01:37.294" v="56" actId="1076"/>
          <ac:picMkLst>
            <pc:docMk/>
            <pc:sldMk cId="1344162432" sldId="2147483213"/>
            <ac:picMk id="5" creationId="{9C035F8F-BA31-F09A-8BA5-93B65CEFD566}"/>
          </ac:picMkLst>
        </pc:picChg>
        <pc:cxnChg chg="add mod">
          <ac:chgData name="Jeremy Stacy" userId="40183f24-b783-482a-91e1-6e05a44ccc5a" providerId="ADAL" clId="{1B1F1F45-F946-5D02-8F4E-6604A5013DC3}" dt="2026-09-09T15:01:22.258" v="54" actId="692"/>
          <ac:cxnSpMkLst>
            <pc:docMk/>
            <pc:sldMk cId="1344162432" sldId="2147483213"/>
            <ac:cxnSpMk id="3" creationId="{48482EEF-4349-5E11-DC83-07C8A4B2E0CB}"/>
          </ac:cxnSpMkLst>
        </pc:cxnChg>
      </pc:sldChg>
      <pc:sldChg chg="new del">
        <pc:chgData name="Jeremy Stacy" userId="40183f24-b783-482a-91e1-6e05a44ccc5a" providerId="ADAL" clId="{1B1F1F45-F946-5D02-8F4E-6604A5013DC3}" dt="2026-09-10T09:51:08.591" v="58" actId="680"/>
        <pc:sldMkLst>
          <pc:docMk/>
          <pc:sldMk cId="3626227949" sldId="2147483214"/>
        </pc:sldMkLst>
      </pc:sldChg>
    </pc:docChg>
  </pc:docChgLst>
  <pc:docChgLst>
    <pc:chgData name="Sylvain Cormier" userId="8dac6787-8012-4762-9c93-8d67d1d2bc2a" providerId="ADAL" clId="{B558E4DB-6DDD-5E2B-81EE-94CE04397ECB}"/>
    <pc:docChg chg="custSel addSld delSld modSld modSection">
      <pc:chgData name="Sylvain Cormier" userId="8dac6787-8012-4762-9c93-8d67d1d2bc2a" providerId="ADAL" clId="{B558E4DB-6DDD-5E2B-81EE-94CE04397ECB}" dt="2026-09-14T13:57:25.020" v="10" actId="2696"/>
      <pc:docMkLst>
        <pc:docMk/>
      </pc:docMkLst>
      <pc:sldChg chg="add">
        <pc:chgData name="Sylvain Cormier" userId="8dac6787-8012-4762-9c93-8d67d1d2bc2a" providerId="ADAL" clId="{B558E4DB-6DDD-5E2B-81EE-94CE04397ECB}" dt="2026-09-02T13:18:19.706" v="1"/>
        <pc:sldMkLst>
          <pc:docMk/>
          <pc:sldMk cId="2307877326" sldId="8025"/>
        </pc:sldMkLst>
      </pc:sldChg>
      <pc:sldChg chg="add">
        <pc:chgData name="Sylvain Cormier" userId="8dac6787-8012-4762-9c93-8d67d1d2bc2a" providerId="ADAL" clId="{B558E4DB-6DDD-5E2B-81EE-94CE04397ECB}" dt="2026-09-02T13:18:19.706" v="1"/>
        <pc:sldMkLst>
          <pc:docMk/>
          <pc:sldMk cId="1303705440" sldId="8028"/>
        </pc:sldMkLst>
      </pc:sldChg>
      <pc:sldChg chg="add">
        <pc:chgData name="Sylvain Cormier" userId="8dac6787-8012-4762-9c93-8d67d1d2bc2a" providerId="ADAL" clId="{B558E4DB-6DDD-5E2B-81EE-94CE04397ECB}" dt="2026-09-02T13:18:19.706" v="1"/>
        <pc:sldMkLst>
          <pc:docMk/>
          <pc:sldMk cId="3415424655" sldId="8031"/>
        </pc:sldMkLst>
      </pc:sldChg>
      <pc:sldChg chg="add">
        <pc:chgData name="Sylvain Cormier" userId="8dac6787-8012-4762-9c93-8d67d1d2bc2a" providerId="ADAL" clId="{B558E4DB-6DDD-5E2B-81EE-94CE04397ECB}" dt="2026-09-02T13:18:19.706" v="1"/>
        <pc:sldMkLst>
          <pc:docMk/>
          <pc:sldMk cId="847892300" sldId="8033"/>
        </pc:sldMkLst>
      </pc:sldChg>
      <pc:sldChg chg="modSp add mod">
        <pc:chgData name="Sylvain Cormier" userId="8dac6787-8012-4762-9c93-8d67d1d2bc2a" providerId="ADAL" clId="{B558E4DB-6DDD-5E2B-81EE-94CE04397ECB}" dt="2026-09-02T15:29:44.242" v="3" actId="27636"/>
        <pc:sldMkLst>
          <pc:docMk/>
          <pc:sldMk cId="3171495473" sldId="8254"/>
        </pc:sldMkLst>
        <pc:spChg chg="mod">
          <ac:chgData name="Sylvain Cormier" userId="8dac6787-8012-4762-9c93-8d67d1d2bc2a" providerId="ADAL" clId="{B558E4DB-6DDD-5E2B-81EE-94CE04397ECB}" dt="2026-09-02T15:29:44.242" v="3" actId="27636"/>
          <ac:spMkLst>
            <pc:docMk/>
            <pc:sldMk cId="3171495473" sldId="8254"/>
            <ac:spMk id="5" creationId="{6F7D5C59-60E8-A864-E953-EDB855D5B879}"/>
          </ac:spMkLst>
        </pc:spChg>
      </pc:sldChg>
      <pc:sldChg chg="add">
        <pc:chgData name="Sylvain Cormier" userId="8dac6787-8012-4762-9c93-8d67d1d2bc2a" providerId="ADAL" clId="{B558E4DB-6DDD-5E2B-81EE-94CE04397ECB}" dt="2026-09-02T15:30:16.953" v="4"/>
        <pc:sldMkLst>
          <pc:docMk/>
          <pc:sldMk cId="4244962304" sldId="2147469271"/>
        </pc:sldMkLst>
      </pc:sldChg>
      <pc:sldChg chg="add">
        <pc:chgData name="Sylvain Cormier" userId="8dac6787-8012-4762-9c93-8d67d1d2bc2a" providerId="ADAL" clId="{B558E4DB-6DDD-5E2B-81EE-94CE04397ECB}" dt="2026-09-11T17:06:12.218" v="8"/>
        <pc:sldMkLst>
          <pc:docMk/>
          <pc:sldMk cId="194812999" sldId="2147483111"/>
        </pc:sldMkLst>
      </pc:sldChg>
      <pc:sldChg chg="del">
        <pc:chgData name="Sylvain Cormier" userId="8dac6787-8012-4762-9c93-8d67d1d2bc2a" providerId="ADAL" clId="{B558E4DB-6DDD-5E2B-81EE-94CE04397ECB}" dt="2026-09-14T13:57:25.020" v="10" actId="2696"/>
        <pc:sldMkLst>
          <pc:docMk/>
          <pc:sldMk cId="2157405355" sldId="2147483133"/>
        </pc:sldMkLst>
      </pc:sldChg>
      <pc:sldChg chg="del">
        <pc:chgData name="Sylvain Cormier" userId="8dac6787-8012-4762-9c93-8d67d1d2bc2a" providerId="ADAL" clId="{B558E4DB-6DDD-5E2B-81EE-94CE04397ECB}" dt="2026-09-14T13:57:25.020" v="10" actId="2696"/>
        <pc:sldMkLst>
          <pc:docMk/>
          <pc:sldMk cId="1344162432" sldId="2147483213"/>
        </pc:sldMkLst>
      </pc:sldChg>
      <pc:sldChg chg="add">
        <pc:chgData name="Sylvain Cormier" userId="8dac6787-8012-4762-9c93-8d67d1d2bc2a" providerId="ADAL" clId="{B558E4DB-6DDD-5E2B-81EE-94CE04397ECB}" dt="2026-09-14T13:56:15.049" v="9"/>
        <pc:sldMkLst>
          <pc:docMk/>
          <pc:sldMk cId="396395729" sldId="2147483214"/>
        </pc:sldMkLst>
      </pc:sldChg>
      <pc:sldChg chg="add">
        <pc:chgData name="Sylvain Cormier" userId="8dac6787-8012-4762-9c93-8d67d1d2bc2a" providerId="ADAL" clId="{B558E4DB-6DDD-5E2B-81EE-94CE04397ECB}" dt="2026-09-14T13:56:15.049" v="9"/>
        <pc:sldMkLst>
          <pc:docMk/>
          <pc:sldMk cId="2753340724" sldId="2147483215"/>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silabs-my.sharepoint.com/personal/abgrewal_silabs_com/Documents/Microsoft%20Teams%20Chat%20Files/Industrial_SAM%20Table.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manualLayout>
          <c:layoutTarget val="inner"/>
          <c:xMode val="edge"/>
          <c:yMode val="edge"/>
          <c:x val="0"/>
          <c:y val="0.10653915523677698"/>
          <c:w val="0.93508233089284098"/>
          <c:h val="0.76210070287080478"/>
        </c:manualLayout>
      </c:layout>
      <c:barChart>
        <c:barDir val="col"/>
        <c:grouping val="stacked"/>
        <c:varyColors val="0"/>
        <c:ser>
          <c:idx val="0"/>
          <c:order val="0"/>
          <c:tx>
            <c:strRef>
              <c:f>Sheet1!$B$1</c:f>
              <c:strCache>
                <c:ptCount val="1"/>
                <c:pt idx="0">
                  <c:v>Series 1</c:v>
                </c:pt>
              </c:strCache>
            </c:strRef>
          </c:tx>
          <c:spPr>
            <a:solidFill>
              <a:schemeClr val="dk1">
                <a:tint val="88500"/>
              </a:schemeClr>
            </a:solidFill>
            <a:ln>
              <a:noFill/>
            </a:ln>
            <a:effectLst/>
          </c:spPr>
          <c:invertIfNegative val="0"/>
          <c:cat>
            <c:strRef>
              <c:f>Sheet1!$A$2:$A$6</c:f>
              <c:strCache>
                <c:ptCount val="5"/>
                <c:pt idx="0">
                  <c:v>Q1 2025</c:v>
                </c:pt>
                <c:pt idx="1">
                  <c:v>Q2 2025</c:v>
                </c:pt>
                <c:pt idx="2">
                  <c:v>Q3 2025</c:v>
                </c:pt>
                <c:pt idx="3">
                  <c:v>Q4 2025</c:v>
                </c:pt>
                <c:pt idx="4">
                  <c:v>Q1 2026</c:v>
                </c:pt>
              </c:strCache>
            </c:strRef>
          </c:cat>
          <c:val>
            <c:numRef>
              <c:f>Sheet1!$B$2:$B$6</c:f>
              <c:numCache>
                <c:formatCode>"$"#,##0_);[Red]\("$"#,##0\)</c:formatCode>
                <c:ptCount val="5"/>
                <c:pt idx="0">
                  <c:v>178</c:v>
                </c:pt>
                <c:pt idx="1">
                  <c:v>193</c:v>
                </c:pt>
                <c:pt idx="2">
                  <c:v>206</c:v>
                </c:pt>
                <c:pt idx="3">
                  <c:v>208</c:v>
                </c:pt>
                <c:pt idx="4">
                  <c:v>214</c:v>
                </c:pt>
              </c:numCache>
            </c:numRef>
          </c:val>
          <c:extLst>
            <c:ext xmlns:c16="http://schemas.microsoft.com/office/drawing/2014/chart" uri="{C3380CC4-5D6E-409C-BE32-E72D297353CC}">
              <c16:uniqueId val="{00000000-6B08-A948-89CD-B786BC54FD1B}"/>
            </c:ext>
          </c:extLst>
        </c:ser>
        <c:ser>
          <c:idx val="1"/>
          <c:order val="1"/>
          <c:tx>
            <c:strRef>
              <c:f>Sheet1!$C$1</c:f>
              <c:strCache>
                <c:ptCount val="1"/>
                <c:pt idx="0">
                  <c:v>Column1</c:v>
                </c:pt>
              </c:strCache>
            </c:strRef>
          </c:tx>
          <c:spPr>
            <a:solidFill>
              <a:schemeClr val="dk1">
                <a:tint val="55000"/>
              </a:schemeClr>
            </a:solidFill>
            <a:ln>
              <a:noFill/>
            </a:ln>
            <a:effectLst/>
          </c:spPr>
          <c:invertIfNegative val="0"/>
          <c:cat>
            <c:strRef>
              <c:f>Sheet1!$A$2:$A$6</c:f>
              <c:strCache>
                <c:ptCount val="5"/>
                <c:pt idx="0">
                  <c:v>Q1 2025</c:v>
                </c:pt>
                <c:pt idx="1">
                  <c:v>Q2 2025</c:v>
                </c:pt>
                <c:pt idx="2">
                  <c:v>Q3 2025</c:v>
                </c:pt>
                <c:pt idx="3">
                  <c:v>Q4 2025</c:v>
                </c:pt>
                <c:pt idx="4">
                  <c:v>Q1 2026</c:v>
                </c:pt>
              </c:strCache>
            </c:strRef>
          </c:cat>
          <c:val>
            <c:numRef>
              <c:f>Sheet1!$C$2:$C$6</c:f>
              <c:numCache>
                <c:formatCode>General</c:formatCode>
                <c:ptCount val="5"/>
              </c:numCache>
            </c:numRef>
          </c:val>
          <c:extLst>
            <c:ext xmlns:c16="http://schemas.microsoft.com/office/drawing/2014/chart" uri="{C3380CC4-5D6E-409C-BE32-E72D297353CC}">
              <c16:uniqueId val="{00000001-6B08-A948-89CD-B786BC54FD1B}"/>
            </c:ext>
          </c:extLst>
        </c:ser>
        <c:ser>
          <c:idx val="2"/>
          <c:order val="2"/>
          <c:tx>
            <c:strRef>
              <c:f>Sheet1!$D$1</c:f>
              <c:strCache>
                <c:ptCount val="1"/>
                <c:pt idx="0">
                  <c:v>Column2</c:v>
                </c:pt>
              </c:strCache>
            </c:strRef>
          </c:tx>
          <c:spPr>
            <a:solidFill>
              <a:schemeClr val="dk1">
                <a:tint val="75000"/>
              </a:schemeClr>
            </a:solidFill>
            <a:ln>
              <a:noFill/>
            </a:ln>
            <a:effectLst/>
          </c:spPr>
          <c:invertIfNegative val="0"/>
          <c:cat>
            <c:strRef>
              <c:f>Sheet1!$A$2:$A$6</c:f>
              <c:strCache>
                <c:ptCount val="5"/>
                <c:pt idx="0">
                  <c:v>Q1 2025</c:v>
                </c:pt>
                <c:pt idx="1">
                  <c:v>Q2 2025</c:v>
                </c:pt>
                <c:pt idx="2">
                  <c:v>Q3 2025</c:v>
                </c:pt>
                <c:pt idx="3">
                  <c:v>Q4 2025</c:v>
                </c:pt>
                <c:pt idx="4">
                  <c:v>Q1 2026</c:v>
                </c:pt>
              </c:strCache>
            </c:strRef>
          </c:cat>
          <c:val>
            <c:numRef>
              <c:f>Sheet1!$D$2:$D$6</c:f>
              <c:numCache>
                <c:formatCode>General</c:formatCode>
                <c:ptCount val="5"/>
              </c:numCache>
            </c:numRef>
          </c:val>
          <c:extLst>
            <c:ext xmlns:c16="http://schemas.microsoft.com/office/drawing/2014/chart" uri="{C3380CC4-5D6E-409C-BE32-E72D297353CC}">
              <c16:uniqueId val="{00000002-6B08-A948-89CD-B786BC54FD1B}"/>
            </c:ext>
          </c:extLst>
        </c:ser>
        <c:dLbls>
          <c:showLegendKey val="0"/>
          <c:showVal val="0"/>
          <c:showCatName val="0"/>
          <c:showSerName val="0"/>
          <c:showPercent val="0"/>
          <c:showBubbleSize val="0"/>
        </c:dLbls>
        <c:gapWidth val="153"/>
        <c:overlap val="100"/>
        <c:axId val="622100480"/>
        <c:axId val="1614525376"/>
      </c:barChart>
      <c:catAx>
        <c:axId val="6221004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crossAx val="1614525376"/>
        <c:crosses val="autoZero"/>
        <c:auto val="1"/>
        <c:lblAlgn val="ctr"/>
        <c:lblOffset val="100"/>
        <c:noMultiLvlLbl val="0"/>
      </c:catAx>
      <c:valAx>
        <c:axId val="1614525376"/>
        <c:scaling>
          <c:orientation val="minMax"/>
        </c:scaling>
        <c:delete val="1"/>
        <c:axPos val="l"/>
        <c:majorGridlines>
          <c:spPr>
            <a:ln w="9525" cap="flat" cmpd="sng" algn="ctr">
              <a:solidFill>
                <a:schemeClr val="tx1">
                  <a:lumMod val="15000"/>
                  <a:lumOff val="85000"/>
                </a:schemeClr>
              </a:solidFill>
              <a:round/>
            </a:ln>
            <a:effectLst/>
          </c:spPr>
        </c:majorGridlines>
        <c:numFmt formatCode="&quot;$&quot;#,##0_);[Red]\(&quot;$&quot;#,##0\)" sourceLinked="1"/>
        <c:majorTickMark val="none"/>
        <c:minorTickMark val="none"/>
        <c:tickLblPos val="nextTo"/>
        <c:crossAx val="622100480"/>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en-US" b="1">
                <a:solidFill>
                  <a:schemeClr val="tx1"/>
                </a:solidFill>
              </a:rPr>
              <a:t>Industrial Market ($B)</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dLbls>
          <c:showLegendKey val="0"/>
          <c:showVal val="0"/>
          <c:showCatName val="0"/>
          <c:showSerName val="0"/>
          <c:showPercent val="0"/>
          <c:showBubbleSize val="0"/>
        </c:dLbls>
        <c:gapWidth val="219"/>
        <c:overlap val="-27"/>
        <c:axId val="1243702088"/>
        <c:axId val="1243706768"/>
      </c:barChart>
      <c:catAx>
        <c:axId val="12437020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crossAx val="1243706768"/>
        <c:crosses val="autoZero"/>
        <c:auto val="1"/>
        <c:lblAlgn val="ctr"/>
        <c:lblOffset val="100"/>
        <c:noMultiLvlLbl val="0"/>
      </c:catAx>
      <c:valAx>
        <c:axId val="1243706768"/>
        <c:scaling>
          <c:orientation val="minMax"/>
        </c:scaling>
        <c:delete val="1"/>
        <c:axPos val="l"/>
        <c:numFmt formatCode="&quot;$&quot;#,##0.0" sourceLinked="1"/>
        <c:majorTickMark val="none"/>
        <c:minorTickMark val="none"/>
        <c:tickLblPos val="nextTo"/>
        <c:crossAx val="12437020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20">
  <a:schemeClr val="dk1"/>
  <cs:variation>
    <a:tint val="88500"/>
  </cs:variation>
  <cs:variation>
    <a:tint val="55000"/>
  </cs:variation>
  <cs:variation>
    <a:tint val="75000"/>
  </cs:variation>
  <cs:variation>
    <a:tint val="98500"/>
  </cs:variation>
  <cs:variation>
    <a:tint val="30000"/>
  </cs:variation>
  <cs:variation>
    <a:tint val="60000"/>
  </cs:variation>
  <cs:variation>
    <a:tint val="8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modernComment_104_AA66071E.xml><?xml version="1.0" encoding="utf-8"?>
<p188:cmLst xmlns:a="http://schemas.openxmlformats.org/drawingml/2006/main" xmlns:r="http://schemas.openxmlformats.org/officeDocument/2006/relationships" xmlns:p188="http://schemas.microsoft.com/office/powerpoint/2018/8/main">
  <p188:cm id="{82C833F1-15DE-4874-8BF0-49F89685B573}" authorId="{7428F0B6-A04C-E406-E5CE-8844439E8DB0}" status="resolved" created="2025-09-26T21:41:44.050" startDate="2025-09-26T21:41:44.050" dueDate="2025-09-26T21:41:44.050" assignedTo="{3EC2B13A-8E16-CA37-93E2-3425BFA6FB29}" complete="100000" title="@Julien Libersat let’s focus the text on the right to reflect the 3 firsts in the notes.">
    <pc:sldMkLst xmlns:pc="http://schemas.microsoft.com/office/powerpoint/2013/main/command">
      <pc:docMk/>
      <pc:sldMk cId="2858813214" sldId="260"/>
    </pc:sldMkLst>
    <p188:txBody>
      <a:bodyPr/>
      <a:lstStyle/>
      <a:p>
        <a:r>
          <a:rPr lang="en-US"/>
          <a:t>[@Julien Libersat]  let’s focus the text on the right to reflect the 3 firsts in the notes.</a:t>
        </a:r>
      </a:p>
    </p188:txBody>
    <p188:extLst>
      <p:ext xmlns:p="http://schemas.openxmlformats.org/presentationml/2006/main" uri="{5BB2D875-25FF-4072-B9AC-8F64D62656EB}">
        <p228:taskDetails xmlns:p228="http://schemas.microsoft.com/office/powerpoint/2022/08/main">
          <p228:history>
            <p228:event time="2025-09-26T21:41:44.050" id="{C7C24E54-9858-4D99-A3D1-F89E4C9EAA32}">
              <p228:atrbtn authorId="{7428F0B6-A04C-E406-E5CE-8844439E8DB0}"/>
              <p228:anchr>
                <p228:comment id="{82C833F1-15DE-4874-8BF0-49F89685B573}"/>
              </p228:anchr>
              <p228:add/>
            </p228:event>
            <p228:event time="2025-09-26T21:41:44.050" id="{93BDDBB1-3B39-4C57-B8AB-6A8FD8C74552}">
              <p228:atrbtn authorId="{7428F0B6-A04C-E406-E5CE-8844439E8DB0}"/>
              <p228:anchr>
                <p228:comment id="{82C833F1-15DE-4874-8BF0-49F89685B573}"/>
              </p228:anchr>
              <p228:asgn authorId="{3EC2B13A-8E16-CA37-93E2-3425BFA6FB29}"/>
            </p228:event>
            <p228:event time="2025-09-26T21:41:44.050" id="{65DE8B02-8948-4AD4-AC44-15545DAB61CB}">
              <p228:atrbtn authorId="{7428F0B6-A04C-E406-E5CE-8844439E8DB0}"/>
              <p228:anchr>
                <p228:comment id="{82C833F1-15DE-4874-8BF0-49F89685B573}"/>
              </p228:anchr>
              <p228:title val="@Julien Libersat let’s focus the text on the right to reflect the 3 firsts in the notes."/>
            </p228:event>
            <p228:event time="2025-09-26T21:41:44.050" id="{2903A1FE-75DA-411E-9518-D489E98E8434}">
              <p228:atrbtn authorId="{7428F0B6-A04C-E406-E5CE-8844439E8DB0}"/>
              <p228:anchr>
                <p228:comment id="{82C833F1-15DE-4874-8BF0-49F89685B573}"/>
              </p228:anchr>
              <p228:date stDt="2025-09-26T21:41:44.050" endDt="2025-09-26T21:41:44.050"/>
            </p228:event>
            <p228:event time="2025-09-27T16:49:52.438" id="{4BCF8C72-44C5-4021-937C-11FC248EF443}">
              <p228:atrbtn authorId="{7428F0B6-A04C-E406-E5CE-8844439E8DB0}"/>
              <p228:anchr>
                <p228:comment id="{00000000-0000-0000-0000-000000000000}"/>
              </p228:anchr>
              <p228:pcntCmplt val="100000"/>
            </p228:event>
          </p228:history>
        </p228:taskDetails>
      </p:ext>
      <p:ext xmlns:p="http://schemas.openxmlformats.org/presentationml/2006/main" uri="{57CB4572-C831-44C2-8A1C-0ADB6CCDFE69}">
        <p223:reactions xmlns:p223="http://schemas.microsoft.com/office/powerpoint/2022/03/main">
          <p223:rxn type="👍">
            <p223:instance time="2025-09-27T16:49:49.177" authorId="{7428F0B6-A04C-E406-E5CE-8844439E8DB0}"/>
          </p223:rxn>
        </p223:reactions>
      </p:ext>
    </p188:extLst>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A99755D-88EB-E844-9037-15FAC32E51B1}"/>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latin typeface="Arial" panose="020B0604020202020204" pitchFamily="34" charset="0"/>
              <a:cs typeface="Arial" panose="020B0604020202020204" pitchFamily="34" charset="0"/>
            </a:endParaRPr>
          </a:p>
        </p:txBody>
      </p:sp>
      <p:sp>
        <p:nvSpPr>
          <p:cNvPr id="3" name="Date Placeholder 2">
            <a:extLst>
              <a:ext uri="{FF2B5EF4-FFF2-40B4-BE49-F238E27FC236}">
                <a16:creationId xmlns:a16="http://schemas.microsoft.com/office/drawing/2014/main" id="{2DEF2D24-DF47-5047-8DA9-A7242AAD0143}"/>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84B1DD9A-F586-ED4B-9997-FB26E8959E20}" type="datetimeFigureOut">
              <a:rPr lang="en-US" smtClean="0">
                <a:latin typeface="Arial" panose="020B0604020202020204" pitchFamily="34" charset="0"/>
                <a:cs typeface="Arial" panose="020B0604020202020204" pitchFamily="34" charset="0"/>
              </a:rPr>
              <a:t>9/14/2026</a:t>
            </a:fld>
            <a:endParaRPr lang="en-US">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F5A8E1C9-749E-B947-9818-511BE6BC6D7A}"/>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57BB8614-5D15-7840-AA30-C2B79469CF4A}"/>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C0F959A4-CDE3-4944-906B-059CA83777AF}" type="slidenum">
              <a:rPr lang="en-US" smtClean="0">
                <a:latin typeface="Arial" panose="020B0604020202020204" pitchFamily="34" charset="0"/>
                <a:cs typeface="Arial" panose="020B0604020202020204" pitchFamily="34" charset="0"/>
              </a:rPr>
              <a:t>‹#›</a:t>
            </a:fld>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5952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DCFF084-9646-E64A-B7AB-72D38809F008}"/>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a:extLst>
              <a:ext uri="{FF2B5EF4-FFF2-40B4-BE49-F238E27FC236}">
                <a16:creationId xmlns:a16="http://schemas.microsoft.com/office/drawing/2014/main" id="{C7EC18DE-D162-9644-AA85-12F08EDBDC6D}"/>
              </a:ext>
            </a:extLst>
          </p:cNvPr>
          <p:cNvSpPr>
            <a:spLocks noGrp="1"/>
          </p:cNvSpPr>
          <p:nvPr>
            <p:ph type="dt"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Arial" panose="020B0604020202020204" pitchFamily="34" charset="0"/>
                <a:cs typeface="Arial" panose="020B0604020202020204" pitchFamily="34" charset="0"/>
              </a:defRPr>
            </a:lvl1pPr>
          </a:lstStyle>
          <a:p>
            <a:pPr>
              <a:defRPr/>
            </a:pPr>
            <a:fld id="{05149211-FFAF-F744-A155-EA8C605A06BD}" type="datetimeFigureOut">
              <a:rPr lang="en-US" smtClean="0"/>
              <a:pPr>
                <a:defRPr/>
              </a:pPr>
              <a:t>9/14/2026</a:t>
            </a:fld>
            <a:endParaRPr lang="en-US"/>
          </a:p>
        </p:txBody>
      </p:sp>
      <p:sp>
        <p:nvSpPr>
          <p:cNvPr id="4" name="Slide Image Placeholder 3">
            <a:extLst>
              <a:ext uri="{FF2B5EF4-FFF2-40B4-BE49-F238E27FC236}">
                <a16:creationId xmlns:a16="http://schemas.microsoft.com/office/drawing/2014/main" id="{B0B98336-EA6A-3742-9AB1-9509987DB53E}"/>
              </a:ext>
            </a:extLst>
          </p:cNvPr>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CDE598F2-DAC3-8244-9B2F-197C576FA938}"/>
              </a:ext>
            </a:extLst>
          </p:cNvPr>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CDCDDD3C-A320-1542-B364-D977D7F625E8}"/>
              </a:ext>
            </a:extLst>
          </p:cNvPr>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Arial" panose="020B0604020202020204" pitchFamily="34" charset="0"/>
                <a:cs typeface="Arial" panose="020B0604020202020204" pitchFamily="34" charset="0"/>
              </a:defRPr>
            </a:lvl1pPr>
          </a:lstStyle>
          <a:p>
            <a:pPr>
              <a:defRPr/>
            </a:pPr>
            <a:endParaRPr lang="en-US"/>
          </a:p>
        </p:txBody>
      </p:sp>
      <p:sp>
        <p:nvSpPr>
          <p:cNvPr id="7" name="Slide Number Placeholder 6">
            <a:extLst>
              <a:ext uri="{FF2B5EF4-FFF2-40B4-BE49-F238E27FC236}">
                <a16:creationId xmlns:a16="http://schemas.microsoft.com/office/drawing/2014/main" id="{A33DED1F-B6CB-0343-82BD-71D3C34E536C}"/>
              </a:ext>
            </a:extLst>
          </p:cNvPr>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Arial" panose="020B0604020202020204" pitchFamily="34" charset="0"/>
                <a:cs typeface="Arial" panose="020B0604020202020204" pitchFamily="34" charset="0"/>
              </a:defRPr>
            </a:lvl1pPr>
          </a:lstStyle>
          <a:p>
            <a:pPr>
              <a:defRPr/>
            </a:pPr>
            <a:fld id="{88DF8FEB-3CCD-6347-976E-44BA20303C90}" type="slidenum">
              <a:rPr lang="en-US" smtClean="0"/>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88DF8FEB-3CCD-6347-976E-44BA20303C90}" type="slidenum">
              <a:rPr lang="en-US" smtClean="0"/>
              <a:pPr>
                <a:defRPr/>
              </a:pPr>
              <a:t>1</a:t>
            </a:fld>
            <a:endParaRPr lang="en-US"/>
          </a:p>
        </p:txBody>
      </p:sp>
    </p:spTree>
    <p:extLst>
      <p:ext uri="{BB962C8B-B14F-4D97-AF65-F5344CB8AC3E}">
        <p14:creationId xmlns:p14="http://schemas.microsoft.com/office/powerpoint/2010/main" val="2099900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DF8FEB-3CCD-6347-976E-44BA20303C90}"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553437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88DF8FEB-3CCD-6347-976E-44BA20303C90}" type="slidenum">
              <a:rPr lang="en-US" smtClean="0"/>
              <a:pPr>
                <a:defRPr/>
              </a:pPr>
              <a:t>5</a:t>
            </a:fld>
            <a:endParaRPr lang="en-US"/>
          </a:p>
        </p:txBody>
      </p:sp>
    </p:spTree>
    <p:extLst>
      <p:ext uri="{BB962C8B-B14F-4D97-AF65-F5344CB8AC3E}">
        <p14:creationId xmlns:p14="http://schemas.microsoft.com/office/powerpoint/2010/main" val="2408625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88DF8FEB-3CCD-6347-976E-44BA20303C90}" type="slidenum">
              <a:rPr lang="en-US" smtClean="0"/>
              <a:pPr>
                <a:defRPr/>
              </a:pPr>
              <a:t>7</a:t>
            </a:fld>
            <a:endParaRPr lang="en-US"/>
          </a:p>
        </p:txBody>
      </p:sp>
    </p:spTree>
    <p:extLst>
      <p:ext uri="{BB962C8B-B14F-4D97-AF65-F5344CB8AC3E}">
        <p14:creationId xmlns:p14="http://schemas.microsoft.com/office/powerpoint/2010/main" val="1268598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Several different factors are driving AI processing to the edge device. Privacy, security, cost, latency, and bandwidth are all being considered when evaluating data center versus edge processing needs. Applications like autonomous driving and navigation have sub-millisecond latency requirements that make edge processing mandatory. Other applications such as speech recognition on smart speakers generate privacy concerns. Keeping AI processing on the edge device circumvents privacy concerns while avoiding the bandwidth, latency, and cost concerns of cloud computing. </a:t>
            </a:r>
          </a:p>
        </p:txBody>
      </p:sp>
      <p:sp>
        <p:nvSpPr>
          <p:cNvPr id="4" name="Slide Number Placeholder 3"/>
          <p:cNvSpPr>
            <a:spLocks noGrp="1"/>
          </p:cNvSpPr>
          <p:nvPr>
            <p:ph type="sldNum" sz="quarter" idx="5"/>
          </p:nvPr>
        </p:nvSpPr>
        <p:spPr/>
        <p:txBody>
          <a:bodyPr/>
          <a:lstStyle/>
          <a:p>
            <a:fld id="{16077D7F-3393-4373-986E-62A666B6F6B2}" type="slidenum">
              <a:rPr lang="hu-HU" smtClean="0"/>
              <a:t>9</a:t>
            </a:fld>
            <a:endParaRPr lang="hu-HU"/>
          </a:p>
        </p:txBody>
      </p:sp>
    </p:spTree>
    <p:extLst>
      <p:ext uri="{BB962C8B-B14F-4D97-AF65-F5344CB8AC3E}">
        <p14:creationId xmlns:p14="http://schemas.microsoft.com/office/powerpoint/2010/main" val="6596982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182245" indent="-182245"/>
            <a:r>
              <a:rPr lang="en-US">
                <a:ea typeface="Roboto Medium"/>
                <a:cs typeface="Segoe UI Semilight"/>
              </a:rPr>
              <a:t>Last year at Works With, we introduced Simplicity AI Development and invited developers to request access to the closed alpha. Since then, we have been learning how AI can provide practical value in embedded development. The opportunity goes beyond generating code. An effective assistant needs to understand Silicon Labs software, development tools, connected hardware, and the developer's project context.</a:t>
            </a:r>
          </a:p>
          <a:p>
            <a:pPr marL="182245" indent="-182245"/>
            <a:endParaRPr lang="en-US">
              <a:ea typeface="Roboto Medium"/>
              <a:cs typeface="Segoe UI Semilight"/>
            </a:endParaRPr>
          </a:p>
          <a:p>
            <a:pPr marL="182245" indent="-182245"/>
            <a:r>
              <a:rPr lang="en-US">
                <a:ea typeface="Roboto Medium"/>
                <a:cs typeface="Segoe UI Semilight"/>
              </a:rPr>
              <a:t>That work is taking shape as the Simplicity AI SDK. The goal is straightforward: help developers build embedded applications faster with AI-assisted development grounded in Silicon Labs SDKs, tools, and project context.</a:t>
            </a:r>
          </a:p>
          <a:p>
            <a:pPr marL="182245" indent="-182245"/>
            <a:endParaRPr lang="en-US">
              <a:ea typeface="Roboto Medium"/>
              <a:cs typeface="Segoe UI Semilight"/>
            </a:endParaRPr>
          </a:p>
          <a:p>
            <a:pPr marL="182245" indent="-182245"/>
            <a:r>
              <a:rPr lang="en-US">
                <a:ea typeface="Roboto Medium"/>
                <a:cs typeface="Segoe UI Semilight"/>
              </a:rPr>
              <a:t>Today, I am sharing a brief preview of the direction and the experience we are building. </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DF8FEB-3CCD-6347-976E-44BA20303C90}"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69441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diagram shows how the Simplicity AI SDK supports an AI-augmented embedded development workflow.</a:t>
            </a:r>
          </a:p>
          <a:p>
            <a:endParaRPr lang="en-US"/>
          </a:p>
          <a:p>
            <a:r>
              <a:rPr lang="en-US"/>
              <a:t>Starting on the left, the developer remains in control of the work: planning the application, reviewing changes, debugging issues, and deploying to the target. The AI agent collaborates with the developer while receiving context from the Simplicity ecosystem.</a:t>
            </a:r>
          </a:p>
          <a:p>
            <a:endParaRPr lang="en-US"/>
          </a:p>
          <a:p>
            <a:r>
              <a:rPr lang="en-US"/>
              <a:t>That context comes from three areas. First, Silicon Labs knowledge provides authoritative information from current documentation, SDKs, and web content. Second, direct access to Simplicity tools allows the agent to help configure projects, build software, debug problems, and optimize an application. Third, project-specific context aligns its guidance with the actual hardware, wireless protocol, and application requirements.</a:t>
            </a:r>
          </a:p>
          <a:p>
            <a:endParaRPr lang="en-US"/>
          </a:p>
          <a:p>
            <a:r>
              <a:rPr lang="en-US"/>
              <a:t>Together, these inputs help the assistant provide grounded answers and embedded-aware guidance across more of the development workflow, from the initial idea through build, debug, and deployment.</a:t>
            </a:r>
          </a:p>
          <a:p>
            <a:endParaRPr lang="en-US"/>
          </a:p>
          <a:p>
            <a:r>
              <a:rPr lang="en-US"/>
              <a:t>We that we are truly excited with the progress and ask you to look out for the next major update at our Silicon Labs flagship event Works With in October.</a:t>
            </a:r>
          </a:p>
        </p:txBody>
      </p:sp>
      <p:sp>
        <p:nvSpPr>
          <p:cNvPr id="4" name="Slide Number Placeholder 3"/>
          <p:cNvSpPr>
            <a:spLocks noGrp="1"/>
          </p:cNvSpPr>
          <p:nvPr>
            <p:ph type="sldNum" sz="quarter" idx="5"/>
          </p:nvPr>
        </p:nvSpPr>
        <p:spPr/>
        <p:txBody>
          <a:bodyPr/>
          <a:lstStyle/>
          <a:p>
            <a:fld id="{0039CC57-196E-854E-A2C1-C643C2D73E04}" type="slidenum">
              <a:rPr lang="en-US" smtClean="0"/>
              <a:t>12</a:t>
            </a:fld>
            <a:endParaRPr lang="en-US"/>
          </a:p>
        </p:txBody>
      </p:sp>
    </p:spTree>
    <p:extLst>
      <p:ext uri="{BB962C8B-B14F-4D97-AF65-F5344CB8AC3E}">
        <p14:creationId xmlns:p14="http://schemas.microsoft.com/office/powerpoint/2010/main" val="41856424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4800" y="457200"/>
            <a:ext cx="6400800" cy="3602038"/>
          </a:xfrm>
        </p:spPr>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D0788E7-6134-408A-90CB-A812AF14A4B2}"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 name="Notes Placeholder 2">
            <a:extLst>
              <a:ext uri="{FF2B5EF4-FFF2-40B4-BE49-F238E27FC236}">
                <a16:creationId xmlns:a16="http://schemas.microsoft.com/office/drawing/2014/main" id="{D92E4C60-2880-7607-8EBE-3E727C77FD01}"/>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0104727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88DF8FEB-3CCD-6347-976E-44BA20303C90}" type="slidenum">
              <a:rPr lang="en-US" smtClean="0"/>
              <a:pPr>
                <a:defRPr/>
              </a:pPr>
              <a:t>15</a:t>
            </a:fld>
            <a:endParaRPr lang="en-US"/>
          </a:p>
        </p:txBody>
      </p:sp>
    </p:spTree>
    <p:extLst>
      <p:ext uri="{BB962C8B-B14F-4D97-AF65-F5344CB8AC3E}">
        <p14:creationId xmlns:p14="http://schemas.microsoft.com/office/powerpoint/2010/main" val="24002325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88DF8FEB-3CCD-6347-976E-44BA20303C90}" type="slidenum">
              <a:rPr lang="en-US" smtClean="0"/>
              <a:pPr>
                <a:defRPr/>
              </a:pPr>
              <a:t>16</a:t>
            </a:fld>
            <a:endParaRPr lang="en-US"/>
          </a:p>
        </p:txBody>
      </p:sp>
    </p:spTree>
    <p:extLst>
      <p:ext uri="{BB962C8B-B14F-4D97-AF65-F5344CB8AC3E}">
        <p14:creationId xmlns:p14="http://schemas.microsoft.com/office/powerpoint/2010/main" val="3043876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88DF8FEB-3CCD-6347-976E-44BA20303C90}" type="slidenum">
              <a:rPr lang="en-US" smtClean="0"/>
              <a:pPr>
                <a:defRPr/>
              </a:pPr>
              <a:t>17</a:t>
            </a:fld>
            <a:endParaRPr lang="en-US"/>
          </a:p>
        </p:txBody>
      </p:sp>
    </p:spTree>
    <p:extLst>
      <p:ext uri="{BB962C8B-B14F-4D97-AF65-F5344CB8AC3E}">
        <p14:creationId xmlns:p14="http://schemas.microsoft.com/office/powerpoint/2010/main" val="3179933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88DF8FEB-3CCD-6347-976E-44BA20303C90}" type="slidenum">
              <a:rPr lang="en-US" smtClean="0"/>
              <a:pPr>
                <a:defRPr/>
              </a:pPr>
              <a:t>18</a:t>
            </a:fld>
            <a:endParaRPr lang="en-US"/>
          </a:p>
        </p:txBody>
      </p:sp>
    </p:spTree>
    <p:extLst>
      <p:ext uri="{BB962C8B-B14F-4D97-AF65-F5344CB8AC3E}">
        <p14:creationId xmlns:p14="http://schemas.microsoft.com/office/powerpoint/2010/main" val="545020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kern="100">
                <a:effectLst/>
                <a:latin typeface="Aptos" panose="020B0004020202020204" pitchFamily="34" charset="0"/>
                <a:ea typeface="Aptos" panose="020B0004020202020204" pitchFamily="34" charset="0"/>
                <a:cs typeface="Times New Roman" panose="02020603050405020304" pitchFamily="18" charset="0"/>
              </a:rPr>
              <a:t> </a:t>
            </a:r>
          </a:p>
          <a:p>
            <a:pPr lvl="0"/>
            <a:r>
              <a:rPr lang="en-US" sz="1200" b="1" u="none" strike="noStrike" kern="1200">
                <a:solidFill>
                  <a:schemeClr val="tx1"/>
                </a:solidFill>
                <a:effectLst/>
                <a:latin typeface="Arial" panose="020B0604020202020204" pitchFamily="34" charset="0"/>
                <a:ea typeface="+mn-ea"/>
                <a:cs typeface="Arial" panose="020B0604020202020204" pitchFamily="34" charset="0"/>
              </a:rPr>
              <a:t>Series 2 is Purpose-built for </a:t>
            </a:r>
            <a:r>
              <a:rPr lang="en-US" sz="1200" u="none" strike="noStrike" kern="1200">
                <a:solidFill>
                  <a:schemeClr val="tx1"/>
                </a:solidFill>
                <a:effectLst/>
                <a:latin typeface="Arial" panose="020B0604020202020204" pitchFamily="34" charset="0"/>
                <a:ea typeface="+mn-ea"/>
                <a:cs typeface="Arial" panose="020B0604020202020204" pitchFamily="34" charset="0"/>
              </a:rPr>
              <a:t>the IoT and has been in production for a few years.</a:t>
            </a:r>
          </a:p>
          <a:p>
            <a:pPr lvl="1"/>
            <a:r>
              <a:rPr lang="en-US" sz="1200" u="none" strike="noStrike" kern="1200">
                <a:solidFill>
                  <a:schemeClr val="tx1"/>
                </a:solidFill>
                <a:effectLst/>
                <a:latin typeface="Arial" panose="020B0604020202020204" pitchFamily="34" charset="0"/>
                <a:ea typeface="+mn-ea"/>
                <a:cs typeface="Arial" panose="020B0604020202020204" pitchFamily="34" charset="0"/>
              </a:rPr>
              <a:t>I’d like to highlight a few Series 2 firsts</a:t>
            </a:r>
          </a:p>
          <a:p>
            <a:pPr lvl="2"/>
            <a:r>
              <a:rPr lang="en-US" sz="1200" u="none" strike="noStrike" kern="1200">
                <a:solidFill>
                  <a:schemeClr val="tx1"/>
                </a:solidFill>
                <a:effectLst/>
                <a:latin typeface="Arial" panose="020B0604020202020204" pitchFamily="34" charset="0"/>
                <a:ea typeface="+mn-ea"/>
                <a:cs typeface="Arial" panose="020B0604020202020204" pitchFamily="34" charset="0"/>
              </a:rPr>
              <a:t>First PSA Level 3 certification, the highest level of security certification at the time, but the security journey continues as you’ll see on Series 3</a:t>
            </a:r>
          </a:p>
          <a:p>
            <a:pPr lvl="2"/>
            <a:r>
              <a:rPr lang="en-US" sz="1200" u="none" strike="noStrike" kern="1200">
                <a:solidFill>
                  <a:schemeClr val="tx1"/>
                </a:solidFill>
                <a:effectLst/>
                <a:latin typeface="Arial" panose="020B0604020202020204" pitchFamily="34" charset="0"/>
                <a:ea typeface="+mn-ea"/>
                <a:cs typeface="Arial" panose="020B0604020202020204" pitchFamily="34" charset="0"/>
              </a:rPr>
              <a:t>First integrated AI/ML hardware accelerator on an embedded wireless device, speeding up AI/ML inferencing by 8x while using only 1/6th the energy</a:t>
            </a:r>
          </a:p>
          <a:p>
            <a:pPr lvl="2"/>
            <a:r>
              <a:rPr lang="en-US" sz="1200" u="none" strike="noStrike" kern="1200">
                <a:solidFill>
                  <a:schemeClr val="tx1"/>
                </a:solidFill>
                <a:effectLst/>
                <a:latin typeface="Arial" panose="020B0604020202020204" pitchFamily="34" charset="0"/>
                <a:ea typeface="+mn-ea"/>
                <a:cs typeface="Arial" panose="020B0604020202020204" pitchFamily="34" charset="0"/>
              </a:rPr>
              <a:t>First end-to-end development platform with complete connectivity support for Amazon Sidewalk </a:t>
            </a:r>
          </a:p>
          <a:p>
            <a:pPr lvl="1"/>
            <a:r>
              <a:rPr lang="en-US" sz="1200" u="none" strike="noStrike" kern="1200">
                <a:solidFill>
                  <a:schemeClr val="tx1"/>
                </a:solidFill>
                <a:effectLst/>
                <a:latin typeface="Arial" panose="020B0604020202020204" pitchFamily="34" charset="0"/>
                <a:ea typeface="+mn-ea"/>
                <a:cs typeface="Arial" panose="020B0604020202020204" pitchFamily="34" charset="0"/>
              </a:rPr>
              <a:t>We continue to bring to market industry-leading, innovative solutions on our Series 2 platform, with five new Series 2 SoCs and multiple modules released this year alone, with </a:t>
            </a:r>
            <a:r>
              <a:rPr lang="en-US" sz="1200" b="1" u="none" strike="noStrike" kern="1200">
                <a:solidFill>
                  <a:schemeClr val="tx1"/>
                </a:solidFill>
                <a:effectLst/>
                <a:latin typeface="Arial" panose="020B0604020202020204" pitchFamily="34" charset="0"/>
                <a:ea typeface="+mn-ea"/>
                <a:cs typeface="Arial" panose="020B0604020202020204" pitchFamily="34" charset="0"/>
              </a:rPr>
              <a:t>five</a:t>
            </a:r>
            <a:r>
              <a:rPr lang="en-US" sz="1200" u="none" strike="noStrike" kern="1200">
                <a:solidFill>
                  <a:schemeClr val="tx1"/>
                </a:solidFill>
                <a:effectLst/>
                <a:latin typeface="Arial" panose="020B0604020202020204" pitchFamily="34" charset="0"/>
                <a:ea typeface="+mn-ea"/>
                <a:cs typeface="Arial" panose="020B0604020202020204" pitchFamily="34" charset="0"/>
              </a:rPr>
              <a:t> new SoCs focused on </a:t>
            </a:r>
            <a:r>
              <a:rPr lang="en-US" sz="1200" b="1" u="none" strike="noStrike" kern="1200">
                <a:solidFill>
                  <a:schemeClr val="tx1"/>
                </a:solidFill>
                <a:effectLst/>
                <a:latin typeface="Arial" panose="020B0604020202020204" pitchFamily="34" charset="0"/>
                <a:ea typeface="+mn-ea"/>
                <a:cs typeface="Arial" panose="020B0604020202020204" pitchFamily="34" charset="0"/>
              </a:rPr>
              <a:t>BLE, 15.4, and Sub-GHz</a:t>
            </a:r>
            <a:r>
              <a:rPr lang="en-US" sz="1200" u="none" strike="noStrike" kern="1200">
                <a:solidFill>
                  <a:schemeClr val="tx1"/>
                </a:solidFill>
                <a:effectLst/>
                <a:latin typeface="Arial" panose="020B0604020202020204" pitchFamily="34" charset="0"/>
                <a:ea typeface="+mn-ea"/>
                <a:cs typeface="Arial" panose="020B0604020202020204" pitchFamily="34" charset="0"/>
              </a:rPr>
              <a:t> coming before the end of </a:t>
            </a:r>
            <a:r>
              <a:rPr lang="en-US" sz="1200" b="1" u="none" strike="noStrike" kern="1200">
                <a:solidFill>
                  <a:schemeClr val="tx1"/>
                </a:solidFill>
                <a:effectLst/>
                <a:latin typeface="Arial" panose="020B0604020202020204" pitchFamily="34" charset="0"/>
                <a:ea typeface="+mn-ea"/>
                <a:cs typeface="Arial" panose="020B0604020202020204" pitchFamily="34" charset="0"/>
              </a:rPr>
              <a:t>2027.</a:t>
            </a:r>
            <a:endParaRPr lang="en-US" sz="1200" u="none" strike="noStrike" kern="1200">
              <a:solidFill>
                <a:schemeClr val="tx1"/>
              </a:solidFill>
              <a:effectLst/>
              <a:latin typeface="Arial" panose="020B0604020202020204" pitchFamily="34" charset="0"/>
              <a:ea typeface="+mn-ea"/>
              <a:cs typeface="Arial" panose="020B0604020202020204" pitchFamily="34" charset="0"/>
            </a:endParaRPr>
          </a:p>
          <a:p>
            <a:pPr lvl="1"/>
            <a:r>
              <a:rPr lang="en-US" sz="1200" u="none" strike="noStrike" kern="1200">
                <a:solidFill>
                  <a:schemeClr val="tx1"/>
                </a:solidFill>
                <a:effectLst/>
                <a:latin typeface="Arial" panose="020B0604020202020204" pitchFamily="34" charset="0"/>
                <a:ea typeface="+mn-ea"/>
                <a:cs typeface="Arial" panose="020B0604020202020204" pitchFamily="34" charset="0"/>
              </a:rPr>
              <a:t>Series 2 will continue to grow for years to come as we release devices that integrate new features, optimize for applications, improve performance and energy efficiency, and address the growing needs of machine learning.</a:t>
            </a:r>
          </a:p>
          <a:p>
            <a:pPr marL="0" indent="0">
              <a:buNone/>
            </a:pPr>
            <a:endParaRPr lang="en-US"/>
          </a:p>
          <a:p>
            <a:endParaRPr lang="en-US"/>
          </a:p>
          <a:p>
            <a:endParaRPr lang="en-US"/>
          </a:p>
        </p:txBody>
      </p:sp>
      <p:sp>
        <p:nvSpPr>
          <p:cNvPr id="4" name="Slide Number Placeholder 3"/>
          <p:cNvSpPr>
            <a:spLocks noGrp="1"/>
          </p:cNvSpPr>
          <p:nvPr>
            <p:ph type="sldNum" sz="quarter" idx="5"/>
          </p:nvPr>
        </p:nvSpPr>
        <p:spPr/>
        <p:txBody>
          <a:bodyPr/>
          <a:lstStyle/>
          <a:p>
            <a:pPr>
              <a:defRPr/>
            </a:pPr>
            <a:fld id="{88DF8FEB-3CCD-6347-976E-44BA20303C90}" type="slidenum">
              <a:rPr lang="en-US" smtClean="0"/>
              <a:pPr>
                <a:defRPr/>
              </a:pPr>
              <a:t>19</a:t>
            </a:fld>
            <a:endParaRPr lang="en-US"/>
          </a:p>
        </p:txBody>
      </p:sp>
    </p:spTree>
    <p:extLst>
      <p:ext uri="{BB962C8B-B14F-4D97-AF65-F5344CB8AC3E}">
        <p14:creationId xmlns:p14="http://schemas.microsoft.com/office/powerpoint/2010/main" val="37291122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u="none" strike="noStrike" kern="1200">
                <a:solidFill>
                  <a:schemeClr val="tx1"/>
                </a:solidFill>
                <a:effectLst/>
                <a:latin typeface="Arial" panose="020B0604020202020204" pitchFamily="34" charset="0"/>
                <a:ea typeface="+mn-ea"/>
                <a:cs typeface="Arial" panose="020B0604020202020204" pitchFamily="34" charset="0"/>
              </a:rPr>
              <a:t>Series 3 is our Next-Gen platform</a:t>
            </a:r>
            <a:endParaRPr lang="en-US" sz="1200" u="none" strike="noStrike" kern="1200">
              <a:solidFill>
                <a:schemeClr val="tx1"/>
              </a:solidFill>
              <a:effectLst/>
              <a:latin typeface="Arial" panose="020B0604020202020204" pitchFamily="34" charset="0"/>
              <a:ea typeface="+mn-ea"/>
              <a:cs typeface="Arial" panose="020B0604020202020204" pitchFamily="34" charset="0"/>
            </a:endParaRPr>
          </a:p>
          <a:p>
            <a:pPr lvl="1"/>
            <a:r>
              <a:rPr lang="en-US" sz="1200" u="none" strike="noStrike" kern="1200">
                <a:solidFill>
                  <a:schemeClr val="tx1"/>
                </a:solidFill>
                <a:effectLst/>
                <a:latin typeface="Arial" panose="020B0604020202020204" pitchFamily="34" charset="0"/>
                <a:ea typeface="+mn-ea"/>
                <a:cs typeface="Arial" panose="020B0604020202020204" pitchFamily="34" charset="0"/>
              </a:rPr>
              <a:t>While being Next-Gen, Series 3 does not replace series 2, it complements it.  We see that some applications fit best on a 40nm Series 2 solution, while other applications with more compute and memory requirements fit better on a 22nm Series 3 solution.  </a:t>
            </a:r>
          </a:p>
          <a:p>
            <a:pPr lvl="1"/>
            <a:r>
              <a:rPr lang="en-US" sz="1200" u="none" strike="noStrike" kern="1200">
                <a:solidFill>
                  <a:schemeClr val="tx1"/>
                </a:solidFill>
                <a:effectLst/>
                <a:latin typeface="Arial" panose="020B0604020202020204" pitchFamily="34" charset="0"/>
                <a:ea typeface="+mn-ea"/>
                <a:cs typeface="Arial" panose="020B0604020202020204" pitchFamily="34" charset="0"/>
              </a:rPr>
              <a:t>Over the last year we have updated our foundry strategy, adding both 40nm and 22nm Foundries in new geographies because we see growth in both families beyond the next decade. </a:t>
            </a:r>
          </a:p>
          <a:p>
            <a:pPr lvl="1"/>
            <a:endParaRPr lang="en-US" sz="1200" u="none" strike="noStrike" kern="1200">
              <a:solidFill>
                <a:schemeClr val="tx1"/>
              </a:solidFill>
              <a:effectLst/>
              <a:latin typeface="Arial" panose="020B0604020202020204" pitchFamily="34" charset="0"/>
              <a:ea typeface="+mn-ea"/>
              <a:cs typeface="Arial" panose="020B0604020202020204" pitchFamily="34" charset="0"/>
            </a:endParaRPr>
          </a:p>
          <a:p>
            <a:pPr lvl="1"/>
            <a:endParaRPr lang="en-US" sz="1200" u="none" strike="noStrike" kern="1200">
              <a:solidFill>
                <a:schemeClr val="tx1"/>
              </a:solidFill>
              <a:effectLst/>
              <a:latin typeface="Arial" panose="020B0604020202020204" pitchFamily="34" charset="0"/>
              <a:ea typeface="+mn-ea"/>
              <a:cs typeface="Arial" panose="020B0604020202020204" pitchFamily="34" charset="0"/>
            </a:endParaRPr>
          </a:p>
          <a:p>
            <a:pPr lvl="1"/>
            <a:endParaRPr lang="en-US" sz="1200" u="none" strike="noStrike" kern="1200">
              <a:solidFill>
                <a:schemeClr val="tx1"/>
              </a:solidFill>
              <a:effectLst/>
              <a:latin typeface="Arial" panose="020B0604020202020204" pitchFamily="34" charset="0"/>
              <a:ea typeface="+mn-ea"/>
              <a:cs typeface="Arial" panose="020B0604020202020204" pitchFamily="34" charset="0"/>
            </a:endParaRPr>
          </a:p>
          <a:p>
            <a:r>
              <a:rPr lang="en-US" sz="1200" kern="1200">
                <a:solidFill>
                  <a:schemeClr val="tx1"/>
                </a:solidFill>
                <a:effectLst/>
                <a:latin typeface="Arial" panose="020B0604020202020204" pitchFamily="34" charset="0"/>
                <a:ea typeface="+mn-ea"/>
                <a:cs typeface="Arial" panose="020B0604020202020204" pitchFamily="34" charset="0"/>
              </a:rPr>
              <a:t> </a:t>
            </a:r>
          </a:p>
          <a:p>
            <a:pPr lvl="1"/>
            <a:endParaRPr lang="en-US" sz="1200" u="none" strike="noStrike" kern="1200">
              <a:solidFill>
                <a:schemeClr val="tx1"/>
              </a:solidFill>
              <a:effectLst/>
              <a:latin typeface="Arial" panose="020B0604020202020204" pitchFamily="34" charset="0"/>
              <a:ea typeface="+mn-ea"/>
              <a:cs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pPr>
              <a:defRPr/>
            </a:pPr>
            <a:fld id="{88DF8FEB-3CCD-6347-976E-44BA20303C90}" type="slidenum">
              <a:rPr lang="en-US" smtClean="0"/>
              <a:pPr>
                <a:defRPr/>
              </a:pPr>
              <a:t>20</a:t>
            </a:fld>
            <a:endParaRPr lang="en-US"/>
          </a:p>
        </p:txBody>
      </p:sp>
    </p:spTree>
    <p:extLst>
      <p:ext uri="{BB962C8B-B14F-4D97-AF65-F5344CB8AC3E}">
        <p14:creationId xmlns:p14="http://schemas.microsoft.com/office/powerpoint/2010/main" val="13182644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1C495-28B2-9156-D54D-B9E364FE22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444D64-2CC8-4B68-D5EF-0BAA48B8D3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AC650A-BA76-7A69-E4F5-1FD0DD1C8298}"/>
              </a:ext>
            </a:extLst>
          </p:cNvPr>
          <p:cNvSpPr>
            <a:spLocks noGrp="1"/>
          </p:cNvSpPr>
          <p:nvPr>
            <p:ph type="body" idx="1"/>
          </p:nvPr>
        </p:nvSpPr>
        <p:spPr/>
        <p:txBody>
          <a:bodyPr/>
          <a:lstStyle/>
          <a:p>
            <a:pPr lvl="0"/>
            <a:r>
              <a:rPr lang="en-US" sz="1200" kern="1200">
                <a:solidFill>
                  <a:schemeClr val="tx1"/>
                </a:solidFill>
                <a:effectLst/>
                <a:latin typeface="Arial" panose="020B0604020202020204" pitchFamily="34" charset="0"/>
                <a:ea typeface="+mn-ea"/>
                <a:cs typeface="Arial" panose="020B0604020202020204" pitchFamily="34" charset="0"/>
              </a:rPr>
              <a:t>And today, I’m excited to share a bold step forward for all developers who build on our platform. Our AI-enabled software development kit is here, and we're calling it </a:t>
            </a:r>
            <a:r>
              <a:rPr lang="en-US" sz="1200" b="1" kern="1200">
                <a:solidFill>
                  <a:schemeClr val="tx1"/>
                </a:solidFill>
                <a:effectLst/>
                <a:latin typeface="Arial" panose="020B0604020202020204" pitchFamily="34" charset="0"/>
                <a:ea typeface="+mn-ea"/>
                <a:cs typeface="Arial" panose="020B0604020202020204" pitchFamily="34" charset="0"/>
              </a:rPr>
              <a:t>Simplicity AI</a:t>
            </a:r>
            <a:endParaRPr lang="en-US" sz="1200" kern="1200">
              <a:solidFill>
                <a:schemeClr val="tx1"/>
              </a:solidFill>
              <a:effectLst/>
              <a:latin typeface="Arial" panose="020B0604020202020204" pitchFamily="34" charset="0"/>
              <a:ea typeface="+mn-ea"/>
              <a:cs typeface="Arial" panose="020B0604020202020204" pitchFamily="34" charset="0"/>
            </a:endParaRPr>
          </a:p>
          <a:p>
            <a:pPr lvl="0"/>
            <a:r>
              <a:rPr lang="en-US" sz="1200" kern="1200">
                <a:solidFill>
                  <a:schemeClr val="tx1"/>
                </a:solidFill>
                <a:effectLst/>
                <a:latin typeface="Arial" panose="020B0604020202020204" pitchFamily="34" charset="0"/>
                <a:ea typeface="+mn-ea"/>
                <a:cs typeface="Arial" panose="020B0604020202020204" pitchFamily="34" charset="0"/>
              </a:rPr>
              <a:t>For years, we’ve optimized our tools, documentation, and workflows to make development easier for humans. But now, something new has entered the scene. </a:t>
            </a:r>
            <a:r>
              <a:rPr lang="en-US" sz="1200" b="1" kern="1200">
                <a:solidFill>
                  <a:schemeClr val="tx1"/>
                </a:solidFill>
                <a:effectLst/>
                <a:latin typeface="Arial" panose="020B0604020202020204" pitchFamily="34" charset="0"/>
                <a:ea typeface="+mn-ea"/>
                <a:cs typeface="Arial" panose="020B0604020202020204" pitchFamily="34" charset="0"/>
              </a:rPr>
              <a:t>AI itself is becoming a developer.</a:t>
            </a:r>
            <a:r>
              <a:rPr lang="en-US" sz="1200" kern="1200">
                <a:solidFill>
                  <a:schemeClr val="tx1"/>
                </a:solidFill>
                <a:effectLst/>
                <a:latin typeface="Arial" panose="020B0604020202020204" pitchFamily="34" charset="0"/>
                <a:ea typeface="+mn-ea"/>
                <a:cs typeface="Arial" panose="020B0604020202020204" pitchFamily="34" charset="0"/>
              </a:rPr>
              <a:t> Agents and copilots are starting to code, debug, and integrate alongside humans. Our job is to build a platform that works just as well with these agents as it does with you.</a:t>
            </a:r>
          </a:p>
          <a:p>
            <a:pPr lvl="0"/>
            <a:r>
              <a:rPr lang="en-US" sz="1200" kern="1200">
                <a:solidFill>
                  <a:schemeClr val="tx1"/>
                </a:solidFill>
                <a:effectLst/>
                <a:latin typeface="Arial" panose="020B0604020202020204" pitchFamily="34" charset="0"/>
                <a:ea typeface="+mn-ea"/>
                <a:cs typeface="Arial" panose="020B0604020202020204" pitchFamily="34" charset="0"/>
              </a:rPr>
              <a:t>That’s what </a:t>
            </a:r>
            <a:r>
              <a:rPr lang="en-US" sz="1200" b="1" kern="1200">
                <a:solidFill>
                  <a:schemeClr val="tx1"/>
                </a:solidFill>
                <a:effectLst/>
                <a:latin typeface="Arial" panose="020B0604020202020204" pitchFamily="34" charset="0"/>
                <a:ea typeface="+mn-ea"/>
                <a:cs typeface="Arial" panose="020B0604020202020204" pitchFamily="34" charset="0"/>
              </a:rPr>
              <a:t>Simplicity AI</a:t>
            </a:r>
            <a:r>
              <a:rPr lang="en-US" sz="1200" kern="1200">
                <a:solidFill>
                  <a:schemeClr val="tx1"/>
                </a:solidFill>
                <a:effectLst/>
                <a:latin typeface="Arial" panose="020B0604020202020204" pitchFamily="34" charset="0"/>
                <a:ea typeface="+mn-ea"/>
                <a:cs typeface="Arial" panose="020B0604020202020204" pitchFamily="34" charset="0"/>
              </a:rPr>
              <a:t> is about: </a:t>
            </a:r>
            <a:r>
              <a:rPr lang="en-US" sz="1200" b="1" kern="1200">
                <a:solidFill>
                  <a:schemeClr val="tx1"/>
                </a:solidFill>
                <a:effectLst/>
                <a:latin typeface="Arial" panose="020B0604020202020204" pitchFamily="34" charset="0"/>
                <a:ea typeface="+mn-ea"/>
                <a:cs typeface="Arial" panose="020B0604020202020204" pitchFamily="34" charset="0"/>
              </a:rPr>
              <a:t>a developer experience designed not only for people, but also for the AI agents working with them.</a:t>
            </a:r>
            <a:endParaRPr lang="en-US" sz="1200" kern="1200">
              <a:solidFill>
                <a:schemeClr val="tx1"/>
              </a:solidFill>
              <a:effectLst/>
              <a:latin typeface="Arial" panose="020B0604020202020204" pitchFamily="34" charset="0"/>
              <a:ea typeface="+mn-ea"/>
              <a:cs typeface="Arial" panose="020B0604020202020204" pitchFamily="34" charset="0"/>
            </a:endParaRPr>
          </a:p>
          <a:p>
            <a:pPr lvl="0"/>
            <a:r>
              <a:rPr lang="en-US" sz="1200" kern="1200">
                <a:solidFill>
                  <a:schemeClr val="tx1"/>
                </a:solidFill>
                <a:effectLst/>
                <a:latin typeface="Arial" panose="020B0604020202020204" pitchFamily="34" charset="0"/>
                <a:ea typeface="+mn-ea"/>
                <a:cs typeface="Arial" panose="020B0604020202020204" pitchFamily="34" charset="0"/>
              </a:rPr>
              <a:t>Dynamic context engineering is at the core. It means an AI agent has the right context, at the right time, so it can accelerate every part of the developer journey — from </a:t>
            </a:r>
            <a:r>
              <a:rPr lang="en-US" sz="1200" b="1" kern="1200">
                <a:solidFill>
                  <a:schemeClr val="tx1"/>
                </a:solidFill>
                <a:effectLst/>
                <a:latin typeface="Arial" panose="020B0604020202020204" pitchFamily="34" charset="0"/>
                <a:ea typeface="+mn-ea"/>
                <a:cs typeface="Arial" panose="020B0604020202020204" pitchFamily="34" charset="0"/>
              </a:rPr>
              <a:t>ideation, to project creation, to debugging and deployment.</a:t>
            </a:r>
            <a:endParaRPr lang="en-US" sz="1200" kern="1200">
              <a:solidFill>
                <a:schemeClr val="tx1"/>
              </a:solidFill>
              <a:effectLst/>
              <a:latin typeface="Arial" panose="020B0604020202020204" pitchFamily="34" charset="0"/>
              <a:ea typeface="+mn-ea"/>
              <a:cs typeface="Arial" panose="020B0604020202020204" pitchFamily="34" charset="0"/>
            </a:endParaRPr>
          </a:p>
          <a:p>
            <a:pPr lvl="0"/>
            <a:endParaRPr lang="en-US" sz="1200" kern="1200">
              <a:solidFill>
                <a:schemeClr val="tx1"/>
              </a:solidFill>
              <a:effectLst/>
              <a:latin typeface="Arial" panose="020B0604020202020204" pitchFamily="34" charset="0"/>
              <a:ea typeface="+mn-ea"/>
              <a:cs typeface="Arial" panose="020B0604020202020204" pitchFamily="34" charset="0"/>
            </a:endParaRPr>
          </a:p>
          <a:p>
            <a:pPr lvl="0"/>
            <a:r>
              <a:rPr lang="en-US" sz="1200" kern="1200">
                <a:solidFill>
                  <a:schemeClr val="tx1"/>
                </a:solidFill>
                <a:effectLst/>
                <a:latin typeface="Arial" panose="020B0604020202020204" pitchFamily="34" charset="0"/>
                <a:ea typeface="+mn-ea"/>
                <a:cs typeface="Arial" panose="020B0604020202020204" pitchFamily="34" charset="0"/>
              </a:rPr>
              <a:t>This has required us to re-engineer every layer of our ecosystem, the SDK itself, the docs, the tools,  so that they are structured, machine-readable, and agent-ready.</a:t>
            </a:r>
          </a:p>
          <a:p>
            <a:r>
              <a:rPr lang="en-US" sz="1200" kern="1200">
                <a:solidFill>
                  <a:schemeClr val="tx1"/>
                </a:solidFill>
                <a:effectLst/>
                <a:latin typeface="Arial" panose="020B0604020202020204" pitchFamily="34" charset="0"/>
                <a:ea typeface="+mn-ea"/>
                <a:cs typeface="Arial" panose="020B0604020202020204" pitchFamily="34" charset="0"/>
              </a:rPr>
              <a:t>The outcome is powerful:</a:t>
            </a:r>
          </a:p>
          <a:p>
            <a:pPr lvl="0"/>
            <a:r>
              <a:rPr lang="en-US" sz="1200" kern="1200">
                <a:solidFill>
                  <a:schemeClr val="tx1"/>
                </a:solidFill>
                <a:effectLst/>
                <a:latin typeface="Arial" panose="020B0604020202020204" pitchFamily="34" charset="0"/>
                <a:ea typeface="+mn-ea"/>
                <a:cs typeface="Arial" panose="020B0604020202020204" pitchFamily="34" charset="0"/>
              </a:rPr>
              <a:t>Faster development cycles.</a:t>
            </a:r>
          </a:p>
          <a:p>
            <a:pPr lvl="0"/>
            <a:r>
              <a:rPr lang="en-US" sz="1200" kern="1200">
                <a:solidFill>
                  <a:schemeClr val="tx1"/>
                </a:solidFill>
                <a:effectLst/>
                <a:latin typeface="Arial" panose="020B0604020202020204" pitchFamily="34" charset="0"/>
                <a:ea typeface="+mn-ea"/>
                <a:cs typeface="Arial" panose="020B0604020202020204" pitchFamily="34" charset="0"/>
              </a:rPr>
              <a:t>Debugging that adapts and corrects errors automatically.</a:t>
            </a:r>
          </a:p>
          <a:p>
            <a:pPr lvl="0"/>
            <a:r>
              <a:rPr lang="en-US" sz="1200" kern="1200">
                <a:solidFill>
                  <a:schemeClr val="tx1"/>
                </a:solidFill>
                <a:effectLst/>
                <a:latin typeface="Arial" panose="020B0604020202020204" pitchFamily="34" charset="0"/>
                <a:ea typeface="+mn-ea"/>
                <a:cs typeface="Arial" panose="020B0604020202020204" pitchFamily="34" charset="0"/>
              </a:rPr>
              <a:t>The ability to combine and extend sample application into new applications.</a:t>
            </a:r>
          </a:p>
          <a:p>
            <a:pPr lvl="0"/>
            <a:r>
              <a:rPr lang="en-US" sz="1200" kern="1200">
                <a:solidFill>
                  <a:schemeClr val="tx1"/>
                </a:solidFill>
                <a:effectLst/>
                <a:latin typeface="Arial" panose="020B0604020202020204" pitchFamily="34" charset="0"/>
                <a:ea typeface="+mn-ea"/>
                <a:cs typeface="Arial" panose="020B0604020202020204" pitchFamily="34" charset="0"/>
              </a:rPr>
              <a:t>And perhaps most exciting, the potential for developers and their AI teammates to build applications that were never imagined before.</a:t>
            </a:r>
          </a:p>
          <a:p>
            <a:r>
              <a:rPr lang="en-US" sz="1200" u="sng" kern="1200">
                <a:solidFill>
                  <a:schemeClr val="tx1"/>
                </a:solidFill>
                <a:effectLst/>
                <a:latin typeface="Arial" panose="020B0604020202020204" pitchFamily="34" charset="0"/>
                <a:ea typeface="+mn-ea"/>
                <a:cs typeface="Arial" panose="020B0604020202020204" pitchFamily="34" charset="0"/>
              </a:rPr>
              <a:t>We all know that software development is one of the biggest pain points you, our customers, face. It’s time-intensive, requires deep expertise, and slows the path from idea to product. Today, for the first time, we’re going to show you a new way of working with our SDK – built not just for developers, but also for the AI agents now becoming part of your workflow.</a:t>
            </a:r>
            <a:endParaRPr lang="en-US" sz="1200" kern="1200">
              <a:solidFill>
                <a:schemeClr val="tx1"/>
              </a:solidFill>
              <a:effectLst/>
              <a:latin typeface="Arial" panose="020B0604020202020204" pitchFamily="34" charset="0"/>
              <a:ea typeface="+mn-ea"/>
              <a:cs typeface="Arial" panose="020B0604020202020204" pitchFamily="34" charset="0"/>
            </a:endParaRPr>
          </a:p>
          <a:p>
            <a:endParaRPr lang="en-US" sz="1200" b="1" kern="1200">
              <a:solidFill>
                <a:schemeClr val="tx1"/>
              </a:solidFill>
              <a:effectLst/>
              <a:latin typeface="Arial" panose="020B0604020202020204" pitchFamily="34" charset="0"/>
              <a:ea typeface="+mn-ea"/>
              <a:cs typeface="Arial" panose="020B0604020202020204" pitchFamily="34" charset="0"/>
            </a:endParaRPr>
          </a:p>
          <a:p>
            <a:r>
              <a:rPr lang="en-US" sz="1200" b="1" kern="1200">
                <a:solidFill>
                  <a:schemeClr val="tx1"/>
                </a:solidFill>
                <a:effectLst/>
                <a:latin typeface="Arial" panose="020B0604020202020204" pitchFamily="34" charset="0"/>
                <a:ea typeface="+mn-ea"/>
                <a:cs typeface="Arial" panose="020B0604020202020204" pitchFamily="34" charset="0"/>
              </a:rPr>
              <a:t>Simplicity AI</a:t>
            </a:r>
            <a:r>
              <a:rPr lang="en-US" sz="1200" kern="1200">
                <a:solidFill>
                  <a:schemeClr val="tx1"/>
                </a:solidFill>
                <a:effectLst/>
                <a:latin typeface="Arial" panose="020B0604020202020204" pitchFamily="34" charset="0"/>
                <a:ea typeface="+mn-ea"/>
                <a:cs typeface="Arial" panose="020B0604020202020204" pitchFamily="34" charset="0"/>
              </a:rPr>
              <a:t> is on the horizon, and we’re building its roadmap with your input. It’s more than an experiment — it’s a long-term direction that will expand across our wireless technologies. </a:t>
            </a:r>
          </a:p>
          <a:p>
            <a:r>
              <a:rPr lang="en-US" sz="1200" u="sng" kern="1200">
                <a:solidFill>
                  <a:schemeClr val="tx1"/>
                </a:solidFill>
                <a:effectLst/>
                <a:latin typeface="Arial" panose="020B0604020202020204" pitchFamily="34" charset="0"/>
                <a:ea typeface="+mn-ea"/>
                <a:cs typeface="Arial" panose="020B0604020202020204" pitchFamily="34" charset="0"/>
              </a:rPr>
              <a:t>Now let me show you what this looks like in action.</a:t>
            </a:r>
            <a:r>
              <a:rPr lang="en-US" sz="1200" kern="1200">
                <a:solidFill>
                  <a:schemeClr val="tx1"/>
                </a:solidFill>
                <a:effectLst/>
                <a:latin typeface="Arial" panose="020B0604020202020204" pitchFamily="34" charset="0"/>
                <a:ea typeface="+mn-ea"/>
                <a:cs typeface="Arial" panose="020B0604020202020204" pitchFamily="34" charset="0"/>
              </a:rPr>
              <a:t>   </a:t>
            </a:r>
          </a:p>
          <a:p>
            <a:pPr marL="0" marR="0" algn="ctr">
              <a:buNone/>
            </a:pPr>
            <a:endParaRPr lang="en-US" sz="1200" b="1">
              <a:effectLst/>
              <a:highlight>
                <a:srgbClr val="FFFF00"/>
              </a:highlight>
              <a:latin typeface="Calibri" panose="020F0502020204030204" pitchFamily="34" charset="0"/>
              <a:ea typeface="Times New Roman" panose="02020603050405020304" pitchFamily="18" charset="0"/>
            </a:endParaRPr>
          </a:p>
          <a:p>
            <a:pPr marL="0" marR="0" algn="ctr">
              <a:buNone/>
            </a:pPr>
            <a:r>
              <a:rPr lang="en-US" sz="1200" b="1">
                <a:effectLst/>
                <a:highlight>
                  <a:srgbClr val="FFFF00"/>
                </a:highlight>
                <a:latin typeface="Calibri" panose="020F0502020204030204" pitchFamily="34" charset="0"/>
                <a:ea typeface="Times New Roman" panose="02020603050405020304" pitchFamily="18" charset="0"/>
              </a:rPr>
              <a:t>*****</a:t>
            </a:r>
            <a:r>
              <a:rPr lang="en-US" sz="1200">
                <a:effectLst/>
                <a:highlight>
                  <a:srgbClr val="FFFF00"/>
                </a:highlight>
                <a:latin typeface="Calibri" panose="020F0502020204030204" pitchFamily="34" charset="0"/>
                <a:ea typeface="Times New Roman" panose="02020603050405020304" pitchFamily="18" charset="0"/>
              </a:rPr>
              <a:t>TRANSITION TO DEMO; LIVE FIRST WITH MICHAEL, THEN PLAY VIDEO**************</a:t>
            </a:r>
            <a:r>
              <a:rPr lang="en-US" sz="1200">
                <a:effectLst/>
                <a:latin typeface="Calibri" panose="020F0502020204030204" pitchFamily="34"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p>
            <a:endParaRPr lang="en-US"/>
          </a:p>
        </p:txBody>
      </p:sp>
      <p:sp>
        <p:nvSpPr>
          <p:cNvPr id="4" name="Slide Number Placeholder 3">
            <a:extLst>
              <a:ext uri="{FF2B5EF4-FFF2-40B4-BE49-F238E27FC236}">
                <a16:creationId xmlns:a16="http://schemas.microsoft.com/office/drawing/2014/main" id="{3BABB714-295C-7A3D-DB86-EDB40E28E8A2}"/>
              </a:ext>
            </a:extLst>
          </p:cNvPr>
          <p:cNvSpPr>
            <a:spLocks noGrp="1"/>
          </p:cNvSpPr>
          <p:nvPr>
            <p:ph type="sldNum" sz="quarter" idx="5"/>
          </p:nvPr>
        </p:nvSpPr>
        <p:spPr/>
        <p:txBody>
          <a:bodyPr/>
          <a:lstStyle/>
          <a:p>
            <a:pPr>
              <a:defRPr/>
            </a:pPr>
            <a:fld id="{88DF8FEB-3CCD-6347-976E-44BA20303C90}" type="slidenum">
              <a:rPr lang="en-US" smtClean="0"/>
              <a:pPr>
                <a:defRPr/>
              </a:pPr>
              <a:t>21</a:t>
            </a:fld>
            <a:endParaRPr lang="en-US"/>
          </a:p>
        </p:txBody>
      </p:sp>
    </p:spTree>
    <p:extLst>
      <p:ext uri="{BB962C8B-B14F-4D97-AF65-F5344CB8AC3E}">
        <p14:creationId xmlns:p14="http://schemas.microsoft.com/office/powerpoint/2010/main" val="2665711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a:solidFill>
                  <a:schemeClr val="tx1"/>
                </a:solidFill>
                <a:effectLst/>
                <a:latin typeface="Arial" panose="020B0604020202020204" pitchFamily="34" charset="0"/>
                <a:ea typeface="+mn-ea"/>
                <a:cs typeface="Arial" panose="020B0604020202020204" pitchFamily="34" charset="0"/>
              </a:rPr>
              <a:t>And today, I’m excited to share a bold step forward for all developers who build on our platform. Our AI-enabled software development kit is here, and we're calling it </a:t>
            </a:r>
            <a:r>
              <a:rPr lang="en-US" sz="1200" b="1" kern="1200">
                <a:solidFill>
                  <a:schemeClr val="tx1"/>
                </a:solidFill>
                <a:effectLst/>
                <a:latin typeface="Arial" panose="020B0604020202020204" pitchFamily="34" charset="0"/>
                <a:ea typeface="+mn-ea"/>
                <a:cs typeface="Arial" panose="020B0604020202020204" pitchFamily="34" charset="0"/>
              </a:rPr>
              <a:t>Simplicity AI</a:t>
            </a:r>
            <a:endParaRPr lang="en-US" sz="1200" kern="1200">
              <a:solidFill>
                <a:schemeClr val="tx1"/>
              </a:solidFill>
              <a:effectLst/>
              <a:latin typeface="Arial" panose="020B0604020202020204" pitchFamily="34" charset="0"/>
              <a:ea typeface="+mn-ea"/>
              <a:cs typeface="Arial" panose="020B0604020202020204" pitchFamily="34" charset="0"/>
            </a:endParaRPr>
          </a:p>
          <a:p>
            <a:pPr lvl="0"/>
            <a:r>
              <a:rPr lang="en-US" sz="1200" kern="1200">
                <a:solidFill>
                  <a:schemeClr val="tx1"/>
                </a:solidFill>
                <a:effectLst/>
                <a:latin typeface="Arial" panose="020B0604020202020204" pitchFamily="34" charset="0"/>
                <a:ea typeface="+mn-ea"/>
                <a:cs typeface="Arial" panose="020B0604020202020204" pitchFamily="34" charset="0"/>
              </a:rPr>
              <a:t>For years, we’ve optimized our tools, documentation, and workflows to make development easier for humans. But now, something new has entered the scene. </a:t>
            </a:r>
            <a:r>
              <a:rPr lang="en-US" sz="1200" b="1" kern="1200">
                <a:solidFill>
                  <a:schemeClr val="tx1"/>
                </a:solidFill>
                <a:effectLst/>
                <a:latin typeface="Arial" panose="020B0604020202020204" pitchFamily="34" charset="0"/>
                <a:ea typeface="+mn-ea"/>
                <a:cs typeface="Arial" panose="020B0604020202020204" pitchFamily="34" charset="0"/>
              </a:rPr>
              <a:t>AI itself is becoming a developer.</a:t>
            </a:r>
            <a:r>
              <a:rPr lang="en-US" sz="1200" kern="1200">
                <a:solidFill>
                  <a:schemeClr val="tx1"/>
                </a:solidFill>
                <a:effectLst/>
                <a:latin typeface="Arial" panose="020B0604020202020204" pitchFamily="34" charset="0"/>
                <a:ea typeface="+mn-ea"/>
                <a:cs typeface="Arial" panose="020B0604020202020204" pitchFamily="34" charset="0"/>
              </a:rPr>
              <a:t> Agents and copilots are starting to code, debug, and integrate alongside humans. Our job is to build a platform that works just as well with these agents as it does with you.</a:t>
            </a:r>
          </a:p>
          <a:p>
            <a:pPr lvl="0"/>
            <a:r>
              <a:rPr lang="en-US" sz="1200" kern="1200">
                <a:solidFill>
                  <a:schemeClr val="tx1"/>
                </a:solidFill>
                <a:effectLst/>
                <a:latin typeface="Arial" panose="020B0604020202020204" pitchFamily="34" charset="0"/>
                <a:ea typeface="+mn-ea"/>
                <a:cs typeface="Arial" panose="020B0604020202020204" pitchFamily="34" charset="0"/>
              </a:rPr>
              <a:t>That’s what </a:t>
            </a:r>
            <a:r>
              <a:rPr lang="en-US" sz="1200" b="1" kern="1200">
                <a:solidFill>
                  <a:schemeClr val="tx1"/>
                </a:solidFill>
                <a:effectLst/>
                <a:latin typeface="Arial" panose="020B0604020202020204" pitchFamily="34" charset="0"/>
                <a:ea typeface="+mn-ea"/>
                <a:cs typeface="Arial" panose="020B0604020202020204" pitchFamily="34" charset="0"/>
              </a:rPr>
              <a:t>Simplicity AI</a:t>
            </a:r>
            <a:r>
              <a:rPr lang="en-US" sz="1200" kern="1200">
                <a:solidFill>
                  <a:schemeClr val="tx1"/>
                </a:solidFill>
                <a:effectLst/>
                <a:latin typeface="Arial" panose="020B0604020202020204" pitchFamily="34" charset="0"/>
                <a:ea typeface="+mn-ea"/>
                <a:cs typeface="Arial" panose="020B0604020202020204" pitchFamily="34" charset="0"/>
              </a:rPr>
              <a:t> is about: </a:t>
            </a:r>
            <a:r>
              <a:rPr lang="en-US" sz="1200" b="1" kern="1200">
                <a:solidFill>
                  <a:schemeClr val="tx1"/>
                </a:solidFill>
                <a:effectLst/>
                <a:latin typeface="Arial" panose="020B0604020202020204" pitchFamily="34" charset="0"/>
                <a:ea typeface="+mn-ea"/>
                <a:cs typeface="Arial" panose="020B0604020202020204" pitchFamily="34" charset="0"/>
              </a:rPr>
              <a:t>a developer experience designed not only for people, but also for the AI agents working with them.</a:t>
            </a:r>
            <a:endParaRPr lang="en-US" sz="1200" kern="1200">
              <a:solidFill>
                <a:schemeClr val="tx1"/>
              </a:solidFill>
              <a:effectLst/>
              <a:latin typeface="Arial" panose="020B0604020202020204" pitchFamily="34" charset="0"/>
              <a:ea typeface="+mn-ea"/>
              <a:cs typeface="Arial" panose="020B0604020202020204" pitchFamily="34" charset="0"/>
            </a:endParaRPr>
          </a:p>
          <a:p>
            <a:pPr lvl="0"/>
            <a:r>
              <a:rPr lang="en-US" sz="1200" kern="1200">
                <a:solidFill>
                  <a:schemeClr val="tx1"/>
                </a:solidFill>
                <a:effectLst/>
                <a:latin typeface="Arial" panose="020B0604020202020204" pitchFamily="34" charset="0"/>
                <a:ea typeface="+mn-ea"/>
                <a:cs typeface="Arial" panose="020B0604020202020204" pitchFamily="34" charset="0"/>
              </a:rPr>
              <a:t>Dynamic context engineering is at the core. It means an AI agent has the right context, at the right time, so it can accelerate every part of the developer journey — from </a:t>
            </a:r>
            <a:r>
              <a:rPr lang="en-US" sz="1200" b="1" kern="1200">
                <a:solidFill>
                  <a:schemeClr val="tx1"/>
                </a:solidFill>
                <a:effectLst/>
                <a:latin typeface="Arial" panose="020B0604020202020204" pitchFamily="34" charset="0"/>
                <a:ea typeface="+mn-ea"/>
                <a:cs typeface="Arial" panose="020B0604020202020204" pitchFamily="34" charset="0"/>
              </a:rPr>
              <a:t>ideation, to project creation, to debugging and deployment.</a:t>
            </a:r>
            <a:endParaRPr lang="en-US" sz="1200" kern="1200">
              <a:solidFill>
                <a:schemeClr val="tx1"/>
              </a:solidFill>
              <a:effectLst/>
              <a:latin typeface="Arial" panose="020B0604020202020204" pitchFamily="34" charset="0"/>
              <a:ea typeface="+mn-ea"/>
              <a:cs typeface="Arial" panose="020B0604020202020204" pitchFamily="34" charset="0"/>
            </a:endParaRPr>
          </a:p>
          <a:p>
            <a:pPr lvl="0"/>
            <a:endParaRPr lang="en-US" sz="1200" kern="1200">
              <a:solidFill>
                <a:schemeClr val="tx1"/>
              </a:solidFill>
              <a:effectLst/>
              <a:latin typeface="Arial" panose="020B0604020202020204" pitchFamily="34" charset="0"/>
              <a:ea typeface="+mn-ea"/>
              <a:cs typeface="Arial" panose="020B0604020202020204" pitchFamily="34" charset="0"/>
            </a:endParaRPr>
          </a:p>
          <a:p>
            <a:pPr lvl="0"/>
            <a:r>
              <a:rPr lang="en-US" sz="1200" kern="1200">
                <a:solidFill>
                  <a:schemeClr val="tx1"/>
                </a:solidFill>
                <a:effectLst/>
                <a:latin typeface="Arial" panose="020B0604020202020204" pitchFamily="34" charset="0"/>
                <a:ea typeface="+mn-ea"/>
                <a:cs typeface="Arial" panose="020B0604020202020204" pitchFamily="34" charset="0"/>
              </a:rPr>
              <a:t>This has required us to re-engineer every layer of our ecosystem, the SDK itself, the docs, the tools,  so that they are structured, machine-readable, and agent-ready.</a:t>
            </a:r>
          </a:p>
          <a:p>
            <a:r>
              <a:rPr lang="en-US" sz="1200" kern="1200">
                <a:solidFill>
                  <a:schemeClr val="tx1"/>
                </a:solidFill>
                <a:effectLst/>
                <a:latin typeface="Arial" panose="020B0604020202020204" pitchFamily="34" charset="0"/>
                <a:ea typeface="+mn-ea"/>
                <a:cs typeface="Arial" panose="020B0604020202020204" pitchFamily="34" charset="0"/>
              </a:rPr>
              <a:t>The outcome is powerful:</a:t>
            </a:r>
          </a:p>
          <a:p>
            <a:pPr lvl="0"/>
            <a:r>
              <a:rPr lang="en-US" sz="1200" kern="1200">
                <a:solidFill>
                  <a:schemeClr val="tx1"/>
                </a:solidFill>
                <a:effectLst/>
                <a:latin typeface="Arial" panose="020B0604020202020204" pitchFamily="34" charset="0"/>
                <a:ea typeface="+mn-ea"/>
                <a:cs typeface="Arial" panose="020B0604020202020204" pitchFamily="34" charset="0"/>
              </a:rPr>
              <a:t>Faster development cycles.</a:t>
            </a:r>
          </a:p>
          <a:p>
            <a:pPr lvl="0"/>
            <a:r>
              <a:rPr lang="en-US" sz="1200" kern="1200">
                <a:solidFill>
                  <a:schemeClr val="tx1"/>
                </a:solidFill>
                <a:effectLst/>
                <a:latin typeface="Arial" panose="020B0604020202020204" pitchFamily="34" charset="0"/>
                <a:ea typeface="+mn-ea"/>
                <a:cs typeface="Arial" panose="020B0604020202020204" pitchFamily="34" charset="0"/>
              </a:rPr>
              <a:t>Debugging that adapts and corrects errors automatically.</a:t>
            </a:r>
          </a:p>
          <a:p>
            <a:pPr lvl="0"/>
            <a:r>
              <a:rPr lang="en-US" sz="1200" kern="1200">
                <a:solidFill>
                  <a:schemeClr val="tx1"/>
                </a:solidFill>
                <a:effectLst/>
                <a:latin typeface="Arial" panose="020B0604020202020204" pitchFamily="34" charset="0"/>
                <a:ea typeface="+mn-ea"/>
                <a:cs typeface="Arial" panose="020B0604020202020204" pitchFamily="34" charset="0"/>
              </a:rPr>
              <a:t>The ability to combine and extend sample application into new applications.</a:t>
            </a:r>
          </a:p>
          <a:p>
            <a:pPr lvl="0"/>
            <a:r>
              <a:rPr lang="en-US" sz="1200" kern="1200">
                <a:solidFill>
                  <a:schemeClr val="tx1"/>
                </a:solidFill>
                <a:effectLst/>
                <a:latin typeface="Arial" panose="020B0604020202020204" pitchFamily="34" charset="0"/>
                <a:ea typeface="+mn-ea"/>
                <a:cs typeface="Arial" panose="020B0604020202020204" pitchFamily="34" charset="0"/>
              </a:rPr>
              <a:t>And perhaps most exciting, the potential for developers and their AI teammates to build applications that were never imagined before.</a:t>
            </a:r>
          </a:p>
          <a:p>
            <a:r>
              <a:rPr lang="en-US" sz="1200" u="sng" kern="1200">
                <a:solidFill>
                  <a:schemeClr val="tx1"/>
                </a:solidFill>
                <a:effectLst/>
                <a:latin typeface="Arial" panose="020B0604020202020204" pitchFamily="34" charset="0"/>
                <a:ea typeface="+mn-ea"/>
                <a:cs typeface="Arial" panose="020B0604020202020204" pitchFamily="34" charset="0"/>
              </a:rPr>
              <a:t>We all know that software development is one of the biggest pain points you, our customers, face. It’s time-intensive, requires deep expertise, and slows the path from idea to product. Today, for the first time, we’re going to show you a new way of working with our SDK – built not just for developers, but also for the AI agents now becoming part of your workflow.</a:t>
            </a:r>
            <a:endParaRPr lang="en-US" sz="1200" kern="1200">
              <a:solidFill>
                <a:schemeClr val="tx1"/>
              </a:solidFill>
              <a:effectLst/>
              <a:latin typeface="Arial" panose="020B0604020202020204" pitchFamily="34" charset="0"/>
              <a:ea typeface="+mn-ea"/>
              <a:cs typeface="Arial" panose="020B0604020202020204" pitchFamily="34" charset="0"/>
            </a:endParaRPr>
          </a:p>
          <a:p>
            <a:endParaRPr lang="en-US" sz="1200" b="1" kern="1200">
              <a:solidFill>
                <a:schemeClr val="tx1"/>
              </a:solidFill>
              <a:effectLst/>
              <a:latin typeface="Arial" panose="020B0604020202020204" pitchFamily="34" charset="0"/>
              <a:ea typeface="+mn-ea"/>
              <a:cs typeface="Arial" panose="020B0604020202020204" pitchFamily="34" charset="0"/>
            </a:endParaRPr>
          </a:p>
          <a:p>
            <a:r>
              <a:rPr lang="en-US" sz="1200" b="1" kern="1200">
                <a:solidFill>
                  <a:schemeClr val="tx1"/>
                </a:solidFill>
                <a:effectLst/>
                <a:latin typeface="Arial" panose="020B0604020202020204" pitchFamily="34" charset="0"/>
                <a:ea typeface="+mn-ea"/>
                <a:cs typeface="Arial" panose="020B0604020202020204" pitchFamily="34" charset="0"/>
              </a:rPr>
              <a:t>Simplicity AI</a:t>
            </a:r>
            <a:r>
              <a:rPr lang="en-US" sz="1200" kern="1200">
                <a:solidFill>
                  <a:schemeClr val="tx1"/>
                </a:solidFill>
                <a:effectLst/>
                <a:latin typeface="Arial" panose="020B0604020202020204" pitchFamily="34" charset="0"/>
                <a:ea typeface="+mn-ea"/>
                <a:cs typeface="Arial" panose="020B0604020202020204" pitchFamily="34" charset="0"/>
              </a:rPr>
              <a:t> is on the horizon, and we’re building its roadmap with your input. It’s more than an experiment — it’s a long-term direction that will expand across our wireless technologies. </a:t>
            </a:r>
          </a:p>
          <a:p>
            <a:r>
              <a:rPr lang="en-US" sz="1200" u="sng" kern="1200">
                <a:solidFill>
                  <a:schemeClr val="tx1"/>
                </a:solidFill>
                <a:effectLst/>
                <a:latin typeface="Arial" panose="020B0604020202020204" pitchFamily="34" charset="0"/>
                <a:ea typeface="+mn-ea"/>
                <a:cs typeface="Arial" panose="020B0604020202020204" pitchFamily="34" charset="0"/>
              </a:rPr>
              <a:t>Now let me show you what this looks like in action.</a:t>
            </a:r>
            <a:r>
              <a:rPr lang="en-US" sz="1200" kern="1200">
                <a:solidFill>
                  <a:schemeClr val="tx1"/>
                </a:solidFill>
                <a:effectLst/>
                <a:latin typeface="Arial" panose="020B0604020202020204" pitchFamily="34" charset="0"/>
                <a:ea typeface="+mn-ea"/>
                <a:cs typeface="Arial" panose="020B0604020202020204" pitchFamily="34" charset="0"/>
              </a:rPr>
              <a:t>   </a:t>
            </a:r>
          </a:p>
          <a:p>
            <a:pPr marL="0" marR="0" algn="ctr">
              <a:buNone/>
            </a:pPr>
            <a:endParaRPr lang="en-US" sz="1200" b="1">
              <a:effectLst/>
              <a:highlight>
                <a:srgbClr val="FFFF00"/>
              </a:highlight>
              <a:latin typeface="Calibri" panose="020F0502020204030204" pitchFamily="34" charset="0"/>
              <a:ea typeface="Times New Roman" panose="02020603050405020304" pitchFamily="18" charset="0"/>
            </a:endParaRPr>
          </a:p>
          <a:p>
            <a:pPr marL="0" marR="0" algn="ctr">
              <a:buNone/>
            </a:pPr>
            <a:r>
              <a:rPr lang="en-US" sz="1200" b="1">
                <a:effectLst/>
                <a:highlight>
                  <a:srgbClr val="FFFF00"/>
                </a:highlight>
                <a:latin typeface="Calibri" panose="020F0502020204030204" pitchFamily="34" charset="0"/>
                <a:ea typeface="Times New Roman" panose="02020603050405020304" pitchFamily="18" charset="0"/>
              </a:rPr>
              <a:t>*****</a:t>
            </a:r>
            <a:r>
              <a:rPr lang="en-US" sz="1200">
                <a:effectLst/>
                <a:highlight>
                  <a:srgbClr val="FFFF00"/>
                </a:highlight>
                <a:latin typeface="Calibri" panose="020F0502020204030204" pitchFamily="34" charset="0"/>
                <a:ea typeface="Times New Roman" panose="02020603050405020304" pitchFamily="18" charset="0"/>
              </a:rPr>
              <a:t>TRANSITION TO DEMO; LIVE FIRST WITH MICHAEL, THEN PLAY VIDEO**************</a:t>
            </a:r>
            <a:r>
              <a:rPr lang="en-US" sz="1200">
                <a:effectLst/>
                <a:latin typeface="Calibri" panose="020F0502020204030204" pitchFamily="34"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pPr>
              <a:defRPr/>
            </a:pPr>
            <a:fld id="{88DF8FEB-3CCD-6347-976E-44BA20303C90}" type="slidenum">
              <a:rPr lang="en-US" smtClean="0"/>
              <a:pPr>
                <a:defRPr/>
              </a:pPr>
              <a:t>22</a:t>
            </a:fld>
            <a:endParaRPr lang="en-US"/>
          </a:p>
        </p:txBody>
      </p:sp>
    </p:spTree>
    <p:extLst>
      <p:ext uri="{BB962C8B-B14F-4D97-AF65-F5344CB8AC3E}">
        <p14:creationId xmlns:p14="http://schemas.microsoft.com/office/powerpoint/2010/main" val="12694418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C8EA8-08CA-7F16-D576-A57397F8A6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C9D244-3A12-8158-51E2-13EAFCE6DD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8779B6-5BD6-AF4D-BED8-A200ECEE4E8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9C6B777-5E71-BACA-DDF0-864DE11813DA}"/>
              </a:ext>
            </a:extLst>
          </p:cNvPr>
          <p:cNvSpPr>
            <a:spLocks noGrp="1"/>
          </p:cNvSpPr>
          <p:nvPr>
            <p:ph type="sldNum" sz="quarter" idx="5"/>
          </p:nvPr>
        </p:nvSpPr>
        <p:spPr/>
        <p:txBody>
          <a:bodyPr/>
          <a:lstStyle/>
          <a:p>
            <a:pPr>
              <a:defRPr/>
            </a:pPr>
            <a:fld id="{88DF8FEB-3CCD-6347-976E-44BA20303C90}" type="slidenum">
              <a:rPr lang="en-US" smtClean="0"/>
              <a:pPr>
                <a:defRPr/>
              </a:pPr>
              <a:t>23</a:t>
            </a:fld>
            <a:endParaRPr lang="en-US"/>
          </a:p>
        </p:txBody>
      </p:sp>
    </p:spTree>
    <p:extLst>
      <p:ext uri="{BB962C8B-B14F-4D97-AF65-F5344CB8AC3E}">
        <p14:creationId xmlns:p14="http://schemas.microsoft.com/office/powerpoint/2010/main" val="38296492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6.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2.xml"/><Relationship Id="rId4" Type="http://schemas.openxmlformats.org/officeDocument/2006/relationships/image" Target="../media/image4.svg"/></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2.jpeg"/><Relationship Id="rId1" Type="http://schemas.openxmlformats.org/officeDocument/2006/relationships/slideMaster" Target="../slideMasters/slideMaster2.xml"/><Relationship Id="rId4" Type="http://schemas.openxmlformats.org/officeDocument/2006/relationships/image" Target="../media/image4.svg"/></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25.jpeg"/><Relationship Id="rId1" Type="http://schemas.openxmlformats.org/officeDocument/2006/relationships/slideMaster" Target="../slideMasters/slideMaster2.xml"/><Relationship Id="rId4" Type="http://schemas.openxmlformats.org/officeDocument/2006/relationships/image" Target="../media/image24.svg"/></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26.jpeg"/><Relationship Id="rId1" Type="http://schemas.openxmlformats.org/officeDocument/2006/relationships/slideMaster" Target="../slideMasters/slideMaster2.xml"/><Relationship Id="rId4" Type="http://schemas.openxmlformats.org/officeDocument/2006/relationships/image" Target="../media/image24.svg"/></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2_light-title-slide">
    <p:bg>
      <p:bgPr>
        <a:solidFill>
          <a:schemeClr val="bg1"/>
        </a:solidFill>
        <a:effectLst/>
      </p:bgPr>
    </p:bg>
    <p:spTree>
      <p:nvGrpSpPr>
        <p:cNvPr id="1" name=""/>
        <p:cNvGrpSpPr/>
        <p:nvPr/>
      </p:nvGrpSpPr>
      <p:grpSpPr>
        <a:xfrm>
          <a:off x="0" y="0"/>
          <a:ext cx="0" cy="0"/>
          <a:chOff x="0" y="0"/>
          <a:chExt cx="0" cy="0"/>
        </a:xfrm>
      </p:grpSpPr>
      <p:pic>
        <p:nvPicPr>
          <p:cNvPr id="3" name="Picture Placeholder 16" descr="A model of a city&#10;&#10;AI-generated content may be incorrect.">
            <a:extLst>
              <a:ext uri="{FF2B5EF4-FFF2-40B4-BE49-F238E27FC236}">
                <a16:creationId xmlns:a16="http://schemas.microsoft.com/office/drawing/2014/main" id="{4E6E9ABE-6875-87FD-AD2C-4FF8EE393BE5}"/>
              </a:ext>
            </a:extLst>
          </p:cNvPr>
          <p:cNvPicPr>
            <a:picLocks noChangeAspect="1"/>
          </p:cNvPicPr>
          <p:nvPr userDrawn="1"/>
        </p:nvPicPr>
        <p:blipFill>
          <a:blip r:embed="rId2"/>
          <a:srcRect l="5214" r="1604" b="6828"/>
          <a:stretch/>
        </p:blipFill>
        <p:spPr>
          <a:xfrm>
            <a:off x="0" y="0"/>
            <a:ext cx="12192000" cy="6858000"/>
          </a:xfrm>
          <a:prstGeom prst="rect">
            <a:avLst/>
          </a:prstGeom>
          <a:noFill/>
        </p:spPr>
      </p:pic>
      <p:sp>
        <p:nvSpPr>
          <p:cNvPr id="307202" name="Rectangle 2"/>
          <p:cNvSpPr>
            <a:spLocks noGrp="1" noChangeArrowheads="1"/>
          </p:cNvSpPr>
          <p:nvPr>
            <p:ph type="ctrTitle" hasCustomPrompt="1"/>
          </p:nvPr>
        </p:nvSpPr>
        <p:spPr>
          <a:xfrm>
            <a:off x="0" y="1950298"/>
            <a:ext cx="6546274" cy="1361440"/>
          </a:xfrm>
        </p:spPr>
        <p:txBody>
          <a:bodyPr lIns="914400" tIns="91440" anchor="t">
            <a:normAutofit/>
          </a:bodyPr>
          <a:lstStyle>
            <a:lvl1pPr marL="0" indent="0" algn="l">
              <a:lnSpc>
                <a:spcPct val="90000"/>
              </a:lnSpc>
              <a:tabLst>
                <a:tab pos="3078163" algn="l"/>
              </a:tabLst>
              <a:defRPr sz="4400" b="1" i="0" baseline="0">
                <a:solidFill>
                  <a:schemeClr val="tx1"/>
                </a:solidFill>
              </a:defRPr>
            </a:lvl1pPr>
          </a:lstStyle>
          <a:p>
            <a:r>
              <a:rPr lang="en-US"/>
              <a:t>Click to edit Master </a:t>
            </a:r>
            <a:br>
              <a:rPr lang="en-US"/>
            </a:br>
            <a:r>
              <a:rPr lang="en-US"/>
              <a:t>title style</a:t>
            </a:r>
          </a:p>
        </p:txBody>
      </p:sp>
      <p:sp>
        <p:nvSpPr>
          <p:cNvPr id="307203" name="Rectangle 3"/>
          <p:cNvSpPr>
            <a:spLocks noGrp="1" noChangeArrowheads="1"/>
          </p:cNvSpPr>
          <p:nvPr>
            <p:ph type="subTitle" idx="1"/>
          </p:nvPr>
        </p:nvSpPr>
        <p:spPr>
          <a:xfrm>
            <a:off x="1" y="3744387"/>
            <a:ext cx="6546274" cy="1694014"/>
          </a:xfrm>
          <a:ln>
            <a:noFill/>
          </a:ln>
        </p:spPr>
        <p:txBody>
          <a:bodyPr wrap="square" lIns="914400" tIns="91440" bIns="91440" anchor="t" anchorCtr="0">
            <a:noAutofit/>
          </a:bodyPr>
          <a:lstStyle>
            <a:lvl1pPr marL="0" indent="0" algn="l">
              <a:lnSpc>
                <a:spcPct val="120000"/>
              </a:lnSpc>
              <a:spcBef>
                <a:spcPts val="2400"/>
              </a:spcBef>
              <a:spcAft>
                <a:spcPts val="2400"/>
              </a:spcAft>
              <a:buFont typeface="Symbol" pitchFamily="18" charset="2"/>
              <a:buNone/>
              <a:tabLst>
                <a:tab pos="11085236" algn="r"/>
              </a:tabLst>
              <a:defRPr sz="2000" b="0" i="0" cap="none" spc="10" baseline="0">
                <a:solidFill>
                  <a:schemeClr val="tx2"/>
                </a:solidFill>
                <a:latin typeface="+mn-lt"/>
              </a:defRPr>
            </a:lvl1pPr>
            <a:lvl2pPr marL="0" indent="0">
              <a:lnSpc>
                <a:spcPct val="100000"/>
              </a:lnSpc>
              <a:spcBef>
                <a:spcPts val="0"/>
              </a:spcBef>
              <a:spcAft>
                <a:spcPts val="0"/>
              </a:spcAft>
              <a:buNone/>
              <a:defRPr sz="1600" b="0">
                <a:solidFill>
                  <a:schemeClr val="tx1"/>
                </a:solidFill>
                <a:latin typeface="+mn-lt"/>
              </a:defRPr>
            </a:lvl2pPr>
          </a:lstStyle>
          <a:p>
            <a:r>
              <a:rPr lang="en-US"/>
              <a:t>Click to edit Master subtitle style</a:t>
            </a:r>
          </a:p>
        </p:txBody>
      </p:sp>
      <p:pic>
        <p:nvPicPr>
          <p:cNvPr id="2" name="Graphic 1">
            <a:extLst>
              <a:ext uri="{FF2B5EF4-FFF2-40B4-BE49-F238E27FC236}">
                <a16:creationId xmlns:a16="http://schemas.microsoft.com/office/drawing/2014/main" id="{8BA4B44A-4274-E5B6-DCA0-9C0A4EFE0F42}"/>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914399" y="598972"/>
            <a:ext cx="3026229" cy="543170"/>
          </a:xfrm>
          <a:prstGeom prst="rect">
            <a:avLst/>
          </a:prstGeom>
        </p:spPr>
      </p:pic>
      <p:sp>
        <p:nvSpPr>
          <p:cNvPr id="4" name="Chart Placeholder 3">
            <a:extLst>
              <a:ext uri="{FF2B5EF4-FFF2-40B4-BE49-F238E27FC236}">
                <a16:creationId xmlns:a16="http://schemas.microsoft.com/office/drawing/2014/main" id="{8F2F6344-6612-19D2-2D11-543CA1460582}"/>
              </a:ext>
            </a:extLst>
          </p:cNvPr>
          <p:cNvSpPr>
            <a:spLocks noGrp="1"/>
          </p:cNvSpPr>
          <p:nvPr>
            <p:ph type="chart" sz="quarter" idx="10"/>
          </p:nvPr>
        </p:nvSpPr>
        <p:spPr>
          <a:xfrm>
            <a:off x="914400" y="1628209"/>
            <a:ext cx="595312" cy="45719"/>
          </a:xfrm>
          <a:solidFill>
            <a:schemeClr val="accent1"/>
          </a:solidFill>
        </p:spPr>
        <p:txBody>
          <a:bodyPr>
            <a:noAutofit/>
          </a:bodyPr>
          <a:lstStyle>
            <a:lvl1pPr marL="0" indent="0">
              <a:buNone/>
              <a:defRPr sz="100">
                <a:solidFill>
                  <a:schemeClr val="accent1"/>
                </a:solidFill>
              </a:defRPr>
            </a:lvl1pPr>
          </a:lstStyle>
          <a:p>
            <a:endParaRPr lang="en-US"/>
          </a:p>
        </p:txBody>
      </p:sp>
    </p:spTree>
    <p:extLst>
      <p:ext uri="{BB962C8B-B14F-4D97-AF65-F5344CB8AC3E}">
        <p14:creationId xmlns:p14="http://schemas.microsoft.com/office/powerpoint/2010/main" val="250227747"/>
      </p:ext>
    </p:extLst>
  </p:cSld>
  <p:clrMapOvr>
    <a:masterClrMapping/>
  </p:clrMapOvr>
  <p:transition spd="med">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light-title-slide">
    <p:bg>
      <p:bgPr>
        <a:solidFill>
          <a:schemeClr val="bg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1502FA1-5C4A-166F-0FE8-1F49116D5947}"/>
              </a:ext>
            </a:extLst>
          </p:cNvPr>
          <p:cNvSpPr>
            <a:spLocks noGrp="1"/>
          </p:cNvSpPr>
          <p:nvPr>
            <p:ph type="pic" sz="quarter" idx="10"/>
          </p:nvPr>
        </p:nvSpPr>
        <p:spPr>
          <a:xfrm>
            <a:off x="0" y="0"/>
            <a:ext cx="12192000" cy="6858000"/>
          </a:xfrm>
          <a:solidFill>
            <a:schemeClr val="tx2"/>
          </a:solidFill>
        </p:spPr>
        <p:txBody>
          <a:bodyPr bIns="914400" anchor="ctr"/>
          <a:lstStyle>
            <a:lvl1pPr marL="0" indent="0" algn="ctr">
              <a:buNone/>
              <a:defRPr>
                <a:solidFill>
                  <a:schemeClr val="bg2"/>
                </a:solidFill>
              </a:defRPr>
            </a:lvl1pPr>
          </a:lstStyle>
          <a:p>
            <a:endParaRPr lang="en-US"/>
          </a:p>
        </p:txBody>
      </p:sp>
      <p:sp>
        <p:nvSpPr>
          <p:cNvPr id="307202" name="Rectangle 2"/>
          <p:cNvSpPr>
            <a:spLocks noGrp="1" noChangeArrowheads="1"/>
          </p:cNvSpPr>
          <p:nvPr>
            <p:ph type="ctrTitle" hasCustomPrompt="1"/>
          </p:nvPr>
        </p:nvSpPr>
        <p:spPr>
          <a:xfrm>
            <a:off x="0" y="1950298"/>
            <a:ext cx="6546274" cy="1694015"/>
          </a:xfrm>
        </p:spPr>
        <p:txBody>
          <a:bodyPr lIns="914400" tIns="91440" anchor="t">
            <a:normAutofit/>
          </a:bodyPr>
          <a:lstStyle>
            <a:lvl1pPr marL="0" indent="0" algn="l">
              <a:lnSpc>
                <a:spcPct val="90000"/>
              </a:lnSpc>
              <a:tabLst>
                <a:tab pos="3078163" algn="l"/>
              </a:tabLst>
              <a:defRPr sz="4400" b="1" i="0" baseline="0">
                <a:solidFill>
                  <a:schemeClr val="bg1"/>
                </a:solidFill>
              </a:defRPr>
            </a:lvl1pPr>
          </a:lstStyle>
          <a:p>
            <a:r>
              <a:rPr lang="en-US"/>
              <a:t>Click to edit Master </a:t>
            </a:r>
            <a:br>
              <a:rPr lang="en-US"/>
            </a:br>
            <a:r>
              <a:rPr lang="en-US"/>
              <a:t>title style</a:t>
            </a:r>
          </a:p>
        </p:txBody>
      </p:sp>
      <p:sp>
        <p:nvSpPr>
          <p:cNvPr id="307203" name="Rectangle 3"/>
          <p:cNvSpPr>
            <a:spLocks noGrp="1" noChangeArrowheads="1"/>
          </p:cNvSpPr>
          <p:nvPr>
            <p:ph type="subTitle" idx="1"/>
          </p:nvPr>
        </p:nvSpPr>
        <p:spPr>
          <a:xfrm>
            <a:off x="1" y="4021845"/>
            <a:ext cx="6546274" cy="1694014"/>
          </a:xfrm>
          <a:ln>
            <a:noFill/>
          </a:ln>
        </p:spPr>
        <p:txBody>
          <a:bodyPr wrap="square" lIns="914400" tIns="91440" bIns="91440" anchor="t" anchorCtr="0">
            <a:noAutofit/>
          </a:bodyPr>
          <a:lstStyle>
            <a:lvl1pPr marL="0" indent="0" algn="l">
              <a:lnSpc>
                <a:spcPct val="120000"/>
              </a:lnSpc>
              <a:spcBef>
                <a:spcPts val="2400"/>
              </a:spcBef>
              <a:spcAft>
                <a:spcPts val="2400"/>
              </a:spcAft>
              <a:buFont typeface="Symbol" pitchFamily="18" charset="2"/>
              <a:buNone/>
              <a:tabLst>
                <a:tab pos="11085236" algn="r"/>
              </a:tabLst>
              <a:defRPr sz="2000" b="0" i="0" cap="none" spc="10" baseline="0">
                <a:solidFill>
                  <a:schemeClr val="bg1"/>
                </a:solidFill>
                <a:latin typeface="+mn-lt"/>
              </a:defRPr>
            </a:lvl1pPr>
            <a:lvl2pPr marL="0" indent="0">
              <a:lnSpc>
                <a:spcPct val="100000"/>
              </a:lnSpc>
              <a:spcBef>
                <a:spcPts val="0"/>
              </a:spcBef>
              <a:spcAft>
                <a:spcPts val="0"/>
              </a:spcAft>
              <a:buNone/>
              <a:defRPr sz="1600" b="0">
                <a:solidFill>
                  <a:schemeClr val="tx1"/>
                </a:solidFill>
                <a:latin typeface="+mn-lt"/>
              </a:defRPr>
            </a:lvl2pPr>
          </a:lstStyle>
          <a:p>
            <a:r>
              <a:rPr lang="en-US"/>
              <a:t>Click to edit Master subtitle style</a:t>
            </a:r>
          </a:p>
        </p:txBody>
      </p:sp>
      <p:sp>
        <p:nvSpPr>
          <p:cNvPr id="7" name="Content Placeholder 6">
            <a:extLst>
              <a:ext uri="{FF2B5EF4-FFF2-40B4-BE49-F238E27FC236}">
                <a16:creationId xmlns:a16="http://schemas.microsoft.com/office/drawing/2014/main" id="{B11333BD-69F2-AB16-E0F0-D3C2D9FC6781}"/>
              </a:ext>
            </a:extLst>
          </p:cNvPr>
          <p:cNvSpPr>
            <a:spLocks noGrp="1"/>
          </p:cNvSpPr>
          <p:nvPr>
            <p:ph sz="quarter" idx="11" hasCustomPrompt="1"/>
          </p:nvPr>
        </p:nvSpPr>
        <p:spPr>
          <a:xfrm>
            <a:off x="852488" y="599576"/>
            <a:ext cx="2760662" cy="365125"/>
          </a:xfrm>
          <a:blipFill>
            <a:blip>
              <a:extLst>
                <a:ext uri="{96DAC541-7B7A-43D3-8B79-37D633B846F1}">
                  <asvg:svgBlip xmlns:asvg="http://schemas.microsoft.com/office/drawing/2016/SVG/main" r:embed="rId2"/>
                </a:ext>
              </a:extLst>
            </a:blip>
            <a:stretch>
              <a:fillRect/>
            </a:stretch>
          </a:blipFill>
        </p:spPr>
        <p:txBody>
          <a:bodyPr anchor="ctr">
            <a:normAutofit/>
          </a:bodyPr>
          <a:lstStyle>
            <a:lvl1pPr marL="0" indent="0" algn="just">
              <a:buNone/>
              <a:defRPr sz="100">
                <a:solidFill>
                  <a:schemeClr val="accent3"/>
                </a:solidFill>
              </a:defRPr>
            </a:lvl1pPr>
            <a:lvl2pPr marL="182562" indent="0">
              <a:buNone/>
              <a:defRPr>
                <a:solidFill>
                  <a:schemeClr val="accent3"/>
                </a:solidFill>
              </a:defRPr>
            </a:lvl2pPr>
            <a:lvl3pPr marL="364808" indent="0">
              <a:buNone/>
              <a:defRPr>
                <a:solidFill>
                  <a:schemeClr val="accent3"/>
                </a:solidFill>
              </a:defRPr>
            </a:lvl3pPr>
            <a:lvl4pPr marL="547687" indent="0">
              <a:buNone/>
              <a:defRPr>
                <a:solidFill>
                  <a:schemeClr val="accent3"/>
                </a:solidFill>
              </a:defRPr>
            </a:lvl4pPr>
            <a:lvl5pPr marL="731520" indent="0">
              <a:buFont typeface="Arial" panose="020B0604020202020204" pitchFamily="34" charset="0"/>
              <a:buNone/>
              <a:defRPr>
                <a:solidFill>
                  <a:schemeClr val="accent3"/>
                </a:solidFill>
              </a:defRPr>
            </a:lvl5pPr>
          </a:lstStyle>
          <a:p>
            <a:pPr lvl="0"/>
            <a:r>
              <a:rPr lang="en-US"/>
              <a:t>Logo</a:t>
            </a:r>
          </a:p>
        </p:txBody>
      </p:sp>
      <p:sp>
        <p:nvSpPr>
          <p:cNvPr id="2" name="Chart Placeholder 3">
            <a:extLst>
              <a:ext uri="{FF2B5EF4-FFF2-40B4-BE49-F238E27FC236}">
                <a16:creationId xmlns:a16="http://schemas.microsoft.com/office/drawing/2014/main" id="{FF403DF1-1D07-4A44-A3C4-CDCC6FDCCED4}"/>
              </a:ext>
            </a:extLst>
          </p:cNvPr>
          <p:cNvSpPr>
            <a:spLocks noGrp="1"/>
          </p:cNvSpPr>
          <p:nvPr>
            <p:ph type="chart" sz="quarter" idx="12"/>
          </p:nvPr>
        </p:nvSpPr>
        <p:spPr>
          <a:xfrm>
            <a:off x="914400" y="1628209"/>
            <a:ext cx="595312" cy="45719"/>
          </a:xfrm>
          <a:solidFill>
            <a:schemeClr val="bg2"/>
          </a:solidFill>
        </p:spPr>
        <p:txBody>
          <a:bodyPr>
            <a:noAutofit/>
          </a:bodyPr>
          <a:lstStyle>
            <a:lvl1pPr marL="0" indent="0">
              <a:buNone/>
              <a:defRPr sz="100">
                <a:solidFill>
                  <a:schemeClr val="accent1"/>
                </a:solidFill>
              </a:defRPr>
            </a:lvl1pPr>
          </a:lstStyle>
          <a:p>
            <a:endParaRPr lang="en-US"/>
          </a:p>
        </p:txBody>
      </p:sp>
    </p:spTree>
    <p:extLst>
      <p:ext uri="{BB962C8B-B14F-4D97-AF65-F5344CB8AC3E}">
        <p14:creationId xmlns:p14="http://schemas.microsoft.com/office/powerpoint/2010/main" val="2874735646"/>
      </p:ext>
    </p:extLst>
  </p:cSld>
  <p:clrMapOvr>
    <a:masterClrMapping/>
  </p:clrMapOvr>
  <p:transition spd="med">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ingle-content">
    <p:bg>
      <p:bgPr>
        <a:solidFill>
          <a:schemeClr val="bg1">
            <a:lumMod val="95000"/>
          </a:schemeClr>
        </a:solidFill>
        <a:effectLst/>
      </p:bgPr>
    </p:bg>
    <p:spTree>
      <p:nvGrpSpPr>
        <p:cNvPr id="1" name=""/>
        <p:cNvGrpSpPr/>
        <p:nvPr/>
      </p:nvGrpSpPr>
      <p:grpSpPr>
        <a:xfrm>
          <a:off x="0" y="0"/>
          <a:ext cx="0" cy="0"/>
          <a:chOff x="0" y="0"/>
          <a:chExt cx="0" cy="0"/>
        </a:xfrm>
      </p:grpSpPr>
      <p:sp>
        <p:nvSpPr>
          <p:cNvPr id="3" name="Title"/>
          <p:cNvSpPr>
            <a:spLocks noGrp="1"/>
          </p:cNvSpPr>
          <p:nvPr>
            <p:ph type="title"/>
          </p:nvPr>
        </p:nvSpPr>
        <p:spPr/>
        <p:txBody>
          <a:bodyPr/>
          <a:lstStyle>
            <a:lvl1pPr>
              <a:defRPr b="1" i="0">
                <a:solidFill>
                  <a:schemeClr val="tx1"/>
                </a:solidFill>
              </a:defRPr>
            </a:lvl1pPr>
          </a:lstStyle>
          <a:p>
            <a:r>
              <a:rPr lang="en-US"/>
              <a:t>Click to edit Master title style</a:t>
            </a:r>
          </a:p>
        </p:txBody>
      </p:sp>
      <p:sp>
        <p:nvSpPr>
          <p:cNvPr id="8" name="Rounded Rectangle"/>
          <p:cNvSpPr/>
          <p:nvPr/>
        </p:nvSpPr>
        <p:spPr>
          <a:xfrm>
            <a:off x="457200" y="914401"/>
            <a:ext cx="11277600" cy="5486396"/>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rgbClr val="FFFFFF"/>
              </a:solidFill>
              <a:latin typeface="Arial" panose="020B0604020202020204" pitchFamily="34" charset="0"/>
            </a:endParaRPr>
          </a:p>
        </p:txBody>
      </p:sp>
      <p:sp>
        <p:nvSpPr>
          <p:cNvPr id="9" name="Content Placeholder"/>
          <p:cNvSpPr>
            <a:spLocks noGrp="1"/>
          </p:cNvSpPr>
          <p:nvPr>
            <p:ph idx="10"/>
          </p:nvPr>
        </p:nvSpPr>
        <p:spPr>
          <a:xfrm>
            <a:off x="679450" y="1143000"/>
            <a:ext cx="10820400" cy="5029200"/>
          </a:xfrm>
          <a:prstGeom prst="rect">
            <a:avLst/>
          </a:prstGeom>
        </p:spPr>
        <p:txBody>
          <a:bodyPr anchor="t">
            <a:normAutofit/>
          </a:bodyPr>
          <a:lstStyle>
            <a:lvl1pPr>
              <a:buClr>
                <a:schemeClr val="bg2"/>
              </a:buClr>
              <a:buSzPct val="90000"/>
              <a:defRPr sz="1600">
                <a:solidFill>
                  <a:schemeClr val="tx1"/>
                </a:solidFill>
              </a:defRPr>
            </a:lvl1pPr>
            <a:lvl2pPr>
              <a:buClr>
                <a:schemeClr val="bg2"/>
              </a:buClr>
              <a:buSzPct val="90000"/>
              <a:defRPr sz="1400" b="0" i="0">
                <a:solidFill>
                  <a:schemeClr val="tx2"/>
                </a:solidFill>
                <a:latin typeface="Arial" panose="020B0604020202020204" pitchFamily="34" charset="0"/>
              </a:defRPr>
            </a:lvl2pPr>
            <a:lvl3pPr>
              <a:buClr>
                <a:schemeClr val="bg2"/>
              </a:buClr>
              <a:buSzPct val="90000"/>
              <a:defRPr sz="1200" b="0" i="0">
                <a:solidFill>
                  <a:schemeClr val="tx2"/>
                </a:solidFill>
                <a:latin typeface="Arial" panose="020B0604020202020204" pitchFamily="34" charset="0"/>
              </a:defRPr>
            </a:lvl3pPr>
            <a:lvl4pPr>
              <a:buClr>
                <a:schemeClr val="bg2"/>
              </a:buClr>
              <a:buSzPct val="90000"/>
              <a:defRPr sz="1100" b="0" i="0">
                <a:solidFill>
                  <a:schemeClr val="tx2"/>
                </a:solidFill>
                <a:latin typeface="Arial" panose="020B0604020202020204" pitchFamily="34" charset="0"/>
              </a:defRPr>
            </a:lvl4pPr>
            <a:lvl5pPr marL="731520" indent="0">
              <a:spcAft>
                <a:spcPts val="600"/>
              </a:spcAft>
              <a:defRPr sz="10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p:cNvSpPr>
            <a:spLocks noGrp="1"/>
          </p:cNvSpPr>
          <p:nvPr>
            <p:ph type="sldNum" sz="quarter" idx="12"/>
          </p:nvPr>
        </p:nvSpPr>
        <p:spPr/>
        <p:txBody>
          <a:bodyPr/>
          <a:lstStyle>
            <a:lvl1pPr>
              <a:defRPr b="0" i="0">
                <a:latin typeface="Arial" panose="020B0604020202020204" pitchFamily="34" charset="0"/>
              </a:defRPr>
            </a:lvl1pPr>
          </a:lstStyle>
          <a:p>
            <a:fld id="{29A7BD92-6AE5-CF43-B276-274952F2BFB4}" type="slidenum">
              <a:rPr lang="en-US" smtClean="0"/>
              <a:pPr/>
              <a:t>‹#›</a:t>
            </a:fld>
            <a:endParaRPr lang="en-US"/>
          </a:p>
        </p:txBody>
      </p:sp>
      <p:sp>
        <p:nvSpPr>
          <p:cNvPr id="2" name="Footer Placeholder"/>
          <p:cNvSpPr>
            <a:spLocks noGrp="1"/>
          </p:cNvSpPr>
          <p:nvPr>
            <p:ph type="ftr" sz="quarter" idx="13"/>
          </p:nvPr>
        </p:nvSpPr>
        <p:spPr/>
        <p:txBody>
          <a:bodyPr/>
          <a:lstStyle>
            <a:lvl1pPr>
              <a:defRPr b="0" i="0">
                <a:latin typeface="Arial" panose="020B0604020202020204" pitchFamily="34" charset="0"/>
              </a:defRPr>
            </a:lvl1pPr>
          </a:lstStyle>
          <a:p>
            <a:r>
              <a:rPr lang="en-US"/>
              <a:t>© Silicon Laboratories Inc. All Rights Reserved</a:t>
            </a:r>
          </a:p>
        </p:txBody>
      </p:sp>
    </p:spTree>
    <p:extLst>
      <p:ext uri="{BB962C8B-B14F-4D97-AF65-F5344CB8AC3E}">
        <p14:creationId xmlns:p14="http://schemas.microsoft.com/office/powerpoint/2010/main" val="683924187"/>
      </p:ext>
    </p:extLst>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ual-content">
    <p:bg>
      <p:bgPr>
        <a:solidFill>
          <a:schemeClr val="bg1">
            <a:lumMod val="95000"/>
          </a:schemeClr>
        </a:solidFill>
        <a:effectLst/>
      </p:bgPr>
    </p:bg>
    <p:spTree>
      <p:nvGrpSpPr>
        <p:cNvPr id="1" name=""/>
        <p:cNvGrpSpPr/>
        <p:nvPr/>
      </p:nvGrpSpPr>
      <p:grpSpPr>
        <a:xfrm>
          <a:off x="0" y="0"/>
          <a:ext cx="0" cy="0"/>
          <a:chOff x="0" y="0"/>
          <a:chExt cx="0" cy="0"/>
        </a:xfrm>
      </p:grpSpPr>
      <p:sp>
        <p:nvSpPr>
          <p:cNvPr id="5" name="Title"/>
          <p:cNvSpPr>
            <a:spLocks noGrp="1"/>
          </p:cNvSpPr>
          <p:nvPr>
            <p:ph type="title"/>
          </p:nvPr>
        </p:nvSpPr>
        <p:spPr/>
        <p:txBody>
          <a:bodyPr/>
          <a:lstStyle>
            <a:lvl1pPr>
              <a:defRPr b="1" i="0"/>
            </a:lvl1pPr>
          </a:lstStyle>
          <a:p>
            <a:r>
              <a:rPr lang="en-US"/>
              <a:t>Click to edit Master title style</a:t>
            </a:r>
          </a:p>
        </p:txBody>
      </p:sp>
      <p:sp>
        <p:nvSpPr>
          <p:cNvPr id="8" name="Rounded Rectangle">
            <a:extLst>
              <a:ext uri="{FF2B5EF4-FFF2-40B4-BE49-F238E27FC236}">
                <a16:creationId xmlns:a16="http://schemas.microsoft.com/office/drawing/2014/main" id="{9035116E-E0E8-9E44-91B7-497F2B65F452}"/>
              </a:ext>
            </a:extLst>
          </p:cNvPr>
          <p:cNvSpPr/>
          <p:nvPr/>
        </p:nvSpPr>
        <p:spPr>
          <a:xfrm>
            <a:off x="457200" y="914400"/>
            <a:ext cx="11274425"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2" name="Content Placeholder"/>
          <p:cNvSpPr>
            <a:spLocks noGrp="1"/>
          </p:cNvSpPr>
          <p:nvPr>
            <p:ph sz="quarter" idx="14"/>
          </p:nvPr>
        </p:nvSpPr>
        <p:spPr>
          <a:xfrm>
            <a:off x="685800" y="1142999"/>
            <a:ext cx="5187950" cy="5025571"/>
          </a:xfrm>
        </p:spPr>
        <p:txBody>
          <a:bodyPr anchor="t">
            <a:normAutofit/>
          </a:bodyPr>
          <a:lstStyle>
            <a:lvl1pPr marL="182880">
              <a:buClr>
                <a:schemeClr val="bg2"/>
              </a:buClr>
              <a:defRPr sz="1600" b="1"/>
            </a:lvl1pPr>
            <a:lvl2pPr marL="365760">
              <a:buClr>
                <a:schemeClr val="bg2"/>
              </a:buClr>
              <a:defRPr sz="1400" b="0" i="0">
                <a:latin typeface="Arial" panose="020B0604020202020204" pitchFamily="34" charset="0"/>
              </a:defRPr>
            </a:lvl2pPr>
            <a:lvl3pPr>
              <a:buClr>
                <a:schemeClr val="bg2"/>
              </a:buClr>
              <a:defRPr sz="1200" b="0" i="0">
                <a:latin typeface="Arial" panose="020B0604020202020204" pitchFamily="34" charset="0"/>
              </a:defRPr>
            </a:lvl3pPr>
            <a:lvl4pPr>
              <a:buClr>
                <a:schemeClr val="bg2"/>
              </a:buCl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Content Placeholder"/>
          <p:cNvSpPr>
            <a:spLocks noGrp="1"/>
          </p:cNvSpPr>
          <p:nvPr>
            <p:ph sz="quarter" idx="13"/>
          </p:nvPr>
        </p:nvSpPr>
        <p:spPr>
          <a:xfrm>
            <a:off x="6324600" y="1142999"/>
            <a:ext cx="5184648" cy="5025571"/>
          </a:xfrm>
        </p:spPr>
        <p:txBody>
          <a:bodyPr anchor="t">
            <a:normAutofit/>
          </a:bodyPr>
          <a:lstStyle>
            <a:lvl1pPr>
              <a:buClr>
                <a:schemeClr val="bg2"/>
              </a:buClr>
              <a:defRPr sz="1600" b="1"/>
            </a:lvl1pPr>
            <a:lvl2pPr marL="365760">
              <a:buClr>
                <a:schemeClr val="bg2"/>
              </a:buClr>
              <a:defRPr sz="1400" b="0" i="0">
                <a:latin typeface="Arial" panose="020B0604020202020204" pitchFamily="34" charset="0"/>
              </a:defRPr>
            </a:lvl2pPr>
            <a:lvl3pPr>
              <a:buClr>
                <a:schemeClr val="bg2"/>
              </a:buClr>
              <a:defRPr sz="1200" b="0" i="0">
                <a:latin typeface="Arial" panose="020B0604020202020204" pitchFamily="34" charset="0"/>
              </a:defRPr>
            </a:lvl3pPr>
            <a:lvl4pPr>
              <a:buClr>
                <a:schemeClr val="bg2"/>
              </a:buCl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0" name="Slide Number Placeholder">
            <a:extLst>
              <a:ext uri="{FF2B5EF4-FFF2-40B4-BE49-F238E27FC236}">
                <a16:creationId xmlns:a16="http://schemas.microsoft.com/office/drawing/2014/main" id="{F2DCDC9F-53B6-C840-B97D-25CBBD4FD9F5}"/>
              </a:ext>
            </a:extLst>
          </p:cNvPr>
          <p:cNvSpPr>
            <a:spLocks noGrp="1"/>
          </p:cNvSpPr>
          <p:nvPr>
            <p:ph type="sldNum" sz="quarter" idx="26"/>
          </p:nvPr>
        </p:nvSpPr>
        <p:spPr/>
        <p:txBody>
          <a:bodyPr/>
          <a:lstStyle>
            <a:lvl1pPr>
              <a:defRPr b="0" i="0">
                <a:latin typeface="Arial" panose="020B0604020202020204" pitchFamily="34" charset="0"/>
              </a:defRPr>
            </a:lvl1pPr>
          </a:lstStyle>
          <a:p>
            <a:pPr>
              <a:defRPr/>
            </a:pPr>
            <a:fld id="{FC916849-326D-3C44-83DD-50F4EDFE5C43}" type="slidenum">
              <a:rPr lang="en-US" smtClean="0"/>
              <a:pPr>
                <a:defRPr/>
              </a:pPr>
              <a:t>‹#›</a:t>
            </a:fld>
            <a:endParaRPr lang="en-US" sz="900"/>
          </a:p>
        </p:txBody>
      </p:sp>
      <p:sp>
        <p:nvSpPr>
          <p:cNvPr id="21" name="Footer Placeholder">
            <a:extLst>
              <a:ext uri="{FF2B5EF4-FFF2-40B4-BE49-F238E27FC236}">
                <a16:creationId xmlns:a16="http://schemas.microsoft.com/office/drawing/2014/main" id="{6238605A-F78F-F64D-B71B-4218EDB68A54}"/>
              </a:ext>
            </a:extLst>
          </p:cNvPr>
          <p:cNvSpPr>
            <a:spLocks noGrp="1"/>
          </p:cNvSpPr>
          <p:nvPr>
            <p:ph type="ftr" sz="quarter" idx="27"/>
          </p:nvPr>
        </p:nvSpPr>
        <p:spPr/>
        <p:txBody>
          <a:bodyPr/>
          <a:lstStyle>
            <a:lvl1pPr>
              <a:defRPr b="0" i="0">
                <a:latin typeface="Arial" panose="020B0604020202020204" pitchFamily="34" charset="0"/>
              </a:defRPr>
            </a:lvl1pPr>
          </a:lstStyle>
          <a:p>
            <a:pPr>
              <a:defRPr/>
            </a:pPr>
            <a:r>
              <a:rPr lang="en-US"/>
              <a:t>© Silicon Laboratories Inc. All Rights Reserved</a:t>
            </a:r>
          </a:p>
        </p:txBody>
      </p:sp>
      <p:cxnSp>
        <p:nvCxnSpPr>
          <p:cNvPr id="22" name="Straight Connector">
            <a:extLst>
              <a:ext uri="{FF2B5EF4-FFF2-40B4-BE49-F238E27FC236}">
                <a16:creationId xmlns:a16="http://schemas.microsoft.com/office/drawing/2014/main" id="{4D771D54-2366-294F-8B3D-EDB31B45C6D8}"/>
              </a:ext>
            </a:extLst>
          </p:cNvPr>
          <p:cNvCxnSpPr>
            <a:cxnSpLocks/>
          </p:cNvCxnSpPr>
          <p:nvPr userDrawn="1"/>
        </p:nvCxnSpPr>
        <p:spPr>
          <a:xfrm>
            <a:off x="6096000" y="1142999"/>
            <a:ext cx="0" cy="501153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6054485"/>
      </p:ext>
    </p:extLst>
  </p:cSld>
  <p:clrMapOvr>
    <a:masterClrMapping/>
  </p:clrMapOvr>
  <p:transition spd="med">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riple-column">
    <p:bg>
      <p:bgPr>
        <a:solidFill>
          <a:schemeClr val="bg1">
            <a:lumMod val="95000"/>
          </a:schemeClr>
        </a:solidFill>
        <a:effectLst/>
      </p:bgPr>
    </p:bg>
    <p:spTree>
      <p:nvGrpSpPr>
        <p:cNvPr id="1" name=""/>
        <p:cNvGrpSpPr/>
        <p:nvPr/>
      </p:nvGrpSpPr>
      <p:grpSpPr>
        <a:xfrm>
          <a:off x="0" y="0"/>
          <a:ext cx="0" cy="0"/>
          <a:chOff x="0" y="0"/>
          <a:chExt cx="0" cy="0"/>
        </a:xfrm>
      </p:grpSpPr>
      <p:sp>
        <p:nvSpPr>
          <p:cNvPr id="5" name="Title"/>
          <p:cNvSpPr>
            <a:spLocks noGrp="1"/>
          </p:cNvSpPr>
          <p:nvPr>
            <p:ph type="title"/>
          </p:nvPr>
        </p:nvSpPr>
        <p:spPr/>
        <p:txBody>
          <a:bodyPr/>
          <a:lstStyle>
            <a:lvl1pPr>
              <a:defRPr b="1" i="0"/>
            </a:lvl1pPr>
          </a:lstStyle>
          <a:p>
            <a:r>
              <a:rPr lang="en-US"/>
              <a:t>Click to edit Master title style</a:t>
            </a:r>
          </a:p>
        </p:txBody>
      </p:sp>
      <p:sp>
        <p:nvSpPr>
          <p:cNvPr id="7" name="Rounded Rectangle">
            <a:extLst>
              <a:ext uri="{FF2B5EF4-FFF2-40B4-BE49-F238E27FC236}">
                <a16:creationId xmlns:a16="http://schemas.microsoft.com/office/drawing/2014/main" id="{F93ECCD0-CC3C-9A43-AAAB-68B112B8B428}"/>
              </a:ext>
            </a:extLst>
          </p:cNvPr>
          <p:cNvSpPr/>
          <p:nvPr/>
        </p:nvSpPr>
        <p:spPr>
          <a:xfrm>
            <a:off x="457200" y="914400"/>
            <a:ext cx="11274425"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2" name="Content Placeholder 1"/>
          <p:cNvSpPr>
            <a:spLocks noGrp="1"/>
          </p:cNvSpPr>
          <p:nvPr>
            <p:ph sz="quarter" idx="14"/>
          </p:nvPr>
        </p:nvSpPr>
        <p:spPr>
          <a:xfrm>
            <a:off x="1059470" y="1142999"/>
            <a:ext cx="3201997" cy="5011538"/>
          </a:xfrm>
        </p:spPr>
        <p:txBody>
          <a:bodyPr anchor="t"/>
          <a:lstStyle>
            <a:lvl1pPr marL="182880">
              <a:buClr>
                <a:schemeClr val="bg2"/>
              </a:buClr>
              <a:defRPr sz="1400" b="1" i="0">
                <a:latin typeface="Arial" panose="020B0604020202020204" pitchFamily="34" charset="0"/>
              </a:defRPr>
            </a:lvl1pPr>
            <a:lvl2pPr marL="365760">
              <a:buClr>
                <a:schemeClr val="bg2"/>
              </a:buClr>
              <a:defRPr sz="1400" b="0" i="0">
                <a:latin typeface="Arial" panose="020B0604020202020204" pitchFamily="34" charset="0"/>
              </a:defRPr>
            </a:lvl2pPr>
            <a:lvl3pPr>
              <a:buClr>
                <a:schemeClr val="bg2"/>
              </a:buClr>
              <a:defRPr sz="1200" b="0" i="0">
                <a:latin typeface="Arial" panose="020B0604020202020204" pitchFamily="34" charset="0"/>
              </a:defRPr>
            </a:lvl3pPr>
            <a:lvl4pPr>
              <a:buClr>
                <a:schemeClr val="bg2"/>
              </a:buCl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6" name="Content Placeholder 2"/>
          <p:cNvSpPr>
            <a:spLocks noGrp="1"/>
          </p:cNvSpPr>
          <p:nvPr>
            <p:ph sz="quarter" idx="23"/>
          </p:nvPr>
        </p:nvSpPr>
        <p:spPr>
          <a:xfrm>
            <a:off x="4527261" y="1142999"/>
            <a:ext cx="3169737" cy="5011538"/>
          </a:xfrm>
        </p:spPr>
        <p:txBody>
          <a:bodyPr anchor="t"/>
          <a:lstStyle>
            <a:lvl1pPr marL="182880">
              <a:buClr>
                <a:schemeClr val="bg2"/>
              </a:buClr>
              <a:defRPr sz="1400" b="1" i="0">
                <a:latin typeface="Arial" panose="020B0604020202020204" pitchFamily="34" charset="0"/>
              </a:defRPr>
            </a:lvl1pPr>
            <a:lvl2pPr marL="365760">
              <a:buClr>
                <a:schemeClr val="bg2"/>
              </a:buClr>
              <a:defRPr sz="1400" b="0" i="0">
                <a:latin typeface="Arial" panose="020B0604020202020204" pitchFamily="34" charset="0"/>
              </a:defRPr>
            </a:lvl2pPr>
            <a:lvl3pPr>
              <a:buClr>
                <a:schemeClr val="bg2"/>
              </a:buClr>
              <a:defRPr sz="1200" b="0" i="0">
                <a:latin typeface="Arial" panose="020B0604020202020204" pitchFamily="34" charset="0"/>
              </a:defRPr>
            </a:lvl3pPr>
            <a:lvl4pPr>
              <a:buClr>
                <a:schemeClr val="bg2"/>
              </a:buCl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7" name="Content Placeholder 3"/>
          <p:cNvSpPr>
            <a:spLocks noGrp="1"/>
          </p:cNvSpPr>
          <p:nvPr>
            <p:ph sz="quarter" idx="24"/>
          </p:nvPr>
        </p:nvSpPr>
        <p:spPr>
          <a:xfrm>
            <a:off x="7962793" y="1142999"/>
            <a:ext cx="3169737" cy="5011538"/>
          </a:xfrm>
        </p:spPr>
        <p:txBody>
          <a:bodyPr anchor="t"/>
          <a:lstStyle>
            <a:lvl1pPr marL="182880" marR="0" indent="-182880" algn="l" defTabSz="914377" rtl="0" eaLnBrk="1" fontAlgn="base" latinLnBrk="0" hangingPunct="1">
              <a:lnSpc>
                <a:spcPct val="100000"/>
              </a:lnSpc>
              <a:spcBef>
                <a:spcPts val="1200"/>
              </a:spcBef>
              <a:spcAft>
                <a:spcPts val="0"/>
              </a:spcAft>
              <a:buClr>
                <a:schemeClr val="bg2"/>
              </a:buClr>
              <a:buSzPct val="90000"/>
              <a:buFont typeface="Wingdings" pitchFamily="2" charset="2"/>
              <a:buChar char="§"/>
              <a:tabLst/>
              <a:defRPr sz="1400" b="1" i="0">
                <a:latin typeface="Arial" panose="020B0604020202020204" pitchFamily="34" charset="0"/>
              </a:defRPr>
            </a:lvl1pPr>
            <a:lvl2pPr marL="365760" marR="0" indent="-182880" algn="l" defTabSz="914377" rtl="0" eaLnBrk="1" fontAlgn="base" latinLnBrk="0" hangingPunct="1">
              <a:lnSpc>
                <a:spcPct val="100000"/>
              </a:lnSpc>
              <a:spcBef>
                <a:spcPts val="600"/>
              </a:spcBef>
              <a:spcAft>
                <a:spcPts val="0"/>
              </a:spcAft>
              <a:buClr>
                <a:schemeClr val="bg2"/>
              </a:buClr>
              <a:buSzPct val="90000"/>
              <a:buFont typeface="Arial" panose="020B0604020202020204" pitchFamily="34" charset="0"/>
              <a:buChar char="•"/>
              <a:tabLst/>
              <a:defRPr sz="1400" b="0" i="0">
                <a:latin typeface="Arial" panose="020B0604020202020204" pitchFamily="34" charset="0"/>
              </a:defRPr>
            </a:lvl2pPr>
            <a:lvl3pPr marL="548640" marR="0" indent="-228600" algn="l" defTabSz="914377" rtl="0" eaLnBrk="1" fontAlgn="base" latinLnBrk="0" hangingPunct="1">
              <a:lnSpc>
                <a:spcPct val="100000"/>
              </a:lnSpc>
              <a:spcBef>
                <a:spcPts val="600"/>
              </a:spcBef>
              <a:spcAft>
                <a:spcPts val="0"/>
              </a:spcAft>
              <a:buClr>
                <a:schemeClr val="bg2"/>
              </a:buClr>
              <a:buSzPct val="90000"/>
              <a:buFont typeface="Arial"/>
              <a:buChar char="▸"/>
              <a:tabLst/>
              <a:defRPr sz="1200" b="0" i="0">
                <a:latin typeface="Arial" panose="020B0604020202020204" pitchFamily="34" charset="0"/>
              </a:defRPr>
            </a:lvl3pPr>
            <a:lvl4pPr marL="731520" marR="0" indent="-182880" algn="l" defTabSz="914377" rtl="0" eaLnBrk="1" fontAlgn="base" latinLnBrk="0" hangingPunct="1">
              <a:lnSpc>
                <a:spcPct val="100000"/>
              </a:lnSpc>
              <a:spcBef>
                <a:spcPts val="600"/>
              </a:spcBef>
              <a:spcAft>
                <a:spcPts val="0"/>
              </a:spcAft>
              <a:buClr>
                <a:schemeClr val="bg2"/>
              </a:buClr>
              <a:buSzPct val="90000"/>
              <a:buFont typeface="Arial"/>
              <a:buChar char="○"/>
              <a:tabLst/>
              <a:defRPr sz="1100" b="0" i="0">
                <a:latin typeface="Arial" panose="020B0604020202020204" pitchFamily="34" charset="0"/>
              </a:defRPr>
            </a:lvl4pPr>
            <a:lvl5pPr>
              <a:defRPr sz="105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p:txBody>
      </p:sp>
      <p:sp>
        <p:nvSpPr>
          <p:cNvPr id="19" name="Slide Number Placeholder">
            <a:extLst>
              <a:ext uri="{FF2B5EF4-FFF2-40B4-BE49-F238E27FC236}">
                <a16:creationId xmlns:a16="http://schemas.microsoft.com/office/drawing/2014/main" id="{D29D72BE-9C49-364B-90C4-5CEF8EFA3552}"/>
              </a:ext>
            </a:extLst>
          </p:cNvPr>
          <p:cNvSpPr>
            <a:spLocks noGrp="1"/>
          </p:cNvSpPr>
          <p:nvPr>
            <p:ph type="sldNum" sz="quarter" idx="27"/>
          </p:nvPr>
        </p:nvSpPr>
        <p:spPr/>
        <p:txBody>
          <a:bodyPr/>
          <a:lstStyle>
            <a:lvl1pPr>
              <a:defRPr b="0" i="0">
                <a:latin typeface="Arial" panose="020B0604020202020204" pitchFamily="34" charset="0"/>
              </a:defRPr>
            </a:lvl1pPr>
          </a:lstStyle>
          <a:p>
            <a:pPr>
              <a:defRPr/>
            </a:pPr>
            <a:fld id="{80B7442A-8717-4A4E-8D45-11D1065EE6FB}" type="slidenum">
              <a:rPr lang="en-US" smtClean="0"/>
              <a:pPr>
                <a:defRPr/>
              </a:pPr>
              <a:t>‹#›</a:t>
            </a:fld>
            <a:endParaRPr lang="en-US" sz="900"/>
          </a:p>
        </p:txBody>
      </p:sp>
      <p:sp>
        <p:nvSpPr>
          <p:cNvPr id="21" name="Footer Placeholder">
            <a:extLst>
              <a:ext uri="{FF2B5EF4-FFF2-40B4-BE49-F238E27FC236}">
                <a16:creationId xmlns:a16="http://schemas.microsoft.com/office/drawing/2014/main" id="{797C0B17-3203-1A46-A665-004364F87ACC}"/>
              </a:ext>
            </a:extLst>
          </p:cNvPr>
          <p:cNvSpPr>
            <a:spLocks noGrp="1"/>
          </p:cNvSpPr>
          <p:nvPr>
            <p:ph type="ftr" sz="quarter" idx="28"/>
          </p:nvPr>
        </p:nvSpPr>
        <p:spPr/>
        <p:txBody>
          <a:bodyPr/>
          <a:lstStyle>
            <a:lvl1pPr>
              <a:defRPr b="0" i="0">
                <a:latin typeface="Arial" panose="020B0604020202020204" pitchFamily="34" charset="0"/>
              </a:defRPr>
            </a:lvl1pPr>
          </a:lstStyle>
          <a:p>
            <a:pPr>
              <a:defRPr/>
            </a:pPr>
            <a:r>
              <a:rPr lang="en-US"/>
              <a:t>© Silicon Laboratories Inc. All Rights Reserved</a:t>
            </a:r>
          </a:p>
        </p:txBody>
      </p:sp>
      <p:cxnSp>
        <p:nvCxnSpPr>
          <p:cNvPr id="14" name="Straight Connector">
            <a:extLst>
              <a:ext uri="{FF2B5EF4-FFF2-40B4-BE49-F238E27FC236}">
                <a16:creationId xmlns:a16="http://schemas.microsoft.com/office/drawing/2014/main" id="{02DC38A8-D518-A142-9EDD-BF53CE911F21}"/>
              </a:ext>
            </a:extLst>
          </p:cNvPr>
          <p:cNvCxnSpPr>
            <a:cxnSpLocks/>
          </p:cNvCxnSpPr>
          <p:nvPr userDrawn="1"/>
        </p:nvCxnSpPr>
        <p:spPr>
          <a:xfrm>
            <a:off x="7829550" y="1142999"/>
            <a:ext cx="0" cy="501153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a:extLst>
              <a:ext uri="{FF2B5EF4-FFF2-40B4-BE49-F238E27FC236}">
                <a16:creationId xmlns:a16="http://schemas.microsoft.com/office/drawing/2014/main" id="{0F9AE325-9AA9-854E-AC5D-59E48989DBB1}"/>
              </a:ext>
            </a:extLst>
          </p:cNvPr>
          <p:cNvCxnSpPr>
            <a:cxnSpLocks/>
          </p:cNvCxnSpPr>
          <p:nvPr userDrawn="1"/>
        </p:nvCxnSpPr>
        <p:spPr>
          <a:xfrm>
            <a:off x="4394817" y="1142999"/>
            <a:ext cx="0" cy="501153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8556469"/>
      </p:ext>
    </p:extLst>
  </p:cSld>
  <p:clrMapOvr>
    <a:masterClrMapping/>
  </p:clrMapOvr>
  <p:transition spd="med">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le-dual-content">
    <p:bg>
      <p:bgPr>
        <a:solidFill>
          <a:schemeClr val="bg1">
            <a:lumMod val="95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2359152" y="914400"/>
            <a:ext cx="3657600" cy="5490468"/>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5" name="Rectangle 34"/>
          <p:cNvSpPr/>
          <p:nvPr/>
        </p:nvSpPr>
        <p:spPr>
          <a:xfrm>
            <a:off x="2478156" y="1270856"/>
            <a:ext cx="3419592" cy="29638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 Placeholder 30"/>
          <p:cNvSpPr>
            <a:spLocks noGrp="1"/>
          </p:cNvSpPr>
          <p:nvPr>
            <p:ph type="body" sz="quarter" idx="11" hasCustomPrompt="1"/>
          </p:nvPr>
        </p:nvSpPr>
        <p:spPr>
          <a:xfrm>
            <a:off x="2587752" y="4490476"/>
            <a:ext cx="32004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32" name="Rectangle 31"/>
          <p:cNvSpPr/>
          <p:nvPr/>
        </p:nvSpPr>
        <p:spPr>
          <a:xfrm>
            <a:off x="2650980" y="1371600"/>
            <a:ext cx="3429000" cy="3220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 Placeholder 33"/>
          <p:cNvSpPr>
            <a:spLocks noGrp="1"/>
          </p:cNvSpPr>
          <p:nvPr>
            <p:ph type="body" sz="quarter" idx="12" hasCustomPrompt="1"/>
          </p:nvPr>
        </p:nvSpPr>
        <p:spPr>
          <a:xfrm>
            <a:off x="2359152" y="4822956"/>
            <a:ext cx="3657600" cy="1581912"/>
          </a:xfrm>
        </p:spPr>
        <p:txBody>
          <a:bodyPr tIns="182880" bIns="91440" anchor="t" anchorCtr="0">
            <a:noAutofit/>
          </a:bodyPr>
          <a:lstStyle>
            <a:lvl1pPr marL="0" indent="0" algn="ctr">
              <a:spcBef>
                <a:spcPts val="300"/>
              </a:spcBef>
              <a:buFontTx/>
              <a:buNone/>
              <a:defRPr sz="1600">
                <a:solidFill>
                  <a:schemeClr val="tx1"/>
                </a:solidFill>
              </a:defRPr>
            </a:lvl1pPr>
            <a:lvl2pPr marL="0" indent="0" algn="ctr">
              <a:spcBef>
                <a:spcPts val="600"/>
              </a:spcBef>
              <a:buFontTx/>
              <a:buNone/>
              <a:defRPr sz="1400">
                <a:solidFill>
                  <a:schemeClr val="tx1"/>
                </a:solidFill>
              </a:defRPr>
            </a:lvl2pPr>
            <a:lvl3pPr>
              <a:defRPr sz="1200"/>
            </a:lvl3pPr>
            <a:lvl4pPr>
              <a:defRPr sz="1100"/>
            </a:lvl4pPr>
            <a:lvl5pPr>
              <a:defRPr sz="1100"/>
            </a:lvl5pPr>
          </a:lstStyle>
          <a:p>
            <a:pPr lvl="0"/>
            <a:r>
              <a:rPr lang="en-US"/>
              <a:t>Edit Master text styles</a:t>
            </a:r>
          </a:p>
          <a:p>
            <a:pPr lvl="1"/>
            <a:r>
              <a:rPr lang="en-US"/>
              <a:t>Second level</a:t>
            </a:r>
          </a:p>
        </p:txBody>
      </p:sp>
      <p:sp>
        <p:nvSpPr>
          <p:cNvPr id="41" name="Rounded Rectangle 40"/>
          <p:cNvSpPr/>
          <p:nvPr/>
        </p:nvSpPr>
        <p:spPr>
          <a:xfrm>
            <a:off x="6172199" y="914400"/>
            <a:ext cx="3657600" cy="5490468"/>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2" name="Rectangle 41"/>
          <p:cNvSpPr/>
          <p:nvPr/>
        </p:nvSpPr>
        <p:spPr>
          <a:xfrm>
            <a:off x="6391391" y="996256"/>
            <a:ext cx="3200400" cy="33474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 Placeholder 30"/>
          <p:cNvSpPr>
            <a:spLocks noGrp="1"/>
          </p:cNvSpPr>
          <p:nvPr>
            <p:ph type="body" sz="quarter" idx="13" hasCustomPrompt="1"/>
          </p:nvPr>
        </p:nvSpPr>
        <p:spPr>
          <a:xfrm>
            <a:off x="6400799" y="4491791"/>
            <a:ext cx="32004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44" name="Rectangle 43"/>
          <p:cNvSpPr/>
          <p:nvPr/>
        </p:nvSpPr>
        <p:spPr>
          <a:xfrm>
            <a:off x="6118080" y="1371600"/>
            <a:ext cx="3429000" cy="3220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 Placeholder 33"/>
          <p:cNvSpPr>
            <a:spLocks noGrp="1"/>
          </p:cNvSpPr>
          <p:nvPr>
            <p:ph type="body" sz="quarter" idx="14" hasCustomPrompt="1"/>
          </p:nvPr>
        </p:nvSpPr>
        <p:spPr>
          <a:xfrm>
            <a:off x="6172196" y="4822956"/>
            <a:ext cx="3657599" cy="1581912"/>
          </a:xfrm>
        </p:spPr>
        <p:txBody>
          <a:bodyPr tIns="182880" bIns="91440" anchor="t" anchorCtr="0">
            <a:noAutofit/>
          </a:bodyPr>
          <a:lstStyle>
            <a:lvl1pPr marL="0" indent="0" algn="ctr">
              <a:spcBef>
                <a:spcPts val="300"/>
              </a:spcBef>
              <a:buFontTx/>
              <a:buNone/>
              <a:defRPr sz="1600">
                <a:solidFill>
                  <a:schemeClr val="tx1"/>
                </a:solidFill>
              </a:defRPr>
            </a:lvl1pPr>
            <a:lvl2pPr marL="0" indent="0" algn="ctr">
              <a:spcBef>
                <a:spcPts val="600"/>
              </a:spcBef>
              <a:buFontTx/>
              <a:buNone/>
              <a:defRPr sz="1400">
                <a:solidFill>
                  <a:schemeClr val="tx1"/>
                </a:solidFill>
              </a:defRPr>
            </a:lvl2pPr>
            <a:lvl3pPr>
              <a:defRPr sz="1200"/>
            </a:lvl3pPr>
            <a:lvl4pPr>
              <a:defRPr sz="1100"/>
            </a:lvl4pPr>
            <a:lvl5pPr>
              <a:defRPr sz="1100"/>
            </a:lvl5pPr>
          </a:lstStyle>
          <a:p>
            <a:pPr lvl="0"/>
            <a:r>
              <a:rPr lang="en-US"/>
              <a:t>Edit Master text styles</a:t>
            </a:r>
          </a:p>
          <a:p>
            <a:pPr lvl="1"/>
            <a:r>
              <a:rPr lang="en-US"/>
              <a:t>Second level</a:t>
            </a:r>
          </a:p>
        </p:txBody>
      </p:sp>
      <p:sp>
        <p:nvSpPr>
          <p:cNvPr id="61" name="Content Placeholder 60"/>
          <p:cNvSpPr>
            <a:spLocks noGrp="1"/>
          </p:cNvSpPr>
          <p:nvPr>
            <p:ph sz="quarter" idx="17" hasCustomPrompt="1"/>
          </p:nvPr>
        </p:nvSpPr>
        <p:spPr>
          <a:xfrm>
            <a:off x="2359152" y="914400"/>
            <a:ext cx="3657600" cy="3429000"/>
          </a:xfrm>
          <a:prstGeom prst="round2SameRect">
            <a:avLst>
              <a:gd name="adj1" fmla="val 0"/>
              <a:gd name="adj2" fmla="val 0"/>
            </a:avLst>
          </a:prstGeom>
          <a:solidFill>
            <a:schemeClr val="tx1"/>
          </a:solidFill>
        </p:spPr>
        <p:txBody>
          <a:bodyPr tIns="457200" anchor="t" anchorCtr="0">
            <a:noAutofit/>
          </a:bodyPr>
          <a:lstStyle>
            <a:lvl1pPr marL="0" indent="0" algn="ctr">
              <a:buFontTx/>
              <a:buNone/>
              <a:defRPr sz="1200" baseline="0">
                <a:solidFill>
                  <a:schemeClr val="bg1"/>
                </a:solidFill>
              </a:defRPr>
            </a:lvl1pPr>
          </a:lstStyle>
          <a:p>
            <a:pPr lvl="0"/>
            <a:r>
              <a:rPr lang="en-US"/>
              <a:t>Click to Add Content</a:t>
            </a:r>
          </a:p>
        </p:txBody>
      </p:sp>
      <p:sp>
        <p:nvSpPr>
          <p:cNvPr id="62" name="Content Placeholder 60"/>
          <p:cNvSpPr>
            <a:spLocks noGrp="1"/>
          </p:cNvSpPr>
          <p:nvPr>
            <p:ph sz="quarter" idx="18" hasCustomPrompt="1"/>
          </p:nvPr>
        </p:nvSpPr>
        <p:spPr>
          <a:xfrm>
            <a:off x="6172199" y="914400"/>
            <a:ext cx="3657600" cy="3429000"/>
          </a:xfrm>
          <a:prstGeom prst="round2SameRect">
            <a:avLst>
              <a:gd name="adj1" fmla="val 0"/>
              <a:gd name="adj2" fmla="val 0"/>
            </a:avLst>
          </a:prstGeom>
          <a:solidFill>
            <a:schemeClr val="tx1"/>
          </a:solidFill>
        </p:spPr>
        <p:txBody>
          <a:bodyPr tIns="457200" anchor="t" anchorCtr="0">
            <a:noAutofit/>
          </a:bodyPr>
          <a:lstStyle>
            <a:lvl1pPr marL="0" marR="0" indent="0" algn="ctr" defTabSz="914377" rtl="0" eaLnBrk="1" fontAlgn="base" latinLnBrk="0" hangingPunct="1">
              <a:lnSpc>
                <a:spcPct val="100000"/>
              </a:lnSpc>
              <a:spcBef>
                <a:spcPts val="1200"/>
              </a:spcBef>
              <a:spcAft>
                <a:spcPct val="0"/>
              </a:spcAft>
              <a:buClr>
                <a:schemeClr val="tx2"/>
              </a:buClr>
              <a:buSzTx/>
              <a:buFont typeface="Wingdings" panose="05000000000000000000" pitchFamily="2" charset="2"/>
              <a:buNone/>
              <a:tabLst/>
              <a:defRPr sz="1200">
                <a:solidFill>
                  <a:schemeClr val="bg1"/>
                </a:solidFill>
              </a:defRPr>
            </a:lvl1pPr>
          </a:lstStyle>
          <a:p>
            <a:pPr lvl="0"/>
            <a:r>
              <a:rPr lang="en-US"/>
              <a:t>Click to Add Content</a:t>
            </a:r>
          </a:p>
        </p:txBody>
      </p:sp>
      <p:sp>
        <p:nvSpPr>
          <p:cNvPr id="5" name="Title 4"/>
          <p:cNvSpPr>
            <a:spLocks noGrp="1"/>
          </p:cNvSpPr>
          <p:nvPr>
            <p:ph type="title"/>
          </p:nvPr>
        </p:nvSpPr>
        <p:spPr>
          <a:xfrm>
            <a:off x="457200" y="0"/>
            <a:ext cx="11277600" cy="914400"/>
          </a:xfrm>
        </p:spPr>
        <p:txBody>
          <a:bodyPr/>
          <a:lstStyle/>
          <a:p>
            <a:r>
              <a:rPr lang="en-US"/>
              <a:t>Click to edit Master title style</a:t>
            </a:r>
          </a:p>
        </p:txBody>
      </p:sp>
      <p:sp>
        <p:nvSpPr>
          <p:cNvPr id="3" name="Footer Placeholder 2"/>
          <p:cNvSpPr>
            <a:spLocks noGrp="1"/>
          </p:cNvSpPr>
          <p:nvPr>
            <p:ph type="ftr" sz="quarter" idx="19"/>
          </p:nvPr>
        </p:nvSpPr>
        <p:spPr/>
        <p:txBody>
          <a:bodyPr/>
          <a:lstStyle/>
          <a:p>
            <a:r>
              <a:rPr lang="en-US"/>
              <a:t>© Silicon Laboratories Inc. All Rights Reserved</a:t>
            </a:r>
          </a:p>
        </p:txBody>
      </p:sp>
      <p:sp>
        <p:nvSpPr>
          <p:cNvPr id="7" name="Slide Number Placeholder 6"/>
          <p:cNvSpPr>
            <a:spLocks noGrp="1"/>
          </p:cNvSpPr>
          <p:nvPr>
            <p:ph type="sldNum" sz="quarter" idx="20"/>
          </p:nvPr>
        </p:nvSpPr>
        <p:spPr/>
        <p:txBody>
          <a:bodyPr/>
          <a:lstStyle/>
          <a:p>
            <a:fld id="{29A7BD92-6AE5-CF43-B276-274952F2BFB4}" type="slidenum">
              <a:rPr lang="en-US" smtClean="0"/>
              <a:pPr/>
              <a:t>‹#›</a:t>
            </a:fld>
            <a:endParaRPr lang="en-US"/>
          </a:p>
        </p:txBody>
      </p:sp>
    </p:spTree>
    <p:extLst>
      <p:ext uri="{BB962C8B-B14F-4D97-AF65-F5344CB8AC3E}">
        <p14:creationId xmlns:p14="http://schemas.microsoft.com/office/powerpoint/2010/main" val="1253636697"/>
      </p:ext>
    </p:extLst>
  </p:cSld>
  <p:clrMapOvr>
    <a:masterClrMapping/>
  </p:clrMapOvr>
  <p:transition spd="med">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le-dual-content-photos">
    <p:bg>
      <p:bgPr>
        <a:solidFill>
          <a:schemeClr val="bg1">
            <a:lumMod val="95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069226C-D5CD-F44B-865C-043A6FE83B6B}"/>
              </a:ext>
            </a:extLst>
          </p:cNvPr>
          <p:cNvSpPr/>
          <p:nvPr/>
        </p:nvSpPr>
        <p:spPr>
          <a:xfrm>
            <a:off x="2362200" y="914400"/>
            <a:ext cx="3657600" cy="549116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1" name="Rectangle 10">
            <a:extLst>
              <a:ext uri="{FF2B5EF4-FFF2-40B4-BE49-F238E27FC236}">
                <a16:creationId xmlns:a16="http://schemas.microsoft.com/office/drawing/2014/main" id="{274B371A-BA0E-F344-BC47-6DEA69655511}"/>
              </a:ext>
            </a:extLst>
          </p:cNvPr>
          <p:cNvSpPr/>
          <p:nvPr/>
        </p:nvSpPr>
        <p:spPr>
          <a:xfrm>
            <a:off x="6172200" y="914400"/>
            <a:ext cx="3657600" cy="549116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a:xfrm>
            <a:off x="457200" y="0"/>
            <a:ext cx="11277600" cy="914400"/>
          </a:xfrm>
        </p:spPr>
        <p:txBody>
          <a:bodyPr/>
          <a:lstStyle>
            <a:lvl1pPr>
              <a:defRPr b="1" i="0"/>
            </a:lvl1pPr>
          </a:lstStyle>
          <a:p>
            <a:r>
              <a:rPr lang="en-US"/>
              <a:t>Click to edit Master title style</a:t>
            </a:r>
          </a:p>
        </p:txBody>
      </p:sp>
      <p:sp>
        <p:nvSpPr>
          <p:cNvPr id="29" name="Text Placeholder 33"/>
          <p:cNvSpPr>
            <a:spLocks noGrp="1"/>
          </p:cNvSpPr>
          <p:nvPr>
            <p:ph type="body" sz="quarter" idx="14"/>
          </p:nvPr>
        </p:nvSpPr>
        <p:spPr>
          <a:xfrm>
            <a:off x="6172201" y="4822675"/>
            <a:ext cx="3657599" cy="1577719"/>
          </a:xfrm>
        </p:spPr>
        <p:txBody>
          <a:bodyPr tIns="182880" bIns="91440" anchor="t" anchorCtr="0">
            <a:normAutofit/>
          </a:bodyPr>
          <a:lstStyle>
            <a:lvl1pPr marL="0" indent="0" algn="ctr">
              <a:spcBef>
                <a:spcPts val="0"/>
              </a:spcBef>
              <a:spcAft>
                <a:spcPts val="600"/>
              </a:spcAft>
              <a:buFontTx/>
              <a:buNone/>
              <a:defRPr sz="1400" b="1" i="0">
                <a:solidFill>
                  <a:schemeClr val="tx1"/>
                </a:solidFill>
                <a:latin typeface="Arial" panose="020B0604020202020204" pitchFamily="34" charset="0"/>
              </a:defRPr>
            </a:lvl1pPr>
            <a:lvl2pPr marL="0" indent="0" algn="ctr">
              <a:spcBef>
                <a:spcPts val="0"/>
              </a:spcBef>
              <a:spcAft>
                <a:spcPts val="600"/>
              </a:spcAft>
              <a:buFontTx/>
              <a:buNone/>
              <a:defRPr sz="1200" b="0" i="0">
                <a:solidFill>
                  <a:schemeClr val="tx2"/>
                </a:solidFill>
                <a:latin typeface="Arial" panose="020B0604020202020204" pitchFamily="34" charset="0"/>
              </a:defRPr>
            </a:lvl2pPr>
            <a:lvl3pPr>
              <a:defRPr sz="1200"/>
            </a:lvl3pPr>
            <a:lvl4pPr>
              <a:defRPr sz="1100"/>
            </a:lvl4pPr>
            <a:lvl5pPr>
              <a:defRPr sz="1100"/>
            </a:lvl5pPr>
          </a:lstStyle>
          <a:p>
            <a:pPr lvl="0"/>
            <a:r>
              <a:rPr lang="en-US"/>
              <a:t>Click to edit Master text styles</a:t>
            </a:r>
          </a:p>
          <a:p>
            <a:pPr lvl="1"/>
            <a:r>
              <a:rPr lang="en-US"/>
              <a:t>Level 2</a:t>
            </a:r>
          </a:p>
        </p:txBody>
      </p:sp>
      <p:sp>
        <p:nvSpPr>
          <p:cNvPr id="30" name="Text Placeholder 30"/>
          <p:cNvSpPr>
            <a:spLocks noGrp="1"/>
          </p:cNvSpPr>
          <p:nvPr>
            <p:ph type="body" sz="quarter" idx="13" hasCustomPrompt="1"/>
          </p:nvPr>
        </p:nvSpPr>
        <p:spPr>
          <a:xfrm>
            <a:off x="6400800" y="4501296"/>
            <a:ext cx="3200400" cy="276999"/>
          </a:xfrm>
          <a:prstGeom prst="rect">
            <a:avLst/>
          </a:prstGeom>
          <a:solidFill>
            <a:schemeClr val="accent1"/>
          </a:solidFill>
        </p:spPr>
        <p:txBody>
          <a:bodyPr tIns="45720" bIns="45720"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LABEL TEXT</a:t>
            </a:r>
          </a:p>
        </p:txBody>
      </p:sp>
      <p:sp>
        <p:nvSpPr>
          <p:cNvPr id="33" name="Picture Placeholder 5"/>
          <p:cNvSpPr>
            <a:spLocks noGrp="1"/>
          </p:cNvSpPr>
          <p:nvPr>
            <p:ph type="pic" sz="quarter" idx="23"/>
          </p:nvPr>
        </p:nvSpPr>
        <p:spPr>
          <a:xfrm>
            <a:off x="6172200" y="909641"/>
            <a:ext cx="3657600" cy="3428997"/>
          </a:xfrm>
          <a:prstGeom prst="rect">
            <a:avLst/>
          </a:prstGeom>
          <a:solidFill>
            <a:schemeClr val="tx1"/>
          </a:solidFill>
        </p:spPr>
        <p:txBody>
          <a:bodyPr tIns="365760" bIns="1554480" anchor="ctr"/>
          <a:lstStyle>
            <a:lvl1pPr marL="0" indent="0"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35" name="Text Placeholder 33"/>
          <p:cNvSpPr>
            <a:spLocks noGrp="1"/>
          </p:cNvSpPr>
          <p:nvPr>
            <p:ph type="body" sz="quarter" idx="12"/>
          </p:nvPr>
        </p:nvSpPr>
        <p:spPr>
          <a:xfrm>
            <a:off x="2362200" y="4826840"/>
            <a:ext cx="3657600" cy="1578028"/>
          </a:xfrm>
          <a:noFill/>
        </p:spPr>
        <p:txBody>
          <a:bodyPr tIns="182880" bIns="91440" anchor="t" anchorCtr="0">
            <a:normAutofit/>
          </a:bodyPr>
          <a:lstStyle>
            <a:lvl1pPr marL="0" indent="0" algn="ctr">
              <a:spcBef>
                <a:spcPts val="0"/>
              </a:spcBef>
              <a:spcAft>
                <a:spcPts val="600"/>
              </a:spcAft>
              <a:buFontTx/>
              <a:buNone/>
              <a:defRPr sz="1400" b="1" i="0">
                <a:solidFill>
                  <a:schemeClr val="tx1"/>
                </a:solidFill>
                <a:latin typeface="Arial" panose="020B0604020202020204" pitchFamily="34" charset="0"/>
              </a:defRPr>
            </a:lvl1pPr>
            <a:lvl2pPr marL="0" indent="0" algn="ctr">
              <a:spcBef>
                <a:spcPts val="0"/>
              </a:spcBef>
              <a:spcAft>
                <a:spcPts val="600"/>
              </a:spcAft>
              <a:buFontTx/>
              <a:buNone/>
              <a:defRPr sz="1200" b="0" i="0">
                <a:solidFill>
                  <a:schemeClr val="tx2"/>
                </a:solidFill>
                <a:latin typeface="Arial" panose="020B0604020202020204" pitchFamily="34" charset="0"/>
              </a:defRPr>
            </a:lvl2pPr>
            <a:lvl3pPr>
              <a:defRPr sz="1200"/>
            </a:lvl3pPr>
            <a:lvl4pPr>
              <a:defRPr sz="1100"/>
            </a:lvl4pPr>
            <a:lvl5pPr>
              <a:defRPr sz="1100"/>
            </a:lvl5pPr>
          </a:lstStyle>
          <a:p>
            <a:pPr lvl="0"/>
            <a:r>
              <a:rPr lang="en-US"/>
              <a:t>Click to edit Master text styles</a:t>
            </a:r>
          </a:p>
          <a:p>
            <a:pPr lvl="1"/>
            <a:r>
              <a:rPr lang="en-US"/>
              <a:t>Level 2</a:t>
            </a:r>
          </a:p>
        </p:txBody>
      </p:sp>
      <p:sp>
        <p:nvSpPr>
          <p:cNvPr id="36" name="Text Placeholder 30"/>
          <p:cNvSpPr>
            <a:spLocks noGrp="1"/>
          </p:cNvSpPr>
          <p:nvPr>
            <p:ph type="body" sz="quarter" idx="11" hasCustomPrompt="1"/>
          </p:nvPr>
        </p:nvSpPr>
        <p:spPr>
          <a:xfrm>
            <a:off x="2590800" y="4501296"/>
            <a:ext cx="3200400" cy="276999"/>
          </a:xfrm>
          <a:prstGeom prst="rect">
            <a:avLst/>
          </a:prstGeom>
          <a:solidFill>
            <a:schemeClr val="accent1"/>
          </a:solidFill>
        </p:spPr>
        <p:txBody>
          <a:bodyPr tIns="45720" bIns="45720"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LABEL TEXT</a:t>
            </a:r>
          </a:p>
        </p:txBody>
      </p:sp>
      <p:sp>
        <p:nvSpPr>
          <p:cNvPr id="37" name="Picture Placeholder 5"/>
          <p:cNvSpPr>
            <a:spLocks noGrp="1"/>
          </p:cNvSpPr>
          <p:nvPr>
            <p:ph type="pic" sz="quarter" idx="22"/>
          </p:nvPr>
        </p:nvSpPr>
        <p:spPr>
          <a:xfrm>
            <a:off x="2362200" y="909641"/>
            <a:ext cx="3657600" cy="3428997"/>
          </a:xfrm>
          <a:prstGeom prst="rect">
            <a:avLst/>
          </a:prstGeom>
          <a:solidFill>
            <a:schemeClr val="tx1"/>
          </a:solidFill>
        </p:spPr>
        <p:txBody>
          <a:bodyPr tIns="365760" bIns="1554480" anchor="ctr"/>
          <a:lstStyle>
            <a:lvl1pPr marL="0" indent="0"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9" name="Slide Number Placeholder 6">
            <a:extLst>
              <a:ext uri="{FF2B5EF4-FFF2-40B4-BE49-F238E27FC236}">
                <a16:creationId xmlns:a16="http://schemas.microsoft.com/office/drawing/2014/main" id="{213C5A85-ACF4-8A43-AE09-F171A7D60654}"/>
              </a:ext>
            </a:extLst>
          </p:cNvPr>
          <p:cNvSpPr>
            <a:spLocks noGrp="1"/>
          </p:cNvSpPr>
          <p:nvPr>
            <p:ph type="sldNum" sz="quarter" idx="24"/>
          </p:nvPr>
        </p:nvSpPr>
        <p:spPr/>
        <p:txBody>
          <a:bodyPr/>
          <a:lstStyle>
            <a:lvl1pPr>
              <a:defRPr b="0" i="0">
                <a:latin typeface="Arial" panose="020B0604020202020204" pitchFamily="34" charset="0"/>
              </a:defRPr>
            </a:lvl1pPr>
          </a:lstStyle>
          <a:p>
            <a:pPr>
              <a:defRPr/>
            </a:pPr>
            <a:fld id="{91D5209B-170C-1A42-80CA-BC8CD26C1B8D}" type="slidenum">
              <a:rPr lang="en-US" smtClean="0"/>
              <a:pPr>
                <a:defRPr/>
              </a:pPr>
              <a:t>‹#›</a:t>
            </a:fld>
            <a:endParaRPr lang="en-US"/>
          </a:p>
        </p:txBody>
      </p:sp>
      <p:sp>
        <p:nvSpPr>
          <p:cNvPr id="20" name="Footer Placeholder 1">
            <a:extLst>
              <a:ext uri="{FF2B5EF4-FFF2-40B4-BE49-F238E27FC236}">
                <a16:creationId xmlns:a16="http://schemas.microsoft.com/office/drawing/2014/main" id="{3FF4FB2D-8034-DD4D-B42B-28360BFF7D71}"/>
              </a:ext>
            </a:extLst>
          </p:cNvPr>
          <p:cNvSpPr>
            <a:spLocks noGrp="1"/>
          </p:cNvSpPr>
          <p:nvPr>
            <p:ph type="ftr" sz="quarter" idx="25"/>
          </p:nvPr>
        </p:nvSpPr>
        <p:spPr/>
        <p:txBody>
          <a:bodyPr/>
          <a:lstStyle>
            <a:lvl1pPr>
              <a:defRPr b="0" i="0">
                <a:latin typeface="Arial" panose="020B0604020202020204" pitchFamily="34" charset="0"/>
              </a:defRPr>
            </a:lvl1pPr>
          </a:lstStyle>
          <a:p>
            <a:pPr>
              <a:defRPr/>
            </a:pPr>
            <a:r>
              <a:rPr lang="en-US"/>
              <a:t>© Silicon Laboratories Inc. All Rights Reserved</a:t>
            </a:r>
          </a:p>
        </p:txBody>
      </p:sp>
    </p:spTree>
    <p:extLst>
      <p:ext uri="{BB962C8B-B14F-4D97-AF65-F5344CB8AC3E}">
        <p14:creationId xmlns:p14="http://schemas.microsoft.com/office/powerpoint/2010/main" val="3905172716"/>
      </p:ext>
    </p:extLst>
  </p:cSld>
  <p:clrMapOvr>
    <a:masterClrMapping/>
  </p:clrMapOvr>
  <p:transition spd="med">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le-triple-content">
    <p:bg>
      <p:bgPr>
        <a:solidFill>
          <a:schemeClr val="bg1">
            <a:lumMod val="95000"/>
          </a:schemeClr>
        </a:solidFill>
        <a:effectLst/>
      </p:bgPr>
    </p:bg>
    <p:spTree>
      <p:nvGrpSpPr>
        <p:cNvPr id="1" name=""/>
        <p:cNvGrpSpPr/>
        <p:nvPr/>
      </p:nvGrpSpPr>
      <p:grpSpPr>
        <a:xfrm>
          <a:off x="0" y="0"/>
          <a:ext cx="0" cy="0"/>
          <a:chOff x="0" y="0"/>
          <a:chExt cx="0" cy="0"/>
        </a:xfrm>
      </p:grpSpPr>
      <p:sp>
        <p:nvSpPr>
          <p:cNvPr id="51" name="Rounded Rectangle 50"/>
          <p:cNvSpPr/>
          <p:nvPr/>
        </p:nvSpPr>
        <p:spPr>
          <a:xfrm>
            <a:off x="7987284" y="914806"/>
            <a:ext cx="3360419" cy="5485588"/>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 name="Rounded Rectangle 3"/>
          <p:cNvSpPr/>
          <p:nvPr/>
        </p:nvSpPr>
        <p:spPr>
          <a:xfrm>
            <a:off x="896112" y="914400"/>
            <a:ext cx="3364992" cy="5490468"/>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1" name="Rounded Rectangle 40"/>
          <p:cNvSpPr/>
          <p:nvPr/>
        </p:nvSpPr>
        <p:spPr>
          <a:xfrm>
            <a:off x="4413504" y="914400"/>
            <a:ext cx="3364992" cy="5490468"/>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5" name="Rectangle 34"/>
          <p:cNvSpPr/>
          <p:nvPr/>
        </p:nvSpPr>
        <p:spPr>
          <a:xfrm>
            <a:off x="1204332" y="1584312"/>
            <a:ext cx="2915041" cy="31612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914400" y="1371600"/>
            <a:ext cx="3429000" cy="3373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 Placeholder 33"/>
          <p:cNvSpPr>
            <a:spLocks noGrp="1"/>
          </p:cNvSpPr>
          <p:nvPr>
            <p:ph type="body" sz="quarter" idx="12"/>
          </p:nvPr>
        </p:nvSpPr>
        <p:spPr>
          <a:xfrm>
            <a:off x="918972" y="4864447"/>
            <a:ext cx="3340607" cy="1535947"/>
          </a:xfrm>
        </p:spPr>
        <p:txBody>
          <a:bodyPr tIns="182880" bIns="91440" anchor="t" anchorCtr="0">
            <a:noAutofit/>
          </a:bodyPr>
          <a:lstStyle>
            <a:lvl1pPr marL="0" indent="0" algn="ctr">
              <a:spcBef>
                <a:spcPts val="300"/>
              </a:spcBef>
              <a:spcAft>
                <a:spcPts val="0"/>
              </a:spcAft>
              <a:buFontTx/>
              <a:buNone/>
              <a:defRPr sz="1400">
                <a:solidFill>
                  <a:schemeClr val="tx1"/>
                </a:solidFill>
              </a:defRPr>
            </a:lvl1pPr>
            <a:lvl2pPr marL="0" indent="0" algn="ctr">
              <a:spcBef>
                <a:spcPts val="600"/>
              </a:spcBef>
              <a:buFontTx/>
              <a:buNone/>
              <a:defRPr sz="1200">
                <a:solidFill>
                  <a:schemeClr val="tx2"/>
                </a:solidFill>
              </a:defRPr>
            </a:lvl2pPr>
            <a:lvl3pPr>
              <a:defRPr sz="1200"/>
            </a:lvl3pPr>
            <a:lvl4pPr>
              <a:defRPr sz="1100"/>
            </a:lvl4pPr>
            <a:lvl5pPr>
              <a:defRPr sz="1100"/>
            </a:lvl5pPr>
          </a:lstStyle>
          <a:p>
            <a:pPr lvl="0"/>
            <a:r>
              <a:rPr lang="en-US"/>
              <a:t>Click to edit Master text styles</a:t>
            </a:r>
          </a:p>
          <a:p>
            <a:pPr lvl="1"/>
            <a:r>
              <a:rPr lang="en-US"/>
              <a:t>Second level</a:t>
            </a:r>
          </a:p>
        </p:txBody>
      </p:sp>
      <p:sp>
        <p:nvSpPr>
          <p:cNvPr id="42" name="Rectangle 41"/>
          <p:cNvSpPr/>
          <p:nvPr/>
        </p:nvSpPr>
        <p:spPr>
          <a:xfrm>
            <a:off x="4624187" y="1470496"/>
            <a:ext cx="2962285" cy="32750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4381500" y="1371600"/>
            <a:ext cx="3429000" cy="3373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 Placeholder 33"/>
          <p:cNvSpPr>
            <a:spLocks noGrp="1"/>
          </p:cNvSpPr>
          <p:nvPr>
            <p:ph type="body" sz="quarter" idx="14"/>
          </p:nvPr>
        </p:nvSpPr>
        <p:spPr>
          <a:xfrm>
            <a:off x="4416171" y="4864447"/>
            <a:ext cx="3362326" cy="1535947"/>
          </a:xfrm>
        </p:spPr>
        <p:txBody>
          <a:bodyPr tIns="182880" bIns="91440" anchor="t" anchorCtr="0">
            <a:noAutofit/>
          </a:bodyPr>
          <a:lstStyle>
            <a:lvl1pPr marL="0" indent="0" algn="ctr">
              <a:spcBef>
                <a:spcPts val="300"/>
              </a:spcBef>
              <a:spcAft>
                <a:spcPts val="0"/>
              </a:spcAft>
              <a:buFontTx/>
              <a:buNone/>
              <a:defRPr sz="1400">
                <a:solidFill>
                  <a:schemeClr val="tx1"/>
                </a:solidFill>
              </a:defRPr>
            </a:lvl1pPr>
            <a:lvl2pPr marL="0" indent="0" algn="ctr">
              <a:spcBef>
                <a:spcPts val="600"/>
              </a:spcBef>
              <a:buFontTx/>
              <a:buNone/>
              <a:defRPr sz="1200">
                <a:solidFill>
                  <a:schemeClr val="tx2"/>
                </a:solidFill>
              </a:defRPr>
            </a:lvl2pPr>
            <a:lvl3pPr>
              <a:defRPr sz="1200"/>
            </a:lvl3pPr>
            <a:lvl4pPr>
              <a:defRPr sz="1100"/>
            </a:lvl4pPr>
            <a:lvl5pPr>
              <a:defRPr sz="1100"/>
            </a:lvl5pPr>
          </a:lstStyle>
          <a:p>
            <a:pPr lvl="0"/>
            <a:r>
              <a:rPr lang="en-US"/>
              <a:t>Click to edit Master text styles</a:t>
            </a:r>
          </a:p>
          <a:p>
            <a:pPr lvl="1"/>
            <a:r>
              <a:rPr lang="en-US"/>
              <a:t>Second level</a:t>
            </a:r>
          </a:p>
        </p:txBody>
      </p:sp>
      <p:sp>
        <p:nvSpPr>
          <p:cNvPr id="52" name="Rectangle 51"/>
          <p:cNvSpPr/>
          <p:nvPr/>
        </p:nvSpPr>
        <p:spPr>
          <a:xfrm>
            <a:off x="8044042" y="1470496"/>
            <a:ext cx="3084875" cy="30792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p:cNvSpPr/>
          <p:nvPr/>
        </p:nvSpPr>
        <p:spPr>
          <a:xfrm>
            <a:off x="7850504" y="1371600"/>
            <a:ext cx="3429000" cy="3373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 Placeholder 33"/>
          <p:cNvSpPr>
            <a:spLocks noGrp="1"/>
          </p:cNvSpPr>
          <p:nvPr>
            <p:ph type="body" sz="quarter" idx="16"/>
          </p:nvPr>
        </p:nvSpPr>
        <p:spPr>
          <a:xfrm>
            <a:off x="7985378" y="4864447"/>
            <a:ext cx="3358525" cy="1535947"/>
          </a:xfrm>
        </p:spPr>
        <p:txBody>
          <a:bodyPr tIns="182880" bIns="91440" anchor="t" anchorCtr="0">
            <a:noAutofit/>
          </a:bodyPr>
          <a:lstStyle>
            <a:lvl1pPr marL="0" indent="0" algn="ctr">
              <a:spcBef>
                <a:spcPts val="300"/>
              </a:spcBef>
              <a:spcAft>
                <a:spcPts val="0"/>
              </a:spcAft>
              <a:buFontTx/>
              <a:buNone/>
              <a:defRPr sz="1400">
                <a:solidFill>
                  <a:schemeClr val="tx1"/>
                </a:solidFill>
              </a:defRPr>
            </a:lvl1pPr>
            <a:lvl2pPr marL="0" indent="0" algn="ctr">
              <a:spcBef>
                <a:spcPts val="600"/>
              </a:spcBef>
              <a:buFontTx/>
              <a:buNone/>
              <a:defRPr sz="1200">
                <a:solidFill>
                  <a:schemeClr val="tx2"/>
                </a:solidFill>
              </a:defRPr>
            </a:lvl2pPr>
            <a:lvl3pPr>
              <a:defRPr sz="1200"/>
            </a:lvl3pPr>
            <a:lvl4pPr>
              <a:defRPr sz="1100"/>
            </a:lvl4pPr>
            <a:lvl5pPr>
              <a:defRPr sz="1100"/>
            </a:lvl5pPr>
          </a:lstStyle>
          <a:p>
            <a:pPr lvl="0"/>
            <a:r>
              <a:rPr lang="en-US"/>
              <a:t>Click to edit Master text styles</a:t>
            </a:r>
          </a:p>
          <a:p>
            <a:pPr lvl="1"/>
            <a:r>
              <a:rPr lang="en-US"/>
              <a:t>Second level</a:t>
            </a:r>
          </a:p>
        </p:txBody>
      </p:sp>
      <p:sp>
        <p:nvSpPr>
          <p:cNvPr id="61" name="Content Placeholder 60"/>
          <p:cNvSpPr>
            <a:spLocks noGrp="1"/>
          </p:cNvSpPr>
          <p:nvPr>
            <p:ph sz="quarter" idx="17" hasCustomPrompt="1"/>
          </p:nvPr>
        </p:nvSpPr>
        <p:spPr>
          <a:xfrm>
            <a:off x="901056" y="909926"/>
            <a:ext cx="3358524" cy="3429000"/>
          </a:xfrm>
          <a:prstGeom prst="round2SameRect">
            <a:avLst>
              <a:gd name="adj1" fmla="val 0"/>
              <a:gd name="adj2" fmla="val 0"/>
            </a:avLst>
          </a:prstGeom>
          <a:solidFill>
            <a:schemeClr val="tx1"/>
          </a:solidFill>
        </p:spPr>
        <p:txBody>
          <a:bodyPr tIns="365760" bIns="1554480" anchor="ctr" anchorCtr="0">
            <a:noAutofit/>
          </a:bodyPr>
          <a:lstStyle>
            <a:lvl1pPr marL="0" indent="0" algn="ctr">
              <a:buFontTx/>
              <a:buNone/>
              <a:defRPr sz="1200" b="0" baseline="0">
                <a:solidFill>
                  <a:schemeClr val="bg1"/>
                </a:solidFill>
              </a:defRPr>
            </a:lvl1pPr>
          </a:lstStyle>
          <a:p>
            <a:pPr lvl="0"/>
            <a:r>
              <a:rPr lang="en-US"/>
              <a:t>Click to Add Content</a:t>
            </a:r>
          </a:p>
        </p:txBody>
      </p:sp>
      <p:sp>
        <p:nvSpPr>
          <p:cNvPr id="62" name="Content Placeholder 60"/>
          <p:cNvSpPr>
            <a:spLocks noGrp="1"/>
          </p:cNvSpPr>
          <p:nvPr>
            <p:ph sz="quarter" idx="18" hasCustomPrompt="1"/>
          </p:nvPr>
        </p:nvSpPr>
        <p:spPr>
          <a:xfrm>
            <a:off x="4416171" y="914400"/>
            <a:ext cx="3362325" cy="3429000"/>
          </a:xfrm>
          <a:prstGeom prst="round2SameRect">
            <a:avLst>
              <a:gd name="adj1" fmla="val 0"/>
              <a:gd name="adj2" fmla="val 0"/>
            </a:avLst>
          </a:prstGeom>
          <a:solidFill>
            <a:schemeClr val="tx1"/>
          </a:solidFill>
        </p:spPr>
        <p:txBody>
          <a:bodyPr tIns="365760" bIns="1554480" anchor="ctr" anchorCtr="0">
            <a:noAutofit/>
          </a:bodyPr>
          <a:lstStyle>
            <a:lvl1pPr marL="0" marR="0" indent="0" algn="ctr" defTabSz="914377" rtl="0" eaLnBrk="1" fontAlgn="base" latinLnBrk="0" hangingPunct="1">
              <a:lnSpc>
                <a:spcPct val="100000"/>
              </a:lnSpc>
              <a:spcBef>
                <a:spcPts val="1200"/>
              </a:spcBef>
              <a:spcAft>
                <a:spcPct val="0"/>
              </a:spcAft>
              <a:buClr>
                <a:schemeClr val="tx2"/>
              </a:buClr>
              <a:buSzTx/>
              <a:buFontTx/>
              <a:buNone/>
              <a:tabLst/>
              <a:defRPr sz="1200" b="0">
                <a:solidFill>
                  <a:schemeClr val="bg1"/>
                </a:solidFill>
              </a:defRPr>
            </a:lvl1pPr>
          </a:lstStyle>
          <a:p>
            <a:pPr marL="0" marR="0" lvl="0" indent="0" algn="ctr" defTabSz="914377" rtl="0" eaLnBrk="1" fontAlgn="base" latinLnBrk="0" hangingPunct="1">
              <a:lnSpc>
                <a:spcPct val="100000"/>
              </a:lnSpc>
              <a:spcBef>
                <a:spcPts val="1200"/>
              </a:spcBef>
              <a:spcAft>
                <a:spcPct val="0"/>
              </a:spcAft>
              <a:buClr>
                <a:schemeClr val="tx2"/>
              </a:buClr>
              <a:buSzTx/>
              <a:buFont typeface="Wingdings" panose="05000000000000000000" pitchFamily="2" charset="2"/>
              <a:buNone/>
              <a:tabLst/>
              <a:defRPr/>
            </a:pPr>
            <a:r>
              <a:rPr lang="en-US"/>
              <a:t>Click to Add Content</a:t>
            </a:r>
          </a:p>
        </p:txBody>
      </p:sp>
      <p:sp>
        <p:nvSpPr>
          <p:cNvPr id="63" name="Content Placeholder 60"/>
          <p:cNvSpPr>
            <a:spLocks noGrp="1"/>
          </p:cNvSpPr>
          <p:nvPr>
            <p:ph sz="quarter" idx="19" hasCustomPrompt="1"/>
          </p:nvPr>
        </p:nvSpPr>
        <p:spPr>
          <a:xfrm>
            <a:off x="7989178" y="914806"/>
            <a:ext cx="3358525" cy="3429000"/>
          </a:xfrm>
          <a:prstGeom prst="round2SameRect">
            <a:avLst>
              <a:gd name="adj1" fmla="val 0"/>
              <a:gd name="adj2" fmla="val 0"/>
            </a:avLst>
          </a:prstGeom>
          <a:solidFill>
            <a:schemeClr val="tx1"/>
          </a:solidFill>
        </p:spPr>
        <p:txBody>
          <a:bodyPr tIns="365760" bIns="1554480" anchor="ctr" anchorCtr="0">
            <a:noAutofit/>
          </a:bodyPr>
          <a:lstStyle>
            <a:lvl1pPr marL="0" marR="0" indent="0" algn="ctr" defTabSz="914377" rtl="0" eaLnBrk="1" fontAlgn="base" latinLnBrk="0" hangingPunct="1">
              <a:lnSpc>
                <a:spcPct val="100000"/>
              </a:lnSpc>
              <a:spcBef>
                <a:spcPts val="1200"/>
              </a:spcBef>
              <a:spcAft>
                <a:spcPct val="0"/>
              </a:spcAft>
              <a:buClr>
                <a:schemeClr val="tx2"/>
              </a:buClr>
              <a:buSzTx/>
              <a:buFontTx/>
              <a:buNone/>
              <a:tabLst/>
              <a:defRPr sz="1200" b="0">
                <a:solidFill>
                  <a:schemeClr val="bg1"/>
                </a:solidFill>
              </a:defRPr>
            </a:lvl1pPr>
          </a:lstStyle>
          <a:p>
            <a:pPr marL="0" marR="0" lvl="0" indent="0" algn="ctr" defTabSz="914377" rtl="0" eaLnBrk="1" fontAlgn="base" latinLnBrk="0" hangingPunct="1">
              <a:lnSpc>
                <a:spcPct val="100000"/>
              </a:lnSpc>
              <a:spcBef>
                <a:spcPts val="1200"/>
              </a:spcBef>
              <a:spcAft>
                <a:spcPct val="0"/>
              </a:spcAft>
              <a:buClr>
                <a:schemeClr val="tx2"/>
              </a:buClr>
              <a:buSzTx/>
              <a:buFont typeface="Wingdings" panose="05000000000000000000" pitchFamily="2" charset="2"/>
              <a:buNone/>
              <a:tabLst/>
              <a:defRPr/>
            </a:pPr>
            <a:r>
              <a:rPr lang="en-US"/>
              <a:t>Click to Add Content</a:t>
            </a:r>
          </a:p>
        </p:txBody>
      </p:sp>
      <p:sp>
        <p:nvSpPr>
          <p:cNvPr id="5" name="Title 4"/>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20"/>
          </p:nvPr>
        </p:nvSpPr>
        <p:spPr/>
        <p:txBody>
          <a:bodyPr/>
          <a:lstStyle/>
          <a:p>
            <a:r>
              <a:rPr lang="en-US"/>
              <a:t>© Silicon Laboratories Inc. All Rights Reserved</a:t>
            </a:r>
          </a:p>
        </p:txBody>
      </p:sp>
      <p:sp>
        <p:nvSpPr>
          <p:cNvPr id="7" name="Slide Number Placeholder 6"/>
          <p:cNvSpPr>
            <a:spLocks noGrp="1"/>
          </p:cNvSpPr>
          <p:nvPr>
            <p:ph type="sldNum" sz="quarter" idx="21"/>
          </p:nvPr>
        </p:nvSpPr>
        <p:spPr/>
        <p:txBody>
          <a:bodyPr/>
          <a:lstStyle/>
          <a:p>
            <a:fld id="{29A7BD92-6AE5-CF43-B276-274952F2BFB4}" type="slidenum">
              <a:rPr lang="en-US" smtClean="0"/>
              <a:pPr/>
              <a:t>‹#›</a:t>
            </a:fld>
            <a:endParaRPr lang="en-US"/>
          </a:p>
        </p:txBody>
      </p:sp>
      <p:sp>
        <p:nvSpPr>
          <p:cNvPr id="31" name="Text Placeholder 30"/>
          <p:cNvSpPr>
            <a:spLocks noGrp="1"/>
          </p:cNvSpPr>
          <p:nvPr>
            <p:ph type="body" sz="quarter" idx="11" hasCustomPrompt="1"/>
          </p:nvPr>
        </p:nvSpPr>
        <p:spPr>
          <a:xfrm>
            <a:off x="1024128" y="4532986"/>
            <a:ext cx="310896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43" name="Text Placeholder 30"/>
          <p:cNvSpPr>
            <a:spLocks noGrp="1"/>
          </p:cNvSpPr>
          <p:nvPr>
            <p:ph type="body" sz="quarter" idx="13" hasCustomPrompt="1"/>
          </p:nvPr>
        </p:nvSpPr>
        <p:spPr>
          <a:xfrm>
            <a:off x="4550953" y="4532986"/>
            <a:ext cx="310896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53" name="Text Placeholder 30"/>
          <p:cNvSpPr>
            <a:spLocks noGrp="1"/>
          </p:cNvSpPr>
          <p:nvPr>
            <p:ph type="body" sz="quarter" idx="15" hasCustomPrompt="1"/>
          </p:nvPr>
        </p:nvSpPr>
        <p:spPr>
          <a:xfrm>
            <a:off x="8113013" y="4532986"/>
            <a:ext cx="310896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Tree>
    <p:extLst>
      <p:ext uri="{BB962C8B-B14F-4D97-AF65-F5344CB8AC3E}">
        <p14:creationId xmlns:p14="http://schemas.microsoft.com/office/powerpoint/2010/main" val="2190605555"/>
      </p:ext>
    </p:extLst>
  </p:cSld>
  <p:clrMapOvr>
    <a:masterClrMapping/>
  </p:clrMapOvr>
  <p:transition spd="med">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le-quad-content">
    <p:bg>
      <p:bgPr>
        <a:solidFill>
          <a:schemeClr val="bg1">
            <a:lumMod val="95000"/>
          </a:schemeClr>
        </a:solidFill>
        <a:effectLst/>
      </p:bgPr>
    </p:bg>
    <p:spTree>
      <p:nvGrpSpPr>
        <p:cNvPr id="1" name=""/>
        <p:cNvGrpSpPr/>
        <p:nvPr/>
      </p:nvGrpSpPr>
      <p:grpSpPr>
        <a:xfrm>
          <a:off x="0" y="0"/>
          <a:ext cx="0" cy="0"/>
          <a:chOff x="0" y="0"/>
          <a:chExt cx="0" cy="0"/>
        </a:xfrm>
      </p:grpSpPr>
      <p:sp>
        <p:nvSpPr>
          <p:cNvPr id="50" name="Rounded Rectangle 49"/>
          <p:cNvSpPr/>
          <p:nvPr/>
        </p:nvSpPr>
        <p:spPr>
          <a:xfrm>
            <a:off x="8955024" y="914400"/>
            <a:ext cx="2706624"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0" name="Rounded Rectangle 59"/>
          <p:cNvSpPr/>
          <p:nvPr/>
        </p:nvSpPr>
        <p:spPr>
          <a:xfrm>
            <a:off x="6122416" y="914400"/>
            <a:ext cx="2706624"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8" name="Rounded Rectangle 67"/>
          <p:cNvSpPr/>
          <p:nvPr/>
        </p:nvSpPr>
        <p:spPr>
          <a:xfrm>
            <a:off x="3285723" y="914400"/>
            <a:ext cx="2706624"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a:solidFill>
                <a:srgbClr val="FFFFFF"/>
              </a:solidFill>
            </a:endParaRPr>
          </a:p>
        </p:txBody>
      </p:sp>
      <p:sp>
        <p:nvSpPr>
          <p:cNvPr id="4" name="Rounded Rectangle 3"/>
          <p:cNvSpPr/>
          <p:nvPr/>
        </p:nvSpPr>
        <p:spPr>
          <a:xfrm>
            <a:off x="457200" y="914400"/>
            <a:ext cx="2706624"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5" name="Rectangle 34"/>
          <p:cNvSpPr/>
          <p:nvPr/>
        </p:nvSpPr>
        <p:spPr>
          <a:xfrm>
            <a:off x="650088" y="1326418"/>
            <a:ext cx="2301519" cy="32455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 Placeholder 33"/>
          <p:cNvSpPr>
            <a:spLocks noGrp="1"/>
          </p:cNvSpPr>
          <p:nvPr>
            <p:ph type="body" sz="quarter" idx="12" hasCustomPrompt="1"/>
          </p:nvPr>
        </p:nvSpPr>
        <p:spPr>
          <a:xfrm>
            <a:off x="457200" y="4891878"/>
            <a:ext cx="2706624" cy="1508921"/>
          </a:xfrm>
        </p:spPr>
        <p:txBody>
          <a:bodyPr tIns="182880" bIns="91440" anchor="t" anchorCtr="0">
            <a:noAutofit/>
          </a:bodyPr>
          <a:lstStyle>
            <a:lvl1pPr marL="0" indent="0" algn="ctr">
              <a:spcBef>
                <a:spcPts val="300"/>
              </a:spcBef>
              <a:buFontTx/>
              <a:buNone/>
              <a:defRPr sz="1400">
                <a:solidFill>
                  <a:schemeClr val="tx1"/>
                </a:solidFill>
              </a:defRPr>
            </a:lvl1pPr>
            <a:lvl2pPr marL="0" indent="0" algn="ctr">
              <a:spcBef>
                <a:spcPts val="600"/>
              </a:spcBef>
              <a:buFontTx/>
              <a:buNone/>
              <a:defRPr sz="1200">
                <a:solidFill>
                  <a:schemeClr val="tx1"/>
                </a:solidFill>
              </a:defRPr>
            </a:lvl2pPr>
            <a:lvl3pPr>
              <a:defRPr sz="1200"/>
            </a:lvl3pPr>
            <a:lvl4pPr>
              <a:defRPr sz="1100"/>
            </a:lvl4pPr>
            <a:lvl5pPr>
              <a:defRPr sz="1100"/>
            </a:lvl5pPr>
          </a:lstStyle>
          <a:p>
            <a:pPr lvl="0"/>
            <a:r>
              <a:rPr lang="en-US"/>
              <a:t>Edit Master text styles</a:t>
            </a:r>
          </a:p>
          <a:p>
            <a:pPr lvl="1"/>
            <a:r>
              <a:rPr lang="en-US"/>
              <a:t>Second level</a:t>
            </a:r>
          </a:p>
        </p:txBody>
      </p:sp>
      <p:sp>
        <p:nvSpPr>
          <p:cNvPr id="61" name="Content Placeholder 60"/>
          <p:cNvSpPr>
            <a:spLocks noGrp="1"/>
          </p:cNvSpPr>
          <p:nvPr>
            <p:ph sz="quarter" idx="17" hasCustomPrompt="1"/>
          </p:nvPr>
        </p:nvSpPr>
        <p:spPr>
          <a:xfrm>
            <a:off x="457200" y="914400"/>
            <a:ext cx="2706624" cy="3429000"/>
          </a:xfrm>
          <a:prstGeom prst="round2SameRect">
            <a:avLst>
              <a:gd name="adj1" fmla="val 0"/>
              <a:gd name="adj2" fmla="val 0"/>
            </a:avLst>
          </a:prstGeom>
          <a:solidFill>
            <a:schemeClr val="tx1"/>
          </a:solidFill>
        </p:spPr>
        <p:txBody>
          <a:bodyPr tIns="365760" anchor="t" anchorCtr="0">
            <a:noAutofit/>
          </a:bodyPr>
          <a:lstStyle>
            <a:lvl1pPr marL="0" indent="0" algn="ctr">
              <a:buFontTx/>
              <a:buNone/>
              <a:defRPr sz="1200" b="0" baseline="0">
                <a:solidFill>
                  <a:schemeClr val="bg1"/>
                </a:solidFill>
              </a:defRPr>
            </a:lvl1pPr>
          </a:lstStyle>
          <a:p>
            <a:pPr lvl="0"/>
            <a:r>
              <a:rPr lang="en-US"/>
              <a:t>Click to Add Content</a:t>
            </a:r>
          </a:p>
        </p:txBody>
      </p:sp>
      <p:sp>
        <p:nvSpPr>
          <p:cNvPr id="5" name="Title 4"/>
          <p:cNvSpPr>
            <a:spLocks noGrp="1"/>
          </p:cNvSpPr>
          <p:nvPr>
            <p:ph type="title"/>
          </p:nvPr>
        </p:nvSpPr>
        <p:spPr/>
        <p:txBody>
          <a:bodyPr/>
          <a:lstStyle/>
          <a:p>
            <a:r>
              <a:rPr lang="en-US"/>
              <a:t>Click to edit Master title style</a:t>
            </a:r>
          </a:p>
        </p:txBody>
      </p:sp>
      <p:sp>
        <p:nvSpPr>
          <p:cNvPr id="69" name="Rectangle 68"/>
          <p:cNvSpPr/>
          <p:nvPr/>
        </p:nvSpPr>
        <p:spPr>
          <a:xfrm>
            <a:off x="3479179" y="1326418"/>
            <a:ext cx="2308303" cy="32455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 Placeholder 33"/>
          <p:cNvSpPr>
            <a:spLocks noGrp="1"/>
          </p:cNvSpPr>
          <p:nvPr>
            <p:ph type="body" sz="quarter" idx="25" hasCustomPrompt="1"/>
          </p:nvPr>
        </p:nvSpPr>
        <p:spPr>
          <a:xfrm>
            <a:off x="3285723" y="4891878"/>
            <a:ext cx="2706624" cy="1508922"/>
          </a:xfrm>
        </p:spPr>
        <p:txBody>
          <a:bodyPr tIns="182880" bIns="91440" anchor="t" anchorCtr="0">
            <a:noAutofit/>
          </a:bodyPr>
          <a:lstStyle>
            <a:lvl1pPr marL="0" indent="0" algn="ctr">
              <a:spcBef>
                <a:spcPts val="300"/>
              </a:spcBef>
              <a:buFontTx/>
              <a:buNone/>
              <a:defRPr sz="1400">
                <a:solidFill>
                  <a:schemeClr val="tx1"/>
                </a:solidFill>
              </a:defRPr>
            </a:lvl1pPr>
            <a:lvl2pPr marL="0" indent="0" algn="ctr">
              <a:spcBef>
                <a:spcPts val="600"/>
              </a:spcBef>
              <a:buFontTx/>
              <a:buNone/>
              <a:defRPr sz="1200">
                <a:solidFill>
                  <a:schemeClr val="tx1"/>
                </a:solidFill>
              </a:defRPr>
            </a:lvl2pPr>
            <a:lvl3pPr>
              <a:defRPr sz="1200"/>
            </a:lvl3pPr>
            <a:lvl4pPr>
              <a:defRPr sz="1100"/>
            </a:lvl4pPr>
            <a:lvl5pPr>
              <a:defRPr sz="1100"/>
            </a:lvl5pPr>
          </a:lstStyle>
          <a:p>
            <a:pPr lvl="0"/>
            <a:r>
              <a:rPr lang="en-US"/>
              <a:t>Edit Master text styles</a:t>
            </a:r>
          </a:p>
          <a:p>
            <a:pPr lvl="1"/>
            <a:r>
              <a:rPr lang="en-US"/>
              <a:t>Second level</a:t>
            </a:r>
          </a:p>
        </p:txBody>
      </p:sp>
      <p:sp>
        <p:nvSpPr>
          <p:cNvPr id="72" name="Content Placeholder 60"/>
          <p:cNvSpPr>
            <a:spLocks noGrp="1"/>
          </p:cNvSpPr>
          <p:nvPr>
            <p:ph sz="quarter" idx="26" hasCustomPrompt="1"/>
          </p:nvPr>
        </p:nvSpPr>
        <p:spPr>
          <a:xfrm>
            <a:off x="3285723" y="914400"/>
            <a:ext cx="2706624" cy="3429000"/>
          </a:xfrm>
          <a:prstGeom prst="round2SameRect">
            <a:avLst>
              <a:gd name="adj1" fmla="val 0"/>
              <a:gd name="adj2" fmla="val 0"/>
            </a:avLst>
          </a:prstGeom>
          <a:solidFill>
            <a:schemeClr val="tx1"/>
          </a:solidFill>
        </p:spPr>
        <p:txBody>
          <a:bodyPr tIns="365760" anchor="t" anchorCtr="0">
            <a:noAutofit/>
          </a:bodyPr>
          <a:lstStyle>
            <a:lvl1pPr marL="0" indent="0" algn="ctr">
              <a:buFontTx/>
              <a:buNone/>
              <a:defRPr sz="1200" b="0" baseline="0">
                <a:solidFill>
                  <a:schemeClr val="bg1"/>
                </a:solidFill>
              </a:defRPr>
            </a:lvl1pPr>
          </a:lstStyle>
          <a:p>
            <a:pPr lvl="0"/>
            <a:r>
              <a:rPr lang="en-US"/>
              <a:t>Click to Add Content</a:t>
            </a:r>
          </a:p>
        </p:txBody>
      </p:sp>
      <p:sp>
        <p:nvSpPr>
          <p:cNvPr id="64" name="Rectangle 63"/>
          <p:cNvSpPr/>
          <p:nvPr/>
        </p:nvSpPr>
        <p:spPr>
          <a:xfrm>
            <a:off x="6315730" y="1326418"/>
            <a:ext cx="2306607" cy="32455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 Placeholder 33"/>
          <p:cNvSpPr>
            <a:spLocks noGrp="1"/>
          </p:cNvSpPr>
          <p:nvPr>
            <p:ph type="body" sz="quarter" idx="22" hasCustomPrompt="1"/>
          </p:nvPr>
        </p:nvSpPr>
        <p:spPr>
          <a:xfrm>
            <a:off x="6122416" y="4891878"/>
            <a:ext cx="2706624" cy="1508922"/>
          </a:xfrm>
        </p:spPr>
        <p:txBody>
          <a:bodyPr tIns="182880" bIns="91440" anchor="t" anchorCtr="0">
            <a:noAutofit/>
          </a:bodyPr>
          <a:lstStyle>
            <a:lvl1pPr marL="0" indent="0" algn="ctr">
              <a:spcBef>
                <a:spcPts val="300"/>
              </a:spcBef>
              <a:spcAft>
                <a:spcPts val="600"/>
              </a:spcAft>
              <a:buFontTx/>
              <a:buNone/>
              <a:defRPr sz="1400">
                <a:solidFill>
                  <a:schemeClr val="tx1"/>
                </a:solidFill>
              </a:defRPr>
            </a:lvl1pPr>
            <a:lvl2pPr marL="0" indent="0" algn="ctr">
              <a:spcBef>
                <a:spcPts val="600"/>
              </a:spcBef>
              <a:buFontTx/>
              <a:buNone/>
              <a:defRPr sz="1200">
                <a:solidFill>
                  <a:schemeClr val="tx1"/>
                </a:solidFill>
              </a:defRPr>
            </a:lvl2pPr>
            <a:lvl3pPr>
              <a:defRPr sz="1200"/>
            </a:lvl3pPr>
            <a:lvl4pPr>
              <a:defRPr sz="1100"/>
            </a:lvl4pPr>
            <a:lvl5pPr>
              <a:defRPr sz="1100"/>
            </a:lvl5pPr>
          </a:lstStyle>
          <a:p>
            <a:pPr marL="0" marR="0" lvl="0" indent="0" algn="ctr" defTabSz="914377" rtl="0" eaLnBrk="1" fontAlgn="base" latinLnBrk="0" hangingPunct="1">
              <a:lnSpc>
                <a:spcPct val="95000"/>
              </a:lnSpc>
              <a:spcBef>
                <a:spcPts val="300"/>
              </a:spcBef>
              <a:spcAft>
                <a:spcPct val="0"/>
              </a:spcAft>
              <a:buClr>
                <a:schemeClr val="tx2"/>
              </a:buClr>
              <a:buSzTx/>
              <a:buFontTx/>
              <a:buNone/>
              <a:tabLst/>
              <a:defRPr/>
            </a:pPr>
            <a:r>
              <a:rPr lang="en-US"/>
              <a:t>Edit Master text styles</a:t>
            </a:r>
          </a:p>
          <a:p>
            <a:pPr marL="0" marR="0" lvl="1" indent="0" algn="ctr" defTabSz="914377" rtl="0" eaLnBrk="1" fontAlgn="base" latinLnBrk="0" hangingPunct="1">
              <a:lnSpc>
                <a:spcPct val="95000"/>
              </a:lnSpc>
              <a:spcBef>
                <a:spcPts val="300"/>
              </a:spcBef>
              <a:spcAft>
                <a:spcPct val="0"/>
              </a:spcAft>
              <a:buClr>
                <a:schemeClr val="tx2"/>
              </a:buClr>
              <a:buSzTx/>
              <a:buFontTx/>
              <a:buNone/>
              <a:tabLst/>
              <a:defRPr/>
            </a:pPr>
            <a:r>
              <a:rPr lang="en-US"/>
              <a:t>Second level</a:t>
            </a:r>
          </a:p>
        </p:txBody>
      </p:sp>
      <p:sp>
        <p:nvSpPr>
          <p:cNvPr id="67" name="Content Placeholder 60"/>
          <p:cNvSpPr>
            <a:spLocks noGrp="1"/>
          </p:cNvSpPr>
          <p:nvPr>
            <p:ph sz="quarter" idx="23" hasCustomPrompt="1"/>
          </p:nvPr>
        </p:nvSpPr>
        <p:spPr>
          <a:xfrm>
            <a:off x="6122416" y="914400"/>
            <a:ext cx="2706624" cy="3429000"/>
          </a:xfrm>
          <a:prstGeom prst="round2SameRect">
            <a:avLst>
              <a:gd name="adj1" fmla="val 0"/>
              <a:gd name="adj2" fmla="val 0"/>
            </a:avLst>
          </a:prstGeom>
          <a:solidFill>
            <a:schemeClr val="tx1"/>
          </a:solidFill>
        </p:spPr>
        <p:txBody>
          <a:bodyPr tIns="365760" anchor="t" anchorCtr="0">
            <a:noAutofit/>
          </a:bodyPr>
          <a:lstStyle>
            <a:lvl1pPr marL="0" indent="0" algn="ctr">
              <a:buFontTx/>
              <a:buNone/>
              <a:defRPr sz="1200" b="0" baseline="0">
                <a:solidFill>
                  <a:schemeClr val="bg1"/>
                </a:solidFill>
              </a:defRPr>
            </a:lvl1pPr>
          </a:lstStyle>
          <a:p>
            <a:pPr lvl="0"/>
            <a:r>
              <a:rPr lang="en-US"/>
              <a:t>Click to Add Content</a:t>
            </a:r>
          </a:p>
        </p:txBody>
      </p:sp>
      <p:sp>
        <p:nvSpPr>
          <p:cNvPr id="56" name="Rectangle 55"/>
          <p:cNvSpPr/>
          <p:nvPr/>
        </p:nvSpPr>
        <p:spPr>
          <a:xfrm>
            <a:off x="9148480" y="1326418"/>
            <a:ext cx="2308303" cy="32455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 Placeholder 33"/>
          <p:cNvSpPr>
            <a:spLocks noGrp="1"/>
          </p:cNvSpPr>
          <p:nvPr>
            <p:ph type="body" sz="quarter" idx="19" hasCustomPrompt="1"/>
          </p:nvPr>
        </p:nvSpPr>
        <p:spPr>
          <a:xfrm>
            <a:off x="8955024" y="4891878"/>
            <a:ext cx="2706624" cy="1508922"/>
          </a:xfrm>
        </p:spPr>
        <p:txBody>
          <a:bodyPr tIns="182880" bIns="91440" anchor="t" anchorCtr="0">
            <a:noAutofit/>
          </a:bodyPr>
          <a:lstStyle>
            <a:lvl1pPr marL="0" indent="0" algn="ctr">
              <a:spcBef>
                <a:spcPts val="300"/>
              </a:spcBef>
              <a:buFontTx/>
              <a:buNone/>
              <a:defRPr sz="1600">
                <a:solidFill>
                  <a:schemeClr val="tx1"/>
                </a:solidFill>
              </a:defRPr>
            </a:lvl1pPr>
            <a:lvl2pPr marL="0" indent="0" algn="ctr">
              <a:spcBef>
                <a:spcPts val="600"/>
              </a:spcBef>
              <a:buFontTx/>
              <a:buNone/>
              <a:defRPr sz="1200">
                <a:solidFill>
                  <a:schemeClr val="tx1"/>
                </a:solidFill>
              </a:defRPr>
            </a:lvl2pPr>
            <a:lvl3pPr>
              <a:defRPr sz="1200"/>
            </a:lvl3pPr>
            <a:lvl4pPr>
              <a:defRPr sz="1100"/>
            </a:lvl4pPr>
            <a:lvl5pPr>
              <a:defRPr sz="1100"/>
            </a:lvl5pPr>
          </a:lstStyle>
          <a:p>
            <a:pPr lvl="0"/>
            <a:r>
              <a:rPr lang="en-US"/>
              <a:t>Edit Master text styles</a:t>
            </a:r>
          </a:p>
          <a:p>
            <a:pPr lvl="1"/>
            <a:r>
              <a:rPr lang="en-US"/>
              <a:t>Second level</a:t>
            </a:r>
          </a:p>
        </p:txBody>
      </p:sp>
      <p:sp>
        <p:nvSpPr>
          <p:cNvPr id="59" name="Content Placeholder 60"/>
          <p:cNvSpPr>
            <a:spLocks noGrp="1"/>
          </p:cNvSpPr>
          <p:nvPr>
            <p:ph sz="quarter" idx="20" hasCustomPrompt="1"/>
          </p:nvPr>
        </p:nvSpPr>
        <p:spPr>
          <a:xfrm>
            <a:off x="8955024" y="914400"/>
            <a:ext cx="2706624" cy="3429000"/>
          </a:xfrm>
          <a:prstGeom prst="round2SameRect">
            <a:avLst>
              <a:gd name="adj1" fmla="val 0"/>
              <a:gd name="adj2" fmla="val 0"/>
            </a:avLst>
          </a:prstGeom>
          <a:solidFill>
            <a:schemeClr val="tx1"/>
          </a:solidFill>
        </p:spPr>
        <p:txBody>
          <a:bodyPr tIns="365760" anchor="t" anchorCtr="0">
            <a:noAutofit/>
          </a:bodyPr>
          <a:lstStyle>
            <a:lvl1pPr marL="0" indent="0" algn="ctr">
              <a:buFontTx/>
              <a:buNone/>
              <a:defRPr sz="1200" b="0" baseline="0">
                <a:solidFill>
                  <a:schemeClr val="bg1"/>
                </a:solidFill>
              </a:defRPr>
            </a:lvl1pPr>
          </a:lstStyle>
          <a:p>
            <a:pPr lvl="0"/>
            <a:r>
              <a:rPr lang="en-US"/>
              <a:t>Click to Add Content</a:t>
            </a:r>
          </a:p>
        </p:txBody>
      </p:sp>
      <p:sp>
        <p:nvSpPr>
          <p:cNvPr id="8" name="Footer Placeholder 7"/>
          <p:cNvSpPr>
            <a:spLocks noGrp="1"/>
          </p:cNvSpPr>
          <p:nvPr>
            <p:ph type="ftr" sz="quarter" idx="27"/>
          </p:nvPr>
        </p:nvSpPr>
        <p:spPr/>
        <p:txBody>
          <a:bodyPr/>
          <a:lstStyle/>
          <a:p>
            <a:r>
              <a:rPr lang="en-US"/>
              <a:t>© Silicon Laboratories Inc. All Rights Reserved</a:t>
            </a:r>
          </a:p>
        </p:txBody>
      </p:sp>
      <p:sp>
        <p:nvSpPr>
          <p:cNvPr id="9" name="Slide Number Placeholder 8"/>
          <p:cNvSpPr>
            <a:spLocks noGrp="1"/>
          </p:cNvSpPr>
          <p:nvPr>
            <p:ph type="sldNum" sz="quarter" idx="28"/>
          </p:nvPr>
        </p:nvSpPr>
        <p:spPr/>
        <p:txBody>
          <a:bodyPr/>
          <a:lstStyle/>
          <a:p>
            <a:fld id="{29A7BD92-6AE5-CF43-B276-274952F2BFB4}" type="slidenum">
              <a:rPr lang="en-US" smtClean="0"/>
              <a:pPr/>
              <a:t>‹#›</a:t>
            </a:fld>
            <a:endParaRPr lang="en-US"/>
          </a:p>
        </p:txBody>
      </p:sp>
      <p:sp>
        <p:nvSpPr>
          <p:cNvPr id="31" name="Text Placeholder 30"/>
          <p:cNvSpPr>
            <a:spLocks noGrp="1"/>
          </p:cNvSpPr>
          <p:nvPr>
            <p:ph type="body" sz="quarter" idx="11" hasCustomPrompt="1"/>
          </p:nvPr>
        </p:nvSpPr>
        <p:spPr>
          <a:xfrm>
            <a:off x="667512" y="4560418"/>
            <a:ext cx="22860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70" name="Text Placeholder 30"/>
          <p:cNvSpPr>
            <a:spLocks noGrp="1"/>
          </p:cNvSpPr>
          <p:nvPr>
            <p:ph type="body" sz="quarter" idx="24" hasCustomPrompt="1"/>
          </p:nvPr>
        </p:nvSpPr>
        <p:spPr>
          <a:xfrm>
            <a:off x="3496035" y="4560418"/>
            <a:ext cx="22860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65" name="Text Placeholder 30"/>
          <p:cNvSpPr>
            <a:spLocks noGrp="1"/>
          </p:cNvSpPr>
          <p:nvPr>
            <p:ph type="body" sz="quarter" idx="21" hasCustomPrompt="1"/>
          </p:nvPr>
        </p:nvSpPr>
        <p:spPr>
          <a:xfrm>
            <a:off x="6332728" y="4560418"/>
            <a:ext cx="22860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57" name="Text Placeholder 30"/>
          <p:cNvSpPr>
            <a:spLocks noGrp="1"/>
          </p:cNvSpPr>
          <p:nvPr>
            <p:ph type="body" sz="quarter" idx="18" hasCustomPrompt="1"/>
          </p:nvPr>
        </p:nvSpPr>
        <p:spPr>
          <a:xfrm>
            <a:off x="9165336" y="4560418"/>
            <a:ext cx="22860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Tree>
    <p:extLst>
      <p:ext uri="{BB962C8B-B14F-4D97-AF65-F5344CB8AC3E}">
        <p14:creationId xmlns:p14="http://schemas.microsoft.com/office/powerpoint/2010/main" val="2575074703"/>
      </p:ext>
    </p:extLst>
  </p:cSld>
  <p:clrMapOvr>
    <a:masterClrMapping/>
  </p:clrMapOvr>
  <p:transition spd="med">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le-triple-content-2">
    <p:bg>
      <p:bgPr>
        <a:solidFill>
          <a:schemeClr val="bg1">
            <a:lumMod val="95000"/>
          </a:schemeClr>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A3DCADF-9989-6741-9A86-3D3ED5BA9C5E}"/>
              </a:ext>
            </a:extLst>
          </p:cNvPr>
          <p:cNvSpPr/>
          <p:nvPr/>
        </p:nvSpPr>
        <p:spPr>
          <a:xfrm>
            <a:off x="4257509" y="914400"/>
            <a:ext cx="3660984" cy="54864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2" name="Rectangle 11">
            <a:extLst>
              <a:ext uri="{FF2B5EF4-FFF2-40B4-BE49-F238E27FC236}">
                <a16:creationId xmlns:a16="http://schemas.microsoft.com/office/drawing/2014/main" id="{12C04902-8785-CA47-876F-5A5480BBAE4A}"/>
              </a:ext>
            </a:extLst>
          </p:cNvPr>
          <p:cNvSpPr/>
          <p:nvPr/>
        </p:nvSpPr>
        <p:spPr>
          <a:xfrm>
            <a:off x="457199" y="914400"/>
            <a:ext cx="3658909" cy="54864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3" name="Rectangle 12">
            <a:extLst>
              <a:ext uri="{FF2B5EF4-FFF2-40B4-BE49-F238E27FC236}">
                <a16:creationId xmlns:a16="http://schemas.microsoft.com/office/drawing/2014/main" id="{82881179-2A72-B741-B271-E7E1D5005C36}"/>
              </a:ext>
            </a:extLst>
          </p:cNvPr>
          <p:cNvSpPr/>
          <p:nvPr/>
        </p:nvSpPr>
        <p:spPr>
          <a:xfrm>
            <a:off x="4254082" y="914400"/>
            <a:ext cx="3664952" cy="54864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4" name="Rectangle 13">
            <a:extLst>
              <a:ext uri="{FF2B5EF4-FFF2-40B4-BE49-F238E27FC236}">
                <a16:creationId xmlns:a16="http://schemas.microsoft.com/office/drawing/2014/main" id="{0600054A-2E4D-304F-9A2C-CCCAC7A22A27}"/>
              </a:ext>
            </a:extLst>
          </p:cNvPr>
          <p:cNvSpPr/>
          <p:nvPr/>
        </p:nvSpPr>
        <p:spPr>
          <a:xfrm>
            <a:off x="8069848" y="914400"/>
            <a:ext cx="3664952" cy="54864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31" name="Text Placeholder 30"/>
          <p:cNvSpPr>
            <a:spLocks noGrp="1"/>
          </p:cNvSpPr>
          <p:nvPr>
            <p:ph type="body" sz="quarter" idx="11" hasCustomPrompt="1"/>
          </p:nvPr>
        </p:nvSpPr>
        <p:spPr>
          <a:xfrm>
            <a:off x="667512" y="1115938"/>
            <a:ext cx="3237716" cy="261610"/>
          </a:xfrm>
          <a:prstGeom prst="rect">
            <a:avLst/>
          </a:prstGeom>
          <a:solidFill>
            <a:schemeClr val="accent1"/>
          </a:solidFill>
        </p:spPr>
        <p:txBody>
          <a:bodyPr wrap="square"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70" name="Text Placeholder 30"/>
          <p:cNvSpPr>
            <a:spLocks noGrp="1"/>
          </p:cNvSpPr>
          <p:nvPr>
            <p:ph type="body" sz="quarter" idx="24" hasCustomPrompt="1"/>
          </p:nvPr>
        </p:nvSpPr>
        <p:spPr>
          <a:xfrm>
            <a:off x="4470816" y="1117521"/>
            <a:ext cx="3237334" cy="261610"/>
          </a:xfrm>
          <a:prstGeom prst="rect">
            <a:avLst/>
          </a:prstGeom>
          <a:solidFill>
            <a:schemeClr val="accent1"/>
          </a:solidFill>
        </p:spPr>
        <p:txBody>
          <a:bodyPr wrap="square"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5" name="Title 4"/>
          <p:cNvSpPr>
            <a:spLocks noGrp="1"/>
          </p:cNvSpPr>
          <p:nvPr>
            <p:ph type="title"/>
          </p:nvPr>
        </p:nvSpPr>
        <p:spPr>
          <a:xfrm>
            <a:off x="457200" y="0"/>
            <a:ext cx="11277600" cy="914400"/>
          </a:xfrm>
        </p:spPr>
        <p:txBody>
          <a:bodyPr/>
          <a:lstStyle>
            <a:lvl1pPr>
              <a:defRPr b="1" i="0"/>
            </a:lvl1pPr>
          </a:lstStyle>
          <a:p>
            <a:r>
              <a:rPr lang="en-US"/>
              <a:t>Click to edit Master title style</a:t>
            </a:r>
          </a:p>
        </p:txBody>
      </p:sp>
      <p:sp>
        <p:nvSpPr>
          <p:cNvPr id="65" name="Text Placeholder 30"/>
          <p:cNvSpPr>
            <a:spLocks noGrp="1"/>
          </p:cNvSpPr>
          <p:nvPr>
            <p:ph type="body" sz="quarter" idx="21" hasCustomPrompt="1"/>
          </p:nvPr>
        </p:nvSpPr>
        <p:spPr>
          <a:xfrm>
            <a:off x="8280730" y="1115938"/>
            <a:ext cx="3243757" cy="261610"/>
          </a:xfrm>
          <a:prstGeom prst="rect">
            <a:avLst/>
          </a:prstGeom>
          <a:solidFill>
            <a:schemeClr val="accent1"/>
          </a:solidFill>
        </p:spPr>
        <p:txBody>
          <a:bodyPr wrap="square"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6" name="Text Placeholder 5"/>
          <p:cNvSpPr>
            <a:spLocks noGrp="1"/>
          </p:cNvSpPr>
          <p:nvPr>
            <p:ph type="body" sz="quarter" idx="34"/>
          </p:nvPr>
        </p:nvSpPr>
        <p:spPr>
          <a:xfrm>
            <a:off x="457199" y="1579088"/>
            <a:ext cx="3646069" cy="4821712"/>
          </a:xfrm>
          <a:prstGeom prst="rect">
            <a:avLst/>
          </a:prstGeo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Clr>
                <a:schemeClr val="bg2"/>
              </a:buClr>
              <a:buFont typeface="Wingdings" pitchFamily="2" charset="2"/>
              <a:buChar char="§"/>
              <a:defRPr sz="1200" b="0" i="0">
                <a:latin typeface="Arial" panose="020B0604020202020204" pitchFamily="34" charset="0"/>
              </a:defRPr>
            </a:lvl2pPr>
            <a:lvl3pPr marL="365760" indent="-182880">
              <a:spcBef>
                <a:spcPts val="600"/>
              </a:spcBef>
              <a:spcAft>
                <a:spcPts val="300"/>
              </a:spcAft>
              <a:buClr>
                <a:schemeClr val="bg2"/>
              </a:buClr>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16" name="Slide Number Placeholder 8">
            <a:extLst>
              <a:ext uri="{FF2B5EF4-FFF2-40B4-BE49-F238E27FC236}">
                <a16:creationId xmlns:a16="http://schemas.microsoft.com/office/drawing/2014/main" id="{35BA6085-D15B-6A45-B2B2-00C9E0AA8A0B}"/>
              </a:ext>
            </a:extLst>
          </p:cNvPr>
          <p:cNvSpPr>
            <a:spLocks noGrp="1"/>
          </p:cNvSpPr>
          <p:nvPr>
            <p:ph type="sldNum" sz="quarter" idx="38"/>
          </p:nvPr>
        </p:nvSpPr>
        <p:spPr/>
        <p:txBody>
          <a:bodyPr/>
          <a:lstStyle>
            <a:lvl1pPr>
              <a:defRPr b="0" i="0">
                <a:latin typeface="Arial" panose="020B0604020202020204" pitchFamily="34" charset="0"/>
              </a:defRPr>
            </a:lvl1pPr>
          </a:lstStyle>
          <a:p>
            <a:pPr>
              <a:defRPr/>
            </a:pPr>
            <a:fld id="{4D82331C-91EC-764E-9317-AF0C46404984}" type="slidenum">
              <a:rPr lang="en-US" smtClean="0"/>
              <a:pPr>
                <a:defRPr/>
              </a:pPr>
              <a:t>‹#›</a:t>
            </a:fld>
            <a:endParaRPr lang="en-US"/>
          </a:p>
        </p:txBody>
      </p:sp>
      <p:sp>
        <p:nvSpPr>
          <p:cNvPr id="17" name="Footer Placeholder 1">
            <a:extLst>
              <a:ext uri="{FF2B5EF4-FFF2-40B4-BE49-F238E27FC236}">
                <a16:creationId xmlns:a16="http://schemas.microsoft.com/office/drawing/2014/main" id="{68BDDE91-EAED-E547-87E7-330A715DBD1C}"/>
              </a:ext>
            </a:extLst>
          </p:cNvPr>
          <p:cNvSpPr>
            <a:spLocks noGrp="1"/>
          </p:cNvSpPr>
          <p:nvPr>
            <p:ph type="ftr" sz="quarter" idx="39"/>
          </p:nvPr>
        </p:nvSpPr>
        <p:spPr/>
        <p:txBody>
          <a:bodyPr/>
          <a:lstStyle>
            <a:lvl1pPr>
              <a:defRPr b="0" i="0">
                <a:latin typeface="Arial" panose="020B0604020202020204" pitchFamily="34" charset="0"/>
              </a:defRPr>
            </a:lvl1pPr>
          </a:lstStyle>
          <a:p>
            <a:pPr>
              <a:defRPr/>
            </a:pPr>
            <a:r>
              <a:rPr lang="en-US"/>
              <a:t>© Silicon Laboratories Inc. All Rights Reserved</a:t>
            </a:r>
          </a:p>
        </p:txBody>
      </p:sp>
      <p:sp>
        <p:nvSpPr>
          <p:cNvPr id="18" name="Text Placeholder 5">
            <a:extLst>
              <a:ext uri="{FF2B5EF4-FFF2-40B4-BE49-F238E27FC236}">
                <a16:creationId xmlns:a16="http://schemas.microsoft.com/office/drawing/2014/main" id="{5632AA27-60F6-D645-8B54-63132076A3B0}"/>
              </a:ext>
            </a:extLst>
          </p:cNvPr>
          <p:cNvSpPr>
            <a:spLocks noGrp="1"/>
          </p:cNvSpPr>
          <p:nvPr>
            <p:ph type="body" sz="quarter" idx="40"/>
          </p:nvPr>
        </p:nvSpPr>
        <p:spPr>
          <a:xfrm>
            <a:off x="4260504" y="1579088"/>
            <a:ext cx="3657990" cy="4821712"/>
          </a:xfrm>
          <a:prstGeom prst="rect">
            <a:avLst/>
          </a:prstGeo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Clr>
                <a:schemeClr val="bg2"/>
              </a:buClr>
              <a:buFont typeface="Wingdings" pitchFamily="2" charset="2"/>
              <a:buChar char="§"/>
              <a:defRPr sz="1200" b="0" i="0">
                <a:latin typeface="Arial" panose="020B0604020202020204" pitchFamily="34" charset="0"/>
              </a:defRPr>
            </a:lvl2pPr>
            <a:lvl3pPr marL="365760" indent="-182880">
              <a:spcBef>
                <a:spcPts val="600"/>
              </a:spcBef>
              <a:spcAft>
                <a:spcPts val="300"/>
              </a:spcAft>
              <a:buClr>
                <a:schemeClr val="bg2"/>
              </a:buClr>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19" name="Text Placeholder 5">
            <a:extLst>
              <a:ext uri="{FF2B5EF4-FFF2-40B4-BE49-F238E27FC236}">
                <a16:creationId xmlns:a16="http://schemas.microsoft.com/office/drawing/2014/main" id="{3F6F6DEF-C387-0646-A152-442378AABF1C}"/>
              </a:ext>
            </a:extLst>
          </p:cNvPr>
          <p:cNvSpPr>
            <a:spLocks noGrp="1"/>
          </p:cNvSpPr>
          <p:nvPr>
            <p:ph type="body" sz="quarter" idx="41"/>
          </p:nvPr>
        </p:nvSpPr>
        <p:spPr>
          <a:xfrm>
            <a:off x="8069848" y="1579088"/>
            <a:ext cx="3664952" cy="4821712"/>
          </a:xfrm>
          <a:prstGeom prst="rect">
            <a:avLst/>
          </a:prstGeo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Clr>
                <a:schemeClr val="bg2"/>
              </a:buClr>
              <a:buFont typeface="Wingdings" pitchFamily="2" charset="2"/>
              <a:buChar char="§"/>
              <a:defRPr sz="1200" b="0" i="0">
                <a:latin typeface="Arial" panose="020B0604020202020204" pitchFamily="34" charset="0"/>
              </a:defRPr>
            </a:lvl2pPr>
            <a:lvl3pPr marL="365760" indent="-182880">
              <a:spcBef>
                <a:spcPts val="600"/>
              </a:spcBef>
              <a:spcAft>
                <a:spcPts val="300"/>
              </a:spcAft>
              <a:buClr>
                <a:schemeClr val="bg2"/>
              </a:buClr>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709171759"/>
      </p:ext>
    </p:extLst>
  </p:cSld>
  <p:clrMapOvr>
    <a:masterClrMapping/>
  </p:clrMapOvr>
  <p:transition spd="med">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le-quad-content-2">
    <p:bg>
      <p:bgPr>
        <a:solidFill>
          <a:schemeClr val="bg1">
            <a:lumMod val="95000"/>
          </a:schemeClr>
        </a:solidFill>
        <a:effectLst/>
      </p:bgPr>
    </p:bg>
    <p:spTree>
      <p:nvGrpSpPr>
        <p:cNvPr id="1" name=""/>
        <p:cNvGrpSpPr/>
        <p:nvPr/>
      </p:nvGrpSpPr>
      <p:grpSpPr>
        <a:xfrm>
          <a:off x="0" y="0"/>
          <a:ext cx="0" cy="0"/>
          <a:chOff x="0" y="0"/>
          <a:chExt cx="0" cy="0"/>
        </a:xfrm>
      </p:grpSpPr>
      <p:sp>
        <p:nvSpPr>
          <p:cNvPr id="11" name="Rounded Rectangle 10">
            <a:extLst>
              <a:ext uri="{FF2B5EF4-FFF2-40B4-BE49-F238E27FC236}">
                <a16:creationId xmlns:a16="http://schemas.microsoft.com/office/drawing/2014/main" id="{2A3DCADF-9989-6741-9A86-3D3ED5BA9C5E}"/>
              </a:ext>
            </a:extLst>
          </p:cNvPr>
          <p:cNvSpPr/>
          <p:nvPr/>
        </p:nvSpPr>
        <p:spPr>
          <a:xfrm>
            <a:off x="3314700" y="914400"/>
            <a:ext cx="2706688" cy="5486400"/>
          </a:xfrm>
          <a:prstGeom prst="roundRect">
            <a:avLst>
              <a:gd name="adj" fmla="val 5677"/>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2" name="Rounded Rectangle 11">
            <a:extLst>
              <a:ext uri="{FF2B5EF4-FFF2-40B4-BE49-F238E27FC236}">
                <a16:creationId xmlns:a16="http://schemas.microsoft.com/office/drawing/2014/main" id="{12C04902-8785-CA47-876F-5A5480BBAE4A}"/>
              </a:ext>
            </a:extLst>
          </p:cNvPr>
          <p:cNvSpPr/>
          <p:nvPr/>
        </p:nvSpPr>
        <p:spPr>
          <a:xfrm>
            <a:off x="457200" y="914400"/>
            <a:ext cx="2706688"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3" name="Rounded Rectangle 12">
            <a:extLst>
              <a:ext uri="{FF2B5EF4-FFF2-40B4-BE49-F238E27FC236}">
                <a16:creationId xmlns:a16="http://schemas.microsoft.com/office/drawing/2014/main" id="{82881179-2A72-B741-B271-E7E1D5005C36}"/>
              </a:ext>
            </a:extLst>
          </p:cNvPr>
          <p:cNvSpPr/>
          <p:nvPr/>
        </p:nvSpPr>
        <p:spPr>
          <a:xfrm>
            <a:off x="3314700" y="914400"/>
            <a:ext cx="2706688"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4" name="Rounded Rectangle 13">
            <a:extLst>
              <a:ext uri="{FF2B5EF4-FFF2-40B4-BE49-F238E27FC236}">
                <a16:creationId xmlns:a16="http://schemas.microsoft.com/office/drawing/2014/main" id="{0600054A-2E4D-304F-9A2C-CCCAC7A22A27}"/>
              </a:ext>
            </a:extLst>
          </p:cNvPr>
          <p:cNvSpPr/>
          <p:nvPr/>
        </p:nvSpPr>
        <p:spPr>
          <a:xfrm>
            <a:off x="6170613" y="914400"/>
            <a:ext cx="2706687"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5" name="Rounded Rectangle 14">
            <a:extLst>
              <a:ext uri="{FF2B5EF4-FFF2-40B4-BE49-F238E27FC236}">
                <a16:creationId xmlns:a16="http://schemas.microsoft.com/office/drawing/2014/main" id="{2EE31227-994A-534D-A7E2-8F41B1776F93}"/>
              </a:ext>
            </a:extLst>
          </p:cNvPr>
          <p:cNvSpPr/>
          <p:nvPr/>
        </p:nvSpPr>
        <p:spPr>
          <a:xfrm>
            <a:off x="9028113" y="914400"/>
            <a:ext cx="2706687"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31" name="Text Placeholder 30"/>
          <p:cNvSpPr>
            <a:spLocks noGrp="1"/>
          </p:cNvSpPr>
          <p:nvPr>
            <p:ph type="body" sz="quarter" idx="11" hasCustomPrompt="1"/>
          </p:nvPr>
        </p:nvSpPr>
        <p:spPr>
          <a:xfrm>
            <a:off x="667512" y="1102023"/>
            <a:ext cx="2286000" cy="289441"/>
          </a:xfrm>
          <a:prstGeom prst="roundRect">
            <a:avLst>
              <a:gd name="adj" fmla="val 0"/>
            </a:avLst>
          </a:prstGeom>
          <a:solidFill>
            <a:schemeClr val="accent1"/>
          </a:solidFill>
        </p:spPr>
        <p:txBody>
          <a:bodyPr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70" name="Text Placeholder 30"/>
          <p:cNvSpPr>
            <a:spLocks noGrp="1"/>
          </p:cNvSpPr>
          <p:nvPr>
            <p:ph type="body" sz="quarter" idx="24" hasCustomPrompt="1"/>
          </p:nvPr>
        </p:nvSpPr>
        <p:spPr>
          <a:xfrm>
            <a:off x="3524504" y="1103606"/>
            <a:ext cx="2286000" cy="289441"/>
          </a:xfrm>
          <a:prstGeom prst="roundRect">
            <a:avLst>
              <a:gd name="adj" fmla="val 0"/>
            </a:avLst>
          </a:prstGeom>
          <a:solidFill>
            <a:schemeClr val="accent1"/>
          </a:solidFill>
        </p:spPr>
        <p:txBody>
          <a:bodyPr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5" name="Title 4"/>
          <p:cNvSpPr>
            <a:spLocks noGrp="1"/>
          </p:cNvSpPr>
          <p:nvPr>
            <p:ph type="title"/>
          </p:nvPr>
        </p:nvSpPr>
        <p:spPr>
          <a:xfrm>
            <a:off x="457200" y="0"/>
            <a:ext cx="11277600" cy="914400"/>
          </a:xfrm>
        </p:spPr>
        <p:txBody>
          <a:bodyPr/>
          <a:lstStyle>
            <a:lvl1pPr>
              <a:defRPr b="1" i="0"/>
            </a:lvl1pPr>
          </a:lstStyle>
          <a:p>
            <a:r>
              <a:rPr lang="en-US"/>
              <a:t>Click to edit Master title style</a:t>
            </a:r>
          </a:p>
        </p:txBody>
      </p:sp>
      <p:sp>
        <p:nvSpPr>
          <p:cNvPr id="65" name="Text Placeholder 30"/>
          <p:cNvSpPr>
            <a:spLocks noGrp="1"/>
          </p:cNvSpPr>
          <p:nvPr>
            <p:ph type="body" sz="quarter" idx="21" hasCustomPrompt="1"/>
          </p:nvPr>
        </p:nvSpPr>
        <p:spPr>
          <a:xfrm>
            <a:off x="6381496" y="1102023"/>
            <a:ext cx="2286000" cy="289441"/>
          </a:xfrm>
          <a:prstGeom prst="roundRect">
            <a:avLst>
              <a:gd name="adj" fmla="val 0"/>
            </a:avLst>
          </a:prstGeom>
          <a:solidFill>
            <a:schemeClr val="accent1"/>
          </a:solidFill>
        </p:spPr>
        <p:txBody>
          <a:bodyPr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57" name="Text Placeholder 30"/>
          <p:cNvSpPr>
            <a:spLocks noGrp="1"/>
          </p:cNvSpPr>
          <p:nvPr>
            <p:ph type="body" sz="quarter" idx="18" hasCustomPrompt="1"/>
          </p:nvPr>
        </p:nvSpPr>
        <p:spPr>
          <a:xfrm>
            <a:off x="9238488" y="1102023"/>
            <a:ext cx="2286000" cy="289441"/>
          </a:xfrm>
          <a:prstGeom prst="roundRect">
            <a:avLst>
              <a:gd name="adj" fmla="val 0"/>
            </a:avLst>
          </a:prstGeom>
          <a:solidFill>
            <a:schemeClr val="accent1"/>
          </a:solidFill>
        </p:spPr>
        <p:txBody>
          <a:bodyPr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6" name="Text Placeholder 5"/>
          <p:cNvSpPr>
            <a:spLocks noGrp="1"/>
          </p:cNvSpPr>
          <p:nvPr>
            <p:ph type="body" sz="quarter" idx="34"/>
          </p:nvPr>
        </p:nvSpPr>
        <p:spPr>
          <a:xfrm>
            <a:off x="457199" y="1579088"/>
            <a:ext cx="2706687" cy="4821712"/>
          </a:xfr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Font typeface="Wingdings" pitchFamily="2" charset="2"/>
              <a:buChar char="§"/>
              <a:defRPr sz="1200" b="0" i="0">
                <a:latin typeface="Arial" panose="020B0604020202020204" pitchFamily="34" charset="0"/>
              </a:defRPr>
            </a:lvl2pPr>
            <a:lvl3pPr marL="365760" indent="-182880">
              <a:spcBef>
                <a:spcPts val="600"/>
              </a:spcBef>
              <a:spcAft>
                <a:spcPts val="300"/>
              </a:spcAft>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16" name="Slide Number Placeholder 8">
            <a:extLst>
              <a:ext uri="{FF2B5EF4-FFF2-40B4-BE49-F238E27FC236}">
                <a16:creationId xmlns:a16="http://schemas.microsoft.com/office/drawing/2014/main" id="{35BA6085-D15B-6A45-B2B2-00C9E0AA8A0B}"/>
              </a:ext>
            </a:extLst>
          </p:cNvPr>
          <p:cNvSpPr>
            <a:spLocks noGrp="1"/>
          </p:cNvSpPr>
          <p:nvPr>
            <p:ph type="sldNum" sz="quarter" idx="38"/>
          </p:nvPr>
        </p:nvSpPr>
        <p:spPr/>
        <p:txBody>
          <a:bodyPr/>
          <a:lstStyle>
            <a:lvl1pPr>
              <a:defRPr b="0" i="0">
                <a:latin typeface="Arial" panose="020B0604020202020204" pitchFamily="34" charset="0"/>
              </a:defRPr>
            </a:lvl1pPr>
          </a:lstStyle>
          <a:p>
            <a:pPr>
              <a:defRPr/>
            </a:pPr>
            <a:fld id="{4D82331C-91EC-764E-9317-AF0C46404984}" type="slidenum">
              <a:rPr lang="en-US" smtClean="0"/>
              <a:pPr>
                <a:defRPr/>
              </a:pPr>
              <a:t>‹#›</a:t>
            </a:fld>
            <a:endParaRPr lang="en-US"/>
          </a:p>
        </p:txBody>
      </p:sp>
      <p:sp>
        <p:nvSpPr>
          <p:cNvPr id="17" name="Footer Placeholder 1">
            <a:extLst>
              <a:ext uri="{FF2B5EF4-FFF2-40B4-BE49-F238E27FC236}">
                <a16:creationId xmlns:a16="http://schemas.microsoft.com/office/drawing/2014/main" id="{68BDDE91-EAED-E547-87E7-330A715DBD1C}"/>
              </a:ext>
            </a:extLst>
          </p:cNvPr>
          <p:cNvSpPr>
            <a:spLocks noGrp="1"/>
          </p:cNvSpPr>
          <p:nvPr>
            <p:ph type="ftr" sz="quarter" idx="39"/>
          </p:nvPr>
        </p:nvSpPr>
        <p:spPr/>
        <p:txBody>
          <a:bodyPr/>
          <a:lstStyle>
            <a:lvl1pPr>
              <a:defRPr b="0" i="0">
                <a:latin typeface="Arial" panose="020B0604020202020204" pitchFamily="34" charset="0"/>
              </a:defRPr>
            </a:lvl1pPr>
          </a:lstStyle>
          <a:p>
            <a:pPr>
              <a:defRPr/>
            </a:pPr>
            <a:r>
              <a:rPr lang="en-US"/>
              <a:t>© Silicon Laboratories Inc. All Rights Reserved</a:t>
            </a:r>
          </a:p>
        </p:txBody>
      </p:sp>
      <p:sp>
        <p:nvSpPr>
          <p:cNvPr id="18" name="Text Placeholder 5">
            <a:extLst>
              <a:ext uri="{FF2B5EF4-FFF2-40B4-BE49-F238E27FC236}">
                <a16:creationId xmlns:a16="http://schemas.microsoft.com/office/drawing/2014/main" id="{5632AA27-60F6-D645-8B54-63132076A3B0}"/>
              </a:ext>
            </a:extLst>
          </p:cNvPr>
          <p:cNvSpPr>
            <a:spLocks noGrp="1"/>
          </p:cNvSpPr>
          <p:nvPr>
            <p:ph type="body" sz="quarter" idx="40"/>
          </p:nvPr>
        </p:nvSpPr>
        <p:spPr>
          <a:xfrm>
            <a:off x="3314160" y="1579088"/>
            <a:ext cx="2706687" cy="4821712"/>
          </a:xfr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Clr>
                <a:schemeClr val="bg2"/>
              </a:buClr>
              <a:buFont typeface="Wingdings" pitchFamily="2" charset="2"/>
              <a:buChar char="§"/>
              <a:defRPr sz="1200" b="0" i="0">
                <a:latin typeface="Arial" panose="020B0604020202020204" pitchFamily="34" charset="0"/>
              </a:defRPr>
            </a:lvl2pPr>
            <a:lvl3pPr marL="365760" indent="-182880">
              <a:spcBef>
                <a:spcPts val="600"/>
              </a:spcBef>
              <a:spcAft>
                <a:spcPts val="300"/>
              </a:spcAft>
              <a:buClr>
                <a:schemeClr val="bg2"/>
              </a:buClr>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19" name="Text Placeholder 5">
            <a:extLst>
              <a:ext uri="{FF2B5EF4-FFF2-40B4-BE49-F238E27FC236}">
                <a16:creationId xmlns:a16="http://schemas.microsoft.com/office/drawing/2014/main" id="{3F6F6DEF-C387-0646-A152-442378AABF1C}"/>
              </a:ext>
            </a:extLst>
          </p:cNvPr>
          <p:cNvSpPr>
            <a:spLocks noGrp="1"/>
          </p:cNvSpPr>
          <p:nvPr>
            <p:ph type="body" sz="quarter" idx="41"/>
          </p:nvPr>
        </p:nvSpPr>
        <p:spPr>
          <a:xfrm>
            <a:off x="6170613" y="1579088"/>
            <a:ext cx="2706687" cy="4821712"/>
          </a:xfr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Clr>
                <a:schemeClr val="bg2"/>
              </a:buClr>
              <a:buFont typeface="Wingdings" pitchFamily="2" charset="2"/>
              <a:buChar char="§"/>
              <a:defRPr sz="1200" b="0" i="0">
                <a:latin typeface="Arial" panose="020B0604020202020204" pitchFamily="34" charset="0"/>
              </a:defRPr>
            </a:lvl2pPr>
            <a:lvl3pPr marL="365760" indent="-182880">
              <a:spcBef>
                <a:spcPts val="600"/>
              </a:spcBef>
              <a:spcAft>
                <a:spcPts val="300"/>
              </a:spcAft>
              <a:buClr>
                <a:schemeClr val="bg2"/>
              </a:buClr>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20" name="Text Placeholder 5">
            <a:extLst>
              <a:ext uri="{FF2B5EF4-FFF2-40B4-BE49-F238E27FC236}">
                <a16:creationId xmlns:a16="http://schemas.microsoft.com/office/drawing/2014/main" id="{13D0A56E-6D3C-5045-9381-BEE33289B662}"/>
              </a:ext>
            </a:extLst>
          </p:cNvPr>
          <p:cNvSpPr>
            <a:spLocks noGrp="1"/>
          </p:cNvSpPr>
          <p:nvPr>
            <p:ph type="body" sz="quarter" idx="42"/>
          </p:nvPr>
        </p:nvSpPr>
        <p:spPr>
          <a:xfrm>
            <a:off x="9028113" y="1579088"/>
            <a:ext cx="2706687" cy="4821712"/>
          </a:xfr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Clr>
                <a:schemeClr val="bg2"/>
              </a:buClr>
              <a:buFont typeface="Wingdings" pitchFamily="2" charset="2"/>
              <a:buChar char="§"/>
              <a:defRPr sz="1200" b="0" i="0">
                <a:latin typeface="Arial" panose="020B0604020202020204" pitchFamily="34" charset="0"/>
              </a:defRPr>
            </a:lvl2pPr>
            <a:lvl3pPr marL="365760" indent="-182880">
              <a:spcBef>
                <a:spcPts val="600"/>
              </a:spcBef>
              <a:spcAft>
                <a:spcPts val="300"/>
              </a:spcAft>
              <a:buClr>
                <a:schemeClr val="bg2"/>
              </a:buClr>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321502020"/>
      </p:ext>
    </p:extLst>
  </p:cSld>
  <p:clrMapOvr>
    <a:masterClrMapping/>
  </p:clrMapOvr>
  <p:transition spd="med">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3D26DEE8-5F4E-3847-9A56-AEFEF3E8E246}"/>
              </a:ext>
            </a:extLst>
          </p:cNvPr>
          <p:cNvSpPr>
            <a:spLocks noGrp="1"/>
          </p:cNvSpPr>
          <p:nvPr>
            <p:ph type="title"/>
          </p:nvPr>
        </p:nvSpPr>
        <p:spPr/>
        <p:txBody>
          <a:bodyPr/>
          <a:lstStyle/>
          <a:p>
            <a:r>
              <a:rPr lang="en-US"/>
              <a:t>Click to edit Master title style</a:t>
            </a:r>
          </a:p>
        </p:txBody>
      </p:sp>
      <p:sp>
        <p:nvSpPr>
          <p:cNvPr id="3" name="Slide Number Placeholder 3">
            <a:extLst>
              <a:ext uri="{FF2B5EF4-FFF2-40B4-BE49-F238E27FC236}">
                <a16:creationId xmlns:a16="http://schemas.microsoft.com/office/drawing/2014/main" id="{3688623F-4614-5117-37E8-C5ED36D613E2}"/>
              </a:ext>
            </a:extLst>
          </p:cNvPr>
          <p:cNvSpPr>
            <a:spLocks noGrp="1"/>
          </p:cNvSpPr>
          <p:nvPr>
            <p:ph type="sldNum" sz="quarter" idx="4"/>
          </p:nvPr>
        </p:nvSpPr>
        <p:spPr>
          <a:xfrm>
            <a:off x="576262" y="6456363"/>
            <a:ext cx="187325" cy="365125"/>
          </a:xfrm>
          <a:prstGeom prst="rect">
            <a:avLst/>
          </a:prstGeom>
        </p:spPr>
        <p:txBody>
          <a:bodyPr vert="horz" lIns="0" tIns="0" rIns="0" bIns="0" rtlCol="0" anchor="ctr" anchorCtr="0"/>
          <a:lstStyle>
            <a:lvl1pPr algn="l" eaLnBrk="1" fontAlgn="auto" hangingPunct="1">
              <a:spcBef>
                <a:spcPts val="0"/>
              </a:spcBef>
              <a:spcAft>
                <a:spcPts val="0"/>
              </a:spcAft>
              <a:defRPr sz="800" b="0" i="0" smtClean="0">
                <a:solidFill>
                  <a:schemeClr val="tx1"/>
                </a:solidFill>
                <a:latin typeface="+mn-lt"/>
              </a:defRPr>
            </a:lvl1pPr>
          </a:lstStyle>
          <a:p>
            <a:pPr>
              <a:defRPr/>
            </a:pPr>
            <a:fld id="{A8E825B1-905F-5A40-BA54-BEA6120191A8}" type="slidenum">
              <a:rPr lang="en-US" smtClean="0"/>
              <a:pPr>
                <a:defRPr/>
              </a:pPr>
              <a:t>‹#›</a:t>
            </a:fld>
            <a:endParaRPr lang="en-US"/>
          </a:p>
        </p:txBody>
      </p:sp>
      <p:sp>
        <p:nvSpPr>
          <p:cNvPr id="4" name="Footer Placeholder 5">
            <a:extLst>
              <a:ext uri="{FF2B5EF4-FFF2-40B4-BE49-F238E27FC236}">
                <a16:creationId xmlns:a16="http://schemas.microsoft.com/office/drawing/2014/main" id="{2B03B413-9B2D-FF3A-3F57-ED75FB99AF3F}"/>
              </a:ext>
            </a:extLst>
          </p:cNvPr>
          <p:cNvSpPr>
            <a:spLocks noGrp="1"/>
          </p:cNvSpPr>
          <p:nvPr>
            <p:ph type="ftr" sz="quarter" idx="3"/>
          </p:nvPr>
        </p:nvSpPr>
        <p:spPr>
          <a:xfrm>
            <a:off x="812746" y="6456363"/>
            <a:ext cx="8441012" cy="365125"/>
          </a:xfrm>
          <a:prstGeom prst="rect">
            <a:avLst/>
          </a:prstGeom>
        </p:spPr>
        <p:txBody>
          <a:bodyPr vert="horz" lIns="0" tIns="45720" rIns="91440" bIns="45720" rtlCol="0" anchor="ctr"/>
          <a:lstStyle>
            <a:lvl1pPr algn="l" eaLnBrk="1" fontAlgn="auto" hangingPunct="1">
              <a:spcBef>
                <a:spcPts val="0"/>
              </a:spcBef>
              <a:spcAft>
                <a:spcPts val="0"/>
              </a:spcAft>
              <a:defRPr lang="en-US" sz="700" b="0" i="0" cap="none" spc="30" baseline="0" dirty="0">
                <a:solidFill>
                  <a:schemeClr val="tx1"/>
                </a:solidFill>
                <a:effectLst/>
                <a:latin typeface="+mn-lt"/>
              </a:defRPr>
            </a:lvl1pPr>
          </a:lstStyle>
          <a:p>
            <a:pPr>
              <a:defRPr/>
            </a:pPr>
            <a:r>
              <a:rPr lang="en-US"/>
              <a:t>© Silicon Laboratories Inc. All Rights Reserved</a:t>
            </a:r>
          </a:p>
        </p:txBody>
      </p:sp>
    </p:spTree>
    <p:extLst>
      <p:ext uri="{BB962C8B-B14F-4D97-AF65-F5344CB8AC3E}">
        <p14:creationId xmlns:p14="http://schemas.microsoft.com/office/powerpoint/2010/main" val="4231961661"/>
      </p:ext>
    </p:extLst>
  </p:cSld>
  <p:clrMapOvr>
    <a:masterClrMapping/>
  </p:clrMapOvr>
  <p:transition spd="med">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Blank - BLAC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5B3788B-8C6E-5ECA-F7DC-43171D51EB2E}"/>
              </a:ext>
            </a:extLst>
          </p:cNvPr>
          <p:cNvSpPr/>
          <p:nvPr userDrawn="1"/>
        </p:nvSpPr>
        <p:spPr>
          <a:xfrm>
            <a:off x="-139908" y="-78699"/>
            <a:ext cx="12471816" cy="70153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a:extLst>
              <a:ext uri="{FF2B5EF4-FFF2-40B4-BE49-F238E27FC236}">
                <a16:creationId xmlns:a16="http://schemas.microsoft.com/office/drawing/2014/main" id="{3D26DEE8-5F4E-3847-9A56-AEFEF3E8E246}"/>
              </a:ext>
            </a:extLst>
          </p:cNvPr>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3" name="Slide Number Placeholder 3">
            <a:extLst>
              <a:ext uri="{FF2B5EF4-FFF2-40B4-BE49-F238E27FC236}">
                <a16:creationId xmlns:a16="http://schemas.microsoft.com/office/drawing/2014/main" id="{3688623F-4614-5117-37E8-C5ED36D613E2}"/>
              </a:ext>
            </a:extLst>
          </p:cNvPr>
          <p:cNvSpPr>
            <a:spLocks noGrp="1"/>
          </p:cNvSpPr>
          <p:nvPr>
            <p:ph type="sldNum" sz="quarter" idx="4"/>
          </p:nvPr>
        </p:nvSpPr>
        <p:spPr>
          <a:xfrm>
            <a:off x="576262" y="6456363"/>
            <a:ext cx="187325" cy="365125"/>
          </a:xfrm>
          <a:prstGeom prst="rect">
            <a:avLst/>
          </a:prstGeom>
        </p:spPr>
        <p:txBody>
          <a:bodyPr vert="horz" lIns="0" tIns="0" rIns="0" bIns="0" rtlCol="0" anchor="ctr" anchorCtr="0"/>
          <a:lstStyle>
            <a:lvl1pPr algn="l" eaLnBrk="1" fontAlgn="auto" hangingPunct="1">
              <a:spcBef>
                <a:spcPts val="0"/>
              </a:spcBef>
              <a:spcAft>
                <a:spcPts val="0"/>
              </a:spcAft>
              <a:defRPr sz="800" b="0" i="0" smtClean="0">
                <a:solidFill>
                  <a:schemeClr val="bg1"/>
                </a:solidFill>
                <a:latin typeface="+mn-lt"/>
              </a:defRPr>
            </a:lvl1pPr>
          </a:lstStyle>
          <a:p>
            <a:pPr>
              <a:defRPr/>
            </a:pPr>
            <a:fld id="{A8E825B1-905F-5A40-BA54-BEA6120191A8}" type="slidenum">
              <a:rPr lang="en-US" smtClean="0"/>
              <a:pPr>
                <a:defRPr/>
              </a:pPr>
              <a:t>‹#›</a:t>
            </a:fld>
            <a:endParaRPr lang="en-US"/>
          </a:p>
        </p:txBody>
      </p:sp>
      <p:sp>
        <p:nvSpPr>
          <p:cNvPr id="4" name="Footer Placeholder 5">
            <a:extLst>
              <a:ext uri="{FF2B5EF4-FFF2-40B4-BE49-F238E27FC236}">
                <a16:creationId xmlns:a16="http://schemas.microsoft.com/office/drawing/2014/main" id="{2B03B413-9B2D-FF3A-3F57-ED75FB99AF3F}"/>
              </a:ext>
            </a:extLst>
          </p:cNvPr>
          <p:cNvSpPr>
            <a:spLocks noGrp="1"/>
          </p:cNvSpPr>
          <p:nvPr>
            <p:ph type="ftr" sz="quarter" idx="3"/>
          </p:nvPr>
        </p:nvSpPr>
        <p:spPr>
          <a:xfrm>
            <a:off x="812746" y="6456363"/>
            <a:ext cx="8441012" cy="365125"/>
          </a:xfrm>
          <a:prstGeom prst="rect">
            <a:avLst/>
          </a:prstGeom>
        </p:spPr>
        <p:txBody>
          <a:bodyPr vert="horz" lIns="0" tIns="45720" rIns="91440" bIns="45720" rtlCol="0" anchor="ctr"/>
          <a:lstStyle>
            <a:lvl1pPr algn="l" eaLnBrk="1" fontAlgn="auto" hangingPunct="1">
              <a:spcBef>
                <a:spcPts val="0"/>
              </a:spcBef>
              <a:spcAft>
                <a:spcPts val="0"/>
              </a:spcAft>
              <a:defRPr lang="en-US" sz="700" b="0" i="0" cap="none" spc="30" baseline="0" dirty="0">
                <a:solidFill>
                  <a:schemeClr val="bg1"/>
                </a:solidFill>
                <a:effectLst/>
                <a:latin typeface="+mn-lt"/>
              </a:defRPr>
            </a:lvl1pPr>
          </a:lstStyle>
          <a:p>
            <a:pPr>
              <a:defRPr/>
            </a:pPr>
            <a:r>
              <a:rPr lang="en-US"/>
              <a:t>© Silicon Laboratories Inc. All Rights Reserved</a:t>
            </a:r>
          </a:p>
        </p:txBody>
      </p:sp>
      <p:grpSp>
        <p:nvGrpSpPr>
          <p:cNvPr id="6" name="Group 5">
            <a:extLst>
              <a:ext uri="{FF2B5EF4-FFF2-40B4-BE49-F238E27FC236}">
                <a16:creationId xmlns:a16="http://schemas.microsoft.com/office/drawing/2014/main" id="{62A15774-759C-E4D8-E254-07E53DB2F39C}"/>
              </a:ext>
            </a:extLst>
          </p:cNvPr>
          <p:cNvGrpSpPr/>
          <p:nvPr userDrawn="1"/>
        </p:nvGrpSpPr>
        <p:grpSpPr>
          <a:xfrm>
            <a:off x="10374347" y="6569961"/>
            <a:ext cx="1211940" cy="132098"/>
            <a:chOff x="10374347" y="6569961"/>
            <a:chExt cx="1211940" cy="132098"/>
          </a:xfrm>
        </p:grpSpPr>
        <p:sp>
          <p:nvSpPr>
            <p:cNvPr id="7" name="Freeform 6">
              <a:extLst>
                <a:ext uri="{FF2B5EF4-FFF2-40B4-BE49-F238E27FC236}">
                  <a16:creationId xmlns:a16="http://schemas.microsoft.com/office/drawing/2014/main" id="{6D104CE3-FD7C-A858-6706-DDFC6D568698}"/>
                </a:ext>
              </a:extLst>
            </p:cNvPr>
            <p:cNvSpPr/>
            <p:nvPr/>
          </p:nvSpPr>
          <p:spPr>
            <a:xfrm>
              <a:off x="10374347" y="6569961"/>
              <a:ext cx="373250" cy="132098"/>
            </a:xfrm>
            <a:custGeom>
              <a:avLst/>
              <a:gdLst>
                <a:gd name="connsiteX0" fmla="*/ 192070 w 373250"/>
                <a:gd name="connsiteY0" fmla="*/ 70240 h 132098"/>
                <a:gd name="connsiteX1" fmla="*/ 230876 w 373250"/>
                <a:gd name="connsiteY1" fmla="*/ 76226 h 132098"/>
                <a:gd name="connsiteX2" fmla="*/ 112841 w 373250"/>
                <a:gd name="connsiteY2" fmla="*/ 82212 h 132098"/>
                <a:gd name="connsiteX3" fmla="*/ 76056 w 373250"/>
                <a:gd name="connsiteY3" fmla="*/ 72235 h 132098"/>
                <a:gd name="connsiteX4" fmla="*/ 63929 w 373250"/>
                <a:gd name="connsiteY4" fmla="*/ 55872 h 132098"/>
                <a:gd name="connsiteX5" fmla="*/ 82524 w 373250"/>
                <a:gd name="connsiteY5" fmla="*/ 34322 h 132098"/>
                <a:gd name="connsiteX6" fmla="*/ 197325 w 373250"/>
                <a:gd name="connsiteY6" fmla="*/ 0 h 132098"/>
                <a:gd name="connsiteX7" fmla="*/ 125372 w 373250"/>
                <a:gd name="connsiteY7" fmla="*/ 13170 h 132098"/>
                <a:gd name="connsiteX8" fmla="*/ 8145 w 373250"/>
                <a:gd name="connsiteY8" fmla="*/ 70240 h 132098"/>
                <a:gd name="connsiteX9" fmla="*/ 2486 w 373250"/>
                <a:gd name="connsiteY9" fmla="*/ 100969 h 132098"/>
                <a:gd name="connsiteX10" fmla="*/ 70801 w 373250"/>
                <a:gd name="connsiteY10" fmla="*/ 132098 h 132098"/>
                <a:gd name="connsiteX11" fmla="*/ 42101 w 373250"/>
                <a:gd name="connsiteY11" fmla="*/ 118130 h 132098"/>
                <a:gd name="connsiteX12" fmla="*/ 45739 w 373250"/>
                <a:gd name="connsiteY12" fmla="*/ 104561 h 132098"/>
                <a:gd name="connsiteX13" fmla="*/ 73226 w 373250"/>
                <a:gd name="connsiteY13" fmla="*/ 87799 h 132098"/>
                <a:gd name="connsiteX14" fmla="*/ 103948 w 373250"/>
                <a:gd name="connsiteY14" fmla="*/ 94983 h 132098"/>
                <a:gd name="connsiteX15" fmla="*/ 98288 w 373250"/>
                <a:gd name="connsiteY15" fmla="*/ 98974 h 132098"/>
                <a:gd name="connsiteX16" fmla="*/ 95863 w 373250"/>
                <a:gd name="connsiteY16" fmla="*/ 106557 h 132098"/>
                <a:gd name="connsiteX17" fmla="*/ 106777 w 373250"/>
                <a:gd name="connsiteY17" fmla="*/ 114538 h 132098"/>
                <a:gd name="connsiteX18" fmla="*/ 233705 w 373250"/>
                <a:gd name="connsiteY18" fmla="*/ 100171 h 132098"/>
                <a:gd name="connsiteX19" fmla="*/ 246641 w 373250"/>
                <a:gd name="connsiteY19" fmla="*/ 83809 h 132098"/>
                <a:gd name="connsiteX20" fmla="*/ 240981 w 373250"/>
                <a:gd name="connsiteY20" fmla="*/ 74230 h 132098"/>
                <a:gd name="connsiteX21" fmla="*/ 192070 w 373250"/>
                <a:gd name="connsiteY21" fmla="*/ 63854 h 132098"/>
                <a:gd name="connsiteX22" fmla="*/ 151243 w 373250"/>
                <a:gd name="connsiteY22" fmla="*/ 55872 h 132098"/>
                <a:gd name="connsiteX23" fmla="*/ 289085 w 373250"/>
                <a:gd name="connsiteY23" fmla="*/ 53877 h 132098"/>
                <a:gd name="connsiteX24" fmla="*/ 316977 w 373250"/>
                <a:gd name="connsiteY24" fmla="*/ 69441 h 132098"/>
                <a:gd name="connsiteX25" fmla="*/ 310913 w 373250"/>
                <a:gd name="connsiteY25" fmla="*/ 89396 h 132098"/>
                <a:gd name="connsiteX26" fmla="*/ 257151 w 373250"/>
                <a:gd name="connsiteY26" fmla="*/ 116933 h 132098"/>
                <a:gd name="connsiteX27" fmla="*/ 339613 w 373250"/>
                <a:gd name="connsiteY27" fmla="*/ 83010 h 132098"/>
                <a:gd name="connsiteX28" fmla="*/ 372760 w 373250"/>
                <a:gd name="connsiteY28" fmla="*/ 36716 h 132098"/>
                <a:gd name="connsiteX29" fmla="*/ 325465 w 373250"/>
                <a:gd name="connsiteY29" fmla="*/ 4789 h 132098"/>
                <a:gd name="connsiteX30" fmla="*/ 339613 w 373250"/>
                <a:gd name="connsiteY30" fmla="*/ 13569 h 132098"/>
                <a:gd name="connsiteX31" fmla="*/ 343251 w 373250"/>
                <a:gd name="connsiteY31" fmla="*/ 24344 h 132098"/>
                <a:gd name="connsiteX32" fmla="*/ 309296 w 373250"/>
                <a:gd name="connsiteY32" fmla="*/ 44299 h 132098"/>
                <a:gd name="connsiteX33" fmla="*/ 275341 w 373250"/>
                <a:gd name="connsiteY33" fmla="*/ 39111 h 132098"/>
                <a:gd name="connsiteX34" fmla="*/ 284234 w 373250"/>
                <a:gd name="connsiteY34" fmla="*/ 34322 h 132098"/>
                <a:gd name="connsiteX35" fmla="*/ 287872 w 373250"/>
                <a:gd name="connsiteY35" fmla="*/ 24743 h 132098"/>
                <a:gd name="connsiteX36" fmla="*/ 273724 w 373250"/>
                <a:gd name="connsiteY36" fmla="*/ 14367 h 132098"/>
                <a:gd name="connsiteX37" fmla="*/ 156498 w 373250"/>
                <a:gd name="connsiteY37" fmla="*/ 28335 h 132098"/>
                <a:gd name="connsiteX38" fmla="*/ 137094 w 373250"/>
                <a:gd name="connsiteY38" fmla="*/ 49487 h 132098"/>
                <a:gd name="connsiteX39" fmla="*/ 145583 w 373250"/>
                <a:gd name="connsiteY39" fmla="*/ 62258 h 132098"/>
                <a:gd name="connsiteX40" fmla="*/ 192070 w 373250"/>
                <a:gd name="connsiteY40" fmla="*/ 70240 h 13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73250" h="132098">
                  <a:moveTo>
                    <a:pt x="192070" y="70240"/>
                  </a:moveTo>
                  <a:cubicBezTo>
                    <a:pt x="221578" y="71437"/>
                    <a:pt x="223195" y="73033"/>
                    <a:pt x="230876" y="76226"/>
                  </a:cubicBezTo>
                  <a:cubicBezTo>
                    <a:pt x="192070" y="83409"/>
                    <a:pt x="152051" y="85405"/>
                    <a:pt x="112841" y="82212"/>
                  </a:cubicBezTo>
                  <a:cubicBezTo>
                    <a:pt x="105160" y="81414"/>
                    <a:pt x="84949" y="77423"/>
                    <a:pt x="76056" y="72235"/>
                  </a:cubicBezTo>
                  <a:cubicBezTo>
                    <a:pt x="72014" y="70240"/>
                    <a:pt x="63121" y="65051"/>
                    <a:pt x="63929" y="55872"/>
                  </a:cubicBezTo>
                  <a:cubicBezTo>
                    <a:pt x="64737" y="46693"/>
                    <a:pt x="77673" y="37115"/>
                    <a:pt x="82524" y="34322"/>
                  </a:cubicBezTo>
                  <a:cubicBezTo>
                    <a:pt x="118500" y="13569"/>
                    <a:pt x="156902" y="6385"/>
                    <a:pt x="197325" y="0"/>
                  </a:cubicBezTo>
                  <a:cubicBezTo>
                    <a:pt x="173071" y="2794"/>
                    <a:pt x="149221" y="7184"/>
                    <a:pt x="125372" y="13170"/>
                  </a:cubicBezTo>
                  <a:cubicBezTo>
                    <a:pt x="76864" y="25143"/>
                    <a:pt x="26336" y="47491"/>
                    <a:pt x="8145" y="70240"/>
                  </a:cubicBezTo>
                  <a:cubicBezTo>
                    <a:pt x="869" y="80217"/>
                    <a:pt x="-2769" y="90992"/>
                    <a:pt x="2486" y="100969"/>
                  </a:cubicBezTo>
                  <a:cubicBezTo>
                    <a:pt x="11783" y="118928"/>
                    <a:pt x="39675" y="127708"/>
                    <a:pt x="70801" y="132098"/>
                  </a:cubicBezTo>
                  <a:cubicBezTo>
                    <a:pt x="60291" y="128905"/>
                    <a:pt x="47356" y="125713"/>
                    <a:pt x="42101" y="118130"/>
                  </a:cubicBezTo>
                  <a:cubicBezTo>
                    <a:pt x="40079" y="115736"/>
                    <a:pt x="39271" y="109749"/>
                    <a:pt x="45739" y="104561"/>
                  </a:cubicBezTo>
                  <a:cubicBezTo>
                    <a:pt x="53823" y="97777"/>
                    <a:pt x="63121" y="92189"/>
                    <a:pt x="73226" y="87799"/>
                  </a:cubicBezTo>
                  <a:lnTo>
                    <a:pt x="103948" y="94983"/>
                  </a:lnTo>
                  <a:lnTo>
                    <a:pt x="98288" y="98974"/>
                  </a:lnTo>
                  <a:cubicBezTo>
                    <a:pt x="95459" y="100570"/>
                    <a:pt x="94246" y="103763"/>
                    <a:pt x="95863" y="106557"/>
                  </a:cubicBezTo>
                  <a:cubicBezTo>
                    <a:pt x="98693" y="110148"/>
                    <a:pt x="102331" y="112942"/>
                    <a:pt x="106777" y="114538"/>
                  </a:cubicBezTo>
                  <a:cubicBezTo>
                    <a:pt x="143158" y="129305"/>
                    <a:pt x="211473" y="116135"/>
                    <a:pt x="233705" y="100171"/>
                  </a:cubicBezTo>
                  <a:cubicBezTo>
                    <a:pt x="239769" y="95781"/>
                    <a:pt x="246236" y="91790"/>
                    <a:pt x="246641" y="83809"/>
                  </a:cubicBezTo>
                  <a:cubicBezTo>
                    <a:pt x="246641" y="79818"/>
                    <a:pt x="244215" y="76226"/>
                    <a:pt x="240981" y="74230"/>
                  </a:cubicBezTo>
                  <a:cubicBezTo>
                    <a:pt x="228046" y="65051"/>
                    <a:pt x="206622" y="64253"/>
                    <a:pt x="192070" y="63854"/>
                  </a:cubicBezTo>
                  <a:cubicBezTo>
                    <a:pt x="165391" y="63455"/>
                    <a:pt x="158923" y="60262"/>
                    <a:pt x="151243" y="55872"/>
                  </a:cubicBezTo>
                  <a:cubicBezTo>
                    <a:pt x="200154" y="47092"/>
                    <a:pt x="245428" y="45097"/>
                    <a:pt x="289085" y="53877"/>
                  </a:cubicBezTo>
                  <a:cubicBezTo>
                    <a:pt x="299595" y="56671"/>
                    <a:pt x="312530" y="60661"/>
                    <a:pt x="316977" y="69441"/>
                  </a:cubicBezTo>
                  <a:cubicBezTo>
                    <a:pt x="320210" y="75827"/>
                    <a:pt x="317381" y="83010"/>
                    <a:pt x="310913" y="89396"/>
                  </a:cubicBezTo>
                  <a:cubicBezTo>
                    <a:pt x="297169" y="102965"/>
                    <a:pt x="272916" y="111346"/>
                    <a:pt x="257151" y="116933"/>
                  </a:cubicBezTo>
                  <a:cubicBezTo>
                    <a:pt x="289489" y="106557"/>
                    <a:pt x="309296" y="101368"/>
                    <a:pt x="339613" y="83010"/>
                  </a:cubicBezTo>
                  <a:cubicBezTo>
                    <a:pt x="354974" y="73831"/>
                    <a:pt x="376803" y="55473"/>
                    <a:pt x="372760" y="36716"/>
                  </a:cubicBezTo>
                  <a:cubicBezTo>
                    <a:pt x="367505" y="13968"/>
                    <a:pt x="325465" y="4789"/>
                    <a:pt x="325465" y="4789"/>
                  </a:cubicBezTo>
                  <a:cubicBezTo>
                    <a:pt x="330720" y="6784"/>
                    <a:pt x="335571" y="9578"/>
                    <a:pt x="339613" y="13569"/>
                  </a:cubicBezTo>
                  <a:cubicBezTo>
                    <a:pt x="342443" y="16363"/>
                    <a:pt x="343656" y="20353"/>
                    <a:pt x="343251" y="24344"/>
                  </a:cubicBezTo>
                  <a:cubicBezTo>
                    <a:pt x="339209" y="37913"/>
                    <a:pt x="321423" y="39510"/>
                    <a:pt x="309296" y="44299"/>
                  </a:cubicBezTo>
                  <a:lnTo>
                    <a:pt x="275341" y="39111"/>
                  </a:lnTo>
                  <a:cubicBezTo>
                    <a:pt x="278171" y="37514"/>
                    <a:pt x="281404" y="35918"/>
                    <a:pt x="284234" y="34322"/>
                  </a:cubicBezTo>
                  <a:cubicBezTo>
                    <a:pt x="287468" y="32326"/>
                    <a:pt x="289085" y="28335"/>
                    <a:pt x="287872" y="24743"/>
                  </a:cubicBezTo>
                  <a:cubicBezTo>
                    <a:pt x="285042" y="19555"/>
                    <a:pt x="279787" y="15564"/>
                    <a:pt x="273724" y="14367"/>
                  </a:cubicBezTo>
                  <a:cubicBezTo>
                    <a:pt x="236939" y="3592"/>
                    <a:pt x="189644" y="9578"/>
                    <a:pt x="156498" y="28335"/>
                  </a:cubicBezTo>
                  <a:cubicBezTo>
                    <a:pt x="148413" y="33124"/>
                    <a:pt x="138307" y="39510"/>
                    <a:pt x="137094" y="49487"/>
                  </a:cubicBezTo>
                  <a:cubicBezTo>
                    <a:pt x="137499" y="55074"/>
                    <a:pt x="140733" y="59863"/>
                    <a:pt x="145583" y="62258"/>
                  </a:cubicBezTo>
                  <a:cubicBezTo>
                    <a:pt x="162965" y="70639"/>
                    <a:pt x="176305" y="69840"/>
                    <a:pt x="192070" y="70240"/>
                  </a:cubicBezTo>
                  <a:close/>
                </a:path>
              </a:pathLst>
            </a:custGeom>
            <a:solidFill>
              <a:srgbClr val="D91E2A"/>
            </a:solidFill>
            <a:ln w="4017"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D61F3D6B-0B38-7593-2DE4-CBE14053D184}"/>
                </a:ext>
              </a:extLst>
            </p:cNvPr>
            <p:cNvSpPr/>
            <p:nvPr/>
          </p:nvSpPr>
          <p:spPr>
            <a:xfrm>
              <a:off x="10896268" y="6592709"/>
              <a:ext cx="12531" cy="85803"/>
            </a:xfrm>
            <a:custGeom>
              <a:avLst/>
              <a:gdLst>
                <a:gd name="connsiteX0" fmla="*/ 0 w 12531"/>
                <a:gd name="connsiteY0" fmla="*/ 0 h 85803"/>
                <a:gd name="connsiteX1" fmla="*/ 12531 w 12531"/>
                <a:gd name="connsiteY1" fmla="*/ 0 h 85803"/>
                <a:gd name="connsiteX2" fmla="*/ 12531 w 12531"/>
                <a:gd name="connsiteY2" fmla="*/ 85804 h 85803"/>
                <a:gd name="connsiteX3" fmla="*/ 0 w 12531"/>
                <a:gd name="connsiteY3" fmla="*/ 85804 h 85803"/>
              </a:gdLst>
              <a:ahLst/>
              <a:cxnLst>
                <a:cxn ang="0">
                  <a:pos x="connsiteX0" y="connsiteY0"/>
                </a:cxn>
                <a:cxn ang="0">
                  <a:pos x="connsiteX1" y="connsiteY1"/>
                </a:cxn>
                <a:cxn ang="0">
                  <a:pos x="connsiteX2" y="connsiteY2"/>
                </a:cxn>
                <a:cxn ang="0">
                  <a:pos x="connsiteX3" y="connsiteY3"/>
                </a:cxn>
              </a:cxnLst>
              <a:rect l="l" t="t" r="r" b="b"/>
              <a:pathLst>
                <a:path w="12531" h="85803">
                  <a:moveTo>
                    <a:pt x="0" y="0"/>
                  </a:moveTo>
                  <a:lnTo>
                    <a:pt x="12531" y="0"/>
                  </a:lnTo>
                  <a:lnTo>
                    <a:pt x="12531" y="85804"/>
                  </a:lnTo>
                  <a:lnTo>
                    <a:pt x="0" y="85804"/>
                  </a:lnTo>
                  <a:close/>
                </a:path>
              </a:pathLst>
            </a:custGeom>
            <a:solidFill>
              <a:schemeClr val="bg1"/>
            </a:solidFill>
            <a:ln w="4017"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760E6508-D19C-CA58-03A8-FFA103050AB9}"/>
                </a:ext>
              </a:extLst>
            </p:cNvPr>
            <p:cNvSpPr/>
            <p:nvPr/>
          </p:nvSpPr>
          <p:spPr>
            <a:xfrm>
              <a:off x="10939925" y="6592709"/>
              <a:ext cx="43656" cy="85803"/>
            </a:xfrm>
            <a:custGeom>
              <a:avLst/>
              <a:gdLst>
                <a:gd name="connsiteX0" fmla="*/ 43657 w 43656"/>
                <a:gd name="connsiteY0" fmla="*/ 85804 h 85803"/>
                <a:gd name="connsiteX1" fmla="*/ 43657 w 43656"/>
                <a:gd name="connsiteY1" fmla="*/ 73432 h 85803"/>
                <a:gd name="connsiteX2" fmla="*/ 12531 w 43656"/>
                <a:gd name="connsiteY2" fmla="*/ 73432 h 85803"/>
                <a:gd name="connsiteX3" fmla="*/ 12531 w 43656"/>
                <a:gd name="connsiteY3" fmla="*/ 0 h 85803"/>
                <a:gd name="connsiteX4" fmla="*/ 0 w 43656"/>
                <a:gd name="connsiteY4" fmla="*/ 0 h 85803"/>
                <a:gd name="connsiteX5" fmla="*/ 0 w 43656"/>
                <a:gd name="connsiteY5" fmla="*/ 85804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656" h="85803">
                  <a:moveTo>
                    <a:pt x="43657" y="85804"/>
                  </a:moveTo>
                  <a:lnTo>
                    <a:pt x="43657" y="73432"/>
                  </a:lnTo>
                  <a:lnTo>
                    <a:pt x="12531" y="73432"/>
                  </a:lnTo>
                  <a:lnTo>
                    <a:pt x="12531" y="0"/>
                  </a:lnTo>
                  <a:lnTo>
                    <a:pt x="0" y="0"/>
                  </a:lnTo>
                  <a:lnTo>
                    <a:pt x="0" y="85804"/>
                  </a:lnTo>
                  <a:close/>
                </a:path>
              </a:pathLst>
            </a:custGeom>
            <a:solidFill>
              <a:schemeClr val="bg1"/>
            </a:solidFill>
            <a:ln w="4017"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A19718D2-B757-47FB-3E61-2EE5201DD3BC}"/>
                </a:ext>
              </a:extLst>
            </p:cNvPr>
            <p:cNvSpPr/>
            <p:nvPr/>
          </p:nvSpPr>
          <p:spPr>
            <a:xfrm>
              <a:off x="11002176" y="6592709"/>
              <a:ext cx="12531" cy="85803"/>
            </a:xfrm>
            <a:custGeom>
              <a:avLst/>
              <a:gdLst>
                <a:gd name="connsiteX0" fmla="*/ 0 w 12531"/>
                <a:gd name="connsiteY0" fmla="*/ 0 h 85803"/>
                <a:gd name="connsiteX1" fmla="*/ 12531 w 12531"/>
                <a:gd name="connsiteY1" fmla="*/ 0 h 85803"/>
                <a:gd name="connsiteX2" fmla="*/ 12531 w 12531"/>
                <a:gd name="connsiteY2" fmla="*/ 85804 h 85803"/>
                <a:gd name="connsiteX3" fmla="*/ 0 w 12531"/>
                <a:gd name="connsiteY3" fmla="*/ 85804 h 85803"/>
              </a:gdLst>
              <a:ahLst/>
              <a:cxnLst>
                <a:cxn ang="0">
                  <a:pos x="connsiteX0" y="connsiteY0"/>
                </a:cxn>
                <a:cxn ang="0">
                  <a:pos x="connsiteX1" y="connsiteY1"/>
                </a:cxn>
                <a:cxn ang="0">
                  <a:pos x="connsiteX2" y="connsiteY2"/>
                </a:cxn>
                <a:cxn ang="0">
                  <a:pos x="connsiteX3" y="connsiteY3"/>
                </a:cxn>
              </a:cxnLst>
              <a:rect l="l" t="t" r="r" b="b"/>
              <a:pathLst>
                <a:path w="12531" h="85803">
                  <a:moveTo>
                    <a:pt x="0" y="0"/>
                  </a:moveTo>
                  <a:lnTo>
                    <a:pt x="12531" y="0"/>
                  </a:lnTo>
                  <a:lnTo>
                    <a:pt x="12531" y="85804"/>
                  </a:lnTo>
                  <a:lnTo>
                    <a:pt x="0" y="85804"/>
                  </a:lnTo>
                  <a:close/>
                </a:path>
              </a:pathLst>
            </a:custGeom>
            <a:solidFill>
              <a:schemeClr val="bg1"/>
            </a:solidFill>
            <a:ln w="4017"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C547257A-3B03-9541-569D-492CC07DAAE8}"/>
                </a:ext>
              </a:extLst>
            </p:cNvPr>
            <p:cNvSpPr/>
            <p:nvPr/>
          </p:nvSpPr>
          <p:spPr>
            <a:xfrm>
              <a:off x="11045429" y="6592709"/>
              <a:ext cx="49720" cy="85404"/>
            </a:xfrm>
            <a:custGeom>
              <a:avLst/>
              <a:gdLst>
                <a:gd name="connsiteX0" fmla="*/ 37189 w 49720"/>
                <a:gd name="connsiteY0" fmla="*/ 61060 h 85404"/>
                <a:gd name="connsiteX1" fmla="*/ 37189 w 49720"/>
                <a:gd name="connsiteY1" fmla="*/ 73432 h 85404"/>
                <a:gd name="connsiteX2" fmla="*/ 12531 w 49720"/>
                <a:gd name="connsiteY2" fmla="*/ 73432 h 85404"/>
                <a:gd name="connsiteX3" fmla="*/ 12531 w 49720"/>
                <a:gd name="connsiteY3" fmla="*/ 11973 h 85404"/>
                <a:gd name="connsiteX4" fmla="*/ 37189 w 49720"/>
                <a:gd name="connsiteY4" fmla="*/ 11973 h 85404"/>
                <a:gd name="connsiteX5" fmla="*/ 37189 w 49720"/>
                <a:gd name="connsiteY5" fmla="*/ 21950 h 85404"/>
                <a:gd name="connsiteX6" fmla="*/ 49316 w 49720"/>
                <a:gd name="connsiteY6" fmla="*/ 21950 h 85404"/>
                <a:gd name="connsiteX7" fmla="*/ 49316 w 49720"/>
                <a:gd name="connsiteY7" fmla="*/ 12372 h 85404"/>
                <a:gd name="connsiteX8" fmla="*/ 37189 w 49720"/>
                <a:gd name="connsiteY8" fmla="*/ 0 h 85404"/>
                <a:gd name="connsiteX9" fmla="*/ 12531 w 49720"/>
                <a:gd name="connsiteY9" fmla="*/ 0 h 85404"/>
                <a:gd name="connsiteX10" fmla="*/ 0 w 49720"/>
                <a:gd name="connsiteY10" fmla="*/ 11973 h 85404"/>
                <a:gd name="connsiteX11" fmla="*/ 0 w 49720"/>
                <a:gd name="connsiteY11" fmla="*/ 73432 h 85404"/>
                <a:gd name="connsiteX12" fmla="*/ 12531 w 49720"/>
                <a:gd name="connsiteY12" fmla="*/ 85405 h 85404"/>
                <a:gd name="connsiteX13" fmla="*/ 37189 w 49720"/>
                <a:gd name="connsiteY13" fmla="*/ 85405 h 85404"/>
                <a:gd name="connsiteX14" fmla="*/ 49720 w 49720"/>
                <a:gd name="connsiteY14" fmla="*/ 73033 h 85404"/>
                <a:gd name="connsiteX15" fmla="*/ 49720 w 49720"/>
                <a:gd name="connsiteY15" fmla="*/ 60661 h 85404"/>
                <a:gd name="connsiteX16" fmla="*/ 37189 w 49720"/>
                <a:gd name="connsiteY16" fmla="*/ 60661 h 85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9720" h="85404">
                  <a:moveTo>
                    <a:pt x="37189" y="61060"/>
                  </a:moveTo>
                  <a:lnTo>
                    <a:pt x="37189" y="73432"/>
                  </a:lnTo>
                  <a:lnTo>
                    <a:pt x="12531" y="73432"/>
                  </a:lnTo>
                  <a:lnTo>
                    <a:pt x="12531" y="11973"/>
                  </a:lnTo>
                  <a:lnTo>
                    <a:pt x="37189" y="11973"/>
                  </a:lnTo>
                  <a:lnTo>
                    <a:pt x="37189" y="21950"/>
                  </a:lnTo>
                  <a:lnTo>
                    <a:pt x="49316" y="21950"/>
                  </a:lnTo>
                  <a:lnTo>
                    <a:pt x="49316" y="12372"/>
                  </a:lnTo>
                  <a:cubicBezTo>
                    <a:pt x="48912" y="5986"/>
                    <a:pt x="43657" y="798"/>
                    <a:pt x="37189" y="0"/>
                  </a:cubicBezTo>
                  <a:lnTo>
                    <a:pt x="12531" y="0"/>
                  </a:lnTo>
                  <a:cubicBezTo>
                    <a:pt x="6063" y="399"/>
                    <a:pt x="808" y="5587"/>
                    <a:pt x="0" y="11973"/>
                  </a:cubicBezTo>
                  <a:lnTo>
                    <a:pt x="0" y="73432"/>
                  </a:lnTo>
                  <a:cubicBezTo>
                    <a:pt x="404" y="79818"/>
                    <a:pt x="5659" y="85006"/>
                    <a:pt x="12531" y="85405"/>
                  </a:cubicBezTo>
                  <a:lnTo>
                    <a:pt x="37189" y="85405"/>
                  </a:lnTo>
                  <a:cubicBezTo>
                    <a:pt x="43657" y="85006"/>
                    <a:pt x="49316" y="79818"/>
                    <a:pt x="49720" y="73033"/>
                  </a:cubicBezTo>
                  <a:lnTo>
                    <a:pt x="49720" y="60661"/>
                  </a:lnTo>
                  <a:lnTo>
                    <a:pt x="37189" y="60661"/>
                  </a:lnTo>
                  <a:close/>
                </a:path>
              </a:pathLst>
            </a:custGeom>
            <a:solidFill>
              <a:schemeClr val="bg1"/>
            </a:solidFill>
            <a:ln w="4017"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D2A8728A-F1E2-573E-DA98-FD66AEC32120}"/>
                </a:ext>
              </a:extLst>
            </p:cNvPr>
            <p:cNvSpPr/>
            <p:nvPr/>
          </p:nvSpPr>
          <p:spPr>
            <a:xfrm>
              <a:off x="11194589" y="6592709"/>
              <a:ext cx="49720" cy="85803"/>
            </a:xfrm>
            <a:custGeom>
              <a:avLst/>
              <a:gdLst>
                <a:gd name="connsiteX0" fmla="*/ 12127 w 49720"/>
                <a:gd name="connsiteY0" fmla="*/ 30331 h 85803"/>
                <a:gd name="connsiteX1" fmla="*/ 37189 w 49720"/>
                <a:gd name="connsiteY1" fmla="*/ 85804 h 85803"/>
                <a:gd name="connsiteX2" fmla="*/ 49720 w 49720"/>
                <a:gd name="connsiteY2" fmla="*/ 85804 h 85803"/>
                <a:gd name="connsiteX3" fmla="*/ 49720 w 49720"/>
                <a:gd name="connsiteY3" fmla="*/ 0 h 85803"/>
                <a:gd name="connsiteX4" fmla="*/ 37189 w 49720"/>
                <a:gd name="connsiteY4" fmla="*/ 0 h 85803"/>
                <a:gd name="connsiteX5" fmla="*/ 37189 w 49720"/>
                <a:gd name="connsiteY5" fmla="*/ 55074 h 85803"/>
                <a:gd name="connsiteX6" fmla="*/ 12127 w 49720"/>
                <a:gd name="connsiteY6" fmla="*/ 0 h 85803"/>
                <a:gd name="connsiteX7" fmla="*/ 0 w 49720"/>
                <a:gd name="connsiteY7" fmla="*/ 0 h 85803"/>
                <a:gd name="connsiteX8" fmla="*/ 0 w 49720"/>
                <a:gd name="connsiteY8" fmla="*/ 85804 h 85803"/>
                <a:gd name="connsiteX9" fmla="*/ 12127 w 49720"/>
                <a:gd name="connsiteY9" fmla="*/ 85804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720" h="85803">
                  <a:moveTo>
                    <a:pt x="12127" y="30331"/>
                  </a:moveTo>
                  <a:lnTo>
                    <a:pt x="37189" y="85804"/>
                  </a:lnTo>
                  <a:lnTo>
                    <a:pt x="49720" y="85804"/>
                  </a:lnTo>
                  <a:lnTo>
                    <a:pt x="49720" y="0"/>
                  </a:lnTo>
                  <a:lnTo>
                    <a:pt x="37189" y="0"/>
                  </a:lnTo>
                  <a:lnTo>
                    <a:pt x="37189" y="55074"/>
                  </a:lnTo>
                  <a:lnTo>
                    <a:pt x="12127" y="0"/>
                  </a:lnTo>
                  <a:lnTo>
                    <a:pt x="0" y="0"/>
                  </a:lnTo>
                  <a:lnTo>
                    <a:pt x="0" y="85804"/>
                  </a:lnTo>
                  <a:lnTo>
                    <a:pt x="12127" y="85804"/>
                  </a:lnTo>
                  <a:close/>
                </a:path>
              </a:pathLst>
            </a:custGeom>
            <a:solidFill>
              <a:schemeClr val="bg1"/>
            </a:solidFill>
            <a:ln w="4017"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93470EE9-A9D0-A0A3-C061-C30110F8C8A4}"/>
                </a:ext>
              </a:extLst>
            </p:cNvPr>
            <p:cNvSpPr/>
            <p:nvPr/>
          </p:nvSpPr>
          <p:spPr>
            <a:xfrm>
              <a:off x="11325560" y="6592709"/>
              <a:ext cx="43252" cy="85803"/>
            </a:xfrm>
            <a:custGeom>
              <a:avLst/>
              <a:gdLst>
                <a:gd name="connsiteX0" fmla="*/ 43253 w 43252"/>
                <a:gd name="connsiteY0" fmla="*/ 85804 h 85803"/>
                <a:gd name="connsiteX1" fmla="*/ 43253 w 43252"/>
                <a:gd name="connsiteY1" fmla="*/ 73432 h 85803"/>
                <a:gd name="connsiteX2" fmla="*/ 12127 w 43252"/>
                <a:gd name="connsiteY2" fmla="*/ 73432 h 85803"/>
                <a:gd name="connsiteX3" fmla="*/ 12127 w 43252"/>
                <a:gd name="connsiteY3" fmla="*/ 0 h 85803"/>
                <a:gd name="connsiteX4" fmla="*/ 0 w 43252"/>
                <a:gd name="connsiteY4" fmla="*/ 0 h 85803"/>
                <a:gd name="connsiteX5" fmla="*/ 0 w 43252"/>
                <a:gd name="connsiteY5" fmla="*/ 85804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52" h="85803">
                  <a:moveTo>
                    <a:pt x="43253" y="85804"/>
                  </a:moveTo>
                  <a:lnTo>
                    <a:pt x="43253" y="73432"/>
                  </a:lnTo>
                  <a:lnTo>
                    <a:pt x="12127" y="73432"/>
                  </a:lnTo>
                  <a:lnTo>
                    <a:pt x="12127" y="0"/>
                  </a:lnTo>
                  <a:lnTo>
                    <a:pt x="0" y="0"/>
                  </a:lnTo>
                  <a:lnTo>
                    <a:pt x="0" y="85804"/>
                  </a:lnTo>
                  <a:close/>
                </a:path>
              </a:pathLst>
            </a:custGeom>
            <a:solidFill>
              <a:schemeClr val="bg1"/>
            </a:solidFill>
            <a:ln w="4017"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92BD2F5-C819-EDE0-865F-F3085C1AAAAF}"/>
                </a:ext>
              </a:extLst>
            </p:cNvPr>
            <p:cNvSpPr/>
            <p:nvPr/>
          </p:nvSpPr>
          <p:spPr>
            <a:xfrm>
              <a:off x="11120211" y="6592310"/>
              <a:ext cx="49720" cy="86203"/>
            </a:xfrm>
            <a:custGeom>
              <a:avLst/>
              <a:gdLst>
                <a:gd name="connsiteX0" fmla="*/ 37189 w 49720"/>
                <a:gd name="connsiteY0" fmla="*/ 86203 h 86203"/>
                <a:gd name="connsiteX1" fmla="*/ 49720 w 49720"/>
                <a:gd name="connsiteY1" fmla="*/ 73831 h 86203"/>
                <a:gd name="connsiteX2" fmla="*/ 49720 w 49720"/>
                <a:gd name="connsiteY2" fmla="*/ 12372 h 86203"/>
                <a:gd name="connsiteX3" fmla="*/ 37189 w 49720"/>
                <a:gd name="connsiteY3" fmla="*/ 0 h 86203"/>
                <a:gd name="connsiteX4" fmla="*/ 12531 w 49720"/>
                <a:gd name="connsiteY4" fmla="*/ 0 h 86203"/>
                <a:gd name="connsiteX5" fmla="*/ 0 w 49720"/>
                <a:gd name="connsiteY5" fmla="*/ 11973 h 86203"/>
                <a:gd name="connsiteX6" fmla="*/ 0 w 49720"/>
                <a:gd name="connsiteY6" fmla="*/ 73432 h 86203"/>
                <a:gd name="connsiteX7" fmla="*/ 12531 w 49720"/>
                <a:gd name="connsiteY7" fmla="*/ 85405 h 86203"/>
                <a:gd name="connsiteX8" fmla="*/ 37189 w 49720"/>
                <a:gd name="connsiteY8" fmla="*/ 86203 h 86203"/>
                <a:gd name="connsiteX9" fmla="*/ 37189 w 49720"/>
                <a:gd name="connsiteY9" fmla="*/ 73831 h 86203"/>
                <a:gd name="connsiteX10" fmla="*/ 12531 w 49720"/>
                <a:gd name="connsiteY10" fmla="*/ 73831 h 86203"/>
                <a:gd name="connsiteX11" fmla="*/ 12531 w 49720"/>
                <a:gd name="connsiteY11" fmla="*/ 12372 h 86203"/>
                <a:gd name="connsiteX12" fmla="*/ 37189 w 49720"/>
                <a:gd name="connsiteY12" fmla="*/ 12372 h 86203"/>
                <a:gd name="connsiteX13" fmla="*/ 37189 w 49720"/>
                <a:gd name="connsiteY13" fmla="*/ 73831 h 86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720" h="86203">
                  <a:moveTo>
                    <a:pt x="37189" y="86203"/>
                  </a:moveTo>
                  <a:cubicBezTo>
                    <a:pt x="43657" y="85804"/>
                    <a:pt x="48912" y="80616"/>
                    <a:pt x="49720" y="73831"/>
                  </a:cubicBezTo>
                  <a:lnTo>
                    <a:pt x="49720" y="12372"/>
                  </a:lnTo>
                  <a:cubicBezTo>
                    <a:pt x="49316" y="5986"/>
                    <a:pt x="44061" y="798"/>
                    <a:pt x="37189" y="0"/>
                  </a:cubicBezTo>
                  <a:lnTo>
                    <a:pt x="12531" y="0"/>
                  </a:lnTo>
                  <a:cubicBezTo>
                    <a:pt x="6063" y="399"/>
                    <a:pt x="808" y="5587"/>
                    <a:pt x="0" y="11973"/>
                  </a:cubicBezTo>
                  <a:lnTo>
                    <a:pt x="0" y="73432"/>
                  </a:lnTo>
                  <a:cubicBezTo>
                    <a:pt x="404" y="79818"/>
                    <a:pt x="5659" y="85006"/>
                    <a:pt x="12531" y="85405"/>
                  </a:cubicBezTo>
                  <a:lnTo>
                    <a:pt x="37189" y="86203"/>
                  </a:lnTo>
                  <a:close/>
                  <a:moveTo>
                    <a:pt x="37189" y="73831"/>
                  </a:moveTo>
                  <a:lnTo>
                    <a:pt x="12531" y="73831"/>
                  </a:lnTo>
                  <a:lnTo>
                    <a:pt x="12531" y="12372"/>
                  </a:lnTo>
                  <a:lnTo>
                    <a:pt x="37189" y="12372"/>
                  </a:lnTo>
                  <a:lnTo>
                    <a:pt x="37189" y="73831"/>
                  </a:lnTo>
                  <a:close/>
                </a:path>
              </a:pathLst>
            </a:custGeom>
            <a:solidFill>
              <a:schemeClr val="bg1"/>
            </a:solidFill>
            <a:ln w="4017"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03D9FE10-418E-CF2E-442F-86CD85D5640A}"/>
                </a:ext>
              </a:extLst>
            </p:cNvPr>
            <p:cNvSpPr/>
            <p:nvPr/>
          </p:nvSpPr>
          <p:spPr>
            <a:xfrm>
              <a:off x="11384577" y="6592709"/>
              <a:ext cx="62251" cy="85803"/>
            </a:xfrm>
            <a:custGeom>
              <a:avLst/>
              <a:gdLst>
                <a:gd name="connsiteX0" fmla="*/ 25062 w 62251"/>
                <a:gd name="connsiteY0" fmla="*/ 0 h 85803"/>
                <a:gd name="connsiteX1" fmla="*/ 0 w 62251"/>
                <a:gd name="connsiteY1" fmla="*/ 85804 h 85803"/>
                <a:gd name="connsiteX2" fmla="*/ 12531 w 62251"/>
                <a:gd name="connsiteY2" fmla="*/ 85804 h 85803"/>
                <a:gd name="connsiteX3" fmla="*/ 18190 w 62251"/>
                <a:gd name="connsiteY3" fmla="*/ 67446 h 85803"/>
                <a:gd name="connsiteX4" fmla="*/ 44061 w 62251"/>
                <a:gd name="connsiteY4" fmla="*/ 67446 h 85803"/>
                <a:gd name="connsiteX5" fmla="*/ 48912 w 62251"/>
                <a:gd name="connsiteY5" fmla="*/ 85804 h 85803"/>
                <a:gd name="connsiteX6" fmla="*/ 62251 w 62251"/>
                <a:gd name="connsiteY6" fmla="*/ 85804 h 85803"/>
                <a:gd name="connsiteX7" fmla="*/ 37593 w 62251"/>
                <a:gd name="connsiteY7" fmla="*/ 0 h 85803"/>
                <a:gd name="connsiteX8" fmla="*/ 25062 w 62251"/>
                <a:gd name="connsiteY8" fmla="*/ 0 h 85803"/>
                <a:gd name="connsiteX9" fmla="*/ 31126 w 62251"/>
                <a:gd name="connsiteY9" fmla="*/ 19954 h 85803"/>
                <a:gd name="connsiteX10" fmla="*/ 40423 w 62251"/>
                <a:gd name="connsiteY10" fmla="*/ 54675 h 85803"/>
                <a:gd name="connsiteX11" fmla="*/ 21424 w 62251"/>
                <a:gd name="connsiteY11" fmla="*/ 54675 h 85803"/>
                <a:gd name="connsiteX12" fmla="*/ 31126 w 62251"/>
                <a:gd name="connsiteY12" fmla="*/ 19954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2251" h="85803">
                  <a:moveTo>
                    <a:pt x="25062" y="0"/>
                  </a:moveTo>
                  <a:lnTo>
                    <a:pt x="0" y="85804"/>
                  </a:lnTo>
                  <a:lnTo>
                    <a:pt x="12531" y="85804"/>
                  </a:lnTo>
                  <a:lnTo>
                    <a:pt x="18190" y="67446"/>
                  </a:lnTo>
                  <a:lnTo>
                    <a:pt x="44061" y="67446"/>
                  </a:lnTo>
                  <a:lnTo>
                    <a:pt x="48912" y="85804"/>
                  </a:lnTo>
                  <a:lnTo>
                    <a:pt x="62251" y="85804"/>
                  </a:lnTo>
                  <a:lnTo>
                    <a:pt x="37593" y="0"/>
                  </a:lnTo>
                  <a:lnTo>
                    <a:pt x="25062" y="0"/>
                  </a:lnTo>
                  <a:close/>
                  <a:moveTo>
                    <a:pt x="31126" y="19954"/>
                  </a:moveTo>
                  <a:lnTo>
                    <a:pt x="40423" y="54675"/>
                  </a:lnTo>
                  <a:lnTo>
                    <a:pt x="21424" y="54675"/>
                  </a:lnTo>
                  <a:lnTo>
                    <a:pt x="31126" y="19954"/>
                  </a:lnTo>
                  <a:close/>
                </a:path>
              </a:pathLst>
            </a:custGeom>
            <a:solidFill>
              <a:schemeClr val="bg1"/>
            </a:solidFill>
            <a:ln w="4017"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F3513B5D-28D6-658C-AFE6-37761D6F4764}"/>
                </a:ext>
              </a:extLst>
            </p:cNvPr>
            <p:cNvSpPr/>
            <p:nvPr/>
          </p:nvSpPr>
          <p:spPr>
            <a:xfrm>
              <a:off x="11468253" y="6592310"/>
              <a:ext cx="49720" cy="86203"/>
            </a:xfrm>
            <a:custGeom>
              <a:avLst/>
              <a:gdLst>
                <a:gd name="connsiteX0" fmla="*/ 0 w 49720"/>
                <a:gd name="connsiteY0" fmla="*/ 86203 h 86203"/>
                <a:gd name="connsiteX1" fmla="*/ 37189 w 49720"/>
                <a:gd name="connsiteY1" fmla="*/ 86203 h 86203"/>
                <a:gd name="connsiteX2" fmla="*/ 49720 w 49720"/>
                <a:gd name="connsiteY2" fmla="*/ 73831 h 86203"/>
                <a:gd name="connsiteX3" fmla="*/ 49720 w 49720"/>
                <a:gd name="connsiteY3" fmla="*/ 52281 h 86203"/>
                <a:gd name="connsiteX4" fmla="*/ 40423 w 49720"/>
                <a:gd name="connsiteY4" fmla="*/ 43102 h 86203"/>
                <a:gd name="connsiteX5" fmla="*/ 49720 w 49720"/>
                <a:gd name="connsiteY5" fmla="*/ 33922 h 86203"/>
                <a:gd name="connsiteX6" fmla="*/ 49720 w 49720"/>
                <a:gd name="connsiteY6" fmla="*/ 12372 h 86203"/>
                <a:gd name="connsiteX7" fmla="*/ 37189 w 49720"/>
                <a:gd name="connsiteY7" fmla="*/ 0 h 86203"/>
                <a:gd name="connsiteX8" fmla="*/ 0 w 49720"/>
                <a:gd name="connsiteY8" fmla="*/ 0 h 86203"/>
                <a:gd name="connsiteX9" fmla="*/ 0 w 49720"/>
                <a:gd name="connsiteY9" fmla="*/ 86203 h 86203"/>
                <a:gd name="connsiteX10" fmla="*/ 12531 w 49720"/>
                <a:gd name="connsiteY10" fmla="*/ 12372 h 86203"/>
                <a:gd name="connsiteX11" fmla="*/ 37189 w 49720"/>
                <a:gd name="connsiteY11" fmla="*/ 12372 h 86203"/>
                <a:gd name="connsiteX12" fmla="*/ 37189 w 49720"/>
                <a:gd name="connsiteY12" fmla="*/ 36716 h 86203"/>
                <a:gd name="connsiteX13" fmla="*/ 12531 w 49720"/>
                <a:gd name="connsiteY13" fmla="*/ 36716 h 86203"/>
                <a:gd name="connsiteX14" fmla="*/ 12531 w 49720"/>
                <a:gd name="connsiteY14" fmla="*/ 12372 h 86203"/>
                <a:gd name="connsiteX15" fmla="*/ 12531 w 49720"/>
                <a:gd name="connsiteY15" fmla="*/ 49088 h 86203"/>
                <a:gd name="connsiteX16" fmla="*/ 37189 w 49720"/>
                <a:gd name="connsiteY16" fmla="*/ 49088 h 86203"/>
                <a:gd name="connsiteX17" fmla="*/ 37189 w 49720"/>
                <a:gd name="connsiteY17" fmla="*/ 73432 h 86203"/>
                <a:gd name="connsiteX18" fmla="*/ 12531 w 49720"/>
                <a:gd name="connsiteY18" fmla="*/ 73432 h 86203"/>
                <a:gd name="connsiteX19" fmla="*/ 12531 w 49720"/>
                <a:gd name="connsiteY19" fmla="*/ 49088 h 86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9720" h="86203">
                  <a:moveTo>
                    <a:pt x="0" y="86203"/>
                  </a:moveTo>
                  <a:lnTo>
                    <a:pt x="37189" y="86203"/>
                  </a:lnTo>
                  <a:cubicBezTo>
                    <a:pt x="43657" y="85804"/>
                    <a:pt x="49316" y="80616"/>
                    <a:pt x="49720" y="73831"/>
                  </a:cubicBezTo>
                  <a:lnTo>
                    <a:pt x="49720" y="52281"/>
                  </a:lnTo>
                  <a:lnTo>
                    <a:pt x="40423" y="43102"/>
                  </a:lnTo>
                  <a:lnTo>
                    <a:pt x="49720" y="33922"/>
                  </a:lnTo>
                  <a:lnTo>
                    <a:pt x="49720" y="12372"/>
                  </a:lnTo>
                  <a:cubicBezTo>
                    <a:pt x="49316" y="5986"/>
                    <a:pt x="44061" y="399"/>
                    <a:pt x="37189" y="0"/>
                  </a:cubicBezTo>
                  <a:lnTo>
                    <a:pt x="0" y="0"/>
                  </a:lnTo>
                  <a:lnTo>
                    <a:pt x="0" y="86203"/>
                  </a:lnTo>
                  <a:close/>
                  <a:moveTo>
                    <a:pt x="12531" y="12372"/>
                  </a:moveTo>
                  <a:lnTo>
                    <a:pt x="37189" y="12372"/>
                  </a:lnTo>
                  <a:lnTo>
                    <a:pt x="37189" y="36716"/>
                  </a:lnTo>
                  <a:lnTo>
                    <a:pt x="12531" y="36716"/>
                  </a:lnTo>
                  <a:lnTo>
                    <a:pt x="12531" y="12372"/>
                  </a:lnTo>
                  <a:close/>
                  <a:moveTo>
                    <a:pt x="12531" y="49088"/>
                  </a:moveTo>
                  <a:lnTo>
                    <a:pt x="37189" y="49088"/>
                  </a:lnTo>
                  <a:lnTo>
                    <a:pt x="37189" y="73432"/>
                  </a:lnTo>
                  <a:lnTo>
                    <a:pt x="12531" y="73432"/>
                  </a:lnTo>
                  <a:lnTo>
                    <a:pt x="12531" y="49088"/>
                  </a:lnTo>
                  <a:close/>
                </a:path>
              </a:pathLst>
            </a:custGeom>
            <a:solidFill>
              <a:schemeClr val="bg1"/>
            </a:solidFill>
            <a:ln w="4017"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0C774842-2C7C-5C84-44B3-6451393B2AD2}"/>
                </a:ext>
              </a:extLst>
            </p:cNvPr>
            <p:cNvSpPr/>
            <p:nvPr/>
          </p:nvSpPr>
          <p:spPr>
            <a:xfrm>
              <a:off x="10815422" y="6592709"/>
              <a:ext cx="50528" cy="85803"/>
            </a:xfrm>
            <a:custGeom>
              <a:avLst/>
              <a:gdLst>
                <a:gd name="connsiteX0" fmla="*/ 12935 w 50528"/>
                <a:gd name="connsiteY0" fmla="*/ 19156 h 85803"/>
                <a:gd name="connsiteX1" fmla="*/ 17786 w 50528"/>
                <a:gd name="connsiteY1" fmla="*/ 28734 h 85803"/>
                <a:gd name="connsiteX2" fmla="*/ 42040 w 50528"/>
                <a:gd name="connsiteY2" fmla="*/ 40707 h 85803"/>
                <a:gd name="connsiteX3" fmla="*/ 50529 w 50528"/>
                <a:gd name="connsiteY3" fmla="*/ 52680 h 85803"/>
                <a:gd name="connsiteX4" fmla="*/ 50529 w 50528"/>
                <a:gd name="connsiteY4" fmla="*/ 73831 h 85803"/>
                <a:gd name="connsiteX5" fmla="*/ 37998 w 50528"/>
                <a:gd name="connsiteY5" fmla="*/ 85804 h 85803"/>
                <a:gd name="connsiteX6" fmla="*/ 12935 w 50528"/>
                <a:gd name="connsiteY6" fmla="*/ 85804 h 85803"/>
                <a:gd name="connsiteX7" fmla="*/ 404 w 50528"/>
                <a:gd name="connsiteY7" fmla="*/ 73831 h 85803"/>
                <a:gd name="connsiteX8" fmla="*/ 404 w 50528"/>
                <a:gd name="connsiteY8" fmla="*/ 61460 h 85803"/>
                <a:gd name="connsiteX9" fmla="*/ 12935 w 50528"/>
                <a:gd name="connsiteY9" fmla="*/ 61460 h 85803"/>
                <a:gd name="connsiteX10" fmla="*/ 12935 w 50528"/>
                <a:gd name="connsiteY10" fmla="*/ 73831 h 85803"/>
                <a:gd name="connsiteX11" fmla="*/ 37593 w 50528"/>
                <a:gd name="connsiteY11" fmla="*/ 73831 h 85803"/>
                <a:gd name="connsiteX12" fmla="*/ 37593 w 50528"/>
                <a:gd name="connsiteY12" fmla="*/ 62258 h 85803"/>
                <a:gd name="connsiteX13" fmla="*/ 32743 w 50528"/>
                <a:gd name="connsiteY13" fmla="*/ 51083 h 85803"/>
                <a:gd name="connsiteX14" fmla="*/ 12935 w 50528"/>
                <a:gd name="connsiteY14" fmla="*/ 41505 h 85803"/>
                <a:gd name="connsiteX15" fmla="*/ 0 w 50528"/>
                <a:gd name="connsiteY15" fmla="*/ 27537 h 85803"/>
                <a:gd name="connsiteX16" fmla="*/ 0 w 50528"/>
                <a:gd name="connsiteY16" fmla="*/ 12372 h 85803"/>
                <a:gd name="connsiteX17" fmla="*/ 12935 w 50528"/>
                <a:gd name="connsiteY17" fmla="*/ 0 h 85803"/>
                <a:gd name="connsiteX18" fmla="*/ 37593 w 50528"/>
                <a:gd name="connsiteY18" fmla="*/ 0 h 85803"/>
                <a:gd name="connsiteX19" fmla="*/ 50124 w 50528"/>
                <a:gd name="connsiteY19" fmla="*/ 12372 h 85803"/>
                <a:gd name="connsiteX20" fmla="*/ 50124 w 50528"/>
                <a:gd name="connsiteY20" fmla="*/ 22349 h 85803"/>
                <a:gd name="connsiteX21" fmla="*/ 37998 w 50528"/>
                <a:gd name="connsiteY21" fmla="*/ 22349 h 85803"/>
                <a:gd name="connsiteX22" fmla="*/ 37593 w 50528"/>
                <a:gd name="connsiteY22" fmla="*/ 12372 h 85803"/>
                <a:gd name="connsiteX23" fmla="*/ 12935 w 50528"/>
                <a:gd name="connsiteY23" fmla="*/ 12372 h 85803"/>
                <a:gd name="connsiteX24" fmla="*/ 12935 w 50528"/>
                <a:gd name="connsiteY24" fmla="*/ 19156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528" h="85803">
                  <a:moveTo>
                    <a:pt x="12935" y="19156"/>
                  </a:moveTo>
                  <a:cubicBezTo>
                    <a:pt x="12935" y="25941"/>
                    <a:pt x="12935" y="26340"/>
                    <a:pt x="17786" y="28734"/>
                  </a:cubicBezTo>
                  <a:lnTo>
                    <a:pt x="42040" y="40707"/>
                  </a:lnTo>
                  <a:cubicBezTo>
                    <a:pt x="47295" y="42702"/>
                    <a:pt x="50529" y="47491"/>
                    <a:pt x="50529" y="52680"/>
                  </a:cubicBezTo>
                  <a:lnTo>
                    <a:pt x="50529" y="73831"/>
                  </a:lnTo>
                  <a:cubicBezTo>
                    <a:pt x="50124" y="80217"/>
                    <a:pt x="44869" y="85405"/>
                    <a:pt x="37998" y="85804"/>
                  </a:cubicBezTo>
                  <a:lnTo>
                    <a:pt x="12935" y="85804"/>
                  </a:lnTo>
                  <a:cubicBezTo>
                    <a:pt x="6468" y="85405"/>
                    <a:pt x="1213" y="80217"/>
                    <a:pt x="404" y="73831"/>
                  </a:cubicBezTo>
                  <a:lnTo>
                    <a:pt x="404" y="61460"/>
                  </a:lnTo>
                  <a:lnTo>
                    <a:pt x="12935" y="61460"/>
                  </a:lnTo>
                  <a:lnTo>
                    <a:pt x="12935" y="73831"/>
                  </a:lnTo>
                  <a:lnTo>
                    <a:pt x="37593" y="73831"/>
                  </a:lnTo>
                  <a:lnTo>
                    <a:pt x="37593" y="62258"/>
                  </a:lnTo>
                  <a:cubicBezTo>
                    <a:pt x="37593" y="54276"/>
                    <a:pt x="37593" y="53877"/>
                    <a:pt x="32743" y="51083"/>
                  </a:cubicBezTo>
                  <a:lnTo>
                    <a:pt x="12935" y="41505"/>
                  </a:lnTo>
                  <a:cubicBezTo>
                    <a:pt x="4851" y="37514"/>
                    <a:pt x="404" y="33523"/>
                    <a:pt x="0" y="27537"/>
                  </a:cubicBezTo>
                  <a:lnTo>
                    <a:pt x="0" y="12372"/>
                  </a:lnTo>
                  <a:cubicBezTo>
                    <a:pt x="404" y="5587"/>
                    <a:pt x="6063" y="399"/>
                    <a:pt x="12935" y="0"/>
                  </a:cubicBezTo>
                  <a:lnTo>
                    <a:pt x="37593" y="0"/>
                  </a:lnTo>
                  <a:cubicBezTo>
                    <a:pt x="46486" y="0"/>
                    <a:pt x="50124" y="4390"/>
                    <a:pt x="50124" y="12372"/>
                  </a:cubicBezTo>
                  <a:lnTo>
                    <a:pt x="50124" y="22349"/>
                  </a:lnTo>
                  <a:lnTo>
                    <a:pt x="37998" y="22349"/>
                  </a:lnTo>
                  <a:lnTo>
                    <a:pt x="37593" y="12372"/>
                  </a:lnTo>
                  <a:lnTo>
                    <a:pt x="12935" y="12372"/>
                  </a:lnTo>
                  <a:lnTo>
                    <a:pt x="12935" y="19156"/>
                  </a:lnTo>
                  <a:close/>
                </a:path>
              </a:pathLst>
            </a:custGeom>
            <a:solidFill>
              <a:schemeClr val="bg1"/>
            </a:solidFill>
            <a:ln w="4017"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D756C89A-F818-8910-0547-563DA5F78FE5}"/>
                </a:ext>
              </a:extLst>
            </p:cNvPr>
            <p:cNvSpPr/>
            <p:nvPr/>
          </p:nvSpPr>
          <p:spPr>
            <a:xfrm>
              <a:off x="11536567" y="6592310"/>
              <a:ext cx="49720" cy="85803"/>
            </a:xfrm>
            <a:custGeom>
              <a:avLst/>
              <a:gdLst>
                <a:gd name="connsiteX0" fmla="*/ 12531 w 49720"/>
                <a:gd name="connsiteY0" fmla="*/ 19555 h 85803"/>
                <a:gd name="connsiteX1" fmla="*/ 16978 w 49720"/>
                <a:gd name="connsiteY1" fmla="*/ 29133 h 85803"/>
                <a:gd name="connsiteX2" fmla="*/ 41231 w 49720"/>
                <a:gd name="connsiteY2" fmla="*/ 41106 h 85803"/>
                <a:gd name="connsiteX3" fmla="*/ 49720 w 49720"/>
                <a:gd name="connsiteY3" fmla="*/ 53079 h 85803"/>
                <a:gd name="connsiteX4" fmla="*/ 49720 w 49720"/>
                <a:gd name="connsiteY4" fmla="*/ 73831 h 85803"/>
                <a:gd name="connsiteX5" fmla="*/ 37189 w 49720"/>
                <a:gd name="connsiteY5" fmla="*/ 85804 h 85803"/>
                <a:gd name="connsiteX6" fmla="*/ 12531 w 49720"/>
                <a:gd name="connsiteY6" fmla="*/ 85804 h 85803"/>
                <a:gd name="connsiteX7" fmla="*/ 0 w 49720"/>
                <a:gd name="connsiteY7" fmla="*/ 73831 h 85803"/>
                <a:gd name="connsiteX8" fmla="*/ 0 w 49720"/>
                <a:gd name="connsiteY8" fmla="*/ 61460 h 85803"/>
                <a:gd name="connsiteX9" fmla="*/ 12531 w 49720"/>
                <a:gd name="connsiteY9" fmla="*/ 61460 h 85803"/>
                <a:gd name="connsiteX10" fmla="*/ 12531 w 49720"/>
                <a:gd name="connsiteY10" fmla="*/ 73831 h 85803"/>
                <a:gd name="connsiteX11" fmla="*/ 37189 w 49720"/>
                <a:gd name="connsiteY11" fmla="*/ 73831 h 85803"/>
                <a:gd name="connsiteX12" fmla="*/ 37189 w 49720"/>
                <a:gd name="connsiteY12" fmla="*/ 62258 h 85803"/>
                <a:gd name="connsiteX13" fmla="*/ 32338 w 49720"/>
                <a:gd name="connsiteY13" fmla="*/ 51083 h 85803"/>
                <a:gd name="connsiteX14" fmla="*/ 12935 w 49720"/>
                <a:gd name="connsiteY14" fmla="*/ 41505 h 85803"/>
                <a:gd name="connsiteX15" fmla="*/ 0 w 49720"/>
                <a:gd name="connsiteY15" fmla="*/ 27537 h 85803"/>
                <a:gd name="connsiteX16" fmla="*/ 0 w 49720"/>
                <a:gd name="connsiteY16" fmla="*/ 12372 h 85803"/>
                <a:gd name="connsiteX17" fmla="*/ 12531 w 49720"/>
                <a:gd name="connsiteY17" fmla="*/ 0 h 85803"/>
                <a:gd name="connsiteX18" fmla="*/ 37189 w 49720"/>
                <a:gd name="connsiteY18" fmla="*/ 0 h 85803"/>
                <a:gd name="connsiteX19" fmla="*/ 49720 w 49720"/>
                <a:gd name="connsiteY19" fmla="*/ 12372 h 85803"/>
                <a:gd name="connsiteX20" fmla="*/ 49720 w 49720"/>
                <a:gd name="connsiteY20" fmla="*/ 22349 h 85803"/>
                <a:gd name="connsiteX21" fmla="*/ 37189 w 49720"/>
                <a:gd name="connsiteY21" fmla="*/ 22349 h 85803"/>
                <a:gd name="connsiteX22" fmla="*/ 37189 w 49720"/>
                <a:gd name="connsiteY22" fmla="*/ 12372 h 85803"/>
                <a:gd name="connsiteX23" fmla="*/ 12531 w 49720"/>
                <a:gd name="connsiteY23" fmla="*/ 12372 h 85803"/>
                <a:gd name="connsiteX24" fmla="*/ 12531 w 49720"/>
                <a:gd name="connsiteY24" fmla="*/ 19555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9720" h="85803">
                  <a:moveTo>
                    <a:pt x="12531" y="19555"/>
                  </a:moveTo>
                  <a:cubicBezTo>
                    <a:pt x="12531" y="26340"/>
                    <a:pt x="12531" y="26739"/>
                    <a:pt x="16978" y="29133"/>
                  </a:cubicBezTo>
                  <a:lnTo>
                    <a:pt x="41231" y="41106"/>
                  </a:lnTo>
                  <a:cubicBezTo>
                    <a:pt x="46486" y="43102"/>
                    <a:pt x="49720" y="47891"/>
                    <a:pt x="49720" y="53079"/>
                  </a:cubicBezTo>
                  <a:lnTo>
                    <a:pt x="49720" y="73831"/>
                  </a:lnTo>
                  <a:cubicBezTo>
                    <a:pt x="49316" y="80217"/>
                    <a:pt x="44061" y="85405"/>
                    <a:pt x="37189" y="85804"/>
                  </a:cubicBezTo>
                  <a:lnTo>
                    <a:pt x="12531" y="85804"/>
                  </a:lnTo>
                  <a:cubicBezTo>
                    <a:pt x="6063" y="85405"/>
                    <a:pt x="808" y="80217"/>
                    <a:pt x="0" y="73831"/>
                  </a:cubicBezTo>
                  <a:lnTo>
                    <a:pt x="0" y="61460"/>
                  </a:lnTo>
                  <a:lnTo>
                    <a:pt x="12531" y="61460"/>
                  </a:lnTo>
                  <a:lnTo>
                    <a:pt x="12531" y="73831"/>
                  </a:lnTo>
                  <a:lnTo>
                    <a:pt x="37189" y="73831"/>
                  </a:lnTo>
                  <a:lnTo>
                    <a:pt x="37189" y="62258"/>
                  </a:lnTo>
                  <a:cubicBezTo>
                    <a:pt x="37189" y="54276"/>
                    <a:pt x="37189" y="53877"/>
                    <a:pt x="32338" y="51083"/>
                  </a:cubicBezTo>
                  <a:lnTo>
                    <a:pt x="12935" y="41505"/>
                  </a:lnTo>
                  <a:cubicBezTo>
                    <a:pt x="4851" y="37514"/>
                    <a:pt x="404" y="33523"/>
                    <a:pt x="0" y="27537"/>
                  </a:cubicBezTo>
                  <a:lnTo>
                    <a:pt x="0" y="12372"/>
                  </a:lnTo>
                  <a:cubicBezTo>
                    <a:pt x="404" y="5986"/>
                    <a:pt x="5659" y="399"/>
                    <a:pt x="12531" y="0"/>
                  </a:cubicBezTo>
                  <a:lnTo>
                    <a:pt x="37189" y="0"/>
                  </a:lnTo>
                  <a:cubicBezTo>
                    <a:pt x="46082" y="0"/>
                    <a:pt x="49720" y="4390"/>
                    <a:pt x="49720" y="12372"/>
                  </a:cubicBezTo>
                  <a:lnTo>
                    <a:pt x="49720" y="22349"/>
                  </a:lnTo>
                  <a:lnTo>
                    <a:pt x="37189" y="22349"/>
                  </a:lnTo>
                  <a:lnTo>
                    <a:pt x="37189" y="12372"/>
                  </a:lnTo>
                  <a:lnTo>
                    <a:pt x="12531" y="12372"/>
                  </a:lnTo>
                  <a:lnTo>
                    <a:pt x="12531" y="19555"/>
                  </a:lnTo>
                  <a:close/>
                </a:path>
              </a:pathLst>
            </a:custGeom>
            <a:solidFill>
              <a:schemeClr val="bg1"/>
            </a:solidFill>
            <a:ln w="4017" cap="flat">
              <a:noFill/>
              <a:prstDash val="solid"/>
              <a:miter/>
            </a:ln>
          </p:spPr>
          <p:txBody>
            <a:bodyPr rtlCol="0" anchor="ctr"/>
            <a:lstStyle/>
            <a:p>
              <a:endParaRPr lang="en-US"/>
            </a:p>
          </p:txBody>
        </p:sp>
      </p:grpSp>
    </p:spTree>
    <p:extLst>
      <p:ext uri="{BB962C8B-B14F-4D97-AF65-F5344CB8AC3E}">
        <p14:creationId xmlns:p14="http://schemas.microsoft.com/office/powerpoint/2010/main" val="667040493"/>
      </p:ext>
    </p:extLst>
  </p:cSld>
  <p:clrMapOvr>
    <a:masterClrMapping/>
  </p:clrMapOvr>
  <p:transition spd="med">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asic-slide">
    <p:spTree>
      <p:nvGrpSpPr>
        <p:cNvPr id="1" name=""/>
        <p:cNvGrpSpPr/>
        <p:nvPr/>
      </p:nvGrpSpPr>
      <p:grpSpPr>
        <a:xfrm>
          <a:off x="0" y="0"/>
          <a:ext cx="0" cy="0"/>
          <a:chOff x="0" y="0"/>
          <a:chExt cx="0" cy="0"/>
        </a:xfrm>
      </p:grpSpPr>
      <p:sp>
        <p:nvSpPr>
          <p:cNvPr id="3" name="Title"/>
          <p:cNvSpPr>
            <a:spLocks noGrp="1"/>
          </p:cNvSpPr>
          <p:nvPr>
            <p:ph type="title"/>
          </p:nvPr>
        </p:nvSpPr>
        <p:spPr/>
        <p:txBody>
          <a:bodyPr/>
          <a:lstStyle>
            <a:lvl1pPr>
              <a:defRPr b="1" i="0"/>
            </a:lvl1pPr>
          </a:lstStyle>
          <a:p>
            <a:r>
              <a:rPr lang="en-US"/>
              <a:t>Click to edit Master title style</a:t>
            </a:r>
          </a:p>
        </p:txBody>
      </p:sp>
      <p:sp>
        <p:nvSpPr>
          <p:cNvPr id="6" name="Content Placeholder"/>
          <p:cNvSpPr>
            <a:spLocks noGrp="1"/>
          </p:cNvSpPr>
          <p:nvPr>
            <p:ph sz="quarter" idx="14"/>
          </p:nvPr>
        </p:nvSpPr>
        <p:spPr>
          <a:xfrm>
            <a:off x="457200" y="1116013"/>
            <a:ext cx="11277600" cy="5340350"/>
          </a:xfrm>
        </p:spPr>
        <p:txBody>
          <a:bodyPr/>
          <a:lstStyle>
            <a:lvl1pPr>
              <a:buClr>
                <a:schemeClr val="accent1"/>
              </a:buClr>
              <a:defRPr b="1" i="0" baseline="0">
                <a:latin typeface="Arial" panose="020B0604020202020204" pitchFamily="34" charset="0"/>
              </a:defRPr>
            </a:lvl1pPr>
            <a:lvl2pPr>
              <a:buClr>
                <a:schemeClr val="accent1"/>
              </a:buClr>
              <a:defRPr b="0" i="0">
                <a:latin typeface="Arial" panose="020B0604020202020204" pitchFamily="34" charset="0"/>
              </a:defRPr>
            </a:lvl2pPr>
            <a:lvl3pPr>
              <a:buClr>
                <a:schemeClr val="accent1"/>
              </a:buClr>
              <a:defRPr b="0" i="0">
                <a:latin typeface="Arial" panose="020B0604020202020204" pitchFamily="34" charset="0"/>
              </a:defRPr>
            </a:lvl3pPr>
            <a:lvl4pPr>
              <a:buClr>
                <a:schemeClr val="accent1"/>
              </a:buClr>
              <a:defRPr b="0" i="0">
                <a:latin typeface="Arial" panose="020B0604020202020204" pitchFamily="34" charset="0"/>
              </a:defRPr>
            </a:lvl4pPr>
            <a:lvl5pPr>
              <a:defRPr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Slide Number Placeholder">
            <a:extLst>
              <a:ext uri="{FF2B5EF4-FFF2-40B4-BE49-F238E27FC236}">
                <a16:creationId xmlns:a16="http://schemas.microsoft.com/office/drawing/2014/main" id="{4522AB41-EEE9-F34B-91E9-09F3F6CB0154}"/>
              </a:ext>
            </a:extLst>
          </p:cNvPr>
          <p:cNvSpPr>
            <a:spLocks noGrp="1"/>
          </p:cNvSpPr>
          <p:nvPr>
            <p:ph type="sldNum" sz="quarter" idx="25"/>
          </p:nvPr>
        </p:nvSpPr>
        <p:spPr/>
        <p:txBody>
          <a:bodyPr/>
          <a:lstStyle>
            <a:lvl1pPr>
              <a:defRPr b="0" i="0">
                <a:latin typeface="Arial" panose="020B0604020202020204" pitchFamily="34" charset="0"/>
              </a:defRPr>
            </a:lvl1pPr>
          </a:lstStyle>
          <a:p>
            <a:pPr>
              <a:defRPr/>
            </a:pPr>
            <a:fld id="{246ADF92-60F4-034E-AA12-2C1760FF29B1}" type="slidenum">
              <a:rPr lang="en-US" smtClean="0"/>
              <a:pPr>
                <a:defRPr/>
              </a:pPr>
              <a:t>‹#›</a:t>
            </a:fld>
            <a:endParaRPr lang="en-US"/>
          </a:p>
        </p:txBody>
      </p:sp>
      <p:sp>
        <p:nvSpPr>
          <p:cNvPr id="13" name="Footer Placeholder">
            <a:extLst>
              <a:ext uri="{FF2B5EF4-FFF2-40B4-BE49-F238E27FC236}">
                <a16:creationId xmlns:a16="http://schemas.microsoft.com/office/drawing/2014/main" id="{CED73E2D-7180-4041-8866-9CC5557E36F4}"/>
              </a:ext>
            </a:extLst>
          </p:cNvPr>
          <p:cNvSpPr>
            <a:spLocks noGrp="1"/>
          </p:cNvSpPr>
          <p:nvPr>
            <p:ph type="ftr" sz="quarter" idx="26"/>
          </p:nvPr>
        </p:nvSpPr>
        <p:spPr/>
        <p:txBody>
          <a:bodyPr/>
          <a:lstStyle>
            <a:lvl1pPr>
              <a:defRPr b="0" i="0">
                <a:latin typeface="Arial" panose="020B0604020202020204" pitchFamily="34" charset="0"/>
              </a:defRPr>
            </a:lvl1pPr>
          </a:lstStyle>
          <a:p>
            <a:pPr>
              <a:defRPr/>
            </a:pPr>
            <a:r>
              <a:rPr lang="en-US"/>
              <a:t>© Silicon Laboratories Inc. All Rights Reserved</a:t>
            </a:r>
          </a:p>
        </p:txBody>
      </p:sp>
    </p:spTree>
    <p:extLst>
      <p:ext uri="{BB962C8B-B14F-4D97-AF65-F5344CB8AC3E}">
        <p14:creationId xmlns:p14="http://schemas.microsoft.com/office/powerpoint/2010/main" val="1344752627"/>
      </p:ext>
    </p:extLst>
  </p:cSld>
  <p:clrMapOvr>
    <a:masterClrMapping/>
  </p:clrMapOvr>
  <p:transition spd="med">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large-content-centered">
    <p:bg>
      <p:bgPr>
        <a:solidFill>
          <a:srgbClr val="F2F2F2"/>
        </a:solidFill>
        <a:effectLst/>
      </p:bgPr>
    </p:bg>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0988BC44-D42E-814C-9ADB-3F3464898EF6}"/>
              </a:ext>
            </a:extLst>
          </p:cNvPr>
          <p:cNvSpPr/>
          <p:nvPr/>
        </p:nvSpPr>
        <p:spPr>
          <a:xfrm>
            <a:off x="457200" y="914400"/>
            <a:ext cx="11277600"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7" name="Content Placeholder 6"/>
          <p:cNvSpPr>
            <a:spLocks noGrp="1"/>
          </p:cNvSpPr>
          <p:nvPr>
            <p:ph sz="quarter" idx="17"/>
          </p:nvPr>
        </p:nvSpPr>
        <p:spPr>
          <a:xfrm>
            <a:off x="687324" y="1198041"/>
            <a:ext cx="10817352" cy="5029200"/>
          </a:xfrm>
        </p:spPr>
        <p:txBody>
          <a:bodyPr lIns="914400" rIns="914400" anchor="ctr"/>
          <a:lstStyle>
            <a:lvl1pPr marL="0" indent="0" algn="ctr">
              <a:buNone/>
              <a:defRPr sz="2000" b="1" i="0">
                <a:latin typeface="Arial" panose="020B0604020202020204" pitchFamily="34" charset="0"/>
              </a:defRPr>
            </a:lvl1pPr>
            <a:lvl2pPr marL="0" indent="0" algn="ctr">
              <a:buNone/>
              <a:defRPr sz="1800" b="0" i="0">
                <a:latin typeface="Arial" panose="020B0604020202020204" pitchFamily="34" charset="0"/>
              </a:defRPr>
            </a:lvl2pPr>
            <a:lvl3pPr marL="0" indent="0" algn="ctr">
              <a:buNone/>
              <a:defRPr sz="1600" b="0" i="0">
                <a:latin typeface="Arial" panose="020B0604020202020204" pitchFamily="34" charset="0"/>
              </a:defRPr>
            </a:lvl3pPr>
            <a:lvl4pPr marL="0" indent="0" algn="ctr">
              <a:buNone/>
              <a:defRPr sz="14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Title 1"/>
          <p:cNvSpPr>
            <a:spLocks noGrp="1"/>
          </p:cNvSpPr>
          <p:nvPr>
            <p:ph type="title"/>
          </p:nvPr>
        </p:nvSpPr>
        <p:spPr/>
        <p:txBody>
          <a:bodyPr/>
          <a:lstStyle>
            <a:lvl1pPr>
              <a:defRPr b="1" i="0"/>
            </a:lvl1pPr>
          </a:lstStyle>
          <a:p>
            <a:r>
              <a:rPr lang="en-US"/>
              <a:t>Click to edit Master title style</a:t>
            </a:r>
          </a:p>
        </p:txBody>
      </p:sp>
      <p:sp>
        <p:nvSpPr>
          <p:cNvPr id="5" name="Slide Number Placeholder 3">
            <a:extLst>
              <a:ext uri="{FF2B5EF4-FFF2-40B4-BE49-F238E27FC236}">
                <a16:creationId xmlns:a16="http://schemas.microsoft.com/office/drawing/2014/main" id="{6EABB4ED-804B-5347-9A44-0273593BA0EA}"/>
              </a:ext>
            </a:extLst>
          </p:cNvPr>
          <p:cNvSpPr>
            <a:spLocks noGrp="1"/>
          </p:cNvSpPr>
          <p:nvPr>
            <p:ph type="sldNum" sz="quarter" idx="18"/>
          </p:nvPr>
        </p:nvSpPr>
        <p:spPr/>
        <p:txBody>
          <a:bodyPr/>
          <a:lstStyle>
            <a:lvl1pPr>
              <a:defRPr b="0" i="0">
                <a:latin typeface="Arial" panose="020B0604020202020204" pitchFamily="34" charset="0"/>
              </a:defRPr>
            </a:lvl1pPr>
          </a:lstStyle>
          <a:p>
            <a:pPr>
              <a:defRPr/>
            </a:pPr>
            <a:fld id="{847B7422-660E-8F4D-B6E0-A30F77787F5C}" type="slidenum">
              <a:rPr lang="en-US" smtClean="0"/>
              <a:pPr>
                <a:defRPr/>
              </a:pPr>
              <a:t>‹#›</a:t>
            </a:fld>
            <a:endParaRPr lang="en-US" sz="900"/>
          </a:p>
        </p:txBody>
      </p:sp>
      <p:sp>
        <p:nvSpPr>
          <p:cNvPr id="6" name="Footer Placeholder 2">
            <a:extLst>
              <a:ext uri="{FF2B5EF4-FFF2-40B4-BE49-F238E27FC236}">
                <a16:creationId xmlns:a16="http://schemas.microsoft.com/office/drawing/2014/main" id="{30DA7762-CE3B-A34D-9B1A-D6321FD2FD51}"/>
              </a:ext>
            </a:extLst>
          </p:cNvPr>
          <p:cNvSpPr>
            <a:spLocks noGrp="1"/>
          </p:cNvSpPr>
          <p:nvPr>
            <p:ph type="ftr" sz="quarter" idx="19"/>
          </p:nvPr>
        </p:nvSpPr>
        <p:spPr/>
        <p:txBody>
          <a:bodyPr/>
          <a:lstStyle>
            <a:lvl1pPr>
              <a:defRPr b="0" i="0">
                <a:latin typeface="Arial" panose="020B0604020202020204" pitchFamily="34" charset="0"/>
              </a:defRPr>
            </a:lvl1pPr>
          </a:lstStyle>
          <a:p>
            <a:pPr>
              <a:defRPr/>
            </a:pPr>
            <a:r>
              <a:rPr lang="en-US"/>
              <a:t>© Silicon Laboratories Inc. All Rights Reserved</a:t>
            </a:r>
          </a:p>
        </p:txBody>
      </p:sp>
    </p:spTree>
    <p:extLst>
      <p:ext uri="{BB962C8B-B14F-4D97-AF65-F5344CB8AC3E}">
        <p14:creationId xmlns:p14="http://schemas.microsoft.com/office/powerpoint/2010/main" val="2216176952"/>
      </p:ext>
    </p:extLst>
  </p:cSld>
  <p:clrMapOvr>
    <a:masterClrMapping/>
  </p:clrMapOvr>
  <p:transition spd="med">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ext Heavy">
    <p:bg>
      <p:bgPr>
        <a:solidFill>
          <a:schemeClr val="accent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FD77CFF-EDB1-43E4-F19F-061EA2B81F88}"/>
              </a:ext>
            </a:extLst>
          </p:cNvPr>
          <p:cNvSpPr>
            <a:spLocks noGrp="1"/>
          </p:cNvSpPr>
          <p:nvPr>
            <p:ph type="pic" sz="quarter" idx="10"/>
          </p:nvPr>
        </p:nvSpPr>
        <p:spPr>
          <a:xfrm>
            <a:off x="0" y="0"/>
            <a:ext cx="12192000" cy="6858000"/>
          </a:xfrm>
          <a:solidFill>
            <a:schemeClr val="accent1"/>
          </a:solidFill>
        </p:spPr>
        <p:txBody>
          <a:bodyPr tIns="0" bIns="1005840" anchor="ctr"/>
          <a:lstStyle>
            <a:lvl1pPr marL="0" indent="0" algn="ctr">
              <a:buNone/>
              <a:defRPr>
                <a:solidFill>
                  <a:schemeClr val="tx1"/>
                </a:solidFill>
              </a:defRPr>
            </a:lvl1pPr>
          </a:lstStyle>
          <a:p>
            <a:endParaRPr lang="en-US"/>
          </a:p>
        </p:txBody>
      </p:sp>
      <p:sp>
        <p:nvSpPr>
          <p:cNvPr id="6" name="Content Placeholder 5">
            <a:extLst>
              <a:ext uri="{FF2B5EF4-FFF2-40B4-BE49-F238E27FC236}">
                <a16:creationId xmlns:a16="http://schemas.microsoft.com/office/drawing/2014/main" id="{DE1555E7-2EA5-677C-D18C-9A8EB469833A}"/>
              </a:ext>
            </a:extLst>
          </p:cNvPr>
          <p:cNvSpPr>
            <a:spLocks noGrp="1"/>
          </p:cNvSpPr>
          <p:nvPr>
            <p:ph sz="quarter" idx="11" hasCustomPrompt="1"/>
          </p:nvPr>
        </p:nvSpPr>
        <p:spPr>
          <a:xfrm>
            <a:off x="642938" y="657225"/>
            <a:ext cx="6300787" cy="5429250"/>
          </a:xfrm>
        </p:spPr>
        <p:txBody>
          <a:bodyPr anchor="ctr">
            <a:normAutofit/>
          </a:bodyPr>
          <a:lstStyle>
            <a:lvl1pPr marL="0" indent="0">
              <a:lnSpc>
                <a:spcPct val="90000"/>
              </a:lnSpc>
              <a:buNone/>
              <a:defRPr sz="8000">
                <a:solidFill>
                  <a:schemeClr val="bg1"/>
                </a:solidFill>
              </a:defRPr>
            </a:lvl1pPr>
            <a:lvl2pPr marL="182562" indent="0">
              <a:buNone/>
              <a:defRPr>
                <a:solidFill>
                  <a:schemeClr val="bg1"/>
                </a:solidFill>
              </a:defRPr>
            </a:lvl2pPr>
            <a:lvl3pPr marL="364808" indent="0">
              <a:buNone/>
              <a:defRPr>
                <a:solidFill>
                  <a:schemeClr val="bg1"/>
                </a:solidFill>
              </a:defRPr>
            </a:lvl3pPr>
            <a:lvl4pPr marL="547687" indent="0">
              <a:buNone/>
              <a:defRPr>
                <a:solidFill>
                  <a:schemeClr val="bg1"/>
                </a:solidFill>
              </a:defRPr>
            </a:lvl4pPr>
            <a:lvl5pPr marL="731520" indent="0">
              <a:buFont typeface="Arial" panose="020B0604020202020204" pitchFamily="34" charset="0"/>
              <a:buNone/>
              <a:defRPr>
                <a:solidFill>
                  <a:schemeClr val="bg1"/>
                </a:solidFill>
              </a:defRPr>
            </a:lvl5pPr>
          </a:lstStyle>
          <a:p>
            <a:pPr lvl="0"/>
            <a:r>
              <a:rPr lang="en-US"/>
              <a:t>Text Heavy Layouts</a:t>
            </a:r>
          </a:p>
        </p:txBody>
      </p:sp>
    </p:spTree>
    <p:extLst>
      <p:ext uri="{BB962C8B-B14F-4D97-AF65-F5344CB8AC3E}">
        <p14:creationId xmlns:p14="http://schemas.microsoft.com/office/powerpoint/2010/main" val="2131968122"/>
      </p:ext>
    </p:extLst>
  </p:cSld>
  <p:clrMapOvr>
    <a:masterClrMapping/>
  </p:clrMapOvr>
  <p:transition spd="med">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riple-content">
    <p:bg>
      <p:bgPr>
        <a:solidFill>
          <a:schemeClr val="bg1">
            <a:lumMod val="95000"/>
          </a:schemeClr>
        </a:solidFill>
        <a:effectLst/>
      </p:bgPr>
    </p:bg>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B039318E-92B3-6D45-8D64-93A2339C9964}"/>
              </a:ext>
            </a:extLst>
          </p:cNvPr>
          <p:cNvSpPr/>
          <p:nvPr/>
        </p:nvSpPr>
        <p:spPr>
          <a:xfrm>
            <a:off x="457200" y="914400"/>
            <a:ext cx="11274425"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7" name="Content Placeholder 6"/>
          <p:cNvSpPr>
            <a:spLocks noGrp="1"/>
          </p:cNvSpPr>
          <p:nvPr>
            <p:ph sz="quarter" idx="13"/>
          </p:nvPr>
        </p:nvSpPr>
        <p:spPr>
          <a:xfrm>
            <a:off x="6327648" y="1143000"/>
            <a:ext cx="5175250" cy="4937759"/>
          </a:xfrm>
        </p:spPr>
        <p:txBody>
          <a:bodyPr tIns="91440" bIns="0" anchor="t">
            <a:normAutofit/>
          </a:bodyPr>
          <a:lstStyle>
            <a:lvl1pPr>
              <a:lnSpc>
                <a:spcPct val="100000"/>
              </a:lnSpc>
              <a:spcBef>
                <a:spcPts val="300"/>
              </a:spcBef>
              <a:spcAft>
                <a:spcPts val="600"/>
              </a:spcAft>
              <a:buClr>
                <a:schemeClr val="accent1"/>
              </a:buClr>
              <a:defRPr sz="1600" b="1"/>
            </a:lvl1pPr>
            <a:lvl2pPr marL="365760">
              <a:lnSpc>
                <a:spcPct val="100000"/>
              </a:lnSpc>
              <a:spcBef>
                <a:spcPts val="0"/>
              </a:spcBef>
              <a:spcAft>
                <a:spcPts val="600"/>
              </a:spcAft>
              <a:buClr>
                <a:schemeClr val="accent1"/>
              </a:buClr>
              <a:defRPr sz="1600" b="0" i="0">
                <a:latin typeface="Arial" panose="020B0604020202020204" pitchFamily="34" charset="0"/>
              </a:defRPr>
            </a:lvl2pPr>
            <a:lvl3pPr>
              <a:lnSpc>
                <a:spcPct val="100000"/>
              </a:lnSpc>
              <a:spcBef>
                <a:spcPts val="0"/>
              </a:spcBef>
              <a:spcAft>
                <a:spcPts val="600"/>
              </a:spcAft>
              <a:buClr>
                <a:schemeClr val="accent1"/>
              </a:buClr>
              <a:defRPr sz="1600" b="0" i="0">
                <a:latin typeface="Arial" panose="020B0604020202020204" pitchFamily="34" charset="0"/>
              </a:defRPr>
            </a:lvl3pPr>
            <a:lvl4pPr>
              <a:lnSpc>
                <a:spcPct val="100000"/>
              </a:lnSpc>
              <a:spcBef>
                <a:spcPts val="0"/>
              </a:spcBef>
              <a:spcAft>
                <a:spcPts val="600"/>
              </a:spcAft>
              <a:buClr>
                <a:schemeClr val="accent1"/>
              </a:buClr>
              <a:defRPr sz="16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2" name="Content Placeholder 6"/>
          <p:cNvSpPr>
            <a:spLocks noGrp="1"/>
          </p:cNvSpPr>
          <p:nvPr>
            <p:ph sz="quarter" idx="14"/>
          </p:nvPr>
        </p:nvSpPr>
        <p:spPr>
          <a:xfrm>
            <a:off x="685800" y="1143000"/>
            <a:ext cx="5187950" cy="2377440"/>
          </a:xfrm>
        </p:spPr>
        <p:txBody>
          <a:bodyPr tIns="91440" bIns="0" anchor="t">
            <a:normAutofit/>
          </a:bodyPr>
          <a:lstStyle>
            <a:lvl1pPr marL="182880">
              <a:lnSpc>
                <a:spcPct val="100000"/>
              </a:lnSpc>
              <a:spcBef>
                <a:spcPts val="300"/>
              </a:spcBef>
              <a:spcAft>
                <a:spcPts val="300"/>
              </a:spcAft>
              <a:buClr>
                <a:schemeClr val="accent1"/>
              </a:buClr>
              <a:defRPr sz="1200" b="1"/>
            </a:lvl1pPr>
            <a:lvl2pPr marL="365760">
              <a:lnSpc>
                <a:spcPct val="100000"/>
              </a:lnSpc>
              <a:spcBef>
                <a:spcPts val="0"/>
              </a:spcBef>
              <a:spcAft>
                <a:spcPts val="300"/>
              </a:spcAft>
              <a:buClr>
                <a:schemeClr val="accent1"/>
              </a:buClr>
              <a:defRPr sz="1200" b="0" i="0">
                <a:latin typeface="Arial" panose="020B0604020202020204" pitchFamily="34" charset="0"/>
              </a:defRPr>
            </a:lvl2pPr>
            <a:lvl3pPr>
              <a:lnSpc>
                <a:spcPct val="100000"/>
              </a:lnSpc>
              <a:spcBef>
                <a:spcPts val="0"/>
              </a:spcBef>
              <a:spcAft>
                <a:spcPts val="300"/>
              </a:spcAft>
              <a:buClr>
                <a:schemeClr val="accent1"/>
              </a:buClr>
              <a:defRPr sz="1200" b="0" i="0">
                <a:latin typeface="Arial" panose="020B0604020202020204" pitchFamily="34" charset="0"/>
              </a:defRPr>
            </a:lvl3pPr>
            <a:lvl4pPr>
              <a:lnSpc>
                <a:spcPct val="100000"/>
              </a:lnSpc>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6" name="Content Placeholder 6"/>
          <p:cNvSpPr>
            <a:spLocks noGrp="1"/>
          </p:cNvSpPr>
          <p:nvPr>
            <p:ph sz="quarter" idx="24"/>
          </p:nvPr>
        </p:nvSpPr>
        <p:spPr>
          <a:xfrm>
            <a:off x="685800" y="3794760"/>
            <a:ext cx="5187950" cy="2285999"/>
          </a:xfrm>
        </p:spPr>
        <p:txBody>
          <a:bodyPr tIns="91440" bIns="0" anchor="t">
            <a:normAutofit/>
          </a:bodyPr>
          <a:lstStyle>
            <a:lvl1pPr marL="182880">
              <a:lnSpc>
                <a:spcPct val="100000"/>
              </a:lnSpc>
              <a:spcBef>
                <a:spcPts val="300"/>
              </a:spcBef>
              <a:spcAft>
                <a:spcPts val="300"/>
              </a:spcAft>
              <a:buClr>
                <a:schemeClr val="accent1"/>
              </a:buClr>
              <a:defRPr sz="1200" b="1"/>
            </a:lvl1pPr>
            <a:lvl2pPr marL="365760">
              <a:lnSpc>
                <a:spcPct val="100000"/>
              </a:lnSpc>
              <a:spcBef>
                <a:spcPts val="0"/>
              </a:spcBef>
              <a:spcAft>
                <a:spcPts val="300"/>
              </a:spcAft>
              <a:buClr>
                <a:schemeClr val="accent1"/>
              </a:buClr>
              <a:defRPr sz="1200" b="0" i="0">
                <a:latin typeface="Arial" panose="020B0604020202020204" pitchFamily="34" charset="0"/>
              </a:defRPr>
            </a:lvl2pPr>
            <a:lvl3pPr>
              <a:lnSpc>
                <a:spcPct val="100000"/>
              </a:lnSpc>
              <a:spcBef>
                <a:spcPts val="0"/>
              </a:spcBef>
              <a:spcAft>
                <a:spcPts val="300"/>
              </a:spcAft>
              <a:buClr>
                <a:schemeClr val="accent1"/>
              </a:buClr>
              <a:defRPr sz="1200" b="0" i="0">
                <a:latin typeface="Arial" panose="020B0604020202020204" pitchFamily="34" charset="0"/>
              </a:defRPr>
            </a:lvl3pPr>
            <a:lvl4pPr>
              <a:lnSpc>
                <a:spcPct val="100000"/>
              </a:lnSpc>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2" name="Text Placeholder 5"/>
          <p:cNvSpPr>
            <a:spLocks noGrp="1"/>
          </p:cNvSpPr>
          <p:nvPr>
            <p:ph type="body" sz="quarter" idx="25"/>
          </p:nvPr>
        </p:nvSpPr>
        <p:spPr>
          <a:xfrm>
            <a:off x="685800" y="6080125"/>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23" name="Text Placeholder 5"/>
          <p:cNvSpPr>
            <a:spLocks noGrp="1"/>
          </p:cNvSpPr>
          <p:nvPr>
            <p:ph type="body" sz="quarter" idx="26"/>
          </p:nvPr>
        </p:nvSpPr>
        <p:spPr>
          <a:xfrm>
            <a:off x="6318250" y="6079808"/>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21" name="Slide Number Placeholder 7">
            <a:extLst>
              <a:ext uri="{FF2B5EF4-FFF2-40B4-BE49-F238E27FC236}">
                <a16:creationId xmlns:a16="http://schemas.microsoft.com/office/drawing/2014/main" id="{8B029F90-9AA2-8244-AE14-CA65A3142941}"/>
              </a:ext>
            </a:extLst>
          </p:cNvPr>
          <p:cNvSpPr>
            <a:spLocks noGrp="1"/>
          </p:cNvSpPr>
          <p:nvPr>
            <p:ph type="sldNum" sz="quarter" idx="27"/>
          </p:nvPr>
        </p:nvSpPr>
        <p:spPr/>
        <p:txBody>
          <a:bodyPr/>
          <a:lstStyle>
            <a:lvl1pPr>
              <a:defRPr b="0" i="0">
                <a:latin typeface="Arial" panose="020B0604020202020204" pitchFamily="34" charset="0"/>
              </a:defRPr>
            </a:lvl1pPr>
          </a:lstStyle>
          <a:p>
            <a:pPr>
              <a:defRPr/>
            </a:pPr>
            <a:fld id="{8468D239-90FA-EF45-AC0B-AAF6C2D0A650}" type="slidenum">
              <a:rPr lang="en-US" smtClean="0"/>
              <a:pPr>
                <a:defRPr/>
              </a:pPr>
              <a:t>‹#›</a:t>
            </a:fld>
            <a:endParaRPr lang="en-US" sz="900"/>
          </a:p>
        </p:txBody>
      </p:sp>
      <p:sp>
        <p:nvSpPr>
          <p:cNvPr id="24" name="Footer Placeholder 1">
            <a:extLst>
              <a:ext uri="{FF2B5EF4-FFF2-40B4-BE49-F238E27FC236}">
                <a16:creationId xmlns:a16="http://schemas.microsoft.com/office/drawing/2014/main" id="{22246C68-2097-954F-BB3B-4FC2C8F780C7}"/>
              </a:ext>
            </a:extLst>
          </p:cNvPr>
          <p:cNvSpPr>
            <a:spLocks noGrp="1"/>
          </p:cNvSpPr>
          <p:nvPr>
            <p:ph type="ftr" sz="quarter" idx="28"/>
          </p:nvPr>
        </p:nvSpPr>
        <p:spPr/>
        <p:txBody>
          <a:bodyPr/>
          <a:lstStyle>
            <a:lvl1pPr>
              <a:defRPr b="0" i="0">
                <a:latin typeface="Arial" panose="020B0604020202020204" pitchFamily="34" charset="0"/>
              </a:defRPr>
            </a:lvl1pPr>
          </a:lstStyle>
          <a:p>
            <a:pPr>
              <a:defRPr/>
            </a:pPr>
            <a:r>
              <a:rPr lang="en-US"/>
              <a:t>© Silicon Laboratories Inc. All Rights Reserved</a:t>
            </a:r>
          </a:p>
        </p:txBody>
      </p:sp>
      <p:cxnSp>
        <p:nvCxnSpPr>
          <p:cNvPr id="26" name="Straight Connector 25">
            <a:extLst>
              <a:ext uri="{FF2B5EF4-FFF2-40B4-BE49-F238E27FC236}">
                <a16:creationId xmlns:a16="http://schemas.microsoft.com/office/drawing/2014/main" id="{61A6BBF5-1AF7-454C-9AC1-07F06D448296}"/>
              </a:ext>
            </a:extLst>
          </p:cNvPr>
          <p:cNvCxnSpPr>
            <a:cxnSpLocks/>
          </p:cNvCxnSpPr>
          <p:nvPr userDrawn="1"/>
        </p:nvCxnSpPr>
        <p:spPr>
          <a:xfrm>
            <a:off x="674688" y="3657600"/>
            <a:ext cx="5421312"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7CF002B-8DDE-EA4A-80BD-CF4F2836EE31}"/>
              </a:ext>
            </a:extLst>
          </p:cNvPr>
          <p:cNvCxnSpPr>
            <a:cxnSpLocks/>
          </p:cNvCxnSpPr>
          <p:nvPr userDrawn="1"/>
        </p:nvCxnSpPr>
        <p:spPr>
          <a:xfrm flipV="1">
            <a:off x="6096000" y="1082675"/>
            <a:ext cx="0" cy="499745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2284357"/>
      </p:ext>
    </p:extLst>
  </p:cSld>
  <p:clrMapOvr>
    <a:masterClrMapping/>
  </p:clrMapOvr>
  <p:transition spd="med">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riple-content-with-labels">
    <p:bg>
      <p:bgPr>
        <a:solidFill>
          <a:schemeClr val="bg1">
            <a:lumMod val="95000"/>
          </a:schemeClr>
        </a:solidFill>
        <a:effectLst/>
      </p:bgPr>
    </p:bg>
    <p:spTree>
      <p:nvGrpSpPr>
        <p:cNvPr id="1" name=""/>
        <p:cNvGrpSpPr/>
        <p:nvPr/>
      </p:nvGrpSpPr>
      <p:grpSpPr>
        <a:xfrm>
          <a:off x="0" y="0"/>
          <a:ext cx="0" cy="0"/>
          <a:chOff x="0" y="0"/>
          <a:chExt cx="0" cy="0"/>
        </a:xfrm>
      </p:grpSpPr>
      <p:sp>
        <p:nvSpPr>
          <p:cNvPr id="11" name="Rounded Rectangle 10">
            <a:extLst>
              <a:ext uri="{FF2B5EF4-FFF2-40B4-BE49-F238E27FC236}">
                <a16:creationId xmlns:a16="http://schemas.microsoft.com/office/drawing/2014/main" id="{26C268B8-3506-B34D-8773-A0584A4D7C7C}"/>
              </a:ext>
            </a:extLst>
          </p:cNvPr>
          <p:cNvSpPr/>
          <p:nvPr/>
        </p:nvSpPr>
        <p:spPr>
          <a:xfrm>
            <a:off x="457200" y="914400"/>
            <a:ext cx="11274425"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20" name="Text Placeholder 30"/>
          <p:cNvSpPr>
            <a:spLocks noGrp="1"/>
          </p:cNvSpPr>
          <p:nvPr>
            <p:ph type="body" sz="quarter" idx="11"/>
          </p:nvPr>
        </p:nvSpPr>
        <p:spPr>
          <a:xfrm>
            <a:off x="676401" y="1070399"/>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21" name="Text Placeholder 30"/>
          <p:cNvSpPr>
            <a:spLocks noGrp="1"/>
          </p:cNvSpPr>
          <p:nvPr>
            <p:ph type="body" sz="quarter" idx="26"/>
          </p:nvPr>
        </p:nvSpPr>
        <p:spPr>
          <a:xfrm>
            <a:off x="6324600" y="1065351"/>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24" name="Text Placeholder 30"/>
          <p:cNvSpPr>
            <a:spLocks noGrp="1"/>
          </p:cNvSpPr>
          <p:nvPr>
            <p:ph type="body" sz="quarter" idx="27"/>
          </p:nvPr>
        </p:nvSpPr>
        <p:spPr>
          <a:xfrm>
            <a:off x="676401" y="3737453"/>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19" name="Text Placeholder 5"/>
          <p:cNvSpPr>
            <a:spLocks noGrp="1"/>
          </p:cNvSpPr>
          <p:nvPr>
            <p:ph type="body" sz="quarter" idx="24"/>
          </p:nvPr>
        </p:nvSpPr>
        <p:spPr>
          <a:xfrm>
            <a:off x="685800" y="6080125"/>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22" name="Text Placeholder 5"/>
          <p:cNvSpPr>
            <a:spLocks noGrp="1"/>
          </p:cNvSpPr>
          <p:nvPr>
            <p:ph type="body" sz="quarter" idx="31"/>
          </p:nvPr>
        </p:nvSpPr>
        <p:spPr>
          <a:xfrm>
            <a:off x="6318250" y="6079808"/>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23" name="Slide Number Placeholder 7">
            <a:extLst>
              <a:ext uri="{FF2B5EF4-FFF2-40B4-BE49-F238E27FC236}">
                <a16:creationId xmlns:a16="http://schemas.microsoft.com/office/drawing/2014/main" id="{E7265CCF-AB94-1A4E-BE6B-90F7161E9932}"/>
              </a:ext>
            </a:extLst>
          </p:cNvPr>
          <p:cNvSpPr>
            <a:spLocks noGrp="1"/>
          </p:cNvSpPr>
          <p:nvPr>
            <p:ph type="sldNum" sz="quarter" idx="32"/>
          </p:nvPr>
        </p:nvSpPr>
        <p:spPr/>
        <p:txBody>
          <a:bodyPr/>
          <a:lstStyle>
            <a:lvl1pPr>
              <a:defRPr b="0" i="0">
                <a:latin typeface="Arial" panose="020B0604020202020204" pitchFamily="34" charset="0"/>
              </a:defRPr>
            </a:lvl1pPr>
          </a:lstStyle>
          <a:p>
            <a:pPr>
              <a:defRPr/>
            </a:pPr>
            <a:fld id="{AC7982E4-1858-4B40-BA2E-45AEB1ADE732}" type="slidenum">
              <a:rPr lang="en-US" smtClean="0"/>
              <a:pPr>
                <a:defRPr/>
              </a:pPr>
              <a:t>‹#›</a:t>
            </a:fld>
            <a:endParaRPr lang="en-US" sz="900"/>
          </a:p>
        </p:txBody>
      </p:sp>
      <p:sp>
        <p:nvSpPr>
          <p:cNvPr id="25" name="Footer Placeholder 2">
            <a:extLst>
              <a:ext uri="{FF2B5EF4-FFF2-40B4-BE49-F238E27FC236}">
                <a16:creationId xmlns:a16="http://schemas.microsoft.com/office/drawing/2014/main" id="{73D3F079-A3D9-4146-B774-E094624E8955}"/>
              </a:ext>
            </a:extLst>
          </p:cNvPr>
          <p:cNvSpPr>
            <a:spLocks noGrp="1"/>
          </p:cNvSpPr>
          <p:nvPr>
            <p:ph type="ftr" sz="quarter" idx="33"/>
          </p:nvPr>
        </p:nvSpPr>
        <p:spPr/>
        <p:txBody>
          <a:bodyPr/>
          <a:lstStyle>
            <a:lvl1pPr>
              <a:defRPr b="0" i="0">
                <a:latin typeface="Arial" panose="020B0604020202020204" pitchFamily="34" charset="0"/>
              </a:defRPr>
            </a:lvl1pPr>
          </a:lstStyle>
          <a:p>
            <a:pPr>
              <a:defRPr/>
            </a:pPr>
            <a:r>
              <a:rPr lang="en-US"/>
              <a:t>© Silicon Laboratories Inc. All Rights Reserved</a:t>
            </a:r>
          </a:p>
        </p:txBody>
      </p:sp>
      <p:cxnSp>
        <p:nvCxnSpPr>
          <p:cNvPr id="26" name="Straight Connector 25">
            <a:extLst>
              <a:ext uri="{FF2B5EF4-FFF2-40B4-BE49-F238E27FC236}">
                <a16:creationId xmlns:a16="http://schemas.microsoft.com/office/drawing/2014/main" id="{DB25BAA9-FB46-BA46-B124-AD9D07A0FC8A}"/>
              </a:ext>
            </a:extLst>
          </p:cNvPr>
          <p:cNvCxnSpPr>
            <a:cxnSpLocks/>
          </p:cNvCxnSpPr>
          <p:nvPr userDrawn="1"/>
        </p:nvCxnSpPr>
        <p:spPr>
          <a:xfrm>
            <a:off x="674688" y="3657600"/>
            <a:ext cx="5421312"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172E1F3-887B-BD44-9A7F-C9B9333D7163}"/>
              </a:ext>
            </a:extLst>
          </p:cNvPr>
          <p:cNvCxnSpPr>
            <a:cxnSpLocks/>
          </p:cNvCxnSpPr>
          <p:nvPr userDrawn="1"/>
        </p:nvCxnSpPr>
        <p:spPr>
          <a:xfrm flipV="1">
            <a:off x="6096000" y="1082675"/>
            <a:ext cx="0" cy="499745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Content Placeholder 6">
            <a:extLst>
              <a:ext uri="{FF2B5EF4-FFF2-40B4-BE49-F238E27FC236}">
                <a16:creationId xmlns:a16="http://schemas.microsoft.com/office/drawing/2014/main" id="{822647D7-02C9-054B-BBC8-1CAEB4C507ED}"/>
              </a:ext>
            </a:extLst>
          </p:cNvPr>
          <p:cNvSpPr>
            <a:spLocks noGrp="1"/>
          </p:cNvSpPr>
          <p:nvPr>
            <p:ph sz="quarter" idx="14"/>
          </p:nvPr>
        </p:nvSpPr>
        <p:spPr>
          <a:xfrm>
            <a:off x="685800" y="1374797"/>
            <a:ext cx="5187950" cy="2145643"/>
          </a:xfrm>
        </p:spPr>
        <p:txBody>
          <a:bodyPr tIns="182880" bIns="0" anchor="t">
            <a:normAutofit/>
          </a:bodyPr>
          <a:lstStyle>
            <a:lvl1pPr marL="182880">
              <a:lnSpc>
                <a:spcPct val="100000"/>
              </a:lnSpc>
              <a:spcBef>
                <a:spcPts val="300"/>
              </a:spcBef>
              <a:spcAft>
                <a:spcPts val="300"/>
              </a:spcAft>
              <a:buClr>
                <a:schemeClr val="accent1"/>
              </a:buClr>
              <a:defRPr sz="1200" b="1"/>
            </a:lvl1pPr>
            <a:lvl2pPr marL="365760">
              <a:lnSpc>
                <a:spcPct val="100000"/>
              </a:lnSpc>
              <a:spcBef>
                <a:spcPts val="0"/>
              </a:spcBef>
              <a:spcAft>
                <a:spcPts val="300"/>
              </a:spcAft>
              <a:buClr>
                <a:schemeClr val="accent1"/>
              </a:buClr>
              <a:defRPr sz="1200" b="0" i="0">
                <a:latin typeface="Arial" panose="020B0604020202020204" pitchFamily="34" charset="0"/>
              </a:defRPr>
            </a:lvl2pPr>
            <a:lvl3pPr>
              <a:lnSpc>
                <a:spcPct val="100000"/>
              </a:lnSpc>
              <a:spcBef>
                <a:spcPts val="0"/>
              </a:spcBef>
              <a:spcAft>
                <a:spcPts val="300"/>
              </a:spcAft>
              <a:buClr>
                <a:schemeClr val="accent1"/>
              </a:buClr>
              <a:defRPr sz="1200" b="0" i="0">
                <a:latin typeface="Arial" panose="020B0604020202020204" pitchFamily="34" charset="0"/>
              </a:defRPr>
            </a:lvl3pPr>
            <a:lvl4pPr>
              <a:lnSpc>
                <a:spcPct val="100000"/>
              </a:lnSpc>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8" name="Content Placeholder 6">
            <a:extLst>
              <a:ext uri="{FF2B5EF4-FFF2-40B4-BE49-F238E27FC236}">
                <a16:creationId xmlns:a16="http://schemas.microsoft.com/office/drawing/2014/main" id="{43BB9226-EF87-E048-9E38-F38098759A64}"/>
              </a:ext>
            </a:extLst>
          </p:cNvPr>
          <p:cNvSpPr>
            <a:spLocks noGrp="1"/>
          </p:cNvSpPr>
          <p:nvPr>
            <p:ph sz="quarter" idx="34"/>
          </p:nvPr>
        </p:nvSpPr>
        <p:spPr>
          <a:xfrm>
            <a:off x="685800" y="4046899"/>
            <a:ext cx="5187950" cy="2033860"/>
          </a:xfrm>
        </p:spPr>
        <p:txBody>
          <a:bodyPr tIns="182880" bIns="0" anchor="t">
            <a:normAutofit/>
          </a:bodyPr>
          <a:lstStyle>
            <a:lvl1pPr marL="182880">
              <a:lnSpc>
                <a:spcPct val="100000"/>
              </a:lnSpc>
              <a:spcBef>
                <a:spcPts val="300"/>
              </a:spcBef>
              <a:spcAft>
                <a:spcPts val="300"/>
              </a:spcAft>
              <a:buClr>
                <a:schemeClr val="accent1"/>
              </a:buClr>
              <a:defRPr sz="1200" b="1"/>
            </a:lvl1pPr>
            <a:lvl2pPr marL="365760">
              <a:lnSpc>
                <a:spcPct val="100000"/>
              </a:lnSpc>
              <a:spcBef>
                <a:spcPts val="0"/>
              </a:spcBef>
              <a:spcAft>
                <a:spcPts val="300"/>
              </a:spcAft>
              <a:buClr>
                <a:schemeClr val="accent1"/>
              </a:buClr>
              <a:defRPr sz="1200" b="0" i="0">
                <a:latin typeface="Arial" panose="020B0604020202020204" pitchFamily="34" charset="0"/>
              </a:defRPr>
            </a:lvl2pPr>
            <a:lvl3pPr>
              <a:lnSpc>
                <a:spcPct val="100000"/>
              </a:lnSpc>
              <a:spcBef>
                <a:spcPts val="0"/>
              </a:spcBef>
              <a:spcAft>
                <a:spcPts val="300"/>
              </a:spcAft>
              <a:buClr>
                <a:schemeClr val="accent1"/>
              </a:buClr>
              <a:defRPr sz="1200" b="0" i="0">
                <a:latin typeface="Arial" panose="020B0604020202020204" pitchFamily="34" charset="0"/>
              </a:defRPr>
            </a:lvl3pPr>
            <a:lvl4pPr>
              <a:lnSpc>
                <a:spcPct val="100000"/>
              </a:lnSpc>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8" name="Content Placeholder 6">
            <a:extLst>
              <a:ext uri="{FF2B5EF4-FFF2-40B4-BE49-F238E27FC236}">
                <a16:creationId xmlns:a16="http://schemas.microsoft.com/office/drawing/2014/main" id="{FB8FD6E0-32B2-C141-B3A1-1303E6B4F411}"/>
              </a:ext>
            </a:extLst>
          </p:cNvPr>
          <p:cNvSpPr>
            <a:spLocks noGrp="1"/>
          </p:cNvSpPr>
          <p:nvPr>
            <p:ph sz="quarter" idx="13"/>
          </p:nvPr>
        </p:nvSpPr>
        <p:spPr>
          <a:xfrm>
            <a:off x="6327648" y="1374797"/>
            <a:ext cx="5175250" cy="4705962"/>
          </a:xfrm>
        </p:spPr>
        <p:txBody>
          <a:bodyPr tIns="228600" bIns="0" anchor="t">
            <a:normAutofit/>
          </a:bodyPr>
          <a:lstStyle>
            <a:lvl1pPr>
              <a:lnSpc>
                <a:spcPct val="100000"/>
              </a:lnSpc>
              <a:spcBef>
                <a:spcPts val="300"/>
              </a:spcBef>
              <a:spcAft>
                <a:spcPts val="600"/>
              </a:spcAft>
              <a:buClr>
                <a:schemeClr val="accent1"/>
              </a:buClr>
              <a:defRPr sz="1600" b="1"/>
            </a:lvl1pPr>
            <a:lvl2pPr marL="365760">
              <a:lnSpc>
                <a:spcPct val="100000"/>
              </a:lnSpc>
              <a:spcBef>
                <a:spcPts val="0"/>
              </a:spcBef>
              <a:spcAft>
                <a:spcPts val="600"/>
              </a:spcAft>
              <a:buClr>
                <a:schemeClr val="accent1"/>
              </a:buClr>
              <a:defRPr sz="1600" b="0" i="0">
                <a:latin typeface="Arial" panose="020B0604020202020204" pitchFamily="34" charset="0"/>
              </a:defRPr>
            </a:lvl2pPr>
            <a:lvl3pPr>
              <a:lnSpc>
                <a:spcPct val="100000"/>
              </a:lnSpc>
              <a:spcBef>
                <a:spcPts val="0"/>
              </a:spcBef>
              <a:spcAft>
                <a:spcPts val="600"/>
              </a:spcAft>
              <a:buClr>
                <a:schemeClr val="accent1"/>
              </a:buClr>
              <a:defRPr sz="1600" b="0" i="0">
                <a:latin typeface="Arial" panose="020B0604020202020204" pitchFamily="34" charset="0"/>
              </a:defRPr>
            </a:lvl3pPr>
            <a:lvl4pPr>
              <a:lnSpc>
                <a:spcPct val="100000"/>
              </a:lnSpc>
              <a:spcBef>
                <a:spcPts val="0"/>
              </a:spcBef>
              <a:spcAft>
                <a:spcPts val="600"/>
              </a:spcAft>
              <a:buClr>
                <a:schemeClr val="accent1"/>
              </a:buClr>
              <a:defRPr sz="16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221054226"/>
      </p:ext>
    </p:extLst>
  </p:cSld>
  <p:clrMapOvr>
    <a:masterClrMapping/>
  </p:clrMapOvr>
  <p:transition spd="med">
    <p:wip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riple-content-2">
    <p:bg>
      <p:bgPr>
        <a:solidFill>
          <a:schemeClr val="bg1">
            <a:lumMod val="95000"/>
          </a:schemeClr>
        </a:solidFill>
        <a:effectLst/>
      </p:bgPr>
    </p:bg>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FED5879A-B018-BC4B-8D2E-5BF2FDB400BD}"/>
              </a:ext>
            </a:extLst>
          </p:cNvPr>
          <p:cNvSpPr/>
          <p:nvPr/>
        </p:nvSpPr>
        <p:spPr>
          <a:xfrm>
            <a:off x="457200" y="914400"/>
            <a:ext cx="11274425"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7" name="Content Placeholder 6"/>
          <p:cNvSpPr>
            <a:spLocks noGrp="1"/>
          </p:cNvSpPr>
          <p:nvPr>
            <p:ph sz="quarter" idx="13"/>
          </p:nvPr>
        </p:nvSpPr>
        <p:spPr>
          <a:xfrm>
            <a:off x="688975" y="1143000"/>
            <a:ext cx="5175504" cy="4937759"/>
          </a:xfrm>
        </p:spPr>
        <p:txBody>
          <a:bodyPr tIns="91440" bIns="0" anchor="t">
            <a:normAutofit/>
          </a:bodyPr>
          <a:lstStyle>
            <a:lvl1pPr>
              <a:lnSpc>
                <a:spcPct val="100000"/>
              </a:lnSpc>
              <a:spcBef>
                <a:spcPts val="300"/>
              </a:spcBef>
              <a:spcAft>
                <a:spcPts val="600"/>
              </a:spcAft>
              <a:buClr>
                <a:schemeClr val="accent1"/>
              </a:buClr>
              <a:defRPr sz="1600" b="1"/>
            </a:lvl1pPr>
            <a:lvl2pPr marL="365760">
              <a:spcBef>
                <a:spcPts val="0"/>
              </a:spcBef>
              <a:spcAft>
                <a:spcPts val="600"/>
              </a:spcAft>
              <a:buClr>
                <a:schemeClr val="accent1"/>
              </a:buClr>
              <a:defRPr sz="1600" b="0" i="0">
                <a:latin typeface="Arial" panose="020B0604020202020204" pitchFamily="34" charset="0"/>
              </a:defRPr>
            </a:lvl2pPr>
            <a:lvl3pPr>
              <a:spcBef>
                <a:spcPts val="0"/>
              </a:spcBef>
              <a:spcAft>
                <a:spcPts val="600"/>
              </a:spcAft>
              <a:buClr>
                <a:schemeClr val="accent1"/>
              </a:buClr>
              <a:defRPr sz="1600" b="0" i="0">
                <a:latin typeface="Arial" panose="020B0604020202020204" pitchFamily="34" charset="0"/>
              </a:defRPr>
            </a:lvl3pPr>
            <a:lvl4pPr>
              <a:spcBef>
                <a:spcPts val="0"/>
              </a:spcBef>
              <a:spcAft>
                <a:spcPts val="600"/>
              </a:spcAft>
              <a:buClr>
                <a:schemeClr val="accent1"/>
              </a:buClr>
              <a:defRPr sz="16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5" name="Content Placeholder 6"/>
          <p:cNvSpPr>
            <a:spLocks noGrp="1"/>
          </p:cNvSpPr>
          <p:nvPr>
            <p:ph sz="quarter" idx="14"/>
          </p:nvPr>
        </p:nvSpPr>
        <p:spPr>
          <a:xfrm>
            <a:off x="6326123" y="1143000"/>
            <a:ext cx="5187950" cy="2377440"/>
          </a:xfrm>
        </p:spPr>
        <p:txBody>
          <a:bodyPr tIns="91440" bIns="0" anchor="t">
            <a:normAutofit/>
          </a:bodyPr>
          <a:lstStyle>
            <a:lvl1pPr marL="182880">
              <a:spcBef>
                <a:spcPts val="300"/>
              </a:spcBef>
              <a:spcAft>
                <a:spcPts val="300"/>
              </a:spcAft>
              <a:buClr>
                <a:schemeClr val="accent1"/>
              </a:buClr>
              <a:defRPr sz="1200"/>
            </a:lvl1pPr>
            <a:lvl2pPr marL="365760">
              <a:spcBef>
                <a:spcPts val="0"/>
              </a:spcBef>
              <a:spcAft>
                <a:spcPts val="300"/>
              </a:spcAft>
              <a:buClr>
                <a:schemeClr val="accent1"/>
              </a:buClr>
              <a:defRPr sz="1200" b="0" i="0">
                <a:latin typeface="Arial" panose="020B0604020202020204" pitchFamily="34" charset="0"/>
              </a:defRPr>
            </a:lvl2pPr>
            <a:lvl3pPr>
              <a:spcBef>
                <a:spcPts val="0"/>
              </a:spcBef>
              <a:spcAft>
                <a:spcPts val="300"/>
              </a:spcAft>
              <a:buClr>
                <a:schemeClr val="accent1"/>
              </a:buClr>
              <a:defRPr sz="1200" b="0" i="0">
                <a:latin typeface="Arial" panose="020B0604020202020204" pitchFamily="34" charset="0"/>
              </a:defRPr>
            </a:lvl3pPr>
            <a:lvl4pPr>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7" name="Content Placeholder 6"/>
          <p:cNvSpPr>
            <a:spLocks noGrp="1"/>
          </p:cNvSpPr>
          <p:nvPr>
            <p:ph sz="quarter" idx="24"/>
          </p:nvPr>
        </p:nvSpPr>
        <p:spPr>
          <a:xfrm>
            <a:off x="6326123" y="3794760"/>
            <a:ext cx="5187950" cy="2285999"/>
          </a:xfrm>
        </p:spPr>
        <p:txBody>
          <a:bodyPr tIns="91440" bIns="0" anchor="t">
            <a:normAutofit/>
          </a:bodyPr>
          <a:lstStyle>
            <a:lvl1pPr marL="182880">
              <a:spcBef>
                <a:spcPts val="300"/>
              </a:spcBef>
              <a:spcAft>
                <a:spcPts val="300"/>
              </a:spcAft>
              <a:buClr>
                <a:schemeClr val="accent1"/>
              </a:buClr>
              <a:defRPr sz="1200"/>
            </a:lvl1pPr>
            <a:lvl2pPr marL="365760">
              <a:spcBef>
                <a:spcPts val="0"/>
              </a:spcBef>
              <a:spcAft>
                <a:spcPts val="300"/>
              </a:spcAft>
              <a:buClr>
                <a:schemeClr val="accent1"/>
              </a:buClr>
              <a:defRPr sz="1200" b="0" i="0">
                <a:latin typeface="Arial" panose="020B0604020202020204" pitchFamily="34" charset="0"/>
              </a:defRPr>
            </a:lvl2pPr>
            <a:lvl3pPr>
              <a:spcBef>
                <a:spcPts val="0"/>
              </a:spcBef>
              <a:spcAft>
                <a:spcPts val="300"/>
              </a:spcAft>
              <a:buClr>
                <a:schemeClr val="accent1"/>
              </a:buClr>
              <a:defRPr sz="1200" b="0" i="0">
                <a:latin typeface="Arial" panose="020B0604020202020204" pitchFamily="34" charset="0"/>
              </a:defRPr>
            </a:lvl3pPr>
            <a:lvl4pPr>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3" name="Text Placeholder 5"/>
          <p:cNvSpPr>
            <a:spLocks noGrp="1"/>
          </p:cNvSpPr>
          <p:nvPr>
            <p:ph type="body" sz="quarter" idx="25"/>
          </p:nvPr>
        </p:nvSpPr>
        <p:spPr>
          <a:xfrm>
            <a:off x="685800" y="6080125"/>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24" name="Text Placeholder 5"/>
          <p:cNvSpPr>
            <a:spLocks noGrp="1"/>
          </p:cNvSpPr>
          <p:nvPr>
            <p:ph type="body" sz="quarter" idx="26"/>
          </p:nvPr>
        </p:nvSpPr>
        <p:spPr>
          <a:xfrm>
            <a:off x="6318250" y="6079808"/>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21" name="Slide Number Placeholder 7">
            <a:extLst>
              <a:ext uri="{FF2B5EF4-FFF2-40B4-BE49-F238E27FC236}">
                <a16:creationId xmlns:a16="http://schemas.microsoft.com/office/drawing/2014/main" id="{F172EA3D-054B-0649-8060-67D829EF5F93}"/>
              </a:ext>
            </a:extLst>
          </p:cNvPr>
          <p:cNvSpPr>
            <a:spLocks noGrp="1"/>
          </p:cNvSpPr>
          <p:nvPr>
            <p:ph type="sldNum" sz="quarter" idx="27"/>
          </p:nvPr>
        </p:nvSpPr>
        <p:spPr/>
        <p:txBody>
          <a:bodyPr/>
          <a:lstStyle>
            <a:lvl1pPr>
              <a:defRPr b="0" i="0">
                <a:latin typeface="Arial" panose="020B0604020202020204" pitchFamily="34" charset="0"/>
              </a:defRPr>
            </a:lvl1pPr>
          </a:lstStyle>
          <a:p>
            <a:pPr>
              <a:defRPr/>
            </a:pPr>
            <a:fld id="{60A09721-5525-D24A-B326-814676372135}" type="slidenum">
              <a:rPr lang="en-US" smtClean="0"/>
              <a:pPr>
                <a:defRPr/>
              </a:pPr>
              <a:t>‹#›</a:t>
            </a:fld>
            <a:endParaRPr lang="en-US" sz="900"/>
          </a:p>
        </p:txBody>
      </p:sp>
      <p:sp>
        <p:nvSpPr>
          <p:cNvPr id="22" name="Footer Placeholder 1">
            <a:extLst>
              <a:ext uri="{FF2B5EF4-FFF2-40B4-BE49-F238E27FC236}">
                <a16:creationId xmlns:a16="http://schemas.microsoft.com/office/drawing/2014/main" id="{067ABB0D-8C88-0049-B98C-97B042A83F81}"/>
              </a:ext>
            </a:extLst>
          </p:cNvPr>
          <p:cNvSpPr>
            <a:spLocks noGrp="1"/>
          </p:cNvSpPr>
          <p:nvPr>
            <p:ph type="ftr" sz="quarter" idx="28"/>
          </p:nvPr>
        </p:nvSpPr>
        <p:spPr/>
        <p:txBody>
          <a:bodyPr/>
          <a:lstStyle>
            <a:lvl1pPr>
              <a:defRPr b="0" i="0">
                <a:latin typeface="Arial" panose="020B0604020202020204" pitchFamily="34" charset="0"/>
              </a:defRPr>
            </a:lvl1pPr>
          </a:lstStyle>
          <a:p>
            <a:pPr>
              <a:defRPr/>
            </a:pPr>
            <a:r>
              <a:rPr lang="en-US"/>
              <a:t>© Silicon Laboratories Inc. All Rights Reserved</a:t>
            </a:r>
          </a:p>
        </p:txBody>
      </p:sp>
      <p:cxnSp>
        <p:nvCxnSpPr>
          <p:cNvPr id="25" name="Straight Connector 24">
            <a:extLst>
              <a:ext uri="{FF2B5EF4-FFF2-40B4-BE49-F238E27FC236}">
                <a16:creationId xmlns:a16="http://schemas.microsoft.com/office/drawing/2014/main" id="{C8B9E420-0D6B-024A-A48B-7E4BCC902775}"/>
              </a:ext>
            </a:extLst>
          </p:cNvPr>
          <p:cNvCxnSpPr>
            <a:cxnSpLocks/>
          </p:cNvCxnSpPr>
          <p:nvPr userDrawn="1"/>
        </p:nvCxnSpPr>
        <p:spPr>
          <a:xfrm>
            <a:off x="6096000" y="3657600"/>
            <a:ext cx="5421312"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6DFF6CC-5E45-1E4D-8899-5FBAE5BFAC8F}"/>
              </a:ext>
            </a:extLst>
          </p:cNvPr>
          <p:cNvCxnSpPr>
            <a:cxnSpLocks/>
          </p:cNvCxnSpPr>
          <p:nvPr userDrawn="1"/>
        </p:nvCxnSpPr>
        <p:spPr>
          <a:xfrm flipV="1">
            <a:off x="6096000" y="1082675"/>
            <a:ext cx="0" cy="499745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9938903"/>
      </p:ext>
    </p:extLst>
  </p:cSld>
  <p:clrMapOvr>
    <a:masterClrMapping/>
  </p:clrMapOvr>
  <p:transition spd="med">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product-detail-w-o-table">
    <p:bg>
      <p:bgPr>
        <a:solidFill>
          <a:schemeClr val="bg1">
            <a:lumMod val="95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457200" y="914400"/>
            <a:ext cx="11277600" cy="5486398"/>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Content Placeholder 2"/>
          <p:cNvSpPr>
            <a:spLocks noGrp="1"/>
          </p:cNvSpPr>
          <p:nvPr>
            <p:ph sz="half" idx="1" hasCustomPrompt="1"/>
          </p:nvPr>
        </p:nvSpPr>
        <p:spPr>
          <a:xfrm>
            <a:off x="667511" y="1448320"/>
            <a:ext cx="5175504" cy="4417413"/>
          </a:xfrm>
        </p:spPr>
        <p:txBody>
          <a:bodyPr tIns="182880" bIns="182880"/>
          <a:lstStyle>
            <a:lvl1pPr>
              <a:buClr>
                <a:schemeClr val="accent1"/>
              </a:buClr>
              <a:defRPr sz="1600" baseline="0"/>
            </a:lvl1pPr>
            <a:lvl2pPr>
              <a:buClr>
                <a:schemeClr val="accent1"/>
              </a:buClr>
              <a:defRPr sz="1600"/>
            </a:lvl2pPr>
            <a:lvl3pPr>
              <a:buClr>
                <a:schemeClr val="accent1"/>
              </a:buClr>
              <a:defRPr sz="1600"/>
            </a:lvl3pPr>
            <a:lvl4pPr>
              <a:buClr>
                <a:schemeClr val="accent1"/>
              </a:buClr>
              <a:defRPr sz="1600"/>
            </a:lvl4pPr>
          </a:lstStyle>
          <a:p>
            <a:pPr lvl="0"/>
            <a:r>
              <a:rPr lang="en-US"/>
              <a:t>Click to add block diagram</a:t>
            </a:r>
          </a:p>
          <a:p>
            <a:pPr lvl="1"/>
            <a:r>
              <a:rPr lang="en-US"/>
              <a:t>Second level</a:t>
            </a:r>
          </a:p>
          <a:p>
            <a:pPr lvl="2"/>
            <a:r>
              <a:rPr lang="en-US"/>
              <a:t>Third level</a:t>
            </a:r>
          </a:p>
          <a:p>
            <a:pPr lvl="3"/>
            <a:r>
              <a:rPr lang="en-US"/>
              <a:t>Fourth level</a:t>
            </a:r>
          </a:p>
        </p:txBody>
      </p:sp>
      <p:sp>
        <p:nvSpPr>
          <p:cNvPr id="32" name="Rectangle 31"/>
          <p:cNvSpPr/>
          <p:nvPr/>
        </p:nvSpPr>
        <p:spPr>
          <a:xfrm>
            <a:off x="914400" y="1371600"/>
            <a:ext cx="3429000" cy="3220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p:cNvSpPr>
            <a:spLocks noGrp="1"/>
          </p:cNvSpPr>
          <p:nvPr>
            <p:ph type="title"/>
          </p:nvPr>
        </p:nvSpPr>
        <p:spPr/>
        <p:txBody>
          <a:bodyPr/>
          <a:lstStyle/>
          <a:p>
            <a:r>
              <a:rPr lang="en-US"/>
              <a:t>Click to edit Master title style</a:t>
            </a:r>
          </a:p>
        </p:txBody>
      </p:sp>
      <p:sp>
        <p:nvSpPr>
          <p:cNvPr id="7" name="Content Placeholder 6"/>
          <p:cNvSpPr>
            <a:spLocks noGrp="1"/>
          </p:cNvSpPr>
          <p:nvPr>
            <p:ph sz="quarter" idx="13"/>
          </p:nvPr>
        </p:nvSpPr>
        <p:spPr>
          <a:xfrm>
            <a:off x="6327648" y="1432442"/>
            <a:ext cx="5175505" cy="1898374"/>
          </a:xfrm>
        </p:spPr>
        <p:txBody>
          <a:bodyPr lIns="182880" tIns="91440" bIns="91440" numCol="2" spcCol="91440" anchor="t">
            <a:normAutofit/>
          </a:bodyPr>
          <a:lstStyle>
            <a:lvl1pPr>
              <a:lnSpc>
                <a:spcPct val="100000"/>
              </a:lnSpc>
              <a:spcBef>
                <a:spcPts val="300"/>
              </a:spcBef>
              <a:spcAft>
                <a:spcPts val="300"/>
              </a:spcAft>
              <a:buClr>
                <a:schemeClr val="accent1"/>
              </a:buClr>
              <a:defRPr sz="1200"/>
            </a:lvl1pPr>
            <a:lvl2pPr>
              <a:lnSpc>
                <a:spcPct val="100000"/>
              </a:lnSpc>
              <a:spcBef>
                <a:spcPts val="0"/>
              </a:spcBef>
              <a:spcAft>
                <a:spcPts val="300"/>
              </a:spcAft>
              <a:buClr>
                <a:schemeClr val="accent1"/>
              </a:buClr>
              <a:defRPr sz="1100"/>
            </a:lvl2pPr>
            <a:lvl3pPr>
              <a:lnSpc>
                <a:spcPct val="100000"/>
              </a:lnSpc>
              <a:spcBef>
                <a:spcPts val="0"/>
              </a:spcBef>
              <a:spcAft>
                <a:spcPts val="300"/>
              </a:spcAft>
              <a:buClr>
                <a:schemeClr val="accent1"/>
              </a:buClr>
              <a:defRPr sz="1050"/>
            </a:lvl3pPr>
            <a:lvl4pPr>
              <a:lnSpc>
                <a:spcPct val="100000"/>
              </a:lnSpc>
              <a:spcBef>
                <a:spcPts val="0"/>
              </a:spcBef>
              <a:spcAft>
                <a:spcPts val="300"/>
              </a:spcAft>
              <a:buClr>
                <a:schemeClr val="accent1"/>
              </a:buClr>
              <a:defRPr sz="100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8" name="Slide Number Placeholder 7"/>
          <p:cNvSpPr>
            <a:spLocks noGrp="1"/>
          </p:cNvSpPr>
          <p:nvPr>
            <p:ph type="sldNum" sz="quarter" idx="16"/>
          </p:nvPr>
        </p:nvSpPr>
        <p:spPr/>
        <p:txBody>
          <a:bodyPr/>
          <a:lstStyle/>
          <a:p>
            <a:fld id="{29A7BD92-6AE5-CF43-B276-274952F2BFB4}" type="slidenum">
              <a:rPr lang="en-US" smtClean="0"/>
              <a:pPr/>
              <a:t>‹#›</a:t>
            </a:fld>
            <a:endParaRPr lang="en-US"/>
          </a:p>
        </p:txBody>
      </p:sp>
      <p:sp>
        <p:nvSpPr>
          <p:cNvPr id="2" name="Footer Placeholder 1"/>
          <p:cNvSpPr>
            <a:spLocks noGrp="1"/>
          </p:cNvSpPr>
          <p:nvPr>
            <p:ph type="ftr" sz="quarter" idx="17"/>
          </p:nvPr>
        </p:nvSpPr>
        <p:spPr/>
        <p:txBody>
          <a:bodyPr/>
          <a:lstStyle/>
          <a:p>
            <a:r>
              <a:rPr lang="en-US"/>
              <a:t>© Silicon Laboratories Inc. All Rights Reserved</a:t>
            </a:r>
          </a:p>
        </p:txBody>
      </p:sp>
      <p:sp>
        <p:nvSpPr>
          <p:cNvPr id="11" name="Content Placeholder 6"/>
          <p:cNvSpPr>
            <a:spLocks noGrp="1"/>
          </p:cNvSpPr>
          <p:nvPr>
            <p:ph sz="quarter" idx="18"/>
          </p:nvPr>
        </p:nvSpPr>
        <p:spPr>
          <a:xfrm>
            <a:off x="6329744" y="4029336"/>
            <a:ext cx="5170106" cy="2142863"/>
          </a:xfrm>
        </p:spPr>
        <p:txBody>
          <a:bodyPr lIns="182880" tIns="91440" bIns="91440" numCol="2" spcCol="91440" anchor="t">
            <a:normAutofit/>
          </a:bodyPr>
          <a:lstStyle>
            <a:lvl1pPr>
              <a:lnSpc>
                <a:spcPct val="100000"/>
              </a:lnSpc>
              <a:spcBef>
                <a:spcPts val="300"/>
              </a:spcBef>
              <a:spcAft>
                <a:spcPts val="300"/>
              </a:spcAft>
              <a:buClr>
                <a:schemeClr val="accent1"/>
              </a:buClr>
              <a:defRPr sz="1200"/>
            </a:lvl1pPr>
            <a:lvl2pPr>
              <a:lnSpc>
                <a:spcPct val="100000"/>
              </a:lnSpc>
              <a:spcBef>
                <a:spcPts val="0"/>
              </a:spcBef>
              <a:spcAft>
                <a:spcPts val="300"/>
              </a:spcAft>
              <a:buClr>
                <a:schemeClr val="accent1"/>
              </a:buClr>
              <a:defRPr sz="1200"/>
            </a:lvl2pPr>
            <a:lvl3pPr>
              <a:lnSpc>
                <a:spcPct val="100000"/>
              </a:lnSpc>
              <a:spcBef>
                <a:spcPts val="0"/>
              </a:spcBef>
              <a:spcAft>
                <a:spcPts val="300"/>
              </a:spcAft>
              <a:buClr>
                <a:schemeClr val="accent1"/>
              </a:buClr>
              <a:defRPr sz="1100"/>
            </a:lvl3pPr>
            <a:lvl4pPr>
              <a:lnSpc>
                <a:spcPct val="100000"/>
              </a:lnSpc>
              <a:spcBef>
                <a:spcPts val="0"/>
              </a:spcBef>
              <a:spcAft>
                <a:spcPts val="300"/>
              </a:spcAft>
              <a:buClr>
                <a:schemeClr val="accent1"/>
              </a:buCl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4" name="Text Placeholder 17"/>
          <p:cNvSpPr>
            <a:spLocks noGrp="1"/>
          </p:cNvSpPr>
          <p:nvPr>
            <p:ph type="body" sz="quarter" idx="19" hasCustomPrompt="1"/>
          </p:nvPr>
        </p:nvSpPr>
        <p:spPr>
          <a:xfrm>
            <a:off x="667510" y="5866357"/>
            <a:ext cx="5175504" cy="306467"/>
          </a:xfrm>
        </p:spPr>
        <p:txBody>
          <a:bodyPr wrap="square" tIns="91440" bIns="91440" anchor="ctr">
            <a:noAutofit/>
          </a:bodyPr>
          <a:lstStyle>
            <a:lvl1pPr marL="0" indent="0" algn="l">
              <a:spcBef>
                <a:spcPts val="600"/>
              </a:spcBef>
              <a:buFontTx/>
              <a:buNone/>
              <a:defRPr sz="800" b="0" baseline="0">
                <a:solidFill>
                  <a:schemeClr val="tx1"/>
                </a:solidFill>
              </a:defRPr>
            </a:lvl1pPr>
          </a:lstStyle>
          <a:p>
            <a:pPr lvl="0"/>
            <a:r>
              <a:rPr lang="en-US"/>
              <a:t>Additional information here</a:t>
            </a:r>
          </a:p>
        </p:txBody>
      </p:sp>
      <p:cxnSp>
        <p:nvCxnSpPr>
          <p:cNvPr id="20" name="Straight Connector 19"/>
          <p:cNvCxnSpPr>
            <a:cxnSpLocks/>
          </p:cNvCxnSpPr>
          <p:nvPr/>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6" name="Text Placeholder 5"/>
          <p:cNvSpPr>
            <a:spLocks noGrp="1"/>
          </p:cNvSpPr>
          <p:nvPr>
            <p:ph type="body" sz="quarter" idx="20" hasCustomPrompt="1"/>
          </p:nvPr>
        </p:nvSpPr>
        <p:spPr>
          <a:xfrm>
            <a:off x="667512" y="1156587"/>
            <a:ext cx="5193792" cy="276999"/>
          </a:xfrm>
          <a:prstGeom prst="roundRect">
            <a:avLst>
              <a:gd name="adj" fmla="val 0"/>
            </a:avLst>
          </a:prstGeom>
          <a:solidFill>
            <a:schemeClr val="accent1"/>
          </a:solidFill>
        </p:spPr>
        <p:txBody>
          <a:bodyPr anchor="ctr" anchorCtr="0">
            <a:spAutoFit/>
          </a:bodyPr>
          <a:lstStyle>
            <a:lvl1pPr marL="0" indent="0" algn="ctr">
              <a:buNone/>
              <a:defRPr sz="1200" b="0" cap="all" spc="150" baseline="0">
                <a:solidFill>
                  <a:schemeClr val="bg1"/>
                </a:solidFill>
              </a:defRPr>
            </a:lvl1pPr>
          </a:lstStyle>
          <a:p>
            <a:pPr lvl="0"/>
            <a:r>
              <a:rPr lang="en-US"/>
              <a:t>Edit Master text styles</a:t>
            </a:r>
          </a:p>
        </p:txBody>
      </p:sp>
      <p:cxnSp>
        <p:nvCxnSpPr>
          <p:cNvPr id="17" name="Straight Connector 16">
            <a:extLst>
              <a:ext uri="{FF2B5EF4-FFF2-40B4-BE49-F238E27FC236}">
                <a16:creationId xmlns:a16="http://schemas.microsoft.com/office/drawing/2014/main" id="{87EF78B9-8C7A-BB4D-ABE9-F40E5EFA44EC}"/>
              </a:ext>
            </a:extLst>
          </p:cNvPr>
          <p:cNvCxnSpPr>
            <a:cxnSpLocks/>
          </p:cNvCxnSpPr>
          <p:nvPr/>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66DFCA9-DAED-3741-87E0-8A788CD33B31}"/>
              </a:ext>
            </a:extLst>
          </p:cNvPr>
          <p:cNvCxnSpPr>
            <a:cxnSpLocks/>
          </p:cNvCxnSpPr>
          <p:nvPr/>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3AD7A21-2DCE-B04E-9377-494784E12B9A}"/>
              </a:ext>
            </a:extLst>
          </p:cNvPr>
          <p:cNvCxnSpPr>
            <a:cxnSpLocks/>
          </p:cNvCxnSpPr>
          <p:nvPr/>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6ED15B8-ADA4-324F-BA09-09DB8AC9DE89}"/>
              </a:ext>
            </a:extLst>
          </p:cNvPr>
          <p:cNvCxnSpPr/>
          <p:nvPr/>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8" name="Rounded Rectangle 27">
            <a:extLst>
              <a:ext uri="{FF2B5EF4-FFF2-40B4-BE49-F238E27FC236}">
                <a16:creationId xmlns:a16="http://schemas.microsoft.com/office/drawing/2014/main" id="{D223C678-F749-2143-B9BE-C374CF56F289}"/>
              </a:ext>
            </a:extLst>
          </p:cNvPr>
          <p:cNvSpPr/>
          <p:nvPr userDrawn="1"/>
        </p:nvSpPr>
        <p:spPr>
          <a:xfrm>
            <a:off x="6306308" y="1156587"/>
            <a:ext cx="5211000" cy="261610"/>
          </a:xfrm>
          <a:prstGeom prst="roundRect">
            <a:avLst>
              <a:gd name="adj" fmla="val 0"/>
            </a:avLst>
          </a:prstGeom>
          <a:solidFill>
            <a:schemeClr val="accent1"/>
          </a:solidFill>
        </p:spPr>
        <p:txBody>
          <a:bodyPr wrap="square" lIns="182880" tIns="45720" rIns="274320" bIns="45720" anchor="ctr" anchorCtr="0">
            <a:spAutoFit/>
          </a:bodyPr>
          <a:lstStyle/>
          <a:p>
            <a:pPr algn="ctr">
              <a:spcBef>
                <a:spcPts val="0"/>
              </a:spcBef>
              <a:spcAft>
                <a:spcPts val="1200"/>
              </a:spcAft>
            </a:pPr>
            <a:r>
              <a:rPr lang="en-US" sz="1100" spc="300">
                <a:solidFill>
                  <a:schemeClr val="bg1"/>
                </a:solidFill>
              </a:rPr>
              <a:t>APPLICATIONS</a:t>
            </a:r>
          </a:p>
        </p:txBody>
      </p:sp>
      <p:sp>
        <p:nvSpPr>
          <p:cNvPr id="29" name="Rounded Rectangle 28">
            <a:extLst>
              <a:ext uri="{FF2B5EF4-FFF2-40B4-BE49-F238E27FC236}">
                <a16:creationId xmlns:a16="http://schemas.microsoft.com/office/drawing/2014/main" id="{5CA51D17-7C77-8B49-8423-A7AC69BA68B2}"/>
              </a:ext>
            </a:extLst>
          </p:cNvPr>
          <p:cNvSpPr/>
          <p:nvPr userDrawn="1"/>
        </p:nvSpPr>
        <p:spPr>
          <a:xfrm>
            <a:off x="6306308" y="3767726"/>
            <a:ext cx="5211001" cy="261610"/>
          </a:xfrm>
          <a:prstGeom prst="roundRect">
            <a:avLst>
              <a:gd name="adj" fmla="val 0"/>
            </a:avLst>
          </a:prstGeom>
          <a:solidFill>
            <a:schemeClr val="accent1"/>
          </a:solidFill>
        </p:spPr>
        <p:txBody>
          <a:bodyPr wrap="square" lIns="182880" tIns="45720" rIns="182880" bIns="45720" anchor="ctr" anchorCtr="0">
            <a:spAutoFit/>
          </a:bodyPr>
          <a:lstStyle/>
          <a:p>
            <a:pPr marL="0" marR="0" indent="0" algn="ctr" defTabSz="914400" rtl="0" eaLnBrk="1" fontAlgn="auto" latinLnBrk="0" hangingPunct="1">
              <a:lnSpc>
                <a:spcPct val="100000"/>
              </a:lnSpc>
              <a:spcBef>
                <a:spcPts val="0"/>
              </a:spcBef>
              <a:spcAft>
                <a:spcPts val="1200"/>
              </a:spcAft>
              <a:buClrTx/>
              <a:buSzTx/>
              <a:buFontTx/>
              <a:buNone/>
              <a:tabLst/>
              <a:defRPr/>
            </a:pPr>
            <a:r>
              <a:rPr lang="en-US" sz="1100" spc="300">
                <a:solidFill>
                  <a:schemeClr val="bg1"/>
                </a:solidFill>
              </a:rPr>
              <a:t>FEATURES</a:t>
            </a:r>
          </a:p>
        </p:txBody>
      </p:sp>
      <p:cxnSp>
        <p:nvCxnSpPr>
          <p:cNvPr id="30" name="Straight Connector 29">
            <a:extLst>
              <a:ext uri="{FF2B5EF4-FFF2-40B4-BE49-F238E27FC236}">
                <a16:creationId xmlns:a16="http://schemas.microsoft.com/office/drawing/2014/main" id="{4349CBFC-4AE9-D14C-A773-4CA1FC7097C2}"/>
              </a:ext>
            </a:extLst>
          </p:cNvPr>
          <p:cNvCxnSpPr>
            <a:cxnSpLocks/>
          </p:cNvCxnSpPr>
          <p:nvPr userDrawn="1"/>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AE416AD-4BD1-A64A-91BC-D91F79D818DC}"/>
              </a:ext>
            </a:extLst>
          </p:cNvPr>
          <p:cNvCxnSpPr>
            <a:cxnSpLocks/>
          </p:cNvCxnSpPr>
          <p:nvPr userDrawn="1"/>
        </p:nvCxnSpPr>
        <p:spPr>
          <a:xfrm>
            <a:off x="6096000" y="3559414"/>
            <a:ext cx="5421312"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3948395"/>
      </p:ext>
    </p:extLst>
  </p:cSld>
  <p:clrMapOvr>
    <a:masterClrMapping/>
  </p:clrMapOvr>
  <p:transition spd="med">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ad-content">
    <p:bg>
      <p:bgPr>
        <a:solidFill>
          <a:schemeClr val="bg1">
            <a:lumMod val="95000"/>
          </a:schemeClr>
        </a:solid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DD687E99-A33A-0941-9304-7A0CDDED7F46}"/>
              </a:ext>
            </a:extLst>
          </p:cNvPr>
          <p:cNvSpPr/>
          <p:nvPr/>
        </p:nvSpPr>
        <p:spPr>
          <a:xfrm>
            <a:off x="457200" y="914400"/>
            <a:ext cx="11274425"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18" name="Content Placeholder 6"/>
          <p:cNvSpPr>
            <a:spLocks noGrp="1"/>
          </p:cNvSpPr>
          <p:nvPr>
            <p:ph sz="quarter" idx="14"/>
          </p:nvPr>
        </p:nvSpPr>
        <p:spPr>
          <a:xfrm>
            <a:off x="682625" y="1143000"/>
            <a:ext cx="5175504" cy="2464957"/>
          </a:xfrm>
        </p:spPr>
        <p:txBody>
          <a:bodyPr tIns="91440" bIns="0" anchor="t">
            <a:normAutofit/>
          </a:bodyPr>
          <a:lstStyle>
            <a:lvl1pPr marL="182880">
              <a:spcBef>
                <a:spcPts val="300"/>
              </a:spcBef>
              <a:spcAft>
                <a:spcPts val="300"/>
              </a:spcAft>
              <a:buClr>
                <a:schemeClr val="accent1"/>
              </a:buClr>
              <a:defRPr sz="1200"/>
            </a:lvl1pPr>
            <a:lvl2pPr marL="365760">
              <a:spcBef>
                <a:spcPts val="0"/>
              </a:spcBef>
              <a:spcAft>
                <a:spcPts val="300"/>
              </a:spcAft>
              <a:buClr>
                <a:schemeClr val="accent1"/>
              </a:buClr>
              <a:defRPr sz="1200" b="0" i="0">
                <a:latin typeface="Arial" panose="020B0604020202020204" pitchFamily="34" charset="0"/>
              </a:defRPr>
            </a:lvl2pPr>
            <a:lvl3pPr>
              <a:spcBef>
                <a:spcPts val="0"/>
              </a:spcBef>
              <a:spcAft>
                <a:spcPts val="300"/>
              </a:spcAft>
              <a:buClr>
                <a:schemeClr val="accent1"/>
              </a:buClr>
              <a:defRPr sz="1200" b="0" i="0">
                <a:latin typeface="Arial" panose="020B0604020202020204" pitchFamily="34" charset="0"/>
              </a:defRPr>
            </a:lvl3pPr>
            <a:lvl4pPr>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0" name="Content Placeholder 6"/>
          <p:cNvSpPr>
            <a:spLocks noGrp="1"/>
          </p:cNvSpPr>
          <p:nvPr>
            <p:ph sz="quarter" idx="24"/>
          </p:nvPr>
        </p:nvSpPr>
        <p:spPr>
          <a:xfrm>
            <a:off x="682625" y="3718044"/>
            <a:ext cx="5175504" cy="2362714"/>
          </a:xfrm>
        </p:spPr>
        <p:txBody>
          <a:bodyPr tIns="91440" bIns="0" anchor="t">
            <a:normAutofit/>
          </a:bodyPr>
          <a:lstStyle>
            <a:lvl1pPr marL="182880">
              <a:spcBef>
                <a:spcPts val="300"/>
              </a:spcBef>
              <a:spcAft>
                <a:spcPts val="300"/>
              </a:spcAft>
              <a:buClr>
                <a:schemeClr val="accent1"/>
              </a:buClr>
              <a:defRPr sz="1200"/>
            </a:lvl1pPr>
            <a:lvl2pPr marL="365760">
              <a:spcBef>
                <a:spcPts val="0"/>
              </a:spcBef>
              <a:spcAft>
                <a:spcPts val="300"/>
              </a:spcAft>
              <a:buClr>
                <a:schemeClr val="accent1"/>
              </a:buClr>
              <a:defRPr sz="1200" b="0" i="0">
                <a:latin typeface="Arial" panose="020B0604020202020204" pitchFamily="34" charset="0"/>
              </a:defRPr>
            </a:lvl2pPr>
            <a:lvl3pPr>
              <a:spcBef>
                <a:spcPts val="0"/>
              </a:spcBef>
              <a:spcAft>
                <a:spcPts val="300"/>
              </a:spcAft>
              <a:buClr>
                <a:schemeClr val="accent1"/>
              </a:buClr>
              <a:defRPr sz="1200" b="0" i="0">
                <a:latin typeface="Arial" panose="020B0604020202020204" pitchFamily="34" charset="0"/>
              </a:defRPr>
            </a:lvl3pPr>
            <a:lvl4pPr>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1" name="Content Placeholder 6"/>
          <p:cNvSpPr>
            <a:spLocks noGrp="1"/>
          </p:cNvSpPr>
          <p:nvPr>
            <p:ph sz="quarter" idx="26"/>
          </p:nvPr>
        </p:nvSpPr>
        <p:spPr>
          <a:xfrm>
            <a:off x="6333872" y="1143000"/>
            <a:ext cx="5184648" cy="2464957"/>
          </a:xfrm>
        </p:spPr>
        <p:txBody>
          <a:bodyPr tIns="91440" bIns="0" anchor="t">
            <a:normAutofit/>
          </a:bodyPr>
          <a:lstStyle>
            <a:lvl1pPr marL="182880">
              <a:spcBef>
                <a:spcPts val="300"/>
              </a:spcBef>
              <a:spcAft>
                <a:spcPts val="300"/>
              </a:spcAft>
              <a:buClr>
                <a:schemeClr val="accent1"/>
              </a:buClr>
              <a:defRPr sz="1200"/>
            </a:lvl1pPr>
            <a:lvl2pPr marL="365760" indent="-182880">
              <a:spcBef>
                <a:spcPts val="0"/>
              </a:spcBef>
              <a:spcAft>
                <a:spcPts val="300"/>
              </a:spcAft>
              <a:buClr>
                <a:schemeClr val="accent1"/>
              </a:buClr>
              <a:defRPr lang="en-US" sz="1200" b="0" i="0" kern="1200" spc="30" baseline="0" dirty="0" smtClean="0">
                <a:solidFill>
                  <a:schemeClr val="tx1"/>
                </a:solidFill>
                <a:latin typeface="Arial" panose="020B0604020202020204" pitchFamily="34" charset="0"/>
                <a:ea typeface="Roboto" panose="02000000000000000000" pitchFamily="2" charset="0"/>
                <a:cs typeface="Segoe UI Semilight" panose="020B0402040204020203" pitchFamily="34" charset="0"/>
              </a:defRPr>
            </a:lvl2pPr>
            <a:lvl3pPr>
              <a:spcBef>
                <a:spcPts val="0"/>
              </a:spcBef>
              <a:spcAft>
                <a:spcPts val="300"/>
              </a:spcAft>
              <a:buClr>
                <a:schemeClr val="accent1"/>
              </a:buClr>
              <a:defRPr sz="1200" b="0" i="0">
                <a:latin typeface="Arial" panose="020B0604020202020204" pitchFamily="34" charset="0"/>
              </a:defRPr>
            </a:lvl3pPr>
            <a:lvl4pPr>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4" name="Content Placeholder 6"/>
          <p:cNvSpPr>
            <a:spLocks noGrp="1"/>
          </p:cNvSpPr>
          <p:nvPr>
            <p:ph sz="quarter" idx="27"/>
          </p:nvPr>
        </p:nvSpPr>
        <p:spPr>
          <a:xfrm>
            <a:off x="6333872" y="3718044"/>
            <a:ext cx="5184648" cy="2362714"/>
          </a:xfrm>
        </p:spPr>
        <p:txBody>
          <a:bodyPr tIns="91440" bIns="0" anchor="t">
            <a:normAutofit/>
          </a:bodyPr>
          <a:lstStyle>
            <a:lvl1pPr marL="182880">
              <a:spcBef>
                <a:spcPts val="300"/>
              </a:spcBef>
              <a:spcAft>
                <a:spcPts val="300"/>
              </a:spcAft>
              <a:buClr>
                <a:schemeClr val="accent1"/>
              </a:buClr>
              <a:defRPr sz="1200"/>
            </a:lvl1pPr>
            <a:lvl2pPr marL="365760">
              <a:spcBef>
                <a:spcPts val="0"/>
              </a:spcBef>
              <a:spcAft>
                <a:spcPts val="300"/>
              </a:spcAft>
              <a:buClr>
                <a:schemeClr val="accent1"/>
              </a:buClr>
              <a:defRPr sz="1200" b="0" i="0">
                <a:latin typeface="Arial" panose="020B0604020202020204" pitchFamily="34" charset="0"/>
              </a:defRPr>
            </a:lvl2pPr>
            <a:lvl3pPr>
              <a:spcBef>
                <a:spcPts val="0"/>
              </a:spcBef>
              <a:spcAft>
                <a:spcPts val="300"/>
              </a:spcAft>
              <a:buClr>
                <a:schemeClr val="accent1"/>
              </a:buClr>
              <a:defRPr sz="1200" b="0" i="0">
                <a:latin typeface="Arial" panose="020B0604020202020204" pitchFamily="34" charset="0"/>
              </a:defRPr>
            </a:lvl3pPr>
            <a:lvl4pPr>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6" name="Text Placeholder 5"/>
          <p:cNvSpPr>
            <a:spLocks noGrp="1"/>
          </p:cNvSpPr>
          <p:nvPr>
            <p:ph type="body" sz="quarter" idx="28"/>
          </p:nvPr>
        </p:nvSpPr>
        <p:spPr>
          <a:xfrm>
            <a:off x="685800" y="6080125"/>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17" name="Text Placeholder 5"/>
          <p:cNvSpPr>
            <a:spLocks noGrp="1"/>
          </p:cNvSpPr>
          <p:nvPr>
            <p:ph type="body" sz="quarter" idx="29"/>
          </p:nvPr>
        </p:nvSpPr>
        <p:spPr>
          <a:xfrm>
            <a:off x="6318250" y="6079808"/>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19" name="Slide Number Placeholder 7">
            <a:extLst>
              <a:ext uri="{FF2B5EF4-FFF2-40B4-BE49-F238E27FC236}">
                <a16:creationId xmlns:a16="http://schemas.microsoft.com/office/drawing/2014/main" id="{D1502211-9F89-D441-B2C7-0DD14B3A5147}"/>
              </a:ext>
            </a:extLst>
          </p:cNvPr>
          <p:cNvSpPr>
            <a:spLocks noGrp="1"/>
          </p:cNvSpPr>
          <p:nvPr>
            <p:ph type="sldNum" sz="quarter" idx="30"/>
          </p:nvPr>
        </p:nvSpPr>
        <p:spPr/>
        <p:txBody>
          <a:bodyPr/>
          <a:lstStyle>
            <a:lvl1pPr>
              <a:defRPr b="0" i="0">
                <a:latin typeface="Arial" panose="020B0604020202020204" pitchFamily="34" charset="0"/>
              </a:defRPr>
            </a:lvl1pPr>
          </a:lstStyle>
          <a:p>
            <a:pPr>
              <a:defRPr/>
            </a:pPr>
            <a:fld id="{938CD0B7-7262-F94F-A8CF-BE8D76506106}" type="slidenum">
              <a:rPr lang="en-US" smtClean="0"/>
              <a:pPr>
                <a:defRPr/>
              </a:pPr>
              <a:t>‹#›</a:t>
            </a:fld>
            <a:endParaRPr lang="en-US" sz="900"/>
          </a:p>
        </p:txBody>
      </p:sp>
      <p:sp>
        <p:nvSpPr>
          <p:cNvPr id="22" name="Footer Placeholder 2">
            <a:extLst>
              <a:ext uri="{FF2B5EF4-FFF2-40B4-BE49-F238E27FC236}">
                <a16:creationId xmlns:a16="http://schemas.microsoft.com/office/drawing/2014/main" id="{A5804386-18D8-0D48-A908-494C46EB79E4}"/>
              </a:ext>
            </a:extLst>
          </p:cNvPr>
          <p:cNvSpPr>
            <a:spLocks noGrp="1"/>
          </p:cNvSpPr>
          <p:nvPr>
            <p:ph type="ftr" sz="quarter" idx="31"/>
          </p:nvPr>
        </p:nvSpPr>
        <p:spPr/>
        <p:txBody>
          <a:bodyPr/>
          <a:lstStyle>
            <a:lvl1pPr>
              <a:defRPr b="0" i="0">
                <a:latin typeface="Arial" panose="020B0604020202020204" pitchFamily="34" charset="0"/>
              </a:defRPr>
            </a:lvl1pPr>
          </a:lstStyle>
          <a:p>
            <a:pPr>
              <a:defRPr/>
            </a:pPr>
            <a:r>
              <a:rPr lang="en-US"/>
              <a:t>© Silicon Laboratories Inc. All Rights Reserved</a:t>
            </a:r>
          </a:p>
        </p:txBody>
      </p:sp>
      <p:cxnSp>
        <p:nvCxnSpPr>
          <p:cNvPr id="23" name="Straight Connector 22">
            <a:extLst>
              <a:ext uri="{FF2B5EF4-FFF2-40B4-BE49-F238E27FC236}">
                <a16:creationId xmlns:a16="http://schemas.microsoft.com/office/drawing/2014/main" id="{BBE8CF05-736C-EB41-855C-8EB07F5DCB8E}"/>
              </a:ext>
            </a:extLst>
          </p:cNvPr>
          <p:cNvCxnSpPr>
            <a:cxnSpLocks/>
          </p:cNvCxnSpPr>
          <p:nvPr userDrawn="1"/>
        </p:nvCxnSpPr>
        <p:spPr>
          <a:xfrm>
            <a:off x="682625" y="3657600"/>
            <a:ext cx="10834687"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231F0AF-7717-A740-AE1C-CB97611E0591}"/>
              </a:ext>
            </a:extLst>
          </p:cNvPr>
          <p:cNvCxnSpPr>
            <a:cxnSpLocks/>
          </p:cNvCxnSpPr>
          <p:nvPr userDrawn="1"/>
        </p:nvCxnSpPr>
        <p:spPr>
          <a:xfrm flipV="1">
            <a:off x="6096000" y="1082675"/>
            <a:ext cx="0" cy="499745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6263135"/>
      </p:ext>
    </p:extLst>
  </p:cSld>
  <p:clrMapOvr>
    <a:masterClrMapping/>
  </p:clrMapOvr>
  <p:transition spd="med">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ad-content-with-labels">
    <p:bg>
      <p:bgPr>
        <a:solidFill>
          <a:schemeClr val="bg1">
            <a:lumMod val="95000"/>
          </a:schemeClr>
        </a:solidFill>
        <a:effectLst/>
      </p:bgPr>
    </p:bg>
    <p:spTree>
      <p:nvGrpSpPr>
        <p:cNvPr id="1" name=""/>
        <p:cNvGrpSpPr/>
        <p:nvPr/>
      </p:nvGrpSpPr>
      <p:grpSpPr>
        <a:xfrm>
          <a:off x="0" y="0"/>
          <a:ext cx="0" cy="0"/>
          <a:chOff x="0" y="0"/>
          <a:chExt cx="0" cy="0"/>
        </a:xfrm>
      </p:grpSpPr>
      <p:sp>
        <p:nvSpPr>
          <p:cNvPr id="13" name="Rounded Rectangle 12">
            <a:extLst>
              <a:ext uri="{FF2B5EF4-FFF2-40B4-BE49-F238E27FC236}">
                <a16:creationId xmlns:a16="http://schemas.microsoft.com/office/drawing/2014/main" id="{723CEDFC-37AD-9A46-887F-62FE30A87E5F}"/>
              </a:ext>
            </a:extLst>
          </p:cNvPr>
          <p:cNvSpPr/>
          <p:nvPr/>
        </p:nvSpPr>
        <p:spPr>
          <a:xfrm>
            <a:off x="457200" y="914400"/>
            <a:ext cx="11274425"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17" name="Content Placeholder 9"/>
          <p:cNvSpPr>
            <a:spLocks noGrp="1"/>
          </p:cNvSpPr>
          <p:nvPr>
            <p:ph sz="quarter" idx="17"/>
          </p:nvPr>
        </p:nvSpPr>
        <p:spPr>
          <a:xfrm>
            <a:off x="676401" y="1444421"/>
            <a:ext cx="5187951" cy="2163536"/>
          </a:xfrm>
        </p:spPr>
        <p:txBody>
          <a:bodyPr tIns="91440" bIns="0">
            <a:normAutofit/>
          </a:bodyPr>
          <a:lstStyle>
            <a:lvl1pPr marL="0" indent="0">
              <a:lnSpc>
                <a:spcPct val="100000"/>
              </a:lnSpc>
              <a:spcBef>
                <a:spcPts val="300"/>
              </a:spcBef>
              <a:spcAft>
                <a:spcPts val="300"/>
              </a:spcAft>
              <a:buClr>
                <a:schemeClr val="accent1"/>
              </a:buClr>
              <a:buFont typeface="Arial" panose="020B0604020202020204" pitchFamily="34" charset="0"/>
              <a:buNone/>
              <a:defRPr sz="1200" b="1" i="0">
                <a:latin typeface="Arial" panose="020B0604020202020204" pitchFamily="34" charset="0"/>
              </a:defRPr>
            </a:lvl1pPr>
            <a:lvl2pPr marL="182880">
              <a:lnSpc>
                <a:spcPct val="100000"/>
              </a:lnSpc>
              <a:spcBef>
                <a:spcPts val="0"/>
              </a:spcBef>
              <a:spcAft>
                <a:spcPts val="300"/>
              </a:spcAft>
              <a:buClr>
                <a:schemeClr val="accent1"/>
              </a:buClr>
              <a:defRPr sz="1200" b="0" i="0">
                <a:latin typeface="Arial" panose="020B0604020202020204" pitchFamily="34" charset="0"/>
              </a:defRPr>
            </a:lvl2pPr>
            <a:lvl3pPr marL="365760">
              <a:lnSpc>
                <a:spcPct val="100000"/>
              </a:lnSpc>
              <a:spcBef>
                <a:spcPts val="0"/>
              </a:spcBef>
              <a:spcAft>
                <a:spcPts val="300"/>
              </a:spcAft>
              <a:buClr>
                <a:schemeClr val="accent1"/>
              </a:buClr>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19" name="Text Placeholder 30"/>
          <p:cNvSpPr>
            <a:spLocks noGrp="1"/>
          </p:cNvSpPr>
          <p:nvPr>
            <p:ph type="body" sz="quarter" idx="11"/>
          </p:nvPr>
        </p:nvSpPr>
        <p:spPr>
          <a:xfrm>
            <a:off x="676401" y="1070399"/>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22" name="Text Placeholder 30"/>
          <p:cNvSpPr>
            <a:spLocks noGrp="1"/>
          </p:cNvSpPr>
          <p:nvPr>
            <p:ph type="body" sz="quarter" idx="27"/>
          </p:nvPr>
        </p:nvSpPr>
        <p:spPr>
          <a:xfrm>
            <a:off x="676401" y="3771606"/>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26" name="Content Placeholder 9"/>
          <p:cNvSpPr>
            <a:spLocks noGrp="1"/>
          </p:cNvSpPr>
          <p:nvPr>
            <p:ph sz="quarter" idx="30"/>
          </p:nvPr>
        </p:nvSpPr>
        <p:spPr>
          <a:xfrm>
            <a:off x="676401" y="4144804"/>
            <a:ext cx="5187951" cy="1935956"/>
          </a:xfrm>
        </p:spPr>
        <p:txBody>
          <a:bodyPr tIns="91440" bIns="0">
            <a:normAutofit/>
          </a:bodyPr>
          <a:lstStyle>
            <a:lvl1pPr marL="0" indent="0">
              <a:lnSpc>
                <a:spcPct val="100000"/>
              </a:lnSpc>
              <a:spcBef>
                <a:spcPts val="300"/>
              </a:spcBef>
              <a:spcAft>
                <a:spcPts val="300"/>
              </a:spcAft>
              <a:buClr>
                <a:schemeClr val="accent1"/>
              </a:buClr>
              <a:buFont typeface="Arial" panose="020B0604020202020204" pitchFamily="34" charset="0"/>
              <a:buNone/>
              <a:defRPr sz="1200" b="1" i="0">
                <a:latin typeface="Arial" panose="020B0604020202020204" pitchFamily="34" charset="0"/>
              </a:defRPr>
            </a:lvl1pPr>
            <a:lvl2pPr marL="182880">
              <a:lnSpc>
                <a:spcPct val="100000"/>
              </a:lnSpc>
              <a:spcBef>
                <a:spcPts val="0"/>
              </a:spcBef>
              <a:spcAft>
                <a:spcPts val="300"/>
              </a:spcAft>
              <a:buClr>
                <a:schemeClr val="accent1"/>
              </a:buClr>
              <a:defRPr sz="1200" b="0" i="0">
                <a:latin typeface="Arial" panose="020B0604020202020204" pitchFamily="34" charset="0"/>
              </a:defRPr>
            </a:lvl2pPr>
            <a:lvl3pPr marL="365760">
              <a:lnSpc>
                <a:spcPct val="100000"/>
              </a:lnSpc>
              <a:spcBef>
                <a:spcPts val="0"/>
              </a:spcBef>
              <a:spcAft>
                <a:spcPts val="300"/>
              </a:spcAft>
              <a:buClr>
                <a:schemeClr val="accent1"/>
              </a:buClr>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27" name="Content Placeholder 9"/>
          <p:cNvSpPr>
            <a:spLocks noGrp="1"/>
          </p:cNvSpPr>
          <p:nvPr>
            <p:ph sz="quarter" idx="31"/>
          </p:nvPr>
        </p:nvSpPr>
        <p:spPr>
          <a:xfrm>
            <a:off x="6327648" y="1444421"/>
            <a:ext cx="5187951" cy="2163536"/>
          </a:xfrm>
        </p:spPr>
        <p:txBody>
          <a:bodyPr tIns="91440" bIns="0">
            <a:normAutofit/>
          </a:bodyPr>
          <a:lstStyle>
            <a:lvl1pPr marL="0" indent="0">
              <a:lnSpc>
                <a:spcPct val="100000"/>
              </a:lnSpc>
              <a:spcBef>
                <a:spcPts val="300"/>
              </a:spcBef>
              <a:spcAft>
                <a:spcPts val="300"/>
              </a:spcAft>
              <a:buClr>
                <a:schemeClr val="accent1"/>
              </a:buClr>
              <a:buFont typeface="Arial" panose="020B0604020202020204" pitchFamily="34" charset="0"/>
              <a:buNone/>
              <a:defRPr sz="1200" b="1" i="0">
                <a:latin typeface="Arial" panose="020B0604020202020204" pitchFamily="34" charset="0"/>
              </a:defRPr>
            </a:lvl1pPr>
            <a:lvl2pPr marL="182880">
              <a:lnSpc>
                <a:spcPct val="100000"/>
              </a:lnSpc>
              <a:spcBef>
                <a:spcPts val="0"/>
              </a:spcBef>
              <a:spcAft>
                <a:spcPts val="300"/>
              </a:spcAft>
              <a:buClr>
                <a:schemeClr val="accent1"/>
              </a:buClr>
              <a:defRPr sz="1200" b="0" i="0">
                <a:latin typeface="Arial" panose="020B0604020202020204" pitchFamily="34" charset="0"/>
              </a:defRPr>
            </a:lvl2pPr>
            <a:lvl3pPr marL="365760">
              <a:lnSpc>
                <a:spcPct val="100000"/>
              </a:lnSpc>
              <a:spcBef>
                <a:spcPts val="0"/>
              </a:spcBef>
              <a:spcAft>
                <a:spcPts val="300"/>
              </a:spcAft>
              <a:buClr>
                <a:schemeClr val="accent1"/>
              </a:buClr>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28" name="Text Placeholder 30"/>
          <p:cNvSpPr>
            <a:spLocks noGrp="1"/>
          </p:cNvSpPr>
          <p:nvPr>
            <p:ph type="body" sz="quarter" idx="32"/>
          </p:nvPr>
        </p:nvSpPr>
        <p:spPr>
          <a:xfrm>
            <a:off x="6327648" y="1070399"/>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33" name="Text Placeholder 30"/>
          <p:cNvSpPr>
            <a:spLocks noGrp="1"/>
          </p:cNvSpPr>
          <p:nvPr>
            <p:ph type="body" sz="quarter" idx="33"/>
          </p:nvPr>
        </p:nvSpPr>
        <p:spPr>
          <a:xfrm>
            <a:off x="6327648" y="3771606"/>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34" name="Content Placeholder 9"/>
          <p:cNvSpPr>
            <a:spLocks noGrp="1"/>
          </p:cNvSpPr>
          <p:nvPr>
            <p:ph sz="quarter" idx="34"/>
          </p:nvPr>
        </p:nvSpPr>
        <p:spPr>
          <a:xfrm>
            <a:off x="6327648" y="4144804"/>
            <a:ext cx="5187951" cy="1935956"/>
          </a:xfrm>
        </p:spPr>
        <p:txBody>
          <a:bodyPr tIns="91440" bIns="0">
            <a:normAutofit/>
          </a:bodyPr>
          <a:lstStyle>
            <a:lvl1pPr marL="0" indent="0">
              <a:lnSpc>
                <a:spcPct val="100000"/>
              </a:lnSpc>
              <a:spcBef>
                <a:spcPts val="300"/>
              </a:spcBef>
              <a:spcAft>
                <a:spcPts val="300"/>
              </a:spcAft>
              <a:buClr>
                <a:schemeClr val="accent1"/>
              </a:buClr>
              <a:buFont typeface="Arial" panose="020B0604020202020204" pitchFamily="34" charset="0"/>
              <a:buNone/>
              <a:defRPr sz="1200" b="1" i="0">
                <a:latin typeface="Arial" panose="020B0604020202020204" pitchFamily="34" charset="0"/>
              </a:defRPr>
            </a:lvl1pPr>
            <a:lvl2pPr marL="182880">
              <a:lnSpc>
                <a:spcPct val="100000"/>
              </a:lnSpc>
              <a:spcBef>
                <a:spcPts val="0"/>
              </a:spcBef>
              <a:spcAft>
                <a:spcPts val="300"/>
              </a:spcAft>
              <a:buClr>
                <a:schemeClr val="accent1"/>
              </a:buClr>
              <a:defRPr sz="1200" b="0" i="0">
                <a:latin typeface="Arial" panose="020B0604020202020204" pitchFamily="34" charset="0"/>
              </a:defRPr>
            </a:lvl2pPr>
            <a:lvl3pPr marL="365760">
              <a:lnSpc>
                <a:spcPct val="100000"/>
              </a:lnSpc>
              <a:spcBef>
                <a:spcPts val="0"/>
              </a:spcBef>
              <a:spcAft>
                <a:spcPts val="300"/>
              </a:spcAft>
              <a:buClr>
                <a:schemeClr val="accent1"/>
              </a:buClr>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23" name="Text Placeholder 5"/>
          <p:cNvSpPr>
            <a:spLocks noGrp="1"/>
          </p:cNvSpPr>
          <p:nvPr>
            <p:ph type="body" sz="quarter" idx="24"/>
          </p:nvPr>
        </p:nvSpPr>
        <p:spPr>
          <a:xfrm>
            <a:off x="685800" y="6080125"/>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24" name="Text Placeholder 5"/>
          <p:cNvSpPr>
            <a:spLocks noGrp="1"/>
          </p:cNvSpPr>
          <p:nvPr>
            <p:ph type="body" sz="quarter" idx="35"/>
          </p:nvPr>
        </p:nvSpPr>
        <p:spPr>
          <a:xfrm>
            <a:off x="6318250" y="6079808"/>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25" name="Slide Number Placeholder 7">
            <a:extLst>
              <a:ext uri="{FF2B5EF4-FFF2-40B4-BE49-F238E27FC236}">
                <a16:creationId xmlns:a16="http://schemas.microsoft.com/office/drawing/2014/main" id="{D92F9A76-6D2F-3F41-BE13-D701D1B6C688}"/>
              </a:ext>
            </a:extLst>
          </p:cNvPr>
          <p:cNvSpPr>
            <a:spLocks noGrp="1"/>
          </p:cNvSpPr>
          <p:nvPr>
            <p:ph type="sldNum" sz="quarter" idx="36"/>
          </p:nvPr>
        </p:nvSpPr>
        <p:spPr/>
        <p:txBody>
          <a:bodyPr/>
          <a:lstStyle>
            <a:lvl1pPr>
              <a:defRPr b="0" i="0">
                <a:latin typeface="Arial" panose="020B0604020202020204" pitchFamily="34" charset="0"/>
              </a:defRPr>
            </a:lvl1pPr>
          </a:lstStyle>
          <a:p>
            <a:pPr>
              <a:defRPr/>
            </a:pPr>
            <a:fld id="{90C2711B-5B8E-4D4C-8792-D9525158DFF2}" type="slidenum">
              <a:rPr lang="en-US" smtClean="0"/>
              <a:pPr>
                <a:defRPr/>
              </a:pPr>
              <a:t>‹#›</a:t>
            </a:fld>
            <a:endParaRPr lang="en-US" sz="900"/>
          </a:p>
        </p:txBody>
      </p:sp>
      <p:sp>
        <p:nvSpPr>
          <p:cNvPr id="29" name="Footer Placeholder 2">
            <a:extLst>
              <a:ext uri="{FF2B5EF4-FFF2-40B4-BE49-F238E27FC236}">
                <a16:creationId xmlns:a16="http://schemas.microsoft.com/office/drawing/2014/main" id="{F57AEE19-1846-FA40-9087-5E5713817612}"/>
              </a:ext>
            </a:extLst>
          </p:cNvPr>
          <p:cNvSpPr>
            <a:spLocks noGrp="1"/>
          </p:cNvSpPr>
          <p:nvPr>
            <p:ph type="ftr" sz="quarter" idx="37"/>
          </p:nvPr>
        </p:nvSpPr>
        <p:spPr/>
        <p:txBody>
          <a:bodyPr/>
          <a:lstStyle>
            <a:lvl1pPr>
              <a:defRPr b="0" i="0">
                <a:latin typeface="Arial" panose="020B0604020202020204" pitchFamily="34" charset="0"/>
              </a:defRPr>
            </a:lvl1pPr>
          </a:lstStyle>
          <a:p>
            <a:pPr>
              <a:defRPr/>
            </a:pPr>
            <a:r>
              <a:rPr lang="en-US"/>
              <a:t>© Silicon Laboratories Inc. All Rights Reserved</a:t>
            </a:r>
          </a:p>
        </p:txBody>
      </p:sp>
      <p:cxnSp>
        <p:nvCxnSpPr>
          <p:cNvPr id="30" name="Straight Connector 29">
            <a:extLst>
              <a:ext uri="{FF2B5EF4-FFF2-40B4-BE49-F238E27FC236}">
                <a16:creationId xmlns:a16="http://schemas.microsoft.com/office/drawing/2014/main" id="{96EA9E17-3CD1-164A-94BD-CF05538C0590}"/>
              </a:ext>
            </a:extLst>
          </p:cNvPr>
          <p:cNvCxnSpPr>
            <a:cxnSpLocks/>
          </p:cNvCxnSpPr>
          <p:nvPr userDrawn="1"/>
        </p:nvCxnSpPr>
        <p:spPr>
          <a:xfrm flipV="1">
            <a:off x="6096000" y="1143000"/>
            <a:ext cx="0" cy="493712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12216EB-9DDE-194A-9855-9BED6FBEB8AE}"/>
              </a:ext>
            </a:extLst>
          </p:cNvPr>
          <p:cNvCxnSpPr>
            <a:cxnSpLocks/>
          </p:cNvCxnSpPr>
          <p:nvPr userDrawn="1"/>
        </p:nvCxnSpPr>
        <p:spPr>
          <a:xfrm>
            <a:off x="673100" y="3662363"/>
            <a:ext cx="108458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0860439"/>
      </p:ext>
    </p:extLst>
  </p:cSld>
  <p:clrMapOvr>
    <a:masterClrMapping/>
  </p:clrMapOvr>
  <p:transition spd="med">
    <p:wip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riple-content-3">
    <p:bg>
      <p:bgPr>
        <a:solidFill>
          <a:schemeClr val="bg1">
            <a:lumMod val="95000"/>
          </a:schemeClr>
        </a:solidFill>
        <a:effectLst/>
      </p:bgPr>
    </p:bg>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52795B4F-0CE9-7441-9547-6B279F4C5CB0}"/>
              </a:ext>
            </a:extLst>
          </p:cNvPr>
          <p:cNvSpPr/>
          <p:nvPr/>
        </p:nvSpPr>
        <p:spPr>
          <a:xfrm>
            <a:off x="457200" y="914400"/>
            <a:ext cx="11274425"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18" name="Content Placeholder 6"/>
          <p:cNvSpPr>
            <a:spLocks noGrp="1"/>
          </p:cNvSpPr>
          <p:nvPr>
            <p:ph sz="quarter" idx="14"/>
          </p:nvPr>
        </p:nvSpPr>
        <p:spPr>
          <a:xfrm>
            <a:off x="682624" y="1143000"/>
            <a:ext cx="10817225" cy="2377440"/>
          </a:xfrm>
        </p:spPr>
        <p:txBody>
          <a:bodyPr tIns="91440" anchor="t">
            <a:normAutofit/>
          </a:bodyPr>
          <a:lstStyle>
            <a:lvl1pPr marL="182880">
              <a:spcBef>
                <a:spcPts val="300"/>
              </a:spcBef>
              <a:spcAft>
                <a:spcPts val="300"/>
              </a:spcAft>
              <a:buClr>
                <a:schemeClr val="accent1"/>
              </a:buClr>
              <a:defRPr sz="1200" b="1" i="0">
                <a:latin typeface="Arial" panose="020B0604020202020204" pitchFamily="34" charset="0"/>
              </a:defRPr>
            </a:lvl1pPr>
            <a:lvl2pPr marL="365760">
              <a:spcBef>
                <a:spcPts val="0"/>
              </a:spcBef>
              <a:spcAft>
                <a:spcPts val="300"/>
              </a:spcAft>
              <a:buClr>
                <a:schemeClr val="accent1"/>
              </a:buClr>
              <a:defRPr sz="1200" b="0" i="0">
                <a:latin typeface="Arial" panose="020B0604020202020204" pitchFamily="34" charset="0"/>
              </a:defRPr>
            </a:lvl2pPr>
            <a:lvl3pPr>
              <a:spcBef>
                <a:spcPts val="0"/>
              </a:spcBef>
              <a:spcAft>
                <a:spcPts val="300"/>
              </a:spcAft>
              <a:buClr>
                <a:schemeClr val="accent1"/>
              </a:buClr>
              <a:defRPr sz="1200" b="0" i="0">
                <a:latin typeface="Arial" panose="020B0604020202020204" pitchFamily="34" charset="0"/>
              </a:defRPr>
            </a:lvl3pPr>
            <a:lvl4pPr>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0" name="Content Placeholder 6"/>
          <p:cNvSpPr>
            <a:spLocks noGrp="1"/>
          </p:cNvSpPr>
          <p:nvPr>
            <p:ph sz="quarter" idx="24"/>
          </p:nvPr>
        </p:nvSpPr>
        <p:spPr>
          <a:xfrm>
            <a:off x="682625" y="3794760"/>
            <a:ext cx="5175504" cy="2285997"/>
          </a:xfrm>
        </p:spPr>
        <p:txBody>
          <a:bodyPr tIns="91440" anchor="t">
            <a:normAutofit/>
          </a:bodyPr>
          <a:lstStyle>
            <a:lvl1pPr marL="182880">
              <a:spcBef>
                <a:spcPts val="300"/>
              </a:spcBef>
              <a:spcAft>
                <a:spcPts val="300"/>
              </a:spcAft>
              <a:buClr>
                <a:schemeClr val="accent1"/>
              </a:buClr>
              <a:defRPr sz="1200" b="1" i="0">
                <a:latin typeface="Arial" panose="020B0604020202020204" pitchFamily="34" charset="0"/>
              </a:defRPr>
            </a:lvl1pPr>
            <a:lvl2pPr marL="365760">
              <a:spcBef>
                <a:spcPts val="0"/>
              </a:spcBef>
              <a:spcAft>
                <a:spcPts val="300"/>
              </a:spcAft>
              <a:buClr>
                <a:schemeClr val="accent1"/>
              </a:buClr>
              <a:defRPr sz="1200" b="0" i="0">
                <a:latin typeface="Arial" panose="020B0604020202020204" pitchFamily="34" charset="0"/>
              </a:defRPr>
            </a:lvl2pPr>
            <a:lvl3pPr>
              <a:spcBef>
                <a:spcPts val="0"/>
              </a:spcBef>
              <a:spcAft>
                <a:spcPts val="300"/>
              </a:spcAft>
              <a:buClr>
                <a:schemeClr val="accent1"/>
              </a:buClr>
              <a:defRPr sz="1200" b="0" i="0">
                <a:latin typeface="Arial" panose="020B0604020202020204" pitchFamily="34" charset="0"/>
              </a:defRPr>
            </a:lvl3pPr>
            <a:lvl4pPr>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4" name="Content Placeholder 6"/>
          <p:cNvSpPr>
            <a:spLocks noGrp="1"/>
          </p:cNvSpPr>
          <p:nvPr>
            <p:ph sz="quarter" idx="27"/>
          </p:nvPr>
        </p:nvSpPr>
        <p:spPr>
          <a:xfrm>
            <a:off x="6333872" y="3794760"/>
            <a:ext cx="5184648" cy="2285997"/>
          </a:xfrm>
        </p:spPr>
        <p:txBody>
          <a:bodyPr tIns="91440" anchor="t">
            <a:normAutofit/>
          </a:bodyPr>
          <a:lstStyle>
            <a:lvl1pPr marL="182880">
              <a:spcBef>
                <a:spcPts val="300"/>
              </a:spcBef>
              <a:spcAft>
                <a:spcPts val="300"/>
              </a:spcAft>
              <a:buClr>
                <a:schemeClr val="accent1"/>
              </a:buClr>
              <a:defRPr sz="1200" b="1" i="0">
                <a:latin typeface="Arial" panose="020B0604020202020204" pitchFamily="34" charset="0"/>
              </a:defRPr>
            </a:lvl1pPr>
            <a:lvl2pPr marL="365760">
              <a:spcBef>
                <a:spcPts val="0"/>
              </a:spcBef>
              <a:spcAft>
                <a:spcPts val="300"/>
              </a:spcAft>
              <a:buClr>
                <a:schemeClr val="accent1"/>
              </a:buClr>
              <a:defRPr sz="1200" b="0" i="0">
                <a:latin typeface="Arial" panose="020B0604020202020204" pitchFamily="34" charset="0"/>
              </a:defRPr>
            </a:lvl2pPr>
            <a:lvl3pPr>
              <a:spcBef>
                <a:spcPts val="0"/>
              </a:spcBef>
              <a:spcAft>
                <a:spcPts val="300"/>
              </a:spcAft>
              <a:buClr>
                <a:schemeClr val="accent1"/>
              </a:buClr>
              <a:defRPr sz="1200" b="0" i="0">
                <a:latin typeface="Arial" panose="020B0604020202020204" pitchFamily="34" charset="0"/>
              </a:defRPr>
            </a:lvl3pPr>
            <a:lvl4pPr>
              <a:spcBef>
                <a:spcPts val="0"/>
              </a:spcBef>
              <a:spcAft>
                <a:spcPts val="300"/>
              </a:spcAft>
              <a:buClr>
                <a:schemeClr val="accent1"/>
              </a:buClr>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5" name="Text Placeholder 5"/>
          <p:cNvSpPr>
            <a:spLocks noGrp="1"/>
          </p:cNvSpPr>
          <p:nvPr>
            <p:ph type="body" sz="quarter" idx="28"/>
          </p:nvPr>
        </p:nvSpPr>
        <p:spPr>
          <a:xfrm>
            <a:off x="685800" y="6080125"/>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16" name="Text Placeholder 5"/>
          <p:cNvSpPr>
            <a:spLocks noGrp="1"/>
          </p:cNvSpPr>
          <p:nvPr>
            <p:ph type="body" sz="quarter" idx="29"/>
          </p:nvPr>
        </p:nvSpPr>
        <p:spPr>
          <a:xfrm>
            <a:off x="6318250" y="6079808"/>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17" name="Slide Number Placeholder 7">
            <a:extLst>
              <a:ext uri="{FF2B5EF4-FFF2-40B4-BE49-F238E27FC236}">
                <a16:creationId xmlns:a16="http://schemas.microsoft.com/office/drawing/2014/main" id="{99D3431D-1178-3F42-A38F-C113B6FBAD88}"/>
              </a:ext>
            </a:extLst>
          </p:cNvPr>
          <p:cNvSpPr>
            <a:spLocks noGrp="1"/>
          </p:cNvSpPr>
          <p:nvPr>
            <p:ph type="sldNum" sz="quarter" idx="30"/>
          </p:nvPr>
        </p:nvSpPr>
        <p:spPr/>
        <p:txBody>
          <a:bodyPr/>
          <a:lstStyle>
            <a:lvl1pPr>
              <a:defRPr b="0" i="0">
                <a:latin typeface="Arial" panose="020B0604020202020204" pitchFamily="34" charset="0"/>
              </a:defRPr>
            </a:lvl1pPr>
          </a:lstStyle>
          <a:p>
            <a:pPr>
              <a:defRPr/>
            </a:pPr>
            <a:fld id="{CD8C6470-35BE-2E41-9997-8515928A2AE9}" type="slidenum">
              <a:rPr lang="en-US" smtClean="0"/>
              <a:pPr>
                <a:defRPr/>
              </a:pPr>
              <a:t>‹#›</a:t>
            </a:fld>
            <a:endParaRPr lang="en-US" sz="900"/>
          </a:p>
        </p:txBody>
      </p:sp>
      <p:sp>
        <p:nvSpPr>
          <p:cNvPr id="19" name="Footer Placeholder 2">
            <a:extLst>
              <a:ext uri="{FF2B5EF4-FFF2-40B4-BE49-F238E27FC236}">
                <a16:creationId xmlns:a16="http://schemas.microsoft.com/office/drawing/2014/main" id="{02C1D8AB-08D2-1646-9CDA-0ACE02EF91CE}"/>
              </a:ext>
            </a:extLst>
          </p:cNvPr>
          <p:cNvSpPr>
            <a:spLocks noGrp="1"/>
          </p:cNvSpPr>
          <p:nvPr>
            <p:ph type="ftr" sz="quarter" idx="31"/>
          </p:nvPr>
        </p:nvSpPr>
        <p:spPr/>
        <p:txBody>
          <a:bodyPr/>
          <a:lstStyle>
            <a:lvl1pPr>
              <a:defRPr b="0" i="0">
                <a:latin typeface="Arial" panose="020B0604020202020204" pitchFamily="34" charset="0"/>
              </a:defRPr>
            </a:lvl1pPr>
          </a:lstStyle>
          <a:p>
            <a:pPr>
              <a:defRPr/>
            </a:pPr>
            <a:r>
              <a:rPr lang="en-US"/>
              <a:t>© Silicon Laboratories Inc. All Rights Reserved</a:t>
            </a:r>
          </a:p>
        </p:txBody>
      </p:sp>
      <p:cxnSp>
        <p:nvCxnSpPr>
          <p:cNvPr id="21" name="Straight Connector 20">
            <a:extLst>
              <a:ext uri="{FF2B5EF4-FFF2-40B4-BE49-F238E27FC236}">
                <a16:creationId xmlns:a16="http://schemas.microsoft.com/office/drawing/2014/main" id="{53FE36B8-E4A9-F54D-B899-1275FC5582C3}"/>
              </a:ext>
            </a:extLst>
          </p:cNvPr>
          <p:cNvCxnSpPr>
            <a:cxnSpLocks/>
          </p:cNvCxnSpPr>
          <p:nvPr userDrawn="1"/>
        </p:nvCxnSpPr>
        <p:spPr>
          <a:xfrm flipH="1">
            <a:off x="676275" y="3657600"/>
            <a:ext cx="10823575"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AD1F90D4-8B46-1D4A-A4A0-5EAC44DE7459}"/>
              </a:ext>
            </a:extLst>
          </p:cNvPr>
          <p:cNvCxnSpPr>
            <a:cxnSpLocks/>
          </p:cNvCxnSpPr>
          <p:nvPr userDrawn="1"/>
        </p:nvCxnSpPr>
        <p:spPr>
          <a:xfrm flipV="1">
            <a:off x="6096000" y="3657600"/>
            <a:ext cx="0" cy="242252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9395547"/>
      </p:ext>
    </p:extLst>
  </p:cSld>
  <p:clrMapOvr>
    <a:masterClrMapping/>
  </p:clrMapOvr>
  <p:transition spd="med">
    <p:wip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riple-content-3-with-labels">
    <p:bg>
      <p:bgPr>
        <a:solidFill>
          <a:schemeClr val="bg1">
            <a:lumMod val="95000"/>
          </a:schemeClr>
        </a:solidFill>
        <a:effectLst/>
      </p:bgPr>
    </p:bg>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E5F37265-9164-1141-9BE1-B990D1980E58}"/>
              </a:ext>
            </a:extLst>
          </p:cNvPr>
          <p:cNvSpPr/>
          <p:nvPr/>
        </p:nvSpPr>
        <p:spPr>
          <a:xfrm>
            <a:off x="457200" y="914400"/>
            <a:ext cx="11274425"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17" name="Content Placeholder 9"/>
          <p:cNvSpPr>
            <a:spLocks noGrp="1"/>
          </p:cNvSpPr>
          <p:nvPr>
            <p:ph sz="quarter" idx="17"/>
          </p:nvPr>
        </p:nvSpPr>
        <p:spPr>
          <a:xfrm>
            <a:off x="676401" y="1143001"/>
            <a:ext cx="10823449" cy="2427982"/>
          </a:xfrm>
        </p:spPr>
        <p:txBody>
          <a:bodyPr tIns="91440">
            <a:normAutofit/>
          </a:bodyPr>
          <a:lstStyle>
            <a:lvl1pPr marL="0" indent="0">
              <a:lnSpc>
                <a:spcPct val="100000"/>
              </a:lnSpc>
              <a:spcBef>
                <a:spcPts val="600"/>
              </a:spcBef>
              <a:spcAft>
                <a:spcPts val="300"/>
              </a:spcAft>
              <a:buClr>
                <a:schemeClr val="accent1"/>
              </a:buClr>
              <a:buNone/>
              <a:defRPr sz="1200" b="1" i="0">
                <a:latin typeface="Arial" panose="020B0604020202020204" pitchFamily="34" charset="0"/>
              </a:defRPr>
            </a:lvl1pPr>
            <a:lvl2pPr marL="182880">
              <a:lnSpc>
                <a:spcPct val="100000"/>
              </a:lnSpc>
              <a:spcBef>
                <a:spcPts val="0"/>
              </a:spcBef>
              <a:spcAft>
                <a:spcPts val="300"/>
              </a:spcAft>
              <a:buClr>
                <a:schemeClr val="accent1"/>
              </a:buClr>
              <a:defRPr sz="1200" b="0" i="0">
                <a:latin typeface="Arial" panose="020B0604020202020204" pitchFamily="34" charset="0"/>
              </a:defRPr>
            </a:lvl2pPr>
            <a:lvl3pPr marL="365760">
              <a:lnSpc>
                <a:spcPct val="100000"/>
              </a:lnSpc>
              <a:spcBef>
                <a:spcPts val="0"/>
              </a:spcBef>
              <a:spcAft>
                <a:spcPts val="300"/>
              </a:spcAft>
              <a:buClr>
                <a:schemeClr val="accent1"/>
              </a:buClr>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22" name="Text Placeholder 30"/>
          <p:cNvSpPr>
            <a:spLocks noGrp="1"/>
          </p:cNvSpPr>
          <p:nvPr>
            <p:ph type="body" sz="quarter" idx="27"/>
          </p:nvPr>
        </p:nvSpPr>
        <p:spPr>
          <a:xfrm>
            <a:off x="676401" y="3788253"/>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26" name="Content Placeholder 9"/>
          <p:cNvSpPr>
            <a:spLocks noGrp="1"/>
          </p:cNvSpPr>
          <p:nvPr>
            <p:ph sz="quarter" idx="30"/>
          </p:nvPr>
        </p:nvSpPr>
        <p:spPr>
          <a:xfrm>
            <a:off x="676401" y="4161451"/>
            <a:ext cx="5187951" cy="1919309"/>
          </a:xfrm>
        </p:spPr>
        <p:txBody>
          <a:bodyPr tIns="91440">
            <a:normAutofit/>
          </a:bodyPr>
          <a:lstStyle>
            <a:lvl1pPr marL="0" indent="0">
              <a:lnSpc>
                <a:spcPct val="100000"/>
              </a:lnSpc>
              <a:spcBef>
                <a:spcPts val="600"/>
              </a:spcBef>
              <a:spcAft>
                <a:spcPts val="300"/>
              </a:spcAft>
              <a:buClr>
                <a:schemeClr val="accent1"/>
              </a:buClr>
              <a:buNone/>
              <a:defRPr sz="1200" b="1" i="0">
                <a:latin typeface="Arial" panose="020B0604020202020204" pitchFamily="34" charset="0"/>
              </a:defRPr>
            </a:lvl1pPr>
            <a:lvl2pPr marL="182880">
              <a:lnSpc>
                <a:spcPct val="100000"/>
              </a:lnSpc>
              <a:spcBef>
                <a:spcPts val="0"/>
              </a:spcBef>
              <a:spcAft>
                <a:spcPts val="300"/>
              </a:spcAft>
              <a:buClr>
                <a:schemeClr val="accent1"/>
              </a:buClr>
              <a:defRPr sz="1200" b="0" i="0">
                <a:latin typeface="Arial" panose="020B0604020202020204" pitchFamily="34" charset="0"/>
              </a:defRPr>
            </a:lvl2pPr>
            <a:lvl3pPr marL="365760">
              <a:lnSpc>
                <a:spcPct val="100000"/>
              </a:lnSpc>
              <a:spcBef>
                <a:spcPts val="0"/>
              </a:spcBef>
              <a:spcAft>
                <a:spcPts val="300"/>
              </a:spcAft>
              <a:buClr>
                <a:schemeClr val="accent1"/>
              </a:buClr>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33" name="Text Placeholder 30"/>
          <p:cNvSpPr>
            <a:spLocks noGrp="1"/>
          </p:cNvSpPr>
          <p:nvPr>
            <p:ph type="body" sz="quarter" idx="33"/>
          </p:nvPr>
        </p:nvSpPr>
        <p:spPr>
          <a:xfrm>
            <a:off x="6327648" y="3788253"/>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34" name="Content Placeholder 9"/>
          <p:cNvSpPr>
            <a:spLocks noGrp="1"/>
          </p:cNvSpPr>
          <p:nvPr>
            <p:ph sz="quarter" idx="34"/>
          </p:nvPr>
        </p:nvSpPr>
        <p:spPr>
          <a:xfrm>
            <a:off x="6327648" y="4161451"/>
            <a:ext cx="5187951" cy="1919309"/>
          </a:xfrm>
        </p:spPr>
        <p:txBody>
          <a:bodyPr tIns="91440">
            <a:normAutofit/>
          </a:bodyPr>
          <a:lstStyle>
            <a:lvl1pPr marL="0" indent="0">
              <a:lnSpc>
                <a:spcPct val="100000"/>
              </a:lnSpc>
              <a:spcBef>
                <a:spcPts val="600"/>
              </a:spcBef>
              <a:spcAft>
                <a:spcPts val="300"/>
              </a:spcAft>
              <a:buClr>
                <a:schemeClr val="accent1"/>
              </a:buClr>
              <a:buNone/>
              <a:defRPr sz="1200" b="1" i="0">
                <a:latin typeface="Arial" panose="020B0604020202020204" pitchFamily="34" charset="0"/>
              </a:defRPr>
            </a:lvl1pPr>
            <a:lvl2pPr marL="182880">
              <a:lnSpc>
                <a:spcPct val="100000"/>
              </a:lnSpc>
              <a:spcBef>
                <a:spcPts val="0"/>
              </a:spcBef>
              <a:spcAft>
                <a:spcPts val="300"/>
              </a:spcAft>
              <a:buClr>
                <a:schemeClr val="accent1"/>
              </a:buClr>
              <a:defRPr sz="1200" b="0" i="0">
                <a:latin typeface="Arial" panose="020B0604020202020204" pitchFamily="34" charset="0"/>
              </a:defRPr>
            </a:lvl2pPr>
            <a:lvl3pPr marL="365760">
              <a:lnSpc>
                <a:spcPct val="100000"/>
              </a:lnSpc>
              <a:spcBef>
                <a:spcPts val="0"/>
              </a:spcBef>
              <a:spcAft>
                <a:spcPts val="300"/>
              </a:spcAft>
              <a:buClr>
                <a:schemeClr val="accent1"/>
              </a:buClr>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15" name="Text Placeholder 5"/>
          <p:cNvSpPr>
            <a:spLocks noGrp="1"/>
          </p:cNvSpPr>
          <p:nvPr>
            <p:ph type="body" sz="quarter" idx="24"/>
          </p:nvPr>
        </p:nvSpPr>
        <p:spPr>
          <a:xfrm>
            <a:off x="685800" y="6080125"/>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16" name="Text Placeholder 5"/>
          <p:cNvSpPr>
            <a:spLocks noGrp="1"/>
          </p:cNvSpPr>
          <p:nvPr>
            <p:ph type="body" sz="quarter" idx="35"/>
          </p:nvPr>
        </p:nvSpPr>
        <p:spPr>
          <a:xfrm>
            <a:off x="6318250" y="6079808"/>
            <a:ext cx="5187950" cy="320673"/>
          </a:xfrm>
        </p:spPr>
        <p:txBody>
          <a:bodyPr bIns="91440" anchor="ctr">
            <a:normAutofit/>
          </a:bodyPr>
          <a:lstStyle>
            <a:lvl1pPr marL="0" indent="0">
              <a:buNone/>
              <a:defRPr sz="700" b="0" i="0" spc="50" baseline="0">
                <a:solidFill>
                  <a:schemeClr val="tx2"/>
                </a:solidFill>
                <a:latin typeface="Arial" panose="020B0604020202020204" pitchFamily="34" charset="0"/>
              </a:defRPr>
            </a:lvl1pPr>
            <a:lvl2pPr marL="182880" indent="0">
              <a:buNone/>
              <a:defRPr/>
            </a:lvl2pPr>
          </a:lstStyle>
          <a:p>
            <a:pPr lvl="0"/>
            <a:r>
              <a:rPr lang="en-US"/>
              <a:t>Click to edit Master text styles</a:t>
            </a:r>
          </a:p>
        </p:txBody>
      </p:sp>
      <p:sp>
        <p:nvSpPr>
          <p:cNvPr id="20" name="Slide Number Placeholder 7">
            <a:extLst>
              <a:ext uri="{FF2B5EF4-FFF2-40B4-BE49-F238E27FC236}">
                <a16:creationId xmlns:a16="http://schemas.microsoft.com/office/drawing/2014/main" id="{236FA783-3AC3-F144-A5D2-F1F61FAA7C99}"/>
              </a:ext>
            </a:extLst>
          </p:cNvPr>
          <p:cNvSpPr>
            <a:spLocks noGrp="1"/>
          </p:cNvSpPr>
          <p:nvPr>
            <p:ph type="sldNum" sz="quarter" idx="36"/>
          </p:nvPr>
        </p:nvSpPr>
        <p:spPr/>
        <p:txBody>
          <a:bodyPr/>
          <a:lstStyle>
            <a:lvl1pPr>
              <a:defRPr b="0" i="0">
                <a:latin typeface="Arial" panose="020B0604020202020204" pitchFamily="34" charset="0"/>
              </a:defRPr>
            </a:lvl1pPr>
          </a:lstStyle>
          <a:p>
            <a:pPr>
              <a:defRPr/>
            </a:pPr>
            <a:fld id="{ADC8DA55-29E6-9B40-884D-FAE559EBFEC8}" type="slidenum">
              <a:rPr lang="en-US" smtClean="0"/>
              <a:pPr>
                <a:defRPr/>
              </a:pPr>
              <a:t>‹#›</a:t>
            </a:fld>
            <a:endParaRPr lang="en-US" sz="900"/>
          </a:p>
        </p:txBody>
      </p:sp>
      <p:sp>
        <p:nvSpPr>
          <p:cNvPr id="21" name="Footer Placeholder 2">
            <a:extLst>
              <a:ext uri="{FF2B5EF4-FFF2-40B4-BE49-F238E27FC236}">
                <a16:creationId xmlns:a16="http://schemas.microsoft.com/office/drawing/2014/main" id="{409C4E35-B037-3947-916A-9B7AAC2DA943}"/>
              </a:ext>
            </a:extLst>
          </p:cNvPr>
          <p:cNvSpPr>
            <a:spLocks noGrp="1"/>
          </p:cNvSpPr>
          <p:nvPr>
            <p:ph type="ftr" sz="quarter" idx="37"/>
          </p:nvPr>
        </p:nvSpPr>
        <p:spPr/>
        <p:txBody>
          <a:bodyPr/>
          <a:lstStyle>
            <a:lvl1pPr>
              <a:defRPr b="0" i="0">
                <a:latin typeface="Arial" panose="020B0604020202020204" pitchFamily="34" charset="0"/>
              </a:defRPr>
            </a:lvl1pPr>
          </a:lstStyle>
          <a:p>
            <a:pPr>
              <a:defRPr/>
            </a:pPr>
            <a:r>
              <a:rPr lang="en-US"/>
              <a:t>© Silicon Laboratories Inc. All Rights Reserved</a:t>
            </a:r>
          </a:p>
        </p:txBody>
      </p:sp>
      <p:cxnSp>
        <p:nvCxnSpPr>
          <p:cNvPr id="23" name="Straight Connector 22">
            <a:extLst>
              <a:ext uri="{FF2B5EF4-FFF2-40B4-BE49-F238E27FC236}">
                <a16:creationId xmlns:a16="http://schemas.microsoft.com/office/drawing/2014/main" id="{3562D336-D531-5D4A-847B-8D3DD08C8F7C}"/>
              </a:ext>
            </a:extLst>
          </p:cNvPr>
          <p:cNvCxnSpPr>
            <a:cxnSpLocks/>
          </p:cNvCxnSpPr>
          <p:nvPr userDrawn="1"/>
        </p:nvCxnSpPr>
        <p:spPr>
          <a:xfrm flipH="1">
            <a:off x="676275" y="3657600"/>
            <a:ext cx="10823575"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E9B5D62-43B7-2141-9087-3D2653C59F6C}"/>
              </a:ext>
            </a:extLst>
          </p:cNvPr>
          <p:cNvCxnSpPr>
            <a:cxnSpLocks/>
          </p:cNvCxnSpPr>
          <p:nvPr userDrawn="1"/>
        </p:nvCxnSpPr>
        <p:spPr>
          <a:xfrm flipV="1">
            <a:off x="6096000" y="3657600"/>
            <a:ext cx="0" cy="242252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5074716"/>
      </p:ext>
    </p:extLst>
  </p:cSld>
  <p:clrMapOvr>
    <a:masterClrMapping/>
  </p:clrMapOvr>
  <p:transition spd="med">
    <p:wip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1_Custom Layout">
    <p:bg>
      <p:bgPr>
        <a:solidFill>
          <a:schemeClr val="accent2"/>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3D082CC-D058-E14C-B248-9FAE6582B55C}"/>
              </a:ext>
            </a:extLst>
          </p:cNvPr>
          <p:cNvPicPr>
            <a:picLocks noChangeAspect="1"/>
          </p:cNvPicPr>
          <p:nvPr userDrawn="1"/>
        </p:nvPicPr>
        <p:blipFill>
          <a:blip r:embed="rId2"/>
          <a:stretch>
            <a:fillRect/>
          </a:stretch>
        </p:blipFill>
        <p:spPr>
          <a:xfrm>
            <a:off x="0" y="0"/>
            <a:ext cx="12192000" cy="6858000"/>
          </a:xfrm>
          <a:prstGeom prst="rect">
            <a:avLst/>
          </a:prstGeom>
          <a:solidFill>
            <a:schemeClr val="accent1"/>
          </a:solidFill>
        </p:spPr>
      </p:pic>
    </p:spTree>
    <p:extLst>
      <p:ext uri="{BB962C8B-B14F-4D97-AF65-F5344CB8AC3E}">
        <p14:creationId xmlns:p14="http://schemas.microsoft.com/office/powerpoint/2010/main" val="4129382201"/>
      </p:ext>
    </p:extLst>
  </p:cSld>
  <p:clrMapOvr>
    <a:masterClrMapping/>
  </p:clrMapOvr>
  <p:transition spd="med">
    <p:wip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ight-divider">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B102488-5F21-43D9-8708-963BDC34D9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4" y="0"/>
            <a:ext cx="12191331" cy="6860220"/>
          </a:xfrm>
          <a:prstGeom prst="rect">
            <a:avLst/>
          </a:prstGeom>
        </p:spPr>
      </p:pic>
      <p:sp>
        <p:nvSpPr>
          <p:cNvPr id="7" name="Rectangle 6"/>
          <p:cNvSpPr/>
          <p:nvPr userDrawn="1"/>
        </p:nvSpPr>
        <p:spPr>
          <a:xfrm>
            <a:off x="-182880" y="0"/>
            <a:ext cx="9144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2">
            <a:extLst>
              <a:ext uri="{FF2B5EF4-FFF2-40B4-BE49-F238E27FC236}">
                <a16:creationId xmlns:a16="http://schemas.microsoft.com/office/drawing/2014/main" id="{F4FE0D5F-6D36-F237-FBD7-A23318552A4B}"/>
              </a:ext>
            </a:extLst>
          </p:cNvPr>
          <p:cNvSpPr>
            <a:spLocks noGrp="1" noChangeArrowheads="1"/>
          </p:cNvSpPr>
          <p:nvPr>
            <p:ph type="ctrTitle" hasCustomPrompt="1"/>
          </p:nvPr>
        </p:nvSpPr>
        <p:spPr>
          <a:xfrm>
            <a:off x="0" y="1950298"/>
            <a:ext cx="6546274" cy="1694015"/>
          </a:xfrm>
        </p:spPr>
        <p:txBody>
          <a:bodyPr lIns="914400" tIns="91440" anchor="t">
            <a:normAutofit/>
          </a:bodyPr>
          <a:lstStyle>
            <a:lvl1pPr marL="0" indent="0" algn="l">
              <a:lnSpc>
                <a:spcPct val="90000"/>
              </a:lnSpc>
              <a:tabLst>
                <a:tab pos="3078163" algn="l"/>
              </a:tabLst>
              <a:defRPr sz="4400" b="1" i="0" baseline="0">
                <a:solidFill>
                  <a:schemeClr val="tx1"/>
                </a:solidFill>
              </a:defRPr>
            </a:lvl1pPr>
          </a:lstStyle>
          <a:p>
            <a:r>
              <a:rPr lang="en-US"/>
              <a:t>Click to edit Master </a:t>
            </a:r>
            <a:br>
              <a:rPr lang="en-US"/>
            </a:br>
            <a:r>
              <a:rPr lang="en-US"/>
              <a:t>title style</a:t>
            </a:r>
          </a:p>
        </p:txBody>
      </p:sp>
      <p:sp>
        <p:nvSpPr>
          <p:cNvPr id="5" name="Rectangle 3">
            <a:extLst>
              <a:ext uri="{FF2B5EF4-FFF2-40B4-BE49-F238E27FC236}">
                <a16:creationId xmlns:a16="http://schemas.microsoft.com/office/drawing/2014/main" id="{0B430B43-1E19-04D3-C3ED-FDD0B958DB48}"/>
              </a:ext>
            </a:extLst>
          </p:cNvPr>
          <p:cNvSpPr>
            <a:spLocks noGrp="1" noChangeArrowheads="1"/>
          </p:cNvSpPr>
          <p:nvPr>
            <p:ph type="subTitle" idx="1"/>
          </p:nvPr>
        </p:nvSpPr>
        <p:spPr>
          <a:xfrm>
            <a:off x="1" y="3674709"/>
            <a:ext cx="6546274" cy="1694014"/>
          </a:xfrm>
          <a:ln>
            <a:noFill/>
          </a:ln>
        </p:spPr>
        <p:txBody>
          <a:bodyPr wrap="square" lIns="914400" tIns="91440" bIns="91440" anchor="t" anchorCtr="0">
            <a:noAutofit/>
          </a:bodyPr>
          <a:lstStyle>
            <a:lvl1pPr marL="0" indent="0" algn="l">
              <a:lnSpc>
                <a:spcPct val="120000"/>
              </a:lnSpc>
              <a:spcBef>
                <a:spcPts val="2400"/>
              </a:spcBef>
              <a:spcAft>
                <a:spcPts val="2400"/>
              </a:spcAft>
              <a:buFont typeface="Symbol" pitchFamily="18" charset="2"/>
              <a:buNone/>
              <a:tabLst>
                <a:tab pos="11085236" algn="r"/>
              </a:tabLst>
              <a:defRPr sz="2000" b="0" i="0" cap="none" spc="10" baseline="0">
                <a:solidFill>
                  <a:schemeClr val="tx2"/>
                </a:solidFill>
                <a:latin typeface="+mn-lt"/>
              </a:defRPr>
            </a:lvl1pPr>
            <a:lvl2pPr marL="0" indent="0">
              <a:lnSpc>
                <a:spcPct val="100000"/>
              </a:lnSpc>
              <a:spcBef>
                <a:spcPts val="0"/>
              </a:spcBef>
              <a:spcAft>
                <a:spcPts val="0"/>
              </a:spcAft>
              <a:buNone/>
              <a:defRPr sz="1600" b="0">
                <a:solidFill>
                  <a:schemeClr val="tx1"/>
                </a:solidFill>
                <a:latin typeface="+mn-lt"/>
              </a:defRPr>
            </a:lvl2pPr>
          </a:lstStyle>
          <a:p>
            <a:r>
              <a:rPr lang="en-US"/>
              <a:t>Click to edit Master subtitle style</a:t>
            </a:r>
          </a:p>
        </p:txBody>
      </p:sp>
      <p:sp>
        <p:nvSpPr>
          <p:cNvPr id="8" name="Chart Placeholder 3">
            <a:extLst>
              <a:ext uri="{FF2B5EF4-FFF2-40B4-BE49-F238E27FC236}">
                <a16:creationId xmlns:a16="http://schemas.microsoft.com/office/drawing/2014/main" id="{818E255C-2AD3-E4BB-EA7E-43ABB4F11EA1}"/>
              </a:ext>
            </a:extLst>
          </p:cNvPr>
          <p:cNvSpPr>
            <a:spLocks noGrp="1"/>
          </p:cNvSpPr>
          <p:nvPr>
            <p:ph type="chart" sz="quarter" idx="10"/>
          </p:nvPr>
        </p:nvSpPr>
        <p:spPr>
          <a:xfrm>
            <a:off x="914400" y="1628209"/>
            <a:ext cx="595312" cy="45719"/>
          </a:xfrm>
          <a:solidFill>
            <a:schemeClr val="accent1"/>
          </a:solidFill>
        </p:spPr>
        <p:txBody>
          <a:bodyPr>
            <a:noAutofit/>
          </a:bodyPr>
          <a:lstStyle>
            <a:lvl1pPr marL="0" indent="0">
              <a:buNone/>
              <a:defRPr sz="100">
                <a:solidFill>
                  <a:schemeClr val="accent1"/>
                </a:solidFill>
              </a:defRPr>
            </a:lvl1pPr>
          </a:lstStyle>
          <a:p>
            <a:endParaRPr lang="en-US"/>
          </a:p>
        </p:txBody>
      </p:sp>
      <p:pic>
        <p:nvPicPr>
          <p:cNvPr id="2" name="Graphic 1">
            <a:extLst>
              <a:ext uri="{FF2B5EF4-FFF2-40B4-BE49-F238E27FC236}">
                <a16:creationId xmlns:a16="http://schemas.microsoft.com/office/drawing/2014/main" id="{013AE953-B77E-1365-6F6E-777B0E7D1386}"/>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914400" y="5842886"/>
            <a:ext cx="2188029" cy="392724"/>
          </a:xfrm>
          <a:prstGeom prst="rect">
            <a:avLst/>
          </a:prstGeom>
        </p:spPr>
      </p:pic>
    </p:spTree>
    <p:extLst>
      <p:ext uri="{BB962C8B-B14F-4D97-AF65-F5344CB8AC3E}">
        <p14:creationId xmlns:p14="http://schemas.microsoft.com/office/powerpoint/2010/main" val="2628536381"/>
      </p:ext>
    </p:extLst>
  </p:cSld>
  <p:clrMapOvr>
    <a:masterClrMapping/>
  </p:clrMapOvr>
  <p:transition spd="med">
    <p:wipe/>
  </p:transition>
  <p:extLst>
    <p:ext uri="{DCECCB84-F9BA-43D5-87BE-67443E8EF086}">
      <p15:sldGuideLst xmlns:p15="http://schemas.microsoft.com/office/powerpoint/2012/main">
        <p15:guide id="1" orient="horz" pos="2160">
          <p15:clr>
            <a:srgbClr val="FBAE40"/>
          </p15:clr>
        </p15:guide>
        <p15:guide id="2" orient="horz" pos="2520" userDrawn="1">
          <p15:clr>
            <a:srgbClr val="FBAE40"/>
          </p15:clr>
        </p15:guide>
        <p15:guide id="3" orient="horz" pos="2868"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inset_image">
    <p:bg>
      <p:bgPr>
        <a:solidFill>
          <a:srgbClr val="F2F2F2"/>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457200" y="457200"/>
            <a:ext cx="11277600" cy="5943600"/>
          </a:xfrm>
          <a:prstGeom prst="roundRect">
            <a:avLst>
              <a:gd name="adj" fmla="val 0"/>
            </a:avLst>
          </a:prstGeom>
          <a:solidFill>
            <a:schemeClr val="tx1"/>
          </a:solidFill>
          <a:effectLst/>
        </p:spPr>
        <p:txBody>
          <a:bodyPr bIns="822960" anchor="ctr"/>
          <a:lstStyle>
            <a:lvl1pPr algn="ctr">
              <a:buNone/>
              <a:defRPr sz="1200" b="0">
                <a:solidFill>
                  <a:schemeClr val="bg1"/>
                </a:solidFill>
              </a:defRPr>
            </a:lvl1pPr>
          </a:lstStyle>
          <a:p>
            <a:pPr lvl="0"/>
            <a:r>
              <a:rPr lang="en-US" noProof="0"/>
              <a:t>Picture</a:t>
            </a:r>
          </a:p>
        </p:txBody>
      </p:sp>
      <p:sp>
        <p:nvSpPr>
          <p:cNvPr id="12" name="Text Placeholder 4"/>
          <p:cNvSpPr>
            <a:spLocks noGrp="1"/>
          </p:cNvSpPr>
          <p:nvPr>
            <p:ph type="body" sz="quarter" idx="15"/>
          </p:nvPr>
        </p:nvSpPr>
        <p:spPr>
          <a:xfrm>
            <a:off x="457200" y="2734056"/>
            <a:ext cx="6553199" cy="3665769"/>
          </a:xfrm>
        </p:spPr>
        <p:txBody>
          <a:bodyPr lIns="457200" tIns="274320" rIns="640080"/>
          <a:lstStyle>
            <a:lvl1pPr marL="0" indent="0">
              <a:lnSpc>
                <a:spcPct val="90000"/>
              </a:lnSpc>
              <a:spcAft>
                <a:spcPts val="1800"/>
              </a:spcAft>
              <a:buNone/>
              <a:defRPr sz="3600" b="1" i="0" spc="30" baseline="0">
                <a:solidFill>
                  <a:schemeClr val="bg1"/>
                </a:solidFill>
                <a:latin typeface="Arial" panose="020B0604020202020204" pitchFamily="34" charset="0"/>
              </a:defRPr>
            </a:lvl1pPr>
            <a:lvl2pPr marL="0" indent="0">
              <a:lnSpc>
                <a:spcPct val="100000"/>
              </a:lnSpc>
              <a:spcBef>
                <a:spcPts val="0"/>
              </a:spcBef>
              <a:spcAft>
                <a:spcPts val="1200"/>
              </a:spcAft>
              <a:buNone/>
              <a:defRPr sz="1600" b="0" i="0">
                <a:solidFill>
                  <a:schemeClr val="bg1"/>
                </a:solidFill>
                <a:latin typeface="Arial" panose="020B0604020202020204" pitchFamily="34" charset="0"/>
              </a:defRPr>
            </a:lvl2pPr>
            <a:lvl3pPr>
              <a:buNone/>
              <a:defRPr>
                <a:solidFill>
                  <a:schemeClr val="bg1"/>
                </a:solidFill>
                <a:latin typeface="+mn-lt"/>
              </a:defRPr>
            </a:lvl3pPr>
            <a:lvl4pPr>
              <a:buNone/>
              <a:defRPr>
                <a:solidFill>
                  <a:schemeClr val="bg1"/>
                </a:solidFill>
                <a:latin typeface="+mn-lt"/>
              </a:defRPr>
            </a:lvl4pPr>
            <a:lvl5pPr>
              <a:buFont typeface="Arial" panose="020B0604020202020204" pitchFamily="34" charset="0"/>
              <a:buNone/>
              <a:defRPr>
                <a:solidFill>
                  <a:schemeClr val="bg1"/>
                </a:solidFill>
                <a:latin typeface="+mn-lt"/>
              </a:defRPr>
            </a:lvl5pPr>
          </a:lstStyle>
          <a:p>
            <a:pPr lvl="0"/>
            <a:r>
              <a:rPr lang="en-US"/>
              <a:t>Click to edit Master text styles</a:t>
            </a:r>
          </a:p>
          <a:p>
            <a:pPr lvl="1"/>
            <a:r>
              <a:rPr lang="en-US"/>
              <a:t>Second level</a:t>
            </a:r>
          </a:p>
        </p:txBody>
      </p:sp>
      <p:sp>
        <p:nvSpPr>
          <p:cNvPr id="5" name="Footer Placeholder 2">
            <a:extLst>
              <a:ext uri="{FF2B5EF4-FFF2-40B4-BE49-F238E27FC236}">
                <a16:creationId xmlns:a16="http://schemas.microsoft.com/office/drawing/2014/main" id="{7F75C7EB-C58D-2F4C-BA6E-A37D1C52B4B1}"/>
              </a:ext>
            </a:extLst>
          </p:cNvPr>
          <p:cNvSpPr>
            <a:spLocks noGrp="1"/>
          </p:cNvSpPr>
          <p:nvPr>
            <p:ph type="ftr" sz="quarter" idx="17"/>
          </p:nvPr>
        </p:nvSpPr>
        <p:spPr/>
        <p:txBody>
          <a:bodyPr/>
          <a:lstStyle>
            <a:lvl1pPr>
              <a:defRPr b="0" i="0">
                <a:latin typeface="Arial" panose="020B0604020202020204" pitchFamily="34" charset="0"/>
              </a:defRPr>
            </a:lvl1pPr>
          </a:lstStyle>
          <a:p>
            <a:pPr>
              <a:defRPr/>
            </a:pPr>
            <a:r>
              <a:rPr lang="en-US"/>
              <a:t>© Silicon Laboratories Inc. All Rights Reserved</a:t>
            </a:r>
          </a:p>
        </p:txBody>
      </p:sp>
      <p:sp>
        <p:nvSpPr>
          <p:cNvPr id="8" name="Slide Number Placeholder 3">
            <a:extLst>
              <a:ext uri="{FF2B5EF4-FFF2-40B4-BE49-F238E27FC236}">
                <a16:creationId xmlns:a16="http://schemas.microsoft.com/office/drawing/2014/main" id="{52B14F71-532B-0B42-8294-854AABFD6826}"/>
              </a:ext>
            </a:extLst>
          </p:cNvPr>
          <p:cNvSpPr>
            <a:spLocks noGrp="1"/>
          </p:cNvSpPr>
          <p:nvPr>
            <p:ph type="sldNum" sz="quarter" idx="18"/>
          </p:nvPr>
        </p:nvSpPr>
        <p:spPr/>
        <p:txBody>
          <a:bodyPr/>
          <a:lstStyle>
            <a:lvl1pPr>
              <a:defRPr b="0" i="0">
                <a:latin typeface="Arial" panose="020B0604020202020204" pitchFamily="34" charset="0"/>
              </a:defRPr>
            </a:lvl1pPr>
          </a:lstStyle>
          <a:p>
            <a:pPr>
              <a:defRPr/>
            </a:pPr>
            <a:fld id="{1EE8C3A6-49C9-5641-90E4-5C94376C7EA5}" type="slidenum">
              <a:rPr lang="en-US" smtClean="0"/>
              <a:pPr>
                <a:defRPr/>
              </a:pPr>
              <a:t>‹#›</a:t>
            </a:fld>
            <a:endParaRPr lang="en-US"/>
          </a:p>
        </p:txBody>
      </p:sp>
      <p:sp>
        <p:nvSpPr>
          <p:cNvPr id="7" name="SmartArt Placeholder 7"/>
          <p:cNvSpPr>
            <a:spLocks noGrp="1"/>
          </p:cNvSpPr>
          <p:nvPr>
            <p:ph type="dgm" sz="quarter" idx="16" hasCustomPrompt="1"/>
          </p:nvPr>
        </p:nvSpPr>
        <p:spPr>
          <a:xfrm>
            <a:off x="947914" y="2622078"/>
            <a:ext cx="594360" cy="36576"/>
          </a:xfrm>
          <a:solidFill>
            <a:schemeClr val="accent1"/>
          </a:solidFill>
        </p:spPr>
        <p:txBody>
          <a:bodyPr>
            <a:noAutofit/>
          </a:bodyPr>
          <a:lstStyle>
            <a:lvl1pPr>
              <a:buNone/>
              <a:defRPr sz="100">
                <a:solidFill>
                  <a:schemeClr val="bg1"/>
                </a:solidFill>
              </a:defRPr>
            </a:lvl1pPr>
          </a:lstStyle>
          <a:p>
            <a:pPr lvl="0"/>
            <a:r>
              <a:rPr lang="en-US" noProof="0"/>
              <a:t> </a:t>
            </a:r>
          </a:p>
        </p:txBody>
      </p:sp>
    </p:spTree>
    <p:extLst>
      <p:ext uri="{BB962C8B-B14F-4D97-AF65-F5344CB8AC3E}">
        <p14:creationId xmlns:p14="http://schemas.microsoft.com/office/powerpoint/2010/main" val="3254746847"/>
      </p:ext>
    </p:extLst>
  </p:cSld>
  <p:clrMapOvr>
    <a:masterClrMapping/>
  </p:clrMapOvr>
  <p:transition spd="med">
    <p:wip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quote-picture">
    <p:bg>
      <p:bgPr>
        <a:solidFill>
          <a:schemeClr val="bg1"/>
        </a:solidFill>
        <a:effectLst/>
      </p:bgPr>
    </p:bg>
    <p:spTree>
      <p:nvGrpSpPr>
        <p:cNvPr id="1" name=""/>
        <p:cNvGrpSpPr/>
        <p:nvPr/>
      </p:nvGrpSpPr>
      <p:grpSpPr>
        <a:xfrm>
          <a:off x="0" y="0"/>
          <a:ext cx="0" cy="0"/>
          <a:chOff x="0" y="0"/>
          <a:chExt cx="0" cy="0"/>
        </a:xfrm>
      </p:grpSpPr>
      <p:sp>
        <p:nvSpPr>
          <p:cNvPr id="10" name="Picture Placeholder 4"/>
          <p:cNvSpPr>
            <a:spLocks noGrp="1"/>
          </p:cNvSpPr>
          <p:nvPr>
            <p:ph type="pic" sz="quarter" idx="17"/>
          </p:nvPr>
        </p:nvSpPr>
        <p:spPr>
          <a:xfrm>
            <a:off x="457200" y="457200"/>
            <a:ext cx="11277600" cy="5943600"/>
          </a:xfrm>
          <a:prstGeom prst="roundRect">
            <a:avLst>
              <a:gd name="adj" fmla="val 0"/>
            </a:avLst>
          </a:prstGeom>
          <a:solidFill>
            <a:schemeClr val="tx1"/>
          </a:solidFill>
        </p:spPr>
        <p:txBody>
          <a:bodyPr lIns="274320" tIns="1097280" bIns="0" anchor="t" anchorCtr="0"/>
          <a:lstStyle>
            <a:lvl1pPr marL="0" indent="0" algn="ctr">
              <a:buFontTx/>
              <a:buNone/>
              <a:defRPr>
                <a:solidFill>
                  <a:schemeClr val="bg1">
                    <a:lumMod val="85000"/>
                  </a:schemeClr>
                </a:solidFill>
              </a:defRPr>
            </a:lvl1pPr>
          </a:lstStyle>
          <a:p>
            <a:r>
              <a:rPr lang="en-US"/>
              <a:t>Click icon to add picture</a:t>
            </a:r>
          </a:p>
        </p:txBody>
      </p:sp>
      <p:sp>
        <p:nvSpPr>
          <p:cNvPr id="7" name="Rectangle 6"/>
          <p:cNvSpPr/>
          <p:nvPr/>
        </p:nvSpPr>
        <p:spPr>
          <a:xfrm flipH="1">
            <a:off x="-6134286" y="0"/>
            <a:ext cx="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6"/>
          <p:cNvSpPr>
            <a:spLocks noGrp="1"/>
          </p:cNvSpPr>
          <p:nvPr>
            <p:ph sz="quarter" idx="16"/>
          </p:nvPr>
        </p:nvSpPr>
        <p:spPr>
          <a:xfrm>
            <a:off x="449107" y="2785750"/>
            <a:ext cx="5394133" cy="1286506"/>
          </a:xfrm>
          <a:prstGeom prst="rect">
            <a:avLst/>
          </a:prstGeom>
          <a:solidFill>
            <a:schemeClr val="bg1"/>
          </a:solidFill>
          <a:ln>
            <a:noFill/>
          </a:ln>
        </p:spPr>
        <p:txBody>
          <a:bodyPr wrap="square" lIns="274320" tIns="274320" rIns="274320" bIns="274320" anchor="ctr">
            <a:spAutoFit/>
          </a:bodyPr>
          <a:lstStyle>
            <a:lvl1pPr marL="0" indent="0">
              <a:lnSpc>
                <a:spcPct val="90000"/>
              </a:lnSpc>
              <a:spcBef>
                <a:spcPts val="1200"/>
              </a:spcBef>
              <a:buFontTx/>
              <a:buNone/>
              <a:defRPr sz="2400">
                <a:solidFill>
                  <a:schemeClr val="tx1"/>
                </a:solidFill>
                <a:latin typeface="+mj-lt"/>
              </a:defRPr>
            </a:lvl1pPr>
            <a:lvl2pPr marL="0" indent="0">
              <a:spcBef>
                <a:spcPts val="600"/>
              </a:spcBef>
              <a:buNone/>
              <a:defRPr sz="1600">
                <a:solidFill>
                  <a:schemeClr val="tx1"/>
                </a:solidFill>
              </a:defRPr>
            </a:lvl2pPr>
            <a:lvl3pPr marL="182880" indent="0">
              <a:spcBef>
                <a:spcPts val="600"/>
              </a:spcBef>
              <a:buNone/>
              <a:defRPr sz="1800">
                <a:solidFill>
                  <a:schemeClr val="tx2"/>
                </a:solidFill>
              </a:defRPr>
            </a:lvl3pPr>
            <a:lvl4pPr marL="365760" indent="0">
              <a:spcBef>
                <a:spcPts val="600"/>
              </a:spcBef>
              <a:buNone/>
              <a:defRPr sz="1600">
                <a:solidFill>
                  <a:schemeClr val="tx2"/>
                </a:solidFill>
              </a:defRPr>
            </a:lvl4pPr>
            <a:lvl5pPr marL="731520">
              <a:spcBef>
                <a:spcPts val="900"/>
              </a:spcBef>
              <a:defRPr sz="1200"/>
            </a:lvl5pPr>
          </a:lstStyle>
          <a:p>
            <a:pPr lvl="0"/>
            <a:r>
              <a:rPr lang="en-US"/>
              <a:t>Click to edit Master text styles</a:t>
            </a:r>
          </a:p>
          <a:p>
            <a:pPr lvl="1"/>
            <a:r>
              <a:rPr lang="en-US"/>
              <a:t>Second level</a:t>
            </a:r>
          </a:p>
        </p:txBody>
      </p:sp>
      <p:sp>
        <p:nvSpPr>
          <p:cNvPr id="6" name="Footer Placeholder 5"/>
          <p:cNvSpPr>
            <a:spLocks noGrp="1"/>
          </p:cNvSpPr>
          <p:nvPr>
            <p:ph type="ftr" sz="quarter" idx="18"/>
          </p:nvPr>
        </p:nvSpPr>
        <p:spPr/>
        <p:txBody>
          <a:bodyPr/>
          <a:lstStyle/>
          <a:p>
            <a:r>
              <a:rPr lang="en-US"/>
              <a:t>© Silicon Laboratories Inc. All Rights Reserved</a:t>
            </a:r>
          </a:p>
        </p:txBody>
      </p:sp>
      <p:sp>
        <p:nvSpPr>
          <p:cNvPr id="9" name="Slide Number Placeholder 8"/>
          <p:cNvSpPr>
            <a:spLocks noGrp="1"/>
          </p:cNvSpPr>
          <p:nvPr>
            <p:ph type="sldNum" sz="quarter" idx="19"/>
          </p:nvPr>
        </p:nvSpPr>
        <p:spPr/>
        <p:txBody>
          <a:bodyPr/>
          <a:lstStyle/>
          <a:p>
            <a:fld id="{29A7BD92-6AE5-CF43-B276-274952F2BFB4}" type="slidenum">
              <a:rPr lang="en-US" smtClean="0"/>
              <a:pPr/>
              <a:t>‹#›</a:t>
            </a:fld>
            <a:endParaRPr lang="en-US"/>
          </a:p>
        </p:txBody>
      </p:sp>
    </p:spTree>
    <p:extLst>
      <p:ext uri="{BB962C8B-B14F-4D97-AF65-F5344CB8AC3E}">
        <p14:creationId xmlns:p14="http://schemas.microsoft.com/office/powerpoint/2010/main" val="5748354"/>
      </p:ext>
    </p:extLst>
  </p:cSld>
  <p:clrMapOvr>
    <a:masterClrMapping/>
  </p:clrMapOvr>
  <p:transition spd="med">
    <p:wipe/>
  </p:transition>
  <p:extLst>
    <p:ext uri="{DCECCB84-F9BA-43D5-87BE-67443E8EF086}">
      <p15:sldGuideLst xmlns:p15="http://schemas.microsoft.com/office/powerpoint/2012/main">
        <p15:guide id="1" orient="horz" pos="216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2_Custom Layout">
    <p:bg>
      <p:bgPr>
        <a:solidFill>
          <a:schemeClr val="accent2"/>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52EFAE2-E89B-6341-A2EA-EECB5CF1DB0F}"/>
              </a:ext>
            </a:extLst>
          </p:cNvPr>
          <p:cNvPicPr>
            <a:picLocks noChangeAspect="1"/>
          </p:cNvPicPr>
          <p:nvPr userDrawn="1"/>
        </p:nvPicPr>
        <p:blipFill>
          <a:blip r:embed="rId2"/>
          <a:stretch>
            <a:fillRect/>
          </a:stretch>
        </p:blipFill>
        <p:spPr>
          <a:xfrm>
            <a:off x="0" y="0"/>
            <a:ext cx="12192000" cy="6858000"/>
          </a:xfrm>
          <a:prstGeom prst="rect">
            <a:avLst/>
          </a:prstGeom>
          <a:solidFill>
            <a:schemeClr val="accent1"/>
          </a:solidFill>
        </p:spPr>
      </p:pic>
    </p:spTree>
    <p:extLst>
      <p:ext uri="{BB962C8B-B14F-4D97-AF65-F5344CB8AC3E}">
        <p14:creationId xmlns:p14="http://schemas.microsoft.com/office/powerpoint/2010/main" val="1993059249"/>
      </p:ext>
    </p:extLst>
  </p:cSld>
  <p:clrMapOvr>
    <a:masterClrMapping/>
  </p:clrMapOvr>
  <p:transition spd="med">
    <p:wip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ingle-content-picture">
    <p:bg>
      <p:bgPr>
        <a:solidFill>
          <a:schemeClr val="bg2"/>
        </a:solid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4C83C371-60C5-5F41-9B7F-069CB6E0E778}"/>
              </a:ext>
            </a:extLst>
          </p:cNvPr>
          <p:cNvSpPr/>
          <p:nvPr/>
        </p:nvSpPr>
        <p:spPr>
          <a:xfrm>
            <a:off x="6534496" y="-2"/>
            <a:ext cx="5657504" cy="6858002"/>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cxnSp>
        <p:nvCxnSpPr>
          <p:cNvPr id="9" name="Straight Connector 8">
            <a:extLst>
              <a:ext uri="{FF2B5EF4-FFF2-40B4-BE49-F238E27FC236}">
                <a16:creationId xmlns:a16="http://schemas.microsoft.com/office/drawing/2014/main" id="{1F569944-4F43-3A4D-AFB8-0D88A1AD88F4}"/>
              </a:ext>
            </a:extLst>
          </p:cNvPr>
          <p:cNvCxnSpPr>
            <a:cxnSpLocks/>
          </p:cNvCxnSpPr>
          <p:nvPr/>
        </p:nvCxnSpPr>
        <p:spPr>
          <a:xfrm flipV="1">
            <a:off x="6534496" y="1371600"/>
            <a:ext cx="0" cy="457200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Content Placeholder 6"/>
          <p:cNvSpPr>
            <a:spLocks noGrp="1"/>
          </p:cNvSpPr>
          <p:nvPr>
            <p:ph sz="quarter" idx="13"/>
          </p:nvPr>
        </p:nvSpPr>
        <p:spPr>
          <a:xfrm>
            <a:off x="6989224" y="2253006"/>
            <a:ext cx="4739352" cy="4147790"/>
          </a:xfrm>
          <a:prstGeom prst="rect">
            <a:avLst/>
          </a:prstGeom>
          <a:noFill/>
          <a:effectLst/>
        </p:spPr>
        <p:txBody>
          <a:bodyPr lIns="228600" tIns="228600" rIns="228600" bIns="228600" anchor="t"/>
          <a:lstStyle>
            <a:lvl1pPr marL="0" indent="0">
              <a:lnSpc>
                <a:spcPct val="140000"/>
              </a:lnSpc>
              <a:buClr>
                <a:schemeClr val="accent1"/>
              </a:buClr>
              <a:buNone/>
              <a:defRPr sz="1600" b="0"/>
            </a:lvl1pPr>
            <a:lvl2pPr marL="182880" indent="-182563">
              <a:lnSpc>
                <a:spcPct val="140000"/>
              </a:lnSpc>
              <a:buClr>
                <a:schemeClr val="accent1"/>
              </a:buClr>
              <a:buFont typeface="Wingdings" pitchFamily="2" charset="2"/>
              <a:buChar char="§"/>
              <a:defRPr sz="1400" b="0" i="0">
                <a:latin typeface="Arial" panose="020B0604020202020204" pitchFamily="34" charset="0"/>
              </a:defRPr>
            </a:lvl2pPr>
            <a:lvl3pPr marL="182880" indent="0">
              <a:lnSpc>
                <a:spcPct val="140000"/>
              </a:lnSpc>
              <a:buClr>
                <a:schemeClr val="accent1"/>
              </a:buClr>
              <a:buFont typeface="Arial" panose="020B0604020202020204" pitchFamily="34" charset="0"/>
              <a:buNone/>
              <a:defRPr sz="1200" b="0" i="0">
                <a:solidFill>
                  <a:schemeClr val="tx2"/>
                </a:solidFill>
                <a:latin typeface="Arial" panose="020B0604020202020204" pitchFamily="34" charset="0"/>
              </a:defRPr>
            </a:lvl3pPr>
            <a:lvl4pPr marL="320040" indent="-137160">
              <a:lnSpc>
                <a:spcPct val="140000"/>
              </a:lnSpc>
              <a:buClr>
                <a:schemeClr val="accent1"/>
              </a:buClr>
              <a:buFont typeface="Arial" panose="020B0604020202020204" pitchFamily="34" charset="0"/>
              <a:buChar char="•"/>
              <a:defRPr sz="1100" b="0" i="0">
                <a:solidFill>
                  <a:schemeClr val="tx1"/>
                </a:solidFill>
                <a:latin typeface="Arial" panose="020B0604020202020204" pitchFamily="34" charset="0"/>
              </a:defRPr>
            </a:lvl4pPr>
            <a:lvl5pPr marL="0">
              <a:defRPr sz="1050" cap="all" spc="200"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itle 4"/>
          <p:cNvSpPr>
            <a:spLocks noGrp="1"/>
          </p:cNvSpPr>
          <p:nvPr>
            <p:ph type="title"/>
          </p:nvPr>
        </p:nvSpPr>
        <p:spPr>
          <a:xfrm>
            <a:off x="6989224" y="584461"/>
            <a:ext cx="4745576" cy="1522426"/>
          </a:xfrm>
        </p:spPr>
        <p:txBody>
          <a:bodyPr anchor="b"/>
          <a:lstStyle>
            <a:lvl1pPr>
              <a:defRPr b="1" i="0">
                <a:solidFill>
                  <a:schemeClr val="tx1"/>
                </a:solidFill>
              </a:defRPr>
            </a:lvl1pPr>
          </a:lstStyle>
          <a:p>
            <a:r>
              <a:rPr lang="en-US"/>
              <a:t>Click to edit Master title style</a:t>
            </a:r>
          </a:p>
        </p:txBody>
      </p:sp>
      <p:sp>
        <p:nvSpPr>
          <p:cNvPr id="8" name="Picture Placeholder 7"/>
          <p:cNvSpPr>
            <a:spLocks noGrp="1"/>
          </p:cNvSpPr>
          <p:nvPr>
            <p:ph type="pic" sz="quarter" idx="21"/>
          </p:nvPr>
        </p:nvSpPr>
        <p:spPr>
          <a:xfrm>
            <a:off x="0" y="-1"/>
            <a:ext cx="6534496" cy="6858001"/>
          </a:xfrm>
          <a:prstGeom prst="rect">
            <a:avLst/>
          </a:prstGeom>
          <a:solidFill>
            <a:schemeClr val="tx1"/>
          </a:solidFill>
        </p:spPr>
        <p:txBody>
          <a:bodyPr bIns="731520" anchor="ctr"/>
          <a:lstStyle>
            <a:lvl1pPr algn="ctr">
              <a:buNone/>
              <a:defRPr sz="1200" b="1">
                <a:solidFill>
                  <a:schemeClr val="bg1"/>
                </a:solidFill>
              </a:defRPr>
            </a:lvl1pPr>
          </a:lstStyle>
          <a:p>
            <a:pPr lvl="0"/>
            <a:r>
              <a:rPr lang="en-US" noProof="0"/>
              <a:t>Click icon to add picture</a:t>
            </a:r>
          </a:p>
        </p:txBody>
      </p:sp>
    </p:spTree>
    <p:extLst>
      <p:ext uri="{BB962C8B-B14F-4D97-AF65-F5344CB8AC3E}">
        <p14:creationId xmlns:p14="http://schemas.microsoft.com/office/powerpoint/2010/main" val="986070484"/>
      </p:ext>
    </p:extLst>
  </p:cSld>
  <p:clrMapOvr>
    <a:masterClrMapping/>
  </p:clrMapOvr>
  <p:transition spd="med">
    <p:wip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single-content-picture - Left">
    <p:bg>
      <p:bgPr>
        <a:solidFill>
          <a:schemeClr val="bg2"/>
        </a:solid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4C83C371-60C5-5F41-9B7F-069CB6E0E778}"/>
              </a:ext>
            </a:extLst>
          </p:cNvPr>
          <p:cNvSpPr/>
          <p:nvPr/>
        </p:nvSpPr>
        <p:spPr>
          <a:xfrm>
            <a:off x="1" y="-2"/>
            <a:ext cx="5657504" cy="6858002"/>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cxnSp>
        <p:nvCxnSpPr>
          <p:cNvPr id="9" name="Straight Connector 8">
            <a:extLst>
              <a:ext uri="{FF2B5EF4-FFF2-40B4-BE49-F238E27FC236}">
                <a16:creationId xmlns:a16="http://schemas.microsoft.com/office/drawing/2014/main" id="{1F569944-4F43-3A4D-AFB8-0D88A1AD88F4}"/>
              </a:ext>
            </a:extLst>
          </p:cNvPr>
          <p:cNvCxnSpPr>
            <a:cxnSpLocks/>
          </p:cNvCxnSpPr>
          <p:nvPr/>
        </p:nvCxnSpPr>
        <p:spPr>
          <a:xfrm flipV="1">
            <a:off x="6534496" y="1371600"/>
            <a:ext cx="0" cy="457200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Content Placeholder 6"/>
          <p:cNvSpPr>
            <a:spLocks noGrp="1"/>
          </p:cNvSpPr>
          <p:nvPr>
            <p:ph sz="quarter" idx="13"/>
          </p:nvPr>
        </p:nvSpPr>
        <p:spPr>
          <a:xfrm>
            <a:off x="454729" y="2253006"/>
            <a:ext cx="4739352" cy="4147790"/>
          </a:xfrm>
          <a:prstGeom prst="rect">
            <a:avLst/>
          </a:prstGeom>
          <a:noFill/>
          <a:effectLst/>
        </p:spPr>
        <p:txBody>
          <a:bodyPr lIns="228600" tIns="228600" rIns="228600" bIns="228600" anchor="t"/>
          <a:lstStyle>
            <a:lvl1pPr marL="0" indent="0">
              <a:lnSpc>
                <a:spcPct val="140000"/>
              </a:lnSpc>
              <a:buClr>
                <a:schemeClr val="accent1"/>
              </a:buClr>
              <a:buNone/>
              <a:defRPr sz="1600" b="0"/>
            </a:lvl1pPr>
            <a:lvl2pPr marL="182880" indent="-182563">
              <a:lnSpc>
                <a:spcPct val="140000"/>
              </a:lnSpc>
              <a:buClr>
                <a:schemeClr val="accent1"/>
              </a:buClr>
              <a:buFont typeface="Wingdings" pitchFamily="2" charset="2"/>
              <a:buChar char="§"/>
              <a:defRPr sz="1400" b="0" i="0">
                <a:latin typeface="Arial" panose="020B0604020202020204" pitchFamily="34" charset="0"/>
              </a:defRPr>
            </a:lvl2pPr>
            <a:lvl3pPr marL="182880" indent="0">
              <a:lnSpc>
                <a:spcPct val="140000"/>
              </a:lnSpc>
              <a:buClr>
                <a:schemeClr val="accent1"/>
              </a:buClr>
              <a:buFont typeface="Arial" panose="020B0604020202020204" pitchFamily="34" charset="0"/>
              <a:buNone/>
              <a:defRPr sz="1200" b="0" i="0">
                <a:solidFill>
                  <a:schemeClr val="tx2"/>
                </a:solidFill>
                <a:latin typeface="Arial" panose="020B0604020202020204" pitchFamily="34" charset="0"/>
              </a:defRPr>
            </a:lvl3pPr>
            <a:lvl4pPr marL="320040" indent="-137160">
              <a:lnSpc>
                <a:spcPct val="140000"/>
              </a:lnSpc>
              <a:buClr>
                <a:schemeClr val="accent1"/>
              </a:buClr>
              <a:buFont typeface="Arial" panose="020B0604020202020204" pitchFamily="34" charset="0"/>
              <a:buChar char="•"/>
              <a:defRPr sz="1100" b="0" i="0">
                <a:solidFill>
                  <a:schemeClr val="tx1"/>
                </a:solidFill>
                <a:latin typeface="Arial" panose="020B0604020202020204" pitchFamily="34" charset="0"/>
              </a:defRPr>
            </a:lvl4pPr>
            <a:lvl5pPr marL="0">
              <a:defRPr sz="1050" cap="all" spc="200"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itle 4"/>
          <p:cNvSpPr>
            <a:spLocks noGrp="1"/>
          </p:cNvSpPr>
          <p:nvPr>
            <p:ph type="title"/>
          </p:nvPr>
        </p:nvSpPr>
        <p:spPr>
          <a:xfrm>
            <a:off x="454729" y="584461"/>
            <a:ext cx="4745576" cy="1522426"/>
          </a:xfrm>
        </p:spPr>
        <p:txBody>
          <a:bodyPr anchor="b"/>
          <a:lstStyle>
            <a:lvl1pPr>
              <a:defRPr b="1" i="0">
                <a:solidFill>
                  <a:schemeClr val="tx1"/>
                </a:solidFill>
              </a:defRPr>
            </a:lvl1pPr>
          </a:lstStyle>
          <a:p>
            <a:r>
              <a:rPr lang="en-US"/>
              <a:t>Click to edit Master title style</a:t>
            </a:r>
          </a:p>
        </p:txBody>
      </p:sp>
      <p:sp>
        <p:nvSpPr>
          <p:cNvPr id="8" name="Picture Placeholder 7"/>
          <p:cNvSpPr>
            <a:spLocks noGrp="1"/>
          </p:cNvSpPr>
          <p:nvPr>
            <p:ph type="pic" sz="quarter" idx="21"/>
          </p:nvPr>
        </p:nvSpPr>
        <p:spPr>
          <a:xfrm>
            <a:off x="5657505" y="-1"/>
            <a:ext cx="6534496" cy="6858001"/>
          </a:xfrm>
          <a:prstGeom prst="rect">
            <a:avLst/>
          </a:prstGeom>
          <a:solidFill>
            <a:schemeClr val="tx1"/>
          </a:solidFill>
        </p:spPr>
        <p:txBody>
          <a:bodyPr bIns="731520" anchor="ctr"/>
          <a:lstStyle>
            <a:lvl1pPr algn="ctr">
              <a:buNone/>
              <a:defRPr sz="1200" b="1">
                <a:solidFill>
                  <a:schemeClr val="bg1"/>
                </a:solidFill>
              </a:defRPr>
            </a:lvl1pPr>
          </a:lstStyle>
          <a:p>
            <a:pPr lvl="0"/>
            <a:r>
              <a:rPr lang="en-US" noProof="0"/>
              <a:t>Click icon to add picture</a:t>
            </a:r>
          </a:p>
        </p:txBody>
      </p:sp>
    </p:spTree>
    <p:extLst>
      <p:ext uri="{BB962C8B-B14F-4D97-AF65-F5344CB8AC3E}">
        <p14:creationId xmlns:p14="http://schemas.microsoft.com/office/powerpoint/2010/main" val="1359062806"/>
      </p:ext>
    </p:extLst>
  </p:cSld>
  <p:clrMapOvr>
    <a:masterClrMapping/>
  </p:clrMapOvr>
  <p:transition spd="med">
    <p:wip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feature-two-image-content">
    <p:bg>
      <p:bgPr>
        <a:solidFill>
          <a:schemeClr val="bg1">
            <a:lumMod val="95000"/>
          </a:schemeClr>
        </a:solid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FBAACA56-AEE2-314B-8299-B6FE97339959}"/>
              </a:ext>
            </a:extLst>
          </p:cNvPr>
          <p:cNvSpPr/>
          <p:nvPr/>
        </p:nvSpPr>
        <p:spPr>
          <a:xfrm>
            <a:off x="457200" y="914400"/>
            <a:ext cx="11277600" cy="5486400"/>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cxnSp>
        <p:nvCxnSpPr>
          <p:cNvPr id="8" name="Straight Connector 7">
            <a:extLst>
              <a:ext uri="{FF2B5EF4-FFF2-40B4-BE49-F238E27FC236}">
                <a16:creationId xmlns:a16="http://schemas.microsoft.com/office/drawing/2014/main" id="{C206D609-37C0-AC44-935C-2D4880072BDB}"/>
              </a:ext>
            </a:extLst>
          </p:cNvPr>
          <p:cNvCxnSpPr>
            <a:cxnSpLocks/>
          </p:cNvCxnSpPr>
          <p:nvPr/>
        </p:nvCxnSpPr>
        <p:spPr>
          <a:xfrm flipV="1">
            <a:off x="6965950" y="1371600"/>
            <a:ext cx="0" cy="457200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91B1A1AB-F487-7149-8277-7F7BAC3BC2E0}"/>
              </a:ext>
            </a:extLst>
          </p:cNvPr>
          <p:cNvCxnSpPr>
            <a:cxnSpLocks/>
          </p:cNvCxnSpPr>
          <p:nvPr/>
        </p:nvCxnSpPr>
        <p:spPr>
          <a:xfrm flipV="1">
            <a:off x="949325" y="3657600"/>
            <a:ext cx="5553075"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10" name="Graphic 18">
            <a:extLst>
              <a:ext uri="{FF2B5EF4-FFF2-40B4-BE49-F238E27FC236}">
                <a16:creationId xmlns:a16="http://schemas.microsoft.com/office/drawing/2014/main" id="{93CB5560-5DC0-DA4E-9D18-2BF99AE20EC7}"/>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0347325" y="6553200"/>
            <a:ext cx="1265238" cy="168275"/>
          </a:xfrm>
          <a:prstGeom prst="rect">
            <a:avLst/>
          </a:prstGeom>
        </p:spPr>
      </p:pic>
      <p:sp>
        <p:nvSpPr>
          <p:cNvPr id="7" name="Content Placeholder 6"/>
          <p:cNvSpPr>
            <a:spLocks noGrp="1"/>
          </p:cNvSpPr>
          <p:nvPr>
            <p:ph sz="quarter" idx="13"/>
          </p:nvPr>
        </p:nvSpPr>
        <p:spPr>
          <a:xfrm>
            <a:off x="6990424" y="926409"/>
            <a:ext cx="4739352" cy="5489745"/>
          </a:xfrm>
          <a:custGeom>
            <a:avLst/>
            <a:gdLst>
              <a:gd name="connsiteX0" fmla="*/ 0 w 4727448"/>
              <a:gd name="connsiteY0" fmla="*/ 178745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8" fmla="*/ 0 w 4727448"/>
              <a:gd name="connsiteY8" fmla="*/ 178745 h 5486383"/>
              <a:gd name="connsiteX0" fmla="*/ 0 w 4727448"/>
              <a:gd name="connsiteY0" fmla="*/ 5307638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0" fmla="*/ 546244 w 5094947"/>
              <a:gd name="connsiteY0" fmla="*/ 5486383 h 5486383"/>
              <a:gd name="connsiteX1" fmla="*/ 546244 w 5094947"/>
              <a:gd name="connsiteY1" fmla="*/ 0 h 5486383"/>
              <a:gd name="connsiteX2" fmla="*/ 4916202 w 5094947"/>
              <a:gd name="connsiteY2" fmla="*/ 0 h 5486383"/>
              <a:gd name="connsiteX3" fmla="*/ 5094947 w 5094947"/>
              <a:gd name="connsiteY3" fmla="*/ 178745 h 5486383"/>
              <a:gd name="connsiteX4" fmla="*/ 5094947 w 5094947"/>
              <a:gd name="connsiteY4" fmla="*/ 5307638 h 5486383"/>
              <a:gd name="connsiteX5" fmla="*/ 4916202 w 5094947"/>
              <a:gd name="connsiteY5" fmla="*/ 5486383 h 5486383"/>
              <a:gd name="connsiteX6" fmla="*/ 546244 w 5094947"/>
              <a:gd name="connsiteY6" fmla="*/ 5486383 h 5486383"/>
              <a:gd name="connsiteX0" fmla="*/ 323701 w 4872404"/>
              <a:gd name="connsiteY0" fmla="*/ 5486383 h 5486383"/>
              <a:gd name="connsiteX1" fmla="*/ 323701 w 4872404"/>
              <a:gd name="connsiteY1" fmla="*/ 0 h 5486383"/>
              <a:gd name="connsiteX2" fmla="*/ 4693659 w 4872404"/>
              <a:gd name="connsiteY2" fmla="*/ 0 h 5486383"/>
              <a:gd name="connsiteX3" fmla="*/ 4872404 w 4872404"/>
              <a:gd name="connsiteY3" fmla="*/ 178745 h 5486383"/>
              <a:gd name="connsiteX4" fmla="*/ 4872404 w 4872404"/>
              <a:gd name="connsiteY4" fmla="*/ 5307638 h 5486383"/>
              <a:gd name="connsiteX5" fmla="*/ 4693659 w 4872404"/>
              <a:gd name="connsiteY5" fmla="*/ 5486383 h 5486383"/>
              <a:gd name="connsiteX6" fmla="*/ 323701 w 4872404"/>
              <a:gd name="connsiteY6" fmla="*/ 5486383 h 5486383"/>
              <a:gd name="connsiteX0" fmla="*/ 0 w 4548703"/>
              <a:gd name="connsiteY0" fmla="*/ 5486383 h 5486383"/>
              <a:gd name="connsiteX1" fmla="*/ 0 w 4548703"/>
              <a:gd name="connsiteY1" fmla="*/ 0 h 5486383"/>
              <a:gd name="connsiteX2" fmla="*/ 4369958 w 4548703"/>
              <a:gd name="connsiteY2" fmla="*/ 0 h 5486383"/>
              <a:gd name="connsiteX3" fmla="*/ 4548703 w 4548703"/>
              <a:gd name="connsiteY3" fmla="*/ 178745 h 5486383"/>
              <a:gd name="connsiteX4" fmla="*/ 4548703 w 4548703"/>
              <a:gd name="connsiteY4" fmla="*/ 5307638 h 5486383"/>
              <a:gd name="connsiteX5" fmla="*/ 4369958 w 4548703"/>
              <a:gd name="connsiteY5" fmla="*/ 5486383 h 5486383"/>
              <a:gd name="connsiteX6" fmla="*/ 0 w 4548703"/>
              <a:gd name="connsiteY6" fmla="*/ 5486383 h 5486383"/>
              <a:gd name="connsiteX0" fmla="*/ 187287 w 4735990"/>
              <a:gd name="connsiteY0" fmla="*/ 5497399 h 5497399"/>
              <a:gd name="connsiteX1" fmla="*/ 0 w 4735990"/>
              <a:gd name="connsiteY1" fmla="*/ 0 h 5497399"/>
              <a:gd name="connsiteX2" fmla="*/ 4557245 w 4735990"/>
              <a:gd name="connsiteY2" fmla="*/ 11016 h 5497399"/>
              <a:gd name="connsiteX3" fmla="*/ 4735990 w 4735990"/>
              <a:gd name="connsiteY3" fmla="*/ 189761 h 5497399"/>
              <a:gd name="connsiteX4" fmla="*/ 4735990 w 4735990"/>
              <a:gd name="connsiteY4" fmla="*/ 5318654 h 5497399"/>
              <a:gd name="connsiteX5" fmla="*/ 4557245 w 4735990"/>
              <a:gd name="connsiteY5" fmla="*/ 5497399 h 5497399"/>
              <a:gd name="connsiteX6" fmla="*/ 187287 w 4735990"/>
              <a:gd name="connsiteY6" fmla="*/ 5497399 h 5497399"/>
              <a:gd name="connsiteX0" fmla="*/ 183926 w 4732629"/>
              <a:gd name="connsiteY0" fmla="*/ 5486383 h 5486383"/>
              <a:gd name="connsiteX1" fmla="*/ 0 w 4732629"/>
              <a:gd name="connsiteY1" fmla="*/ 2432 h 5486383"/>
              <a:gd name="connsiteX2" fmla="*/ 4553884 w 4732629"/>
              <a:gd name="connsiteY2" fmla="*/ 0 h 5486383"/>
              <a:gd name="connsiteX3" fmla="*/ 4732629 w 4732629"/>
              <a:gd name="connsiteY3" fmla="*/ 178745 h 5486383"/>
              <a:gd name="connsiteX4" fmla="*/ 4732629 w 4732629"/>
              <a:gd name="connsiteY4" fmla="*/ 5307638 h 5486383"/>
              <a:gd name="connsiteX5" fmla="*/ 4553884 w 4732629"/>
              <a:gd name="connsiteY5" fmla="*/ 5486383 h 5486383"/>
              <a:gd name="connsiteX6" fmla="*/ 183926 w 4732629"/>
              <a:gd name="connsiteY6" fmla="*/ 5486383 h 5486383"/>
              <a:gd name="connsiteX0" fmla="*/ 190649 w 4739352"/>
              <a:gd name="connsiteY0" fmla="*/ 5486383 h 5486383"/>
              <a:gd name="connsiteX1" fmla="*/ 0 w 4739352"/>
              <a:gd name="connsiteY1" fmla="*/ 2432 h 5486383"/>
              <a:gd name="connsiteX2" fmla="*/ 4560607 w 4739352"/>
              <a:gd name="connsiteY2" fmla="*/ 0 h 5486383"/>
              <a:gd name="connsiteX3" fmla="*/ 4739352 w 4739352"/>
              <a:gd name="connsiteY3" fmla="*/ 178745 h 5486383"/>
              <a:gd name="connsiteX4" fmla="*/ 4739352 w 4739352"/>
              <a:gd name="connsiteY4" fmla="*/ 5307638 h 5486383"/>
              <a:gd name="connsiteX5" fmla="*/ 4560607 w 4739352"/>
              <a:gd name="connsiteY5" fmla="*/ 5486383 h 5486383"/>
              <a:gd name="connsiteX6" fmla="*/ 190649 w 4739352"/>
              <a:gd name="connsiteY6" fmla="*/ 5486383 h 5486383"/>
              <a:gd name="connsiteX0" fmla="*/ 2390 w 4739352"/>
              <a:gd name="connsiteY0" fmla="*/ 5489745 h 5489745"/>
              <a:gd name="connsiteX1" fmla="*/ 0 w 4739352"/>
              <a:gd name="connsiteY1" fmla="*/ 2432 h 5489745"/>
              <a:gd name="connsiteX2" fmla="*/ 4560607 w 4739352"/>
              <a:gd name="connsiteY2" fmla="*/ 0 h 5489745"/>
              <a:gd name="connsiteX3" fmla="*/ 4739352 w 4739352"/>
              <a:gd name="connsiteY3" fmla="*/ 178745 h 5489745"/>
              <a:gd name="connsiteX4" fmla="*/ 4739352 w 4739352"/>
              <a:gd name="connsiteY4" fmla="*/ 5307638 h 5489745"/>
              <a:gd name="connsiteX5" fmla="*/ 4560607 w 4739352"/>
              <a:gd name="connsiteY5" fmla="*/ 5486383 h 5489745"/>
              <a:gd name="connsiteX6" fmla="*/ 2390 w 4739352"/>
              <a:gd name="connsiteY6" fmla="*/ 5489745 h 5489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9352" h="5489745">
                <a:moveTo>
                  <a:pt x="2390" y="5489745"/>
                </a:moveTo>
                <a:cubicBezTo>
                  <a:pt x="1593" y="3660641"/>
                  <a:pt x="797" y="1831536"/>
                  <a:pt x="0" y="2432"/>
                </a:cubicBezTo>
                <a:lnTo>
                  <a:pt x="4560607" y="0"/>
                </a:lnTo>
                <a:cubicBezTo>
                  <a:pt x="4659325" y="0"/>
                  <a:pt x="4739352" y="80027"/>
                  <a:pt x="4739352" y="178745"/>
                </a:cubicBezTo>
                <a:lnTo>
                  <a:pt x="4739352" y="5307638"/>
                </a:lnTo>
                <a:cubicBezTo>
                  <a:pt x="4739352" y="5406356"/>
                  <a:pt x="4659325" y="5486383"/>
                  <a:pt x="4560607" y="5486383"/>
                </a:cubicBezTo>
                <a:lnTo>
                  <a:pt x="2390" y="5489745"/>
                </a:lnTo>
                <a:close/>
              </a:path>
            </a:pathLst>
          </a:custGeom>
          <a:noFill/>
          <a:effectLst/>
        </p:spPr>
        <p:txBody>
          <a:bodyPr lIns="228600" tIns="228600" rIns="228600" bIns="228600" anchor="ctr"/>
          <a:lstStyle>
            <a:lvl1pPr>
              <a:buClr>
                <a:schemeClr val="accent1"/>
              </a:buClr>
              <a:defRPr sz="1600" b="1" i="0">
                <a:latin typeface="Arial" panose="020B0604020202020204" pitchFamily="34" charset="0"/>
              </a:defRPr>
            </a:lvl1pPr>
            <a:lvl2pPr>
              <a:buClr>
                <a:schemeClr val="accent1"/>
              </a:buClr>
              <a:defRPr sz="1400" b="0" i="0">
                <a:latin typeface="Arial" panose="020B0604020202020204" pitchFamily="34" charset="0"/>
              </a:defRPr>
            </a:lvl2pPr>
            <a:lvl3pPr>
              <a:buClr>
                <a:schemeClr val="accent1"/>
              </a:buClr>
              <a:defRPr sz="1200" b="0" i="0">
                <a:latin typeface="Arial" panose="020B0604020202020204" pitchFamily="34" charset="0"/>
              </a:defRPr>
            </a:lvl3pPr>
            <a:lvl4pPr>
              <a:buClr>
                <a:schemeClr val="accent1"/>
              </a:buCl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Title 4"/>
          <p:cNvSpPr>
            <a:spLocks noGrp="1"/>
          </p:cNvSpPr>
          <p:nvPr>
            <p:ph type="title"/>
          </p:nvPr>
        </p:nvSpPr>
        <p:spPr/>
        <p:txBody>
          <a:bodyPr/>
          <a:lstStyle>
            <a:lvl1pPr>
              <a:defRPr b="1" i="0">
                <a:solidFill>
                  <a:schemeClr val="tx1"/>
                </a:solidFill>
              </a:defRPr>
            </a:lvl1pPr>
          </a:lstStyle>
          <a:p>
            <a:r>
              <a:rPr lang="en-US"/>
              <a:t>Click to edit Master title style</a:t>
            </a:r>
          </a:p>
        </p:txBody>
      </p:sp>
      <p:sp>
        <p:nvSpPr>
          <p:cNvPr id="16" name="Picture Placeholder 7"/>
          <p:cNvSpPr>
            <a:spLocks noGrp="1"/>
          </p:cNvSpPr>
          <p:nvPr>
            <p:ph type="pic" sz="quarter" idx="21"/>
          </p:nvPr>
        </p:nvSpPr>
        <p:spPr>
          <a:xfrm>
            <a:off x="461301" y="921241"/>
            <a:ext cx="6534496" cy="2743200"/>
          </a:xfrm>
          <a:prstGeom prst="rect">
            <a:avLst/>
          </a:prstGeom>
          <a:solidFill>
            <a:schemeClr val="tx1"/>
          </a:solidFill>
        </p:spPr>
        <p:txBody>
          <a:bodyPr bIns="82296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7" name="Picture Placeholder 7"/>
          <p:cNvSpPr>
            <a:spLocks noGrp="1"/>
          </p:cNvSpPr>
          <p:nvPr>
            <p:ph type="pic" sz="quarter" idx="22"/>
          </p:nvPr>
        </p:nvSpPr>
        <p:spPr>
          <a:xfrm>
            <a:off x="461301" y="3652911"/>
            <a:ext cx="6536840" cy="2743200"/>
          </a:xfrm>
          <a:prstGeom prst="rect">
            <a:avLst/>
          </a:prstGeom>
          <a:solidFill>
            <a:schemeClr val="tx1"/>
          </a:solidFill>
        </p:spPr>
        <p:txBody>
          <a:bodyPr bIns="82296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1" name="Slide Number Placeholder 5">
            <a:extLst>
              <a:ext uri="{FF2B5EF4-FFF2-40B4-BE49-F238E27FC236}">
                <a16:creationId xmlns:a16="http://schemas.microsoft.com/office/drawing/2014/main" id="{1A153628-A77E-EB4F-AE94-896B4A3BFF19}"/>
              </a:ext>
            </a:extLst>
          </p:cNvPr>
          <p:cNvSpPr>
            <a:spLocks noGrp="1"/>
          </p:cNvSpPr>
          <p:nvPr>
            <p:ph type="sldNum" sz="quarter" idx="23"/>
          </p:nvPr>
        </p:nvSpPr>
        <p:spPr/>
        <p:txBody>
          <a:bodyPr/>
          <a:lstStyle>
            <a:lvl1pPr>
              <a:defRPr b="0" i="0">
                <a:latin typeface="Arial" panose="020B0604020202020204" pitchFamily="34" charset="0"/>
              </a:defRPr>
            </a:lvl1pPr>
          </a:lstStyle>
          <a:p>
            <a:pPr>
              <a:defRPr/>
            </a:pPr>
            <a:fld id="{9F7602CD-106C-4649-B23D-0FD588EFB46E}" type="slidenum">
              <a:rPr lang="en-US" smtClean="0"/>
              <a:pPr>
                <a:defRPr/>
              </a:pPr>
              <a:t>‹#›</a:t>
            </a:fld>
            <a:endParaRPr lang="en-US"/>
          </a:p>
        </p:txBody>
      </p:sp>
      <p:sp>
        <p:nvSpPr>
          <p:cNvPr id="12" name="Footer Placeholder 1">
            <a:extLst>
              <a:ext uri="{FF2B5EF4-FFF2-40B4-BE49-F238E27FC236}">
                <a16:creationId xmlns:a16="http://schemas.microsoft.com/office/drawing/2014/main" id="{FB88650A-8BB2-B441-8C7C-9CC6E40ECEBC}"/>
              </a:ext>
            </a:extLst>
          </p:cNvPr>
          <p:cNvSpPr>
            <a:spLocks noGrp="1"/>
          </p:cNvSpPr>
          <p:nvPr>
            <p:ph type="ftr" sz="quarter" idx="24"/>
          </p:nvPr>
        </p:nvSpPr>
        <p:spPr/>
        <p:txBody>
          <a:bodyPr/>
          <a:lstStyle>
            <a:lvl1pPr>
              <a:defRPr b="0" i="0">
                <a:latin typeface="Arial" panose="020B0604020202020204" pitchFamily="34" charset="0"/>
              </a:defRPr>
            </a:lvl1pPr>
          </a:lstStyle>
          <a:p>
            <a:pPr>
              <a:defRPr/>
            </a:pPr>
            <a:r>
              <a:rPr lang="en-US"/>
              <a:t>© Silicon Laboratories Inc. All Rights Reserved</a:t>
            </a:r>
          </a:p>
        </p:txBody>
      </p:sp>
    </p:spTree>
    <p:extLst>
      <p:ext uri="{BB962C8B-B14F-4D97-AF65-F5344CB8AC3E}">
        <p14:creationId xmlns:p14="http://schemas.microsoft.com/office/powerpoint/2010/main" val="1978516464"/>
      </p:ext>
    </p:extLst>
  </p:cSld>
  <p:clrMapOvr>
    <a:masterClrMapping/>
  </p:clrMapOvr>
  <p:transition spd="med">
    <p:wip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feature-three-image-content">
    <p:bg>
      <p:bgPr>
        <a:solidFill>
          <a:schemeClr val="bg1">
            <a:lumMod val="95000"/>
          </a:schemeClr>
        </a:solid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1FB718BB-FD02-7D45-8E8B-C97BB0EA9EB5}"/>
              </a:ext>
            </a:extLst>
          </p:cNvPr>
          <p:cNvSpPr/>
          <p:nvPr/>
        </p:nvSpPr>
        <p:spPr>
          <a:xfrm>
            <a:off x="457200" y="914400"/>
            <a:ext cx="11277600" cy="5486400"/>
          </a:xfrm>
          <a:prstGeom prst="roundRect">
            <a:avLst>
              <a:gd name="adj" fmla="val 2812"/>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pic>
        <p:nvPicPr>
          <p:cNvPr id="10" name="Graphic 16">
            <a:extLst>
              <a:ext uri="{FF2B5EF4-FFF2-40B4-BE49-F238E27FC236}">
                <a16:creationId xmlns:a16="http://schemas.microsoft.com/office/drawing/2014/main" id="{61EFA940-C647-1044-96D5-F0BBD343EB0E}"/>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0347325" y="6553200"/>
            <a:ext cx="1265238" cy="168275"/>
          </a:xfrm>
          <a:prstGeom prst="rect">
            <a:avLst/>
          </a:prstGeom>
        </p:spPr>
      </p:pic>
      <p:sp>
        <p:nvSpPr>
          <p:cNvPr id="7" name="Content Placeholder 6"/>
          <p:cNvSpPr>
            <a:spLocks noGrp="1"/>
          </p:cNvSpPr>
          <p:nvPr>
            <p:ph sz="quarter" idx="13"/>
          </p:nvPr>
        </p:nvSpPr>
        <p:spPr>
          <a:xfrm>
            <a:off x="6989224" y="914399"/>
            <a:ext cx="4739352" cy="5489745"/>
          </a:xfrm>
          <a:custGeom>
            <a:avLst/>
            <a:gdLst>
              <a:gd name="connsiteX0" fmla="*/ 0 w 4727448"/>
              <a:gd name="connsiteY0" fmla="*/ 178745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8" fmla="*/ 0 w 4727448"/>
              <a:gd name="connsiteY8" fmla="*/ 178745 h 5486383"/>
              <a:gd name="connsiteX0" fmla="*/ 0 w 4727448"/>
              <a:gd name="connsiteY0" fmla="*/ 5307638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0" fmla="*/ 546244 w 5094947"/>
              <a:gd name="connsiteY0" fmla="*/ 5486383 h 5486383"/>
              <a:gd name="connsiteX1" fmla="*/ 546244 w 5094947"/>
              <a:gd name="connsiteY1" fmla="*/ 0 h 5486383"/>
              <a:gd name="connsiteX2" fmla="*/ 4916202 w 5094947"/>
              <a:gd name="connsiteY2" fmla="*/ 0 h 5486383"/>
              <a:gd name="connsiteX3" fmla="*/ 5094947 w 5094947"/>
              <a:gd name="connsiteY3" fmla="*/ 178745 h 5486383"/>
              <a:gd name="connsiteX4" fmla="*/ 5094947 w 5094947"/>
              <a:gd name="connsiteY4" fmla="*/ 5307638 h 5486383"/>
              <a:gd name="connsiteX5" fmla="*/ 4916202 w 5094947"/>
              <a:gd name="connsiteY5" fmla="*/ 5486383 h 5486383"/>
              <a:gd name="connsiteX6" fmla="*/ 546244 w 5094947"/>
              <a:gd name="connsiteY6" fmla="*/ 5486383 h 5486383"/>
              <a:gd name="connsiteX0" fmla="*/ 323701 w 4872404"/>
              <a:gd name="connsiteY0" fmla="*/ 5486383 h 5486383"/>
              <a:gd name="connsiteX1" fmla="*/ 323701 w 4872404"/>
              <a:gd name="connsiteY1" fmla="*/ 0 h 5486383"/>
              <a:gd name="connsiteX2" fmla="*/ 4693659 w 4872404"/>
              <a:gd name="connsiteY2" fmla="*/ 0 h 5486383"/>
              <a:gd name="connsiteX3" fmla="*/ 4872404 w 4872404"/>
              <a:gd name="connsiteY3" fmla="*/ 178745 h 5486383"/>
              <a:gd name="connsiteX4" fmla="*/ 4872404 w 4872404"/>
              <a:gd name="connsiteY4" fmla="*/ 5307638 h 5486383"/>
              <a:gd name="connsiteX5" fmla="*/ 4693659 w 4872404"/>
              <a:gd name="connsiteY5" fmla="*/ 5486383 h 5486383"/>
              <a:gd name="connsiteX6" fmla="*/ 323701 w 4872404"/>
              <a:gd name="connsiteY6" fmla="*/ 5486383 h 5486383"/>
              <a:gd name="connsiteX0" fmla="*/ 0 w 4548703"/>
              <a:gd name="connsiteY0" fmla="*/ 5486383 h 5486383"/>
              <a:gd name="connsiteX1" fmla="*/ 0 w 4548703"/>
              <a:gd name="connsiteY1" fmla="*/ 0 h 5486383"/>
              <a:gd name="connsiteX2" fmla="*/ 4369958 w 4548703"/>
              <a:gd name="connsiteY2" fmla="*/ 0 h 5486383"/>
              <a:gd name="connsiteX3" fmla="*/ 4548703 w 4548703"/>
              <a:gd name="connsiteY3" fmla="*/ 178745 h 5486383"/>
              <a:gd name="connsiteX4" fmla="*/ 4548703 w 4548703"/>
              <a:gd name="connsiteY4" fmla="*/ 5307638 h 5486383"/>
              <a:gd name="connsiteX5" fmla="*/ 4369958 w 4548703"/>
              <a:gd name="connsiteY5" fmla="*/ 5486383 h 5486383"/>
              <a:gd name="connsiteX6" fmla="*/ 0 w 4548703"/>
              <a:gd name="connsiteY6" fmla="*/ 5486383 h 5486383"/>
              <a:gd name="connsiteX0" fmla="*/ 187287 w 4735990"/>
              <a:gd name="connsiteY0" fmla="*/ 5497399 h 5497399"/>
              <a:gd name="connsiteX1" fmla="*/ 0 w 4735990"/>
              <a:gd name="connsiteY1" fmla="*/ 0 h 5497399"/>
              <a:gd name="connsiteX2" fmla="*/ 4557245 w 4735990"/>
              <a:gd name="connsiteY2" fmla="*/ 11016 h 5497399"/>
              <a:gd name="connsiteX3" fmla="*/ 4735990 w 4735990"/>
              <a:gd name="connsiteY3" fmla="*/ 189761 h 5497399"/>
              <a:gd name="connsiteX4" fmla="*/ 4735990 w 4735990"/>
              <a:gd name="connsiteY4" fmla="*/ 5318654 h 5497399"/>
              <a:gd name="connsiteX5" fmla="*/ 4557245 w 4735990"/>
              <a:gd name="connsiteY5" fmla="*/ 5497399 h 5497399"/>
              <a:gd name="connsiteX6" fmla="*/ 187287 w 4735990"/>
              <a:gd name="connsiteY6" fmla="*/ 5497399 h 5497399"/>
              <a:gd name="connsiteX0" fmla="*/ 183926 w 4732629"/>
              <a:gd name="connsiteY0" fmla="*/ 5486383 h 5486383"/>
              <a:gd name="connsiteX1" fmla="*/ 0 w 4732629"/>
              <a:gd name="connsiteY1" fmla="*/ 2432 h 5486383"/>
              <a:gd name="connsiteX2" fmla="*/ 4553884 w 4732629"/>
              <a:gd name="connsiteY2" fmla="*/ 0 h 5486383"/>
              <a:gd name="connsiteX3" fmla="*/ 4732629 w 4732629"/>
              <a:gd name="connsiteY3" fmla="*/ 178745 h 5486383"/>
              <a:gd name="connsiteX4" fmla="*/ 4732629 w 4732629"/>
              <a:gd name="connsiteY4" fmla="*/ 5307638 h 5486383"/>
              <a:gd name="connsiteX5" fmla="*/ 4553884 w 4732629"/>
              <a:gd name="connsiteY5" fmla="*/ 5486383 h 5486383"/>
              <a:gd name="connsiteX6" fmla="*/ 183926 w 4732629"/>
              <a:gd name="connsiteY6" fmla="*/ 5486383 h 5486383"/>
              <a:gd name="connsiteX0" fmla="*/ 190649 w 4739352"/>
              <a:gd name="connsiteY0" fmla="*/ 5486383 h 5486383"/>
              <a:gd name="connsiteX1" fmla="*/ 0 w 4739352"/>
              <a:gd name="connsiteY1" fmla="*/ 2432 h 5486383"/>
              <a:gd name="connsiteX2" fmla="*/ 4560607 w 4739352"/>
              <a:gd name="connsiteY2" fmla="*/ 0 h 5486383"/>
              <a:gd name="connsiteX3" fmla="*/ 4739352 w 4739352"/>
              <a:gd name="connsiteY3" fmla="*/ 178745 h 5486383"/>
              <a:gd name="connsiteX4" fmla="*/ 4739352 w 4739352"/>
              <a:gd name="connsiteY4" fmla="*/ 5307638 h 5486383"/>
              <a:gd name="connsiteX5" fmla="*/ 4560607 w 4739352"/>
              <a:gd name="connsiteY5" fmla="*/ 5486383 h 5486383"/>
              <a:gd name="connsiteX6" fmla="*/ 190649 w 4739352"/>
              <a:gd name="connsiteY6" fmla="*/ 5486383 h 5486383"/>
              <a:gd name="connsiteX0" fmla="*/ 2390 w 4739352"/>
              <a:gd name="connsiteY0" fmla="*/ 5489745 h 5489745"/>
              <a:gd name="connsiteX1" fmla="*/ 0 w 4739352"/>
              <a:gd name="connsiteY1" fmla="*/ 2432 h 5489745"/>
              <a:gd name="connsiteX2" fmla="*/ 4560607 w 4739352"/>
              <a:gd name="connsiteY2" fmla="*/ 0 h 5489745"/>
              <a:gd name="connsiteX3" fmla="*/ 4739352 w 4739352"/>
              <a:gd name="connsiteY3" fmla="*/ 178745 h 5489745"/>
              <a:gd name="connsiteX4" fmla="*/ 4739352 w 4739352"/>
              <a:gd name="connsiteY4" fmla="*/ 5307638 h 5489745"/>
              <a:gd name="connsiteX5" fmla="*/ 4560607 w 4739352"/>
              <a:gd name="connsiteY5" fmla="*/ 5486383 h 5489745"/>
              <a:gd name="connsiteX6" fmla="*/ 2390 w 4739352"/>
              <a:gd name="connsiteY6" fmla="*/ 5489745 h 5489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9352" h="5489745">
                <a:moveTo>
                  <a:pt x="2390" y="5489745"/>
                </a:moveTo>
                <a:cubicBezTo>
                  <a:pt x="1593" y="3660641"/>
                  <a:pt x="797" y="1831536"/>
                  <a:pt x="0" y="2432"/>
                </a:cubicBezTo>
                <a:lnTo>
                  <a:pt x="4560607" y="0"/>
                </a:lnTo>
                <a:cubicBezTo>
                  <a:pt x="4659325" y="0"/>
                  <a:pt x="4739352" y="80027"/>
                  <a:pt x="4739352" y="178745"/>
                </a:cubicBezTo>
                <a:lnTo>
                  <a:pt x="4739352" y="5307638"/>
                </a:lnTo>
                <a:cubicBezTo>
                  <a:pt x="4739352" y="5406356"/>
                  <a:pt x="4659325" y="5486383"/>
                  <a:pt x="4560607" y="5486383"/>
                </a:cubicBezTo>
                <a:lnTo>
                  <a:pt x="2390" y="5489745"/>
                </a:lnTo>
                <a:close/>
              </a:path>
            </a:pathLst>
          </a:custGeom>
          <a:noFill/>
          <a:effectLst/>
        </p:spPr>
        <p:txBody>
          <a:bodyPr lIns="228600" tIns="228600" rIns="228600" bIns="228600" anchor="ctr"/>
          <a:lstStyle>
            <a:lvl1pPr>
              <a:buClr>
                <a:schemeClr val="accent1"/>
              </a:buClr>
              <a:defRPr sz="1600" b="1" i="0">
                <a:latin typeface="Arial" panose="020B0604020202020204" pitchFamily="34" charset="0"/>
              </a:defRPr>
            </a:lvl1pPr>
            <a:lvl2pPr>
              <a:buClr>
                <a:schemeClr val="accent1"/>
              </a:buClr>
              <a:defRPr sz="1400" b="0" i="0">
                <a:latin typeface="Arial" panose="020B0604020202020204" pitchFamily="34" charset="0"/>
              </a:defRPr>
            </a:lvl2pPr>
            <a:lvl3pPr>
              <a:buClr>
                <a:schemeClr val="accent1"/>
              </a:buClr>
              <a:defRPr sz="1200" b="0" i="0">
                <a:latin typeface="Arial" panose="020B0604020202020204" pitchFamily="34" charset="0"/>
              </a:defRPr>
            </a:lvl3pPr>
            <a:lvl4pPr>
              <a:buClr>
                <a:schemeClr val="accent1"/>
              </a:buCl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2" name="Picture Placeholder 11"/>
          <p:cNvSpPr>
            <a:spLocks noGrp="1"/>
          </p:cNvSpPr>
          <p:nvPr>
            <p:ph type="pic" sz="quarter" idx="22"/>
          </p:nvPr>
        </p:nvSpPr>
        <p:spPr>
          <a:xfrm>
            <a:off x="456895" y="4576444"/>
            <a:ext cx="6537960" cy="1824356"/>
          </a:xfrm>
          <a:prstGeom prst="rect">
            <a:avLst/>
          </a:prstGeom>
          <a:solidFill>
            <a:schemeClr val="tx1"/>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5" name="Title 4"/>
          <p:cNvSpPr>
            <a:spLocks noGrp="1"/>
          </p:cNvSpPr>
          <p:nvPr>
            <p:ph type="title"/>
          </p:nvPr>
        </p:nvSpPr>
        <p:spPr/>
        <p:txBody>
          <a:bodyPr/>
          <a:lstStyle>
            <a:lvl1pPr>
              <a:defRPr b="1" i="0">
                <a:solidFill>
                  <a:schemeClr val="tx1"/>
                </a:solidFill>
              </a:defRPr>
            </a:lvl1pPr>
          </a:lstStyle>
          <a:p>
            <a:r>
              <a:rPr lang="en-US"/>
              <a:t>Click to edit Master title style</a:t>
            </a:r>
          </a:p>
        </p:txBody>
      </p:sp>
      <p:sp>
        <p:nvSpPr>
          <p:cNvPr id="8" name="Picture Placeholder 7"/>
          <p:cNvSpPr>
            <a:spLocks noGrp="1"/>
          </p:cNvSpPr>
          <p:nvPr>
            <p:ph type="pic" sz="quarter" idx="23"/>
          </p:nvPr>
        </p:nvSpPr>
        <p:spPr>
          <a:xfrm>
            <a:off x="456895" y="2743197"/>
            <a:ext cx="6537960" cy="1837944"/>
          </a:xfrm>
          <a:prstGeom prst="rect">
            <a:avLst/>
          </a:prstGeom>
          <a:solidFill>
            <a:schemeClr val="tx1"/>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4" name="Picture Placeholder 7"/>
          <p:cNvSpPr>
            <a:spLocks noGrp="1"/>
          </p:cNvSpPr>
          <p:nvPr>
            <p:ph type="pic" sz="quarter" idx="21"/>
          </p:nvPr>
        </p:nvSpPr>
        <p:spPr>
          <a:xfrm>
            <a:off x="456895" y="917824"/>
            <a:ext cx="6534802" cy="1834655"/>
          </a:xfrm>
          <a:prstGeom prst="rect">
            <a:avLst/>
          </a:prstGeom>
          <a:solidFill>
            <a:schemeClr val="tx1"/>
          </a:solidFill>
        </p:spPr>
        <p:txBody>
          <a:bodyPr bIns="73152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1" name="Slide Number Placeholder 5">
            <a:extLst>
              <a:ext uri="{FF2B5EF4-FFF2-40B4-BE49-F238E27FC236}">
                <a16:creationId xmlns:a16="http://schemas.microsoft.com/office/drawing/2014/main" id="{5631FEBF-0A31-A645-9605-A9E5F6F0400B}"/>
              </a:ext>
            </a:extLst>
          </p:cNvPr>
          <p:cNvSpPr>
            <a:spLocks noGrp="1"/>
          </p:cNvSpPr>
          <p:nvPr>
            <p:ph type="sldNum" sz="quarter" idx="24"/>
          </p:nvPr>
        </p:nvSpPr>
        <p:spPr/>
        <p:txBody>
          <a:bodyPr/>
          <a:lstStyle>
            <a:lvl1pPr>
              <a:defRPr b="0" i="0">
                <a:latin typeface="Arial" panose="020B0604020202020204" pitchFamily="34" charset="0"/>
              </a:defRPr>
            </a:lvl1pPr>
          </a:lstStyle>
          <a:p>
            <a:pPr>
              <a:defRPr/>
            </a:pPr>
            <a:fld id="{840B031E-FD23-D74A-BBA5-027E6F43243A}" type="slidenum">
              <a:rPr lang="en-US" smtClean="0"/>
              <a:pPr>
                <a:defRPr/>
              </a:pPr>
              <a:t>‹#›</a:t>
            </a:fld>
            <a:endParaRPr lang="en-US"/>
          </a:p>
        </p:txBody>
      </p:sp>
      <p:sp>
        <p:nvSpPr>
          <p:cNvPr id="13" name="Footer Placeholder 1">
            <a:extLst>
              <a:ext uri="{FF2B5EF4-FFF2-40B4-BE49-F238E27FC236}">
                <a16:creationId xmlns:a16="http://schemas.microsoft.com/office/drawing/2014/main" id="{67C9B563-77E4-E94B-9CC9-09602D4FDAFC}"/>
              </a:ext>
            </a:extLst>
          </p:cNvPr>
          <p:cNvSpPr>
            <a:spLocks noGrp="1"/>
          </p:cNvSpPr>
          <p:nvPr>
            <p:ph type="ftr" sz="quarter" idx="25"/>
          </p:nvPr>
        </p:nvSpPr>
        <p:spPr/>
        <p:txBody>
          <a:bodyPr/>
          <a:lstStyle>
            <a:lvl1pPr>
              <a:defRPr b="0" i="0">
                <a:latin typeface="Arial" panose="020B0604020202020204" pitchFamily="34" charset="0"/>
              </a:defRPr>
            </a:lvl1pPr>
          </a:lstStyle>
          <a:p>
            <a:pPr>
              <a:defRPr/>
            </a:pPr>
            <a:r>
              <a:rPr lang="en-US"/>
              <a:t>© Silicon Laboratories Inc. All Rights Reserved</a:t>
            </a:r>
          </a:p>
        </p:txBody>
      </p:sp>
    </p:spTree>
    <p:extLst>
      <p:ext uri="{BB962C8B-B14F-4D97-AF65-F5344CB8AC3E}">
        <p14:creationId xmlns:p14="http://schemas.microsoft.com/office/powerpoint/2010/main" val="3336678413"/>
      </p:ext>
    </p:extLst>
  </p:cSld>
  <p:clrMapOvr>
    <a:masterClrMapping/>
  </p:clrMapOvr>
  <p:transition spd="med">
    <p:wip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feature-four-square-image-content">
    <p:bg>
      <p:bgPr>
        <a:solidFill>
          <a:schemeClr val="bg1">
            <a:lumMod val="95000"/>
          </a:schemeClr>
        </a:solidFill>
        <a:effectLst/>
      </p:bgPr>
    </p:bg>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EE188952-692F-7A4D-BCDB-5E5CDE1BA5EA}"/>
              </a:ext>
            </a:extLst>
          </p:cNvPr>
          <p:cNvSpPr/>
          <p:nvPr/>
        </p:nvSpPr>
        <p:spPr>
          <a:xfrm>
            <a:off x="457200" y="914400"/>
            <a:ext cx="11277600" cy="5486400"/>
          </a:xfrm>
          <a:prstGeom prst="roundRect">
            <a:avLst>
              <a:gd name="adj" fmla="val 2812"/>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pic>
        <p:nvPicPr>
          <p:cNvPr id="9" name="Graphic 16">
            <a:extLst>
              <a:ext uri="{FF2B5EF4-FFF2-40B4-BE49-F238E27FC236}">
                <a16:creationId xmlns:a16="http://schemas.microsoft.com/office/drawing/2014/main" id="{F0A72280-41AA-FA46-877D-41C5CB2E3FA2}"/>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0347325" y="6553200"/>
            <a:ext cx="1265238" cy="168275"/>
          </a:xfrm>
          <a:prstGeom prst="rect">
            <a:avLst/>
          </a:prstGeom>
        </p:spPr>
      </p:pic>
      <p:sp>
        <p:nvSpPr>
          <p:cNvPr id="7" name="Content Placeholder 6"/>
          <p:cNvSpPr>
            <a:spLocks noGrp="1"/>
          </p:cNvSpPr>
          <p:nvPr>
            <p:ph sz="quarter" idx="13"/>
          </p:nvPr>
        </p:nvSpPr>
        <p:spPr>
          <a:xfrm>
            <a:off x="6989224" y="914399"/>
            <a:ext cx="4739352" cy="5489745"/>
          </a:xfrm>
          <a:custGeom>
            <a:avLst/>
            <a:gdLst>
              <a:gd name="connsiteX0" fmla="*/ 0 w 4727448"/>
              <a:gd name="connsiteY0" fmla="*/ 178745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8" fmla="*/ 0 w 4727448"/>
              <a:gd name="connsiteY8" fmla="*/ 178745 h 5486383"/>
              <a:gd name="connsiteX0" fmla="*/ 0 w 4727448"/>
              <a:gd name="connsiteY0" fmla="*/ 5307638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0" fmla="*/ 546244 w 5094947"/>
              <a:gd name="connsiteY0" fmla="*/ 5486383 h 5486383"/>
              <a:gd name="connsiteX1" fmla="*/ 546244 w 5094947"/>
              <a:gd name="connsiteY1" fmla="*/ 0 h 5486383"/>
              <a:gd name="connsiteX2" fmla="*/ 4916202 w 5094947"/>
              <a:gd name="connsiteY2" fmla="*/ 0 h 5486383"/>
              <a:gd name="connsiteX3" fmla="*/ 5094947 w 5094947"/>
              <a:gd name="connsiteY3" fmla="*/ 178745 h 5486383"/>
              <a:gd name="connsiteX4" fmla="*/ 5094947 w 5094947"/>
              <a:gd name="connsiteY4" fmla="*/ 5307638 h 5486383"/>
              <a:gd name="connsiteX5" fmla="*/ 4916202 w 5094947"/>
              <a:gd name="connsiteY5" fmla="*/ 5486383 h 5486383"/>
              <a:gd name="connsiteX6" fmla="*/ 546244 w 5094947"/>
              <a:gd name="connsiteY6" fmla="*/ 5486383 h 5486383"/>
              <a:gd name="connsiteX0" fmla="*/ 323701 w 4872404"/>
              <a:gd name="connsiteY0" fmla="*/ 5486383 h 5486383"/>
              <a:gd name="connsiteX1" fmla="*/ 323701 w 4872404"/>
              <a:gd name="connsiteY1" fmla="*/ 0 h 5486383"/>
              <a:gd name="connsiteX2" fmla="*/ 4693659 w 4872404"/>
              <a:gd name="connsiteY2" fmla="*/ 0 h 5486383"/>
              <a:gd name="connsiteX3" fmla="*/ 4872404 w 4872404"/>
              <a:gd name="connsiteY3" fmla="*/ 178745 h 5486383"/>
              <a:gd name="connsiteX4" fmla="*/ 4872404 w 4872404"/>
              <a:gd name="connsiteY4" fmla="*/ 5307638 h 5486383"/>
              <a:gd name="connsiteX5" fmla="*/ 4693659 w 4872404"/>
              <a:gd name="connsiteY5" fmla="*/ 5486383 h 5486383"/>
              <a:gd name="connsiteX6" fmla="*/ 323701 w 4872404"/>
              <a:gd name="connsiteY6" fmla="*/ 5486383 h 5486383"/>
              <a:gd name="connsiteX0" fmla="*/ 0 w 4548703"/>
              <a:gd name="connsiteY0" fmla="*/ 5486383 h 5486383"/>
              <a:gd name="connsiteX1" fmla="*/ 0 w 4548703"/>
              <a:gd name="connsiteY1" fmla="*/ 0 h 5486383"/>
              <a:gd name="connsiteX2" fmla="*/ 4369958 w 4548703"/>
              <a:gd name="connsiteY2" fmla="*/ 0 h 5486383"/>
              <a:gd name="connsiteX3" fmla="*/ 4548703 w 4548703"/>
              <a:gd name="connsiteY3" fmla="*/ 178745 h 5486383"/>
              <a:gd name="connsiteX4" fmla="*/ 4548703 w 4548703"/>
              <a:gd name="connsiteY4" fmla="*/ 5307638 h 5486383"/>
              <a:gd name="connsiteX5" fmla="*/ 4369958 w 4548703"/>
              <a:gd name="connsiteY5" fmla="*/ 5486383 h 5486383"/>
              <a:gd name="connsiteX6" fmla="*/ 0 w 4548703"/>
              <a:gd name="connsiteY6" fmla="*/ 5486383 h 5486383"/>
              <a:gd name="connsiteX0" fmla="*/ 187287 w 4735990"/>
              <a:gd name="connsiteY0" fmla="*/ 5497399 h 5497399"/>
              <a:gd name="connsiteX1" fmla="*/ 0 w 4735990"/>
              <a:gd name="connsiteY1" fmla="*/ 0 h 5497399"/>
              <a:gd name="connsiteX2" fmla="*/ 4557245 w 4735990"/>
              <a:gd name="connsiteY2" fmla="*/ 11016 h 5497399"/>
              <a:gd name="connsiteX3" fmla="*/ 4735990 w 4735990"/>
              <a:gd name="connsiteY3" fmla="*/ 189761 h 5497399"/>
              <a:gd name="connsiteX4" fmla="*/ 4735990 w 4735990"/>
              <a:gd name="connsiteY4" fmla="*/ 5318654 h 5497399"/>
              <a:gd name="connsiteX5" fmla="*/ 4557245 w 4735990"/>
              <a:gd name="connsiteY5" fmla="*/ 5497399 h 5497399"/>
              <a:gd name="connsiteX6" fmla="*/ 187287 w 4735990"/>
              <a:gd name="connsiteY6" fmla="*/ 5497399 h 5497399"/>
              <a:gd name="connsiteX0" fmla="*/ 183926 w 4732629"/>
              <a:gd name="connsiteY0" fmla="*/ 5486383 h 5486383"/>
              <a:gd name="connsiteX1" fmla="*/ 0 w 4732629"/>
              <a:gd name="connsiteY1" fmla="*/ 2432 h 5486383"/>
              <a:gd name="connsiteX2" fmla="*/ 4553884 w 4732629"/>
              <a:gd name="connsiteY2" fmla="*/ 0 h 5486383"/>
              <a:gd name="connsiteX3" fmla="*/ 4732629 w 4732629"/>
              <a:gd name="connsiteY3" fmla="*/ 178745 h 5486383"/>
              <a:gd name="connsiteX4" fmla="*/ 4732629 w 4732629"/>
              <a:gd name="connsiteY4" fmla="*/ 5307638 h 5486383"/>
              <a:gd name="connsiteX5" fmla="*/ 4553884 w 4732629"/>
              <a:gd name="connsiteY5" fmla="*/ 5486383 h 5486383"/>
              <a:gd name="connsiteX6" fmla="*/ 183926 w 4732629"/>
              <a:gd name="connsiteY6" fmla="*/ 5486383 h 5486383"/>
              <a:gd name="connsiteX0" fmla="*/ 190649 w 4739352"/>
              <a:gd name="connsiteY0" fmla="*/ 5486383 h 5486383"/>
              <a:gd name="connsiteX1" fmla="*/ 0 w 4739352"/>
              <a:gd name="connsiteY1" fmla="*/ 2432 h 5486383"/>
              <a:gd name="connsiteX2" fmla="*/ 4560607 w 4739352"/>
              <a:gd name="connsiteY2" fmla="*/ 0 h 5486383"/>
              <a:gd name="connsiteX3" fmla="*/ 4739352 w 4739352"/>
              <a:gd name="connsiteY3" fmla="*/ 178745 h 5486383"/>
              <a:gd name="connsiteX4" fmla="*/ 4739352 w 4739352"/>
              <a:gd name="connsiteY4" fmla="*/ 5307638 h 5486383"/>
              <a:gd name="connsiteX5" fmla="*/ 4560607 w 4739352"/>
              <a:gd name="connsiteY5" fmla="*/ 5486383 h 5486383"/>
              <a:gd name="connsiteX6" fmla="*/ 190649 w 4739352"/>
              <a:gd name="connsiteY6" fmla="*/ 5486383 h 5486383"/>
              <a:gd name="connsiteX0" fmla="*/ 2390 w 4739352"/>
              <a:gd name="connsiteY0" fmla="*/ 5489745 h 5489745"/>
              <a:gd name="connsiteX1" fmla="*/ 0 w 4739352"/>
              <a:gd name="connsiteY1" fmla="*/ 2432 h 5489745"/>
              <a:gd name="connsiteX2" fmla="*/ 4560607 w 4739352"/>
              <a:gd name="connsiteY2" fmla="*/ 0 h 5489745"/>
              <a:gd name="connsiteX3" fmla="*/ 4739352 w 4739352"/>
              <a:gd name="connsiteY3" fmla="*/ 178745 h 5489745"/>
              <a:gd name="connsiteX4" fmla="*/ 4739352 w 4739352"/>
              <a:gd name="connsiteY4" fmla="*/ 5307638 h 5489745"/>
              <a:gd name="connsiteX5" fmla="*/ 4560607 w 4739352"/>
              <a:gd name="connsiteY5" fmla="*/ 5486383 h 5489745"/>
              <a:gd name="connsiteX6" fmla="*/ 2390 w 4739352"/>
              <a:gd name="connsiteY6" fmla="*/ 5489745 h 5489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9352" h="5489745">
                <a:moveTo>
                  <a:pt x="2390" y="5489745"/>
                </a:moveTo>
                <a:cubicBezTo>
                  <a:pt x="1593" y="3660641"/>
                  <a:pt x="797" y="1831536"/>
                  <a:pt x="0" y="2432"/>
                </a:cubicBezTo>
                <a:lnTo>
                  <a:pt x="4560607" y="0"/>
                </a:lnTo>
                <a:cubicBezTo>
                  <a:pt x="4659325" y="0"/>
                  <a:pt x="4739352" y="80027"/>
                  <a:pt x="4739352" y="178745"/>
                </a:cubicBezTo>
                <a:lnTo>
                  <a:pt x="4739352" y="5307638"/>
                </a:lnTo>
                <a:cubicBezTo>
                  <a:pt x="4739352" y="5406356"/>
                  <a:pt x="4659325" y="5486383"/>
                  <a:pt x="4560607" y="5486383"/>
                </a:cubicBezTo>
                <a:lnTo>
                  <a:pt x="2390" y="5489745"/>
                </a:lnTo>
                <a:close/>
              </a:path>
            </a:pathLst>
          </a:custGeom>
          <a:noFill/>
          <a:effectLst/>
        </p:spPr>
        <p:txBody>
          <a:bodyPr lIns="228600" tIns="228600" rIns="228600" bIns="228600" anchor="ctr"/>
          <a:lstStyle>
            <a:lvl1pPr>
              <a:buClr>
                <a:schemeClr val="accent1"/>
              </a:buClr>
              <a:defRPr sz="1600" b="1" i="0">
                <a:latin typeface="Arial" panose="020B0604020202020204" pitchFamily="34" charset="0"/>
              </a:defRPr>
            </a:lvl1pPr>
            <a:lvl2pPr>
              <a:buClr>
                <a:schemeClr val="accent1"/>
              </a:buClr>
              <a:defRPr sz="1400" b="0" i="0">
                <a:latin typeface="Arial" panose="020B0604020202020204" pitchFamily="34" charset="0"/>
              </a:defRPr>
            </a:lvl2pPr>
            <a:lvl3pPr>
              <a:buClr>
                <a:schemeClr val="accent1"/>
              </a:buClr>
              <a:defRPr sz="1200" b="0" i="0">
                <a:latin typeface="Arial" panose="020B0604020202020204" pitchFamily="34" charset="0"/>
              </a:defRPr>
            </a:lvl3pPr>
            <a:lvl4pPr>
              <a:buClr>
                <a:schemeClr val="accent1"/>
              </a:buCl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Picture Placeholder 7"/>
          <p:cNvSpPr>
            <a:spLocks noGrp="1"/>
          </p:cNvSpPr>
          <p:nvPr>
            <p:ph type="pic" sz="quarter" idx="25"/>
          </p:nvPr>
        </p:nvSpPr>
        <p:spPr>
          <a:xfrm>
            <a:off x="3719512" y="3657597"/>
            <a:ext cx="3273552" cy="2743200"/>
          </a:xfrm>
          <a:prstGeom prst="rect">
            <a:avLst/>
          </a:prstGeom>
          <a:solidFill>
            <a:schemeClr val="tx1"/>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5" name="Title 4"/>
          <p:cNvSpPr>
            <a:spLocks noGrp="1"/>
          </p:cNvSpPr>
          <p:nvPr>
            <p:ph type="title"/>
          </p:nvPr>
        </p:nvSpPr>
        <p:spPr/>
        <p:txBody>
          <a:bodyPr/>
          <a:lstStyle>
            <a:lvl1pPr>
              <a:defRPr b="1" i="0">
                <a:solidFill>
                  <a:schemeClr val="accent1"/>
                </a:solidFill>
              </a:defRPr>
            </a:lvl1pPr>
          </a:lstStyle>
          <a:p>
            <a:r>
              <a:rPr lang="en-US"/>
              <a:t>Click to edit Master title style</a:t>
            </a:r>
          </a:p>
        </p:txBody>
      </p:sp>
      <p:sp>
        <p:nvSpPr>
          <p:cNvPr id="10" name="Picture Placeholder 9"/>
          <p:cNvSpPr>
            <a:spLocks noGrp="1"/>
          </p:cNvSpPr>
          <p:nvPr>
            <p:ph type="pic" sz="quarter" idx="21"/>
          </p:nvPr>
        </p:nvSpPr>
        <p:spPr>
          <a:xfrm>
            <a:off x="456482" y="912246"/>
            <a:ext cx="3271750" cy="2744487"/>
          </a:xfrm>
          <a:prstGeom prst="rect">
            <a:avLst/>
          </a:prstGeom>
          <a:solidFill>
            <a:schemeClr val="tx1"/>
          </a:solidFill>
        </p:spPr>
        <p:txBody>
          <a:bodyPr bIns="73152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2" name="Picture Placeholder 11"/>
          <p:cNvSpPr>
            <a:spLocks noGrp="1"/>
          </p:cNvSpPr>
          <p:nvPr>
            <p:ph type="pic" sz="quarter" idx="22"/>
          </p:nvPr>
        </p:nvSpPr>
        <p:spPr>
          <a:xfrm>
            <a:off x="456482" y="3655778"/>
            <a:ext cx="3273552" cy="2745019"/>
          </a:xfrm>
          <a:prstGeom prst="rect">
            <a:avLst/>
          </a:prstGeom>
          <a:solidFill>
            <a:schemeClr val="tx1"/>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1" name="Picture Placeholder 7"/>
          <p:cNvSpPr>
            <a:spLocks noGrp="1"/>
          </p:cNvSpPr>
          <p:nvPr>
            <p:ph type="pic" sz="quarter" idx="23"/>
          </p:nvPr>
        </p:nvSpPr>
        <p:spPr>
          <a:xfrm>
            <a:off x="3719512" y="912246"/>
            <a:ext cx="3273552" cy="2743200"/>
          </a:xfrm>
          <a:prstGeom prst="rect">
            <a:avLst/>
          </a:prstGeom>
          <a:solidFill>
            <a:schemeClr val="tx1"/>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4" name="Slide Number Placeholder 5">
            <a:extLst>
              <a:ext uri="{FF2B5EF4-FFF2-40B4-BE49-F238E27FC236}">
                <a16:creationId xmlns:a16="http://schemas.microsoft.com/office/drawing/2014/main" id="{561AF973-A402-5442-9EA1-6019DBC87F13}"/>
              </a:ext>
            </a:extLst>
          </p:cNvPr>
          <p:cNvSpPr>
            <a:spLocks noGrp="1"/>
          </p:cNvSpPr>
          <p:nvPr>
            <p:ph type="sldNum" sz="quarter" idx="26"/>
          </p:nvPr>
        </p:nvSpPr>
        <p:spPr/>
        <p:txBody>
          <a:bodyPr/>
          <a:lstStyle>
            <a:lvl1pPr>
              <a:defRPr b="0" i="0">
                <a:latin typeface="Arial" panose="020B0604020202020204" pitchFamily="34" charset="0"/>
              </a:defRPr>
            </a:lvl1pPr>
          </a:lstStyle>
          <a:p>
            <a:pPr>
              <a:defRPr/>
            </a:pPr>
            <a:fld id="{94E55378-FA1E-834B-9663-E992169CB46B}" type="slidenum">
              <a:rPr lang="en-US" smtClean="0"/>
              <a:pPr>
                <a:defRPr/>
              </a:pPr>
              <a:t>‹#›</a:t>
            </a:fld>
            <a:endParaRPr lang="en-US"/>
          </a:p>
        </p:txBody>
      </p:sp>
      <p:sp>
        <p:nvSpPr>
          <p:cNvPr id="15" name="Footer Placeholder 1">
            <a:extLst>
              <a:ext uri="{FF2B5EF4-FFF2-40B4-BE49-F238E27FC236}">
                <a16:creationId xmlns:a16="http://schemas.microsoft.com/office/drawing/2014/main" id="{F4119222-F9FE-094D-957C-6E746024797F}"/>
              </a:ext>
            </a:extLst>
          </p:cNvPr>
          <p:cNvSpPr>
            <a:spLocks noGrp="1"/>
          </p:cNvSpPr>
          <p:nvPr>
            <p:ph type="ftr" sz="quarter" idx="27"/>
          </p:nvPr>
        </p:nvSpPr>
        <p:spPr/>
        <p:txBody>
          <a:bodyPr/>
          <a:lstStyle>
            <a:lvl1pPr>
              <a:defRPr b="0" i="0">
                <a:latin typeface="Arial" panose="020B0604020202020204" pitchFamily="34" charset="0"/>
              </a:defRPr>
            </a:lvl1pPr>
          </a:lstStyle>
          <a:p>
            <a:pPr>
              <a:defRPr/>
            </a:pPr>
            <a:r>
              <a:rPr lang="en-US"/>
              <a:t>© Silicon Laboratories Inc. All Rights Reserved</a:t>
            </a:r>
          </a:p>
        </p:txBody>
      </p:sp>
    </p:spTree>
    <p:extLst>
      <p:ext uri="{BB962C8B-B14F-4D97-AF65-F5344CB8AC3E}">
        <p14:creationId xmlns:p14="http://schemas.microsoft.com/office/powerpoint/2010/main" val="2559843613"/>
      </p:ext>
    </p:extLst>
  </p:cSld>
  <p:clrMapOvr>
    <a:masterClrMapping/>
  </p:clrMapOvr>
  <p:transition spd="med">
    <p:wip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feature-four-image-content">
    <p:bg>
      <p:bgPr>
        <a:solidFill>
          <a:schemeClr val="bg1">
            <a:lumMod val="95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A458DF-8DF4-EC4C-9317-551EAF5AF4FE}"/>
              </a:ext>
            </a:extLst>
          </p:cNvPr>
          <p:cNvSpPr/>
          <p:nvPr/>
        </p:nvSpPr>
        <p:spPr>
          <a:xfrm>
            <a:off x="457200" y="914400"/>
            <a:ext cx="11277600" cy="54864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7" name="Content Placeholder 6"/>
          <p:cNvSpPr>
            <a:spLocks noGrp="1"/>
          </p:cNvSpPr>
          <p:nvPr>
            <p:ph sz="quarter" idx="13"/>
          </p:nvPr>
        </p:nvSpPr>
        <p:spPr>
          <a:xfrm>
            <a:off x="6995448" y="914400"/>
            <a:ext cx="4739352" cy="5489745"/>
          </a:xfrm>
          <a:prstGeom prst="rect">
            <a:avLst/>
          </a:prstGeom>
          <a:noFill/>
          <a:effectLst/>
        </p:spPr>
        <p:txBody>
          <a:bodyPr lIns="228600" tIns="228600" rIns="228600" bIns="228600" anchor="ctr"/>
          <a:lstStyle>
            <a:lvl1pPr>
              <a:buClr>
                <a:schemeClr val="accent1"/>
              </a:buClr>
              <a:defRPr sz="1600" b="1" i="0">
                <a:latin typeface="Arial" panose="020B0604020202020204" pitchFamily="34" charset="0"/>
              </a:defRPr>
            </a:lvl1pPr>
            <a:lvl2pPr>
              <a:buClr>
                <a:schemeClr val="accent1"/>
              </a:buClr>
              <a:defRPr sz="1400" b="0" i="0">
                <a:latin typeface="Arial" panose="020B0604020202020204" pitchFamily="34" charset="0"/>
              </a:defRPr>
            </a:lvl2pPr>
            <a:lvl3pPr>
              <a:buClr>
                <a:schemeClr val="accent1"/>
              </a:buClr>
              <a:defRPr sz="1200" b="0" i="0">
                <a:latin typeface="Arial" panose="020B0604020202020204" pitchFamily="34" charset="0"/>
              </a:defRPr>
            </a:lvl3pPr>
            <a:lvl4pPr>
              <a:buClr>
                <a:schemeClr val="accent1"/>
              </a:buCl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4" name="Picture Placeholder 7"/>
          <p:cNvSpPr>
            <a:spLocks noGrp="1"/>
          </p:cNvSpPr>
          <p:nvPr>
            <p:ph type="pic" sz="quarter" idx="25"/>
          </p:nvPr>
        </p:nvSpPr>
        <p:spPr>
          <a:xfrm>
            <a:off x="3706850" y="4572000"/>
            <a:ext cx="3291840" cy="1828800"/>
          </a:xfrm>
          <a:solidFill>
            <a:schemeClr val="tx1"/>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5" name="Title 4"/>
          <p:cNvSpPr>
            <a:spLocks noGrp="1"/>
          </p:cNvSpPr>
          <p:nvPr>
            <p:ph type="title"/>
          </p:nvPr>
        </p:nvSpPr>
        <p:spPr/>
        <p:txBody>
          <a:bodyPr/>
          <a:lstStyle>
            <a:lvl1pPr>
              <a:defRPr b="1" i="0">
                <a:solidFill>
                  <a:schemeClr val="tx1"/>
                </a:solidFill>
              </a:defRPr>
            </a:lvl1pPr>
          </a:lstStyle>
          <a:p>
            <a:r>
              <a:rPr lang="en-US"/>
              <a:t>Click to edit Master title style</a:t>
            </a:r>
          </a:p>
        </p:txBody>
      </p:sp>
      <p:sp>
        <p:nvSpPr>
          <p:cNvPr id="8" name="Picture Placeholder 7"/>
          <p:cNvSpPr>
            <a:spLocks noGrp="1"/>
          </p:cNvSpPr>
          <p:nvPr>
            <p:ph type="pic" sz="quarter" idx="23"/>
          </p:nvPr>
        </p:nvSpPr>
        <p:spPr>
          <a:xfrm>
            <a:off x="3706850" y="2743200"/>
            <a:ext cx="3291840" cy="1828800"/>
          </a:xfrm>
          <a:solidFill>
            <a:schemeClr val="tx1"/>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3" name="Picture Placeholder 7"/>
          <p:cNvSpPr>
            <a:spLocks noGrp="1"/>
          </p:cNvSpPr>
          <p:nvPr>
            <p:ph type="pic" sz="quarter" idx="24"/>
          </p:nvPr>
        </p:nvSpPr>
        <p:spPr>
          <a:xfrm>
            <a:off x="3706850" y="914400"/>
            <a:ext cx="3291840" cy="1828800"/>
          </a:xfrm>
          <a:solidFill>
            <a:schemeClr val="tx1"/>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9" name="Picture Placeholder 7"/>
          <p:cNvSpPr>
            <a:spLocks noGrp="1"/>
          </p:cNvSpPr>
          <p:nvPr>
            <p:ph type="pic" sz="quarter" idx="21"/>
          </p:nvPr>
        </p:nvSpPr>
        <p:spPr>
          <a:xfrm>
            <a:off x="457199" y="914400"/>
            <a:ext cx="3259117" cy="5486396"/>
          </a:xfrm>
          <a:prstGeom prst="rect">
            <a:avLst/>
          </a:prstGeom>
          <a:solidFill>
            <a:schemeClr val="tx1"/>
          </a:solidFill>
        </p:spPr>
        <p:txBody>
          <a:bodyPr bIns="73152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0" name="Slide Number Placeholder 5">
            <a:extLst>
              <a:ext uri="{FF2B5EF4-FFF2-40B4-BE49-F238E27FC236}">
                <a16:creationId xmlns:a16="http://schemas.microsoft.com/office/drawing/2014/main" id="{CAD30406-F12D-514B-A2A1-E3055BE9953F}"/>
              </a:ext>
            </a:extLst>
          </p:cNvPr>
          <p:cNvSpPr>
            <a:spLocks noGrp="1"/>
          </p:cNvSpPr>
          <p:nvPr>
            <p:ph type="sldNum" sz="quarter" idx="26"/>
          </p:nvPr>
        </p:nvSpPr>
        <p:spPr/>
        <p:txBody>
          <a:bodyPr/>
          <a:lstStyle>
            <a:lvl1pPr>
              <a:defRPr b="0" i="0">
                <a:latin typeface="Arial" panose="020B0604020202020204" pitchFamily="34" charset="0"/>
              </a:defRPr>
            </a:lvl1pPr>
          </a:lstStyle>
          <a:p>
            <a:pPr>
              <a:defRPr/>
            </a:pPr>
            <a:fld id="{2DED0FFC-CF02-204D-9B89-039BCA64B98E}" type="slidenum">
              <a:rPr lang="en-US" smtClean="0"/>
              <a:pPr>
                <a:defRPr/>
              </a:pPr>
              <a:t>‹#›</a:t>
            </a:fld>
            <a:endParaRPr lang="en-US"/>
          </a:p>
        </p:txBody>
      </p:sp>
      <p:sp>
        <p:nvSpPr>
          <p:cNvPr id="11" name="Footer Placeholder 1">
            <a:extLst>
              <a:ext uri="{FF2B5EF4-FFF2-40B4-BE49-F238E27FC236}">
                <a16:creationId xmlns:a16="http://schemas.microsoft.com/office/drawing/2014/main" id="{AA916A23-D2B5-9B4D-A987-897E28129F34}"/>
              </a:ext>
            </a:extLst>
          </p:cNvPr>
          <p:cNvSpPr>
            <a:spLocks noGrp="1"/>
          </p:cNvSpPr>
          <p:nvPr>
            <p:ph type="ftr" sz="quarter" idx="27"/>
          </p:nvPr>
        </p:nvSpPr>
        <p:spPr/>
        <p:txBody>
          <a:bodyPr/>
          <a:lstStyle>
            <a:lvl1pPr>
              <a:defRPr b="0" i="0">
                <a:latin typeface="Arial" panose="020B0604020202020204" pitchFamily="34" charset="0"/>
              </a:defRPr>
            </a:lvl1pPr>
          </a:lstStyle>
          <a:p>
            <a:pPr>
              <a:defRPr/>
            </a:pPr>
            <a:r>
              <a:rPr lang="en-US"/>
              <a:t>© Silicon Laboratories Inc. All Rights Reserved</a:t>
            </a:r>
          </a:p>
        </p:txBody>
      </p:sp>
    </p:spTree>
    <p:extLst>
      <p:ext uri="{BB962C8B-B14F-4D97-AF65-F5344CB8AC3E}">
        <p14:creationId xmlns:p14="http://schemas.microsoft.com/office/powerpoint/2010/main" val="541379796"/>
      </p:ext>
    </p:extLst>
  </p:cSld>
  <p:clrMapOvr>
    <a:masterClrMapping/>
  </p:clrMapOvr>
  <p:transition spd="med">
    <p:wip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feature-six-image-content">
    <p:bg>
      <p:bgPr>
        <a:solidFill>
          <a:schemeClr val="bg1">
            <a:lumMod val="95000"/>
          </a:schemeClr>
        </a:solidFill>
        <a:effectLst/>
      </p:bgPr>
    </p:bg>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DCA330CC-6742-0A47-8ED7-9461EA77B9AF}"/>
              </a:ext>
            </a:extLst>
          </p:cNvPr>
          <p:cNvSpPr/>
          <p:nvPr/>
        </p:nvSpPr>
        <p:spPr>
          <a:xfrm>
            <a:off x="457200" y="914400"/>
            <a:ext cx="11277600" cy="5486400"/>
          </a:xfrm>
          <a:prstGeom prst="roundRect">
            <a:avLst>
              <a:gd name="adj" fmla="val 2812"/>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1" name="Picture Placeholder 11"/>
          <p:cNvSpPr>
            <a:spLocks noGrp="1"/>
          </p:cNvSpPr>
          <p:nvPr>
            <p:ph type="pic" sz="quarter" idx="23"/>
          </p:nvPr>
        </p:nvSpPr>
        <p:spPr>
          <a:xfrm>
            <a:off x="457201" y="3657600"/>
            <a:ext cx="2185416" cy="2743200"/>
          </a:xfrm>
          <a:prstGeom prst="rect">
            <a:avLst/>
          </a:prstGeom>
          <a:solidFill>
            <a:schemeClr val="tx1"/>
          </a:solidFill>
        </p:spPr>
        <p:txBody>
          <a:bodyPr bIns="731520" anchor="ctr" anchorCtr="0"/>
          <a:lstStyle>
            <a:lvl1pPr algn="ctr">
              <a:buNone/>
              <a:defRPr sz="1200" b="1">
                <a:solidFill>
                  <a:schemeClr val="bg1"/>
                </a:solidFill>
              </a:defRPr>
            </a:lvl1pPr>
          </a:lstStyle>
          <a:p>
            <a:pPr lvl="0"/>
            <a:r>
              <a:rPr lang="en-US" noProof="0"/>
              <a:t>Click icon to add picture</a:t>
            </a:r>
          </a:p>
        </p:txBody>
      </p:sp>
      <p:sp>
        <p:nvSpPr>
          <p:cNvPr id="13" name="Picture Placeholder 9"/>
          <p:cNvSpPr>
            <a:spLocks noGrp="1"/>
          </p:cNvSpPr>
          <p:nvPr>
            <p:ph type="pic" sz="quarter" idx="24"/>
          </p:nvPr>
        </p:nvSpPr>
        <p:spPr>
          <a:xfrm>
            <a:off x="457201" y="914397"/>
            <a:ext cx="2183197" cy="2740926"/>
          </a:xfrm>
          <a:prstGeom prst="rect">
            <a:avLst/>
          </a:prstGeom>
          <a:solidFill>
            <a:schemeClr val="tx1"/>
          </a:solidFill>
        </p:spPr>
        <p:txBody>
          <a:bodyPr bIns="731520" anchor="ctr"/>
          <a:lstStyle>
            <a:lvl1pPr algn="ctr">
              <a:buNone/>
              <a:defRPr sz="1200" b="1">
                <a:solidFill>
                  <a:schemeClr val="bg1"/>
                </a:solidFill>
              </a:defRPr>
            </a:lvl1pPr>
          </a:lstStyle>
          <a:p>
            <a:pPr lvl="0"/>
            <a:r>
              <a:rPr lang="en-US" noProof="0"/>
              <a:t>Click icon to add picture</a:t>
            </a:r>
          </a:p>
        </p:txBody>
      </p:sp>
      <p:sp>
        <p:nvSpPr>
          <p:cNvPr id="15" name="Picture Placeholder 7"/>
          <p:cNvSpPr>
            <a:spLocks noGrp="1"/>
          </p:cNvSpPr>
          <p:nvPr>
            <p:ph type="pic" sz="quarter" idx="25"/>
          </p:nvPr>
        </p:nvSpPr>
        <p:spPr>
          <a:xfrm>
            <a:off x="2632076" y="3657600"/>
            <a:ext cx="2184400" cy="2743200"/>
          </a:xfrm>
          <a:prstGeom prst="rect">
            <a:avLst/>
          </a:prstGeom>
          <a:solidFill>
            <a:schemeClr val="tx1"/>
          </a:solidFill>
        </p:spPr>
        <p:txBody>
          <a:bodyPr bIns="731520" anchor="ctr" anchorCtr="0"/>
          <a:lstStyle>
            <a:lvl1pPr algn="ctr">
              <a:buNone/>
              <a:defRPr sz="1200" b="1">
                <a:solidFill>
                  <a:schemeClr val="bg1"/>
                </a:solidFill>
              </a:defRPr>
            </a:lvl1pPr>
          </a:lstStyle>
          <a:p>
            <a:pPr lvl="0"/>
            <a:r>
              <a:rPr lang="en-US" noProof="0"/>
              <a:t>Click icon to add picture</a:t>
            </a:r>
          </a:p>
        </p:txBody>
      </p:sp>
      <p:sp>
        <p:nvSpPr>
          <p:cNvPr id="16" name="Picture Placeholder 7"/>
          <p:cNvSpPr>
            <a:spLocks noGrp="1"/>
          </p:cNvSpPr>
          <p:nvPr>
            <p:ph type="pic" sz="quarter" idx="26"/>
          </p:nvPr>
        </p:nvSpPr>
        <p:spPr>
          <a:xfrm>
            <a:off x="2632076" y="914397"/>
            <a:ext cx="2182427" cy="2743200"/>
          </a:xfrm>
          <a:prstGeom prst="rect">
            <a:avLst/>
          </a:prstGeom>
          <a:solidFill>
            <a:schemeClr val="tx1"/>
          </a:solidFill>
        </p:spPr>
        <p:txBody>
          <a:bodyPr bIns="731520" anchor="ctr" anchorCtr="0"/>
          <a:lstStyle>
            <a:lvl1pPr algn="ctr">
              <a:buNone/>
              <a:defRPr sz="1200" b="1">
                <a:solidFill>
                  <a:schemeClr val="bg1"/>
                </a:solidFill>
              </a:defRPr>
            </a:lvl1pPr>
          </a:lstStyle>
          <a:p>
            <a:pPr lvl="0"/>
            <a:r>
              <a:rPr lang="en-US" noProof="0"/>
              <a:t>Click icon to add picture</a:t>
            </a:r>
          </a:p>
        </p:txBody>
      </p:sp>
      <p:sp>
        <p:nvSpPr>
          <p:cNvPr id="17" name="Picture Placeholder 7"/>
          <p:cNvSpPr>
            <a:spLocks noGrp="1"/>
          </p:cNvSpPr>
          <p:nvPr>
            <p:ph type="pic" sz="quarter" idx="27"/>
          </p:nvPr>
        </p:nvSpPr>
        <p:spPr>
          <a:xfrm>
            <a:off x="4816474" y="3657600"/>
            <a:ext cx="2185416" cy="2743200"/>
          </a:xfrm>
          <a:prstGeom prst="rect">
            <a:avLst/>
          </a:prstGeom>
          <a:solidFill>
            <a:schemeClr val="tx1"/>
          </a:solidFill>
        </p:spPr>
        <p:txBody>
          <a:bodyPr bIns="731520" anchor="ctr" anchorCtr="0"/>
          <a:lstStyle>
            <a:lvl1pPr algn="ctr">
              <a:buNone/>
              <a:defRPr sz="1200" b="1">
                <a:solidFill>
                  <a:schemeClr val="bg1"/>
                </a:solidFill>
              </a:defRPr>
            </a:lvl1pPr>
          </a:lstStyle>
          <a:p>
            <a:pPr lvl="0"/>
            <a:r>
              <a:rPr lang="en-US" noProof="0"/>
              <a:t>Click icon to add picture</a:t>
            </a:r>
          </a:p>
        </p:txBody>
      </p:sp>
      <p:sp>
        <p:nvSpPr>
          <p:cNvPr id="18" name="Picture Placeholder 7"/>
          <p:cNvSpPr>
            <a:spLocks noGrp="1"/>
          </p:cNvSpPr>
          <p:nvPr>
            <p:ph type="pic" sz="quarter" idx="28"/>
          </p:nvPr>
        </p:nvSpPr>
        <p:spPr>
          <a:xfrm>
            <a:off x="4816474" y="914397"/>
            <a:ext cx="2185416" cy="2743200"/>
          </a:xfrm>
          <a:prstGeom prst="rect">
            <a:avLst/>
          </a:prstGeom>
          <a:solidFill>
            <a:schemeClr val="tx1"/>
          </a:solidFill>
        </p:spPr>
        <p:txBody>
          <a:bodyPr bIns="731520" anchor="ctr" anchorCtr="0"/>
          <a:lstStyle>
            <a:lvl1pPr algn="ctr">
              <a:buNone/>
              <a:defRPr sz="1200" b="1">
                <a:solidFill>
                  <a:schemeClr val="bg1"/>
                </a:solidFill>
              </a:defRPr>
            </a:lvl1pPr>
          </a:lstStyle>
          <a:p>
            <a:pPr lvl="0"/>
            <a:r>
              <a:rPr lang="en-US" noProof="0"/>
              <a:t>Click icon to add picture</a:t>
            </a:r>
          </a:p>
        </p:txBody>
      </p:sp>
      <p:sp>
        <p:nvSpPr>
          <p:cNvPr id="7" name="Content Placeholder 6"/>
          <p:cNvSpPr>
            <a:spLocks noGrp="1"/>
          </p:cNvSpPr>
          <p:nvPr>
            <p:ph sz="quarter" idx="13"/>
          </p:nvPr>
        </p:nvSpPr>
        <p:spPr>
          <a:xfrm>
            <a:off x="6989224" y="914397"/>
            <a:ext cx="4739352" cy="5489746"/>
          </a:xfrm>
          <a:custGeom>
            <a:avLst/>
            <a:gdLst>
              <a:gd name="connsiteX0" fmla="*/ 0 w 4727448"/>
              <a:gd name="connsiteY0" fmla="*/ 178745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8" fmla="*/ 0 w 4727448"/>
              <a:gd name="connsiteY8" fmla="*/ 178745 h 5486383"/>
              <a:gd name="connsiteX0" fmla="*/ 0 w 4727448"/>
              <a:gd name="connsiteY0" fmla="*/ 5307638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0" fmla="*/ 546244 w 5094947"/>
              <a:gd name="connsiteY0" fmla="*/ 5486383 h 5486383"/>
              <a:gd name="connsiteX1" fmla="*/ 546244 w 5094947"/>
              <a:gd name="connsiteY1" fmla="*/ 0 h 5486383"/>
              <a:gd name="connsiteX2" fmla="*/ 4916202 w 5094947"/>
              <a:gd name="connsiteY2" fmla="*/ 0 h 5486383"/>
              <a:gd name="connsiteX3" fmla="*/ 5094947 w 5094947"/>
              <a:gd name="connsiteY3" fmla="*/ 178745 h 5486383"/>
              <a:gd name="connsiteX4" fmla="*/ 5094947 w 5094947"/>
              <a:gd name="connsiteY4" fmla="*/ 5307638 h 5486383"/>
              <a:gd name="connsiteX5" fmla="*/ 4916202 w 5094947"/>
              <a:gd name="connsiteY5" fmla="*/ 5486383 h 5486383"/>
              <a:gd name="connsiteX6" fmla="*/ 546244 w 5094947"/>
              <a:gd name="connsiteY6" fmla="*/ 5486383 h 5486383"/>
              <a:gd name="connsiteX0" fmla="*/ 323701 w 4872404"/>
              <a:gd name="connsiteY0" fmla="*/ 5486383 h 5486383"/>
              <a:gd name="connsiteX1" fmla="*/ 323701 w 4872404"/>
              <a:gd name="connsiteY1" fmla="*/ 0 h 5486383"/>
              <a:gd name="connsiteX2" fmla="*/ 4693659 w 4872404"/>
              <a:gd name="connsiteY2" fmla="*/ 0 h 5486383"/>
              <a:gd name="connsiteX3" fmla="*/ 4872404 w 4872404"/>
              <a:gd name="connsiteY3" fmla="*/ 178745 h 5486383"/>
              <a:gd name="connsiteX4" fmla="*/ 4872404 w 4872404"/>
              <a:gd name="connsiteY4" fmla="*/ 5307638 h 5486383"/>
              <a:gd name="connsiteX5" fmla="*/ 4693659 w 4872404"/>
              <a:gd name="connsiteY5" fmla="*/ 5486383 h 5486383"/>
              <a:gd name="connsiteX6" fmla="*/ 323701 w 4872404"/>
              <a:gd name="connsiteY6" fmla="*/ 5486383 h 5486383"/>
              <a:gd name="connsiteX0" fmla="*/ 0 w 4548703"/>
              <a:gd name="connsiteY0" fmla="*/ 5486383 h 5486383"/>
              <a:gd name="connsiteX1" fmla="*/ 0 w 4548703"/>
              <a:gd name="connsiteY1" fmla="*/ 0 h 5486383"/>
              <a:gd name="connsiteX2" fmla="*/ 4369958 w 4548703"/>
              <a:gd name="connsiteY2" fmla="*/ 0 h 5486383"/>
              <a:gd name="connsiteX3" fmla="*/ 4548703 w 4548703"/>
              <a:gd name="connsiteY3" fmla="*/ 178745 h 5486383"/>
              <a:gd name="connsiteX4" fmla="*/ 4548703 w 4548703"/>
              <a:gd name="connsiteY4" fmla="*/ 5307638 h 5486383"/>
              <a:gd name="connsiteX5" fmla="*/ 4369958 w 4548703"/>
              <a:gd name="connsiteY5" fmla="*/ 5486383 h 5486383"/>
              <a:gd name="connsiteX6" fmla="*/ 0 w 4548703"/>
              <a:gd name="connsiteY6" fmla="*/ 5486383 h 5486383"/>
              <a:gd name="connsiteX0" fmla="*/ 187287 w 4735990"/>
              <a:gd name="connsiteY0" fmla="*/ 5497399 h 5497399"/>
              <a:gd name="connsiteX1" fmla="*/ 0 w 4735990"/>
              <a:gd name="connsiteY1" fmla="*/ 0 h 5497399"/>
              <a:gd name="connsiteX2" fmla="*/ 4557245 w 4735990"/>
              <a:gd name="connsiteY2" fmla="*/ 11016 h 5497399"/>
              <a:gd name="connsiteX3" fmla="*/ 4735990 w 4735990"/>
              <a:gd name="connsiteY3" fmla="*/ 189761 h 5497399"/>
              <a:gd name="connsiteX4" fmla="*/ 4735990 w 4735990"/>
              <a:gd name="connsiteY4" fmla="*/ 5318654 h 5497399"/>
              <a:gd name="connsiteX5" fmla="*/ 4557245 w 4735990"/>
              <a:gd name="connsiteY5" fmla="*/ 5497399 h 5497399"/>
              <a:gd name="connsiteX6" fmla="*/ 187287 w 4735990"/>
              <a:gd name="connsiteY6" fmla="*/ 5497399 h 5497399"/>
              <a:gd name="connsiteX0" fmla="*/ 183926 w 4732629"/>
              <a:gd name="connsiteY0" fmla="*/ 5486383 h 5486383"/>
              <a:gd name="connsiteX1" fmla="*/ 0 w 4732629"/>
              <a:gd name="connsiteY1" fmla="*/ 2432 h 5486383"/>
              <a:gd name="connsiteX2" fmla="*/ 4553884 w 4732629"/>
              <a:gd name="connsiteY2" fmla="*/ 0 h 5486383"/>
              <a:gd name="connsiteX3" fmla="*/ 4732629 w 4732629"/>
              <a:gd name="connsiteY3" fmla="*/ 178745 h 5486383"/>
              <a:gd name="connsiteX4" fmla="*/ 4732629 w 4732629"/>
              <a:gd name="connsiteY4" fmla="*/ 5307638 h 5486383"/>
              <a:gd name="connsiteX5" fmla="*/ 4553884 w 4732629"/>
              <a:gd name="connsiteY5" fmla="*/ 5486383 h 5486383"/>
              <a:gd name="connsiteX6" fmla="*/ 183926 w 4732629"/>
              <a:gd name="connsiteY6" fmla="*/ 5486383 h 5486383"/>
              <a:gd name="connsiteX0" fmla="*/ 190649 w 4739352"/>
              <a:gd name="connsiteY0" fmla="*/ 5486383 h 5486383"/>
              <a:gd name="connsiteX1" fmla="*/ 0 w 4739352"/>
              <a:gd name="connsiteY1" fmla="*/ 2432 h 5486383"/>
              <a:gd name="connsiteX2" fmla="*/ 4560607 w 4739352"/>
              <a:gd name="connsiteY2" fmla="*/ 0 h 5486383"/>
              <a:gd name="connsiteX3" fmla="*/ 4739352 w 4739352"/>
              <a:gd name="connsiteY3" fmla="*/ 178745 h 5486383"/>
              <a:gd name="connsiteX4" fmla="*/ 4739352 w 4739352"/>
              <a:gd name="connsiteY4" fmla="*/ 5307638 h 5486383"/>
              <a:gd name="connsiteX5" fmla="*/ 4560607 w 4739352"/>
              <a:gd name="connsiteY5" fmla="*/ 5486383 h 5486383"/>
              <a:gd name="connsiteX6" fmla="*/ 190649 w 4739352"/>
              <a:gd name="connsiteY6" fmla="*/ 5486383 h 5486383"/>
              <a:gd name="connsiteX0" fmla="*/ 2390 w 4739352"/>
              <a:gd name="connsiteY0" fmla="*/ 5489745 h 5489745"/>
              <a:gd name="connsiteX1" fmla="*/ 0 w 4739352"/>
              <a:gd name="connsiteY1" fmla="*/ 2432 h 5489745"/>
              <a:gd name="connsiteX2" fmla="*/ 4560607 w 4739352"/>
              <a:gd name="connsiteY2" fmla="*/ 0 h 5489745"/>
              <a:gd name="connsiteX3" fmla="*/ 4739352 w 4739352"/>
              <a:gd name="connsiteY3" fmla="*/ 178745 h 5489745"/>
              <a:gd name="connsiteX4" fmla="*/ 4739352 w 4739352"/>
              <a:gd name="connsiteY4" fmla="*/ 5307638 h 5489745"/>
              <a:gd name="connsiteX5" fmla="*/ 4560607 w 4739352"/>
              <a:gd name="connsiteY5" fmla="*/ 5486383 h 5489745"/>
              <a:gd name="connsiteX6" fmla="*/ 2390 w 4739352"/>
              <a:gd name="connsiteY6" fmla="*/ 5489745 h 5489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9352" h="5489745">
                <a:moveTo>
                  <a:pt x="2390" y="5489745"/>
                </a:moveTo>
                <a:cubicBezTo>
                  <a:pt x="1593" y="3660641"/>
                  <a:pt x="797" y="1831536"/>
                  <a:pt x="0" y="2432"/>
                </a:cubicBezTo>
                <a:lnTo>
                  <a:pt x="4560607" y="0"/>
                </a:lnTo>
                <a:cubicBezTo>
                  <a:pt x="4659325" y="0"/>
                  <a:pt x="4739352" y="80027"/>
                  <a:pt x="4739352" y="178745"/>
                </a:cubicBezTo>
                <a:lnTo>
                  <a:pt x="4739352" y="5307638"/>
                </a:lnTo>
                <a:cubicBezTo>
                  <a:pt x="4739352" y="5406356"/>
                  <a:pt x="4659325" y="5486383"/>
                  <a:pt x="4560607" y="5486383"/>
                </a:cubicBezTo>
                <a:lnTo>
                  <a:pt x="2390" y="5489745"/>
                </a:lnTo>
                <a:close/>
              </a:path>
            </a:pathLst>
          </a:custGeom>
          <a:noFill/>
          <a:effectLst/>
        </p:spPr>
        <p:txBody>
          <a:bodyPr lIns="228600" tIns="228600" rIns="228600" bIns="228600" anchor="ctr"/>
          <a:lstStyle>
            <a:lvl1pPr>
              <a:buClr>
                <a:schemeClr val="accent1"/>
              </a:buClr>
              <a:defRPr sz="1600" b="1" i="0">
                <a:latin typeface="Arial" panose="020B0604020202020204" pitchFamily="34" charset="0"/>
              </a:defRPr>
            </a:lvl1pPr>
            <a:lvl2pPr>
              <a:buClr>
                <a:schemeClr val="accent1"/>
              </a:buClr>
              <a:defRPr sz="1400" b="0" i="0">
                <a:latin typeface="Arial" panose="020B0604020202020204" pitchFamily="34" charset="0"/>
              </a:defRPr>
            </a:lvl2pPr>
            <a:lvl3pPr>
              <a:buClr>
                <a:schemeClr val="accent1"/>
              </a:buClr>
              <a:defRPr sz="1200" b="0" i="0">
                <a:latin typeface="Arial" panose="020B0604020202020204" pitchFamily="34" charset="0"/>
              </a:defRPr>
            </a:lvl3pPr>
            <a:lvl4pPr>
              <a:buClr>
                <a:schemeClr val="accent1"/>
              </a:buCl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Title 4"/>
          <p:cNvSpPr>
            <a:spLocks noGrp="1"/>
          </p:cNvSpPr>
          <p:nvPr>
            <p:ph type="title"/>
          </p:nvPr>
        </p:nvSpPr>
        <p:spPr/>
        <p:txBody>
          <a:bodyPr/>
          <a:lstStyle>
            <a:lvl1pPr>
              <a:defRPr b="1" i="0">
                <a:solidFill>
                  <a:schemeClr val="tx1"/>
                </a:solidFill>
              </a:defRPr>
            </a:lvl1pPr>
          </a:lstStyle>
          <a:p>
            <a:r>
              <a:rPr lang="en-US"/>
              <a:t>Click to edit Master title style</a:t>
            </a:r>
          </a:p>
        </p:txBody>
      </p:sp>
      <p:sp>
        <p:nvSpPr>
          <p:cNvPr id="12" name="Slide Number Placeholder 5">
            <a:extLst>
              <a:ext uri="{FF2B5EF4-FFF2-40B4-BE49-F238E27FC236}">
                <a16:creationId xmlns:a16="http://schemas.microsoft.com/office/drawing/2014/main" id="{E5A77DC3-146F-E344-BE0B-C3F02E848AC8}"/>
              </a:ext>
            </a:extLst>
          </p:cNvPr>
          <p:cNvSpPr>
            <a:spLocks noGrp="1"/>
          </p:cNvSpPr>
          <p:nvPr>
            <p:ph type="sldNum" sz="quarter" idx="29"/>
          </p:nvPr>
        </p:nvSpPr>
        <p:spPr/>
        <p:txBody>
          <a:bodyPr/>
          <a:lstStyle>
            <a:lvl1pPr>
              <a:defRPr b="0" i="0">
                <a:latin typeface="Arial" panose="020B0604020202020204" pitchFamily="34" charset="0"/>
              </a:defRPr>
            </a:lvl1pPr>
          </a:lstStyle>
          <a:p>
            <a:pPr>
              <a:defRPr/>
            </a:pPr>
            <a:fld id="{C4C989A7-2F9C-224C-80E4-5E4702642F6F}" type="slidenum">
              <a:rPr lang="en-US" smtClean="0"/>
              <a:pPr>
                <a:defRPr/>
              </a:pPr>
              <a:t>‹#›</a:t>
            </a:fld>
            <a:endParaRPr lang="en-US"/>
          </a:p>
        </p:txBody>
      </p:sp>
      <p:sp>
        <p:nvSpPr>
          <p:cNvPr id="14" name="Footer Placeholder 2">
            <a:extLst>
              <a:ext uri="{FF2B5EF4-FFF2-40B4-BE49-F238E27FC236}">
                <a16:creationId xmlns:a16="http://schemas.microsoft.com/office/drawing/2014/main" id="{04E5577C-807D-044D-A9E8-FE42424B11A8}"/>
              </a:ext>
            </a:extLst>
          </p:cNvPr>
          <p:cNvSpPr>
            <a:spLocks noGrp="1"/>
          </p:cNvSpPr>
          <p:nvPr>
            <p:ph type="ftr" sz="quarter" idx="30"/>
          </p:nvPr>
        </p:nvSpPr>
        <p:spPr/>
        <p:txBody>
          <a:bodyPr/>
          <a:lstStyle>
            <a:lvl1pPr>
              <a:defRPr b="0" i="0">
                <a:latin typeface="Arial" panose="020B0604020202020204" pitchFamily="34" charset="0"/>
              </a:defRPr>
            </a:lvl1pPr>
          </a:lstStyle>
          <a:p>
            <a:pPr>
              <a:defRPr/>
            </a:pPr>
            <a:r>
              <a:rPr lang="en-US"/>
              <a:t>© Silicon Laboratories Inc. All Rights Reserved</a:t>
            </a:r>
          </a:p>
        </p:txBody>
      </p:sp>
    </p:spTree>
    <p:extLst>
      <p:ext uri="{BB962C8B-B14F-4D97-AF65-F5344CB8AC3E}">
        <p14:creationId xmlns:p14="http://schemas.microsoft.com/office/powerpoint/2010/main" val="3356247318"/>
      </p:ext>
    </p:extLst>
  </p:cSld>
  <p:clrMapOvr>
    <a:masterClrMapping/>
  </p:clrMapOvr>
  <p:transition spd="med">
    <p:wip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feature-four-image-content-with-captions">
    <p:bg>
      <p:bgPr>
        <a:solidFill>
          <a:srgbClr val="F2F2F2"/>
        </a:solidFill>
        <a:effectLst/>
      </p:bgPr>
    </p:bg>
    <p:spTree>
      <p:nvGrpSpPr>
        <p:cNvPr id="1" name=""/>
        <p:cNvGrpSpPr/>
        <p:nvPr/>
      </p:nvGrpSpPr>
      <p:grpSpPr>
        <a:xfrm>
          <a:off x="0" y="0"/>
          <a:ext cx="0" cy="0"/>
          <a:chOff x="0" y="0"/>
          <a:chExt cx="0" cy="0"/>
        </a:xfrm>
      </p:grpSpPr>
      <p:sp>
        <p:nvSpPr>
          <p:cNvPr id="12" name="Rounded Rectangle 11">
            <a:extLst>
              <a:ext uri="{FF2B5EF4-FFF2-40B4-BE49-F238E27FC236}">
                <a16:creationId xmlns:a16="http://schemas.microsoft.com/office/drawing/2014/main" id="{7A866E2E-8C5B-DE4D-B652-7A560CB8648B}"/>
              </a:ext>
            </a:extLst>
          </p:cNvPr>
          <p:cNvSpPr/>
          <p:nvPr/>
        </p:nvSpPr>
        <p:spPr>
          <a:xfrm>
            <a:off x="457200" y="914400"/>
            <a:ext cx="11277600" cy="5486400"/>
          </a:xfrm>
          <a:prstGeom prst="roundRect">
            <a:avLst>
              <a:gd name="adj" fmla="val 2812"/>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20" name="Picture Placeholder 7"/>
          <p:cNvSpPr>
            <a:spLocks noGrp="1"/>
          </p:cNvSpPr>
          <p:nvPr>
            <p:ph type="pic" sz="quarter" idx="21"/>
          </p:nvPr>
        </p:nvSpPr>
        <p:spPr>
          <a:xfrm>
            <a:off x="456892" y="914400"/>
            <a:ext cx="3281627" cy="2740561"/>
          </a:xfrm>
          <a:prstGeom prst="rect">
            <a:avLst/>
          </a:prstGeom>
          <a:solidFill>
            <a:schemeClr val="tx2"/>
          </a:solidFill>
        </p:spPr>
        <p:txBody>
          <a:bodyPr tIns="548640" bIns="822960" anchor="t" anchorCtr="0"/>
          <a:lstStyle>
            <a:lvl1pPr algn="ctr">
              <a:buNone/>
              <a:defRPr sz="1200" b="1">
                <a:solidFill>
                  <a:schemeClr val="bg1"/>
                </a:solidFill>
              </a:defRPr>
            </a:lvl1pPr>
          </a:lstStyle>
          <a:p>
            <a:pPr lvl="0"/>
            <a:r>
              <a:rPr lang="en-US" noProof="0"/>
              <a:t>Click icon to add picture</a:t>
            </a:r>
          </a:p>
        </p:txBody>
      </p:sp>
      <p:sp>
        <p:nvSpPr>
          <p:cNvPr id="11" name="Picture Placeholder 16"/>
          <p:cNvSpPr>
            <a:spLocks noGrp="1"/>
          </p:cNvSpPr>
          <p:nvPr>
            <p:ph type="pic" sz="quarter" idx="51"/>
          </p:nvPr>
        </p:nvSpPr>
        <p:spPr>
          <a:xfrm>
            <a:off x="3729988" y="914400"/>
            <a:ext cx="3252936" cy="2738457"/>
          </a:xfrm>
          <a:prstGeom prst="rect">
            <a:avLst/>
          </a:prstGeom>
          <a:solidFill>
            <a:schemeClr val="tx2"/>
          </a:solidFill>
        </p:spPr>
        <p:txBody>
          <a:bodyPr tIns="548640" anchor="t" anchorCtr="0"/>
          <a:lstStyle>
            <a:lvl1pPr marL="0" indent="0"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22" name="Picture Placeholder 11"/>
          <p:cNvSpPr>
            <a:spLocks noGrp="1"/>
          </p:cNvSpPr>
          <p:nvPr>
            <p:ph type="pic" sz="quarter" idx="22"/>
          </p:nvPr>
        </p:nvSpPr>
        <p:spPr>
          <a:xfrm>
            <a:off x="456481" y="3645134"/>
            <a:ext cx="3279792" cy="2755664"/>
          </a:xfrm>
          <a:prstGeom prst="rect">
            <a:avLst/>
          </a:prstGeom>
          <a:solidFill>
            <a:schemeClr val="tx2"/>
          </a:solidFill>
        </p:spPr>
        <p:txBody>
          <a:bodyPr tIns="548640" bIns="731520" anchor="t" anchorCtr="0"/>
          <a:lstStyle>
            <a:lvl1pPr algn="ctr">
              <a:buNone/>
              <a:defRPr sz="1200" b="1">
                <a:solidFill>
                  <a:schemeClr val="bg1"/>
                </a:solidFill>
              </a:defRPr>
            </a:lvl1pPr>
          </a:lstStyle>
          <a:p>
            <a:pPr lvl="0"/>
            <a:r>
              <a:rPr lang="en-US" noProof="0"/>
              <a:t>Click icon to add picture</a:t>
            </a:r>
          </a:p>
        </p:txBody>
      </p:sp>
      <p:sp>
        <p:nvSpPr>
          <p:cNvPr id="15" name="Picture Placeholder 16"/>
          <p:cNvSpPr>
            <a:spLocks noGrp="1"/>
          </p:cNvSpPr>
          <p:nvPr>
            <p:ph type="pic" sz="quarter" idx="55"/>
          </p:nvPr>
        </p:nvSpPr>
        <p:spPr>
          <a:xfrm>
            <a:off x="3729987" y="3645134"/>
            <a:ext cx="3252937" cy="2755662"/>
          </a:xfrm>
          <a:prstGeom prst="rect">
            <a:avLst/>
          </a:prstGeom>
          <a:solidFill>
            <a:schemeClr val="tx2"/>
          </a:solidFill>
        </p:spPr>
        <p:txBody>
          <a:bodyPr tIns="548640" anchor="t" anchorCtr="0"/>
          <a:lstStyle>
            <a:lvl1pPr marL="0" indent="0"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8" name="Text Placeholder 3"/>
          <p:cNvSpPr>
            <a:spLocks noGrp="1"/>
          </p:cNvSpPr>
          <p:nvPr>
            <p:ph type="body" sz="quarter" idx="59"/>
          </p:nvPr>
        </p:nvSpPr>
        <p:spPr>
          <a:xfrm>
            <a:off x="457199" y="4888706"/>
            <a:ext cx="3284719" cy="1512785"/>
          </a:xfrm>
          <a:prstGeom prst="rect">
            <a:avLst/>
          </a:prstGeom>
          <a:gradFill flip="none" rotWithShape="1">
            <a:gsLst>
              <a:gs pos="0">
                <a:schemeClr val="tx1">
                  <a:alpha val="0"/>
                </a:schemeClr>
              </a:gs>
              <a:gs pos="49000">
                <a:schemeClr val="tx1">
                  <a:alpha val="25000"/>
                </a:schemeClr>
              </a:gs>
              <a:gs pos="100000">
                <a:schemeClr val="tx1">
                  <a:alpha val="75000"/>
                </a:schemeClr>
              </a:gs>
            </a:gsLst>
            <a:lin ang="5400000" scaled="1"/>
            <a:tileRect/>
          </a:gradFill>
        </p:spPr>
        <p:txBody>
          <a:bodyPr lIns="274320" tIns="1005840" rIns="182880" bIns="182880" anchor="t"/>
          <a:lstStyle>
            <a:lvl1pPr marL="0" indent="0" algn="l">
              <a:lnSpc>
                <a:spcPct val="100000"/>
              </a:lnSpc>
              <a:spcBef>
                <a:spcPts val="0"/>
              </a:spcBef>
              <a:spcAft>
                <a:spcPts val="300"/>
              </a:spcAft>
              <a:buNone/>
              <a:defRPr sz="1400" b="1" i="0" spc="30" baseline="0">
                <a:solidFill>
                  <a:schemeClr val="bg1"/>
                </a:solidFill>
                <a:latin typeface="Arial" panose="020B0604020202020204" pitchFamily="34" charset="0"/>
              </a:defRPr>
            </a:lvl1pPr>
            <a:lvl2pPr marL="0" indent="0" algn="l">
              <a:lnSpc>
                <a:spcPct val="100000"/>
              </a:lnSpc>
              <a:spcBef>
                <a:spcPts val="0"/>
              </a:spcBef>
              <a:spcAft>
                <a:spcPts val="300"/>
              </a:spcAft>
              <a:buFont typeface="Arial" panose="020B0604020202020204" pitchFamily="34" charset="0"/>
              <a:buNone/>
              <a:defRPr sz="1400" b="0" i="0" spc="50" baseline="0">
                <a:solidFill>
                  <a:schemeClr val="bg1">
                    <a:lumMod val="75000"/>
                  </a:schemeClr>
                </a:solidFill>
                <a:latin typeface="Arial" panose="02000503000000020004" pitchFamily="2" charset="0"/>
              </a:defRPr>
            </a:lvl2pPr>
            <a:lvl3pPr marL="365760" indent="0" algn="ctr">
              <a:buFont typeface="Arial" panose="020B0604020202020204" pitchFamily="34" charset="0"/>
              <a:buNone/>
              <a:defRPr>
                <a:solidFill>
                  <a:schemeClr val="bg1"/>
                </a:solidFill>
              </a:defRPr>
            </a:lvl3pPr>
            <a:lvl4pPr marL="457200" indent="0" algn="ctr">
              <a:buFont typeface="Arial" panose="020B0604020202020204" pitchFamily="34" charset="0"/>
              <a:buNone/>
              <a:defRPr>
                <a:solidFill>
                  <a:schemeClr val="bg1"/>
                </a:solidFill>
              </a:defRPr>
            </a:lvl4pPr>
            <a:lvl5pPr marL="548640" indent="0" algn="ctr">
              <a:buFont typeface="Arial" panose="020B0604020202020204" pitchFamily="34" charset="0"/>
              <a:buNone/>
              <a:defRPr>
                <a:solidFill>
                  <a:schemeClr val="bg1"/>
                </a:solidFill>
              </a:defRPr>
            </a:lvl5pPr>
          </a:lstStyle>
          <a:p>
            <a:pPr lvl="0"/>
            <a:r>
              <a:rPr lang="en-US"/>
              <a:t>Click to edit Master text styles</a:t>
            </a:r>
          </a:p>
        </p:txBody>
      </p:sp>
      <p:sp>
        <p:nvSpPr>
          <p:cNvPr id="19" name="Text Placeholder 3"/>
          <p:cNvSpPr>
            <a:spLocks noGrp="1"/>
          </p:cNvSpPr>
          <p:nvPr>
            <p:ph type="body" sz="quarter" idx="60"/>
          </p:nvPr>
        </p:nvSpPr>
        <p:spPr>
          <a:xfrm>
            <a:off x="3729987" y="4891110"/>
            <a:ext cx="3252937" cy="1509688"/>
          </a:xfrm>
          <a:prstGeom prst="rect">
            <a:avLst/>
          </a:prstGeom>
          <a:gradFill flip="none" rotWithShape="1">
            <a:gsLst>
              <a:gs pos="0">
                <a:schemeClr val="tx1">
                  <a:alpha val="0"/>
                </a:schemeClr>
              </a:gs>
              <a:gs pos="49000">
                <a:schemeClr val="tx1">
                  <a:alpha val="25000"/>
                </a:schemeClr>
              </a:gs>
              <a:gs pos="100000">
                <a:schemeClr val="tx1">
                  <a:alpha val="75000"/>
                </a:schemeClr>
              </a:gs>
            </a:gsLst>
            <a:lin ang="5400000" scaled="1"/>
            <a:tileRect/>
          </a:gradFill>
        </p:spPr>
        <p:txBody>
          <a:bodyPr lIns="274320" tIns="1005840" rIns="182880" bIns="182880" anchor="t"/>
          <a:lstStyle>
            <a:lvl1pPr marL="0" indent="0" algn="l">
              <a:lnSpc>
                <a:spcPct val="100000"/>
              </a:lnSpc>
              <a:spcBef>
                <a:spcPts val="0"/>
              </a:spcBef>
              <a:spcAft>
                <a:spcPts val="300"/>
              </a:spcAft>
              <a:buNone/>
              <a:defRPr sz="1400" b="1" i="0" spc="30" baseline="0">
                <a:solidFill>
                  <a:schemeClr val="bg1"/>
                </a:solidFill>
                <a:latin typeface="Arial" panose="020B0604020202020204" pitchFamily="34" charset="0"/>
              </a:defRPr>
            </a:lvl1pPr>
            <a:lvl2pPr marL="0" indent="0" algn="l">
              <a:lnSpc>
                <a:spcPct val="100000"/>
              </a:lnSpc>
              <a:spcBef>
                <a:spcPts val="0"/>
              </a:spcBef>
              <a:spcAft>
                <a:spcPts val="300"/>
              </a:spcAft>
              <a:buFont typeface="Arial" panose="020B0604020202020204" pitchFamily="34" charset="0"/>
              <a:buNone/>
              <a:defRPr sz="1400" b="0" i="0" spc="50" baseline="0">
                <a:solidFill>
                  <a:schemeClr val="bg1">
                    <a:lumMod val="75000"/>
                  </a:schemeClr>
                </a:solidFill>
                <a:latin typeface="Arial" panose="02000503000000020004" pitchFamily="2" charset="0"/>
              </a:defRPr>
            </a:lvl2pPr>
            <a:lvl3pPr marL="365760" indent="0" algn="ctr">
              <a:buFont typeface="Arial" panose="020B0604020202020204" pitchFamily="34" charset="0"/>
              <a:buNone/>
              <a:defRPr>
                <a:solidFill>
                  <a:schemeClr val="bg1"/>
                </a:solidFill>
              </a:defRPr>
            </a:lvl3pPr>
            <a:lvl4pPr marL="457200" indent="0" algn="ctr">
              <a:buFont typeface="Arial" panose="020B0604020202020204" pitchFamily="34" charset="0"/>
              <a:buNone/>
              <a:defRPr>
                <a:solidFill>
                  <a:schemeClr val="bg1"/>
                </a:solidFill>
              </a:defRPr>
            </a:lvl4pPr>
            <a:lvl5pPr marL="548640" indent="0" algn="ctr">
              <a:buFont typeface="Arial" panose="020B0604020202020204" pitchFamily="34" charset="0"/>
              <a:buNone/>
              <a:defRPr>
                <a:solidFill>
                  <a:schemeClr val="bg1"/>
                </a:solidFill>
              </a:defRPr>
            </a:lvl5pPr>
          </a:lstStyle>
          <a:p>
            <a:pPr lvl="0"/>
            <a:r>
              <a:rPr lang="en-US"/>
              <a:t>Click to edit Master text styles</a:t>
            </a:r>
          </a:p>
        </p:txBody>
      </p:sp>
      <p:sp>
        <p:nvSpPr>
          <p:cNvPr id="2" name="Title 1"/>
          <p:cNvSpPr>
            <a:spLocks noGrp="1"/>
          </p:cNvSpPr>
          <p:nvPr>
            <p:ph type="title"/>
          </p:nvPr>
        </p:nvSpPr>
        <p:spPr/>
        <p:txBody>
          <a:bodyPr/>
          <a:lstStyle>
            <a:lvl1pPr>
              <a:defRPr b="1" i="0"/>
            </a:lvl1pPr>
          </a:lstStyle>
          <a:p>
            <a:r>
              <a:rPr lang="en-US"/>
              <a:t>Click to edit Master title style</a:t>
            </a:r>
          </a:p>
        </p:txBody>
      </p:sp>
      <p:sp>
        <p:nvSpPr>
          <p:cNvPr id="10" name="Text Placeholder 3"/>
          <p:cNvSpPr>
            <a:spLocks noGrp="1"/>
          </p:cNvSpPr>
          <p:nvPr>
            <p:ph type="body" sz="quarter" idx="42"/>
          </p:nvPr>
        </p:nvSpPr>
        <p:spPr>
          <a:xfrm>
            <a:off x="457198" y="2149170"/>
            <a:ext cx="3282039" cy="1500338"/>
          </a:xfrm>
          <a:prstGeom prst="rect">
            <a:avLst/>
          </a:prstGeom>
          <a:gradFill flip="none" rotWithShape="1">
            <a:gsLst>
              <a:gs pos="0">
                <a:schemeClr val="tx1">
                  <a:alpha val="0"/>
                </a:schemeClr>
              </a:gs>
              <a:gs pos="49000">
                <a:schemeClr val="tx1">
                  <a:alpha val="25000"/>
                </a:schemeClr>
              </a:gs>
              <a:gs pos="100000">
                <a:schemeClr val="tx1">
                  <a:alpha val="75000"/>
                </a:schemeClr>
              </a:gs>
            </a:gsLst>
            <a:lin ang="5400000" scaled="1"/>
            <a:tileRect/>
          </a:gradFill>
        </p:spPr>
        <p:txBody>
          <a:bodyPr lIns="274320" tIns="1005840" rIns="182880" bIns="182880" anchor="t"/>
          <a:lstStyle>
            <a:lvl1pPr marL="0" indent="0" algn="l">
              <a:lnSpc>
                <a:spcPct val="100000"/>
              </a:lnSpc>
              <a:spcBef>
                <a:spcPts val="0"/>
              </a:spcBef>
              <a:spcAft>
                <a:spcPts val="300"/>
              </a:spcAft>
              <a:buNone/>
              <a:defRPr sz="1400" b="1" i="0" spc="30" baseline="0">
                <a:solidFill>
                  <a:schemeClr val="bg1"/>
                </a:solidFill>
                <a:latin typeface="Arial" panose="020B0604020202020204" pitchFamily="34" charset="0"/>
              </a:defRPr>
            </a:lvl1pPr>
            <a:lvl2pPr marL="0" indent="0" algn="l">
              <a:lnSpc>
                <a:spcPct val="100000"/>
              </a:lnSpc>
              <a:spcBef>
                <a:spcPts val="0"/>
              </a:spcBef>
              <a:spcAft>
                <a:spcPts val="300"/>
              </a:spcAft>
              <a:buFont typeface="Arial" panose="020B0604020202020204" pitchFamily="34" charset="0"/>
              <a:buNone/>
              <a:defRPr sz="1400" b="0" i="0" spc="50" baseline="0">
                <a:solidFill>
                  <a:schemeClr val="bg1">
                    <a:lumMod val="75000"/>
                  </a:schemeClr>
                </a:solidFill>
                <a:latin typeface="Arial" panose="02000503000000020004" pitchFamily="2" charset="0"/>
              </a:defRPr>
            </a:lvl2pPr>
            <a:lvl3pPr marL="365760" indent="0" algn="ctr">
              <a:buFont typeface="Arial" panose="020B0604020202020204" pitchFamily="34" charset="0"/>
              <a:buNone/>
              <a:defRPr>
                <a:solidFill>
                  <a:schemeClr val="bg1"/>
                </a:solidFill>
              </a:defRPr>
            </a:lvl3pPr>
            <a:lvl4pPr marL="457200" indent="0" algn="ctr">
              <a:buFont typeface="Arial" panose="020B0604020202020204" pitchFamily="34" charset="0"/>
              <a:buNone/>
              <a:defRPr>
                <a:solidFill>
                  <a:schemeClr val="bg1"/>
                </a:solidFill>
              </a:defRPr>
            </a:lvl4pPr>
            <a:lvl5pPr marL="548640" indent="0" algn="ctr">
              <a:buFont typeface="Arial" panose="020B0604020202020204" pitchFamily="34" charset="0"/>
              <a:buNone/>
              <a:defRPr>
                <a:solidFill>
                  <a:schemeClr val="bg1"/>
                </a:solidFill>
              </a:defRPr>
            </a:lvl5pPr>
          </a:lstStyle>
          <a:p>
            <a:pPr lvl="0"/>
            <a:r>
              <a:rPr lang="en-US"/>
              <a:t>Click to edit Master text styles</a:t>
            </a:r>
          </a:p>
        </p:txBody>
      </p:sp>
      <p:sp>
        <p:nvSpPr>
          <p:cNvPr id="17" name="Text Placeholder 3"/>
          <p:cNvSpPr>
            <a:spLocks noGrp="1"/>
          </p:cNvSpPr>
          <p:nvPr>
            <p:ph type="body" sz="quarter" idx="58"/>
          </p:nvPr>
        </p:nvSpPr>
        <p:spPr>
          <a:xfrm>
            <a:off x="3736272" y="2149791"/>
            <a:ext cx="3246728" cy="1502082"/>
          </a:xfrm>
          <a:prstGeom prst="rect">
            <a:avLst/>
          </a:prstGeom>
          <a:gradFill flip="none" rotWithShape="1">
            <a:gsLst>
              <a:gs pos="0">
                <a:schemeClr val="tx1">
                  <a:alpha val="0"/>
                </a:schemeClr>
              </a:gs>
              <a:gs pos="49000">
                <a:schemeClr val="tx1">
                  <a:alpha val="25000"/>
                </a:schemeClr>
              </a:gs>
              <a:gs pos="100000">
                <a:schemeClr val="tx1">
                  <a:alpha val="75000"/>
                </a:schemeClr>
              </a:gs>
            </a:gsLst>
            <a:lin ang="5400000" scaled="1"/>
            <a:tileRect/>
          </a:gradFill>
        </p:spPr>
        <p:txBody>
          <a:bodyPr lIns="274320" tIns="1005840" rIns="182880" bIns="182880" anchor="t"/>
          <a:lstStyle>
            <a:lvl1pPr marL="0" indent="0" algn="l">
              <a:lnSpc>
                <a:spcPct val="100000"/>
              </a:lnSpc>
              <a:spcBef>
                <a:spcPts val="0"/>
              </a:spcBef>
              <a:spcAft>
                <a:spcPts val="300"/>
              </a:spcAft>
              <a:buNone/>
              <a:defRPr sz="1400" b="1" i="0" spc="30" baseline="0">
                <a:solidFill>
                  <a:schemeClr val="bg1"/>
                </a:solidFill>
                <a:latin typeface="Arial" panose="020B0604020202020204" pitchFamily="34" charset="0"/>
              </a:defRPr>
            </a:lvl1pPr>
            <a:lvl2pPr marL="0" indent="0" algn="l">
              <a:lnSpc>
                <a:spcPct val="100000"/>
              </a:lnSpc>
              <a:spcBef>
                <a:spcPts val="0"/>
              </a:spcBef>
              <a:spcAft>
                <a:spcPts val="300"/>
              </a:spcAft>
              <a:buFont typeface="Arial" panose="020B0604020202020204" pitchFamily="34" charset="0"/>
              <a:buNone/>
              <a:defRPr sz="1400" b="0" i="0" spc="50" baseline="0">
                <a:solidFill>
                  <a:schemeClr val="bg1">
                    <a:lumMod val="75000"/>
                  </a:schemeClr>
                </a:solidFill>
                <a:latin typeface="Arial" panose="02000503000000020004" pitchFamily="2" charset="0"/>
              </a:defRPr>
            </a:lvl2pPr>
            <a:lvl3pPr marL="365760" indent="0" algn="ctr">
              <a:buFont typeface="Arial" panose="020B0604020202020204" pitchFamily="34" charset="0"/>
              <a:buNone/>
              <a:defRPr>
                <a:solidFill>
                  <a:schemeClr val="bg1"/>
                </a:solidFill>
              </a:defRPr>
            </a:lvl3pPr>
            <a:lvl4pPr marL="457200" indent="0" algn="ctr">
              <a:buFont typeface="Arial" panose="020B0604020202020204" pitchFamily="34" charset="0"/>
              <a:buNone/>
              <a:defRPr>
                <a:solidFill>
                  <a:schemeClr val="bg1"/>
                </a:solidFill>
              </a:defRPr>
            </a:lvl4pPr>
            <a:lvl5pPr marL="548640" indent="0" algn="ctr">
              <a:buFont typeface="Arial" panose="020B0604020202020204" pitchFamily="34" charset="0"/>
              <a:buNone/>
              <a:defRPr>
                <a:solidFill>
                  <a:schemeClr val="bg1"/>
                </a:solidFill>
              </a:defRPr>
            </a:lvl5pPr>
          </a:lstStyle>
          <a:p>
            <a:pPr lvl="0"/>
            <a:r>
              <a:rPr lang="en-US"/>
              <a:t>Click to edit Master text styles</a:t>
            </a:r>
          </a:p>
        </p:txBody>
      </p:sp>
      <p:sp>
        <p:nvSpPr>
          <p:cNvPr id="16" name="Slide Number Placeholder 3">
            <a:extLst>
              <a:ext uri="{FF2B5EF4-FFF2-40B4-BE49-F238E27FC236}">
                <a16:creationId xmlns:a16="http://schemas.microsoft.com/office/drawing/2014/main" id="{F50F1B2A-5FA4-C346-8551-6B735A69B9CB}"/>
              </a:ext>
            </a:extLst>
          </p:cNvPr>
          <p:cNvSpPr>
            <a:spLocks noGrp="1"/>
          </p:cNvSpPr>
          <p:nvPr>
            <p:ph type="sldNum" sz="quarter" idx="61"/>
          </p:nvPr>
        </p:nvSpPr>
        <p:spPr/>
        <p:txBody>
          <a:bodyPr/>
          <a:lstStyle>
            <a:lvl1pPr>
              <a:defRPr b="0" i="0">
                <a:latin typeface="Arial" panose="020B0604020202020204" pitchFamily="34" charset="0"/>
              </a:defRPr>
            </a:lvl1pPr>
          </a:lstStyle>
          <a:p>
            <a:pPr>
              <a:defRPr/>
            </a:pPr>
            <a:fld id="{1667A045-DB6C-724B-9DE4-FD55E3CBA8C7}" type="slidenum">
              <a:rPr lang="en-US" smtClean="0"/>
              <a:pPr>
                <a:defRPr/>
              </a:pPr>
              <a:t>‹#›</a:t>
            </a:fld>
            <a:endParaRPr lang="en-US"/>
          </a:p>
        </p:txBody>
      </p:sp>
      <p:sp>
        <p:nvSpPr>
          <p:cNvPr id="21" name="Footer Placeholder 4">
            <a:extLst>
              <a:ext uri="{FF2B5EF4-FFF2-40B4-BE49-F238E27FC236}">
                <a16:creationId xmlns:a16="http://schemas.microsoft.com/office/drawing/2014/main" id="{69AD5235-2299-4548-956E-C94F6834B9C6}"/>
              </a:ext>
            </a:extLst>
          </p:cNvPr>
          <p:cNvSpPr>
            <a:spLocks noGrp="1"/>
          </p:cNvSpPr>
          <p:nvPr>
            <p:ph type="ftr" sz="quarter" idx="62"/>
          </p:nvPr>
        </p:nvSpPr>
        <p:spPr/>
        <p:txBody>
          <a:bodyPr/>
          <a:lstStyle>
            <a:lvl1pPr>
              <a:defRPr b="0" i="0">
                <a:latin typeface="Arial" panose="020B0604020202020204" pitchFamily="34" charset="0"/>
              </a:defRPr>
            </a:lvl1pPr>
          </a:lstStyle>
          <a:p>
            <a:pPr>
              <a:defRPr/>
            </a:pPr>
            <a:r>
              <a:rPr lang="en-US"/>
              <a:t>© Silicon Laboratories Inc. All Rights Reserved</a:t>
            </a:r>
          </a:p>
        </p:txBody>
      </p:sp>
      <p:sp>
        <p:nvSpPr>
          <p:cNvPr id="23" name="Content Placeholder 6">
            <a:extLst>
              <a:ext uri="{FF2B5EF4-FFF2-40B4-BE49-F238E27FC236}">
                <a16:creationId xmlns:a16="http://schemas.microsoft.com/office/drawing/2014/main" id="{063D3F16-4491-534C-8F53-53A289D21789}"/>
              </a:ext>
            </a:extLst>
          </p:cNvPr>
          <p:cNvSpPr>
            <a:spLocks noGrp="1"/>
          </p:cNvSpPr>
          <p:nvPr>
            <p:ph sz="quarter" idx="13"/>
          </p:nvPr>
        </p:nvSpPr>
        <p:spPr>
          <a:xfrm>
            <a:off x="6989224" y="914397"/>
            <a:ext cx="4739352" cy="5489746"/>
          </a:xfrm>
          <a:custGeom>
            <a:avLst/>
            <a:gdLst>
              <a:gd name="connsiteX0" fmla="*/ 0 w 4727448"/>
              <a:gd name="connsiteY0" fmla="*/ 178745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8" fmla="*/ 0 w 4727448"/>
              <a:gd name="connsiteY8" fmla="*/ 178745 h 5486383"/>
              <a:gd name="connsiteX0" fmla="*/ 0 w 4727448"/>
              <a:gd name="connsiteY0" fmla="*/ 5307638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0" fmla="*/ 546244 w 5094947"/>
              <a:gd name="connsiteY0" fmla="*/ 5486383 h 5486383"/>
              <a:gd name="connsiteX1" fmla="*/ 546244 w 5094947"/>
              <a:gd name="connsiteY1" fmla="*/ 0 h 5486383"/>
              <a:gd name="connsiteX2" fmla="*/ 4916202 w 5094947"/>
              <a:gd name="connsiteY2" fmla="*/ 0 h 5486383"/>
              <a:gd name="connsiteX3" fmla="*/ 5094947 w 5094947"/>
              <a:gd name="connsiteY3" fmla="*/ 178745 h 5486383"/>
              <a:gd name="connsiteX4" fmla="*/ 5094947 w 5094947"/>
              <a:gd name="connsiteY4" fmla="*/ 5307638 h 5486383"/>
              <a:gd name="connsiteX5" fmla="*/ 4916202 w 5094947"/>
              <a:gd name="connsiteY5" fmla="*/ 5486383 h 5486383"/>
              <a:gd name="connsiteX6" fmla="*/ 546244 w 5094947"/>
              <a:gd name="connsiteY6" fmla="*/ 5486383 h 5486383"/>
              <a:gd name="connsiteX0" fmla="*/ 323701 w 4872404"/>
              <a:gd name="connsiteY0" fmla="*/ 5486383 h 5486383"/>
              <a:gd name="connsiteX1" fmla="*/ 323701 w 4872404"/>
              <a:gd name="connsiteY1" fmla="*/ 0 h 5486383"/>
              <a:gd name="connsiteX2" fmla="*/ 4693659 w 4872404"/>
              <a:gd name="connsiteY2" fmla="*/ 0 h 5486383"/>
              <a:gd name="connsiteX3" fmla="*/ 4872404 w 4872404"/>
              <a:gd name="connsiteY3" fmla="*/ 178745 h 5486383"/>
              <a:gd name="connsiteX4" fmla="*/ 4872404 w 4872404"/>
              <a:gd name="connsiteY4" fmla="*/ 5307638 h 5486383"/>
              <a:gd name="connsiteX5" fmla="*/ 4693659 w 4872404"/>
              <a:gd name="connsiteY5" fmla="*/ 5486383 h 5486383"/>
              <a:gd name="connsiteX6" fmla="*/ 323701 w 4872404"/>
              <a:gd name="connsiteY6" fmla="*/ 5486383 h 5486383"/>
              <a:gd name="connsiteX0" fmla="*/ 0 w 4548703"/>
              <a:gd name="connsiteY0" fmla="*/ 5486383 h 5486383"/>
              <a:gd name="connsiteX1" fmla="*/ 0 w 4548703"/>
              <a:gd name="connsiteY1" fmla="*/ 0 h 5486383"/>
              <a:gd name="connsiteX2" fmla="*/ 4369958 w 4548703"/>
              <a:gd name="connsiteY2" fmla="*/ 0 h 5486383"/>
              <a:gd name="connsiteX3" fmla="*/ 4548703 w 4548703"/>
              <a:gd name="connsiteY3" fmla="*/ 178745 h 5486383"/>
              <a:gd name="connsiteX4" fmla="*/ 4548703 w 4548703"/>
              <a:gd name="connsiteY4" fmla="*/ 5307638 h 5486383"/>
              <a:gd name="connsiteX5" fmla="*/ 4369958 w 4548703"/>
              <a:gd name="connsiteY5" fmla="*/ 5486383 h 5486383"/>
              <a:gd name="connsiteX6" fmla="*/ 0 w 4548703"/>
              <a:gd name="connsiteY6" fmla="*/ 5486383 h 5486383"/>
              <a:gd name="connsiteX0" fmla="*/ 187287 w 4735990"/>
              <a:gd name="connsiteY0" fmla="*/ 5497399 h 5497399"/>
              <a:gd name="connsiteX1" fmla="*/ 0 w 4735990"/>
              <a:gd name="connsiteY1" fmla="*/ 0 h 5497399"/>
              <a:gd name="connsiteX2" fmla="*/ 4557245 w 4735990"/>
              <a:gd name="connsiteY2" fmla="*/ 11016 h 5497399"/>
              <a:gd name="connsiteX3" fmla="*/ 4735990 w 4735990"/>
              <a:gd name="connsiteY3" fmla="*/ 189761 h 5497399"/>
              <a:gd name="connsiteX4" fmla="*/ 4735990 w 4735990"/>
              <a:gd name="connsiteY4" fmla="*/ 5318654 h 5497399"/>
              <a:gd name="connsiteX5" fmla="*/ 4557245 w 4735990"/>
              <a:gd name="connsiteY5" fmla="*/ 5497399 h 5497399"/>
              <a:gd name="connsiteX6" fmla="*/ 187287 w 4735990"/>
              <a:gd name="connsiteY6" fmla="*/ 5497399 h 5497399"/>
              <a:gd name="connsiteX0" fmla="*/ 183926 w 4732629"/>
              <a:gd name="connsiteY0" fmla="*/ 5486383 h 5486383"/>
              <a:gd name="connsiteX1" fmla="*/ 0 w 4732629"/>
              <a:gd name="connsiteY1" fmla="*/ 2432 h 5486383"/>
              <a:gd name="connsiteX2" fmla="*/ 4553884 w 4732629"/>
              <a:gd name="connsiteY2" fmla="*/ 0 h 5486383"/>
              <a:gd name="connsiteX3" fmla="*/ 4732629 w 4732629"/>
              <a:gd name="connsiteY3" fmla="*/ 178745 h 5486383"/>
              <a:gd name="connsiteX4" fmla="*/ 4732629 w 4732629"/>
              <a:gd name="connsiteY4" fmla="*/ 5307638 h 5486383"/>
              <a:gd name="connsiteX5" fmla="*/ 4553884 w 4732629"/>
              <a:gd name="connsiteY5" fmla="*/ 5486383 h 5486383"/>
              <a:gd name="connsiteX6" fmla="*/ 183926 w 4732629"/>
              <a:gd name="connsiteY6" fmla="*/ 5486383 h 5486383"/>
              <a:gd name="connsiteX0" fmla="*/ 190649 w 4739352"/>
              <a:gd name="connsiteY0" fmla="*/ 5486383 h 5486383"/>
              <a:gd name="connsiteX1" fmla="*/ 0 w 4739352"/>
              <a:gd name="connsiteY1" fmla="*/ 2432 h 5486383"/>
              <a:gd name="connsiteX2" fmla="*/ 4560607 w 4739352"/>
              <a:gd name="connsiteY2" fmla="*/ 0 h 5486383"/>
              <a:gd name="connsiteX3" fmla="*/ 4739352 w 4739352"/>
              <a:gd name="connsiteY3" fmla="*/ 178745 h 5486383"/>
              <a:gd name="connsiteX4" fmla="*/ 4739352 w 4739352"/>
              <a:gd name="connsiteY4" fmla="*/ 5307638 h 5486383"/>
              <a:gd name="connsiteX5" fmla="*/ 4560607 w 4739352"/>
              <a:gd name="connsiteY5" fmla="*/ 5486383 h 5486383"/>
              <a:gd name="connsiteX6" fmla="*/ 190649 w 4739352"/>
              <a:gd name="connsiteY6" fmla="*/ 5486383 h 5486383"/>
              <a:gd name="connsiteX0" fmla="*/ 2390 w 4739352"/>
              <a:gd name="connsiteY0" fmla="*/ 5489745 h 5489745"/>
              <a:gd name="connsiteX1" fmla="*/ 0 w 4739352"/>
              <a:gd name="connsiteY1" fmla="*/ 2432 h 5489745"/>
              <a:gd name="connsiteX2" fmla="*/ 4560607 w 4739352"/>
              <a:gd name="connsiteY2" fmla="*/ 0 h 5489745"/>
              <a:gd name="connsiteX3" fmla="*/ 4739352 w 4739352"/>
              <a:gd name="connsiteY3" fmla="*/ 178745 h 5489745"/>
              <a:gd name="connsiteX4" fmla="*/ 4739352 w 4739352"/>
              <a:gd name="connsiteY4" fmla="*/ 5307638 h 5489745"/>
              <a:gd name="connsiteX5" fmla="*/ 4560607 w 4739352"/>
              <a:gd name="connsiteY5" fmla="*/ 5486383 h 5489745"/>
              <a:gd name="connsiteX6" fmla="*/ 2390 w 4739352"/>
              <a:gd name="connsiteY6" fmla="*/ 5489745 h 5489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9352" h="5489745">
                <a:moveTo>
                  <a:pt x="2390" y="5489745"/>
                </a:moveTo>
                <a:cubicBezTo>
                  <a:pt x="1593" y="3660641"/>
                  <a:pt x="797" y="1831536"/>
                  <a:pt x="0" y="2432"/>
                </a:cubicBezTo>
                <a:lnTo>
                  <a:pt x="4560607" y="0"/>
                </a:lnTo>
                <a:cubicBezTo>
                  <a:pt x="4659325" y="0"/>
                  <a:pt x="4739352" y="80027"/>
                  <a:pt x="4739352" y="178745"/>
                </a:cubicBezTo>
                <a:lnTo>
                  <a:pt x="4739352" y="5307638"/>
                </a:lnTo>
                <a:cubicBezTo>
                  <a:pt x="4739352" y="5406356"/>
                  <a:pt x="4659325" y="5486383"/>
                  <a:pt x="4560607" y="5486383"/>
                </a:cubicBezTo>
                <a:lnTo>
                  <a:pt x="2390" y="5489745"/>
                </a:lnTo>
                <a:close/>
              </a:path>
            </a:pathLst>
          </a:custGeom>
          <a:noFill/>
          <a:effectLst/>
        </p:spPr>
        <p:txBody>
          <a:bodyPr lIns="228600" tIns="228600" rIns="228600" bIns="228600" anchor="ctr"/>
          <a:lstStyle>
            <a:lvl1pPr>
              <a:buClr>
                <a:schemeClr val="accent1"/>
              </a:buClr>
              <a:defRPr sz="1600" b="1" i="0">
                <a:latin typeface="Arial" panose="020B0604020202020204" pitchFamily="34" charset="0"/>
              </a:defRPr>
            </a:lvl1pPr>
            <a:lvl2pPr>
              <a:buClr>
                <a:schemeClr val="accent1"/>
              </a:buClr>
              <a:defRPr sz="1400" b="0" i="0">
                <a:latin typeface="Arial" panose="020B0604020202020204" pitchFamily="34" charset="0"/>
              </a:defRPr>
            </a:lvl2pPr>
            <a:lvl3pPr>
              <a:buClr>
                <a:schemeClr val="accent1"/>
              </a:buClr>
              <a:defRPr sz="1200" b="0" i="0">
                <a:latin typeface="Arial" panose="020B0604020202020204" pitchFamily="34" charset="0"/>
              </a:defRPr>
            </a:lvl3pPr>
            <a:lvl4pPr>
              <a:buClr>
                <a:schemeClr val="accent1"/>
              </a:buCl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3052805635"/>
      </p:ext>
    </p:extLst>
  </p:cSld>
  <p:clrMapOvr>
    <a:masterClrMapping/>
  </p:clrMapOvr>
  <p:transition spd="med">
    <p:wip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inset_image">
    <p:bg>
      <p:bgPr>
        <a:solidFill>
          <a:srgbClr val="F2F2F2"/>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0"/>
            <a:ext cx="12192000" cy="6858000"/>
          </a:xfrm>
          <a:prstGeom prst="roundRect">
            <a:avLst>
              <a:gd name="adj" fmla="val 0"/>
            </a:avLst>
          </a:prstGeom>
          <a:solidFill>
            <a:schemeClr val="tx2"/>
          </a:solidFill>
          <a:effectLst/>
        </p:spPr>
        <p:txBody>
          <a:bodyPr bIns="822960" anchor="ctr"/>
          <a:lstStyle>
            <a:lvl1pPr algn="ctr">
              <a:buNone/>
              <a:defRPr sz="1200" b="0">
                <a:solidFill>
                  <a:schemeClr val="bg1"/>
                </a:solidFill>
              </a:defRPr>
            </a:lvl1pPr>
          </a:lstStyle>
          <a:p>
            <a:pPr lvl="0"/>
            <a:r>
              <a:rPr lang="en-US" noProof="0"/>
              <a:t>Picture</a:t>
            </a:r>
          </a:p>
        </p:txBody>
      </p:sp>
      <p:sp>
        <p:nvSpPr>
          <p:cNvPr id="3" name="Content Placeholder 2">
            <a:extLst>
              <a:ext uri="{FF2B5EF4-FFF2-40B4-BE49-F238E27FC236}">
                <a16:creationId xmlns:a16="http://schemas.microsoft.com/office/drawing/2014/main" id="{C2B2D341-7925-F9DC-394B-24975C2F1F59}"/>
              </a:ext>
            </a:extLst>
          </p:cNvPr>
          <p:cNvSpPr>
            <a:spLocks noGrp="1"/>
          </p:cNvSpPr>
          <p:nvPr>
            <p:ph sz="quarter" idx="13" hasCustomPrompt="1"/>
          </p:nvPr>
        </p:nvSpPr>
        <p:spPr>
          <a:xfrm>
            <a:off x="375718" y="4017724"/>
            <a:ext cx="2592952" cy="2011085"/>
          </a:xfrm>
          <a:prstGeom prst="roundRect">
            <a:avLst>
              <a:gd name="adj" fmla="val 0"/>
            </a:avLst>
          </a:prstGeom>
          <a:solidFill>
            <a:schemeClr val="bg1"/>
          </a:solidFill>
          <a:effectLst>
            <a:outerShdw blurRad="228600" dist="152400" dir="2700000" algn="tl" rotWithShape="0">
              <a:prstClr val="black">
                <a:alpha val="40000"/>
              </a:prstClr>
            </a:outerShdw>
          </a:effectLst>
        </p:spPr>
        <p:txBody>
          <a:bodyPr wrap="square" lIns="182880" tIns="548640" rIns="182880">
            <a:spAutoFit/>
          </a:bodyPr>
          <a:lstStyle>
            <a:lvl1pPr marL="0" indent="0" algn="l">
              <a:buClr>
                <a:schemeClr val="accent1"/>
              </a:buClr>
              <a:buNone/>
              <a:defRPr sz="900" b="0" cap="all" spc="200" baseline="0"/>
            </a:lvl1pPr>
            <a:lvl2pPr marL="0" indent="0">
              <a:buClr>
                <a:schemeClr val="accent1"/>
              </a:buClr>
              <a:buNone/>
              <a:defRPr sz="1600" b="1"/>
            </a:lvl2pPr>
            <a:lvl3pPr marL="0" indent="0">
              <a:buClr>
                <a:schemeClr val="accent1"/>
              </a:buClr>
              <a:buNone/>
              <a:defRPr/>
            </a:lvl3pPr>
            <a:lvl4pPr marL="0" indent="-182563">
              <a:buClr>
                <a:schemeClr val="accent1"/>
              </a:buClr>
              <a:buFont typeface="Wingdings" pitchFamily="2" charset="2"/>
              <a:buChar char="§"/>
              <a:defRPr/>
            </a:lvl4pPr>
            <a:lvl5pPr marL="365760" indent="-182880">
              <a:buClr>
                <a:schemeClr val="accent1"/>
              </a:buClr>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2">
            <a:extLst>
              <a:ext uri="{FF2B5EF4-FFF2-40B4-BE49-F238E27FC236}">
                <a16:creationId xmlns:a16="http://schemas.microsoft.com/office/drawing/2014/main" id="{2AF8CD4A-2B1D-0823-E948-E8C40C9E6C5C}"/>
              </a:ext>
            </a:extLst>
          </p:cNvPr>
          <p:cNvSpPr>
            <a:spLocks noGrp="1"/>
          </p:cNvSpPr>
          <p:nvPr>
            <p:ph sz="quarter" idx="14" hasCustomPrompt="1"/>
          </p:nvPr>
        </p:nvSpPr>
        <p:spPr>
          <a:xfrm>
            <a:off x="3356912" y="4017724"/>
            <a:ext cx="2592952" cy="2011085"/>
          </a:xfrm>
          <a:prstGeom prst="roundRect">
            <a:avLst>
              <a:gd name="adj" fmla="val 0"/>
            </a:avLst>
          </a:prstGeom>
          <a:solidFill>
            <a:schemeClr val="bg1"/>
          </a:solidFill>
          <a:effectLst>
            <a:outerShdw blurRad="228600" dist="152400" dir="2700000" algn="tl" rotWithShape="0">
              <a:prstClr val="black">
                <a:alpha val="40000"/>
              </a:prstClr>
            </a:outerShdw>
          </a:effectLst>
        </p:spPr>
        <p:txBody>
          <a:bodyPr wrap="square" lIns="182880" tIns="548640" rIns="182880">
            <a:spAutoFit/>
          </a:bodyPr>
          <a:lstStyle>
            <a:lvl1pPr marL="0" indent="0" algn="l">
              <a:buClr>
                <a:schemeClr val="accent1"/>
              </a:buClr>
              <a:buNone/>
              <a:defRPr sz="900" b="0" cap="all" spc="200" baseline="0"/>
            </a:lvl1pPr>
            <a:lvl2pPr marL="0" indent="0">
              <a:buClr>
                <a:schemeClr val="accent1"/>
              </a:buClr>
              <a:buNone/>
              <a:defRPr sz="1600" b="1"/>
            </a:lvl2pPr>
            <a:lvl3pPr marL="0" indent="0">
              <a:buClr>
                <a:schemeClr val="accent1"/>
              </a:buClr>
              <a:buNone/>
              <a:defRPr/>
            </a:lvl3pPr>
            <a:lvl4pPr marL="0" indent="-182563">
              <a:buClr>
                <a:schemeClr val="accent1"/>
              </a:buClr>
              <a:buFont typeface="Wingdings" pitchFamily="2" charset="2"/>
              <a:buChar char="§"/>
              <a:defRPr/>
            </a:lvl4pPr>
            <a:lvl5pPr marL="365760" indent="-182880">
              <a:buClr>
                <a:schemeClr val="accent1"/>
              </a:buClr>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2">
            <a:extLst>
              <a:ext uri="{FF2B5EF4-FFF2-40B4-BE49-F238E27FC236}">
                <a16:creationId xmlns:a16="http://schemas.microsoft.com/office/drawing/2014/main" id="{5B91077F-2969-FC0E-9A60-9388B41106DE}"/>
              </a:ext>
            </a:extLst>
          </p:cNvPr>
          <p:cNvSpPr>
            <a:spLocks noGrp="1"/>
          </p:cNvSpPr>
          <p:nvPr>
            <p:ph sz="quarter" idx="15" hasCustomPrompt="1"/>
          </p:nvPr>
        </p:nvSpPr>
        <p:spPr>
          <a:xfrm>
            <a:off x="6262951" y="4017724"/>
            <a:ext cx="2592952" cy="2011085"/>
          </a:xfrm>
          <a:prstGeom prst="roundRect">
            <a:avLst>
              <a:gd name="adj" fmla="val 0"/>
            </a:avLst>
          </a:prstGeom>
          <a:solidFill>
            <a:schemeClr val="bg1"/>
          </a:solidFill>
          <a:effectLst>
            <a:outerShdw blurRad="228600" dist="152400" dir="2700000" algn="tl" rotWithShape="0">
              <a:prstClr val="black">
                <a:alpha val="40000"/>
              </a:prstClr>
            </a:outerShdw>
          </a:effectLst>
        </p:spPr>
        <p:txBody>
          <a:bodyPr wrap="square" lIns="182880" tIns="548640" rIns="182880">
            <a:spAutoFit/>
          </a:bodyPr>
          <a:lstStyle>
            <a:lvl1pPr marL="0" indent="0" algn="l">
              <a:buClr>
                <a:schemeClr val="accent1"/>
              </a:buClr>
              <a:buNone/>
              <a:defRPr sz="900" b="0" cap="all" spc="200" baseline="0"/>
            </a:lvl1pPr>
            <a:lvl2pPr marL="0" indent="0">
              <a:buClr>
                <a:schemeClr val="accent1"/>
              </a:buClr>
              <a:buNone/>
              <a:defRPr sz="1600" b="1"/>
            </a:lvl2pPr>
            <a:lvl3pPr marL="0" indent="0">
              <a:buClr>
                <a:schemeClr val="accent1"/>
              </a:buClr>
              <a:buNone/>
              <a:defRPr/>
            </a:lvl3pPr>
            <a:lvl4pPr marL="0" indent="-182563">
              <a:buClr>
                <a:schemeClr val="accent1"/>
              </a:buClr>
              <a:buFont typeface="Wingdings" pitchFamily="2" charset="2"/>
              <a:buChar char="§"/>
              <a:defRPr/>
            </a:lvl4pPr>
            <a:lvl5pPr marL="365760" indent="-182880">
              <a:buClr>
                <a:schemeClr val="accent1"/>
              </a:buClr>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9491E127-D99F-E1FC-C590-937B9B1D0036}"/>
              </a:ext>
            </a:extLst>
          </p:cNvPr>
          <p:cNvSpPr>
            <a:spLocks noGrp="1"/>
          </p:cNvSpPr>
          <p:nvPr>
            <p:ph sz="quarter" idx="16" hasCustomPrompt="1"/>
          </p:nvPr>
        </p:nvSpPr>
        <p:spPr>
          <a:xfrm>
            <a:off x="9244145" y="4017724"/>
            <a:ext cx="2592952" cy="2011085"/>
          </a:xfrm>
          <a:prstGeom prst="roundRect">
            <a:avLst>
              <a:gd name="adj" fmla="val 0"/>
            </a:avLst>
          </a:prstGeom>
          <a:solidFill>
            <a:schemeClr val="bg1"/>
          </a:solidFill>
          <a:effectLst>
            <a:outerShdw blurRad="228600" dist="152400" dir="2700000" algn="tl" rotWithShape="0">
              <a:prstClr val="black">
                <a:alpha val="40000"/>
              </a:prstClr>
            </a:outerShdw>
          </a:effectLst>
        </p:spPr>
        <p:txBody>
          <a:bodyPr wrap="square" lIns="182880" tIns="548640" rIns="182880">
            <a:spAutoFit/>
          </a:bodyPr>
          <a:lstStyle>
            <a:lvl1pPr marL="0" indent="0" algn="l">
              <a:buClr>
                <a:schemeClr val="accent1"/>
              </a:buClr>
              <a:buNone/>
              <a:defRPr sz="900" b="0" cap="all" spc="200" baseline="0"/>
            </a:lvl1pPr>
            <a:lvl2pPr marL="0" indent="0">
              <a:buClr>
                <a:schemeClr val="accent1"/>
              </a:buClr>
              <a:buNone/>
              <a:defRPr sz="1600" b="1"/>
            </a:lvl2pPr>
            <a:lvl3pPr marL="0" indent="0">
              <a:buClr>
                <a:schemeClr val="accent1"/>
              </a:buClr>
              <a:buNone/>
              <a:defRPr/>
            </a:lvl3pPr>
            <a:lvl4pPr marL="0" indent="-182563">
              <a:buClr>
                <a:schemeClr val="accent1"/>
              </a:buClr>
              <a:buFont typeface="Wingdings" pitchFamily="2" charset="2"/>
              <a:buChar char="§"/>
              <a:defRPr/>
            </a:lvl4pPr>
            <a:lvl5pPr marL="365760" indent="-182880">
              <a:buClr>
                <a:schemeClr val="accent1"/>
              </a:buClr>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40725544"/>
      </p:ext>
    </p:extLst>
  </p:cSld>
  <p:clrMapOvr>
    <a:masterClrMapping/>
  </p:clrMapOvr>
  <p:transition spd="med">
    <p:wip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3_Custom Layout">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A381471-9A09-204A-9A1D-3D67927ABECC}"/>
              </a:ext>
            </a:extLst>
          </p:cNvPr>
          <p:cNvPicPr>
            <a:picLocks noChangeAspect="1"/>
          </p:cNvPicPr>
          <p:nvPr userDrawn="1"/>
        </p:nvPicPr>
        <p:blipFill>
          <a:blip r:embed="rId2"/>
          <a:stretch>
            <a:fillRect/>
          </a:stretch>
        </p:blipFill>
        <p:spPr>
          <a:xfrm>
            <a:off x="0" y="1574800"/>
            <a:ext cx="8940800" cy="3708400"/>
          </a:xfrm>
          <a:prstGeom prst="rect">
            <a:avLst/>
          </a:prstGeom>
        </p:spPr>
      </p:pic>
    </p:spTree>
    <p:extLst>
      <p:ext uri="{BB962C8B-B14F-4D97-AF65-F5344CB8AC3E}">
        <p14:creationId xmlns:p14="http://schemas.microsoft.com/office/powerpoint/2010/main" val="727894671"/>
      </p:ext>
    </p:extLst>
  </p:cSld>
  <p:clrMapOvr>
    <a:masterClrMapping/>
  </p:clrMapOvr>
  <p:transition spd="med">
    <p:wip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3_light-title-slide">
    <p:bg>
      <p:bgPr>
        <a:solidFill>
          <a:schemeClr val="bg1"/>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44B80CA-5263-CE0E-FD8E-731C49707EC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386" y="2077"/>
            <a:ext cx="12183610" cy="6854060"/>
          </a:xfrm>
          <a:prstGeom prst="rect">
            <a:avLst/>
          </a:prstGeom>
        </p:spPr>
      </p:pic>
      <p:sp>
        <p:nvSpPr>
          <p:cNvPr id="307202" name="Rectangle 2"/>
          <p:cNvSpPr>
            <a:spLocks noGrp="1" noChangeArrowheads="1"/>
          </p:cNvSpPr>
          <p:nvPr>
            <p:ph type="ctrTitle" hasCustomPrompt="1"/>
          </p:nvPr>
        </p:nvSpPr>
        <p:spPr>
          <a:xfrm>
            <a:off x="0" y="1950298"/>
            <a:ext cx="6546274" cy="1694015"/>
          </a:xfrm>
        </p:spPr>
        <p:txBody>
          <a:bodyPr lIns="914400" tIns="91440" anchor="t">
            <a:normAutofit/>
          </a:bodyPr>
          <a:lstStyle>
            <a:lvl1pPr marL="0" indent="0" algn="l">
              <a:lnSpc>
                <a:spcPct val="90000"/>
              </a:lnSpc>
              <a:tabLst>
                <a:tab pos="3078163" algn="l"/>
              </a:tabLst>
              <a:defRPr sz="4400" b="1" i="0" baseline="0">
                <a:solidFill>
                  <a:schemeClr val="bg1"/>
                </a:solidFill>
              </a:defRPr>
            </a:lvl1pPr>
          </a:lstStyle>
          <a:p>
            <a:r>
              <a:rPr lang="en-US"/>
              <a:t>Click to edit Master </a:t>
            </a:r>
            <a:br>
              <a:rPr lang="en-US"/>
            </a:br>
            <a:r>
              <a:rPr lang="en-US"/>
              <a:t>title style</a:t>
            </a:r>
          </a:p>
        </p:txBody>
      </p:sp>
      <p:sp>
        <p:nvSpPr>
          <p:cNvPr id="307203" name="Rectangle 3"/>
          <p:cNvSpPr>
            <a:spLocks noGrp="1" noChangeArrowheads="1"/>
          </p:cNvSpPr>
          <p:nvPr>
            <p:ph type="subTitle" idx="1"/>
          </p:nvPr>
        </p:nvSpPr>
        <p:spPr>
          <a:xfrm>
            <a:off x="1" y="3674709"/>
            <a:ext cx="6546274" cy="1694014"/>
          </a:xfrm>
          <a:ln>
            <a:noFill/>
          </a:ln>
        </p:spPr>
        <p:txBody>
          <a:bodyPr wrap="square" lIns="914400" tIns="91440" bIns="91440" anchor="t" anchorCtr="0">
            <a:noAutofit/>
          </a:bodyPr>
          <a:lstStyle>
            <a:lvl1pPr marL="0" indent="0" algn="l">
              <a:lnSpc>
                <a:spcPct val="120000"/>
              </a:lnSpc>
              <a:spcBef>
                <a:spcPts val="2400"/>
              </a:spcBef>
              <a:spcAft>
                <a:spcPts val="2400"/>
              </a:spcAft>
              <a:buFont typeface="Symbol" pitchFamily="18" charset="2"/>
              <a:buNone/>
              <a:tabLst>
                <a:tab pos="11085236" algn="r"/>
              </a:tabLst>
              <a:defRPr sz="2000" b="0" i="0" cap="none" spc="10" baseline="0">
                <a:solidFill>
                  <a:schemeClr val="bg1"/>
                </a:solidFill>
                <a:latin typeface="+mn-lt"/>
              </a:defRPr>
            </a:lvl1pPr>
            <a:lvl2pPr marL="0" indent="0">
              <a:lnSpc>
                <a:spcPct val="100000"/>
              </a:lnSpc>
              <a:spcBef>
                <a:spcPts val="0"/>
              </a:spcBef>
              <a:spcAft>
                <a:spcPts val="0"/>
              </a:spcAft>
              <a:buNone/>
              <a:defRPr sz="1600" b="0">
                <a:solidFill>
                  <a:schemeClr val="tx1"/>
                </a:solidFill>
                <a:latin typeface="+mn-lt"/>
              </a:defRPr>
            </a:lvl2pPr>
          </a:lstStyle>
          <a:p>
            <a:r>
              <a:rPr lang="en-US"/>
              <a:t>Click to edit Master subtitle style</a:t>
            </a:r>
          </a:p>
        </p:txBody>
      </p:sp>
      <p:pic>
        <p:nvPicPr>
          <p:cNvPr id="2" name="Graphic 1">
            <a:extLst>
              <a:ext uri="{FF2B5EF4-FFF2-40B4-BE49-F238E27FC236}">
                <a16:creationId xmlns:a16="http://schemas.microsoft.com/office/drawing/2014/main" id="{8BA4B44A-4274-E5B6-DCA0-9C0A4EFE0F42}"/>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852486" y="599576"/>
            <a:ext cx="2760661" cy="365728"/>
          </a:xfrm>
          <a:prstGeom prst="rect">
            <a:avLst/>
          </a:prstGeom>
        </p:spPr>
      </p:pic>
      <p:sp>
        <p:nvSpPr>
          <p:cNvPr id="4" name="Chart Placeholder 3">
            <a:extLst>
              <a:ext uri="{FF2B5EF4-FFF2-40B4-BE49-F238E27FC236}">
                <a16:creationId xmlns:a16="http://schemas.microsoft.com/office/drawing/2014/main" id="{7882BEDD-01C5-4E4C-075C-A4A4F72A261D}"/>
              </a:ext>
            </a:extLst>
          </p:cNvPr>
          <p:cNvSpPr>
            <a:spLocks noGrp="1"/>
          </p:cNvSpPr>
          <p:nvPr>
            <p:ph type="chart" sz="quarter" idx="10"/>
          </p:nvPr>
        </p:nvSpPr>
        <p:spPr>
          <a:xfrm>
            <a:off x="914400" y="1628209"/>
            <a:ext cx="595312" cy="45719"/>
          </a:xfrm>
          <a:solidFill>
            <a:schemeClr val="accent1"/>
          </a:solidFill>
        </p:spPr>
        <p:txBody>
          <a:bodyPr>
            <a:noAutofit/>
          </a:bodyPr>
          <a:lstStyle>
            <a:lvl1pPr marL="0" indent="0">
              <a:buNone/>
              <a:defRPr sz="100">
                <a:solidFill>
                  <a:schemeClr val="accent1"/>
                </a:solidFill>
              </a:defRPr>
            </a:lvl1pPr>
          </a:lstStyle>
          <a:p>
            <a:endParaRPr lang="en-US"/>
          </a:p>
        </p:txBody>
      </p:sp>
      <p:sp>
        <p:nvSpPr>
          <p:cNvPr id="8" name="Picture Placeholder 7">
            <a:extLst>
              <a:ext uri="{FF2B5EF4-FFF2-40B4-BE49-F238E27FC236}">
                <a16:creationId xmlns:a16="http://schemas.microsoft.com/office/drawing/2014/main" id="{A5EC3768-421F-0062-C2E0-6B2CA87ECFE3}"/>
              </a:ext>
            </a:extLst>
          </p:cNvPr>
          <p:cNvSpPr>
            <a:spLocks noGrp="1"/>
          </p:cNvSpPr>
          <p:nvPr>
            <p:ph type="pic" sz="quarter" idx="11"/>
          </p:nvPr>
        </p:nvSpPr>
        <p:spPr>
          <a:xfrm>
            <a:off x="5229048" y="3603002"/>
            <a:ext cx="6253366" cy="2452175"/>
          </a:xfrm>
          <a:custGeom>
            <a:avLst/>
            <a:gdLst>
              <a:gd name="connsiteX0" fmla="*/ 0 w 4327525"/>
              <a:gd name="connsiteY0" fmla="*/ 1380332 h 2760663"/>
              <a:gd name="connsiteX1" fmla="*/ 2163763 w 4327525"/>
              <a:gd name="connsiteY1" fmla="*/ 0 h 2760663"/>
              <a:gd name="connsiteX2" fmla="*/ 4327526 w 4327525"/>
              <a:gd name="connsiteY2" fmla="*/ 1380332 h 2760663"/>
              <a:gd name="connsiteX3" fmla="*/ 2163763 w 4327525"/>
              <a:gd name="connsiteY3" fmla="*/ 2760664 h 2760663"/>
              <a:gd name="connsiteX4" fmla="*/ 0 w 4327525"/>
              <a:gd name="connsiteY4" fmla="*/ 1380332 h 2760663"/>
              <a:gd name="connsiteX0" fmla="*/ 0 w 6199188"/>
              <a:gd name="connsiteY0" fmla="*/ 1527542 h 2929406"/>
              <a:gd name="connsiteX1" fmla="*/ 2163763 w 6199188"/>
              <a:gd name="connsiteY1" fmla="*/ 147210 h 2929406"/>
              <a:gd name="connsiteX2" fmla="*/ 6199188 w 6199188"/>
              <a:gd name="connsiteY2" fmla="*/ 555992 h 2929406"/>
              <a:gd name="connsiteX3" fmla="*/ 2163763 w 6199188"/>
              <a:gd name="connsiteY3" fmla="*/ 2907874 h 2929406"/>
              <a:gd name="connsiteX4" fmla="*/ 0 w 6199188"/>
              <a:gd name="connsiteY4" fmla="*/ 1527542 h 2929406"/>
              <a:gd name="connsiteX0" fmla="*/ 7424 w 6206612"/>
              <a:gd name="connsiteY0" fmla="*/ 1642756 h 3039835"/>
              <a:gd name="connsiteX1" fmla="*/ 2861749 w 6206612"/>
              <a:gd name="connsiteY1" fmla="*/ 90974 h 3039835"/>
              <a:gd name="connsiteX2" fmla="*/ 6206612 w 6206612"/>
              <a:gd name="connsiteY2" fmla="*/ 671206 h 3039835"/>
              <a:gd name="connsiteX3" fmla="*/ 2171187 w 6206612"/>
              <a:gd name="connsiteY3" fmla="*/ 3023088 h 3039835"/>
              <a:gd name="connsiteX4" fmla="*/ 7424 w 6206612"/>
              <a:gd name="connsiteY4" fmla="*/ 1642756 h 3039835"/>
              <a:gd name="connsiteX0" fmla="*/ 58 w 6199246"/>
              <a:gd name="connsiteY0" fmla="*/ 1642756 h 2406055"/>
              <a:gd name="connsiteX1" fmla="*/ 2854383 w 6199246"/>
              <a:gd name="connsiteY1" fmla="*/ 90974 h 2406055"/>
              <a:gd name="connsiteX2" fmla="*/ 6199246 w 6199246"/>
              <a:gd name="connsiteY2" fmla="*/ 671206 h 2406055"/>
              <a:gd name="connsiteX3" fmla="*/ 2925821 w 6199246"/>
              <a:gd name="connsiteY3" fmla="*/ 2375388 h 2406055"/>
              <a:gd name="connsiteX4" fmla="*/ 58 w 6199246"/>
              <a:gd name="connsiteY4" fmla="*/ 1642756 h 2406055"/>
              <a:gd name="connsiteX0" fmla="*/ 982 w 6200170"/>
              <a:gd name="connsiteY0" fmla="*/ 1642756 h 2429431"/>
              <a:gd name="connsiteX1" fmla="*/ 2855307 w 6200170"/>
              <a:gd name="connsiteY1" fmla="*/ 90974 h 2429431"/>
              <a:gd name="connsiteX2" fmla="*/ 6200170 w 6200170"/>
              <a:gd name="connsiteY2" fmla="*/ 671206 h 2429431"/>
              <a:gd name="connsiteX3" fmla="*/ 2926745 w 6200170"/>
              <a:gd name="connsiteY3" fmla="*/ 2375388 h 2429431"/>
              <a:gd name="connsiteX4" fmla="*/ 982 w 6200170"/>
              <a:gd name="connsiteY4" fmla="*/ 1642756 h 2429431"/>
              <a:gd name="connsiteX0" fmla="*/ 4869 w 6204057"/>
              <a:gd name="connsiteY0" fmla="*/ 1642756 h 2437707"/>
              <a:gd name="connsiteX1" fmla="*/ 2859194 w 6204057"/>
              <a:gd name="connsiteY1" fmla="*/ 90974 h 2437707"/>
              <a:gd name="connsiteX2" fmla="*/ 6204057 w 6204057"/>
              <a:gd name="connsiteY2" fmla="*/ 671206 h 2437707"/>
              <a:gd name="connsiteX3" fmla="*/ 2930632 w 6204057"/>
              <a:gd name="connsiteY3" fmla="*/ 2375388 h 2437707"/>
              <a:gd name="connsiteX4" fmla="*/ 4869 w 6204057"/>
              <a:gd name="connsiteY4" fmla="*/ 1642756 h 2437707"/>
              <a:gd name="connsiteX0" fmla="*/ 4888 w 6194551"/>
              <a:gd name="connsiteY0" fmla="*/ 1617180 h 2430861"/>
              <a:gd name="connsiteX1" fmla="*/ 2849688 w 6194551"/>
              <a:gd name="connsiteY1" fmla="*/ 89211 h 2430861"/>
              <a:gd name="connsiteX2" fmla="*/ 6194551 w 6194551"/>
              <a:gd name="connsiteY2" fmla="*/ 669443 h 2430861"/>
              <a:gd name="connsiteX3" fmla="*/ 2921126 w 6194551"/>
              <a:gd name="connsiteY3" fmla="*/ 2373625 h 2430861"/>
              <a:gd name="connsiteX4" fmla="*/ 4888 w 6194551"/>
              <a:gd name="connsiteY4" fmla="*/ 1617180 h 2430861"/>
              <a:gd name="connsiteX0" fmla="*/ 5672 w 6195335"/>
              <a:gd name="connsiteY0" fmla="*/ 1617180 h 2427991"/>
              <a:gd name="connsiteX1" fmla="*/ 2850472 w 6195335"/>
              <a:gd name="connsiteY1" fmla="*/ 89211 h 2427991"/>
              <a:gd name="connsiteX2" fmla="*/ 6195335 w 6195335"/>
              <a:gd name="connsiteY2" fmla="*/ 669443 h 2427991"/>
              <a:gd name="connsiteX3" fmla="*/ 2921910 w 6195335"/>
              <a:gd name="connsiteY3" fmla="*/ 2373625 h 2427991"/>
              <a:gd name="connsiteX4" fmla="*/ 5672 w 6195335"/>
              <a:gd name="connsiteY4" fmla="*/ 1617180 h 2427991"/>
              <a:gd name="connsiteX0" fmla="*/ 5672 w 6195335"/>
              <a:gd name="connsiteY0" fmla="*/ 1652773 h 2463584"/>
              <a:gd name="connsiteX1" fmla="*/ 2850472 w 6195335"/>
              <a:gd name="connsiteY1" fmla="*/ 124804 h 2463584"/>
              <a:gd name="connsiteX2" fmla="*/ 6195335 w 6195335"/>
              <a:gd name="connsiteY2" fmla="*/ 705036 h 2463584"/>
              <a:gd name="connsiteX3" fmla="*/ 2921910 w 6195335"/>
              <a:gd name="connsiteY3" fmla="*/ 2409218 h 2463584"/>
              <a:gd name="connsiteX4" fmla="*/ 5672 w 6195335"/>
              <a:gd name="connsiteY4" fmla="*/ 1652773 h 2463584"/>
              <a:gd name="connsiteX0" fmla="*/ 5672 w 6196749"/>
              <a:gd name="connsiteY0" fmla="*/ 1652773 h 2463584"/>
              <a:gd name="connsiteX1" fmla="*/ 2850472 w 6196749"/>
              <a:gd name="connsiteY1" fmla="*/ 124804 h 2463584"/>
              <a:gd name="connsiteX2" fmla="*/ 6195335 w 6196749"/>
              <a:gd name="connsiteY2" fmla="*/ 705036 h 2463584"/>
              <a:gd name="connsiteX3" fmla="*/ 2921910 w 6196749"/>
              <a:gd name="connsiteY3" fmla="*/ 2409218 h 2463584"/>
              <a:gd name="connsiteX4" fmla="*/ 5672 w 6196749"/>
              <a:gd name="connsiteY4" fmla="*/ 1652773 h 2463584"/>
              <a:gd name="connsiteX0" fmla="*/ 5669 w 6187225"/>
              <a:gd name="connsiteY0" fmla="*/ 1684049 h 2499690"/>
              <a:gd name="connsiteX1" fmla="*/ 2850469 w 6187225"/>
              <a:gd name="connsiteY1" fmla="*/ 156080 h 2499690"/>
              <a:gd name="connsiteX2" fmla="*/ 6185807 w 6187225"/>
              <a:gd name="connsiteY2" fmla="*/ 664874 h 2499690"/>
              <a:gd name="connsiteX3" fmla="*/ 2921907 w 6187225"/>
              <a:gd name="connsiteY3" fmla="*/ 2440494 h 2499690"/>
              <a:gd name="connsiteX4" fmla="*/ 5669 w 6187225"/>
              <a:gd name="connsiteY4" fmla="*/ 1684049 h 2499690"/>
              <a:gd name="connsiteX0" fmla="*/ 5669 w 6187225"/>
              <a:gd name="connsiteY0" fmla="*/ 1645153 h 2460794"/>
              <a:gd name="connsiteX1" fmla="*/ 2850469 w 6187225"/>
              <a:gd name="connsiteY1" fmla="*/ 117184 h 2460794"/>
              <a:gd name="connsiteX2" fmla="*/ 6185807 w 6187225"/>
              <a:gd name="connsiteY2" fmla="*/ 625978 h 2460794"/>
              <a:gd name="connsiteX3" fmla="*/ 2921907 w 6187225"/>
              <a:gd name="connsiteY3" fmla="*/ 2401598 h 2460794"/>
              <a:gd name="connsiteX4" fmla="*/ 5669 w 6187225"/>
              <a:gd name="connsiteY4" fmla="*/ 1645153 h 2460794"/>
              <a:gd name="connsiteX0" fmla="*/ 5669 w 6203688"/>
              <a:gd name="connsiteY0" fmla="*/ 1645153 h 2460794"/>
              <a:gd name="connsiteX1" fmla="*/ 2850469 w 6203688"/>
              <a:gd name="connsiteY1" fmla="*/ 117184 h 2460794"/>
              <a:gd name="connsiteX2" fmla="*/ 6185807 w 6203688"/>
              <a:gd name="connsiteY2" fmla="*/ 625978 h 2460794"/>
              <a:gd name="connsiteX3" fmla="*/ 2921907 w 6203688"/>
              <a:gd name="connsiteY3" fmla="*/ 2401598 h 2460794"/>
              <a:gd name="connsiteX4" fmla="*/ 5669 w 6203688"/>
              <a:gd name="connsiteY4" fmla="*/ 1645153 h 2460794"/>
              <a:gd name="connsiteX0" fmla="*/ 6191 w 6205475"/>
              <a:gd name="connsiteY0" fmla="*/ 1645153 h 2460794"/>
              <a:gd name="connsiteX1" fmla="*/ 2850991 w 6205475"/>
              <a:gd name="connsiteY1" fmla="*/ 117184 h 2460794"/>
              <a:gd name="connsiteX2" fmla="*/ 6186329 w 6205475"/>
              <a:gd name="connsiteY2" fmla="*/ 625978 h 2460794"/>
              <a:gd name="connsiteX3" fmla="*/ 2922429 w 6205475"/>
              <a:gd name="connsiteY3" fmla="*/ 2401598 h 2460794"/>
              <a:gd name="connsiteX4" fmla="*/ 6191 w 6205475"/>
              <a:gd name="connsiteY4" fmla="*/ 1645153 h 2460794"/>
              <a:gd name="connsiteX0" fmla="*/ 5663 w 6189475"/>
              <a:gd name="connsiteY0" fmla="*/ 1654731 h 2471990"/>
              <a:gd name="connsiteX1" fmla="*/ 2850463 w 6189475"/>
              <a:gd name="connsiteY1" fmla="*/ 126762 h 2471990"/>
              <a:gd name="connsiteX2" fmla="*/ 6171514 w 6189475"/>
              <a:gd name="connsiteY2" fmla="*/ 611744 h 2471990"/>
              <a:gd name="connsiteX3" fmla="*/ 2921901 w 6189475"/>
              <a:gd name="connsiteY3" fmla="*/ 2411176 h 2471990"/>
              <a:gd name="connsiteX4" fmla="*/ 5663 w 6189475"/>
              <a:gd name="connsiteY4" fmla="*/ 1654731 h 2471990"/>
              <a:gd name="connsiteX0" fmla="*/ 5663 w 6189475"/>
              <a:gd name="connsiteY0" fmla="*/ 1640662 h 2457921"/>
              <a:gd name="connsiteX1" fmla="*/ 2850463 w 6189475"/>
              <a:gd name="connsiteY1" fmla="*/ 112693 h 2457921"/>
              <a:gd name="connsiteX2" fmla="*/ 6171514 w 6189475"/>
              <a:gd name="connsiteY2" fmla="*/ 597675 h 2457921"/>
              <a:gd name="connsiteX3" fmla="*/ 2921901 w 6189475"/>
              <a:gd name="connsiteY3" fmla="*/ 2397107 h 2457921"/>
              <a:gd name="connsiteX4" fmla="*/ 5663 w 6189475"/>
              <a:gd name="connsiteY4" fmla="*/ 1640662 h 2457921"/>
              <a:gd name="connsiteX0" fmla="*/ 5663 w 6192034"/>
              <a:gd name="connsiteY0" fmla="*/ 1640662 h 2457921"/>
              <a:gd name="connsiteX1" fmla="*/ 2850463 w 6192034"/>
              <a:gd name="connsiteY1" fmla="*/ 112693 h 2457921"/>
              <a:gd name="connsiteX2" fmla="*/ 6171514 w 6192034"/>
              <a:gd name="connsiteY2" fmla="*/ 597675 h 2457921"/>
              <a:gd name="connsiteX3" fmla="*/ 2921901 w 6192034"/>
              <a:gd name="connsiteY3" fmla="*/ 2397107 h 2457921"/>
              <a:gd name="connsiteX4" fmla="*/ 5663 w 6192034"/>
              <a:gd name="connsiteY4" fmla="*/ 1640662 h 2457921"/>
              <a:gd name="connsiteX0" fmla="*/ 6009 w 6193342"/>
              <a:gd name="connsiteY0" fmla="*/ 1640662 h 2452115"/>
              <a:gd name="connsiteX1" fmla="*/ 2850809 w 6193342"/>
              <a:gd name="connsiteY1" fmla="*/ 112693 h 2452115"/>
              <a:gd name="connsiteX2" fmla="*/ 6171860 w 6193342"/>
              <a:gd name="connsiteY2" fmla="*/ 597675 h 2452115"/>
              <a:gd name="connsiteX3" fmla="*/ 2922247 w 6193342"/>
              <a:gd name="connsiteY3" fmla="*/ 2397107 h 2452115"/>
              <a:gd name="connsiteX4" fmla="*/ 6009 w 6193342"/>
              <a:gd name="connsiteY4" fmla="*/ 1640662 h 2452115"/>
              <a:gd name="connsiteX0" fmla="*/ 6009 w 6198346"/>
              <a:gd name="connsiteY0" fmla="*/ 1640662 h 2452115"/>
              <a:gd name="connsiteX1" fmla="*/ 2850809 w 6198346"/>
              <a:gd name="connsiteY1" fmla="*/ 112693 h 2452115"/>
              <a:gd name="connsiteX2" fmla="*/ 6171860 w 6198346"/>
              <a:gd name="connsiteY2" fmla="*/ 597675 h 2452115"/>
              <a:gd name="connsiteX3" fmla="*/ 2922247 w 6198346"/>
              <a:gd name="connsiteY3" fmla="*/ 2397107 h 2452115"/>
              <a:gd name="connsiteX4" fmla="*/ 6009 w 6198346"/>
              <a:gd name="connsiteY4" fmla="*/ 1640662 h 2452115"/>
              <a:gd name="connsiteX0" fmla="*/ 6352 w 6199802"/>
              <a:gd name="connsiteY0" fmla="*/ 1640662 h 2454045"/>
              <a:gd name="connsiteX1" fmla="*/ 2851152 w 6199802"/>
              <a:gd name="connsiteY1" fmla="*/ 112693 h 2454045"/>
              <a:gd name="connsiteX2" fmla="*/ 6172203 w 6199802"/>
              <a:gd name="connsiteY2" fmla="*/ 597675 h 2454045"/>
              <a:gd name="connsiteX3" fmla="*/ 2922590 w 6199802"/>
              <a:gd name="connsiteY3" fmla="*/ 2397107 h 2454045"/>
              <a:gd name="connsiteX4" fmla="*/ 6352 w 6199802"/>
              <a:gd name="connsiteY4" fmla="*/ 1640662 h 2454045"/>
              <a:gd name="connsiteX0" fmla="*/ 6199 w 6199154"/>
              <a:gd name="connsiteY0" fmla="*/ 1640662 h 2442558"/>
              <a:gd name="connsiteX1" fmla="*/ 2850999 w 6199154"/>
              <a:gd name="connsiteY1" fmla="*/ 112693 h 2442558"/>
              <a:gd name="connsiteX2" fmla="*/ 6172050 w 6199154"/>
              <a:gd name="connsiteY2" fmla="*/ 597675 h 2442558"/>
              <a:gd name="connsiteX3" fmla="*/ 2922437 w 6199154"/>
              <a:gd name="connsiteY3" fmla="*/ 2397107 h 2442558"/>
              <a:gd name="connsiteX4" fmla="*/ 6199 w 6199154"/>
              <a:gd name="connsiteY4" fmla="*/ 1640662 h 2442558"/>
              <a:gd name="connsiteX0" fmla="*/ 6199 w 6196184"/>
              <a:gd name="connsiteY0" fmla="*/ 1640662 h 2442558"/>
              <a:gd name="connsiteX1" fmla="*/ 2850999 w 6196184"/>
              <a:gd name="connsiteY1" fmla="*/ 112693 h 2442558"/>
              <a:gd name="connsiteX2" fmla="*/ 6172050 w 6196184"/>
              <a:gd name="connsiteY2" fmla="*/ 597675 h 2442558"/>
              <a:gd name="connsiteX3" fmla="*/ 2922437 w 6196184"/>
              <a:gd name="connsiteY3" fmla="*/ 2397107 h 2442558"/>
              <a:gd name="connsiteX4" fmla="*/ 6199 w 6196184"/>
              <a:gd name="connsiteY4" fmla="*/ 1640662 h 2442558"/>
              <a:gd name="connsiteX0" fmla="*/ 5665 w 6198776"/>
              <a:gd name="connsiteY0" fmla="*/ 1635314 h 2451602"/>
              <a:gd name="connsiteX1" fmla="*/ 2850465 w 6198776"/>
              <a:gd name="connsiteY1" fmla="*/ 107345 h 2451602"/>
              <a:gd name="connsiteX2" fmla="*/ 6176279 w 6198776"/>
              <a:gd name="connsiteY2" fmla="*/ 606615 h 2451602"/>
              <a:gd name="connsiteX3" fmla="*/ 2921903 w 6198776"/>
              <a:gd name="connsiteY3" fmla="*/ 2391759 h 2451602"/>
              <a:gd name="connsiteX4" fmla="*/ 5665 w 6198776"/>
              <a:gd name="connsiteY4" fmla="*/ 1635314 h 2451602"/>
              <a:gd name="connsiteX0" fmla="*/ 6141 w 6200677"/>
              <a:gd name="connsiteY0" fmla="*/ 1635314 h 2434377"/>
              <a:gd name="connsiteX1" fmla="*/ 2850941 w 6200677"/>
              <a:gd name="connsiteY1" fmla="*/ 107345 h 2434377"/>
              <a:gd name="connsiteX2" fmla="*/ 6176755 w 6200677"/>
              <a:gd name="connsiteY2" fmla="*/ 606615 h 2434377"/>
              <a:gd name="connsiteX3" fmla="*/ 2922379 w 6200677"/>
              <a:gd name="connsiteY3" fmla="*/ 2391759 h 2434377"/>
              <a:gd name="connsiteX4" fmla="*/ 6141 w 6200677"/>
              <a:gd name="connsiteY4" fmla="*/ 1635314 h 2434377"/>
              <a:gd name="connsiteX0" fmla="*/ 6308 w 6201329"/>
              <a:gd name="connsiteY0" fmla="*/ 1635314 h 2457445"/>
              <a:gd name="connsiteX1" fmla="*/ 2851108 w 6201329"/>
              <a:gd name="connsiteY1" fmla="*/ 107345 h 2457445"/>
              <a:gd name="connsiteX2" fmla="*/ 6176922 w 6201329"/>
              <a:gd name="connsiteY2" fmla="*/ 606615 h 2457445"/>
              <a:gd name="connsiteX3" fmla="*/ 2922546 w 6201329"/>
              <a:gd name="connsiteY3" fmla="*/ 2391759 h 2457445"/>
              <a:gd name="connsiteX4" fmla="*/ 6308 w 6201329"/>
              <a:gd name="connsiteY4" fmla="*/ 1635314 h 2457445"/>
              <a:gd name="connsiteX0" fmla="*/ 6652 w 6202652"/>
              <a:gd name="connsiteY0" fmla="*/ 1635314 h 2455493"/>
              <a:gd name="connsiteX1" fmla="*/ 2851452 w 6202652"/>
              <a:gd name="connsiteY1" fmla="*/ 107345 h 2455493"/>
              <a:gd name="connsiteX2" fmla="*/ 6177266 w 6202652"/>
              <a:gd name="connsiteY2" fmla="*/ 606615 h 2455493"/>
              <a:gd name="connsiteX3" fmla="*/ 2922890 w 6202652"/>
              <a:gd name="connsiteY3" fmla="*/ 2391759 h 2455493"/>
              <a:gd name="connsiteX4" fmla="*/ 6652 w 6202652"/>
              <a:gd name="connsiteY4" fmla="*/ 1635314 h 2455493"/>
              <a:gd name="connsiteX0" fmla="*/ 6485 w 6202009"/>
              <a:gd name="connsiteY0" fmla="*/ 1635314 h 2451602"/>
              <a:gd name="connsiteX1" fmla="*/ 2851285 w 6202009"/>
              <a:gd name="connsiteY1" fmla="*/ 107345 h 2451602"/>
              <a:gd name="connsiteX2" fmla="*/ 6177099 w 6202009"/>
              <a:gd name="connsiteY2" fmla="*/ 606615 h 2451602"/>
              <a:gd name="connsiteX3" fmla="*/ 2922723 w 6202009"/>
              <a:gd name="connsiteY3" fmla="*/ 2391759 h 2451602"/>
              <a:gd name="connsiteX4" fmla="*/ 6485 w 6202009"/>
              <a:gd name="connsiteY4" fmla="*/ 1635314 h 2451602"/>
              <a:gd name="connsiteX0" fmla="*/ 6485 w 6198392"/>
              <a:gd name="connsiteY0" fmla="*/ 1635314 h 2451602"/>
              <a:gd name="connsiteX1" fmla="*/ 2851285 w 6198392"/>
              <a:gd name="connsiteY1" fmla="*/ 107345 h 2451602"/>
              <a:gd name="connsiteX2" fmla="*/ 6177099 w 6198392"/>
              <a:gd name="connsiteY2" fmla="*/ 606615 h 2451602"/>
              <a:gd name="connsiteX3" fmla="*/ 2922723 w 6198392"/>
              <a:gd name="connsiteY3" fmla="*/ 2391759 h 2451602"/>
              <a:gd name="connsiteX4" fmla="*/ 6485 w 6198392"/>
              <a:gd name="connsiteY4" fmla="*/ 1635314 h 2451602"/>
              <a:gd name="connsiteX0" fmla="*/ 6485 w 6198392"/>
              <a:gd name="connsiteY0" fmla="*/ 1635314 h 2451602"/>
              <a:gd name="connsiteX1" fmla="*/ 2851285 w 6198392"/>
              <a:gd name="connsiteY1" fmla="*/ 107345 h 2451602"/>
              <a:gd name="connsiteX2" fmla="*/ 6177099 w 6198392"/>
              <a:gd name="connsiteY2" fmla="*/ 606615 h 2451602"/>
              <a:gd name="connsiteX3" fmla="*/ 2922723 w 6198392"/>
              <a:gd name="connsiteY3" fmla="*/ 2391759 h 2451602"/>
              <a:gd name="connsiteX4" fmla="*/ 6485 w 6198392"/>
              <a:gd name="connsiteY4" fmla="*/ 1635314 h 2451602"/>
              <a:gd name="connsiteX0" fmla="*/ 6485 w 6198392"/>
              <a:gd name="connsiteY0" fmla="*/ 1654171 h 2470459"/>
              <a:gd name="connsiteX1" fmla="*/ 2851285 w 6198392"/>
              <a:gd name="connsiteY1" fmla="*/ 126202 h 2470459"/>
              <a:gd name="connsiteX2" fmla="*/ 6177099 w 6198392"/>
              <a:gd name="connsiteY2" fmla="*/ 625472 h 2470459"/>
              <a:gd name="connsiteX3" fmla="*/ 2922723 w 6198392"/>
              <a:gd name="connsiteY3" fmla="*/ 2410616 h 2470459"/>
              <a:gd name="connsiteX4" fmla="*/ 6485 w 6198392"/>
              <a:gd name="connsiteY4" fmla="*/ 1654171 h 2470459"/>
              <a:gd name="connsiteX0" fmla="*/ 6485 w 6198392"/>
              <a:gd name="connsiteY0" fmla="*/ 1638905 h 2455193"/>
              <a:gd name="connsiteX1" fmla="*/ 2851285 w 6198392"/>
              <a:gd name="connsiteY1" fmla="*/ 110936 h 2455193"/>
              <a:gd name="connsiteX2" fmla="*/ 6177099 w 6198392"/>
              <a:gd name="connsiteY2" fmla="*/ 610206 h 2455193"/>
              <a:gd name="connsiteX3" fmla="*/ 2922723 w 6198392"/>
              <a:gd name="connsiteY3" fmla="*/ 2395350 h 2455193"/>
              <a:gd name="connsiteX4" fmla="*/ 6485 w 6198392"/>
              <a:gd name="connsiteY4" fmla="*/ 1638905 h 2455193"/>
              <a:gd name="connsiteX0" fmla="*/ 6485 w 6198392"/>
              <a:gd name="connsiteY0" fmla="*/ 1646362 h 2462650"/>
              <a:gd name="connsiteX1" fmla="*/ 2851285 w 6198392"/>
              <a:gd name="connsiteY1" fmla="*/ 118393 h 2462650"/>
              <a:gd name="connsiteX2" fmla="*/ 6177099 w 6198392"/>
              <a:gd name="connsiteY2" fmla="*/ 617663 h 2462650"/>
              <a:gd name="connsiteX3" fmla="*/ 2922723 w 6198392"/>
              <a:gd name="connsiteY3" fmla="*/ 2402807 h 2462650"/>
              <a:gd name="connsiteX4" fmla="*/ 6485 w 6198392"/>
              <a:gd name="connsiteY4" fmla="*/ 1646362 h 2462650"/>
              <a:gd name="connsiteX0" fmla="*/ 6485 w 6198392"/>
              <a:gd name="connsiteY0" fmla="*/ 1648451 h 2464739"/>
              <a:gd name="connsiteX1" fmla="*/ 2851285 w 6198392"/>
              <a:gd name="connsiteY1" fmla="*/ 120482 h 2464739"/>
              <a:gd name="connsiteX2" fmla="*/ 6177099 w 6198392"/>
              <a:gd name="connsiteY2" fmla="*/ 619752 h 2464739"/>
              <a:gd name="connsiteX3" fmla="*/ 2922723 w 6198392"/>
              <a:gd name="connsiteY3" fmla="*/ 2404896 h 2464739"/>
              <a:gd name="connsiteX4" fmla="*/ 6485 w 6198392"/>
              <a:gd name="connsiteY4" fmla="*/ 1648451 h 2464739"/>
              <a:gd name="connsiteX0" fmla="*/ 5669 w 6204946"/>
              <a:gd name="connsiteY0" fmla="*/ 1646363 h 2462651"/>
              <a:gd name="connsiteX1" fmla="*/ 2850469 w 6204946"/>
              <a:gd name="connsiteY1" fmla="*/ 118394 h 2462651"/>
              <a:gd name="connsiteX2" fmla="*/ 6185808 w 6204946"/>
              <a:gd name="connsiteY2" fmla="*/ 617664 h 2462651"/>
              <a:gd name="connsiteX3" fmla="*/ 2921907 w 6204946"/>
              <a:gd name="connsiteY3" fmla="*/ 2402808 h 2462651"/>
              <a:gd name="connsiteX4" fmla="*/ 5669 w 6204946"/>
              <a:gd name="connsiteY4" fmla="*/ 1646363 h 2462651"/>
              <a:gd name="connsiteX0" fmla="*/ 5663 w 6190738"/>
              <a:gd name="connsiteY0" fmla="*/ 1642642 h 2458283"/>
              <a:gd name="connsiteX1" fmla="*/ 2850463 w 6190738"/>
              <a:gd name="connsiteY1" fmla="*/ 114673 h 2458283"/>
              <a:gd name="connsiteX2" fmla="*/ 6171515 w 6190738"/>
              <a:gd name="connsiteY2" fmla="*/ 623468 h 2458283"/>
              <a:gd name="connsiteX3" fmla="*/ 2921901 w 6190738"/>
              <a:gd name="connsiteY3" fmla="*/ 2399087 h 2458283"/>
              <a:gd name="connsiteX4" fmla="*/ 5663 w 6190738"/>
              <a:gd name="connsiteY4" fmla="*/ 1642642 h 2458283"/>
              <a:gd name="connsiteX0" fmla="*/ 5663 w 6194045"/>
              <a:gd name="connsiteY0" fmla="*/ 1642642 h 2458283"/>
              <a:gd name="connsiteX1" fmla="*/ 2850463 w 6194045"/>
              <a:gd name="connsiteY1" fmla="*/ 114673 h 2458283"/>
              <a:gd name="connsiteX2" fmla="*/ 6171515 w 6194045"/>
              <a:gd name="connsiteY2" fmla="*/ 623468 h 2458283"/>
              <a:gd name="connsiteX3" fmla="*/ 2921901 w 6194045"/>
              <a:gd name="connsiteY3" fmla="*/ 2399087 h 2458283"/>
              <a:gd name="connsiteX4" fmla="*/ 5663 w 6194045"/>
              <a:gd name="connsiteY4" fmla="*/ 1642642 h 2458283"/>
              <a:gd name="connsiteX0" fmla="*/ 6168 w 6196066"/>
              <a:gd name="connsiteY0" fmla="*/ 1642642 h 2446753"/>
              <a:gd name="connsiteX1" fmla="*/ 2850968 w 6196066"/>
              <a:gd name="connsiteY1" fmla="*/ 114673 h 2446753"/>
              <a:gd name="connsiteX2" fmla="*/ 6172020 w 6196066"/>
              <a:gd name="connsiteY2" fmla="*/ 623468 h 2446753"/>
              <a:gd name="connsiteX3" fmla="*/ 2922406 w 6196066"/>
              <a:gd name="connsiteY3" fmla="*/ 2399087 h 2446753"/>
              <a:gd name="connsiteX4" fmla="*/ 6168 w 6196066"/>
              <a:gd name="connsiteY4" fmla="*/ 1642642 h 2446753"/>
              <a:gd name="connsiteX0" fmla="*/ 6038 w 6195549"/>
              <a:gd name="connsiteY0" fmla="*/ 1642642 h 2456347"/>
              <a:gd name="connsiteX1" fmla="*/ 2850838 w 6195549"/>
              <a:gd name="connsiteY1" fmla="*/ 114673 h 2456347"/>
              <a:gd name="connsiteX2" fmla="*/ 6171890 w 6195549"/>
              <a:gd name="connsiteY2" fmla="*/ 623468 h 2456347"/>
              <a:gd name="connsiteX3" fmla="*/ 2922276 w 6195549"/>
              <a:gd name="connsiteY3" fmla="*/ 2399087 h 2456347"/>
              <a:gd name="connsiteX4" fmla="*/ 6038 w 6195549"/>
              <a:gd name="connsiteY4" fmla="*/ 1642642 h 2456347"/>
              <a:gd name="connsiteX0" fmla="*/ 6168 w 6196066"/>
              <a:gd name="connsiteY0" fmla="*/ 1642642 h 2456347"/>
              <a:gd name="connsiteX1" fmla="*/ 2850968 w 6196066"/>
              <a:gd name="connsiteY1" fmla="*/ 114673 h 2456347"/>
              <a:gd name="connsiteX2" fmla="*/ 6172020 w 6196066"/>
              <a:gd name="connsiteY2" fmla="*/ 623468 h 2456347"/>
              <a:gd name="connsiteX3" fmla="*/ 2922406 w 6196066"/>
              <a:gd name="connsiteY3" fmla="*/ 2399087 h 2456347"/>
              <a:gd name="connsiteX4" fmla="*/ 6168 w 6196066"/>
              <a:gd name="connsiteY4" fmla="*/ 1642642 h 2456347"/>
              <a:gd name="connsiteX0" fmla="*/ 5667 w 6203509"/>
              <a:gd name="connsiteY0" fmla="*/ 1643873 h 2459730"/>
              <a:gd name="connsiteX1" fmla="*/ 2850467 w 6203509"/>
              <a:gd name="connsiteY1" fmla="*/ 115904 h 2459730"/>
              <a:gd name="connsiteX2" fmla="*/ 6181044 w 6203509"/>
              <a:gd name="connsiteY2" fmla="*/ 621524 h 2459730"/>
              <a:gd name="connsiteX3" fmla="*/ 2921905 w 6203509"/>
              <a:gd name="connsiteY3" fmla="*/ 2400318 h 2459730"/>
              <a:gd name="connsiteX4" fmla="*/ 5667 w 6203509"/>
              <a:gd name="connsiteY4" fmla="*/ 1643873 h 2459730"/>
              <a:gd name="connsiteX0" fmla="*/ 5667 w 6204424"/>
              <a:gd name="connsiteY0" fmla="*/ 1643873 h 2459730"/>
              <a:gd name="connsiteX1" fmla="*/ 2850467 w 6204424"/>
              <a:gd name="connsiteY1" fmla="*/ 115904 h 2459730"/>
              <a:gd name="connsiteX2" fmla="*/ 6181044 w 6204424"/>
              <a:gd name="connsiteY2" fmla="*/ 621524 h 2459730"/>
              <a:gd name="connsiteX3" fmla="*/ 2921905 w 6204424"/>
              <a:gd name="connsiteY3" fmla="*/ 2400318 h 2459730"/>
              <a:gd name="connsiteX4" fmla="*/ 5667 w 6204424"/>
              <a:gd name="connsiteY4" fmla="*/ 1643873 h 2459730"/>
              <a:gd name="connsiteX0" fmla="*/ 235 w 6199628"/>
              <a:gd name="connsiteY0" fmla="*/ 1643873 h 2435436"/>
              <a:gd name="connsiteX1" fmla="*/ 2845035 w 6199628"/>
              <a:gd name="connsiteY1" fmla="*/ 115904 h 2435436"/>
              <a:gd name="connsiteX2" fmla="*/ 6175612 w 6199628"/>
              <a:gd name="connsiteY2" fmla="*/ 621524 h 2435436"/>
              <a:gd name="connsiteX3" fmla="*/ 2989498 w 6199628"/>
              <a:gd name="connsiteY3" fmla="*/ 2403493 h 2435436"/>
              <a:gd name="connsiteX4" fmla="*/ 235 w 6199628"/>
              <a:gd name="connsiteY4" fmla="*/ 1643873 h 2435436"/>
              <a:gd name="connsiteX0" fmla="*/ 235 w 6203048"/>
              <a:gd name="connsiteY0" fmla="*/ 1643873 h 2453202"/>
              <a:gd name="connsiteX1" fmla="*/ 2845035 w 6203048"/>
              <a:gd name="connsiteY1" fmla="*/ 115904 h 2453202"/>
              <a:gd name="connsiteX2" fmla="*/ 6175612 w 6203048"/>
              <a:gd name="connsiteY2" fmla="*/ 621524 h 2453202"/>
              <a:gd name="connsiteX3" fmla="*/ 2989498 w 6203048"/>
              <a:gd name="connsiteY3" fmla="*/ 2403493 h 2453202"/>
              <a:gd name="connsiteX4" fmla="*/ 235 w 6203048"/>
              <a:gd name="connsiteY4" fmla="*/ 1643873 h 2453202"/>
              <a:gd name="connsiteX0" fmla="*/ 235 w 6203048"/>
              <a:gd name="connsiteY0" fmla="*/ 1643873 h 2435159"/>
              <a:gd name="connsiteX1" fmla="*/ 2845035 w 6203048"/>
              <a:gd name="connsiteY1" fmla="*/ 115904 h 2435159"/>
              <a:gd name="connsiteX2" fmla="*/ 6175612 w 6203048"/>
              <a:gd name="connsiteY2" fmla="*/ 621524 h 2435159"/>
              <a:gd name="connsiteX3" fmla="*/ 2989498 w 6203048"/>
              <a:gd name="connsiteY3" fmla="*/ 2384443 h 2435159"/>
              <a:gd name="connsiteX4" fmla="*/ 235 w 6203048"/>
              <a:gd name="connsiteY4" fmla="*/ 1643873 h 2435159"/>
              <a:gd name="connsiteX0" fmla="*/ 235 w 6201974"/>
              <a:gd name="connsiteY0" fmla="*/ 1643873 h 2427929"/>
              <a:gd name="connsiteX1" fmla="*/ 2845035 w 6201974"/>
              <a:gd name="connsiteY1" fmla="*/ 115904 h 2427929"/>
              <a:gd name="connsiteX2" fmla="*/ 6175612 w 6201974"/>
              <a:gd name="connsiteY2" fmla="*/ 621524 h 2427929"/>
              <a:gd name="connsiteX3" fmla="*/ 2989498 w 6201974"/>
              <a:gd name="connsiteY3" fmla="*/ 2384443 h 2427929"/>
              <a:gd name="connsiteX4" fmla="*/ 235 w 6201974"/>
              <a:gd name="connsiteY4" fmla="*/ 1643873 h 2427929"/>
              <a:gd name="connsiteX0" fmla="*/ 235 w 6201974"/>
              <a:gd name="connsiteY0" fmla="*/ 1643873 h 2427929"/>
              <a:gd name="connsiteX1" fmla="*/ 2845035 w 6201974"/>
              <a:gd name="connsiteY1" fmla="*/ 115904 h 2427929"/>
              <a:gd name="connsiteX2" fmla="*/ 6175612 w 6201974"/>
              <a:gd name="connsiteY2" fmla="*/ 621524 h 2427929"/>
              <a:gd name="connsiteX3" fmla="*/ 2989498 w 6201974"/>
              <a:gd name="connsiteY3" fmla="*/ 2384443 h 2427929"/>
              <a:gd name="connsiteX4" fmla="*/ 235 w 6201974"/>
              <a:gd name="connsiteY4" fmla="*/ 1643873 h 2427929"/>
              <a:gd name="connsiteX0" fmla="*/ 235 w 6199967"/>
              <a:gd name="connsiteY0" fmla="*/ 1643873 h 2427929"/>
              <a:gd name="connsiteX1" fmla="*/ 2845035 w 6199967"/>
              <a:gd name="connsiteY1" fmla="*/ 115904 h 2427929"/>
              <a:gd name="connsiteX2" fmla="*/ 6175612 w 6199967"/>
              <a:gd name="connsiteY2" fmla="*/ 621524 h 2427929"/>
              <a:gd name="connsiteX3" fmla="*/ 2989498 w 6199967"/>
              <a:gd name="connsiteY3" fmla="*/ 2384443 h 2427929"/>
              <a:gd name="connsiteX4" fmla="*/ 235 w 6199967"/>
              <a:gd name="connsiteY4" fmla="*/ 1643873 h 2427929"/>
              <a:gd name="connsiteX0" fmla="*/ 866 w 6201919"/>
              <a:gd name="connsiteY0" fmla="*/ 1643873 h 2418872"/>
              <a:gd name="connsiteX1" fmla="*/ 2845666 w 6201919"/>
              <a:gd name="connsiteY1" fmla="*/ 115904 h 2418872"/>
              <a:gd name="connsiteX2" fmla="*/ 6176243 w 6201919"/>
              <a:gd name="connsiteY2" fmla="*/ 621524 h 2418872"/>
              <a:gd name="connsiteX3" fmla="*/ 3126654 w 6201919"/>
              <a:gd name="connsiteY3" fmla="*/ 2374918 h 2418872"/>
              <a:gd name="connsiteX4" fmla="*/ 866 w 6201919"/>
              <a:gd name="connsiteY4" fmla="*/ 1643873 h 2418872"/>
              <a:gd name="connsiteX0" fmla="*/ 866 w 6201919"/>
              <a:gd name="connsiteY0" fmla="*/ 1643873 h 2457301"/>
              <a:gd name="connsiteX1" fmla="*/ 2845666 w 6201919"/>
              <a:gd name="connsiteY1" fmla="*/ 115904 h 2457301"/>
              <a:gd name="connsiteX2" fmla="*/ 6176243 w 6201919"/>
              <a:gd name="connsiteY2" fmla="*/ 621524 h 2457301"/>
              <a:gd name="connsiteX3" fmla="*/ 3126654 w 6201919"/>
              <a:gd name="connsiteY3" fmla="*/ 2374918 h 2457301"/>
              <a:gd name="connsiteX4" fmla="*/ 866 w 6201919"/>
              <a:gd name="connsiteY4" fmla="*/ 1643873 h 2457301"/>
              <a:gd name="connsiteX0" fmla="*/ 129 w 6201182"/>
              <a:gd name="connsiteY0" fmla="*/ 1643873 h 2466302"/>
              <a:gd name="connsiteX1" fmla="*/ 2844929 w 6201182"/>
              <a:gd name="connsiteY1" fmla="*/ 115904 h 2466302"/>
              <a:gd name="connsiteX2" fmla="*/ 6175506 w 6201182"/>
              <a:gd name="connsiteY2" fmla="*/ 621524 h 2466302"/>
              <a:gd name="connsiteX3" fmla="*/ 3125917 w 6201182"/>
              <a:gd name="connsiteY3" fmla="*/ 2374918 h 2466302"/>
              <a:gd name="connsiteX4" fmla="*/ 129 w 6201182"/>
              <a:gd name="connsiteY4" fmla="*/ 1643873 h 2466302"/>
              <a:gd name="connsiteX0" fmla="*/ 138 w 6159916"/>
              <a:gd name="connsiteY0" fmla="*/ 1476911 h 2440956"/>
              <a:gd name="connsiteX1" fmla="*/ 2803663 w 6159916"/>
              <a:gd name="connsiteY1" fmla="*/ 104517 h 2440956"/>
              <a:gd name="connsiteX2" fmla="*/ 6134240 w 6159916"/>
              <a:gd name="connsiteY2" fmla="*/ 610137 h 2440956"/>
              <a:gd name="connsiteX3" fmla="*/ 3084651 w 6159916"/>
              <a:gd name="connsiteY3" fmla="*/ 2363531 h 2440956"/>
              <a:gd name="connsiteX4" fmla="*/ 138 w 6159916"/>
              <a:gd name="connsiteY4" fmla="*/ 1476911 h 2440956"/>
              <a:gd name="connsiteX0" fmla="*/ 22534 w 6182312"/>
              <a:gd name="connsiteY0" fmla="*/ 1476911 h 2445507"/>
              <a:gd name="connsiteX1" fmla="*/ 2826059 w 6182312"/>
              <a:gd name="connsiteY1" fmla="*/ 104517 h 2445507"/>
              <a:gd name="connsiteX2" fmla="*/ 6156636 w 6182312"/>
              <a:gd name="connsiteY2" fmla="*/ 610137 h 2445507"/>
              <a:gd name="connsiteX3" fmla="*/ 3107047 w 6182312"/>
              <a:gd name="connsiteY3" fmla="*/ 2363531 h 2445507"/>
              <a:gd name="connsiteX4" fmla="*/ 22534 w 6182312"/>
              <a:gd name="connsiteY4" fmla="*/ 1476911 h 2445507"/>
              <a:gd name="connsiteX0" fmla="*/ 51629 w 6211407"/>
              <a:gd name="connsiteY0" fmla="*/ 1476911 h 2448092"/>
              <a:gd name="connsiteX1" fmla="*/ 2855154 w 6211407"/>
              <a:gd name="connsiteY1" fmla="*/ 104517 h 2448092"/>
              <a:gd name="connsiteX2" fmla="*/ 6185731 w 6211407"/>
              <a:gd name="connsiteY2" fmla="*/ 610137 h 2448092"/>
              <a:gd name="connsiteX3" fmla="*/ 3136142 w 6211407"/>
              <a:gd name="connsiteY3" fmla="*/ 2363531 h 2448092"/>
              <a:gd name="connsiteX4" fmla="*/ 51629 w 6211407"/>
              <a:gd name="connsiteY4" fmla="*/ 1476911 h 2448092"/>
              <a:gd name="connsiteX0" fmla="*/ 48967 w 6208745"/>
              <a:gd name="connsiteY0" fmla="*/ 1476911 h 2448894"/>
              <a:gd name="connsiteX1" fmla="*/ 2852492 w 6208745"/>
              <a:gd name="connsiteY1" fmla="*/ 104517 h 2448894"/>
              <a:gd name="connsiteX2" fmla="*/ 6183069 w 6208745"/>
              <a:gd name="connsiteY2" fmla="*/ 610137 h 2448894"/>
              <a:gd name="connsiteX3" fmla="*/ 3133480 w 6208745"/>
              <a:gd name="connsiteY3" fmla="*/ 2363531 h 2448894"/>
              <a:gd name="connsiteX4" fmla="*/ 48967 w 6208745"/>
              <a:gd name="connsiteY4" fmla="*/ 1476911 h 2448894"/>
              <a:gd name="connsiteX0" fmla="*/ 48967 w 6208745"/>
              <a:gd name="connsiteY0" fmla="*/ 1489461 h 2461444"/>
              <a:gd name="connsiteX1" fmla="*/ 2852492 w 6208745"/>
              <a:gd name="connsiteY1" fmla="*/ 117067 h 2461444"/>
              <a:gd name="connsiteX2" fmla="*/ 6183069 w 6208745"/>
              <a:gd name="connsiteY2" fmla="*/ 622687 h 2461444"/>
              <a:gd name="connsiteX3" fmla="*/ 3133480 w 6208745"/>
              <a:gd name="connsiteY3" fmla="*/ 2376081 h 2461444"/>
              <a:gd name="connsiteX4" fmla="*/ 48967 w 6208745"/>
              <a:gd name="connsiteY4" fmla="*/ 1489461 h 2461444"/>
              <a:gd name="connsiteX0" fmla="*/ 48967 w 6208745"/>
              <a:gd name="connsiteY0" fmla="*/ 1497839 h 2469822"/>
              <a:gd name="connsiteX1" fmla="*/ 2852492 w 6208745"/>
              <a:gd name="connsiteY1" fmla="*/ 125445 h 2469822"/>
              <a:gd name="connsiteX2" fmla="*/ 6183069 w 6208745"/>
              <a:gd name="connsiteY2" fmla="*/ 631065 h 2469822"/>
              <a:gd name="connsiteX3" fmla="*/ 3133480 w 6208745"/>
              <a:gd name="connsiteY3" fmla="*/ 2384459 h 2469822"/>
              <a:gd name="connsiteX4" fmla="*/ 48967 w 6208745"/>
              <a:gd name="connsiteY4" fmla="*/ 1497839 h 2469822"/>
              <a:gd name="connsiteX0" fmla="*/ 48967 w 6208745"/>
              <a:gd name="connsiteY0" fmla="*/ 1490857 h 2462840"/>
              <a:gd name="connsiteX1" fmla="*/ 2852492 w 6208745"/>
              <a:gd name="connsiteY1" fmla="*/ 118463 h 2462840"/>
              <a:gd name="connsiteX2" fmla="*/ 6183069 w 6208745"/>
              <a:gd name="connsiteY2" fmla="*/ 624083 h 2462840"/>
              <a:gd name="connsiteX3" fmla="*/ 3133480 w 6208745"/>
              <a:gd name="connsiteY3" fmla="*/ 2377477 h 2462840"/>
              <a:gd name="connsiteX4" fmla="*/ 48967 w 6208745"/>
              <a:gd name="connsiteY4" fmla="*/ 1490857 h 2462840"/>
              <a:gd name="connsiteX0" fmla="*/ 48967 w 6199318"/>
              <a:gd name="connsiteY0" fmla="*/ 1485870 h 2457853"/>
              <a:gd name="connsiteX1" fmla="*/ 2852492 w 6199318"/>
              <a:gd name="connsiteY1" fmla="*/ 113476 h 2457853"/>
              <a:gd name="connsiteX2" fmla="*/ 6173544 w 6199318"/>
              <a:gd name="connsiteY2" fmla="*/ 596871 h 2457853"/>
              <a:gd name="connsiteX3" fmla="*/ 3133480 w 6199318"/>
              <a:gd name="connsiteY3" fmla="*/ 2372490 h 2457853"/>
              <a:gd name="connsiteX4" fmla="*/ 48967 w 6199318"/>
              <a:gd name="connsiteY4" fmla="*/ 1485870 h 2457853"/>
              <a:gd name="connsiteX0" fmla="*/ 48967 w 6193033"/>
              <a:gd name="connsiteY0" fmla="*/ 1481978 h 2453961"/>
              <a:gd name="connsiteX1" fmla="*/ 2852492 w 6193033"/>
              <a:gd name="connsiteY1" fmla="*/ 109584 h 2453961"/>
              <a:gd name="connsiteX2" fmla="*/ 6167194 w 6193033"/>
              <a:gd name="connsiteY2" fmla="*/ 602504 h 2453961"/>
              <a:gd name="connsiteX3" fmla="*/ 3133480 w 6193033"/>
              <a:gd name="connsiteY3" fmla="*/ 2368598 h 2453961"/>
              <a:gd name="connsiteX4" fmla="*/ 48967 w 6193033"/>
              <a:gd name="connsiteY4" fmla="*/ 1481978 h 2453961"/>
              <a:gd name="connsiteX0" fmla="*/ 48967 w 6215031"/>
              <a:gd name="connsiteY0" fmla="*/ 1484563 h 2456546"/>
              <a:gd name="connsiteX1" fmla="*/ 2852492 w 6215031"/>
              <a:gd name="connsiteY1" fmla="*/ 112169 h 2456546"/>
              <a:gd name="connsiteX2" fmla="*/ 6189419 w 6215031"/>
              <a:gd name="connsiteY2" fmla="*/ 598739 h 2456546"/>
              <a:gd name="connsiteX3" fmla="*/ 3133480 w 6215031"/>
              <a:gd name="connsiteY3" fmla="*/ 2371183 h 2456546"/>
              <a:gd name="connsiteX4" fmla="*/ 48967 w 6215031"/>
              <a:gd name="connsiteY4" fmla="*/ 1484563 h 2456546"/>
              <a:gd name="connsiteX0" fmla="*/ 48967 w 6215031"/>
              <a:gd name="connsiteY0" fmla="*/ 1473464 h 2445447"/>
              <a:gd name="connsiteX1" fmla="*/ 2852492 w 6215031"/>
              <a:gd name="connsiteY1" fmla="*/ 101070 h 2445447"/>
              <a:gd name="connsiteX2" fmla="*/ 6189419 w 6215031"/>
              <a:gd name="connsiteY2" fmla="*/ 587640 h 2445447"/>
              <a:gd name="connsiteX3" fmla="*/ 3133480 w 6215031"/>
              <a:gd name="connsiteY3" fmla="*/ 2360084 h 2445447"/>
              <a:gd name="connsiteX4" fmla="*/ 48967 w 6215031"/>
              <a:gd name="connsiteY4" fmla="*/ 1473464 h 2445447"/>
              <a:gd name="connsiteX0" fmla="*/ 48967 w 6213061"/>
              <a:gd name="connsiteY0" fmla="*/ 1473464 h 2445447"/>
              <a:gd name="connsiteX1" fmla="*/ 2852492 w 6213061"/>
              <a:gd name="connsiteY1" fmla="*/ 101070 h 2445447"/>
              <a:gd name="connsiteX2" fmla="*/ 6189419 w 6213061"/>
              <a:gd name="connsiteY2" fmla="*/ 587640 h 2445447"/>
              <a:gd name="connsiteX3" fmla="*/ 3133480 w 6213061"/>
              <a:gd name="connsiteY3" fmla="*/ 2360084 h 2445447"/>
              <a:gd name="connsiteX4" fmla="*/ 48967 w 6213061"/>
              <a:gd name="connsiteY4" fmla="*/ 1473464 h 2445447"/>
              <a:gd name="connsiteX0" fmla="*/ 48967 w 6213061"/>
              <a:gd name="connsiteY0" fmla="*/ 1483257 h 2455240"/>
              <a:gd name="connsiteX1" fmla="*/ 2852492 w 6213061"/>
              <a:gd name="connsiteY1" fmla="*/ 110863 h 2455240"/>
              <a:gd name="connsiteX2" fmla="*/ 6189419 w 6213061"/>
              <a:gd name="connsiteY2" fmla="*/ 597433 h 2455240"/>
              <a:gd name="connsiteX3" fmla="*/ 3133480 w 6213061"/>
              <a:gd name="connsiteY3" fmla="*/ 2369877 h 2455240"/>
              <a:gd name="connsiteX4" fmla="*/ 48967 w 6213061"/>
              <a:gd name="connsiteY4" fmla="*/ 1483257 h 2455240"/>
              <a:gd name="connsiteX0" fmla="*/ 48967 w 6213061"/>
              <a:gd name="connsiteY0" fmla="*/ 1500067 h 2472050"/>
              <a:gd name="connsiteX1" fmla="*/ 2852492 w 6213061"/>
              <a:gd name="connsiteY1" fmla="*/ 127673 h 2472050"/>
              <a:gd name="connsiteX2" fmla="*/ 6189419 w 6213061"/>
              <a:gd name="connsiteY2" fmla="*/ 614243 h 2472050"/>
              <a:gd name="connsiteX3" fmla="*/ 3133480 w 6213061"/>
              <a:gd name="connsiteY3" fmla="*/ 2386687 h 2472050"/>
              <a:gd name="connsiteX4" fmla="*/ 48967 w 6213061"/>
              <a:gd name="connsiteY4" fmla="*/ 1500067 h 2472050"/>
              <a:gd name="connsiteX0" fmla="*/ 48967 w 6213061"/>
              <a:gd name="connsiteY0" fmla="*/ 1501469 h 2473452"/>
              <a:gd name="connsiteX1" fmla="*/ 2852492 w 6213061"/>
              <a:gd name="connsiteY1" fmla="*/ 129075 h 2473452"/>
              <a:gd name="connsiteX2" fmla="*/ 6189419 w 6213061"/>
              <a:gd name="connsiteY2" fmla="*/ 615645 h 2473452"/>
              <a:gd name="connsiteX3" fmla="*/ 3133480 w 6213061"/>
              <a:gd name="connsiteY3" fmla="*/ 2388089 h 2473452"/>
              <a:gd name="connsiteX4" fmla="*/ 48967 w 6213061"/>
              <a:gd name="connsiteY4" fmla="*/ 1501469 h 2473452"/>
              <a:gd name="connsiteX0" fmla="*/ 48967 w 6213061"/>
              <a:gd name="connsiteY0" fmla="*/ 1492870 h 2464853"/>
              <a:gd name="connsiteX1" fmla="*/ 2852492 w 6213061"/>
              <a:gd name="connsiteY1" fmla="*/ 120476 h 2464853"/>
              <a:gd name="connsiteX2" fmla="*/ 6189419 w 6213061"/>
              <a:gd name="connsiteY2" fmla="*/ 607046 h 2464853"/>
              <a:gd name="connsiteX3" fmla="*/ 3133480 w 6213061"/>
              <a:gd name="connsiteY3" fmla="*/ 2379490 h 2464853"/>
              <a:gd name="connsiteX4" fmla="*/ 48967 w 6213061"/>
              <a:gd name="connsiteY4" fmla="*/ 1492870 h 2464853"/>
              <a:gd name="connsiteX0" fmla="*/ 48967 w 6214336"/>
              <a:gd name="connsiteY0" fmla="*/ 1492870 h 2464853"/>
              <a:gd name="connsiteX1" fmla="*/ 2852492 w 6214336"/>
              <a:gd name="connsiteY1" fmla="*/ 120476 h 2464853"/>
              <a:gd name="connsiteX2" fmla="*/ 6189419 w 6214336"/>
              <a:gd name="connsiteY2" fmla="*/ 607046 h 2464853"/>
              <a:gd name="connsiteX3" fmla="*/ 3133480 w 6214336"/>
              <a:gd name="connsiteY3" fmla="*/ 2379490 h 2464853"/>
              <a:gd name="connsiteX4" fmla="*/ 48967 w 6214336"/>
              <a:gd name="connsiteY4" fmla="*/ 1492870 h 2464853"/>
              <a:gd name="connsiteX0" fmla="*/ 48552 w 6224523"/>
              <a:gd name="connsiteY0" fmla="*/ 1464709 h 2436692"/>
              <a:gd name="connsiteX1" fmla="*/ 2862679 w 6224523"/>
              <a:gd name="connsiteY1" fmla="*/ 92315 h 2436692"/>
              <a:gd name="connsiteX2" fmla="*/ 6199606 w 6224523"/>
              <a:gd name="connsiteY2" fmla="*/ 578885 h 2436692"/>
              <a:gd name="connsiteX3" fmla="*/ 3143667 w 6224523"/>
              <a:gd name="connsiteY3" fmla="*/ 2351329 h 2436692"/>
              <a:gd name="connsiteX4" fmla="*/ 48552 w 6224523"/>
              <a:gd name="connsiteY4" fmla="*/ 1464709 h 2436692"/>
              <a:gd name="connsiteX0" fmla="*/ 48552 w 6235014"/>
              <a:gd name="connsiteY0" fmla="*/ 1460966 h 2432949"/>
              <a:gd name="connsiteX1" fmla="*/ 2862679 w 6235014"/>
              <a:gd name="connsiteY1" fmla="*/ 88572 h 2432949"/>
              <a:gd name="connsiteX2" fmla="*/ 6210208 w 6235014"/>
              <a:gd name="connsiteY2" fmla="*/ 585691 h 2432949"/>
              <a:gd name="connsiteX3" fmla="*/ 3143667 w 6235014"/>
              <a:gd name="connsiteY3" fmla="*/ 2347586 h 2432949"/>
              <a:gd name="connsiteX4" fmla="*/ 48552 w 6235014"/>
              <a:gd name="connsiteY4" fmla="*/ 1460966 h 2432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5014" h="2432949">
                <a:moveTo>
                  <a:pt x="48552" y="1460966"/>
                </a:moveTo>
                <a:cubicBezTo>
                  <a:pt x="319221" y="881264"/>
                  <a:pt x="1835736" y="234451"/>
                  <a:pt x="2862679" y="88572"/>
                </a:cubicBezTo>
                <a:cubicBezTo>
                  <a:pt x="3889622" y="-57307"/>
                  <a:pt x="5949857" y="-100445"/>
                  <a:pt x="6210208" y="585691"/>
                </a:cubicBezTo>
                <a:cubicBezTo>
                  <a:pt x="6489608" y="1462327"/>
                  <a:pt x="4341698" y="2180366"/>
                  <a:pt x="3143667" y="2347586"/>
                </a:cubicBezTo>
                <a:cubicBezTo>
                  <a:pt x="615838" y="2664028"/>
                  <a:pt x="-222117" y="2040668"/>
                  <a:pt x="48552" y="1460966"/>
                </a:cubicBezTo>
                <a:close/>
              </a:path>
            </a:pathLst>
          </a:custGeom>
          <a:solidFill>
            <a:schemeClr val="bg2"/>
          </a:solidFill>
          <a:ln>
            <a:noFill/>
          </a:ln>
        </p:spPr>
        <p:txBody>
          <a:bodyPr anchor="ctr"/>
          <a:lstStyle>
            <a:lvl1pPr marL="0" indent="0" algn="ctr">
              <a:buNone/>
              <a:defRPr>
                <a:solidFill>
                  <a:schemeClr val="tx1"/>
                </a:solidFill>
              </a:defRPr>
            </a:lvl1pPr>
          </a:lstStyle>
          <a:p>
            <a:endParaRPr lang="en-US"/>
          </a:p>
        </p:txBody>
      </p:sp>
    </p:spTree>
    <p:extLst>
      <p:ext uri="{BB962C8B-B14F-4D97-AF65-F5344CB8AC3E}">
        <p14:creationId xmlns:p14="http://schemas.microsoft.com/office/powerpoint/2010/main" val="2877003905"/>
      </p:ext>
    </p:extLst>
  </p:cSld>
  <p:clrMapOvr>
    <a:masterClrMapping/>
  </p:clrMapOvr>
  <p:transition spd="med">
    <p:wip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light-title-slide">
    <p:bg>
      <p:bgPr>
        <a:solidFill>
          <a:schemeClr val="bg1"/>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44B80CA-5263-CE0E-FD8E-731C49707EC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308" y="2077"/>
            <a:ext cx="12187766" cy="6854060"/>
          </a:xfrm>
          <a:prstGeom prst="rect">
            <a:avLst/>
          </a:prstGeom>
        </p:spPr>
      </p:pic>
      <p:sp>
        <p:nvSpPr>
          <p:cNvPr id="307202" name="Rectangle 2"/>
          <p:cNvSpPr>
            <a:spLocks noGrp="1" noChangeArrowheads="1"/>
          </p:cNvSpPr>
          <p:nvPr>
            <p:ph type="ctrTitle" hasCustomPrompt="1"/>
          </p:nvPr>
        </p:nvSpPr>
        <p:spPr>
          <a:xfrm>
            <a:off x="0" y="1950298"/>
            <a:ext cx="6546274" cy="1694015"/>
          </a:xfrm>
        </p:spPr>
        <p:txBody>
          <a:bodyPr lIns="914400" tIns="91440" anchor="t">
            <a:normAutofit/>
          </a:bodyPr>
          <a:lstStyle>
            <a:lvl1pPr marL="0" indent="0" algn="l">
              <a:lnSpc>
                <a:spcPct val="90000"/>
              </a:lnSpc>
              <a:tabLst>
                <a:tab pos="3078163" algn="l"/>
              </a:tabLst>
              <a:defRPr sz="4400" b="1" i="0" baseline="0">
                <a:solidFill>
                  <a:schemeClr val="tx1"/>
                </a:solidFill>
              </a:defRPr>
            </a:lvl1pPr>
          </a:lstStyle>
          <a:p>
            <a:r>
              <a:rPr lang="en-US"/>
              <a:t>Click to edit Master </a:t>
            </a:r>
            <a:br>
              <a:rPr lang="en-US"/>
            </a:br>
            <a:r>
              <a:rPr lang="en-US"/>
              <a:t>title style</a:t>
            </a:r>
          </a:p>
        </p:txBody>
      </p:sp>
      <p:sp>
        <p:nvSpPr>
          <p:cNvPr id="307203" name="Rectangle 3"/>
          <p:cNvSpPr>
            <a:spLocks noGrp="1" noChangeArrowheads="1"/>
          </p:cNvSpPr>
          <p:nvPr>
            <p:ph type="subTitle" idx="1"/>
          </p:nvPr>
        </p:nvSpPr>
        <p:spPr>
          <a:xfrm>
            <a:off x="1" y="3674709"/>
            <a:ext cx="6546274" cy="1694014"/>
          </a:xfrm>
          <a:ln>
            <a:noFill/>
          </a:ln>
        </p:spPr>
        <p:txBody>
          <a:bodyPr wrap="square" lIns="914400" tIns="91440" bIns="91440" anchor="t" anchorCtr="0">
            <a:noAutofit/>
          </a:bodyPr>
          <a:lstStyle>
            <a:lvl1pPr marL="0" indent="0" algn="l">
              <a:lnSpc>
                <a:spcPct val="120000"/>
              </a:lnSpc>
              <a:spcBef>
                <a:spcPts val="2400"/>
              </a:spcBef>
              <a:spcAft>
                <a:spcPts val="2400"/>
              </a:spcAft>
              <a:buFont typeface="Symbol" pitchFamily="18" charset="2"/>
              <a:buNone/>
              <a:tabLst>
                <a:tab pos="11085236" algn="r"/>
              </a:tabLst>
              <a:defRPr sz="2000" b="0" i="0" cap="none" spc="10" baseline="0">
                <a:solidFill>
                  <a:schemeClr val="tx2"/>
                </a:solidFill>
                <a:latin typeface="+mn-lt"/>
              </a:defRPr>
            </a:lvl1pPr>
            <a:lvl2pPr marL="0" indent="0">
              <a:lnSpc>
                <a:spcPct val="100000"/>
              </a:lnSpc>
              <a:spcBef>
                <a:spcPts val="0"/>
              </a:spcBef>
              <a:spcAft>
                <a:spcPts val="0"/>
              </a:spcAft>
              <a:buNone/>
              <a:defRPr sz="1600" b="0">
                <a:solidFill>
                  <a:schemeClr val="tx1"/>
                </a:solidFill>
                <a:latin typeface="+mn-lt"/>
              </a:defRPr>
            </a:lvl2pPr>
          </a:lstStyle>
          <a:p>
            <a:r>
              <a:rPr lang="en-US"/>
              <a:t>Click to edit Master subtitle style</a:t>
            </a:r>
          </a:p>
        </p:txBody>
      </p:sp>
      <p:sp>
        <p:nvSpPr>
          <p:cNvPr id="4" name="Chart Placeholder 3">
            <a:extLst>
              <a:ext uri="{FF2B5EF4-FFF2-40B4-BE49-F238E27FC236}">
                <a16:creationId xmlns:a16="http://schemas.microsoft.com/office/drawing/2014/main" id="{7882BEDD-01C5-4E4C-075C-A4A4F72A261D}"/>
              </a:ext>
            </a:extLst>
          </p:cNvPr>
          <p:cNvSpPr>
            <a:spLocks noGrp="1"/>
          </p:cNvSpPr>
          <p:nvPr>
            <p:ph type="chart" sz="quarter" idx="10"/>
          </p:nvPr>
        </p:nvSpPr>
        <p:spPr>
          <a:xfrm>
            <a:off x="914400" y="1628209"/>
            <a:ext cx="595312" cy="45719"/>
          </a:xfrm>
          <a:solidFill>
            <a:schemeClr val="accent1"/>
          </a:solidFill>
        </p:spPr>
        <p:txBody>
          <a:bodyPr>
            <a:noAutofit/>
          </a:bodyPr>
          <a:lstStyle>
            <a:lvl1pPr marL="0" indent="0">
              <a:buNone/>
              <a:defRPr sz="100">
                <a:solidFill>
                  <a:schemeClr val="accent1"/>
                </a:solidFill>
              </a:defRPr>
            </a:lvl1pPr>
          </a:lstStyle>
          <a:p>
            <a:endParaRPr lang="en-US"/>
          </a:p>
        </p:txBody>
      </p:sp>
      <p:sp>
        <p:nvSpPr>
          <p:cNvPr id="8" name="Picture Placeholder 7">
            <a:extLst>
              <a:ext uri="{FF2B5EF4-FFF2-40B4-BE49-F238E27FC236}">
                <a16:creationId xmlns:a16="http://schemas.microsoft.com/office/drawing/2014/main" id="{A5EC3768-421F-0062-C2E0-6B2CA87ECFE3}"/>
              </a:ext>
            </a:extLst>
          </p:cNvPr>
          <p:cNvSpPr>
            <a:spLocks noGrp="1"/>
          </p:cNvSpPr>
          <p:nvPr>
            <p:ph type="pic" sz="quarter" idx="11"/>
          </p:nvPr>
        </p:nvSpPr>
        <p:spPr>
          <a:xfrm>
            <a:off x="5229048" y="3603002"/>
            <a:ext cx="6253366" cy="2452175"/>
          </a:xfrm>
          <a:custGeom>
            <a:avLst/>
            <a:gdLst>
              <a:gd name="connsiteX0" fmla="*/ 0 w 4327525"/>
              <a:gd name="connsiteY0" fmla="*/ 1380332 h 2760663"/>
              <a:gd name="connsiteX1" fmla="*/ 2163763 w 4327525"/>
              <a:gd name="connsiteY1" fmla="*/ 0 h 2760663"/>
              <a:gd name="connsiteX2" fmla="*/ 4327526 w 4327525"/>
              <a:gd name="connsiteY2" fmla="*/ 1380332 h 2760663"/>
              <a:gd name="connsiteX3" fmla="*/ 2163763 w 4327525"/>
              <a:gd name="connsiteY3" fmla="*/ 2760664 h 2760663"/>
              <a:gd name="connsiteX4" fmla="*/ 0 w 4327525"/>
              <a:gd name="connsiteY4" fmla="*/ 1380332 h 2760663"/>
              <a:gd name="connsiteX0" fmla="*/ 0 w 6199188"/>
              <a:gd name="connsiteY0" fmla="*/ 1527542 h 2929406"/>
              <a:gd name="connsiteX1" fmla="*/ 2163763 w 6199188"/>
              <a:gd name="connsiteY1" fmla="*/ 147210 h 2929406"/>
              <a:gd name="connsiteX2" fmla="*/ 6199188 w 6199188"/>
              <a:gd name="connsiteY2" fmla="*/ 555992 h 2929406"/>
              <a:gd name="connsiteX3" fmla="*/ 2163763 w 6199188"/>
              <a:gd name="connsiteY3" fmla="*/ 2907874 h 2929406"/>
              <a:gd name="connsiteX4" fmla="*/ 0 w 6199188"/>
              <a:gd name="connsiteY4" fmla="*/ 1527542 h 2929406"/>
              <a:gd name="connsiteX0" fmla="*/ 7424 w 6206612"/>
              <a:gd name="connsiteY0" fmla="*/ 1642756 h 3039835"/>
              <a:gd name="connsiteX1" fmla="*/ 2861749 w 6206612"/>
              <a:gd name="connsiteY1" fmla="*/ 90974 h 3039835"/>
              <a:gd name="connsiteX2" fmla="*/ 6206612 w 6206612"/>
              <a:gd name="connsiteY2" fmla="*/ 671206 h 3039835"/>
              <a:gd name="connsiteX3" fmla="*/ 2171187 w 6206612"/>
              <a:gd name="connsiteY3" fmla="*/ 3023088 h 3039835"/>
              <a:gd name="connsiteX4" fmla="*/ 7424 w 6206612"/>
              <a:gd name="connsiteY4" fmla="*/ 1642756 h 3039835"/>
              <a:gd name="connsiteX0" fmla="*/ 58 w 6199246"/>
              <a:gd name="connsiteY0" fmla="*/ 1642756 h 2406055"/>
              <a:gd name="connsiteX1" fmla="*/ 2854383 w 6199246"/>
              <a:gd name="connsiteY1" fmla="*/ 90974 h 2406055"/>
              <a:gd name="connsiteX2" fmla="*/ 6199246 w 6199246"/>
              <a:gd name="connsiteY2" fmla="*/ 671206 h 2406055"/>
              <a:gd name="connsiteX3" fmla="*/ 2925821 w 6199246"/>
              <a:gd name="connsiteY3" fmla="*/ 2375388 h 2406055"/>
              <a:gd name="connsiteX4" fmla="*/ 58 w 6199246"/>
              <a:gd name="connsiteY4" fmla="*/ 1642756 h 2406055"/>
              <a:gd name="connsiteX0" fmla="*/ 982 w 6200170"/>
              <a:gd name="connsiteY0" fmla="*/ 1642756 h 2429431"/>
              <a:gd name="connsiteX1" fmla="*/ 2855307 w 6200170"/>
              <a:gd name="connsiteY1" fmla="*/ 90974 h 2429431"/>
              <a:gd name="connsiteX2" fmla="*/ 6200170 w 6200170"/>
              <a:gd name="connsiteY2" fmla="*/ 671206 h 2429431"/>
              <a:gd name="connsiteX3" fmla="*/ 2926745 w 6200170"/>
              <a:gd name="connsiteY3" fmla="*/ 2375388 h 2429431"/>
              <a:gd name="connsiteX4" fmla="*/ 982 w 6200170"/>
              <a:gd name="connsiteY4" fmla="*/ 1642756 h 2429431"/>
              <a:gd name="connsiteX0" fmla="*/ 4869 w 6204057"/>
              <a:gd name="connsiteY0" fmla="*/ 1642756 h 2437707"/>
              <a:gd name="connsiteX1" fmla="*/ 2859194 w 6204057"/>
              <a:gd name="connsiteY1" fmla="*/ 90974 h 2437707"/>
              <a:gd name="connsiteX2" fmla="*/ 6204057 w 6204057"/>
              <a:gd name="connsiteY2" fmla="*/ 671206 h 2437707"/>
              <a:gd name="connsiteX3" fmla="*/ 2930632 w 6204057"/>
              <a:gd name="connsiteY3" fmla="*/ 2375388 h 2437707"/>
              <a:gd name="connsiteX4" fmla="*/ 4869 w 6204057"/>
              <a:gd name="connsiteY4" fmla="*/ 1642756 h 2437707"/>
              <a:gd name="connsiteX0" fmla="*/ 4888 w 6194551"/>
              <a:gd name="connsiteY0" fmla="*/ 1617180 h 2430861"/>
              <a:gd name="connsiteX1" fmla="*/ 2849688 w 6194551"/>
              <a:gd name="connsiteY1" fmla="*/ 89211 h 2430861"/>
              <a:gd name="connsiteX2" fmla="*/ 6194551 w 6194551"/>
              <a:gd name="connsiteY2" fmla="*/ 669443 h 2430861"/>
              <a:gd name="connsiteX3" fmla="*/ 2921126 w 6194551"/>
              <a:gd name="connsiteY3" fmla="*/ 2373625 h 2430861"/>
              <a:gd name="connsiteX4" fmla="*/ 4888 w 6194551"/>
              <a:gd name="connsiteY4" fmla="*/ 1617180 h 2430861"/>
              <a:gd name="connsiteX0" fmla="*/ 5672 w 6195335"/>
              <a:gd name="connsiteY0" fmla="*/ 1617180 h 2427991"/>
              <a:gd name="connsiteX1" fmla="*/ 2850472 w 6195335"/>
              <a:gd name="connsiteY1" fmla="*/ 89211 h 2427991"/>
              <a:gd name="connsiteX2" fmla="*/ 6195335 w 6195335"/>
              <a:gd name="connsiteY2" fmla="*/ 669443 h 2427991"/>
              <a:gd name="connsiteX3" fmla="*/ 2921910 w 6195335"/>
              <a:gd name="connsiteY3" fmla="*/ 2373625 h 2427991"/>
              <a:gd name="connsiteX4" fmla="*/ 5672 w 6195335"/>
              <a:gd name="connsiteY4" fmla="*/ 1617180 h 2427991"/>
              <a:gd name="connsiteX0" fmla="*/ 5672 w 6195335"/>
              <a:gd name="connsiteY0" fmla="*/ 1652773 h 2463584"/>
              <a:gd name="connsiteX1" fmla="*/ 2850472 w 6195335"/>
              <a:gd name="connsiteY1" fmla="*/ 124804 h 2463584"/>
              <a:gd name="connsiteX2" fmla="*/ 6195335 w 6195335"/>
              <a:gd name="connsiteY2" fmla="*/ 705036 h 2463584"/>
              <a:gd name="connsiteX3" fmla="*/ 2921910 w 6195335"/>
              <a:gd name="connsiteY3" fmla="*/ 2409218 h 2463584"/>
              <a:gd name="connsiteX4" fmla="*/ 5672 w 6195335"/>
              <a:gd name="connsiteY4" fmla="*/ 1652773 h 2463584"/>
              <a:gd name="connsiteX0" fmla="*/ 5672 w 6196749"/>
              <a:gd name="connsiteY0" fmla="*/ 1652773 h 2463584"/>
              <a:gd name="connsiteX1" fmla="*/ 2850472 w 6196749"/>
              <a:gd name="connsiteY1" fmla="*/ 124804 h 2463584"/>
              <a:gd name="connsiteX2" fmla="*/ 6195335 w 6196749"/>
              <a:gd name="connsiteY2" fmla="*/ 705036 h 2463584"/>
              <a:gd name="connsiteX3" fmla="*/ 2921910 w 6196749"/>
              <a:gd name="connsiteY3" fmla="*/ 2409218 h 2463584"/>
              <a:gd name="connsiteX4" fmla="*/ 5672 w 6196749"/>
              <a:gd name="connsiteY4" fmla="*/ 1652773 h 2463584"/>
              <a:gd name="connsiteX0" fmla="*/ 5669 w 6187225"/>
              <a:gd name="connsiteY0" fmla="*/ 1684049 h 2499690"/>
              <a:gd name="connsiteX1" fmla="*/ 2850469 w 6187225"/>
              <a:gd name="connsiteY1" fmla="*/ 156080 h 2499690"/>
              <a:gd name="connsiteX2" fmla="*/ 6185807 w 6187225"/>
              <a:gd name="connsiteY2" fmla="*/ 664874 h 2499690"/>
              <a:gd name="connsiteX3" fmla="*/ 2921907 w 6187225"/>
              <a:gd name="connsiteY3" fmla="*/ 2440494 h 2499690"/>
              <a:gd name="connsiteX4" fmla="*/ 5669 w 6187225"/>
              <a:gd name="connsiteY4" fmla="*/ 1684049 h 2499690"/>
              <a:gd name="connsiteX0" fmla="*/ 5669 w 6187225"/>
              <a:gd name="connsiteY0" fmla="*/ 1645153 h 2460794"/>
              <a:gd name="connsiteX1" fmla="*/ 2850469 w 6187225"/>
              <a:gd name="connsiteY1" fmla="*/ 117184 h 2460794"/>
              <a:gd name="connsiteX2" fmla="*/ 6185807 w 6187225"/>
              <a:gd name="connsiteY2" fmla="*/ 625978 h 2460794"/>
              <a:gd name="connsiteX3" fmla="*/ 2921907 w 6187225"/>
              <a:gd name="connsiteY3" fmla="*/ 2401598 h 2460794"/>
              <a:gd name="connsiteX4" fmla="*/ 5669 w 6187225"/>
              <a:gd name="connsiteY4" fmla="*/ 1645153 h 2460794"/>
              <a:gd name="connsiteX0" fmla="*/ 5669 w 6203688"/>
              <a:gd name="connsiteY0" fmla="*/ 1645153 h 2460794"/>
              <a:gd name="connsiteX1" fmla="*/ 2850469 w 6203688"/>
              <a:gd name="connsiteY1" fmla="*/ 117184 h 2460794"/>
              <a:gd name="connsiteX2" fmla="*/ 6185807 w 6203688"/>
              <a:gd name="connsiteY2" fmla="*/ 625978 h 2460794"/>
              <a:gd name="connsiteX3" fmla="*/ 2921907 w 6203688"/>
              <a:gd name="connsiteY3" fmla="*/ 2401598 h 2460794"/>
              <a:gd name="connsiteX4" fmla="*/ 5669 w 6203688"/>
              <a:gd name="connsiteY4" fmla="*/ 1645153 h 2460794"/>
              <a:gd name="connsiteX0" fmla="*/ 6191 w 6205475"/>
              <a:gd name="connsiteY0" fmla="*/ 1645153 h 2460794"/>
              <a:gd name="connsiteX1" fmla="*/ 2850991 w 6205475"/>
              <a:gd name="connsiteY1" fmla="*/ 117184 h 2460794"/>
              <a:gd name="connsiteX2" fmla="*/ 6186329 w 6205475"/>
              <a:gd name="connsiteY2" fmla="*/ 625978 h 2460794"/>
              <a:gd name="connsiteX3" fmla="*/ 2922429 w 6205475"/>
              <a:gd name="connsiteY3" fmla="*/ 2401598 h 2460794"/>
              <a:gd name="connsiteX4" fmla="*/ 6191 w 6205475"/>
              <a:gd name="connsiteY4" fmla="*/ 1645153 h 2460794"/>
              <a:gd name="connsiteX0" fmla="*/ 5663 w 6189475"/>
              <a:gd name="connsiteY0" fmla="*/ 1654731 h 2471990"/>
              <a:gd name="connsiteX1" fmla="*/ 2850463 w 6189475"/>
              <a:gd name="connsiteY1" fmla="*/ 126762 h 2471990"/>
              <a:gd name="connsiteX2" fmla="*/ 6171514 w 6189475"/>
              <a:gd name="connsiteY2" fmla="*/ 611744 h 2471990"/>
              <a:gd name="connsiteX3" fmla="*/ 2921901 w 6189475"/>
              <a:gd name="connsiteY3" fmla="*/ 2411176 h 2471990"/>
              <a:gd name="connsiteX4" fmla="*/ 5663 w 6189475"/>
              <a:gd name="connsiteY4" fmla="*/ 1654731 h 2471990"/>
              <a:gd name="connsiteX0" fmla="*/ 5663 w 6189475"/>
              <a:gd name="connsiteY0" fmla="*/ 1640662 h 2457921"/>
              <a:gd name="connsiteX1" fmla="*/ 2850463 w 6189475"/>
              <a:gd name="connsiteY1" fmla="*/ 112693 h 2457921"/>
              <a:gd name="connsiteX2" fmla="*/ 6171514 w 6189475"/>
              <a:gd name="connsiteY2" fmla="*/ 597675 h 2457921"/>
              <a:gd name="connsiteX3" fmla="*/ 2921901 w 6189475"/>
              <a:gd name="connsiteY3" fmla="*/ 2397107 h 2457921"/>
              <a:gd name="connsiteX4" fmla="*/ 5663 w 6189475"/>
              <a:gd name="connsiteY4" fmla="*/ 1640662 h 2457921"/>
              <a:gd name="connsiteX0" fmla="*/ 5663 w 6192034"/>
              <a:gd name="connsiteY0" fmla="*/ 1640662 h 2457921"/>
              <a:gd name="connsiteX1" fmla="*/ 2850463 w 6192034"/>
              <a:gd name="connsiteY1" fmla="*/ 112693 h 2457921"/>
              <a:gd name="connsiteX2" fmla="*/ 6171514 w 6192034"/>
              <a:gd name="connsiteY2" fmla="*/ 597675 h 2457921"/>
              <a:gd name="connsiteX3" fmla="*/ 2921901 w 6192034"/>
              <a:gd name="connsiteY3" fmla="*/ 2397107 h 2457921"/>
              <a:gd name="connsiteX4" fmla="*/ 5663 w 6192034"/>
              <a:gd name="connsiteY4" fmla="*/ 1640662 h 2457921"/>
              <a:gd name="connsiteX0" fmla="*/ 6009 w 6193342"/>
              <a:gd name="connsiteY0" fmla="*/ 1640662 h 2452115"/>
              <a:gd name="connsiteX1" fmla="*/ 2850809 w 6193342"/>
              <a:gd name="connsiteY1" fmla="*/ 112693 h 2452115"/>
              <a:gd name="connsiteX2" fmla="*/ 6171860 w 6193342"/>
              <a:gd name="connsiteY2" fmla="*/ 597675 h 2452115"/>
              <a:gd name="connsiteX3" fmla="*/ 2922247 w 6193342"/>
              <a:gd name="connsiteY3" fmla="*/ 2397107 h 2452115"/>
              <a:gd name="connsiteX4" fmla="*/ 6009 w 6193342"/>
              <a:gd name="connsiteY4" fmla="*/ 1640662 h 2452115"/>
              <a:gd name="connsiteX0" fmla="*/ 6009 w 6198346"/>
              <a:gd name="connsiteY0" fmla="*/ 1640662 h 2452115"/>
              <a:gd name="connsiteX1" fmla="*/ 2850809 w 6198346"/>
              <a:gd name="connsiteY1" fmla="*/ 112693 h 2452115"/>
              <a:gd name="connsiteX2" fmla="*/ 6171860 w 6198346"/>
              <a:gd name="connsiteY2" fmla="*/ 597675 h 2452115"/>
              <a:gd name="connsiteX3" fmla="*/ 2922247 w 6198346"/>
              <a:gd name="connsiteY3" fmla="*/ 2397107 h 2452115"/>
              <a:gd name="connsiteX4" fmla="*/ 6009 w 6198346"/>
              <a:gd name="connsiteY4" fmla="*/ 1640662 h 2452115"/>
              <a:gd name="connsiteX0" fmla="*/ 6352 w 6199802"/>
              <a:gd name="connsiteY0" fmla="*/ 1640662 h 2454045"/>
              <a:gd name="connsiteX1" fmla="*/ 2851152 w 6199802"/>
              <a:gd name="connsiteY1" fmla="*/ 112693 h 2454045"/>
              <a:gd name="connsiteX2" fmla="*/ 6172203 w 6199802"/>
              <a:gd name="connsiteY2" fmla="*/ 597675 h 2454045"/>
              <a:gd name="connsiteX3" fmla="*/ 2922590 w 6199802"/>
              <a:gd name="connsiteY3" fmla="*/ 2397107 h 2454045"/>
              <a:gd name="connsiteX4" fmla="*/ 6352 w 6199802"/>
              <a:gd name="connsiteY4" fmla="*/ 1640662 h 2454045"/>
              <a:gd name="connsiteX0" fmla="*/ 6199 w 6199154"/>
              <a:gd name="connsiteY0" fmla="*/ 1640662 h 2442558"/>
              <a:gd name="connsiteX1" fmla="*/ 2850999 w 6199154"/>
              <a:gd name="connsiteY1" fmla="*/ 112693 h 2442558"/>
              <a:gd name="connsiteX2" fmla="*/ 6172050 w 6199154"/>
              <a:gd name="connsiteY2" fmla="*/ 597675 h 2442558"/>
              <a:gd name="connsiteX3" fmla="*/ 2922437 w 6199154"/>
              <a:gd name="connsiteY3" fmla="*/ 2397107 h 2442558"/>
              <a:gd name="connsiteX4" fmla="*/ 6199 w 6199154"/>
              <a:gd name="connsiteY4" fmla="*/ 1640662 h 2442558"/>
              <a:gd name="connsiteX0" fmla="*/ 6199 w 6196184"/>
              <a:gd name="connsiteY0" fmla="*/ 1640662 h 2442558"/>
              <a:gd name="connsiteX1" fmla="*/ 2850999 w 6196184"/>
              <a:gd name="connsiteY1" fmla="*/ 112693 h 2442558"/>
              <a:gd name="connsiteX2" fmla="*/ 6172050 w 6196184"/>
              <a:gd name="connsiteY2" fmla="*/ 597675 h 2442558"/>
              <a:gd name="connsiteX3" fmla="*/ 2922437 w 6196184"/>
              <a:gd name="connsiteY3" fmla="*/ 2397107 h 2442558"/>
              <a:gd name="connsiteX4" fmla="*/ 6199 w 6196184"/>
              <a:gd name="connsiteY4" fmla="*/ 1640662 h 2442558"/>
              <a:gd name="connsiteX0" fmla="*/ 5665 w 6198776"/>
              <a:gd name="connsiteY0" fmla="*/ 1635314 h 2451602"/>
              <a:gd name="connsiteX1" fmla="*/ 2850465 w 6198776"/>
              <a:gd name="connsiteY1" fmla="*/ 107345 h 2451602"/>
              <a:gd name="connsiteX2" fmla="*/ 6176279 w 6198776"/>
              <a:gd name="connsiteY2" fmla="*/ 606615 h 2451602"/>
              <a:gd name="connsiteX3" fmla="*/ 2921903 w 6198776"/>
              <a:gd name="connsiteY3" fmla="*/ 2391759 h 2451602"/>
              <a:gd name="connsiteX4" fmla="*/ 5665 w 6198776"/>
              <a:gd name="connsiteY4" fmla="*/ 1635314 h 2451602"/>
              <a:gd name="connsiteX0" fmla="*/ 6141 w 6200677"/>
              <a:gd name="connsiteY0" fmla="*/ 1635314 h 2434377"/>
              <a:gd name="connsiteX1" fmla="*/ 2850941 w 6200677"/>
              <a:gd name="connsiteY1" fmla="*/ 107345 h 2434377"/>
              <a:gd name="connsiteX2" fmla="*/ 6176755 w 6200677"/>
              <a:gd name="connsiteY2" fmla="*/ 606615 h 2434377"/>
              <a:gd name="connsiteX3" fmla="*/ 2922379 w 6200677"/>
              <a:gd name="connsiteY3" fmla="*/ 2391759 h 2434377"/>
              <a:gd name="connsiteX4" fmla="*/ 6141 w 6200677"/>
              <a:gd name="connsiteY4" fmla="*/ 1635314 h 2434377"/>
              <a:gd name="connsiteX0" fmla="*/ 6308 w 6201329"/>
              <a:gd name="connsiteY0" fmla="*/ 1635314 h 2457445"/>
              <a:gd name="connsiteX1" fmla="*/ 2851108 w 6201329"/>
              <a:gd name="connsiteY1" fmla="*/ 107345 h 2457445"/>
              <a:gd name="connsiteX2" fmla="*/ 6176922 w 6201329"/>
              <a:gd name="connsiteY2" fmla="*/ 606615 h 2457445"/>
              <a:gd name="connsiteX3" fmla="*/ 2922546 w 6201329"/>
              <a:gd name="connsiteY3" fmla="*/ 2391759 h 2457445"/>
              <a:gd name="connsiteX4" fmla="*/ 6308 w 6201329"/>
              <a:gd name="connsiteY4" fmla="*/ 1635314 h 2457445"/>
              <a:gd name="connsiteX0" fmla="*/ 6652 w 6202652"/>
              <a:gd name="connsiteY0" fmla="*/ 1635314 h 2455493"/>
              <a:gd name="connsiteX1" fmla="*/ 2851452 w 6202652"/>
              <a:gd name="connsiteY1" fmla="*/ 107345 h 2455493"/>
              <a:gd name="connsiteX2" fmla="*/ 6177266 w 6202652"/>
              <a:gd name="connsiteY2" fmla="*/ 606615 h 2455493"/>
              <a:gd name="connsiteX3" fmla="*/ 2922890 w 6202652"/>
              <a:gd name="connsiteY3" fmla="*/ 2391759 h 2455493"/>
              <a:gd name="connsiteX4" fmla="*/ 6652 w 6202652"/>
              <a:gd name="connsiteY4" fmla="*/ 1635314 h 2455493"/>
              <a:gd name="connsiteX0" fmla="*/ 6485 w 6202009"/>
              <a:gd name="connsiteY0" fmla="*/ 1635314 h 2451602"/>
              <a:gd name="connsiteX1" fmla="*/ 2851285 w 6202009"/>
              <a:gd name="connsiteY1" fmla="*/ 107345 h 2451602"/>
              <a:gd name="connsiteX2" fmla="*/ 6177099 w 6202009"/>
              <a:gd name="connsiteY2" fmla="*/ 606615 h 2451602"/>
              <a:gd name="connsiteX3" fmla="*/ 2922723 w 6202009"/>
              <a:gd name="connsiteY3" fmla="*/ 2391759 h 2451602"/>
              <a:gd name="connsiteX4" fmla="*/ 6485 w 6202009"/>
              <a:gd name="connsiteY4" fmla="*/ 1635314 h 2451602"/>
              <a:gd name="connsiteX0" fmla="*/ 6485 w 6198392"/>
              <a:gd name="connsiteY0" fmla="*/ 1635314 h 2451602"/>
              <a:gd name="connsiteX1" fmla="*/ 2851285 w 6198392"/>
              <a:gd name="connsiteY1" fmla="*/ 107345 h 2451602"/>
              <a:gd name="connsiteX2" fmla="*/ 6177099 w 6198392"/>
              <a:gd name="connsiteY2" fmla="*/ 606615 h 2451602"/>
              <a:gd name="connsiteX3" fmla="*/ 2922723 w 6198392"/>
              <a:gd name="connsiteY3" fmla="*/ 2391759 h 2451602"/>
              <a:gd name="connsiteX4" fmla="*/ 6485 w 6198392"/>
              <a:gd name="connsiteY4" fmla="*/ 1635314 h 2451602"/>
              <a:gd name="connsiteX0" fmla="*/ 6485 w 6198392"/>
              <a:gd name="connsiteY0" fmla="*/ 1635314 h 2451602"/>
              <a:gd name="connsiteX1" fmla="*/ 2851285 w 6198392"/>
              <a:gd name="connsiteY1" fmla="*/ 107345 h 2451602"/>
              <a:gd name="connsiteX2" fmla="*/ 6177099 w 6198392"/>
              <a:gd name="connsiteY2" fmla="*/ 606615 h 2451602"/>
              <a:gd name="connsiteX3" fmla="*/ 2922723 w 6198392"/>
              <a:gd name="connsiteY3" fmla="*/ 2391759 h 2451602"/>
              <a:gd name="connsiteX4" fmla="*/ 6485 w 6198392"/>
              <a:gd name="connsiteY4" fmla="*/ 1635314 h 2451602"/>
              <a:gd name="connsiteX0" fmla="*/ 6485 w 6198392"/>
              <a:gd name="connsiteY0" fmla="*/ 1654171 h 2470459"/>
              <a:gd name="connsiteX1" fmla="*/ 2851285 w 6198392"/>
              <a:gd name="connsiteY1" fmla="*/ 126202 h 2470459"/>
              <a:gd name="connsiteX2" fmla="*/ 6177099 w 6198392"/>
              <a:gd name="connsiteY2" fmla="*/ 625472 h 2470459"/>
              <a:gd name="connsiteX3" fmla="*/ 2922723 w 6198392"/>
              <a:gd name="connsiteY3" fmla="*/ 2410616 h 2470459"/>
              <a:gd name="connsiteX4" fmla="*/ 6485 w 6198392"/>
              <a:gd name="connsiteY4" fmla="*/ 1654171 h 2470459"/>
              <a:gd name="connsiteX0" fmla="*/ 6485 w 6198392"/>
              <a:gd name="connsiteY0" fmla="*/ 1638905 h 2455193"/>
              <a:gd name="connsiteX1" fmla="*/ 2851285 w 6198392"/>
              <a:gd name="connsiteY1" fmla="*/ 110936 h 2455193"/>
              <a:gd name="connsiteX2" fmla="*/ 6177099 w 6198392"/>
              <a:gd name="connsiteY2" fmla="*/ 610206 h 2455193"/>
              <a:gd name="connsiteX3" fmla="*/ 2922723 w 6198392"/>
              <a:gd name="connsiteY3" fmla="*/ 2395350 h 2455193"/>
              <a:gd name="connsiteX4" fmla="*/ 6485 w 6198392"/>
              <a:gd name="connsiteY4" fmla="*/ 1638905 h 2455193"/>
              <a:gd name="connsiteX0" fmla="*/ 6485 w 6198392"/>
              <a:gd name="connsiteY0" fmla="*/ 1646362 h 2462650"/>
              <a:gd name="connsiteX1" fmla="*/ 2851285 w 6198392"/>
              <a:gd name="connsiteY1" fmla="*/ 118393 h 2462650"/>
              <a:gd name="connsiteX2" fmla="*/ 6177099 w 6198392"/>
              <a:gd name="connsiteY2" fmla="*/ 617663 h 2462650"/>
              <a:gd name="connsiteX3" fmla="*/ 2922723 w 6198392"/>
              <a:gd name="connsiteY3" fmla="*/ 2402807 h 2462650"/>
              <a:gd name="connsiteX4" fmla="*/ 6485 w 6198392"/>
              <a:gd name="connsiteY4" fmla="*/ 1646362 h 2462650"/>
              <a:gd name="connsiteX0" fmla="*/ 6485 w 6198392"/>
              <a:gd name="connsiteY0" fmla="*/ 1648451 h 2464739"/>
              <a:gd name="connsiteX1" fmla="*/ 2851285 w 6198392"/>
              <a:gd name="connsiteY1" fmla="*/ 120482 h 2464739"/>
              <a:gd name="connsiteX2" fmla="*/ 6177099 w 6198392"/>
              <a:gd name="connsiteY2" fmla="*/ 619752 h 2464739"/>
              <a:gd name="connsiteX3" fmla="*/ 2922723 w 6198392"/>
              <a:gd name="connsiteY3" fmla="*/ 2404896 h 2464739"/>
              <a:gd name="connsiteX4" fmla="*/ 6485 w 6198392"/>
              <a:gd name="connsiteY4" fmla="*/ 1648451 h 2464739"/>
              <a:gd name="connsiteX0" fmla="*/ 5669 w 6204946"/>
              <a:gd name="connsiteY0" fmla="*/ 1646363 h 2462651"/>
              <a:gd name="connsiteX1" fmla="*/ 2850469 w 6204946"/>
              <a:gd name="connsiteY1" fmla="*/ 118394 h 2462651"/>
              <a:gd name="connsiteX2" fmla="*/ 6185808 w 6204946"/>
              <a:gd name="connsiteY2" fmla="*/ 617664 h 2462651"/>
              <a:gd name="connsiteX3" fmla="*/ 2921907 w 6204946"/>
              <a:gd name="connsiteY3" fmla="*/ 2402808 h 2462651"/>
              <a:gd name="connsiteX4" fmla="*/ 5669 w 6204946"/>
              <a:gd name="connsiteY4" fmla="*/ 1646363 h 2462651"/>
              <a:gd name="connsiteX0" fmla="*/ 5663 w 6190738"/>
              <a:gd name="connsiteY0" fmla="*/ 1642642 h 2458283"/>
              <a:gd name="connsiteX1" fmla="*/ 2850463 w 6190738"/>
              <a:gd name="connsiteY1" fmla="*/ 114673 h 2458283"/>
              <a:gd name="connsiteX2" fmla="*/ 6171515 w 6190738"/>
              <a:gd name="connsiteY2" fmla="*/ 623468 h 2458283"/>
              <a:gd name="connsiteX3" fmla="*/ 2921901 w 6190738"/>
              <a:gd name="connsiteY3" fmla="*/ 2399087 h 2458283"/>
              <a:gd name="connsiteX4" fmla="*/ 5663 w 6190738"/>
              <a:gd name="connsiteY4" fmla="*/ 1642642 h 2458283"/>
              <a:gd name="connsiteX0" fmla="*/ 5663 w 6194045"/>
              <a:gd name="connsiteY0" fmla="*/ 1642642 h 2458283"/>
              <a:gd name="connsiteX1" fmla="*/ 2850463 w 6194045"/>
              <a:gd name="connsiteY1" fmla="*/ 114673 h 2458283"/>
              <a:gd name="connsiteX2" fmla="*/ 6171515 w 6194045"/>
              <a:gd name="connsiteY2" fmla="*/ 623468 h 2458283"/>
              <a:gd name="connsiteX3" fmla="*/ 2921901 w 6194045"/>
              <a:gd name="connsiteY3" fmla="*/ 2399087 h 2458283"/>
              <a:gd name="connsiteX4" fmla="*/ 5663 w 6194045"/>
              <a:gd name="connsiteY4" fmla="*/ 1642642 h 2458283"/>
              <a:gd name="connsiteX0" fmla="*/ 6168 w 6196066"/>
              <a:gd name="connsiteY0" fmla="*/ 1642642 h 2446753"/>
              <a:gd name="connsiteX1" fmla="*/ 2850968 w 6196066"/>
              <a:gd name="connsiteY1" fmla="*/ 114673 h 2446753"/>
              <a:gd name="connsiteX2" fmla="*/ 6172020 w 6196066"/>
              <a:gd name="connsiteY2" fmla="*/ 623468 h 2446753"/>
              <a:gd name="connsiteX3" fmla="*/ 2922406 w 6196066"/>
              <a:gd name="connsiteY3" fmla="*/ 2399087 h 2446753"/>
              <a:gd name="connsiteX4" fmla="*/ 6168 w 6196066"/>
              <a:gd name="connsiteY4" fmla="*/ 1642642 h 2446753"/>
              <a:gd name="connsiteX0" fmla="*/ 6038 w 6195549"/>
              <a:gd name="connsiteY0" fmla="*/ 1642642 h 2456347"/>
              <a:gd name="connsiteX1" fmla="*/ 2850838 w 6195549"/>
              <a:gd name="connsiteY1" fmla="*/ 114673 h 2456347"/>
              <a:gd name="connsiteX2" fmla="*/ 6171890 w 6195549"/>
              <a:gd name="connsiteY2" fmla="*/ 623468 h 2456347"/>
              <a:gd name="connsiteX3" fmla="*/ 2922276 w 6195549"/>
              <a:gd name="connsiteY3" fmla="*/ 2399087 h 2456347"/>
              <a:gd name="connsiteX4" fmla="*/ 6038 w 6195549"/>
              <a:gd name="connsiteY4" fmla="*/ 1642642 h 2456347"/>
              <a:gd name="connsiteX0" fmla="*/ 6168 w 6196066"/>
              <a:gd name="connsiteY0" fmla="*/ 1642642 h 2456347"/>
              <a:gd name="connsiteX1" fmla="*/ 2850968 w 6196066"/>
              <a:gd name="connsiteY1" fmla="*/ 114673 h 2456347"/>
              <a:gd name="connsiteX2" fmla="*/ 6172020 w 6196066"/>
              <a:gd name="connsiteY2" fmla="*/ 623468 h 2456347"/>
              <a:gd name="connsiteX3" fmla="*/ 2922406 w 6196066"/>
              <a:gd name="connsiteY3" fmla="*/ 2399087 h 2456347"/>
              <a:gd name="connsiteX4" fmla="*/ 6168 w 6196066"/>
              <a:gd name="connsiteY4" fmla="*/ 1642642 h 2456347"/>
              <a:gd name="connsiteX0" fmla="*/ 5667 w 6203509"/>
              <a:gd name="connsiteY0" fmla="*/ 1643873 h 2459730"/>
              <a:gd name="connsiteX1" fmla="*/ 2850467 w 6203509"/>
              <a:gd name="connsiteY1" fmla="*/ 115904 h 2459730"/>
              <a:gd name="connsiteX2" fmla="*/ 6181044 w 6203509"/>
              <a:gd name="connsiteY2" fmla="*/ 621524 h 2459730"/>
              <a:gd name="connsiteX3" fmla="*/ 2921905 w 6203509"/>
              <a:gd name="connsiteY3" fmla="*/ 2400318 h 2459730"/>
              <a:gd name="connsiteX4" fmla="*/ 5667 w 6203509"/>
              <a:gd name="connsiteY4" fmla="*/ 1643873 h 2459730"/>
              <a:gd name="connsiteX0" fmla="*/ 5667 w 6204424"/>
              <a:gd name="connsiteY0" fmla="*/ 1643873 h 2459730"/>
              <a:gd name="connsiteX1" fmla="*/ 2850467 w 6204424"/>
              <a:gd name="connsiteY1" fmla="*/ 115904 h 2459730"/>
              <a:gd name="connsiteX2" fmla="*/ 6181044 w 6204424"/>
              <a:gd name="connsiteY2" fmla="*/ 621524 h 2459730"/>
              <a:gd name="connsiteX3" fmla="*/ 2921905 w 6204424"/>
              <a:gd name="connsiteY3" fmla="*/ 2400318 h 2459730"/>
              <a:gd name="connsiteX4" fmla="*/ 5667 w 6204424"/>
              <a:gd name="connsiteY4" fmla="*/ 1643873 h 2459730"/>
              <a:gd name="connsiteX0" fmla="*/ 235 w 6199628"/>
              <a:gd name="connsiteY0" fmla="*/ 1643873 h 2435436"/>
              <a:gd name="connsiteX1" fmla="*/ 2845035 w 6199628"/>
              <a:gd name="connsiteY1" fmla="*/ 115904 h 2435436"/>
              <a:gd name="connsiteX2" fmla="*/ 6175612 w 6199628"/>
              <a:gd name="connsiteY2" fmla="*/ 621524 h 2435436"/>
              <a:gd name="connsiteX3" fmla="*/ 2989498 w 6199628"/>
              <a:gd name="connsiteY3" fmla="*/ 2403493 h 2435436"/>
              <a:gd name="connsiteX4" fmla="*/ 235 w 6199628"/>
              <a:gd name="connsiteY4" fmla="*/ 1643873 h 2435436"/>
              <a:gd name="connsiteX0" fmla="*/ 235 w 6203048"/>
              <a:gd name="connsiteY0" fmla="*/ 1643873 h 2453202"/>
              <a:gd name="connsiteX1" fmla="*/ 2845035 w 6203048"/>
              <a:gd name="connsiteY1" fmla="*/ 115904 h 2453202"/>
              <a:gd name="connsiteX2" fmla="*/ 6175612 w 6203048"/>
              <a:gd name="connsiteY2" fmla="*/ 621524 h 2453202"/>
              <a:gd name="connsiteX3" fmla="*/ 2989498 w 6203048"/>
              <a:gd name="connsiteY3" fmla="*/ 2403493 h 2453202"/>
              <a:gd name="connsiteX4" fmla="*/ 235 w 6203048"/>
              <a:gd name="connsiteY4" fmla="*/ 1643873 h 2453202"/>
              <a:gd name="connsiteX0" fmla="*/ 235 w 6203048"/>
              <a:gd name="connsiteY0" fmla="*/ 1643873 h 2435159"/>
              <a:gd name="connsiteX1" fmla="*/ 2845035 w 6203048"/>
              <a:gd name="connsiteY1" fmla="*/ 115904 h 2435159"/>
              <a:gd name="connsiteX2" fmla="*/ 6175612 w 6203048"/>
              <a:gd name="connsiteY2" fmla="*/ 621524 h 2435159"/>
              <a:gd name="connsiteX3" fmla="*/ 2989498 w 6203048"/>
              <a:gd name="connsiteY3" fmla="*/ 2384443 h 2435159"/>
              <a:gd name="connsiteX4" fmla="*/ 235 w 6203048"/>
              <a:gd name="connsiteY4" fmla="*/ 1643873 h 2435159"/>
              <a:gd name="connsiteX0" fmla="*/ 235 w 6201974"/>
              <a:gd name="connsiteY0" fmla="*/ 1643873 h 2427929"/>
              <a:gd name="connsiteX1" fmla="*/ 2845035 w 6201974"/>
              <a:gd name="connsiteY1" fmla="*/ 115904 h 2427929"/>
              <a:gd name="connsiteX2" fmla="*/ 6175612 w 6201974"/>
              <a:gd name="connsiteY2" fmla="*/ 621524 h 2427929"/>
              <a:gd name="connsiteX3" fmla="*/ 2989498 w 6201974"/>
              <a:gd name="connsiteY3" fmla="*/ 2384443 h 2427929"/>
              <a:gd name="connsiteX4" fmla="*/ 235 w 6201974"/>
              <a:gd name="connsiteY4" fmla="*/ 1643873 h 2427929"/>
              <a:gd name="connsiteX0" fmla="*/ 235 w 6201974"/>
              <a:gd name="connsiteY0" fmla="*/ 1643873 h 2427929"/>
              <a:gd name="connsiteX1" fmla="*/ 2845035 w 6201974"/>
              <a:gd name="connsiteY1" fmla="*/ 115904 h 2427929"/>
              <a:gd name="connsiteX2" fmla="*/ 6175612 w 6201974"/>
              <a:gd name="connsiteY2" fmla="*/ 621524 h 2427929"/>
              <a:gd name="connsiteX3" fmla="*/ 2989498 w 6201974"/>
              <a:gd name="connsiteY3" fmla="*/ 2384443 h 2427929"/>
              <a:gd name="connsiteX4" fmla="*/ 235 w 6201974"/>
              <a:gd name="connsiteY4" fmla="*/ 1643873 h 2427929"/>
              <a:gd name="connsiteX0" fmla="*/ 235 w 6199967"/>
              <a:gd name="connsiteY0" fmla="*/ 1643873 h 2427929"/>
              <a:gd name="connsiteX1" fmla="*/ 2845035 w 6199967"/>
              <a:gd name="connsiteY1" fmla="*/ 115904 h 2427929"/>
              <a:gd name="connsiteX2" fmla="*/ 6175612 w 6199967"/>
              <a:gd name="connsiteY2" fmla="*/ 621524 h 2427929"/>
              <a:gd name="connsiteX3" fmla="*/ 2989498 w 6199967"/>
              <a:gd name="connsiteY3" fmla="*/ 2384443 h 2427929"/>
              <a:gd name="connsiteX4" fmla="*/ 235 w 6199967"/>
              <a:gd name="connsiteY4" fmla="*/ 1643873 h 2427929"/>
              <a:gd name="connsiteX0" fmla="*/ 866 w 6201919"/>
              <a:gd name="connsiteY0" fmla="*/ 1643873 h 2418872"/>
              <a:gd name="connsiteX1" fmla="*/ 2845666 w 6201919"/>
              <a:gd name="connsiteY1" fmla="*/ 115904 h 2418872"/>
              <a:gd name="connsiteX2" fmla="*/ 6176243 w 6201919"/>
              <a:gd name="connsiteY2" fmla="*/ 621524 h 2418872"/>
              <a:gd name="connsiteX3" fmla="*/ 3126654 w 6201919"/>
              <a:gd name="connsiteY3" fmla="*/ 2374918 h 2418872"/>
              <a:gd name="connsiteX4" fmla="*/ 866 w 6201919"/>
              <a:gd name="connsiteY4" fmla="*/ 1643873 h 2418872"/>
              <a:gd name="connsiteX0" fmla="*/ 866 w 6201919"/>
              <a:gd name="connsiteY0" fmla="*/ 1643873 h 2457301"/>
              <a:gd name="connsiteX1" fmla="*/ 2845666 w 6201919"/>
              <a:gd name="connsiteY1" fmla="*/ 115904 h 2457301"/>
              <a:gd name="connsiteX2" fmla="*/ 6176243 w 6201919"/>
              <a:gd name="connsiteY2" fmla="*/ 621524 h 2457301"/>
              <a:gd name="connsiteX3" fmla="*/ 3126654 w 6201919"/>
              <a:gd name="connsiteY3" fmla="*/ 2374918 h 2457301"/>
              <a:gd name="connsiteX4" fmla="*/ 866 w 6201919"/>
              <a:gd name="connsiteY4" fmla="*/ 1643873 h 2457301"/>
              <a:gd name="connsiteX0" fmla="*/ 129 w 6201182"/>
              <a:gd name="connsiteY0" fmla="*/ 1643873 h 2466302"/>
              <a:gd name="connsiteX1" fmla="*/ 2844929 w 6201182"/>
              <a:gd name="connsiteY1" fmla="*/ 115904 h 2466302"/>
              <a:gd name="connsiteX2" fmla="*/ 6175506 w 6201182"/>
              <a:gd name="connsiteY2" fmla="*/ 621524 h 2466302"/>
              <a:gd name="connsiteX3" fmla="*/ 3125917 w 6201182"/>
              <a:gd name="connsiteY3" fmla="*/ 2374918 h 2466302"/>
              <a:gd name="connsiteX4" fmla="*/ 129 w 6201182"/>
              <a:gd name="connsiteY4" fmla="*/ 1643873 h 2466302"/>
              <a:gd name="connsiteX0" fmla="*/ 138 w 6159916"/>
              <a:gd name="connsiteY0" fmla="*/ 1476911 h 2440956"/>
              <a:gd name="connsiteX1" fmla="*/ 2803663 w 6159916"/>
              <a:gd name="connsiteY1" fmla="*/ 104517 h 2440956"/>
              <a:gd name="connsiteX2" fmla="*/ 6134240 w 6159916"/>
              <a:gd name="connsiteY2" fmla="*/ 610137 h 2440956"/>
              <a:gd name="connsiteX3" fmla="*/ 3084651 w 6159916"/>
              <a:gd name="connsiteY3" fmla="*/ 2363531 h 2440956"/>
              <a:gd name="connsiteX4" fmla="*/ 138 w 6159916"/>
              <a:gd name="connsiteY4" fmla="*/ 1476911 h 2440956"/>
              <a:gd name="connsiteX0" fmla="*/ 22534 w 6182312"/>
              <a:gd name="connsiteY0" fmla="*/ 1476911 h 2445507"/>
              <a:gd name="connsiteX1" fmla="*/ 2826059 w 6182312"/>
              <a:gd name="connsiteY1" fmla="*/ 104517 h 2445507"/>
              <a:gd name="connsiteX2" fmla="*/ 6156636 w 6182312"/>
              <a:gd name="connsiteY2" fmla="*/ 610137 h 2445507"/>
              <a:gd name="connsiteX3" fmla="*/ 3107047 w 6182312"/>
              <a:gd name="connsiteY3" fmla="*/ 2363531 h 2445507"/>
              <a:gd name="connsiteX4" fmla="*/ 22534 w 6182312"/>
              <a:gd name="connsiteY4" fmla="*/ 1476911 h 2445507"/>
              <a:gd name="connsiteX0" fmla="*/ 51629 w 6211407"/>
              <a:gd name="connsiteY0" fmla="*/ 1476911 h 2448092"/>
              <a:gd name="connsiteX1" fmla="*/ 2855154 w 6211407"/>
              <a:gd name="connsiteY1" fmla="*/ 104517 h 2448092"/>
              <a:gd name="connsiteX2" fmla="*/ 6185731 w 6211407"/>
              <a:gd name="connsiteY2" fmla="*/ 610137 h 2448092"/>
              <a:gd name="connsiteX3" fmla="*/ 3136142 w 6211407"/>
              <a:gd name="connsiteY3" fmla="*/ 2363531 h 2448092"/>
              <a:gd name="connsiteX4" fmla="*/ 51629 w 6211407"/>
              <a:gd name="connsiteY4" fmla="*/ 1476911 h 2448092"/>
              <a:gd name="connsiteX0" fmla="*/ 48967 w 6208745"/>
              <a:gd name="connsiteY0" fmla="*/ 1476911 h 2448894"/>
              <a:gd name="connsiteX1" fmla="*/ 2852492 w 6208745"/>
              <a:gd name="connsiteY1" fmla="*/ 104517 h 2448894"/>
              <a:gd name="connsiteX2" fmla="*/ 6183069 w 6208745"/>
              <a:gd name="connsiteY2" fmla="*/ 610137 h 2448894"/>
              <a:gd name="connsiteX3" fmla="*/ 3133480 w 6208745"/>
              <a:gd name="connsiteY3" fmla="*/ 2363531 h 2448894"/>
              <a:gd name="connsiteX4" fmla="*/ 48967 w 6208745"/>
              <a:gd name="connsiteY4" fmla="*/ 1476911 h 2448894"/>
              <a:gd name="connsiteX0" fmla="*/ 48967 w 6208745"/>
              <a:gd name="connsiteY0" fmla="*/ 1489461 h 2461444"/>
              <a:gd name="connsiteX1" fmla="*/ 2852492 w 6208745"/>
              <a:gd name="connsiteY1" fmla="*/ 117067 h 2461444"/>
              <a:gd name="connsiteX2" fmla="*/ 6183069 w 6208745"/>
              <a:gd name="connsiteY2" fmla="*/ 622687 h 2461444"/>
              <a:gd name="connsiteX3" fmla="*/ 3133480 w 6208745"/>
              <a:gd name="connsiteY3" fmla="*/ 2376081 h 2461444"/>
              <a:gd name="connsiteX4" fmla="*/ 48967 w 6208745"/>
              <a:gd name="connsiteY4" fmla="*/ 1489461 h 2461444"/>
              <a:gd name="connsiteX0" fmla="*/ 48967 w 6208745"/>
              <a:gd name="connsiteY0" fmla="*/ 1497839 h 2469822"/>
              <a:gd name="connsiteX1" fmla="*/ 2852492 w 6208745"/>
              <a:gd name="connsiteY1" fmla="*/ 125445 h 2469822"/>
              <a:gd name="connsiteX2" fmla="*/ 6183069 w 6208745"/>
              <a:gd name="connsiteY2" fmla="*/ 631065 h 2469822"/>
              <a:gd name="connsiteX3" fmla="*/ 3133480 w 6208745"/>
              <a:gd name="connsiteY3" fmla="*/ 2384459 h 2469822"/>
              <a:gd name="connsiteX4" fmla="*/ 48967 w 6208745"/>
              <a:gd name="connsiteY4" fmla="*/ 1497839 h 2469822"/>
              <a:gd name="connsiteX0" fmla="*/ 48967 w 6208745"/>
              <a:gd name="connsiteY0" fmla="*/ 1490857 h 2462840"/>
              <a:gd name="connsiteX1" fmla="*/ 2852492 w 6208745"/>
              <a:gd name="connsiteY1" fmla="*/ 118463 h 2462840"/>
              <a:gd name="connsiteX2" fmla="*/ 6183069 w 6208745"/>
              <a:gd name="connsiteY2" fmla="*/ 624083 h 2462840"/>
              <a:gd name="connsiteX3" fmla="*/ 3133480 w 6208745"/>
              <a:gd name="connsiteY3" fmla="*/ 2377477 h 2462840"/>
              <a:gd name="connsiteX4" fmla="*/ 48967 w 6208745"/>
              <a:gd name="connsiteY4" fmla="*/ 1490857 h 2462840"/>
              <a:gd name="connsiteX0" fmla="*/ 48967 w 6199318"/>
              <a:gd name="connsiteY0" fmla="*/ 1485870 h 2457853"/>
              <a:gd name="connsiteX1" fmla="*/ 2852492 w 6199318"/>
              <a:gd name="connsiteY1" fmla="*/ 113476 h 2457853"/>
              <a:gd name="connsiteX2" fmla="*/ 6173544 w 6199318"/>
              <a:gd name="connsiteY2" fmla="*/ 596871 h 2457853"/>
              <a:gd name="connsiteX3" fmla="*/ 3133480 w 6199318"/>
              <a:gd name="connsiteY3" fmla="*/ 2372490 h 2457853"/>
              <a:gd name="connsiteX4" fmla="*/ 48967 w 6199318"/>
              <a:gd name="connsiteY4" fmla="*/ 1485870 h 2457853"/>
              <a:gd name="connsiteX0" fmla="*/ 48967 w 6193033"/>
              <a:gd name="connsiteY0" fmla="*/ 1481978 h 2453961"/>
              <a:gd name="connsiteX1" fmla="*/ 2852492 w 6193033"/>
              <a:gd name="connsiteY1" fmla="*/ 109584 h 2453961"/>
              <a:gd name="connsiteX2" fmla="*/ 6167194 w 6193033"/>
              <a:gd name="connsiteY2" fmla="*/ 602504 h 2453961"/>
              <a:gd name="connsiteX3" fmla="*/ 3133480 w 6193033"/>
              <a:gd name="connsiteY3" fmla="*/ 2368598 h 2453961"/>
              <a:gd name="connsiteX4" fmla="*/ 48967 w 6193033"/>
              <a:gd name="connsiteY4" fmla="*/ 1481978 h 2453961"/>
              <a:gd name="connsiteX0" fmla="*/ 48967 w 6215031"/>
              <a:gd name="connsiteY0" fmla="*/ 1484563 h 2456546"/>
              <a:gd name="connsiteX1" fmla="*/ 2852492 w 6215031"/>
              <a:gd name="connsiteY1" fmla="*/ 112169 h 2456546"/>
              <a:gd name="connsiteX2" fmla="*/ 6189419 w 6215031"/>
              <a:gd name="connsiteY2" fmla="*/ 598739 h 2456546"/>
              <a:gd name="connsiteX3" fmla="*/ 3133480 w 6215031"/>
              <a:gd name="connsiteY3" fmla="*/ 2371183 h 2456546"/>
              <a:gd name="connsiteX4" fmla="*/ 48967 w 6215031"/>
              <a:gd name="connsiteY4" fmla="*/ 1484563 h 2456546"/>
              <a:gd name="connsiteX0" fmla="*/ 48967 w 6215031"/>
              <a:gd name="connsiteY0" fmla="*/ 1473464 h 2445447"/>
              <a:gd name="connsiteX1" fmla="*/ 2852492 w 6215031"/>
              <a:gd name="connsiteY1" fmla="*/ 101070 h 2445447"/>
              <a:gd name="connsiteX2" fmla="*/ 6189419 w 6215031"/>
              <a:gd name="connsiteY2" fmla="*/ 587640 h 2445447"/>
              <a:gd name="connsiteX3" fmla="*/ 3133480 w 6215031"/>
              <a:gd name="connsiteY3" fmla="*/ 2360084 h 2445447"/>
              <a:gd name="connsiteX4" fmla="*/ 48967 w 6215031"/>
              <a:gd name="connsiteY4" fmla="*/ 1473464 h 2445447"/>
              <a:gd name="connsiteX0" fmla="*/ 48967 w 6213061"/>
              <a:gd name="connsiteY0" fmla="*/ 1473464 h 2445447"/>
              <a:gd name="connsiteX1" fmla="*/ 2852492 w 6213061"/>
              <a:gd name="connsiteY1" fmla="*/ 101070 h 2445447"/>
              <a:gd name="connsiteX2" fmla="*/ 6189419 w 6213061"/>
              <a:gd name="connsiteY2" fmla="*/ 587640 h 2445447"/>
              <a:gd name="connsiteX3" fmla="*/ 3133480 w 6213061"/>
              <a:gd name="connsiteY3" fmla="*/ 2360084 h 2445447"/>
              <a:gd name="connsiteX4" fmla="*/ 48967 w 6213061"/>
              <a:gd name="connsiteY4" fmla="*/ 1473464 h 2445447"/>
              <a:gd name="connsiteX0" fmla="*/ 48967 w 6213061"/>
              <a:gd name="connsiteY0" fmla="*/ 1483257 h 2455240"/>
              <a:gd name="connsiteX1" fmla="*/ 2852492 w 6213061"/>
              <a:gd name="connsiteY1" fmla="*/ 110863 h 2455240"/>
              <a:gd name="connsiteX2" fmla="*/ 6189419 w 6213061"/>
              <a:gd name="connsiteY2" fmla="*/ 597433 h 2455240"/>
              <a:gd name="connsiteX3" fmla="*/ 3133480 w 6213061"/>
              <a:gd name="connsiteY3" fmla="*/ 2369877 h 2455240"/>
              <a:gd name="connsiteX4" fmla="*/ 48967 w 6213061"/>
              <a:gd name="connsiteY4" fmla="*/ 1483257 h 2455240"/>
              <a:gd name="connsiteX0" fmla="*/ 48967 w 6213061"/>
              <a:gd name="connsiteY0" fmla="*/ 1500067 h 2472050"/>
              <a:gd name="connsiteX1" fmla="*/ 2852492 w 6213061"/>
              <a:gd name="connsiteY1" fmla="*/ 127673 h 2472050"/>
              <a:gd name="connsiteX2" fmla="*/ 6189419 w 6213061"/>
              <a:gd name="connsiteY2" fmla="*/ 614243 h 2472050"/>
              <a:gd name="connsiteX3" fmla="*/ 3133480 w 6213061"/>
              <a:gd name="connsiteY3" fmla="*/ 2386687 h 2472050"/>
              <a:gd name="connsiteX4" fmla="*/ 48967 w 6213061"/>
              <a:gd name="connsiteY4" fmla="*/ 1500067 h 2472050"/>
              <a:gd name="connsiteX0" fmla="*/ 48967 w 6213061"/>
              <a:gd name="connsiteY0" fmla="*/ 1501469 h 2473452"/>
              <a:gd name="connsiteX1" fmla="*/ 2852492 w 6213061"/>
              <a:gd name="connsiteY1" fmla="*/ 129075 h 2473452"/>
              <a:gd name="connsiteX2" fmla="*/ 6189419 w 6213061"/>
              <a:gd name="connsiteY2" fmla="*/ 615645 h 2473452"/>
              <a:gd name="connsiteX3" fmla="*/ 3133480 w 6213061"/>
              <a:gd name="connsiteY3" fmla="*/ 2388089 h 2473452"/>
              <a:gd name="connsiteX4" fmla="*/ 48967 w 6213061"/>
              <a:gd name="connsiteY4" fmla="*/ 1501469 h 2473452"/>
              <a:gd name="connsiteX0" fmla="*/ 48967 w 6213061"/>
              <a:gd name="connsiteY0" fmla="*/ 1492870 h 2464853"/>
              <a:gd name="connsiteX1" fmla="*/ 2852492 w 6213061"/>
              <a:gd name="connsiteY1" fmla="*/ 120476 h 2464853"/>
              <a:gd name="connsiteX2" fmla="*/ 6189419 w 6213061"/>
              <a:gd name="connsiteY2" fmla="*/ 607046 h 2464853"/>
              <a:gd name="connsiteX3" fmla="*/ 3133480 w 6213061"/>
              <a:gd name="connsiteY3" fmla="*/ 2379490 h 2464853"/>
              <a:gd name="connsiteX4" fmla="*/ 48967 w 6213061"/>
              <a:gd name="connsiteY4" fmla="*/ 1492870 h 2464853"/>
              <a:gd name="connsiteX0" fmla="*/ 48967 w 6214336"/>
              <a:gd name="connsiteY0" fmla="*/ 1492870 h 2464853"/>
              <a:gd name="connsiteX1" fmla="*/ 2852492 w 6214336"/>
              <a:gd name="connsiteY1" fmla="*/ 120476 h 2464853"/>
              <a:gd name="connsiteX2" fmla="*/ 6189419 w 6214336"/>
              <a:gd name="connsiteY2" fmla="*/ 607046 h 2464853"/>
              <a:gd name="connsiteX3" fmla="*/ 3133480 w 6214336"/>
              <a:gd name="connsiteY3" fmla="*/ 2379490 h 2464853"/>
              <a:gd name="connsiteX4" fmla="*/ 48967 w 6214336"/>
              <a:gd name="connsiteY4" fmla="*/ 1492870 h 2464853"/>
              <a:gd name="connsiteX0" fmla="*/ 48552 w 6224523"/>
              <a:gd name="connsiteY0" fmla="*/ 1464709 h 2436692"/>
              <a:gd name="connsiteX1" fmla="*/ 2862679 w 6224523"/>
              <a:gd name="connsiteY1" fmla="*/ 92315 h 2436692"/>
              <a:gd name="connsiteX2" fmla="*/ 6199606 w 6224523"/>
              <a:gd name="connsiteY2" fmla="*/ 578885 h 2436692"/>
              <a:gd name="connsiteX3" fmla="*/ 3143667 w 6224523"/>
              <a:gd name="connsiteY3" fmla="*/ 2351329 h 2436692"/>
              <a:gd name="connsiteX4" fmla="*/ 48552 w 6224523"/>
              <a:gd name="connsiteY4" fmla="*/ 1464709 h 2436692"/>
              <a:gd name="connsiteX0" fmla="*/ 48552 w 6235014"/>
              <a:gd name="connsiteY0" fmla="*/ 1460966 h 2432949"/>
              <a:gd name="connsiteX1" fmla="*/ 2862679 w 6235014"/>
              <a:gd name="connsiteY1" fmla="*/ 88572 h 2432949"/>
              <a:gd name="connsiteX2" fmla="*/ 6210208 w 6235014"/>
              <a:gd name="connsiteY2" fmla="*/ 585691 h 2432949"/>
              <a:gd name="connsiteX3" fmla="*/ 3143667 w 6235014"/>
              <a:gd name="connsiteY3" fmla="*/ 2347586 h 2432949"/>
              <a:gd name="connsiteX4" fmla="*/ 48552 w 6235014"/>
              <a:gd name="connsiteY4" fmla="*/ 1460966 h 2432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5014" h="2432949">
                <a:moveTo>
                  <a:pt x="48552" y="1460966"/>
                </a:moveTo>
                <a:cubicBezTo>
                  <a:pt x="319221" y="881264"/>
                  <a:pt x="1835736" y="234451"/>
                  <a:pt x="2862679" y="88572"/>
                </a:cubicBezTo>
                <a:cubicBezTo>
                  <a:pt x="3889622" y="-57307"/>
                  <a:pt x="5949857" y="-100445"/>
                  <a:pt x="6210208" y="585691"/>
                </a:cubicBezTo>
                <a:cubicBezTo>
                  <a:pt x="6489608" y="1462327"/>
                  <a:pt x="4341698" y="2180366"/>
                  <a:pt x="3143667" y="2347586"/>
                </a:cubicBezTo>
                <a:cubicBezTo>
                  <a:pt x="615838" y="2664028"/>
                  <a:pt x="-222117" y="2040668"/>
                  <a:pt x="48552" y="1460966"/>
                </a:cubicBezTo>
                <a:close/>
              </a:path>
            </a:pathLst>
          </a:custGeom>
          <a:solidFill>
            <a:schemeClr val="bg1">
              <a:lumMod val="65000"/>
            </a:schemeClr>
          </a:solidFill>
          <a:ln>
            <a:noFill/>
          </a:ln>
        </p:spPr>
        <p:txBody>
          <a:bodyPr anchor="ctr"/>
          <a:lstStyle>
            <a:lvl1pPr marL="0" indent="0" algn="ctr">
              <a:buNone/>
              <a:defRPr>
                <a:solidFill>
                  <a:schemeClr val="bg1"/>
                </a:solidFill>
              </a:defRPr>
            </a:lvl1pPr>
          </a:lstStyle>
          <a:p>
            <a:endParaRPr lang="en-US"/>
          </a:p>
        </p:txBody>
      </p:sp>
      <p:pic>
        <p:nvPicPr>
          <p:cNvPr id="3" name="Graphic 2">
            <a:extLst>
              <a:ext uri="{FF2B5EF4-FFF2-40B4-BE49-F238E27FC236}">
                <a16:creationId xmlns:a16="http://schemas.microsoft.com/office/drawing/2014/main" id="{A7EB0F78-94B0-0618-D741-DA5F3B7D49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2486" y="598972"/>
            <a:ext cx="2760661" cy="365729"/>
          </a:xfrm>
          <a:prstGeom prst="rect">
            <a:avLst/>
          </a:prstGeom>
        </p:spPr>
      </p:pic>
    </p:spTree>
    <p:extLst>
      <p:ext uri="{BB962C8B-B14F-4D97-AF65-F5344CB8AC3E}">
        <p14:creationId xmlns:p14="http://schemas.microsoft.com/office/powerpoint/2010/main" val="2337991757"/>
      </p:ext>
    </p:extLst>
  </p:cSld>
  <p:clrMapOvr>
    <a:masterClrMapping/>
  </p:clrMapOvr>
  <p:transition spd="med">
    <p:wip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mcu-specifications">
    <p:bg>
      <p:bgPr>
        <a:solidFill>
          <a:srgbClr val="F2F2F2"/>
        </a:solidFill>
        <a:effectLst/>
      </p:bgPr>
    </p:bg>
    <p:spTree>
      <p:nvGrpSpPr>
        <p:cNvPr id="1" name=""/>
        <p:cNvGrpSpPr/>
        <p:nvPr/>
      </p:nvGrpSpPr>
      <p:grpSpPr>
        <a:xfrm>
          <a:off x="0" y="0"/>
          <a:ext cx="0" cy="0"/>
          <a:chOff x="0" y="0"/>
          <a:chExt cx="0" cy="0"/>
        </a:xfrm>
      </p:grpSpPr>
      <p:pic>
        <p:nvPicPr>
          <p:cNvPr id="8" name="Picture 15">
            <a:extLst>
              <a:ext uri="{FF2B5EF4-FFF2-40B4-BE49-F238E27FC236}">
                <a16:creationId xmlns:a16="http://schemas.microsoft.com/office/drawing/2014/main" id="{4C7E8104-BD8D-1E48-9F99-CB7F5811F57F}"/>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763963" y="1657350"/>
            <a:ext cx="3908425" cy="390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52FD9AAE-FD17-A347-A4C7-A76CDA7BC073}"/>
              </a:ext>
            </a:extLst>
          </p:cNvPr>
          <p:cNvSpPr/>
          <p:nvPr/>
        </p:nvSpPr>
        <p:spPr>
          <a:xfrm>
            <a:off x="457200" y="914400"/>
            <a:ext cx="11277600" cy="5486400"/>
          </a:xfrm>
          <a:prstGeom prst="roundRect">
            <a:avLst>
              <a:gd name="adj" fmla="val 2812"/>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pic>
        <p:nvPicPr>
          <p:cNvPr id="12" name="Picture 18">
            <a:extLst>
              <a:ext uri="{FF2B5EF4-FFF2-40B4-BE49-F238E27FC236}">
                <a16:creationId xmlns:a16="http://schemas.microsoft.com/office/drawing/2014/main" id="{78567185-6528-3140-A568-A2F78550BCF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763963" y="1657350"/>
            <a:ext cx="3908425" cy="390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1">
            <a:extLst>
              <a:ext uri="{FF2B5EF4-FFF2-40B4-BE49-F238E27FC236}">
                <a16:creationId xmlns:a16="http://schemas.microsoft.com/office/drawing/2014/main" id="{8BFDC1D9-F934-224C-8243-C098598CA4F0}"/>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763963" y="1657350"/>
            <a:ext cx="3908425" cy="390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0"/>
          </p:nvPr>
        </p:nvSpPr>
        <p:spPr>
          <a:xfrm>
            <a:off x="7467601" y="2233649"/>
            <a:ext cx="1920240" cy="3840480"/>
          </a:xfrm>
          <a:prstGeom prst="rect">
            <a:avLst/>
          </a:prstGeom>
        </p:spPr>
        <p:txBody>
          <a:bodyPr anchor="t" anchorCtr="0"/>
          <a:lstStyle>
            <a:lvl1pPr marL="0" indent="0">
              <a:lnSpc>
                <a:spcPct val="100000"/>
              </a:lnSpc>
              <a:spcBef>
                <a:spcPts val="600"/>
              </a:spcBef>
              <a:spcAft>
                <a:spcPts val="300"/>
              </a:spcAft>
              <a:buClr>
                <a:schemeClr val="accent1"/>
              </a:buClr>
              <a:buSzPct val="80000"/>
              <a:buNone/>
              <a:defRPr sz="1100" b="1" i="0">
                <a:solidFill>
                  <a:schemeClr val="bg2"/>
                </a:solidFill>
                <a:latin typeface="Arial" panose="020B0604020202020204" pitchFamily="34" charset="0"/>
              </a:defRPr>
            </a:lvl1pPr>
            <a:lvl2pPr marL="0" indent="0">
              <a:lnSpc>
                <a:spcPct val="100000"/>
              </a:lnSpc>
              <a:spcBef>
                <a:spcPts val="0"/>
              </a:spcBef>
              <a:spcAft>
                <a:spcPts val="300"/>
              </a:spcAft>
              <a:buClr>
                <a:schemeClr val="accent1"/>
              </a:buClr>
              <a:buSzPct val="100000"/>
              <a:buFont typeface="Arial" panose="020B0604020202020204" pitchFamily="34" charset="0"/>
              <a:buNone/>
              <a:defRPr sz="1050" b="0" i="0">
                <a:solidFill>
                  <a:schemeClr val="tx1">
                    <a:lumMod val="65000"/>
                    <a:lumOff val="35000"/>
                  </a:schemeClr>
                </a:solidFill>
                <a:latin typeface="Arial" panose="020B0604020202020204" pitchFamily="34" charset="0"/>
              </a:defRPr>
            </a:lvl2pPr>
            <a:lvl3pPr marL="0" indent="0">
              <a:lnSpc>
                <a:spcPct val="100000"/>
              </a:lnSpc>
              <a:spcBef>
                <a:spcPts val="0"/>
              </a:spcBef>
              <a:spcAft>
                <a:spcPts val="300"/>
              </a:spcAft>
              <a:buClr>
                <a:schemeClr val="accent1"/>
              </a:buClr>
              <a:buSzPct val="90000"/>
              <a:buFont typeface="Arial"/>
              <a:buNone/>
              <a:defRPr sz="900" b="0" i="0">
                <a:solidFill>
                  <a:schemeClr val="tx1">
                    <a:lumMod val="65000"/>
                    <a:lumOff val="35000"/>
                  </a:schemeClr>
                </a:solidFill>
                <a:latin typeface="Arial" panose="020B0604020202020204" pitchFamily="34" charset="0"/>
              </a:defRPr>
            </a:lvl3pPr>
            <a:lvl4pPr marL="0" indent="0">
              <a:lnSpc>
                <a:spcPct val="100000"/>
              </a:lnSpc>
              <a:spcBef>
                <a:spcPts val="0"/>
              </a:spcBef>
              <a:spcAft>
                <a:spcPts val="300"/>
              </a:spcAft>
              <a:buClr>
                <a:schemeClr val="accent1"/>
              </a:buClr>
              <a:buSzPct val="80000"/>
              <a:buFont typeface="Wingdings" pitchFamily="2" charset="2"/>
              <a:buNone/>
              <a:defRPr sz="800" b="0" i="0">
                <a:solidFill>
                  <a:schemeClr val="tx1">
                    <a:lumMod val="65000"/>
                    <a:lumOff val="35000"/>
                  </a:schemeClr>
                </a:solidFill>
                <a:latin typeface="Arial" panose="020B0604020202020204" pitchFamily="34" charset="0"/>
              </a:defRPr>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 name="Title 2"/>
          <p:cNvSpPr>
            <a:spLocks noGrp="1"/>
          </p:cNvSpPr>
          <p:nvPr>
            <p:ph type="title"/>
          </p:nvPr>
        </p:nvSpPr>
        <p:spPr/>
        <p:txBody>
          <a:bodyPr/>
          <a:lstStyle>
            <a:lvl1pPr>
              <a:defRPr b="1" i="0"/>
            </a:lvl1pPr>
          </a:lstStyle>
          <a:p>
            <a:r>
              <a:rPr lang="en-US"/>
              <a:t>Click to edit Master title style</a:t>
            </a:r>
          </a:p>
        </p:txBody>
      </p:sp>
      <p:sp>
        <p:nvSpPr>
          <p:cNvPr id="16" name="Content Placeholder 2"/>
          <p:cNvSpPr>
            <a:spLocks noGrp="1"/>
          </p:cNvSpPr>
          <p:nvPr>
            <p:ph idx="17"/>
          </p:nvPr>
        </p:nvSpPr>
        <p:spPr>
          <a:xfrm>
            <a:off x="9603315" y="2233649"/>
            <a:ext cx="1920240" cy="3840480"/>
          </a:xfrm>
          <a:prstGeom prst="rect">
            <a:avLst/>
          </a:prstGeom>
        </p:spPr>
        <p:txBody>
          <a:bodyPr anchor="t" anchorCtr="0"/>
          <a:lstStyle>
            <a:lvl1pPr marL="0" indent="0">
              <a:lnSpc>
                <a:spcPct val="100000"/>
              </a:lnSpc>
              <a:spcAft>
                <a:spcPts val="300"/>
              </a:spcAft>
              <a:buClr>
                <a:schemeClr val="accent1"/>
              </a:buClr>
              <a:buSzPct val="80000"/>
              <a:buNone/>
              <a:defRPr sz="1100" b="1" i="0">
                <a:solidFill>
                  <a:schemeClr val="bg2"/>
                </a:solidFill>
                <a:latin typeface="Arial" panose="020B0604020202020204" pitchFamily="34" charset="0"/>
              </a:defRPr>
            </a:lvl1pPr>
            <a:lvl2pPr marL="0" indent="0">
              <a:lnSpc>
                <a:spcPct val="100000"/>
              </a:lnSpc>
              <a:spcBef>
                <a:spcPts val="0"/>
              </a:spcBef>
              <a:spcAft>
                <a:spcPts val="300"/>
              </a:spcAft>
              <a:buClr>
                <a:schemeClr val="accent1"/>
              </a:buClr>
              <a:buSzPct val="100000"/>
              <a:buFont typeface="Arial" panose="020B0604020202020204" pitchFamily="34" charset="0"/>
              <a:buNone/>
              <a:defRPr sz="1050" b="0" i="0">
                <a:solidFill>
                  <a:schemeClr val="tx1">
                    <a:lumMod val="65000"/>
                    <a:lumOff val="35000"/>
                  </a:schemeClr>
                </a:solidFill>
                <a:latin typeface="Arial" panose="020B0604020202020204" pitchFamily="34" charset="0"/>
              </a:defRPr>
            </a:lvl2pPr>
            <a:lvl3pPr marL="0" indent="0">
              <a:lnSpc>
                <a:spcPct val="100000"/>
              </a:lnSpc>
              <a:spcBef>
                <a:spcPts val="0"/>
              </a:spcBef>
              <a:spcAft>
                <a:spcPts val="300"/>
              </a:spcAft>
              <a:buClr>
                <a:schemeClr val="accent1"/>
              </a:buClr>
              <a:buSzPct val="90000"/>
              <a:buFont typeface="Arial"/>
              <a:buNone/>
              <a:defRPr sz="900" b="0" i="0">
                <a:solidFill>
                  <a:schemeClr val="tx1">
                    <a:lumMod val="65000"/>
                    <a:lumOff val="35000"/>
                  </a:schemeClr>
                </a:solidFill>
                <a:latin typeface="Arial" panose="020B0604020202020204" pitchFamily="34" charset="0"/>
              </a:defRPr>
            </a:lvl3pPr>
            <a:lvl4pPr marL="0" indent="0">
              <a:lnSpc>
                <a:spcPct val="100000"/>
              </a:lnSpc>
              <a:spcBef>
                <a:spcPts val="0"/>
              </a:spcBef>
              <a:spcAft>
                <a:spcPts val="300"/>
              </a:spcAft>
              <a:buClr>
                <a:schemeClr val="accent1"/>
              </a:buClr>
              <a:buSzPct val="80000"/>
              <a:buFont typeface="Wingdings" pitchFamily="2" charset="2"/>
              <a:buNone/>
              <a:defRPr sz="800" b="0" i="0">
                <a:solidFill>
                  <a:schemeClr val="tx1">
                    <a:lumMod val="65000"/>
                    <a:lumOff val="35000"/>
                  </a:schemeClr>
                </a:solidFill>
                <a:latin typeface="Arial" panose="020B0604020202020204" pitchFamily="34" charset="0"/>
              </a:defRPr>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4" name="Content Placeholder 23"/>
          <p:cNvSpPr>
            <a:spLocks noGrp="1"/>
          </p:cNvSpPr>
          <p:nvPr>
            <p:ph sz="quarter" idx="19"/>
          </p:nvPr>
        </p:nvSpPr>
        <p:spPr>
          <a:xfrm>
            <a:off x="668445" y="2581836"/>
            <a:ext cx="3620620" cy="2200624"/>
          </a:xfrm>
        </p:spPr>
        <p:txBody>
          <a:bodyPr rIns="0" anchor="ctr"/>
          <a:lstStyle>
            <a:lvl1pPr algn="r">
              <a:lnSpc>
                <a:spcPct val="90000"/>
              </a:lnSpc>
              <a:buNone/>
              <a:defRPr sz="4800" b="1" i="0" baseline="0">
                <a:latin typeface="+mn-lt"/>
                <a:ea typeface="Arial" panose="02000503000000020004" pitchFamily="2" charset="0"/>
                <a:cs typeface="Arial" panose="02000503000000020004" pitchFamily="2" charset="0"/>
              </a:defRPr>
            </a:lvl1pPr>
            <a:lvl2pPr>
              <a:buNone/>
              <a:defRPr/>
            </a:lvl2pPr>
            <a:lvl3pPr>
              <a:buNone/>
              <a:defRPr/>
            </a:lvl3pPr>
            <a:lvl4pPr>
              <a:buNone/>
              <a:defRPr/>
            </a:lvl4pPr>
            <a:lvl5pPr>
              <a:buFont typeface="Arial" panose="020B0604020202020204" pitchFamily="34" charset="0"/>
              <a:buNone/>
              <a:defRPr/>
            </a:lvl5pPr>
          </a:lstStyle>
          <a:p>
            <a:pPr lvl="0"/>
            <a:r>
              <a:rPr lang="en-US"/>
              <a:t>Click to edit Master text styles</a:t>
            </a:r>
          </a:p>
        </p:txBody>
      </p:sp>
      <p:sp>
        <p:nvSpPr>
          <p:cNvPr id="28" name="Text Placeholder 27"/>
          <p:cNvSpPr>
            <a:spLocks noGrp="1"/>
          </p:cNvSpPr>
          <p:nvPr>
            <p:ph type="body" sz="quarter" idx="20"/>
          </p:nvPr>
        </p:nvSpPr>
        <p:spPr>
          <a:xfrm>
            <a:off x="7467600" y="1417012"/>
            <a:ext cx="3565525" cy="608013"/>
          </a:xfrm>
        </p:spPr>
        <p:txBody>
          <a:bodyPr anchor="b" anchorCtr="0"/>
          <a:lstStyle>
            <a:lvl1pPr marL="0" indent="0">
              <a:buNone/>
              <a:defRPr sz="1800" b="1" i="0">
                <a:latin typeface="Arial" panose="020B0604020202020204" pitchFamily="34" charset="0"/>
              </a:defRPr>
            </a:lvl1pPr>
            <a:lvl2pPr marL="0" indent="0">
              <a:buNone/>
              <a:defRPr b="0" i="0">
                <a:latin typeface="Arial" panose="020B0604020202020204" pitchFamily="34" charset="0"/>
              </a:defRPr>
            </a:lvl2pPr>
            <a:lvl3pPr>
              <a:buNone/>
              <a:defRPr/>
            </a:lvl3pPr>
            <a:lvl4pPr>
              <a:buNone/>
              <a:defRPr/>
            </a:lvl4pPr>
            <a:lvl5pPr>
              <a:buFont typeface="Arial" panose="020B0604020202020204" pitchFamily="34" charset="0"/>
              <a:buNone/>
              <a:defRPr/>
            </a:lvl5pPr>
          </a:lstStyle>
          <a:p>
            <a:pPr lvl="0"/>
            <a:r>
              <a:rPr lang="en-US"/>
              <a:t>Click to edit Master text styles</a:t>
            </a:r>
          </a:p>
          <a:p>
            <a:pPr lvl="1"/>
            <a:r>
              <a:rPr lang="en-US"/>
              <a:t>Second level</a:t>
            </a:r>
          </a:p>
        </p:txBody>
      </p:sp>
      <p:sp>
        <p:nvSpPr>
          <p:cNvPr id="4" name="Text Placeholder 3"/>
          <p:cNvSpPr>
            <a:spLocks noGrp="1"/>
          </p:cNvSpPr>
          <p:nvPr>
            <p:ph type="body" sz="quarter" idx="21" hasCustomPrompt="1"/>
          </p:nvPr>
        </p:nvSpPr>
        <p:spPr>
          <a:xfrm>
            <a:off x="4491879" y="3773508"/>
            <a:ext cx="2429550" cy="737612"/>
          </a:xfrm>
        </p:spPr>
        <p:txBody>
          <a:bodyPr anchor="ctr"/>
          <a:lstStyle>
            <a:lvl1pPr marL="0" algn="ctr">
              <a:buNone/>
              <a:defRPr sz="2800" b="1" i="0" cap="all" baseline="0">
                <a:solidFill>
                  <a:srgbClr val="E7E5E4"/>
                </a:solidFill>
                <a:latin typeface="Arial" panose="020B0604020202020204" pitchFamily="34" charset="0"/>
                <a:ea typeface="Roboto" panose="02000000000000000000" pitchFamily="2" charset="0"/>
              </a:defRPr>
            </a:lvl1pPr>
            <a:lvl2pPr marL="0" algn="ctr">
              <a:buNone/>
              <a:defRPr sz="1600">
                <a:solidFill>
                  <a:srgbClr val="E7E5E4"/>
                </a:solidFill>
              </a:defRPr>
            </a:lvl2pPr>
            <a:lvl3pPr marL="0" algn="ctr">
              <a:buNone/>
              <a:defRPr sz="1600">
                <a:solidFill>
                  <a:srgbClr val="E7E5E4"/>
                </a:solidFill>
              </a:defRPr>
            </a:lvl3pPr>
            <a:lvl4pPr marL="0" algn="ctr">
              <a:buNone/>
              <a:defRPr sz="1600">
                <a:solidFill>
                  <a:srgbClr val="E7E5E4"/>
                </a:solidFill>
              </a:defRPr>
            </a:lvl4pPr>
            <a:lvl5pPr marL="0" algn="ctr">
              <a:buFont typeface="Arial" panose="020B0604020202020204" pitchFamily="34" charset="0"/>
              <a:buNone/>
              <a:defRPr sz="1600">
                <a:solidFill>
                  <a:srgbClr val="E7E5E4"/>
                </a:solidFill>
              </a:defRPr>
            </a:lvl5pPr>
          </a:lstStyle>
          <a:p>
            <a:pPr lvl="0"/>
            <a:r>
              <a:rPr lang="en-US"/>
              <a:t>PART</a:t>
            </a:r>
          </a:p>
        </p:txBody>
      </p:sp>
      <p:sp>
        <p:nvSpPr>
          <p:cNvPr id="18" name="Slide Number Placeholder 5">
            <a:extLst>
              <a:ext uri="{FF2B5EF4-FFF2-40B4-BE49-F238E27FC236}">
                <a16:creationId xmlns:a16="http://schemas.microsoft.com/office/drawing/2014/main" id="{E3D770EF-EB2E-6642-AF54-37F095EABEC2}"/>
              </a:ext>
            </a:extLst>
          </p:cNvPr>
          <p:cNvSpPr>
            <a:spLocks noGrp="1"/>
          </p:cNvSpPr>
          <p:nvPr>
            <p:ph type="sldNum" sz="quarter" idx="22"/>
          </p:nvPr>
        </p:nvSpPr>
        <p:spPr/>
        <p:txBody>
          <a:bodyPr/>
          <a:lstStyle>
            <a:lvl1pPr>
              <a:defRPr b="0" i="0">
                <a:latin typeface="Arial" panose="020B0604020202020204" pitchFamily="34" charset="0"/>
              </a:defRPr>
            </a:lvl1pPr>
          </a:lstStyle>
          <a:p>
            <a:pPr>
              <a:defRPr/>
            </a:pPr>
            <a:fld id="{84E1FCA4-42AA-0841-BA7A-FAA0084A9B38}" type="slidenum">
              <a:rPr lang="en-US" smtClean="0"/>
              <a:pPr>
                <a:defRPr/>
              </a:pPr>
              <a:t>‹#›</a:t>
            </a:fld>
            <a:endParaRPr lang="en-US"/>
          </a:p>
        </p:txBody>
      </p:sp>
      <p:sp>
        <p:nvSpPr>
          <p:cNvPr id="19" name="Footer Placeholder 4">
            <a:extLst>
              <a:ext uri="{FF2B5EF4-FFF2-40B4-BE49-F238E27FC236}">
                <a16:creationId xmlns:a16="http://schemas.microsoft.com/office/drawing/2014/main" id="{E5F93A22-7A25-8944-8334-A40BBEAA0AF4}"/>
              </a:ext>
            </a:extLst>
          </p:cNvPr>
          <p:cNvSpPr>
            <a:spLocks noGrp="1"/>
          </p:cNvSpPr>
          <p:nvPr>
            <p:ph type="ftr" sz="quarter" idx="23"/>
          </p:nvPr>
        </p:nvSpPr>
        <p:spPr/>
        <p:txBody>
          <a:bodyPr/>
          <a:lstStyle>
            <a:lvl1pPr>
              <a:defRPr b="0" i="0">
                <a:latin typeface="Arial" panose="020B0604020202020204" pitchFamily="34" charset="0"/>
              </a:defRPr>
            </a:lvl1pPr>
          </a:lstStyle>
          <a:p>
            <a:pPr>
              <a:defRPr/>
            </a:pPr>
            <a:r>
              <a:rPr lang="en-US"/>
              <a:t>© Silicon Laboratories Inc. All Rights Reserved</a:t>
            </a:r>
          </a:p>
        </p:txBody>
      </p:sp>
      <p:cxnSp>
        <p:nvCxnSpPr>
          <p:cNvPr id="20" name="Straight Connector 19">
            <a:extLst>
              <a:ext uri="{FF2B5EF4-FFF2-40B4-BE49-F238E27FC236}">
                <a16:creationId xmlns:a16="http://schemas.microsoft.com/office/drawing/2014/main" id="{466537D3-10F8-AD4E-B0A3-69DEF14FAAB5}"/>
              </a:ext>
            </a:extLst>
          </p:cNvPr>
          <p:cNvCxnSpPr>
            <a:cxnSpLocks/>
          </p:cNvCxnSpPr>
          <p:nvPr/>
        </p:nvCxnSpPr>
        <p:spPr>
          <a:xfrm>
            <a:off x="9517063" y="2214563"/>
            <a:ext cx="0" cy="38576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ABA77E5-0A60-6E4D-A82B-71FA39B29110}"/>
              </a:ext>
            </a:extLst>
          </p:cNvPr>
          <p:cNvCxnSpPr>
            <a:cxnSpLocks/>
          </p:cNvCxnSpPr>
          <p:nvPr/>
        </p:nvCxnSpPr>
        <p:spPr>
          <a:xfrm>
            <a:off x="9517063" y="2214563"/>
            <a:ext cx="0" cy="38576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D38EEF5-0DB4-B44C-B6C0-89C5459DAAEA}"/>
              </a:ext>
            </a:extLst>
          </p:cNvPr>
          <p:cNvCxnSpPr>
            <a:cxnSpLocks/>
          </p:cNvCxnSpPr>
          <p:nvPr/>
        </p:nvCxnSpPr>
        <p:spPr>
          <a:xfrm>
            <a:off x="9517063" y="2214563"/>
            <a:ext cx="0" cy="38576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F58AA77-2ECC-4841-A67F-DA3F0BFCC760}"/>
              </a:ext>
            </a:extLst>
          </p:cNvPr>
          <p:cNvCxnSpPr>
            <a:cxnSpLocks/>
          </p:cNvCxnSpPr>
          <p:nvPr/>
        </p:nvCxnSpPr>
        <p:spPr>
          <a:xfrm>
            <a:off x="9517063" y="2214563"/>
            <a:ext cx="0" cy="38576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B2AA3A6-EDF4-B948-8BEF-F4833E0C21DA}"/>
              </a:ext>
            </a:extLst>
          </p:cNvPr>
          <p:cNvCxnSpPr>
            <a:cxnSpLocks/>
          </p:cNvCxnSpPr>
          <p:nvPr userDrawn="1"/>
        </p:nvCxnSpPr>
        <p:spPr>
          <a:xfrm>
            <a:off x="9517063" y="2214563"/>
            <a:ext cx="0" cy="38576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7086774"/>
      </p:ext>
    </p:extLst>
  </p:cSld>
  <p:clrMapOvr>
    <a:masterClrMapping/>
  </p:clrMapOvr>
  <p:transition spd="med">
    <p:wip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tile-triple-content-2">
    <p:bg>
      <p:bgPr>
        <a:solidFill>
          <a:schemeClr val="bg1">
            <a:lumMod val="95000"/>
          </a:schemeClr>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A3DCADF-9989-6741-9A86-3D3ED5BA9C5E}"/>
              </a:ext>
            </a:extLst>
          </p:cNvPr>
          <p:cNvSpPr/>
          <p:nvPr/>
        </p:nvSpPr>
        <p:spPr>
          <a:xfrm>
            <a:off x="4257509" y="914400"/>
            <a:ext cx="3660984" cy="54864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2" name="Rectangle 11">
            <a:extLst>
              <a:ext uri="{FF2B5EF4-FFF2-40B4-BE49-F238E27FC236}">
                <a16:creationId xmlns:a16="http://schemas.microsoft.com/office/drawing/2014/main" id="{12C04902-8785-CA47-876F-5A5480BBAE4A}"/>
              </a:ext>
            </a:extLst>
          </p:cNvPr>
          <p:cNvSpPr/>
          <p:nvPr/>
        </p:nvSpPr>
        <p:spPr>
          <a:xfrm>
            <a:off x="457199" y="914400"/>
            <a:ext cx="3658909" cy="54864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3" name="Rectangle 12">
            <a:extLst>
              <a:ext uri="{FF2B5EF4-FFF2-40B4-BE49-F238E27FC236}">
                <a16:creationId xmlns:a16="http://schemas.microsoft.com/office/drawing/2014/main" id="{82881179-2A72-B741-B271-E7E1D5005C36}"/>
              </a:ext>
            </a:extLst>
          </p:cNvPr>
          <p:cNvSpPr/>
          <p:nvPr/>
        </p:nvSpPr>
        <p:spPr>
          <a:xfrm>
            <a:off x="4254082" y="914400"/>
            <a:ext cx="3664952" cy="54864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4" name="Rectangle 13">
            <a:extLst>
              <a:ext uri="{FF2B5EF4-FFF2-40B4-BE49-F238E27FC236}">
                <a16:creationId xmlns:a16="http://schemas.microsoft.com/office/drawing/2014/main" id="{0600054A-2E4D-304F-9A2C-CCCAC7A22A27}"/>
              </a:ext>
            </a:extLst>
          </p:cNvPr>
          <p:cNvSpPr/>
          <p:nvPr/>
        </p:nvSpPr>
        <p:spPr>
          <a:xfrm>
            <a:off x="8069848" y="914400"/>
            <a:ext cx="3664952" cy="54864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70" name="Text Placeholder 30"/>
          <p:cNvSpPr>
            <a:spLocks noGrp="1"/>
          </p:cNvSpPr>
          <p:nvPr>
            <p:ph type="body" sz="quarter" idx="24" hasCustomPrompt="1"/>
          </p:nvPr>
        </p:nvSpPr>
        <p:spPr>
          <a:xfrm>
            <a:off x="4470816" y="1164257"/>
            <a:ext cx="3237334" cy="276999"/>
          </a:xfrm>
          <a:prstGeom prst="rect">
            <a:avLst/>
          </a:prstGeom>
          <a:noFill/>
        </p:spPr>
        <p:txBody>
          <a:bodyPr wrap="square" tIns="45720" bIns="45720" anchor="ctr" anchorCtr="0">
            <a:spAutoFit/>
          </a:bodyPr>
          <a:lstStyle>
            <a:lvl1pPr marL="0" indent="0" algn="ctr">
              <a:buFontTx/>
              <a:buNone/>
              <a:defRPr sz="1200" b="0" i="0" cap="all" spc="200" baseline="0">
                <a:solidFill>
                  <a:schemeClr val="accent1"/>
                </a:solidFill>
                <a:latin typeface="Arial" panose="020B0604020202020204" pitchFamily="34" charset="0"/>
              </a:defRPr>
            </a:lvl1pPr>
          </a:lstStyle>
          <a:p>
            <a:pPr lvl="0"/>
            <a:r>
              <a:rPr lang="en-US"/>
              <a:t>LABEL TEXT</a:t>
            </a:r>
          </a:p>
        </p:txBody>
      </p:sp>
      <p:sp>
        <p:nvSpPr>
          <p:cNvPr id="5" name="Title 4"/>
          <p:cNvSpPr>
            <a:spLocks noGrp="1"/>
          </p:cNvSpPr>
          <p:nvPr>
            <p:ph type="title"/>
          </p:nvPr>
        </p:nvSpPr>
        <p:spPr>
          <a:xfrm>
            <a:off x="457200" y="0"/>
            <a:ext cx="11277600" cy="914400"/>
          </a:xfrm>
        </p:spPr>
        <p:txBody>
          <a:bodyPr/>
          <a:lstStyle>
            <a:lvl1pPr>
              <a:defRPr b="1" i="0"/>
            </a:lvl1pPr>
          </a:lstStyle>
          <a:p>
            <a:r>
              <a:rPr lang="en-US"/>
              <a:t>Click to edit Master title style</a:t>
            </a:r>
          </a:p>
        </p:txBody>
      </p:sp>
      <p:sp>
        <p:nvSpPr>
          <p:cNvPr id="65" name="Text Placeholder 30"/>
          <p:cNvSpPr>
            <a:spLocks noGrp="1"/>
          </p:cNvSpPr>
          <p:nvPr>
            <p:ph type="body" sz="quarter" idx="21" hasCustomPrompt="1"/>
          </p:nvPr>
        </p:nvSpPr>
        <p:spPr>
          <a:xfrm>
            <a:off x="8280730" y="1162674"/>
            <a:ext cx="3243757" cy="276999"/>
          </a:xfrm>
          <a:prstGeom prst="rect">
            <a:avLst/>
          </a:prstGeom>
          <a:noFill/>
        </p:spPr>
        <p:txBody>
          <a:bodyPr wrap="square" tIns="45720" bIns="45720" anchor="ctr" anchorCtr="0">
            <a:spAutoFit/>
          </a:bodyPr>
          <a:lstStyle>
            <a:lvl1pPr marL="0" indent="0" algn="ctr">
              <a:buFontTx/>
              <a:buNone/>
              <a:defRPr sz="1200" b="0" i="0" cap="all" spc="200" baseline="0">
                <a:solidFill>
                  <a:schemeClr val="accent1"/>
                </a:solidFill>
                <a:latin typeface="Arial" panose="020B0604020202020204" pitchFamily="34" charset="0"/>
              </a:defRPr>
            </a:lvl1pPr>
          </a:lstStyle>
          <a:p>
            <a:pPr lvl="0"/>
            <a:r>
              <a:rPr lang="en-US"/>
              <a:t>LABEL TEXT</a:t>
            </a:r>
          </a:p>
        </p:txBody>
      </p:sp>
      <p:sp>
        <p:nvSpPr>
          <p:cNvPr id="16" name="Slide Number Placeholder 8">
            <a:extLst>
              <a:ext uri="{FF2B5EF4-FFF2-40B4-BE49-F238E27FC236}">
                <a16:creationId xmlns:a16="http://schemas.microsoft.com/office/drawing/2014/main" id="{35BA6085-D15B-6A45-B2B2-00C9E0AA8A0B}"/>
              </a:ext>
            </a:extLst>
          </p:cNvPr>
          <p:cNvSpPr>
            <a:spLocks noGrp="1"/>
          </p:cNvSpPr>
          <p:nvPr>
            <p:ph type="sldNum" sz="quarter" idx="38"/>
          </p:nvPr>
        </p:nvSpPr>
        <p:spPr/>
        <p:txBody>
          <a:bodyPr/>
          <a:lstStyle>
            <a:lvl1pPr>
              <a:defRPr b="0" i="0">
                <a:latin typeface="Arial" panose="020B0604020202020204" pitchFamily="34" charset="0"/>
              </a:defRPr>
            </a:lvl1pPr>
          </a:lstStyle>
          <a:p>
            <a:pPr>
              <a:defRPr/>
            </a:pPr>
            <a:fld id="{4D82331C-91EC-764E-9317-AF0C46404984}" type="slidenum">
              <a:rPr lang="en-US" smtClean="0"/>
              <a:pPr>
                <a:defRPr/>
              </a:pPr>
              <a:t>‹#›</a:t>
            </a:fld>
            <a:endParaRPr lang="en-US"/>
          </a:p>
        </p:txBody>
      </p:sp>
      <p:sp>
        <p:nvSpPr>
          <p:cNvPr id="17" name="Footer Placeholder 1">
            <a:extLst>
              <a:ext uri="{FF2B5EF4-FFF2-40B4-BE49-F238E27FC236}">
                <a16:creationId xmlns:a16="http://schemas.microsoft.com/office/drawing/2014/main" id="{68BDDE91-EAED-E547-87E7-330A715DBD1C}"/>
              </a:ext>
            </a:extLst>
          </p:cNvPr>
          <p:cNvSpPr>
            <a:spLocks noGrp="1"/>
          </p:cNvSpPr>
          <p:nvPr>
            <p:ph type="ftr" sz="quarter" idx="39"/>
          </p:nvPr>
        </p:nvSpPr>
        <p:spPr/>
        <p:txBody>
          <a:bodyPr/>
          <a:lstStyle>
            <a:lvl1pPr>
              <a:defRPr b="0" i="0">
                <a:latin typeface="Arial" panose="020B0604020202020204" pitchFamily="34" charset="0"/>
              </a:defRPr>
            </a:lvl1pPr>
          </a:lstStyle>
          <a:p>
            <a:pPr>
              <a:defRPr/>
            </a:pPr>
            <a:r>
              <a:rPr lang="en-US"/>
              <a:t>© Silicon Laboratories Inc. All Rights Reserved</a:t>
            </a:r>
          </a:p>
        </p:txBody>
      </p:sp>
      <p:sp>
        <p:nvSpPr>
          <p:cNvPr id="18" name="Text Placeholder 5">
            <a:extLst>
              <a:ext uri="{FF2B5EF4-FFF2-40B4-BE49-F238E27FC236}">
                <a16:creationId xmlns:a16="http://schemas.microsoft.com/office/drawing/2014/main" id="{5632AA27-60F6-D645-8B54-63132076A3B0}"/>
              </a:ext>
            </a:extLst>
          </p:cNvPr>
          <p:cNvSpPr>
            <a:spLocks noGrp="1"/>
          </p:cNvSpPr>
          <p:nvPr>
            <p:ph type="body" sz="quarter" idx="40"/>
          </p:nvPr>
        </p:nvSpPr>
        <p:spPr>
          <a:xfrm>
            <a:off x="4260504" y="1751238"/>
            <a:ext cx="3657990" cy="4649562"/>
          </a:xfrm>
          <a:prstGeom prst="rect">
            <a:avLst/>
          </a:prstGeom>
        </p:spPr>
        <p:txBody>
          <a:bodyPr lIns="365760" rIns="365760"/>
          <a:lstStyle>
            <a:lvl1pPr marL="0" indent="0">
              <a:spcBef>
                <a:spcPts val="300"/>
              </a:spcBef>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Clr>
                <a:schemeClr val="accent1"/>
              </a:buClr>
              <a:buFont typeface="Wingdings" pitchFamily="2" charset="2"/>
              <a:buChar char="§"/>
              <a:defRPr sz="1200" b="0" i="0">
                <a:latin typeface="Arial" panose="020B0604020202020204" pitchFamily="34" charset="0"/>
              </a:defRPr>
            </a:lvl2pPr>
            <a:lvl3pPr marL="365760" indent="-182880">
              <a:spcBef>
                <a:spcPts val="600"/>
              </a:spcBef>
              <a:spcAft>
                <a:spcPts val="300"/>
              </a:spcAft>
              <a:buClr>
                <a:schemeClr val="accent1"/>
              </a:buClr>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19" name="Text Placeholder 5">
            <a:extLst>
              <a:ext uri="{FF2B5EF4-FFF2-40B4-BE49-F238E27FC236}">
                <a16:creationId xmlns:a16="http://schemas.microsoft.com/office/drawing/2014/main" id="{3F6F6DEF-C387-0646-A152-442378AABF1C}"/>
              </a:ext>
            </a:extLst>
          </p:cNvPr>
          <p:cNvSpPr>
            <a:spLocks noGrp="1"/>
          </p:cNvSpPr>
          <p:nvPr>
            <p:ph type="body" sz="quarter" idx="41"/>
          </p:nvPr>
        </p:nvSpPr>
        <p:spPr>
          <a:xfrm>
            <a:off x="8069848" y="1751238"/>
            <a:ext cx="3664952" cy="4649562"/>
          </a:xfrm>
          <a:prstGeom prst="rect">
            <a:avLst/>
          </a:prstGeom>
        </p:spPr>
        <p:txBody>
          <a:bodyPr lIns="365760" rIns="365760"/>
          <a:lstStyle>
            <a:lvl1pPr marL="0" indent="0">
              <a:spcBef>
                <a:spcPts val="300"/>
              </a:spcBef>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Clr>
                <a:schemeClr val="accent1"/>
              </a:buClr>
              <a:buFont typeface="Wingdings" pitchFamily="2" charset="2"/>
              <a:buChar char="§"/>
              <a:defRPr sz="1200" b="0" i="0">
                <a:latin typeface="Arial" panose="020B0604020202020204" pitchFamily="34" charset="0"/>
              </a:defRPr>
            </a:lvl2pPr>
            <a:lvl3pPr marL="365760" indent="-182880">
              <a:spcBef>
                <a:spcPts val="600"/>
              </a:spcBef>
              <a:spcAft>
                <a:spcPts val="300"/>
              </a:spcAft>
              <a:buClr>
                <a:schemeClr val="accent1"/>
              </a:buClr>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pic>
        <p:nvPicPr>
          <p:cNvPr id="2" name="Picture 21">
            <a:extLst>
              <a:ext uri="{FF2B5EF4-FFF2-40B4-BE49-F238E27FC236}">
                <a16:creationId xmlns:a16="http://schemas.microsoft.com/office/drawing/2014/main" id="{7B140F5E-DC9E-58B4-669F-4DF4A66D6A57}"/>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797386" y="831465"/>
            <a:ext cx="2978535" cy="2978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3">
            <a:extLst>
              <a:ext uri="{FF2B5EF4-FFF2-40B4-BE49-F238E27FC236}">
                <a16:creationId xmlns:a16="http://schemas.microsoft.com/office/drawing/2014/main" id="{8E944BA1-82C8-349A-90F6-D25CF3F3D670}"/>
              </a:ext>
            </a:extLst>
          </p:cNvPr>
          <p:cNvSpPr>
            <a:spLocks noGrp="1"/>
          </p:cNvSpPr>
          <p:nvPr>
            <p:ph type="body" sz="quarter" idx="42" hasCustomPrompt="1"/>
          </p:nvPr>
        </p:nvSpPr>
        <p:spPr>
          <a:xfrm>
            <a:off x="1338839" y="2487005"/>
            <a:ext cx="1894218" cy="562120"/>
          </a:xfrm>
        </p:spPr>
        <p:txBody>
          <a:bodyPr anchor="ctr">
            <a:normAutofit/>
          </a:bodyPr>
          <a:lstStyle>
            <a:lvl1pPr marL="0" algn="ctr">
              <a:buNone/>
              <a:defRPr sz="2000" b="1" i="0" cap="all" baseline="0">
                <a:solidFill>
                  <a:srgbClr val="E7E5E4"/>
                </a:solidFill>
                <a:latin typeface="Arial" panose="020B0604020202020204" pitchFamily="34" charset="0"/>
                <a:ea typeface="Roboto" panose="02000000000000000000" pitchFamily="2" charset="0"/>
              </a:defRPr>
            </a:lvl1pPr>
            <a:lvl2pPr marL="0" algn="ctr">
              <a:buNone/>
              <a:defRPr sz="1600">
                <a:solidFill>
                  <a:srgbClr val="E7E5E4"/>
                </a:solidFill>
              </a:defRPr>
            </a:lvl2pPr>
            <a:lvl3pPr marL="0" algn="ctr">
              <a:buNone/>
              <a:defRPr sz="1600">
                <a:solidFill>
                  <a:srgbClr val="E7E5E4"/>
                </a:solidFill>
              </a:defRPr>
            </a:lvl3pPr>
            <a:lvl4pPr marL="0" algn="ctr">
              <a:buNone/>
              <a:defRPr sz="1600">
                <a:solidFill>
                  <a:srgbClr val="E7E5E4"/>
                </a:solidFill>
              </a:defRPr>
            </a:lvl4pPr>
            <a:lvl5pPr marL="0" algn="ctr">
              <a:buFont typeface="Arial" panose="020B0604020202020204" pitchFamily="34" charset="0"/>
              <a:buNone/>
              <a:defRPr sz="1600">
                <a:solidFill>
                  <a:srgbClr val="E7E5E4"/>
                </a:solidFill>
              </a:defRPr>
            </a:lvl5pPr>
          </a:lstStyle>
          <a:p>
            <a:pPr lvl="0"/>
            <a:r>
              <a:rPr lang="en-US"/>
              <a:t>PART</a:t>
            </a:r>
          </a:p>
        </p:txBody>
      </p:sp>
      <p:sp>
        <p:nvSpPr>
          <p:cNvPr id="6" name="Text Placeholder 5"/>
          <p:cNvSpPr>
            <a:spLocks noGrp="1"/>
          </p:cNvSpPr>
          <p:nvPr>
            <p:ph type="body" sz="quarter" idx="34"/>
          </p:nvPr>
        </p:nvSpPr>
        <p:spPr>
          <a:xfrm>
            <a:off x="457199" y="3603171"/>
            <a:ext cx="3646069" cy="2797629"/>
          </a:xfrm>
          <a:prstGeom prst="rect">
            <a:avLst/>
          </a:prstGeom>
        </p:spPr>
        <p:txBody>
          <a:bodyPr lIns="457200" rIns="457200"/>
          <a:lstStyle>
            <a:lvl1pPr marL="0" indent="0" algn="ctr">
              <a:lnSpc>
                <a:spcPct val="90000"/>
              </a:lnSpc>
              <a:spcAft>
                <a:spcPts val="900"/>
              </a:spcAft>
              <a:buFont typeface="Arial" panose="020B0604020202020204" pitchFamily="34" charset="0"/>
              <a:buNone/>
              <a:defRPr sz="1800" b="1" i="0">
                <a:latin typeface="Arial" panose="020B0604020202020204" pitchFamily="34" charset="0"/>
              </a:defRPr>
            </a:lvl1pPr>
            <a:lvl2pPr marL="0" indent="0" algn="ctr">
              <a:spcBef>
                <a:spcPts val="600"/>
              </a:spcBef>
              <a:spcAft>
                <a:spcPts val="300"/>
              </a:spcAft>
              <a:buClr>
                <a:schemeClr val="bg2"/>
              </a:buClr>
              <a:buFont typeface="Wingdings" pitchFamily="2" charset="2"/>
              <a:buNone/>
              <a:defRPr sz="1200" b="0" i="0">
                <a:latin typeface="Arial" panose="020B0604020202020204" pitchFamily="34" charset="0"/>
              </a:defRPr>
            </a:lvl2pPr>
            <a:lvl3pPr marL="0" indent="0" algn="ctr">
              <a:spcBef>
                <a:spcPts val="600"/>
              </a:spcBef>
              <a:spcAft>
                <a:spcPts val="300"/>
              </a:spcAft>
              <a:buClr>
                <a:schemeClr val="bg2"/>
              </a:buClr>
              <a:buFont typeface="Arial" panose="020B0604020202020204" pitchFamily="34" charset="0"/>
              <a:buNone/>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cxnSp>
        <p:nvCxnSpPr>
          <p:cNvPr id="4" name="Straight Connector 3">
            <a:extLst>
              <a:ext uri="{FF2B5EF4-FFF2-40B4-BE49-F238E27FC236}">
                <a16:creationId xmlns:a16="http://schemas.microsoft.com/office/drawing/2014/main" id="{9B84DC22-6A18-11E0-7A87-F849F9970234}"/>
              </a:ext>
            </a:extLst>
          </p:cNvPr>
          <p:cNvCxnSpPr>
            <a:cxnSpLocks/>
          </p:cNvCxnSpPr>
          <p:nvPr userDrawn="1"/>
        </p:nvCxnSpPr>
        <p:spPr>
          <a:xfrm>
            <a:off x="8280730" y="1595455"/>
            <a:ext cx="324375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577A55D-FA7A-DE86-2046-9B5054FC3B6A}"/>
              </a:ext>
            </a:extLst>
          </p:cNvPr>
          <p:cNvCxnSpPr>
            <a:cxnSpLocks/>
          </p:cNvCxnSpPr>
          <p:nvPr userDrawn="1"/>
        </p:nvCxnSpPr>
        <p:spPr>
          <a:xfrm>
            <a:off x="4470730" y="1595455"/>
            <a:ext cx="324375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5900735"/>
      </p:ext>
    </p:extLst>
  </p:cSld>
  <p:clrMapOvr>
    <a:masterClrMapping/>
  </p:clrMapOvr>
  <p:transition spd="med">
    <p:wip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agenda-numbered">
    <p:bg>
      <p:bgPr>
        <a:solidFill>
          <a:schemeClr val="bg1">
            <a:lumMod val="95000"/>
          </a:schemeClr>
        </a:solid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72BEBA01-5E16-0A45-9BD2-B89DF642A3EE}"/>
              </a:ext>
            </a:extLst>
          </p:cNvPr>
          <p:cNvSpPr/>
          <p:nvPr/>
        </p:nvSpPr>
        <p:spPr>
          <a:xfrm>
            <a:off x="457200" y="452482"/>
            <a:ext cx="11274552" cy="5948311"/>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rgbClr val="FFFFFF"/>
              </a:solidFill>
              <a:latin typeface="Arial" panose="020B0604020202020204" pitchFamily="34" charset="0"/>
            </a:endParaRPr>
          </a:p>
        </p:txBody>
      </p:sp>
      <p:sp>
        <p:nvSpPr>
          <p:cNvPr id="6" name="Rectangle 5">
            <a:extLst>
              <a:ext uri="{FF2B5EF4-FFF2-40B4-BE49-F238E27FC236}">
                <a16:creationId xmlns:a16="http://schemas.microsoft.com/office/drawing/2014/main" id="{620C55CF-34F5-4087-9E3E-2F3C0AC7401F}"/>
              </a:ext>
              <a:ext uri="{C183D7F6-B498-43B3-948B-1728B52AA6E4}">
                <adec:decorative xmlns:adec="http://schemas.microsoft.com/office/drawing/2017/decorative" val="1"/>
              </a:ext>
            </a:extLst>
          </p:cNvPr>
          <p:cNvSpPr/>
          <p:nvPr/>
        </p:nvSpPr>
        <p:spPr>
          <a:xfrm rot="16200000">
            <a:off x="-407705" y="1317389"/>
            <a:ext cx="5948310" cy="4218499"/>
          </a:xfrm>
          <a:prstGeom prst="rect">
            <a:avLst/>
          </a:prstGeom>
          <a:gradFill>
            <a:gsLst>
              <a:gs pos="0">
                <a:schemeClr val="bg1">
                  <a:lumMod val="75000"/>
                </a:schemeClr>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Arial" panose="020B0604020202020204" pitchFamily="34" charset="0"/>
            </a:endParaRPr>
          </a:p>
        </p:txBody>
      </p:sp>
      <p:sp>
        <p:nvSpPr>
          <p:cNvPr id="7" name="Slide Number Placeholder 6">
            <a:extLst>
              <a:ext uri="{FF2B5EF4-FFF2-40B4-BE49-F238E27FC236}">
                <a16:creationId xmlns:a16="http://schemas.microsoft.com/office/drawing/2014/main" id="{7B0126E6-D80E-1C4A-B9B8-D122A7E8C186}"/>
              </a:ext>
            </a:extLst>
          </p:cNvPr>
          <p:cNvSpPr>
            <a:spLocks noGrp="1"/>
          </p:cNvSpPr>
          <p:nvPr>
            <p:ph type="sldNum" sz="quarter" idx="51"/>
          </p:nvPr>
        </p:nvSpPr>
        <p:spPr/>
        <p:txBody>
          <a:bodyPr/>
          <a:lstStyle>
            <a:lvl1pPr>
              <a:defRPr b="0" i="0">
                <a:latin typeface="Arial" panose="020B0604020202020204" pitchFamily="34" charset="0"/>
              </a:defRPr>
            </a:lvl1pPr>
          </a:lstStyle>
          <a:p>
            <a:fld id="{29A7BD92-6AE5-CF43-B276-274952F2BFB4}" type="slidenum">
              <a:rPr lang="en-US" smtClean="0"/>
              <a:pPr/>
              <a:t>‹#›</a:t>
            </a:fld>
            <a:endParaRPr lang="en-US" sz="900"/>
          </a:p>
        </p:txBody>
      </p:sp>
      <p:sp>
        <p:nvSpPr>
          <p:cNvPr id="3" name="Footer Placeholder 2">
            <a:extLst>
              <a:ext uri="{FF2B5EF4-FFF2-40B4-BE49-F238E27FC236}">
                <a16:creationId xmlns:a16="http://schemas.microsoft.com/office/drawing/2014/main" id="{88CE0D5C-0BBE-F74A-9A17-CCE2F39F3D30}"/>
              </a:ext>
            </a:extLst>
          </p:cNvPr>
          <p:cNvSpPr>
            <a:spLocks noGrp="1"/>
          </p:cNvSpPr>
          <p:nvPr>
            <p:ph type="ftr" sz="quarter" idx="102"/>
          </p:nvPr>
        </p:nvSpPr>
        <p:spPr/>
        <p:txBody>
          <a:bodyPr/>
          <a:lstStyle>
            <a:lvl1pPr>
              <a:defRPr b="0" i="0">
                <a:latin typeface="Arial" panose="020B0604020202020204" pitchFamily="34" charset="0"/>
              </a:defRPr>
            </a:lvl1pPr>
          </a:lstStyle>
          <a:p>
            <a:r>
              <a:rPr lang="en-US"/>
              <a:t>© Silicon Laboratories Inc. All Rights Reserved</a:t>
            </a:r>
          </a:p>
        </p:txBody>
      </p:sp>
      <p:sp>
        <p:nvSpPr>
          <p:cNvPr id="43" name="Title 1">
            <a:extLst>
              <a:ext uri="{FF2B5EF4-FFF2-40B4-BE49-F238E27FC236}">
                <a16:creationId xmlns:a16="http://schemas.microsoft.com/office/drawing/2014/main" id="{71D6206B-DD5B-254B-B46F-B6D80BA83CE2}"/>
              </a:ext>
            </a:extLst>
          </p:cNvPr>
          <p:cNvSpPr>
            <a:spLocks noGrp="1"/>
          </p:cNvSpPr>
          <p:nvPr>
            <p:ph type="title"/>
          </p:nvPr>
        </p:nvSpPr>
        <p:spPr>
          <a:xfrm>
            <a:off x="457200" y="974558"/>
            <a:ext cx="4218500" cy="2454442"/>
          </a:xfrm>
        </p:spPr>
        <p:txBody>
          <a:bodyPr lIns="457200" rIns="640080" anchor="b">
            <a:normAutofit/>
          </a:bodyPr>
          <a:lstStyle>
            <a:lvl1pPr>
              <a:lnSpc>
                <a:spcPct val="90000"/>
              </a:lnSpc>
              <a:defRPr sz="3600" b="1" i="0">
                <a:solidFill>
                  <a:schemeClr val="tx1"/>
                </a:solidFill>
              </a:defRPr>
            </a:lvl1pPr>
          </a:lstStyle>
          <a:p>
            <a:r>
              <a:rPr lang="en-US"/>
              <a:t>Click to edit Master title style</a:t>
            </a:r>
          </a:p>
        </p:txBody>
      </p:sp>
      <p:sp>
        <p:nvSpPr>
          <p:cNvPr id="44" name="Text Placeholder 4">
            <a:extLst>
              <a:ext uri="{FF2B5EF4-FFF2-40B4-BE49-F238E27FC236}">
                <a16:creationId xmlns:a16="http://schemas.microsoft.com/office/drawing/2014/main" id="{32562099-2F0A-D642-A8CC-F5A95F5E9C97}"/>
              </a:ext>
            </a:extLst>
          </p:cNvPr>
          <p:cNvSpPr>
            <a:spLocks noGrp="1"/>
          </p:cNvSpPr>
          <p:nvPr>
            <p:ph type="body" sz="quarter" idx="104"/>
          </p:nvPr>
        </p:nvSpPr>
        <p:spPr>
          <a:xfrm>
            <a:off x="457200" y="3425825"/>
            <a:ext cx="4217988" cy="2974975"/>
          </a:xfrm>
        </p:spPr>
        <p:txBody>
          <a:bodyPr lIns="457200" tIns="228600" rIns="457200">
            <a:normAutofit/>
          </a:bodyPr>
          <a:lstStyle>
            <a:lvl1pPr>
              <a:buClr>
                <a:schemeClr val="accent1"/>
              </a:buClr>
              <a:defRPr sz="1400" b="0">
                <a:solidFill>
                  <a:schemeClr val="tx1"/>
                </a:solidFill>
              </a:defRPr>
            </a:lvl1pPr>
            <a:lvl2pPr>
              <a:buClr>
                <a:schemeClr val="accent1"/>
              </a:buClr>
              <a:defRPr sz="1200">
                <a:solidFill>
                  <a:schemeClr val="tx1"/>
                </a:solidFill>
              </a:defRPr>
            </a:lvl2pPr>
            <a:lvl3pPr>
              <a:buClr>
                <a:schemeClr val="accent1"/>
              </a:buClr>
              <a:defRPr sz="1100">
                <a:solidFill>
                  <a:schemeClr val="tx1"/>
                </a:solidFill>
              </a:defRPr>
            </a:lvl3pPr>
            <a:lvl4pPr>
              <a:buClr>
                <a:schemeClr val="accent1"/>
              </a:buClr>
              <a:defRPr sz="1050">
                <a:solidFill>
                  <a:schemeClr val="tx1"/>
                </a:solidFill>
              </a:defRPr>
            </a:lvl4pPr>
            <a:lvl5pPr>
              <a:buClr>
                <a:schemeClr val="accent1"/>
              </a:buClr>
              <a:defRPr sz="105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5" name="Text Placeholder 6">
            <a:extLst>
              <a:ext uri="{FF2B5EF4-FFF2-40B4-BE49-F238E27FC236}">
                <a16:creationId xmlns:a16="http://schemas.microsoft.com/office/drawing/2014/main" id="{36851220-914F-884C-9D8C-DAAA65A2265F}"/>
              </a:ext>
            </a:extLst>
          </p:cNvPr>
          <p:cNvSpPr>
            <a:spLocks noGrp="1"/>
          </p:cNvSpPr>
          <p:nvPr>
            <p:ph type="body" sz="quarter" idx="11" hasCustomPrompt="1"/>
          </p:nvPr>
        </p:nvSpPr>
        <p:spPr>
          <a:xfrm>
            <a:off x="5079270" y="1448463"/>
            <a:ext cx="1328056" cy="609600"/>
          </a:xfrm>
        </p:spPr>
        <p:txBody>
          <a:bodyPr wrap="square" tIns="0" bIns="45720" anchor="b">
            <a:normAutofit/>
          </a:bodyPr>
          <a:lstStyle>
            <a:lvl1pPr marL="0" indent="0" algn="r">
              <a:spcAft>
                <a:spcPts val="0"/>
              </a:spcAft>
              <a:buNone/>
              <a:defRPr sz="3200">
                <a:solidFill>
                  <a:schemeClr val="accent1"/>
                </a:solidFill>
              </a:defRPr>
            </a:lvl1pPr>
          </a:lstStyle>
          <a:p>
            <a:pPr lvl="0"/>
            <a:r>
              <a:rPr lang="en-US"/>
              <a:t>01</a:t>
            </a:r>
          </a:p>
        </p:txBody>
      </p:sp>
      <p:sp>
        <p:nvSpPr>
          <p:cNvPr id="46" name="Text Placeholder 6">
            <a:extLst>
              <a:ext uri="{FF2B5EF4-FFF2-40B4-BE49-F238E27FC236}">
                <a16:creationId xmlns:a16="http://schemas.microsoft.com/office/drawing/2014/main" id="{405AF074-8DCA-B445-977B-C55B888FE767}"/>
              </a:ext>
            </a:extLst>
          </p:cNvPr>
          <p:cNvSpPr>
            <a:spLocks noGrp="1"/>
          </p:cNvSpPr>
          <p:nvPr>
            <p:ph type="body" sz="quarter" idx="12" hasCustomPrompt="1"/>
          </p:nvPr>
        </p:nvSpPr>
        <p:spPr>
          <a:xfrm>
            <a:off x="6516184" y="1448463"/>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
        <p:nvSpPr>
          <p:cNvPr id="47" name="Text Placeholder 6">
            <a:extLst>
              <a:ext uri="{FF2B5EF4-FFF2-40B4-BE49-F238E27FC236}">
                <a16:creationId xmlns:a16="http://schemas.microsoft.com/office/drawing/2014/main" id="{BD6C7D2A-4B39-8941-832A-1A3268B02BDF}"/>
              </a:ext>
            </a:extLst>
          </p:cNvPr>
          <p:cNvSpPr>
            <a:spLocks noGrp="1"/>
          </p:cNvSpPr>
          <p:nvPr>
            <p:ph type="body" sz="quarter" idx="13" hasCustomPrompt="1"/>
          </p:nvPr>
        </p:nvSpPr>
        <p:spPr>
          <a:xfrm>
            <a:off x="5079270" y="2133600"/>
            <a:ext cx="1328056" cy="609600"/>
          </a:xfrm>
        </p:spPr>
        <p:txBody>
          <a:bodyPr wrap="square" tIns="0" bIns="45720" anchor="b">
            <a:noAutofit/>
          </a:bodyPr>
          <a:lstStyle>
            <a:lvl1pPr marL="0" indent="0" algn="r">
              <a:buNone/>
              <a:defRPr sz="3200">
                <a:solidFill>
                  <a:schemeClr val="accent1"/>
                </a:solidFill>
              </a:defRPr>
            </a:lvl1pPr>
          </a:lstStyle>
          <a:p>
            <a:pPr lvl="0"/>
            <a:r>
              <a:rPr lang="en-US"/>
              <a:t>02</a:t>
            </a:r>
          </a:p>
        </p:txBody>
      </p:sp>
      <p:sp>
        <p:nvSpPr>
          <p:cNvPr id="49" name="Text Placeholder 6">
            <a:extLst>
              <a:ext uri="{FF2B5EF4-FFF2-40B4-BE49-F238E27FC236}">
                <a16:creationId xmlns:a16="http://schemas.microsoft.com/office/drawing/2014/main" id="{6F136DC6-96EF-804B-8282-6680B07CD127}"/>
              </a:ext>
            </a:extLst>
          </p:cNvPr>
          <p:cNvSpPr>
            <a:spLocks noGrp="1"/>
          </p:cNvSpPr>
          <p:nvPr>
            <p:ph type="body" sz="quarter" idx="15" hasCustomPrompt="1"/>
          </p:nvPr>
        </p:nvSpPr>
        <p:spPr>
          <a:xfrm>
            <a:off x="5079270" y="2818738"/>
            <a:ext cx="1328056" cy="609600"/>
          </a:xfrm>
        </p:spPr>
        <p:txBody>
          <a:bodyPr wrap="square" tIns="0" bIns="45720" anchor="b">
            <a:noAutofit/>
          </a:bodyPr>
          <a:lstStyle>
            <a:lvl1pPr marL="0" indent="0" algn="r">
              <a:buNone/>
              <a:defRPr sz="3200">
                <a:solidFill>
                  <a:schemeClr val="accent1"/>
                </a:solidFill>
              </a:defRPr>
            </a:lvl1pPr>
          </a:lstStyle>
          <a:p>
            <a:pPr lvl="0"/>
            <a:r>
              <a:rPr lang="en-US"/>
              <a:t>03</a:t>
            </a:r>
          </a:p>
        </p:txBody>
      </p:sp>
      <p:sp>
        <p:nvSpPr>
          <p:cNvPr id="51" name="Text Placeholder 6">
            <a:extLst>
              <a:ext uri="{FF2B5EF4-FFF2-40B4-BE49-F238E27FC236}">
                <a16:creationId xmlns:a16="http://schemas.microsoft.com/office/drawing/2014/main" id="{07BE38AC-DAD4-F94A-909E-A952F4167D78}"/>
              </a:ext>
            </a:extLst>
          </p:cNvPr>
          <p:cNvSpPr>
            <a:spLocks noGrp="1"/>
          </p:cNvSpPr>
          <p:nvPr>
            <p:ph type="body" sz="quarter" idx="17" hasCustomPrompt="1"/>
          </p:nvPr>
        </p:nvSpPr>
        <p:spPr>
          <a:xfrm>
            <a:off x="5079270" y="3503876"/>
            <a:ext cx="1328056" cy="609600"/>
          </a:xfrm>
        </p:spPr>
        <p:txBody>
          <a:bodyPr wrap="square" tIns="0" bIns="45720" anchor="b">
            <a:noAutofit/>
          </a:bodyPr>
          <a:lstStyle>
            <a:lvl1pPr marL="0" indent="0" algn="r">
              <a:buNone/>
              <a:defRPr sz="3200">
                <a:solidFill>
                  <a:schemeClr val="accent1"/>
                </a:solidFill>
              </a:defRPr>
            </a:lvl1pPr>
          </a:lstStyle>
          <a:p>
            <a:pPr lvl="0"/>
            <a:r>
              <a:rPr lang="en-US"/>
              <a:t>04</a:t>
            </a:r>
          </a:p>
        </p:txBody>
      </p:sp>
      <p:sp>
        <p:nvSpPr>
          <p:cNvPr id="53" name="Text Placeholder 6">
            <a:extLst>
              <a:ext uri="{FF2B5EF4-FFF2-40B4-BE49-F238E27FC236}">
                <a16:creationId xmlns:a16="http://schemas.microsoft.com/office/drawing/2014/main" id="{9EB3E064-6802-C64E-8D17-7554B85F8E67}"/>
              </a:ext>
            </a:extLst>
          </p:cNvPr>
          <p:cNvSpPr>
            <a:spLocks noGrp="1"/>
          </p:cNvSpPr>
          <p:nvPr>
            <p:ph type="body" sz="quarter" idx="19" hasCustomPrompt="1"/>
          </p:nvPr>
        </p:nvSpPr>
        <p:spPr>
          <a:xfrm>
            <a:off x="5079270" y="4189014"/>
            <a:ext cx="1328056" cy="609600"/>
          </a:xfrm>
        </p:spPr>
        <p:txBody>
          <a:bodyPr wrap="square" tIns="0" bIns="45720" anchor="b">
            <a:noAutofit/>
          </a:bodyPr>
          <a:lstStyle>
            <a:lvl1pPr marL="0" indent="0" algn="r">
              <a:buNone/>
              <a:defRPr sz="3200">
                <a:solidFill>
                  <a:schemeClr val="accent1"/>
                </a:solidFill>
              </a:defRPr>
            </a:lvl1pPr>
          </a:lstStyle>
          <a:p>
            <a:pPr lvl="0"/>
            <a:r>
              <a:rPr lang="en-US"/>
              <a:t>05</a:t>
            </a:r>
          </a:p>
        </p:txBody>
      </p:sp>
      <p:sp>
        <p:nvSpPr>
          <p:cNvPr id="55" name="Text Placeholder 6">
            <a:extLst>
              <a:ext uri="{FF2B5EF4-FFF2-40B4-BE49-F238E27FC236}">
                <a16:creationId xmlns:a16="http://schemas.microsoft.com/office/drawing/2014/main" id="{D23EF497-8A7D-8A47-8C17-6E1D978D81EE}"/>
              </a:ext>
            </a:extLst>
          </p:cNvPr>
          <p:cNvSpPr>
            <a:spLocks noGrp="1"/>
          </p:cNvSpPr>
          <p:nvPr>
            <p:ph type="body" sz="quarter" idx="21" hasCustomPrompt="1"/>
          </p:nvPr>
        </p:nvSpPr>
        <p:spPr>
          <a:xfrm>
            <a:off x="5079270" y="4874985"/>
            <a:ext cx="1328056" cy="609600"/>
          </a:xfrm>
        </p:spPr>
        <p:txBody>
          <a:bodyPr wrap="square" tIns="0" bIns="45720" anchor="b">
            <a:noAutofit/>
          </a:bodyPr>
          <a:lstStyle>
            <a:lvl1pPr marL="0" indent="0" algn="r">
              <a:buNone/>
              <a:defRPr sz="3200">
                <a:solidFill>
                  <a:schemeClr val="accent1"/>
                </a:solidFill>
              </a:defRPr>
            </a:lvl1pPr>
          </a:lstStyle>
          <a:p>
            <a:pPr lvl="0"/>
            <a:r>
              <a:rPr lang="en-US"/>
              <a:t>06</a:t>
            </a:r>
          </a:p>
        </p:txBody>
      </p:sp>
      <p:sp>
        <p:nvSpPr>
          <p:cNvPr id="20" name="Text Placeholder 6">
            <a:extLst>
              <a:ext uri="{FF2B5EF4-FFF2-40B4-BE49-F238E27FC236}">
                <a16:creationId xmlns:a16="http://schemas.microsoft.com/office/drawing/2014/main" id="{311177E7-6CCE-AF4A-A900-61740BE45860}"/>
              </a:ext>
            </a:extLst>
          </p:cNvPr>
          <p:cNvSpPr>
            <a:spLocks noGrp="1"/>
          </p:cNvSpPr>
          <p:nvPr>
            <p:ph type="body" sz="quarter" idx="105" hasCustomPrompt="1"/>
          </p:nvPr>
        </p:nvSpPr>
        <p:spPr>
          <a:xfrm>
            <a:off x="6516184" y="2133600"/>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
        <p:nvSpPr>
          <p:cNvPr id="21" name="Text Placeholder 6">
            <a:extLst>
              <a:ext uri="{FF2B5EF4-FFF2-40B4-BE49-F238E27FC236}">
                <a16:creationId xmlns:a16="http://schemas.microsoft.com/office/drawing/2014/main" id="{46DDD812-A612-F046-AF58-CE8F69BE5B80}"/>
              </a:ext>
            </a:extLst>
          </p:cNvPr>
          <p:cNvSpPr>
            <a:spLocks noGrp="1"/>
          </p:cNvSpPr>
          <p:nvPr>
            <p:ph type="body" sz="quarter" idx="106" hasCustomPrompt="1"/>
          </p:nvPr>
        </p:nvSpPr>
        <p:spPr>
          <a:xfrm>
            <a:off x="6516184" y="2818738"/>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
        <p:nvSpPr>
          <p:cNvPr id="22" name="Text Placeholder 6">
            <a:extLst>
              <a:ext uri="{FF2B5EF4-FFF2-40B4-BE49-F238E27FC236}">
                <a16:creationId xmlns:a16="http://schemas.microsoft.com/office/drawing/2014/main" id="{3998395C-E8E3-3442-B573-9047BEBFA212}"/>
              </a:ext>
            </a:extLst>
          </p:cNvPr>
          <p:cNvSpPr>
            <a:spLocks noGrp="1"/>
          </p:cNvSpPr>
          <p:nvPr>
            <p:ph type="body" sz="quarter" idx="107" hasCustomPrompt="1"/>
          </p:nvPr>
        </p:nvSpPr>
        <p:spPr>
          <a:xfrm>
            <a:off x="6516184" y="3503876"/>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
        <p:nvSpPr>
          <p:cNvPr id="23" name="Text Placeholder 6">
            <a:extLst>
              <a:ext uri="{FF2B5EF4-FFF2-40B4-BE49-F238E27FC236}">
                <a16:creationId xmlns:a16="http://schemas.microsoft.com/office/drawing/2014/main" id="{15C91F5D-8D82-344A-835F-D858E38551E2}"/>
              </a:ext>
            </a:extLst>
          </p:cNvPr>
          <p:cNvSpPr>
            <a:spLocks noGrp="1"/>
          </p:cNvSpPr>
          <p:nvPr>
            <p:ph type="body" sz="quarter" idx="108" hasCustomPrompt="1"/>
          </p:nvPr>
        </p:nvSpPr>
        <p:spPr>
          <a:xfrm>
            <a:off x="6516184" y="4189014"/>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
        <p:nvSpPr>
          <p:cNvPr id="24" name="Text Placeholder 6">
            <a:extLst>
              <a:ext uri="{FF2B5EF4-FFF2-40B4-BE49-F238E27FC236}">
                <a16:creationId xmlns:a16="http://schemas.microsoft.com/office/drawing/2014/main" id="{0F5CDAFD-820A-EB42-AF44-50B50342B793}"/>
              </a:ext>
            </a:extLst>
          </p:cNvPr>
          <p:cNvSpPr>
            <a:spLocks noGrp="1"/>
          </p:cNvSpPr>
          <p:nvPr>
            <p:ph type="body" sz="quarter" idx="109" hasCustomPrompt="1"/>
          </p:nvPr>
        </p:nvSpPr>
        <p:spPr>
          <a:xfrm>
            <a:off x="6516184" y="4874985"/>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Tree>
    <p:extLst>
      <p:ext uri="{BB962C8B-B14F-4D97-AF65-F5344CB8AC3E}">
        <p14:creationId xmlns:p14="http://schemas.microsoft.com/office/powerpoint/2010/main" val="371299516"/>
      </p:ext>
    </p:extLst>
  </p:cSld>
  <p:clrMapOvr>
    <a:masterClrMapping/>
  </p:clrMapOvr>
  <p:transition spd="med">
    <p:wip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agenda-text-only">
    <p:bg>
      <p:bgPr>
        <a:solidFill>
          <a:schemeClr val="bg1">
            <a:lumMod val="95000"/>
          </a:schemeClr>
        </a:solid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72BEBA01-5E16-0A45-9BD2-B89DF642A3EE}"/>
              </a:ext>
            </a:extLst>
          </p:cNvPr>
          <p:cNvSpPr/>
          <p:nvPr/>
        </p:nvSpPr>
        <p:spPr>
          <a:xfrm>
            <a:off x="457200" y="452482"/>
            <a:ext cx="11274552" cy="5948311"/>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rgbClr val="FFFFFF"/>
              </a:solidFill>
              <a:latin typeface="Arial" panose="020B0604020202020204" pitchFamily="34" charset="0"/>
            </a:endParaRPr>
          </a:p>
        </p:txBody>
      </p:sp>
      <p:sp>
        <p:nvSpPr>
          <p:cNvPr id="6" name="Round Same Side Corner Rectangle 5">
            <a:extLst>
              <a:ext uri="{FF2B5EF4-FFF2-40B4-BE49-F238E27FC236}">
                <a16:creationId xmlns:a16="http://schemas.microsoft.com/office/drawing/2014/main" id="{620C55CF-34F5-4087-9E3E-2F3C0AC7401F}"/>
              </a:ext>
              <a:ext uri="{C183D7F6-B498-43B3-948B-1728B52AA6E4}">
                <adec:decorative xmlns:adec="http://schemas.microsoft.com/office/drawing/2017/decorative" val="1"/>
              </a:ext>
            </a:extLst>
          </p:cNvPr>
          <p:cNvSpPr/>
          <p:nvPr/>
        </p:nvSpPr>
        <p:spPr>
          <a:xfrm rot="16200000">
            <a:off x="-407705" y="1317389"/>
            <a:ext cx="5948310" cy="4218499"/>
          </a:xfrm>
          <a:prstGeom prst="round2SameRect">
            <a:avLst>
              <a:gd name="adj1" fmla="val 0"/>
              <a:gd name="adj2" fmla="val 0"/>
            </a:avLst>
          </a:prstGeom>
          <a:gradFill>
            <a:gsLst>
              <a:gs pos="0">
                <a:schemeClr val="bg1">
                  <a:lumMod val="75000"/>
                </a:schemeClr>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Arial" panose="020B0604020202020204" pitchFamily="34" charset="0"/>
            </a:endParaRPr>
          </a:p>
        </p:txBody>
      </p:sp>
      <p:sp>
        <p:nvSpPr>
          <p:cNvPr id="7" name="Slide Number Placeholder 6">
            <a:extLst>
              <a:ext uri="{FF2B5EF4-FFF2-40B4-BE49-F238E27FC236}">
                <a16:creationId xmlns:a16="http://schemas.microsoft.com/office/drawing/2014/main" id="{7B0126E6-D80E-1C4A-B9B8-D122A7E8C186}"/>
              </a:ext>
            </a:extLst>
          </p:cNvPr>
          <p:cNvSpPr>
            <a:spLocks noGrp="1"/>
          </p:cNvSpPr>
          <p:nvPr>
            <p:ph type="sldNum" sz="quarter" idx="51"/>
          </p:nvPr>
        </p:nvSpPr>
        <p:spPr/>
        <p:txBody>
          <a:bodyPr/>
          <a:lstStyle>
            <a:lvl1pPr>
              <a:defRPr b="0" i="0">
                <a:latin typeface="Arial" panose="020B0604020202020204" pitchFamily="34" charset="0"/>
              </a:defRPr>
            </a:lvl1pPr>
          </a:lstStyle>
          <a:p>
            <a:fld id="{29A7BD92-6AE5-CF43-B276-274952F2BFB4}" type="slidenum">
              <a:rPr lang="en-US" smtClean="0"/>
              <a:pPr/>
              <a:t>‹#›</a:t>
            </a:fld>
            <a:endParaRPr lang="en-US" sz="900"/>
          </a:p>
        </p:txBody>
      </p:sp>
      <p:sp>
        <p:nvSpPr>
          <p:cNvPr id="49" name="Title 1">
            <a:extLst>
              <a:ext uri="{FF2B5EF4-FFF2-40B4-BE49-F238E27FC236}">
                <a16:creationId xmlns:a16="http://schemas.microsoft.com/office/drawing/2014/main" id="{6611C16D-FC9B-7F49-8499-FB3F1761BB44}"/>
              </a:ext>
            </a:extLst>
          </p:cNvPr>
          <p:cNvSpPr>
            <a:spLocks noGrp="1"/>
          </p:cNvSpPr>
          <p:nvPr>
            <p:ph type="title"/>
          </p:nvPr>
        </p:nvSpPr>
        <p:spPr>
          <a:xfrm>
            <a:off x="457200" y="974558"/>
            <a:ext cx="4218500" cy="2454442"/>
          </a:xfrm>
        </p:spPr>
        <p:txBody>
          <a:bodyPr lIns="457200" rIns="640080" anchor="b">
            <a:normAutofit/>
          </a:bodyPr>
          <a:lstStyle>
            <a:lvl1pPr>
              <a:lnSpc>
                <a:spcPct val="90000"/>
              </a:lnSpc>
              <a:defRPr sz="3600" b="1" i="0">
                <a:solidFill>
                  <a:schemeClr val="tx1"/>
                </a:solidFill>
              </a:defRPr>
            </a:lvl1pPr>
          </a:lstStyle>
          <a:p>
            <a:r>
              <a:rPr lang="en-US"/>
              <a:t>Click to edit Master title style</a:t>
            </a:r>
          </a:p>
        </p:txBody>
      </p:sp>
      <p:sp>
        <p:nvSpPr>
          <p:cNvPr id="3" name="Footer Placeholder 2">
            <a:extLst>
              <a:ext uri="{FF2B5EF4-FFF2-40B4-BE49-F238E27FC236}">
                <a16:creationId xmlns:a16="http://schemas.microsoft.com/office/drawing/2014/main" id="{88CE0D5C-0BBE-F74A-9A17-CCE2F39F3D30}"/>
              </a:ext>
            </a:extLst>
          </p:cNvPr>
          <p:cNvSpPr>
            <a:spLocks noGrp="1"/>
          </p:cNvSpPr>
          <p:nvPr>
            <p:ph type="ftr" sz="quarter" idx="102"/>
          </p:nvPr>
        </p:nvSpPr>
        <p:spPr/>
        <p:txBody>
          <a:bodyPr/>
          <a:lstStyle>
            <a:lvl1pPr>
              <a:defRPr b="0" i="0">
                <a:latin typeface="Arial" panose="020B0604020202020204" pitchFamily="34" charset="0"/>
              </a:defRPr>
            </a:lvl1pPr>
          </a:lstStyle>
          <a:p>
            <a:r>
              <a:rPr lang="en-US"/>
              <a:t>© Silicon Laboratories Inc. All Rights Reserved</a:t>
            </a:r>
          </a:p>
        </p:txBody>
      </p:sp>
      <p:sp>
        <p:nvSpPr>
          <p:cNvPr id="4" name="Text Placeholder 3">
            <a:extLst>
              <a:ext uri="{FF2B5EF4-FFF2-40B4-BE49-F238E27FC236}">
                <a16:creationId xmlns:a16="http://schemas.microsoft.com/office/drawing/2014/main" id="{64F9E4C7-C346-E341-BC78-1EFBA72CE452}"/>
              </a:ext>
            </a:extLst>
          </p:cNvPr>
          <p:cNvSpPr>
            <a:spLocks noGrp="1"/>
          </p:cNvSpPr>
          <p:nvPr>
            <p:ph type="body" sz="quarter" idx="103"/>
          </p:nvPr>
        </p:nvSpPr>
        <p:spPr>
          <a:xfrm>
            <a:off x="5024438" y="452439"/>
            <a:ext cx="6532562" cy="5948312"/>
          </a:xfrm>
        </p:spPr>
        <p:txBody>
          <a:bodyPr anchor="ctr">
            <a:normAutofit/>
          </a:bodyPr>
          <a:lstStyle>
            <a:lvl1pPr>
              <a:spcBef>
                <a:spcPts val="600"/>
              </a:spcBef>
              <a:spcAft>
                <a:spcPts val="600"/>
              </a:spcAft>
              <a:buClr>
                <a:schemeClr val="accent1"/>
              </a:buClr>
              <a:defRPr sz="1800"/>
            </a:lvl1pPr>
            <a:lvl2pPr>
              <a:spcAft>
                <a:spcPts val="600"/>
              </a:spcAft>
              <a:buClr>
                <a:schemeClr val="accent1"/>
              </a:buClr>
              <a:defRPr sz="1600"/>
            </a:lvl2pPr>
            <a:lvl3pPr>
              <a:spcAft>
                <a:spcPts val="600"/>
              </a:spcAft>
              <a:buClr>
                <a:schemeClr val="accent1"/>
              </a:buClr>
              <a:defRPr sz="1400"/>
            </a:lvl3pPr>
            <a:lvl4pPr>
              <a:spcAft>
                <a:spcPts val="600"/>
              </a:spcAft>
              <a:buClr>
                <a:schemeClr val="accent1"/>
              </a:buClr>
              <a:defRPr sz="1200"/>
            </a:lvl4pPr>
            <a:lvl5pPr>
              <a:spcAft>
                <a:spcPts val="600"/>
              </a:spcAft>
              <a:buClr>
                <a:schemeClr val="accent1"/>
              </a:buCl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F7BCABE-FFF2-654B-BC2C-7358FB819DB1}"/>
              </a:ext>
            </a:extLst>
          </p:cNvPr>
          <p:cNvSpPr>
            <a:spLocks noGrp="1"/>
          </p:cNvSpPr>
          <p:nvPr>
            <p:ph type="body" sz="quarter" idx="104"/>
          </p:nvPr>
        </p:nvSpPr>
        <p:spPr>
          <a:xfrm>
            <a:off x="457200" y="3425825"/>
            <a:ext cx="4217988" cy="2974975"/>
          </a:xfrm>
        </p:spPr>
        <p:txBody>
          <a:bodyPr lIns="457200" tIns="228600" rIns="457200">
            <a:normAutofit/>
          </a:bodyPr>
          <a:lstStyle>
            <a:lvl1pPr>
              <a:buClr>
                <a:schemeClr val="accent1"/>
              </a:buClr>
              <a:defRPr sz="1400" b="0">
                <a:solidFill>
                  <a:schemeClr val="tx1"/>
                </a:solidFill>
              </a:defRPr>
            </a:lvl1pPr>
            <a:lvl2pPr>
              <a:buClr>
                <a:schemeClr val="accent1"/>
              </a:buClr>
              <a:defRPr sz="1200">
                <a:solidFill>
                  <a:schemeClr val="tx1"/>
                </a:solidFill>
              </a:defRPr>
            </a:lvl2pPr>
            <a:lvl3pPr>
              <a:buClr>
                <a:schemeClr val="accent1"/>
              </a:buClr>
              <a:defRPr sz="1100">
                <a:solidFill>
                  <a:schemeClr val="tx1"/>
                </a:solidFill>
              </a:defRPr>
            </a:lvl3pPr>
            <a:lvl4pPr>
              <a:buClr>
                <a:schemeClr val="accent1"/>
              </a:buClr>
              <a:defRPr sz="1050">
                <a:solidFill>
                  <a:schemeClr val="tx1"/>
                </a:solidFill>
              </a:defRPr>
            </a:lvl4pPr>
            <a:lvl5pPr>
              <a:buClr>
                <a:schemeClr val="accent1"/>
              </a:buClr>
              <a:defRPr sz="105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12264168"/>
      </p:ext>
    </p:extLst>
  </p:cSld>
  <p:clrMapOvr>
    <a:masterClrMapping/>
  </p:clrMapOvr>
  <p:transition spd="med">
    <p:wip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8" name="Picture Placeholder 16" descr="A model of a city&#10;&#10;AI-generated content may be incorrect.">
            <a:extLst>
              <a:ext uri="{FF2B5EF4-FFF2-40B4-BE49-F238E27FC236}">
                <a16:creationId xmlns:a16="http://schemas.microsoft.com/office/drawing/2014/main" id="{249F241F-6CEF-178C-292E-AA9D36A659B1}"/>
              </a:ext>
            </a:extLst>
          </p:cNvPr>
          <p:cNvPicPr>
            <a:picLocks noChangeAspect="1"/>
          </p:cNvPicPr>
          <p:nvPr userDrawn="1"/>
        </p:nvPicPr>
        <p:blipFill>
          <a:blip r:embed="rId2"/>
          <a:srcRect l="5214" r="48195" b="6828"/>
          <a:stretch/>
        </p:blipFill>
        <p:spPr>
          <a:xfrm>
            <a:off x="0" y="-1"/>
            <a:ext cx="12192000" cy="6858000"/>
          </a:xfrm>
          <a:prstGeom prst="rect">
            <a:avLst/>
          </a:prstGeom>
          <a:noFill/>
        </p:spPr>
      </p:pic>
      <p:pic>
        <p:nvPicPr>
          <p:cNvPr id="5" name="Graphic 4">
            <a:extLst>
              <a:ext uri="{FF2B5EF4-FFF2-40B4-BE49-F238E27FC236}">
                <a16:creationId xmlns:a16="http://schemas.microsoft.com/office/drawing/2014/main" id="{8492869B-CA15-279A-4A6E-4F1F3F3C0384}"/>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1562981" y="2477169"/>
            <a:ext cx="8693814" cy="1560432"/>
          </a:xfrm>
          <a:prstGeom prst="rect">
            <a:avLst/>
          </a:prstGeom>
        </p:spPr>
      </p:pic>
    </p:spTree>
    <p:extLst>
      <p:ext uri="{BB962C8B-B14F-4D97-AF65-F5344CB8AC3E}">
        <p14:creationId xmlns:p14="http://schemas.microsoft.com/office/powerpoint/2010/main" val="2281651017"/>
      </p:ext>
    </p:extLst>
  </p:cSld>
  <p:clrMapOvr>
    <a:masterClrMapping/>
  </p:clrMapOvr>
  <p:transition spd="med">
    <p:wip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p:cSld name="DO NOT USE ANY SLIDE MASTERS AFTER THIS SLIDE">
    <p:bg>
      <p:bgPr>
        <a:solidFill>
          <a:srgbClr val="D91E2A"/>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2D2218-E700-DC45-A5CE-7A0FAF704FB6}"/>
              </a:ext>
            </a:extLst>
          </p:cNvPr>
          <p:cNvSpPr txBox="1"/>
          <p:nvPr/>
        </p:nvSpPr>
        <p:spPr>
          <a:xfrm>
            <a:off x="926123" y="1666022"/>
            <a:ext cx="9232485" cy="3083921"/>
          </a:xfrm>
          <a:prstGeom prst="rect">
            <a:avLst/>
          </a:prstGeom>
          <a:noFill/>
          <a:ln>
            <a:noFill/>
          </a:ln>
        </p:spPr>
        <p:txBody>
          <a:bodyPr wrap="square" rtlCol="0" anchor="ctr">
            <a:spAutoFit/>
          </a:bodyPr>
          <a:lstStyle/>
          <a:p>
            <a:pPr marL="0" marR="0" indent="0" algn="l" defTabSz="914400" rtl="0" eaLnBrk="0" fontAlgn="base" latinLnBrk="0" hangingPunct="0">
              <a:lnSpc>
                <a:spcPct val="90000"/>
              </a:lnSpc>
              <a:spcBef>
                <a:spcPct val="0"/>
              </a:spcBef>
              <a:spcAft>
                <a:spcPct val="0"/>
              </a:spcAft>
              <a:buClrTx/>
              <a:buSzTx/>
              <a:buFontTx/>
              <a:buNone/>
              <a:tabLst/>
              <a:defRPr/>
            </a:pPr>
            <a:r>
              <a:rPr kumimoji="0" lang="en-US" sz="7200" b="1" i="0" u="none" strike="noStrike" kern="1200" cap="none" spc="10" normalizeH="0" baseline="0" noProof="0">
                <a:ln>
                  <a:noFill/>
                </a:ln>
                <a:solidFill>
                  <a:schemeClr val="bg1"/>
                </a:solidFill>
                <a:effectLst/>
                <a:uLnTx/>
                <a:uFillTx/>
                <a:latin typeface="Arial" panose="020B0604020202020204" pitchFamily="34" charset="0"/>
                <a:ea typeface="Arial" panose="02000503000000020004" pitchFamily="2" charset="0"/>
                <a:cs typeface="Arial" panose="02000503000000020004" pitchFamily="2" charset="0"/>
              </a:rPr>
              <a:t>Don’t use any layouts that appear after this one</a:t>
            </a:r>
            <a:endParaRPr lang="en-US" sz="7200" b="0" i="0" err="1">
              <a:solidFill>
                <a:schemeClr val="bg1"/>
              </a:solidFill>
              <a:latin typeface="Arial" panose="020B0604020202020204" pitchFamily="34" charset="0"/>
            </a:endParaRPr>
          </a:p>
        </p:txBody>
      </p:sp>
      <p:sp>
        <p:nvSpPr>
          <p:cNvPr id="6" name="TextBox 5">
            <a:extLst>
              <a:ext uri="{FF2B5EF4-FFF2-40B4-BE49-F238E27FC236}">
                <a16:creationId xmlns:a16="http://schemas.microsoft.com/office/drawing/2014/main" id="{6DBE064D-B1F2-3843-BBC7-A1625810D8BA}"/>
              </a:ext>
            </a:extLst>
          </p:cNvPr>
          <p:cNvSpPr txBox="1"/>
          <p:nvPr/>
        </p:nvSpPr>
        <p:spPr>
          <a:xfrm>
            <a:off x="926123" y="4774971"/>
            <a:ext cx="8930941" cy="1166410"/>
          </a:xfrm>
          <a:prstGeom prst="rect">
            <a:avLst/>
          </a:prstGeom>
          <a:noFill/>
          <a:ln>
            <a:noFill/>
          </a:ln>
        </p:spPr>
        <p:txBody>
          <a:bodyPr wrap="square" rtlCol="0" anchor="ctr">
            <a:spAutoFit/>
          </a:bodyPr>
          <a:lstStyle/>
          <a:p>
            <a:pPr marL="0" marR="0" indent="0" algn="l" defTabSz="914400" rtl="0" eaLnBrk="0" fontAlgn="base" latinLnBrk="0" hangingPunct="0">
              <a:lnSpc>
                <a:spcPct val="120000"/>
              </a:lnSpc>
              <a:spcBef>
                <a:spcPct val="0"/>
              </a:spcBef>
              <a:spcAft>
                <a:spcPct val="0"/>
              </a:spcAft>
              <a:buClrTx/>
              <a:buSzTx/>
              <a:buFontTx/>
              <a:buNone/>
              <a:tabLst/>
              <a:defRPr/>
            </a:pPr>
            <a:r>
              <a:rPr lang="en-US" sz="2000" b="0" i="0">
                <a:solidFill>
                  <a:schemeClr val="bg1"/>
                </a:solidFill>
                <a:latin typeface="Arial" panose="020B0604020202020204" pitchFamily="34" charset="0"/>
              </a:rPr>
              <a:t>Select one of the preceding slide layouts. </a:t>
            </a:r>
          </a:p>
          <a:p>
            <a:pPr marL="0" marR="0" indent="0" algn="l" defTabSz="914400" rtl="0" eaLnBrk="0" fontAlgn="base" latinLnBrk="0" hangingPunct="0">
              <a:lnSpc>
                <a:spcPct val="120000"/>
              </a:lnSpc>
              <a:spcBef>
                <a:spcPct val="0"/>
              </a:spcBef>
              <a:spcAft>
                <a:spcPct val="0"/>
              </a:spcAft>
              <a:buClrTx/>
              <a:buSzTx/>
              <a:buFontTx/>
              <a:buNone/>
              <a:tabLst/>
              <a:defRPr/>
            </a:pPr>
            <a:endParaRPr lang="en-US" sz="2000" b="0" i="0">
              <a:solidFill>
                <a:schemeClr val="bg1"/>
              </a:solidFill>
              <a:latin typeface="Arial" panose="020B0604020202020204" pitchFamily="34" charset="0"/>
            </a:endParaRPr>
          </a:p>
          <a:p>
            <a:pPr marL="0" marR="0" indent="0" algn="l" defTabSz="914400" rtl="0" eaLnBrk="0" fontAlgn="base" latinLnBrk="0" hangingPunct="0">
              <a:lnSpc>
                <a:spcPct val="120000"/>
              </a:lnSpc>
              <a:spcBef>
                <a:spcPct val="0"/>
              </a:spcBef>
              <a:spcAft>
                <a:spcPct val="0"/>
              </a:spcAft>
              <a:buClrTx/>
              <a:buSzTx/>
              <a:buFontTx/>
              <a:buNone/>
              <a:tabLst/>
              <a:defRPr/>
            </a:pPr>
            <a:r>
              <a:rPr lang="en-US" sz="2000" b="0" i="0">
                <a:solidFill>
                  <a:schemeClr val="bg1"/>
                </a:solidFill>
                <a:latin typeface="Arial" panose="020B0604020202020204" pitchFamily="34" charset="0"/>
              </a:rPr>
              <a:t>Must amend all presentations to the new 2025 PowerPoint Template style.</a:t>
            </a:r>
          </a:p>
        </p:txBody>
      </p:sp>
    </p:spTree>
    <p:extLst>
      <p:ext uri="{BB962C8B-B14F-4D97-AF65-F5344CB8AC3E}">
        <p14:creationId xmlns:p14="http://schemas.microsoft.com/office/powerpoint/2010/main" val="1497942071"/>
      </p:ext>
    </p:extLst>
  </p:cSld>
  <p:clrMapOvr>
    <a:masterClrMapping/>
  </p:clrMapOvr>
  <p:transition spd="med">
    <p:wip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_inset_image">
    <p:bg>
      <p:bgPr>
        <a:solidFill>
          <a:srgbClr val="F2F2F2"/>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0"/>
            <a:ext cx="12192000" cy="6858000"/>
          </a:xfrm>
          <a:prstGeom prst="rect">
            <a:avLst/>
          </a:prstGeom>
          <a:solidFill>
            <a:schemeClr val="tx1"/>
          </a:solidFill>
          <a:effectLst/>
        </p:spPr>
        <p:txBody>
          <a:bodyPr bIns="822960" anchor="ctr"/>
          <a:lstStyle>
            <a:lvl1pPr algn="ctr">
              <a:buNone/>
              <a:defRPr sz="1200" b="0">
                <a:solidFill>
                  <a:schemeClr val="bg1"/>
                </a:solidFill>
              </a:defRPr>
            </a:lvl1pPr>
          </a:lstStyle>
          <a:p>
            <a:pPr lvl="0"/>
            <a:r>
              <a:rPr lang="en-US" noProof="0"/>
              <a:t>Picture</a:t>
            </a:r>
          </a:p>
        </p:txBody>
      </p:sp>
      <p:sp>
        <p:nvSpPr>
          <p:cNvPr id="12" name="Text Placeholder 4"/>
          <p:cNvSpPr>
            <a:spLocks noGrp="1"/>
          </p:cNvSpPr>
          <p:nvPr>
            <p:ph type="body" sz="quarter" idx="15"/>
          </p:nvPr>
        </p:nvSpPr>
        <p:spPr>
          <a:xfrm>
            <a:off x="457200" y="477520"/>
            <a:ext cx="6553199" cy="5922305"/>
          </a:xfrm>
        </p:spPr>
        <p:txBody>
          <a:bodyPr lIns="457200" tIns="274320" rIns="640080"/>
          <a:lstStyle>
            <a:lvl1pPr marL="0" indent="0">
              <a:lnSpc>
                <a:spcPct val="90000"/>
              </a:lnSpc>
              <a:spcAft>
                <a:spcPts val="1800"/>
              </a:spcAft>
              <a:buNone/>
              <a:defRPr sz="3600" b="1" i="0" spc="30" baseline="0">
                <a:solidFill>
                  <a:schemeClr val="bg1"/>
                </a:solidFill>
                <a:latin typeface="Arial" panose="020B0604020202020204" pitchFamily="34" charset="0"/>
              </a:defRPr>
            </a:lvl1pPr>
            <a:lvl2pPr marL="0" indent="0">
              <a:lnSpc>
                <a:spcPct val="100000"/>
              </a:lnSpc>
              <a:spcBef>
                <a:spcPts val="0"/>
              </a:spcBef>
              <a:spcAft>
                <a:spcPts val="1200"/>
              </a:spcAft>
              <a:buNone/>
              <a:defRPr sz="1600" b="0" i="0">
                <a:solidFill>
                  <a:schemeClr val="bg1"/>
                </a:solidFill>
                <a:latin typeface="Arial" panose="020B0604020202020204" pitchFamily="34" charset="0"/>
              </a:defRPr>
            </a:lvl2pPr>
            <a:lvl3pPr>
              <a:buNone/>
              <a:defRPr>
                <a:solidFill>
                  <a:schemeClr val="bg1"/>
                </a:solidFill>
                <a:latin typeface="+mn-lt"/>
              </a:defRPr>
            </a:lvl3pPr>
            <a:lvl4pPr>
              <a:buNone/>
              <a:defRPr>
                <a:solidFill>
                  <a:schemeClr val="bg1"/>
                </a:solidFill>
                <a:latin typeface="+mn-lt"/>
              </a:defRPr>
            </a:lvl4pPr>
            <a:lvl5pPr>
              <a:buFont typeface="Arial" panose="020B0604020202020204" pitchFamily="34" charset="0"/>
              <a:buNone/>
              <a:defRPr>
                <a:solidFill>
                  <a:schemeClr val="bg1"/>
                </a:solidFill>
                <a:latin typeface="+mn-lt"/>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171809628"/>
      </p:ext>
    </p:extLst>
  </p:cSld>
  <p:clrMapOvr>
    <a:masterClrMapping/>
  </p:clrMapOvr>
  <p:transition spd="med">
    <p:wip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userDrawn="1">
  <p:cSld name="4_light-title-slide">
    <p:bg>
      <p:bgPr>
        <a:solidFill>
          <a:schemeClr val="bg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1502FA1-5C4A-166F-0FE8-1F49116D5947}"/>
              </a:ext>
            </a:extLst>
          </p:cNvPr>
          <p:cNvSpPr>
            <a:spLocks noGrp="1"/>
          </p:cNvSpPr>
          <p:nvPr>
            <p:ph type="pic" sz="quarter" idx="10"/>
          </p:nvPr>
        </p:nvSpPr>
        <p:spPr>
          <a:xfrm>
            <a:off x="0" y="0"/>
            <a:ext cx="12192000" cy="6858000"/>
          </a:xfrm>
          <a:blipFill>
            <a:blip r:embed="rId2">
              <a:extLst>
                <a:ext uri="{28A0092B-C50C-407E-A947-70E740481C1C}">
                  <a14:useLocalDpi xmlns:a14="http://schemas.microsoft.com/office/drawing/2010/main"/>
                </a:ext>
              </a:extLst>
            </a:blip>
            <a:stretch>
              <a:fillRect l="2"/>
            </a:stretch>
          </a:blipFill>
        </p:spPr>
        <p:txBody>
          <a:bodyPr bIns="914400" anchor="ctr"/>
          <a:lstStyle>
            <a:lvl1pPr marL="0" indent="0" algn="ctr">
              <a:buNone/>
              <a:defRPr>
                <a:solidFill>
                  <a:schemeClr val="accent3"/>
                </a:solidFill>
              </a:defRPr>
            </a:lvl1pPr>
          </a:lstStyle>
          <a:p>
            <a:endParaRPr lang="en-US"/>
          </a:p>
        </p:txBody>
      </p:sp>
      <p:sp>
        <p:nvSpPr>
          <p:cNvPr id="3" name="Rectangle 2">
            <a:extLst>
              <a:ext uri="{FF2B5EF4-FFF2-40B4-BE49-F238E27FC236}">
                <a16:creationId xmlns:a16="http://schemas.microsoft.com/office/drawing/2014/main" id="{03F63E41-2EAF-5D36-927C-42D7532FA2A5}"/>
              </a:ext>
            </a:extLst>
          </p:cNvPr>
          <p:cNvSpPr/>
          <p:nvPr userDrawn="1"/>
        </p:nvSpPr>
        <p:spPr>
          <a:xfrm>
            <a:off x="-1" y="0"/>
            <a:ext cx="9685868" cy="6858000"/>
          </a:xfrm>
          <a:prstGeom prst="rect">
            <a:avLst/>
          </a:prstGeom>
          <a:gradFill>
            <a:gsLst>
              <a:gs pos="0">
                <a:srgbClr val="0F0E10">
                  <a:alpha val="93000"/>
                </a:srgbClr>
              </a:gs>
              <a:gs pos="100000">
                <a:schemeClr val="accent4">
                  <a:lumMod val="10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203" name="Rectangle 3"/>
          <p:cNvSpPr>
            <a:spLocks noGrp="1" noChangeArrowheads="1"/>
          </p:cNvSpPr>
          <p:nvPr>
            <p:ph type="subTitle" idx="1" hasCustomPrompt="1"/>
          </p:nvPr>
        </p:nvSpPr>
        <p:spPr>
          <a:xfrm>
            <a:off x="0" y="1734986"/>
            <a:ext cx="8696960" cy="3388029"/>
          </a:xfrm>
          <a:ln>
            <a:noFill/>
          </a:ln>
        </p:spPr>
        <p:txBody>
          <a:bodyPr wrap="square" lIns="914400" tIns="91440" bIns="91440" anchor="ctr" anchorCtr="0">
            <a:noAutofit/>
          </a:bodyPr>
          <a:lstStyle>
            <a:lvl1pPr marL="0" indent="0" algn="l">
              <a:lnSpc>
                <a:spcPct val="120000"/>
              </a:lnSpc>
              <a:spcBef>
                <a:spcPts val="2400"/>
              </a:spcBef>
              <a:spcAft>
                <a:spcPts val="1200"/>
              </a:spcAft>
              <a:buFont typeface="Symbol" pitchFamily="18" charset="2"/>
              <a:buNone/>
              <a:tabLst>
                <a:tab pos="11085236" algn="r"/>
              </a:tabLst>
              <a:defRPr sz="1600" b="0" i="0" cap="all" spc="200" baseline="0">
                <a:solidFill>
                  <a:schemeClr val="accent1"/>
                </a:solidFill>
                <a:latin typeface="Stolzl" pitchFamily="2" charset="77"/>
              </a:defRPr>
            </a:lvl1pPr>
            <a:lvl2pPr marL="0" indent="0">
              <a:lnSpc>
                <a:spcPct val="90000"/>
              </a:lnSpc>
              <a:spcBef>
                <a:spcPts val="0"/>
              </a:spcBef>
              <a:spcAft>
                <a:spcPts val="0"/>
              </a:spcAft>
              <a:buNone/>
              <a:defRPr sz="6000" b="1" i="0">
                <a:solidFill>
                  <a:schemeClr val="bg1"/>
                </a:solidFill>
                <a:latin typeface="Stolzl" pitchFamily="2" charset="77"/>
              </a:defRPr>
            </a:lvl2pPr>
            <a:lvl3pPr marL="0" indent="0">
              <a:spcBef>
                <a:spcPts val="1200"/>
              </a:spcBef>
              <a:buNone/>
              <a:defRPr sz="2400">
                <a:solidFill>
                  <a:schemeClr val="accent4"/>
                </a:solidFill>
              </a:defRPr>
            </a:lvl3pPr>
          </a:lstStyle>
          <a:p>
            <a:r>
              <a:rPr lang="en-US"/>
              <a:t>CLICK TO EDIT MASTER SUBTITLE STYLE</a:t>
            </a:r>
          </a:p>
          <a:p>
            <a:pPr lvl="1"/>
            <a:r>
              <a:rPr lang="en-US"/>
              <a:t>Level 2</a:t>
            </a:r>
          </a:p>
          <a:p>
            <a:pPr lvl="2"/>
            <a:r>
              <a:rPr lang="en-US"/>
              <a:t>Subhead</a:t>
            </a:r>
          </a:p>
        </p:txBody>
      </p:sp>
    </p:spTree>
    <p:extLst>
      <p:ext uri="{BB962C8B-B14F-4D97-AF65-F5344CB8AC3E}">
        <p14:creationId xmlns:p14="http://schemas.microsoft.com/office/powerpoint/2010/main" val="3805021511"/>
      </p:ext>
    </p:extLst>
  </p:cSld>
  <p:clrMapOvr>
    <a:masterClrMapping/>
  </p:clrMapOvr>
  <p:transition spd="med">
    <p:wip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single-content">
    <p:bg>
      <p:bgPr>
        <a:solidFill>
          <a:schemeClr val="bg1">
            <a:lumMod val="95000"/>
          </a:schemeClr>
        </a:solidFill>
        <a:effectLst/>
      </p:bgPr>
    </p:bg>
    <p:spTree>
      <p:nvGrpSpPr>
        <p:cNvPr id="1" name=""/>
        <p:cNvGrpSpPr/>
        <p:nvPr/>
      </p:nvGrpSpPr>
      <p:grpSpPr>
        <a:xfrm>
          <a:off x="0" y="0"/>
          <a:ext cx="0" cy="0"/>
          <a:chOff x="0" y="0"/>
          <a:chExt cx="0" cy="0"/>
        </a:xfrm>
      </p:grpSpPr>
      <p:sp>
        <p:nvSpPr>
          <p:cNvPr id="3" name="Title"/>
          <p:cNvSpPr>
            <a:spLocks noGrp="1"/>
          </p:cNvSpPr>
          <p:nvPr>
            <p:ph type="title"/>
          </p:nvPr>
        </p:nvSpPr>
        <p:spPr/>
        <p:txBody>
          <a:bodyPr/>
          <a:lstStyle>
            <a:lvl1pPr>
              <a:defRPr b="1" i="0">
                <a:solidFill>
                  <a:schemeClr val="tx1"/>
                </a:solidFill>
              </a:defRPr>
            </a:lvl1pPr>
          </a:lstStyle>
          <a:p>
            <a:r>
              <a:rPr lang="en-US"/>
              <a:t>Click to edit Master title style</a:t>
            </a:r>
          </a:p>
        </p:txBody>
      </p:sp>
      <p:sp>
        <p:nvSpPr>
          <p:cNvPr id="8" name="Rounded Rectangle"/>
          <p:cNvSpPr/>
          <p:nvPr/>
        </p:nvSpPr>
        <p:spPr>
          <a:xfrm>
            <a:off x="457200" y="914401"/>
            <a:ext cx="11277600" cy="5486396"/>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rgbClr val="FFFFFF"/>
              </a:solidFill>
              <a:latin typeface="Arial" panose="020B0604020202020204" pitchFamily="34" charset="0"/>
            </a:endParaRPr>
          </a:p>
        </p:txBody>
      </p:sp>
      <p:sp>
        <p:nvSpPr>
          <p:cNvPr id="4" name="Slide Number Placeholder"/>
          <p:cNvSpPr>
            <a:spLocks noGrp="1"/>
          </p:cNvSpPr>
          <p:nvPr>
            <p:ph type="sldNum" sz="quarter" idx="12"/>
          </p:nvPr>
        </p:nvSpPr>
        <p:spPr/>
        <p:txBody>
          <a:bodyPr/>
          <a:lstStyle>
            <a:lvl1pPr>
              <a:defRPr b="0" i="0">
                <a:latin typeface="Arial" panose="020B0604020202020204" pitchFamily="34" charset="0"/>
              </a:defRPr>
            </a:lvl1pPr>
          </a:lstStyle>
          <a:p>
            <a:fld id="{29A7BD92-6AE5-CF43-B276-274952F2BFB4}" type="slidenum">
              <a:rPr lang="en-US" smtClean="0"/>
              <a:pPr/>
              <a:t>‹#›</a:t>
            </a:fld>
            <a:endParaRPr lang="en-US"/>
          </a:p>
        </p:txBody>
      </p:sp>
      <p:sp>
        <p:nvSpPr>
          <p:cNvPr id="2" name="Footer Placeholder"/>
          <p:cNvSpPr>
            <a:spLocks noGrp="1"/>
          </p:cNvSpPr>
          <p:nvPr>
            <p:ph type="ftr" sz="quarter" idx="13"/>
          </p:nvPr>
        </p:nvSpPr>
        <p:spPr/>
        <p:txBody>
          <a:bodyPr/>
          <a:lstStyle>
            <a:lvl1pPr>
              <a:defRPr b="0" i="0">
                <a:latin typeface="Arial" panose="020B0604020202020204" pitchFamily="34" charset="0"/>
              </a:defRPr>
            </a:lvl1pPr>
          </a:lstStyle>
          <a:p>
            <a:pPr>
              <a:defRPr/>
            </a:pPr>
            <a:r>
              <a:rPr lang="en-US"/>
              <a:t>© Silicon Laboratories Inc. All rights reserved. </a:t>
            </a:r>
          </a:p>
        </p:txBody>
      </p:sp>
      <p:sp>
        <p:nvSpPr>
          <p:cNvPr id="5" name="Text Placeholder 6">
            <a:extLst>
              <a:ext uri="{FF2B5EF4-FFF2-40B4-BE49-F238E27FC236}">
                <a16:creationId xmlns:a16="http://schemas.microsoft.com/office/drawing/2014/main" id="{9DFB72CE-6C5C-630D-1F2E-AD61BA27B5F1}"/>
              </a:ext>
            </a:extLst>
          </p:cNvPr>
          <p:cNvSpPr>
            <a:spLocks noGrp="1"/>
          </p:cNvSpPr>
          <p:nvPr>
            <p:ph idx="1"/>
          </p:nvPr>
        </p:nvSpPr>
        <p:spPr>
          <a:xfrm>
            <a:off x="576262" y="1088136"/>
            <a:ext cx="11036618" cy="5202936"/>
          </a:xfrm>
          <a:prstGeom prst="rect">
            <a:avLst/>
          </a:prstGeom>
          <a:noFill/>
        </p:spPr>
        <p:txBody>
          <a:bodyPr vert="horz" lIns="91440" tIns="45720" rIns="91440" bIns="45720" rtlCol="0">
            <a:normAutofit/>
          </a:bodyPr>
          <a:lstStyle>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53366171"/>
      </p:ext>
    </p:extLst>
  </p:cSld>
  <p:clrMapOvr>
    <a:masterClrMapping/>
  </p:clrMapOvr>
  <p:transition spd="med">
    <p:wipe dir="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userDrawn="1">
  <p:cSld name="light-title-slide">
    <p:bg>
      <p:bgPr>
        <a:solidFill>
          <a:schemeClr val="bg1"/>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44B80CA-5263-CE0E-FD8E-731C49707EC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2308" y="2077"/>
            <a:ext cx="12187766" cy="6854061"/>
          </a:xfrm>
          <a:prstGeom prst="rect">
            <a:avLst/>
          </a:prstGeom>
        </p:spPr>
      </p:pic>
      <p:sp>
        <p:nvSpPr>
          <p:cNvPr id="307202" name="Rectangle 2"/>
          <p:cNvSpPr>
            <a:spLocks noGrp="1" noChangeArrowheads="1"/>
          </p:cNvSpPr>
          <p:nvPr>
            <p:ph type="ctrTitle" hasCustomPrompt="1"/>
          </p:nvPr>
        </p:nvSpPr>
        <p:spPr>
          <a:xfrm>
            <a:off x="0" y="1950298"/>
            <a:ext cx="6546274" cy="1694015"/>
          </a:xfrm>
        </p:spPr>
        <p:txBody>
          <a:bodyPr lIns="914400" tIns="91440" anchor="t">
            <a:normAutofit/>
          </a:bodyPr>
          <a:lstStyle>
            <a:lvl1pPr marL="0" indent="0" algn="l">
              <a:lnSpc>
                <a:spcPct val="90000"/>
              </a:lnSpc>
              <a:tabLst>
                <a:tab pos="3078163" algn="l"/>
              </a:tabLst>
              <a:defRPr sz="4400" b="1" i="0" baseline="0">
                <a:solidFill>
                  <a:schemeClr val="bg1"/>
                </a:solidFill>
              </a:defRPr>
            </a:lvl1pPr>
          </a:lstStyle>
          <a:p>
            <a:r>
              <a:rPr lang="en-US"/>
              <a:t>Click to edit Master </a:t>
            </a:r>
            <a:br>
              <a:rPr lang="en-US"/>
            </a:br>
            <a:r>
              <a:rPr lang="en-US"/>
              <a:t>title style</a:t>
            </a:r>
          </a:p>
        </p:txBody>
      </p:sp>
      <p:sp>
        <p:nvSpPr>
          <p:cNvPr id="307203" name="Rectangle 3"/>
          <p:cNvSpPr>
            <a:spLocks noGrp="1" noChangeArrowheads="1"/>
          </p:cNvSpPr>
          <p:nvPr>
            <p:ph type="subTitle" idx="1"/>
          </p:nvPr>
        </p:nvSpPr>
        <p:spPr>
          <a:xfrm>
            <a:off x="1" y="3674709"/>
            <a:ext cx="6546274" cy="1694014"/>
          </a:xfrm>
          <a:ln>
            <a:noFill/>
          </a:ln>
        </p:spPr>
        <p:txBody>
          <a:bodyPr wrap="square" lIns="914400" tIns="91440" bIns="91440" anchor="t" anchorCtr="0">
            <a:noAutofit/>
          </a:bodyPr>
          <a:lstStyle>
            <a:lvl1pPr marL="0" indent="0" algn="l">
              <a:lnSpc>
                <a:spcPct val="120000"/>
              </a:lnSpc>
              <a:spcBef>
                <a:spcPts val="2400"/>
              </a:spcBef>
              <a:spcAft>
                <a:spcPts val="2400"/>
              </a:spcAft>
              <a:buFont typeface="Symbol" pitchFamily="18" charset="2"/>
              <a:buNone/>
              <a:tabLst>
                <a:tab pos="11085236" algn="r"/>
              </a:tabLst>
              <a:defRPr sz="2000" b="0" i="0" cap="none" spc="10" baseline="0">
                <a:solidFill>
                  <a:schemeClr val="bg1"/>
                </a:solidFill>
                <a:latin typeface="+mn-lt"/>
              </a:defRPr>
            </a:lvl1pPr>
            <a:lvl2pPr marL="0" indent="0">
              <a:lnSpc>
                <a:spcPct val="100000"/>
              </a:lnSpc>
              <a:spcBef>
                <a:spcPts val="0"/>
              </a:spcBef>
              <a:spcAft>
                <a:spcPts val="0"/>
              </a:spcAft>
              <a:buNone/>
              <a:defRPr sz="1600" b="0">
                <a:solidFill>
                  <a:schemeClr val="tx1"/>
                </a:solidFill>
                <a:latin typeface="+mn-lt"/>
              </a:defRPr>
            </a:lvl2pPr>
          </a:lstStyle>
          <a:p>
            <a:r>
              <a:rPr lang="en-US"/>
              <a:t>Click to edit Master subtitle style</a:t>
            </a:r>
          </a:p>
        </p:txBody>
      </p:sp>
      <p:pic>
        <p:nvPicPr>
          <p:cNvPr id="2" name="Graphic 1">
            <a:extLst>
              <a:ext uri="{FF2B5EF4-FFF2-40B4-BE49-F238E27FC236}">
                <a16:creationId xmlns:a16="http://schemas.microsoft.com/office/drawing/2014/main" id="{8BA4B44A-4274-E5B6-DCA0-9C0A4EFE0F4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2486" y="599576"/>
            <a:ext cx="2760661" cy="365729"/>
          </a:xfrm>
          <a:prstGeom prst="rect">
            <a:avLst/>
          </a:prstGeom>
        </p:spPr>
      </p:pic>
      <p:sp>
        <p:nvSpPr>
          <p:cNvPr id="4" name="Chart Placeholder 3">
            <a:extLst>
              <a:ext uri="{FF2B5EF4-FFF2-40B4-BE49-F238E27FC236}">
                <a16:creationId xmlns:a16="http://schemas.microsoft.com/office/drawing/2014/main" id="{7882BEDD-01C5-4E4C-075C-A4A4F72A261D}"/>
              </a:ext>
            </a:extLst>
          </p:cNvPr>
          <p:cNvSpPr>
            <a:spLocks noGrp="1"/>
          </p:cNvSpPr>
          <p:nvPr>
            <p:ph type="chart" sz="quarter" idx="10"/>
          </p:nvPr>
        </p:nvSpPr>
        <p:spPr>
          <a:xfrm>
            <a:off x="914400" y="1628209"/>
            <a:ext cx="595312" cy="45719"/>
          </a:xfrm>
          <a:solidFill>
            <a:schemeClr val="accent1"/>
          </a:solidFill>
        </p:spPr>
        <p:txBody>
          <a:bodyPr>
            <a:noAutofit/>
          </a:bodyPr>
          <a:lstStyle>
            <a:lvl1pPr marL="0" indent="0">
              <a:buNone/>
              <a:defRPr sz="100">
                <a:solidFill>
                  <a:schemeClr val="accent1"/>
                </a:solidFill>
              </a:defRPr>
            </a:lvl1pPr>
          </a:lstStyle>
          <a:p>
            <a:endParaRPr lang="en-US"/>
          </a:p>
        </p:txBody>
      </p:sp>
      <p:sp>
        <p:nvSpPr>
          <p:cNvPr id="8" name="Picture Placeholder 7">
            <a:extLst>
              <a:ext uri="{FF2B5EF4-FFF2-40B4-BE49-F238E27FC236}">
                <a16:creationId xmlns:a16="http://schemas.microsoft.com/office/drawing/2014/main" id="{A5EC3768-421F-0062-C2E0-6B2CA87ECFE3}"/>
              </a:ext>
            </a:extLst>
          </p:cNvPr>
          <p:cNvSpPr>
            <a:spLocks noGrp="1"/>
          </p:cNvSpPr>
          <p:nvPr>
            <p:ph type="pic" sz="quarter" idx="11"/>
          </p:nvPr>
        </p:nvSpPr>
        <p:spPr>
          <a:xfrm>
            <a:off x="5229048" y="3603002"/>
            <a:ext cx="6253366" cy="2452175"/>
          </a:xfrm>
          <a:custGeom>
            <a:avLst/>
            <a:gdLst>
              <a:gd name="connsiteX0" fmla="*/ 0 w 4327525"/>
              <a:gd name="connsiteY0" fmla="*/ 1380332 h 2760663"/>
              <a:gd name="connsiteX1" fmla="*/ 2163763 w 4327525"/>
              <a:gd name="connsiteY1" fmla="*/ 0 h 2760663"/>
              <a:gd name="connsiteX2" fmla="*/ 4327526 w 4327525"/>
              <a:gd name="connsiteY2" fmla="*/ 1380332 h 2760663"/>
              <a:gd name="connsiteX3" fmla="*/ 2163763 w 4327525"/>
              <a:gd name="connsiteY3" fmla="*/ 2760664 h 2760663"/>
              <a:gd name="connsiteX4" fmla="*/ 0 w 4327525"/>
              <a:gd name="connsiteY4" fmla="*/ 1380332 h 2760663"/>
              <a:gd name="connsiteX0" fmla="*/ 0 w 6199188"/>
              <a:gd name="connsiteY0" fmla="*/ 1527542 h 2929406"/>
              <a:gd name="connsiteX1" fmla="*/ 2163763 w 6199188"/>
              <a:gd name="connsiteY1" fmla="*/ 147210 h 2929406"/>
              <a:gd name="connsiteX2" fmla="*/ 6199188 w 6199188"/>
              <a:gd name="connsiteY2" fmla="*/ 555992 h 2929406"/>
              <a:gd name="connsiteX3" fmla="*/ 2163763 w 6199188"/>
              <a:gd name="connsiteY3" fmla="*/ 2907874 h 2929406"/>
              <a:gd name="connsiteX4" fmla="*/ 0 w 6199188"/>
              <a:gd name="connsiteY4" fmla="*/ 1527542 h 2929406"/>
              <a:gd name="connsiteX0" fmla="*/ 7424 w 6206612"/>
              <a:gd name="connsiteY0" fmla="*/ 1642756 h 3039835"/>
              <a:gd name="connsiteX1" fmla="*/ 2861749 w 6206612"/>
              <a:gd name="connsiteY1" fmla="*/ 90974 h 3039835"/>
              <a:gd name="connsiteX2" fmla="*/ 6206612 w 6206612"/>
              <a:gd name="connsiteY2" fmla="*/ 671206 h 3039835"/>
              <a:gd name="connsiteX3" fmla="*/ 2171187 w 6206612"/>
              <a:gd name="connsiteY3" fmla="*/ 3023088 h 3039835"/>
              <a:gd name="connsiteX4" fmla="*/ 7424 w 6206612"/>
              <a:gd name="connsiteY4" fmla="*/ 1642756 h 3039835"/>
              <a:gd name="connsiteX0" fmla="*/ 58 w 6199246"/>
              <a:gd name="connsiteY0" fmla="*/ 1642756 h 2406055"/>
              <a:gd name="connsiteX1" fmla="*/ 2854383 w 6199246"/>
              <a:gd name="connsiteY1" fmla="*/ 90974 h 2406055"/>
              <a:gd name="connsiteX2" fmla="*/ 6199246 w 6199246"/>
              <a:gd name="connsiteY2" fmla="*/ 671206 h 2406055"/>
              <a:gd name="connsiteX3" fmla="*/ 2925821 w 6199246"/>
              <a:gd name="connsiteY3" fmla="*/ 2375388 h 2406055"/>
              <a:gd name="connsiteX4" fmla="*/ 58 w 6199246"/>
              <a:gd name="connsiteY4" fmla="*/ 1642756 h 2406055"/>
              <a:gd name="connsiteX0" fmla="*/ 982 w 6200170"/>
              <a:gd name="connsiteY0" fmla="*/ 1642756 h 2429431"/>
              <a:gd name="connsiteX1" fmla="*/ 2855307 w 6200170"/>
              <a:gd name="connsiteY1" fmla="*/ 90974 h 2429431"/>
              <a:gd name="connsiteX2" fmla="*/ 6200170 w 6200170"/>
              <a:gd name="connsiteY2" fmla="*/ 671206 h 2429431"/>
              <a:gd name="connsiteX3" fmla="*/ 2926745 w 6200170"/>
              <a:gd name="connsiteY3" fmla="*/ 2375388 h 2429431"/>
              <a:gd name="connsiteX4" fmla="*/ 982 w 6200170"/>
              <a:gd name="connsiteY4" fmla="*/ 1642756 h 2429431"/>
              <a:gd name="connsiteX0" fmla="*/ 4869 w 6204057"/>
              <a:gd name="connsiteY0" fmla="*/ 1642756 h 2437707"/>
              <a:gd name="connsiteX1" fmla="*/ 2859194 w 6204057"/>
              <a:gd name="connsiteY1" fmla="*/ 90974 h 2437707"/>
              <a:gd name="connsiteX2" fmla="*/ 6204057 w 6204057"/>
              <a:gd name="connsiteY2" fmla="*/ 671206 h 2437707"/>
              <a:gd name="connsiteX3" fmla="*/ 2930632 w 6204057"/>
              <a:gd name="connsiteY3" fmla="*/ 2375388 h 2437707"/>
              <a:gd name="connsiteX4" fmla="*/ 4869 w 6204057"/>
              <a:gd name="connsiteY4" fmla="*/ 1642756 h 2437707"/>
              <a:gd name="connsiteX0" fmla="*/ 4888 w 6194551"/>
              <a:gd name="connsiteY0" fmla="*/ 1617180 h 2430861"/>
              <a:gd name="connsiteX1" fmla="*/ 2849688 w 6194551"/>
              <a:gd name="connsiteY1" fmla="*/ 89211 h 2430861"/>
              <a:gd name="connsiteX2" fmla="*/ 6194551 w 6194551"/>
              <a:gd name="connsiteY2" fmla="*/ 669443 h 2430861"/>
              <a:gd name="connsiteX3" fmla="*/ 2921126 w 6194551"/>
              <a:gd name="connsiteY3" fmla="*/ 2373625 h 2430861"/>
              <a:gd name="connsiteX4" fmla="*/ 4888 w 6194551"/>
              <a:gd name="connsiteY4" fmla="*/ 1617180 h 2430861"/>
              <a:gd name="connsiteX0" fmla="*/ 5672 w 6195335"/>
              <a:gd name="connsiteY0" fmla="*/ 1617180 h 2427991"/>
              <a:gd name="connsiteX1" fmla="*/ 2850472 w 6195335"/>
              <a:gd name="connsiteY1" fmla="*/ 89211 h 2427991"/>
              <a:gd name="connsiteX2" fmla="*/ 6195335 w 6195335"/>
              <a:gd name="connsiteY2" fmla="*/ 669443 h 2427991"/>
              <a:gd name="connsiteX3" fmla="*/ 2921910 w 6195335"/>
              <a:gd name="connsiteY3" fmla="*/ 2373625 h 2427991"/>
              <a:gd name="connsiteX4" fmla="*/ 5672 w 6195335"/>
              <a:gd name="connsiteY4" fmla="*/ 1617180 h 2427991"/>
              <a:gd name="connsiteX0" fmla="*/ 5672 w 6195335"/>
              <a:gd name="connsiteY0" fmla="*/ 1652773 h 2463584"/>
              <a:gd name="connsiteX1" fmla="*/ 2850472 w 6195335"/>
              <a:gd name="connsiteY1" fmla="*/ 124804 h 2463584"/>
              <a:gd name="connsiteX2" fmla="*/ 6195335 w 6195335"/>
              <a:gd name="connsiteY2" fmla="*/ 705036 h 2463584"/>
              <a:gd name="connsiteX3" fmla="*/ 2921910 w 6195335"/>
              <a:gd name="connsiteY3" fmla="*/ 2409218 h 2463584"/>
              <a:gd name="connsiteX4" fmla="*/ 5672 w 6195335"/>
              <a:gd name="connsiteY4" fmla="*/ 1652773 h 2463584"/>
              <a:gd name="connsiteX0" fmla="*/ 5672 w 6196749"/>
              <a:gd name="connsiteY0" fmla="*/ 1652773 h 2463584"/>
              <a:gd name="connsiteX1" fmla="*/ 2850472 w 6196749"/>
              <a:gd name="connsiteY1" fmla="*/ 124804 h 2463584"/>
              <a:gd name="connsiteX2" fmla="*/ 6195335 w 6196749"/>
              <a:gd name="connsiteY2" fmla="*/ 705036 h 2463584"/>
              <a:gd name="connsiteX3" fmla="*/ 2921910 w 6196749"/>
              <a:gd name="connsiteY3" fmla="*/ 2409218 h 2463584"/>
              <a:gd name="connsiteX4" fmla="*/ 5672 w 6196749"/>
              <a:gd name="connsiteY4" fmla="*/ 1652773 h 2463584"/>
              <a:gd name="connsiteX0" fmla="*/ 5669 w 6187225"/>
              <a:gd name="connsiteY0" fmla="*/ 1684049 h 2499690"/>
              <a:gd name="connsiteX1" fmla="*/ 2850469 w 6187225"/>
              <a:gd name="connsiteY1" fmla="*/ 156080 h 2499690"/>
              <a:gd name="connsiteX2" fmla="*/ 6185807 w 6187225"/>
              <a:gd name="connsiteY2" fmla="*/ 664874 h 2499690"/>
              <a:gd name="connsiteX3" fmla="*/ 2921907 w 6187225"/>
              <a:gd name="connsiteY3" fmla="*/ 2440494 h 2499690"/>
              <a:gd name="connsiteX4" fmla="*/ 5669 w 6187225"/>
              <a:gd name="connsiteY4" fmla="*/ 1684049 h 2499690"/>
              <a:gd name="connsiteX0" fmla="*/ 5669 w 6187225"/>
              <a:gd name="connsiteY0" fmla="*/ 1645153 h 2460794"/>
              <a:gd name="connsiteX1" fmla="*/ 2850469 w 6187225"/>
              <a:gd name="connsiteY1" fmla="*/ 117184 h 2460794"/>
              <a:gd name="connsiteX2" fmla="*/ 6185807 w 6187225"/>
              <a:gd name="connsiteY2" fmla="*/ 625978 h 2460794"/>
              <a:gd name="connsiteX3" fmla="*/ 2921907 w 6187225"/>
              <a:gd name="connsiteY3" fmla="*/ 2401598 h 2460794"/>
              <a:gd name="connsiteX4" fmla="*/ 5669 w 6187225"/>
              <a:gd name="connsiteY4" fmla="*/ 1645153 h 2460794"/>
              <a:gd name="connsiteX0" fmla="*/ 5669 w 6203688"/>
              <a:gd name="connsiteY0" fmla="*/ 1645153 h 2460794"/>
              <a:gd name="connsiteX1" fmla="*/ 2850469 w 6203688"/>
              <a:gd name="connsiteY1" fmla="*/ 117184 h 2460794"/>
              <a:gd name="connsiteX2" fmla="*/ 6185807 w 6203688"/>
              <a:gd name="connsiteY2" fmla="*/ 625978 h 2460794"/>
              <a:gd name="connsiteX3" fmla="*/ 2921907 w 6203688"/>
              <a:gd name="connsiteY3" fmla="*/ 2401598 h 2460794"/>
              <a:gd name="connsiteX4" fmla="*/ 5669 w 6203688"/>
              <a:gd name="connsiteY4" fmla="*/ 1645153 h 2460794"/>
              <a:gd name="connsiteX0" fmla="*/ 6191 w 6205475"/>
              <a:gd name="connsiteY0" fmla="*/ 1645153 h 2460794"/>
              <a:gd name="connsiteX1" fmla="*/ 2850991 w 6205475"/>
              <a:gd name="connsiteY1" fmla="*/ 117184 h 2460794"/>
              <a:gd name="connsiteX2" fmla="*/ 6186329 w 6205475"/>
              <a:gd name="connsiteY2" fmla="*/ 625978 h 2460794"/>
              <a:gd name="connsiteX3" fmla="*/ 2922429 w 6205475"/>
              <a:gd name="connsiteY3" fmla="*/ 2401598 h 2460794"/>
              <a:gd name="connsiteX4" fmla="*/ 6191 w 6205475"/>
              <a:gd name="connsiteY4" fmla="*/ 1645153 h 2460794"/>
              <a:gd name="connsiteX0" fmla="*/ 5663 w 6189475"/>
              <a:gd name="connsiteY0" fmla="*/ 1654731 h 2471990"/>
              <a:gd name="connsiteX1" fmla="*/ 2850463 w 6189475"/>
              <a:gd name="connsiteY1" fmla="*/ 126762 h 2471990"/>
              <a:gd name="connsiteX2" fmla="*/ 6171514 w 6189475"/>
              <a:gd name="connsiteY2" fmla="*/ 611744 h 2471990"/>
              <a:gd name="connsiteX3" fmla="*/ 2921901 w 6189475"/>
              <a:gd name="connsiteY3" fmla="*/ 2411176 h 2471990"/>
              <a:gd name="connsiteX4" fmla="*/ 5663 w 6189475"/>
              <a:gd name="connsiteY4" fmla="*/ 1654731 h 2471990"/>
              <a:gd name="connsiteX0" fmla="*/ 5663 w 6189475"/>
              <a:gd name="connsiteY0" fmla="*/ 1640662 h 2457921"/>
              <a:gd name="connsiteX1" fmla="*/ 2850463 w 6189475"/>
              <a:gd name="connsiteY1" fmla="*/ 112693 h 2457921"/>
              <a:gd name="connsiteX2" fmla="*/ 6171514 w 6189475"/>
              <a:gd name="connsiteY2" fmla="*/ 597675 h 2457921"/>
              <a:gd name="connsiteX3" fmla="*/ 2921901 w 6189475"/>
              <a:gd name="connsiteY3" fmla="*/ 2397107 h 2457921"/>
              <a:gd name="connsiteX4" fmla="*/ 5663 w 6189475"/>
              <a:gd name="connsiteY4" fmla="*/ 1640662 h 2457921"/>
              <a:gd name="connsiteX0" fmla="*/ 5663 w 6192034"/>
              <a:gd name="connsiteY0" fmla="*/ 1640662 h 2457921"/>
              <a:gd name="connsiteX1" fmla="*/ 2850463 w 6192034"/>
              <a:gd name="connsiteY1" fmla="*/ 112693 h 2457921"/>
              <a:gd name="connsiteX2" fmla="*/ 6171514 w 6192034"/>
              <a:gd name="connsiteY2" fmla="*/ 597675 h 2457921"/>
              <a:gd name="connsiteX3" fmla="*/ 2921901 w 6192034"/>
              <a:gd name="connsiteY3" fmla="*/ 2397107 h 2457921"/>
              <a:gd name="connsiteX4" fmla="*/ 5663 w 6192034"/>
              <a:gd name="connsiteY4" fmla="*/ 1640662 h 2457921"/>
              <a:gd name="connsiteX0" fmla="*/ 6009 w 6193342"/>
              <a:gd name="connsiteY0" fmla="*/ 1640662 h 2452115"/>
              <a:gd name="connsiteX1" fmla="*/ 2850809 w 6193342"/>
              <a:gd name="connsiteY1" fmla="*/ 112693 h 2452115"/>
              <a:gd name="connsiteX2" fmla="*/ 6171860 w 6193342"/>
              <a:gd name="connsiteY2" fmla="*/ 597675 h 2452115"/>
              <a:gd name="connsiteX3" fmla="*/ 2922247 w 6193342"/>
              <a:gd name="connsiteY3" fmla="*/ 2397107 h 2452115"/>
              <a:gd name="connsiteX4" fmla="*/ 6009 w 6193342"/>
              <a:gd name="connsiteY4" fmla="*/ 1640662 h 2452115"/>
              <a:gd name="connsiteX0" fmla="*/ 6009 w 6198346"/>
              <a:gd name="connsiteY0" fmla="*/ 1640662 h 2452115"/>
              <a:gd name="connsiteX1" fmla="*/ 2850809 w 6198346"/>
              <a:gd name="connsiteY1" fmla="*/ 112693 h 2452115"/>
              <a:gd name="connsiteX2" fmla="*/ 6171860 w 6198346"/>
              <a:gd name="connsiteY2" fmla="*/ 597675 h 2452115"/>
              <a:gd name="connsiteX3" fmla="*/ 2922247 w 6198346"/>
              <a:gd name="connsiteY3" fmla="*/ 2397107 h 2452115"/>
              <a:gd name="connsiteX4" fmla="*/ 6009 w 6198346"/>
              <a:gd name="connsiteY4" fmla="*/ 1640662 h 2452115"/>
              <a:gd name="connsiteX0" fmla="*/ 6352 w 6199802"/>
              <a:gd name="connsiteY0" fmla="*/ 1640662 h 2454045"/>
              <a:gd name="connsiteX1" fmla="*/ 2851152 w 6199802"/>
              <a:gd name="connsiteY1" fmla="*/ 112693 h 2454045"/>
              <a:gd name="connsiteX2" fmla="*/ 6172203 w 6199802"/>
              <a:gd name="connsiteY2" fmla="*/ 597675 h 2454045"/>
              <a:gd name="connsiteX3" fmla="*/ 2922590 w 6199802"/>
              <a:gd name="connsiteY3" fmla="*/ 2397107 h 2454045"/>
              <a:gd name="connsiteX4" fmla="*/ 6352 w 6199802"/>
              <a:gd name="connsiteY4" fmla="*/ 1640662 h 2454045"/>
              <a:gd name="connsiteX0" fmla="*/ 6199 w 6199154"/>
              <a:gd name="connsiteY0" fmla="*/ 1640662 h 2442558"/>
              <a:gd name="connsiteX1" fmla="*/ 2850999 w 6199154"/>
              <a:gd name="connsiteY1" fmla="*/ 112693 h 2442558"/>
              <a:gd name="connsiteX2" fmla="*/ 6172050 w 6199154"/>
              <a:gd name="connsiteY2" fmla="*/ 597675 h 2442558"/>
              <a:gd name="connsiteX3" fmla="*/ 2922437 w 6199154"/>
              <a:gd name="connsiteY3" fmla="*/ 2397107 h 2442558"/>
              <a:gd name="connsiteX4" fmla="*/ 6199 w 6199154"/>
              <a:gd name="connsiteY4" fmla="*/ 1640662 h 2442558"/>
              <a:gd name="connsiteX0" fmla="*/ 6199 w 6196184"/>
              <a:gd name="connsiteY0" fmla="*/ 1640662 h 2442558"/>
              <a:gd name="connsiteX1" fmla="*/ 2850999 w 6196184"/>
              <a:gd name="connsiteY1" fmla="*/ 112693 h 2442558"/>
              <a:gd name="connsiteX2" fmla="*/ 6172050 w 6196184"/>
              <a:gd name="connsiteY2" fmla="*/ 597675 h 2442558"/>
              <a:gd name="connsiteX3" fmla="*/ 2922437 w 6196184"/>
              <a:gd name="connsiteY3" fmla="*/ 2397107 h 2442558"/>
              <a:gd name="connsiteX4" fmla="*/ 6199 w 6196184"/>
              <a:gd name="connsiteY4" fmla="*/ 1640662 h 2442558"/>
              <a:gd name="connsiteX0" fmla="*/ 5665 w 6198776"/>
              <a:gd name="connsiteY0" fmla="*/ 1635314 h 2451602"/>
              <a:gd name="connsiteX1" fmla="*/ 2850465 w 6198776"/>
              <a:gd name="connsiteY1" fmla="*/ 107345 h 2451602"/>
              <a:gd name="connsiteX2" fmla="*/ 6176279 w 6198776"/>
              <a:gd name="connsiteY2" fmla="*/ 606615 h 2451602"/>
              <a:gd name="connsiteX3" fmla="*/ 2921903 w 6198776"/>
              <a:gd name="connsiteY3" fmla="*/ 2391759 h 2451602"/>
              <a:gd name="connsiteX4" fmla="*/ 5665 w 6198776"/>
              <a:gd name="connsiteY4" fmla="*/ 1635314 h 2451602"/>
              <a:gd name="connsiteX0" fmla="*/ 6141 w 6200677"/>
              <a:gd name="connsiteY0" fmla="*/ 1635314 h 2434377"/>
              <a:gd name="connsiteX1" fmla="*/ 2850941 w 6200677"/>
              <a:gd name="connsiteY1" fmla="*/ 107345 h 2434377"/>
              <a:gd name="connsiteX2" fmla="*/ 6176755 w 6200677"/>
              <a:gd name="connsiteY2" fmla="*/ 606615 h 2434377"/>
              <a:gd name="connsiteX3" fmla="*/ 2922379 w 6200677"/>
              <a:gd name="connsiteY3" fmla="*/ 2391759 h 2434377"/>
              <a:gd name="connsiteX4" fmla="*/ 6141 w 6200677"/>
              <a:gd name="connsiteY4" fmla="*/ 1635314 h 2434377"/>
              <a:gd name="connsiteX0" fmla="*/ 6308 w 6201329"/>
              <a:gd name="connsiteY0" fmla="*/ 1635314 h 2457445"/>
              <a:gd name="connsiteX1" fmla="*/ 2851108 w 6201329"/>
              <a:gd name="connsiteY1" fmla="*/ 107345 h 2457445"/>
              <a:gd name="connsiteX2" fmla="*/ 6176922 w 6201329"/>
              <a:gd name="connsiteY2" fmla="*/ 606615 h 2457445"/>
              <a:gd name="connsiteX3" fmla="*/ 2922546 w 6201329"/>
              <a:gd name="connsiteY3" fmla="*/ 2391759 h 2457445"/>
              <a:gd name="connsiteX4" fmla="*/ 6308 w 6201329"/>
              <a:gd name="connsiteY4" fmla="*/ 1635314 h 2457445"/>
              <a:gd name="connsiteX0" fmla="*/ 6652 w 6202652"/>
              <a:gd name="connsiteY0" fmla="*/ 1635314 h 2455493"/>
              <a:gd name="connsiteX1" fmla="*/ 2851452 w 6202652"/>
              <a:gd name="connsiteY1" fmla="*/ 107345 h 2455493"/>
              <a:gd name="connsiteX2" fmla="*/ 6177266 w 6202652"/>
              <a:gd name="connsiteY2" fmla="*/ 606615 h 2455493"/>
              <a:gd name="connsiteX3" fmla="*/ 2922890 w 6202652"/>
              <a:gd name="connsiteY3" fmla="*/ 2391759 h 2455493"/>
              <a:gd name="connsiteX4" fmla="*/ 6652 w 6202652"/>
              <a:gd name="connsiteY4" fmla="*/ 1635314 h 2455493"/>
              <a:gd name="connsiteX0" fmla="*/ 6485 w 6202009"/>
              <a:gd name="connsiteY0" fmla="*/ 1635314 h 2451602"/>
              <a:gd name="connsiteX1" fmla="*/ 2851285 w 6202009"/>
              <a:gd name="connsiteY1" fmla="*/ 107345 h 2451602"/>
              <a:gd name="connsiteX2" fmla="*/ 6177099 w 6202009"/>
              <a:gd name="connsiteY2" fmla="*/ 606615 h 2451602"/>
              <a:gd name="connsiteX3" fmla="*/ 2922723 w 6202009"/>
              <a:gd name="connsiteY3" fmla="*/ 2391759 h 2451602"/>
              <a:gd name="connsiteX4" fmla="*/ 6485 w 6202009"/>
              <a:gd name="connsiteY4" fmla="*/ 1635314 h 2451602"/>
              <a:gd name="connsiteX0" fmla="*/ 6485 w 6198392"/>
              <a:gd name="connsiteY0" fmla="*/ 1635314 h 2451602"/>
              <a:gd name="connsiteX1" fmla="*/ 2851285 w 6198392"/>
              <a:gd name="connsiteY1" fmla="*/ 107345 h 2451602"/>
              <a:gd name="connsiteX2" fmla="*/ 6177099 w 6198392"/>
              <a:gd name="connsiteY2" fmla="*/ 606615 h 2451602"/>
              <a:gd name="connsiteX3" fmla="*/ 2922723 w 6198392"/>
              <a:gd name="connsiteY3" fmla="*/ 2391759 h 2451602"/>
              <a:gd name="connsiteX4" fmla="*/ 6485 w 6198392"/>
              <a:gd name="connsiteY4" fmla="*/ 1635314 h 2451602"/>
              <a:gd name="connsiteX0" fmla="*/ 6485 w 6198392"/>
              <a:gd name="connsiteY0" fmla="*/ 1635314 h 2451602"/>
              <a:gd name="connsiteX1" fmla="*/ 2851285 w 6198392"/>
              <a:gd name="connsiteY1" fmla="*/ 107345 h 2451602"/>
              <a:gd name="connsiteX2" fmla="*/ 6177099 w 6198392"/>
              <a:gd name="connsiteY2" fmla="*/ 606615 h 2451602"/>
              <a:gd name="connsiteX3" fmla="*/ 2922723 w 6198392"/>
              <a:gd name="connsiteY3" fmla="*/ 2391759 h 2451602"/>
              <a:gd name="connsiteX4" fmla="*/ 6485 w 6198392"/>
              <a:gd name="connsiteY4" fmla="*/ 1635314 h 2451602"/>
              <a:gd name="connsiteX0" fmla="*/ 6485 w 6198392"/>
              <a:gd name="connsiteY0" fmla="*/ 1654171 h 2470459"/>
              <a:gd name="connsiteX1" fmla="*/ 2851285 w 6198392"/>
              <a:gd name="connsiteY1" fmla="*/ 126202 h 2470459"/>
              <a:gd name="connsiteX2" fmla="*/ 6177099 w 6198392"/>
              <a:gd name="connsiteY2" fmla="*/ 625472 h 2470459"/>
              <a:gd name="connsiteX3" fmla="*/ 2922723 w 6198392"/>
              <a:gd name="connsiteY3" fmla="*/ 2410616 h 2470459"/>
              <a:gd name="connsiteX4" fmla="*/ 6485 w 6198392"/>
              <a:gd name="connsiteY4" fmla="*/ 1654171 h 2470459"/>
              <a:gd name="connsiteX0" fmla="*/ 6485 w 6198392"/>
              <a:gd name="connsiteY0" fmla="*/ 1638905 h 2455193"/>
              <a:gd name="connsiteX1" fmla="*/ 2851285 w 6198392"/>
              <a:gd name="connsiteY1" fmla="*/ 110936 h 2455193"/>
              <a:gd name="connsiteX2" fmla="*/ 6177099 w 6198392"/>
              <a:gd name="connsiteY2" fmla="*/ 610206 h 2455193"/>
              <a:gd name="connsiteX3" fmla="*/ 2922723 w 6198392"/>
              <a:gd name="connsiteY3" fmla="*/ 2395350 h 2455193"/>
              <a:gd name="connsiteX4" fmla="*/ 6485 w 6198392"/>
              <a:gd name="connsiteY4" fmla="*/ 1638905 h 2455193"/>
              <a:gd name="connsiteX0" fmla="*/ 6485 w 6198392"/>
              <a:gd name="connsiteY0" fmla="*/ 1646362 h 2462650"/>
              <a:gd name="connsiteX1" fmla="*/ 2851285 w 6198392"/>
              <a:gd name="connsiteY1" fmla="*/ 118393 h 2462650"/>
              <a:gd name="connsiteX2" fmla="*/ 6177099 w 6198392"/>
              <a:gd name="connsiteY2" fmla="*/ 617663 h 2462650"/>
              <a:gd name="connsiteX3" fmla="*/ 2922723 w 6198392"/>
              <a:gd name="connsiteY3" fmla="*/ 2402807 h 2462650"/>
              <a:gd name="connsiteX4" fmla="*/ 6485 w 6198392"/>
              <a:gd name="connsiteY4" fmla="*/ 1646362 h 2462650"/>
              <a:gd name="connsiteX0" fmla="*/ 6485 w 6198392"/>
              <a:gd name="connsiteY0" fmla="*/ 1648451 h 2464739"/>
              <a:gd name="connsiteX1" fmla="*/ 2851285 w 6198392"/>
              <a:gd name="connsiteY1" fmla="*/ 120482 h 2464739"/>
              <a:gd name="connsiteX2" fmla="*/ 6177099 w 6198392"/>
              <a:gd name="connsiteY2" fmla="*/ 619752 h 2464739"/>
              <a:gd name="connsiteX3" fmla="*/ 2922723 w 6198392"/>
              <a:gd name="connsiteY3" fmla="*/ 2404896 h 2464739"/>
              <a:gd name="connsiteX4" fmla="*/ 6485 w 6198392"/>
              <a:gd name="connsiteY4" fmla="*/ 1648451 h 2464739"/>
              <a:gd name="connsiteX0" fmla="*/ 5669 w 6204946"/>
              <a:gd name="connsiteY0" fmla="*/ 1646363 h 2462651"/>
              <a:gd name="connsiteX1" fmla="*/ 2850469 w 6204946"/>
              <a:gd name="connsiteY1" fmla="*/ 118394 h 2462651"/>
              <a:gd name="connsiteX2" fmla="*/ 6185808 w 6204946"/>
              <a:gd name="connsiteY2" fmla="*/ 617664 h 2462651"/>
              <a:gd name="connsiteX3" fmla="*/ 2921907 w 6204946"/>
              <a:gd name="connsiteY3" fmla="*/ 2402808 h 2462651"/>
              <a:gd name="connsiteX4" fmla="*/ 5669 w 6204946"/>
              <a:gd name="connsiteY4" fmla="*/ 1646363 h 2462651"/>
              <a:gd name="connsiteX0" fmla="*/ 5663 w 6190738"/>
              <a:gd name="connsiteY0" fmla="*/ 1642642 h 2458283"/>
              <a:gd name="connsiteX1" fmla="*/ 2850463 w 6190738"/>
              <a:gd name="connsiteY1" fmla="*/ 114673 h 2458283"/>
              <a:gd name="connsiteX2" fmla="*/ 6171515 w 6190738"/>
              <a:gd name="connsiteY2" fmla="*/ 623468 h 2458283"/>
              <a:gd name="connsiteX3" fmla="*/ 2921901 w 6190738"/>
              <a:gd name="connsiteY3" fmla="*/ 2399087 h 2458283"/>
              <a:gd name="connsiteX4" fmla="*/ 5663 w 6190738"/>
              <a:gd name="connsiteY4" fmla="*/ 1642642 h 2458283"/>
              <a:gd name="connsiteX0" fmla="*/ 5663 w 6194045"/>
              <a:gd name="connsiteY0" fmla="*/ 1642642 h 2458283"/>
              <a:gd name="connsiteX1" fmla="*/ 2850463 w 6194045"/>
              <a:gd name="connsiteY1" fmla="*/ 114673 h 2458283"/>
              <a:gd name="connsiteX2" fmla="*/ 6171515 w 6194045"/>
              <a:gd name="connsiteY2" fmla="*/ 623468 h 2458283"/>
              <a:gd name="connsiteX3" fmla="*/ 2921901 w 6194045"/>
              <a:gd name="connsiteY3" fmla="*/ 2399087 h 2458283"/>
              <a:gd name="connsiteX4" fmla="*/ 5663 w 6194045"/>
              <a:gd name="connsiteY4" fmla="*/ 1642642 h 2458283"/>
              <a:gd name="connsiteX0" fmla="*/ 6168 w 6196066"/>
              <a:gd name="connsiteY0" fmla="*/ 1642642 h 2446753"/>
              <a:gd name="connsiteX1" fmla="*/ 2850968 w 6196066"/>
              <a:gd name="connsiteY1" fmla="*/ 114673 h 2446753"/>
              <a:gd name="connsiteX2" fmla="*/ 6172020 w 6196066"/>
              <a:gd name="connsiteY2" fmla="*/ 623468 h 2446753"/>
              <a:gd name="connsiteX3" fmla="*/ 2922406 w 6196066"/>
              <a:gd name="connsiteY3" fmla="*/ 2399087 h 2446753"/>
              <a:gd name="connsiteX4" fmla="*/ 6168 w 6196066"/>
              <a:gd name="connsiteY4" fmla="*/ 1642642 h 2446753"/>
              <a:gd name="connsiteX0" fmla="*/ 6038 w 6195549"/>
              <a:gd name="connsiteY0" fmla="*/ 1642642 h 2456347"/>
              <a:gd name="connsiteX1" fmla="*/ 2850838 w 6195549"/>
              <a:gd name="connsiteY1" fmla="*/ 114673 h 2456347"/>
              <a:gd name="connsiteX2" fmla="*/ 6171890 w 6195549"/>
              <a:gd name="connsiteY2" fmla="*/ 623468 h 2456347"/>
              <a:gd name="connsiteX3" fmla="*/ 2922276 w 6195549"/>
              <a:gd name="connsiteY3" fmla="*/ 2399087 h 2456347"/>
              <a:gd name="connsiteX4" fmla="*/ 6038 w 6195549"/>
              <a:gd name="connsiteY4" fmla="*/ 1642642 h 2456347"/>
              <a:gd name="connsiteX0" fmla="*/ 6168 w 6196066"/>
              <a:gd name="connsiteY0" fmla="*/ 1642642 h 2456347"/>
              <a:gd name="connsiteX1" fmla="*/ 2850968 w 6196066"/>
              <a:gd name="connsiteY1" fmla="*/ 114673 h 2456347"/>
              <a:gd name="connsiteX2" fmla="*/ 6172020 w 6196066"/>
              <a:gd name="connsiteY2" fmla="*/ 623468 h 2456347"/>
              <a:gd name="connsiteX3" fmla="*/ 2922406 w 6196066"/>
              <a:gd name="connsiteY3" fmla="*/ 2399087 h 2456347"/>
              <a:gd name="connsiteX4" fmla="*/ 6168 w 6196066"/>
              <a:gd name="connsiteY4" fmla="*/ 1642642 h 2456347"/>
              <a:gd name="connsiteX0" fmla="*/ 5667 w 6203509"/>
              <a:gd name="connsiteY0" fmla="*/ 1643873 h 2459730"/>
              <a:gd name="connsiteX1" fmla="*/ 2850467 w 6203509"/>
              <a:gd name="connsiteY1" fmla="*/ 115904 h 2459730"/>
              <a:gd name="connsiteX2" fmla="*/ 6181044 w 6203509"/>
              <a:gd name="connsiteY2" fmla="*/ 621524 h 2459730"/>
              <a:gd name="connsiteX3" fmla="*/ 2921905 w 6203509"/>
              <a:gd name="connsiteY3" fmla="*/ 2400318 h 2459730"/>
              <a:gd name="connsiteX4" fmla="*/ 5667 w 6203509"/>
              <a:gd name="connsiteY4" fmla="*/ 1643873 h 2459730"/>
              <a:gd name="connsiteX0" fmla="*/ 5667 w 6204424"/>
              <a:gd name="connsiteY0" fmla="*/ 1643873 h 2459730"/>
              <a:gd name="connsiteX1" fmla="*/ 2850467 w 6204424"/>
              <a:gd name="connsiteY1" fmla="*/ 115904 h 2459730"/>
              <a:gd name="connsiteX2" fmla="*/ 6181044 w 6204424"/>
              <a:gd name="connsiteY2" fmla="*/ 621524 h 2459730"/>
              <a:gd name="connsiteX3" fmla="*/ 2921905 w 6204424"/>
              <a:gd name="connsiteY3" fmla="*/ 2400318 h 2459730"/>
              <a:gd name="connsiteX4" fmla="*/ 5667 w 6204424"/>
              <a:gd name="connsiteY4" fmla="*/ 1643873 h 2459730"/>
              <a:gd name="connsiteX0" fmla="*/ 235 w 6199628"/>
              <a:gd name="connsiteY0" fmla="*/ 1643873 h 2435436"/>
              <a:gd name="connsiteX1" fmla="*/ 2845035 w 6199628"/>
              <a:gd name="connsiteY1" fmla="*/ 115904 h 2435436"/>
              <a:gd name="connsiteX2" fmla="*/ 6175612 w 6199628"/>
              <a:gd name="connsiteY2" fmla="*/ 621524 h 2435436"/>
              <a:gd name="connsiteX3" fmla="*/ 2989498 w 6199628"/>
              <a:gd name="connsiteY3" fmla="*/ 2403493 h 2435436"/>
              <a:gd name="connsiteX4" fmla="*/ 235 w 6199628"/>
              <a:gd name="connsiteY4" fmla="*/ 1643873 h 2435436"/>
              <a:gd name="connsiteX0" fmla="*/ 235 w 6203048"/>
              <a:gd name="connsiteY0" fmla="*/ 1643873 h 2453202"/>
              <a:gd name="connsiteX1" fmla="*/ 2845035 w 6203048"/>
              <a:gd name="connsiteY1" fmla="*/ 115904 h 2453202"/>
              <a:gd name="connsiteX2" fmla="*/ 6175612 w 6203048"/>
              <a:gd name="connsiteY2" fmla="*/ 621524 h 2453202"/>
              <a:gd name="connsiteX3" fmla="*/ 2989498 w 6203048"/>
              <a:gd name="connsiteY3" fmla="*/ 2403493 h 2453202"/>
              <a:gd name="connsiteX4" fmla="*/ 235 w 6203048"/>
              <a:gd name="connsiteY4" fmla="*/ 1643873 h 2453202"/>
              <a:gd name="connsiteX0" fmla="*/ 235 w 6203048"/>
              <a:gd name="connsiteY0" fmla="*/ 1643873 h 2435159"/>
              <a:gd name="connsiteX1" fmla="*/ 2845035 w 6203048"/>
              <a:gd name="connsiteY1" fmla="*/ 115904 h 2435159"/>
              <a:gd name="connsiteX2" fmla="*/ 6175612 w 6203048"/>
              <a:gd name="connsiteY2" fmla="*/ 621524 h 2435159"/>
              <a:gd name="connsiteX3" fmla="*/ 2989498 w 6203048"/>
              <a:gd name="connsiteY3" fmla="*/ 2384443 h 2435159"/>
              <a:gd name="connsiteX4" fmla="*/ 235 w 6203048"/>
              <a:gd name="connsiteY4" fmla="*/ 1643873 h 2435159"/>
              <a:gd name="connsiteX0" fmla="*/ 235 w 6201974"/>
              <a:gd name="connsiteY0" fmla="*/ 1643873 h 2427929"/>
              <a:gd name="connsiteX1" fmla="*/ 2845035 w 6201974"/>
              <a:gd name="connsiteY1" fmla="*/ 115904 h 2427929"/>
              <a:gd name="connsiteX2" fmla="*/ 6175612 w 6201974"/>
              <a:gd name="connsiteY2" fmla="*/ 621524 h 2427929"/>
              <a:gd name="connsiteX3" fmla="*/ 2989498 w 6201974"/>
              <a:gd name="connsiteY3" fmla="*/ 2384443 h 2427929"/>
              <a:gd name="connsiteX4" fmla="*/ 235 w 6201974"/>
              <a:gd name="connsiteY4" fmla="*/ 1643873 h 2427929"/>
              <a:gd name="connsiteX0" fmla="*/ 235 w 6201974"/>
              <a:gd name="connsiteY0" fmla="*/ 1643873 h 2427929"/>
              <a:gd name="connsiteX1" fmla="*/ 2845035 w 6201974"/>
              <a:gd name="connsiteY1" fmla="*/ 115904 h 2427929"/>
              <a:gd name="connsiteX2" fmla="*/ 6175612 w 6201974"/>
              <a:gd name="connsiteY2" fmla="*/ 621524 h 2427929"/>
              <a:gd name="connsiteX3" fmla="*/ 2989498 w 6201974"/>
              <a:gd name="connsiteY3" fmla="*/ 2384443 h 2427929"/>
              <a:gd name="connsiteX4" fmla="*/ 235 w 6201974"/>
              <a:gd name="connsiteY4" fmla="*/ 1643873 h 2427929"/>
              <a:gd name="connsiteX0" fmla="*/ 235 w 6199967"/>
              <a:gd name="connsiteY0" fmla="*/ 1643873 h 2427929"/>
              <a:gd name="connsiteX1" fmla="*/ 2845035 w 6199967"/>
              <a:gd name="connsiteY1" fmla="*/ 115904 h 2427929"/>
              <a:gd name="connsiteX2" fmla="*/ 6175612 w 6199967"/>
              <a:gd name="connsiteY2" fmla="*/ 621524 h 2427929"/>
              <a:gd name="connsiteX3" fmla="*/ 2989498 w 6199967"/>
              <a:gd name="connsiteY3" fmla="*/ 2384443 h 2427929"/>
              <a:gd name="connsiteX4" fmla="*/ 235 w 6199967"/>
              <a:gd name="connsiteY4" fmla="*/ 1643873 h 2427929"/>
              <a:gd name="connsiteX0" fmla="*/ 866 w 6201919"/>
              <a:gd name="connsiteY0" fmla="*/ 1643873 h 2418872"/>
              <a:gd name="connsiteX1" fmla="*/ 2845666 w 6201919"/>
              <a:gd name="connsiteY1" fmla="*/ 115904 h 2418872"/>
              <a:gd name="connsiteX2" fmla="*/ 6176243 w 6201919"/>
              <a:gd name="connsiteY2" fmla="*/ 621524 h 2418872"/>
              <a:gd name="connsiteX3" fmla="*/ 3126654 w 6201919"/>
              <a:gd name="connsiteY3" fmla="*/ 2374918 h 2418872"/>
              <a:gd name="connsiteX4" fmla="*/ 866 w 6201919"/>
              <a:gd name="connsiteY4" fmla="*/ 1643873 h 2418872"/>
              <a:gd name="connsiteX0" fmla="*/ 866 w 6201919"/>
              <a:gd name="connsiteY0" fmla="*/ 1643873 h 2457301"/>
              <a:gd name="connsiteX1" fmla="*/ 2845666 w 6201919"/>
              <a:gd name="connsiteY1" fmla="*/ 115904 h 2457301"/>
              <a:gd name="connsiteX2" fmla="*/ 6176243 w 6201919"/>
              <a:gd name="connsiteY2" fmla="*/ 621524 h 2457301"/>
              <a:gd name="connsiteX3" fmla="*/ 3126654 w 6201919"/>
              <a:gd name="connsiteY3" fmla="*/ 2374918 h 2457301"/>
              <a:gd name="connsiteX4" fmla="*/ 866 w 6201919"/>
              <a:gd name="connsiteY4" fmla="*/ 1643873 h 2457301"/>
              <a:gd name="connsiteX0" fmla="*/ 129 w 6201182"/>
              <a:gd name="connsiteY0" fmla="*/ 1643873 h 2466302"/>
              <a:gd name="connsiteX1" fmla="*/ 2844929 w 6201182"/>
              <a:gd name="connsiteY1" fmla="*/ 115904 h 2466302"/>
              <a:gd name="connsiteX2" fmla="*/ 6175506 w 6201182"/>
              <a:gd name="connsiteY2" fmla="*/ 621524 h 2466302"/>
              <a:gd name="connsiteX3" fmla="*/ 3125917 w 6201182"/>
              <a:gd name="connsiteY3" fmla="*/ 2374918 h 2466302"/>
              <a:gd name="connsiteX4" fmla="*/ 129 w 6201182"/>
              <a:gd name="connsiteY4" fmla="*/ 1643873 h 2466302"/>
              <a:gd name="connsiteX0" fmla="*/ 138 w 6159916"/>
              <a:gd name="connsiteY0" fmla="*/ 1476911 h 2440956"/>
              <a:gd name="connsiteX1" fmla="*/ 2803663 w 6159916"/>
              <a:gd name="connsiteY1" fmla="*/ 104517 h 2440956"/>
              <a:gd name="connsiteX2" fmla="*/ 6134240 w 6159916"/>
              <a:gd name="connsiteY2" fmla="*/ 610137 h 2440956"/>
              <a:gd name="connsiteX3" fmla="*/ 3084651 w 6159916"/>
              <a:gd name="connsiteY3" fmla="*/ 2363531 h 2440956"/>
              <a:gd name="connsiteX4" fmla="*/ 138 w 6159916"/>
              <a:gd name="connsiteY4" fmla="*/ 1476911 h 2440956"/>
              <a:gd name="connsiteX0" fmla="*/ 22534 w 6182312"/>
              <a:gd name="connsiteY0" fmla="*/ 1476911 h 2445507"/>
              <a:gd name="connsiteX1" fmla="*/ 2826059 w 6182312"/>
              <a:gd name="connsiteY1" fmla="*/ 104517 h 2445507"/>
              <a:gd name="connsiteX2" fmla="*/ 6156636 w 6182312"/>
              <a:gd name="connsiteY2" fmla="*/ 610137 h 2445507"/>
              <a:gd name="connsiteX3" fmla="*/ 3107047 w 6182312"/>
              <a:gd name="connsiteY3" fmla="*/ 2363531 h 2445507"/>
              <a:gd name="connsiteX4" fmla="*/ 22534 w 6182312"/>
              <a:gd name="connsiteY4" fmla="*/ 1476911 h 2445507"/>
              <a:gd name="connsiteX0" fmla="*/ 51629 w 6211407"/>
              <a:gd name="connsiteY0" fmla="*/ 1476911 h 2448092"/>
              <a:gd name="connsiteX1" fmla="*/ 2855154 w 6211407"/>
              <a:gd name="connsiteY1" fmla="*/ 104517 h 2448092"/>
              <a:gd name="connsiteX2" fmla="*/ 6185731 w 6211407"/>
              <a:gd name="connsiteY2" fmla="*/ 610137 h 2448092"/>
              <a:gd name="connsiteX3" fmla="*/ 3136142 w 6211407"/>
              <a:gd name="connsiteY3" fmla="*/ 2363531 h 2448092"/>
              <a:gd name="connsiteX4" fmla="*/ 51629 w 6211407"/>
              <a:gd name="connsiteY4" fmla="*/ 1476911 h 2448092"/>
              <a:gd name="connsiteX0" fmla="*/ 48967 w 6208745"/>
              <a:gd name="connsiteY0" fmla="*/ 1476911 h 2448894"/>
              <a:gd name="connsiteX1" fmla="*/ 2852492 w 6208745"/>
              <a:gd name="connsiteY1" fmla="*/ 104517 h 2448894"/>
              <a:gd name="connsiteX2" fmla="*/ 6183069 w 6208745"/>
              <a:gd name="connsiteY2" fmla="*/ 610137 h 2448894"/>
              <a:gd name="connsiteX3" fmla="*/ 3133480 w 6208745"/>
              <a:gd name="connsiteY3" fmla="*/ 2363531 h 2448894"/>
              <a:gd name="connsiteX4" fmla="*/ 48967 w 6208745"/>
              <a:gd name="connsiteY4" fmla="*/ 1476911 h 2448894"/>
              <a:gd name="connsiteX0" fmla="*/ 48967 w 6208745"/>
              <a:gd name="connsiteY0" fmla="*/ 1489461 h 2461444"/>
              <a:gd name="connsiteX1" fmla="*/ 2852492 w 6208745"/>
              <a:gd name="connsiteY1" fmla="*/ 117067 h 2461444"/>
              <a:gd name="connsiteX2" fmla="*/ 6183069 w 6208745"/>
              <a:gd name="connsiteY2" fmla="*/ 622687 h 2461444"/>
              <a:gd name="connsiteX3" fmla="*/ 3133480 w 6208745"/>
              <a:gd name="connsiteY3" fmla="*/ 2376081 h 2461444"/>
              <a:gd name="connsiteX4" fmla="*/ 48967 w 6208745"/>
              <a:gd name="connsiteY4" fmla="*/ 1489461 h 2461444"/>
              <a:gd name="connsiteX0" fmla="*/ 48967 w 6208745"/>
              <a:gd name="connsiteY0" fmla="*/ 1497839 h 2469822"/>
              <a:gd name="connsiteX1" fmla="*/ 2852492 w 6208745"/>
              <a:gd name="connsiteY1" fmla="*/ 125445 h 2469822"/>
              <a:gd name="connsiteX2" fmla="*/ 6183069 w 6208745"/>
              <a:gd name="connsiteY2" fmla="*/ 631065 h 2469822"/>
              <a:gd name="connsiteX3" fmla="*/ 3133480 w 6208745"/>
              <a:gd name="connsiteY3" fmla="*/ 2384459 h 2469822"/>
              <a:gd name="connsiteX4" fmla="*/ 48967 w 6208745"/>
              <a:gd name="connsiteY4" fmla="*/ 1497839 h 2469822"/>
              <a:gd name="connsiteX0" fmla="*/ 48967 w 6208745"/>
              <a:gd name="connsiteY0" fmla="*/ 1490857 h 2462840"/>
              <a:gd name="connsiteX1" fmla="*/ 2852492 w 6208745"/>
              <a:gd name="connsiteY1" fmla="*/ 118463 h 2462840"/>
              <a:gd name="connsiteX2" fmla="*/ 6183069 w 6208745"/>
              <a:gd name="connsiteY2" fmla="*/ 624083 h 2462840"/>
              <a:gd name="connsiteX3" fmla="*/ 3133480 w 6208745"/>
              <a:gd name="connsiteY3" fmla="*/ 2377477 h 2462840"/>
              <a:gd name="connsiteX4" fmla="*/ 48967 w 6208745"/>
              <a:gd name="connsiteY4" fmla="*/ 1490857 h 2462840"/>
              <a:gd name="connsiteX0" fmla="*/ 48967 w 6199318"/>
              <a:gd name="connsiteY0" fmla="*/ 1485870 h 2457853"/>
              <a:gd name="connsiteX1" fmla="*/ 2852492 w 6199318"/>
              <a:gd name="connsiteY1" fmla="*/ 113476 h 2457853"/>
              <a:gd name="connsiteX2" fmla="*/ 6173544 w 6199318"/>
              <a:gd name="connsiteY2" fmla="*/ 596871 h 2457853"/>
              <a:gd name="connsiteX3" fmla="*/ 3133480 w 6199318"/>
              <a:gd name="connsiteY3" fmla="*/ 2372490 h 2457853"/>
              <a:gd name="connsiteX4" fmla="*/ 48967 w 6199318"/>
              <a:gd name="connsiteY4" fmla="*/ 1485870 h 2457853"/>
              <a:gd name="connsiteX0" fmla="*/ 48967 w 6193033"/>
              <a:gd name="connsiteY0" fmla="*/ 1481978 h 2453961"/>
              <a:gd name="connsiteX1" fmla="*/ 2852492 w 6193033"/>
              <a:gd name="connsiteY1" fmla="*/ 109584 h 2453961"/>
              <a:gd name="connsiteX2" fmla="*/ 6167194 w 6193033"/>
              <a:gd name="connsiteY2" fmla="*/ 602504 h 2453961"/>
              <a:gd name="connsiteX3" fmla="*/ 3133480 w 6193033"/>
              <a:gd name="connsiteY3" fmla="*/ 2368598 h 2453961"/>
              <a:gd name="connsiteX4" fmla="*/ 48967 w 6193033"/>
              <a:gd name="connsiteY4" fmla="*/ 1481978 h 2453961"/>
              <a:gd name="connsiteX0" fmla="*/ 48967 w 6215031"/>
              <a:gd name="connsiteY0" fmla="*/ 1484563 h 2456546"/>
              <a:gd name="connsiteX1" fmla="*/ 2852492 w 6215031"/>
              <a:gd name="connsiteY1" fmla="*/ 112169 h 2456546"/>
              <a:gd name="connsiteX2" fmla="*/ 6189419 w 6215031"/>
              <a:gd name="connsiteY2" fmla="*/ 598739 h 2456546"/>
              <a:gd name="connsiteX3" fmla="*/ 3133480 w 6215031"/>
              <a:gd name="connsiteY3" fmla="*/ 2371183 h 2456546"/>
              <a:gd name="connsiteX4" fmla="*/ 48967 w 6215031"/>
              <a:gd name="connsiteY4" fmla="*/ 1484563 h 2456546"/>
              <a:gd name="connsiteX0" fmla="*/ 48967 w 6215031"/>
              <a:gd name="connsiteY0" fmla="*/ 1473464 h 2445447"/>
              <a:gd name="connsiteX1" fmla="*/ 2852492 w 6215031"/>
              <a:gd name="connsiteY1" fmla="*/ 101070 h 2445447"/>
              <a:gd name="connsiteX2" fmla="*/ 6189419 w 6215031"/>
              <a:gd name="connsiteY2" fmla="*/ 587640 h 2445447"/>
              <a:gd name="connsiteX3" fmla="*/ 3133480 w 6215031"/>
              <a:gd name="connsiteY3" fmla="*/ 2360084 h 2445447"/>
              <a:gd name="connsiteX4" fmla="*/ 48967 w 6215031"/>
              <a:gd name="connsiteY4" fmla="*/ 1473464 h 2445447"/>
              <a:gd name="connsiteX0" fmla="*/ 48967 w 6213061"/>
              <a:gd name="connsiteY0" fmla="*/ 1473464 h 2445447"/>
              <a:gd name="connsiteX1" fmla="*/ 2852492 w 6213061"/>
              <a:gd name="connsiteY1" fmla="*/ 101070 h 2445447"/>
              <a:gd name="connsiteX2" fmla="*/ 6189419 w 6213061"/>
              <a:gd name="connsiteY2" fmla="*/ 587640 h 2445447"/>
              <a:gd name="connsiteX3" fmla="*/ 3133480 w 6213061"/>
              <a:gd name="connsiteY3" fmla="*/ 2360084 h 2445447"/>
              <a:gd name="connsiteX4" fmla="*/ 48967 w 6213061"/>
              <a:gd name="connsiteY4" fmla="*/ 1473464 h 2445447"/>
              <a:gd name="connsiteX0" fmla="*/ 48967 w 6213061"/>
              <a:gd name="connsiteY0" fmla="*/ 1483257 h 2455240"/>
              <a:gd name="connsiteX1" fmla="*/ 2852492 w 6213061"/>
              <a:gd name="connsiteY1" fmla="*/ 110863 h 2455240"/>
              <a:gd name="connsiteX2" fmla="*/ 6189419 w 6213061"/>
              <a:gd name="connsiteY2" fmla="*/ 597433 h 2455240"/>
              <a:gd name="connsiteX3" fmla="*/ 3133480 w 6213061"/>
              <a:gd name="connsiteY3" fmla="*/ 2369877 h 2455240"/>
              <a:gd name="connsiteX4" fmla="*/ 48967 w 6213061"/>
              <a:gd name="connsiteY4" fmla="*/ 1483257 h 2455240"/>
              <a:gd name="connsiteX0" fmla="*/ 48967 w 6213061"/>
              <a:gd name="connsiteY0" fmla="*/ 1500067 h 2472050"/>
              <a:gd name="connsiteX1" fmla="*/ 2852492 w 6213061"/>
              <a:gd name="connsiteY1" fmla="*/ 127673 h 2472050"/>
              <a:gd name="connsiteX2" fmla="*/ 6189419 w 6213061"/>
              <a:gd name="connsiteY2" fmla="*/ 614243 h 2472050"/>
              <a:gd name="connsiteX3" fmla="*/ 3133480 w 6213061"/>
              <a:gd name="connsiteY3" fmla="*/ 2386687 h 2472050"/>
              <a:gd name="connsiteX4" fmla="*/ 48967 w 6213061"/>
              <a:gd name="connsiteY4" fmla="*/ 1500067 h 2472050"/>
              <a:gd name="connsiteX0" fmla="*/ 48967 w 6213061"/>
              <a:gd name="connsiteY0" fmla="*/ 1501469 h 2473452"/>
              <a:gd name="connsiteX1" fmla="*/ 2852492 w 6213061"/>
              <a:gd name="connsiteY1" fmla="*/ 129075 h 2473452"/>
              <a:gd name="connsiteX2" fmla="*/ 6189419 w 6213061"/>
              <a:gd name="connsiteY2" fmla="*/ 615645 h 2473452"/>
              <a:gd name="connsiteX3" fmla="*/ 3133480 w 6213061"/>
              <a:gd name="connsiteY3" fmla="*/ 2388089 h 2473452"/>
              <a:gd name="connsiteX4" fmla="*/ 48967 w 6213061"/>
              <a:gd name="connsiteY4" fmla="*/ 1501469 h 2473452"/>
              <a:gd name="connsiteX0" fmla="*/ 48967 w 6213061"/>
              <a:gd name="connsiteY0" fmla="*/ 1492870 h 2464853"/>
              <a:gd name="connsiteX1" fmla="*/ 2852492 w 6213061"/>
              <a:gd name="connsiteY1" fmla="*/ 120476 h 2464853"/>
              <a:gd name="connsiteX2" fmla="*/ 6189419 w 6213061"/>
              <a:gd name="connsiteY2" fmla="*/ 607046 h 2464853"/>
              <a:gd name="connsiteX3" fmla="*/ 3133480 w 6213061"/>
              <a:gd name="connsiteY3" fmla="*/ 2379490 h 2464853"/>
              <a:gd name="connsiteX4" fmla="*/ 48967 w 6213061"/>
              <a:gd name="connsiteY4" fmla="*/ 1492870 h 2464853"/>
              <a:gd name="connsiteX0" fmla="*/ 48967 w 6214336"/>
              <a:gd name="connsiteY0" fmla="*/ 1492870 h 2464853"/>
              <a:gd name="connsiteX1" fmla="*/ 2852492 w 6214336"/>
              <a:gd name="connsiteY1" fmla="*/ 120476 h 2464853"/>
              <a:gd name="connsiteX2" fmla="*/ 6189419 w 6214336"/>
              <a:gd name="connsiteY2" fmla="*/ 607046 h 2464853"/>
              <a:gd name="connsiteX3" fmla="*/ 3133480 w 6214336"/>
              <a:gd name="connsiteY3" fmla="*/ 2379490 h 2464853"/>
              <a:gd name="connsiteX4" fmla="*/ 48967 w 6214336"/>
              <a:gd name="connsiteY4" fmla="*/ 1492870 h 2464853"/>
              <a:gd name="connsiteX0" fmla="*/ 48552 w 6224523"/>
              <a:gd name="connsiteY0" fmla="*/ 1464709 h 2436692"/>
              <a:gd name="connsiteX1" fmla="*/ 2862679 w 6224523"/>
              <a:gd name="connsiteY1" fmla="*/ 92315 h 2436692"/>
              <a:gd name="connsiteX2" fmla="*/ 6199606 w 6224523"/>
              <a:gd name="connsiteY2" fmla="*/ 578885 h 2436692"/>
              <a:gd name="connsiteX3" fmla="*/ 3143667 w 6224523"/>
              <a:gd name="connsiteY3" fmla="*/ 2351329 h 2436692"/>
              <a:gd name="connsiteX4" fmla="*/ 48552 w 6224523"/>
              <a:gd name="connsiteY4" fmla="*/ 1464709 h 2436692"/>
              <a:gd name="connsiteX0" fmla="*/ 48552 w 6235014"/>
              <a:gd name="connsiteY0" fmla="*/ 1460966 h 2432949"/>
              <a:gd name="connsiteX1" fmla="*/ 2862679 w 6235014"/>
              <a:gd name="connsiteY1" fmla="*/ 88572 h 2432949"/>
              <a:gd name="connsiteX2" fmla="*/ 6210208 w 6235014"/>
              <a:gd name="connsiteY2" fmla="*/ 585691 h 2432949"/>
              <a:gd name="connsiteX3" fmla="*/ 3143667 w 6235014"/>
              <a:gd name="connsiteY3" fmla="*/ 2347586 h 2432949"/>
              <a:gd name="connsiteX4" fmla="*/ 48552 w 6235014"/>
              <a:gd name="connsiteY4" fmla="*/ 1460966 h 2432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5014" h="2432949">
                <a:moveTo>
                  <a:pt x="48552" y="1460966"/>
                </a:moveTo>
                <a:cubicBezTo>
                  <a:pt x="319221" y="881264"/>
                  <a:pt x="1835736" y="234451"/>
                  <a:pt x="2862679" y="88572"/>
                </a:cubicBezTo>
                <a:cubicBezTo>
                  <a:pt x="3889622" y="-57307"/>
                  <a:pt x="5949857" y="-100445"/>
                  <a:pt x="6210208" y="585691"/>
                </a:cubicBezTo>
                <a:cubicBezTo>
                  <a:pt x="6489608" y="1462327"/>
                  <a:pt x="4341698" y="2180366"/>
                  <a:pt x="3143667" y="2347586"/>
                </a:cubicBezTo>
                <a:cubicBezTo>
                  <a:pt x="615838" y="2664028"/>
                  <a:pt x="-222117" y="2040668"/>
                  <a:pt x="48552" y="1460966"/>
                </a:cubicBezTo>
                <a:close/>
              </a:path>
            </a:pathLst>
          </a:custGeom>
          <a:solidFill>
            <a:schemeClr val="accent1"/>
          </a:solidFill>
          <a:ln>
            <a:noFill/>
          </a:ln>
        </p:spPr>
        <p:txBody>
          <a:bodyPr anchor="ctr"/>
          <a:lstStyle>
            <a:lvl1pPr marL="0" indent="0" algn="ctr">
              <a:buNone/>
              <a:defRPr>
                <a:solidFill>
                  <a:schemeClr val="accent1"/>
                </a:solidFill>
              </a:defRPr>
            </a:lvl1pPr>
          </a:lstStyle>
          <a:p>
            <a:endParaRPr lang="en-US"/>
          </a:p>
        </p:txBody>
      </p:sp>
    </p:spTree>
    <p:extLst>
      <p:ext uri="{BB962C8B-B14F-4D97-AF65-F5344CB8AC3E}">
        <p14:creationId xmlns:p14="http://schemas.microsoft.com/office/powerpoint/2010/main" val="2337991757"/>
      </p:ext>
    </p:extLst>
  </p:cSld>
  <p:clrMapOvr>
    <a:masterClrMapping/>
  </p:clrMapOvr>
  <p:transition spd="med">
    <p:wip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userDrawn="1">
  <p:cSld name="2_light-title-slide">
    <p:bg>
      <p:bgPr>
        <a:solidFill>
          <a:schemeClr val="bg1"/>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44B80CA-5263-CE0E-FD8E-731C49707EC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 y="0"/>
            <a:ext cx="12190075" cy="6858000"/>
          </a:xfrm>
          <a:prstGeom prst="rect">
            <a:avLst/>
          </a:prstGeom>
        </p:spPr>
      </p:pic>
      <p:sp>
        <p:nvSpPr>
          <p:cNvPr id="307202" name="Rectangle 2"/>
          <p:cNvSpPr>
            <a:spLocks noGrp="1" noChangeArrowheads="1"/>
          </p:cNvSpPr>
          <p:nvPr>
            <p:ph type="ctrTitle" hasCustomPrompt="1"/>
          </p:nvPr>
        </p:nvSpPr>
        <p:spPr>
          <a:xfrm>
            <a:off x="0" y="1222875"/>
            <a:ext cx="6546274" cy="1361440"/>
          </a:xfrm>
        </p:spPr>
        <p:txBody>
          <a:bodyPr lIns="914400" tIns="91440" anchor="t">
            <a:normAutofit/>
          </a:bodyPr>
          <a:lstStyle>
            <a:lvl1pPr marL="0" indent="0" algn="l">
              <a:lnSpc>
                <a:spcPct val="90000"/>
              </a:lnSpc>
              <a:tabLst>
                <a:tab pos="3078163" algn="l"/>
              </a:tabLst>
              <a:defRPr sz="4400" b="1" i="0" baseline="0">
                <a:solidFill>
                  <a:schemeClr val="tx1"/>
                </a:solidFill>
              </a:defRPr>
            </a:lvl1pPr>
          </a:lstStyle>
          <a:p>
            <a:r>
              <a:rPr lang="en-US"/>
              <a:t>Click to edit Master </a:t>
            </a:r>
            <a:br>
              <a:rPr lang="en-US"/>
            </a:br>
            <a:r>
              <a:rPr lang="en-US"/>
              <a:t>title style</a:t>
            </a:r>
          </a:p>
        </p:txBody>
      </p:sp>
      <p:sp>
        <p:nvSpPr>
          <p:cNvPr id="307203" name="Rectangle 3"/>
          <p:cNvSpPr>
            <a:spLocks noGrp="1" noChangeArrowheads="1"/>
          </p:cNvSpPr>
          <p:nvPr>
            <p:ph type="subTitle" idx="1"/>
          </p:nvPr>
        </p:nvSpPr>
        <p:spPr>
          <a:xfrm>
            <a:off x="1" y="2753361"/>
            <a:ext cx="6546274" cy="1694014"/>
          </a:xfrm>
          <a:ln>
            <a:noFill/>
          </a:ln>
        </p:spPr>
        <p:txBody>
          <a:bodyPr wrap="square" lIns="914400" tIns="91440" bIns="91440" anchor="t" anchorCtr="0">
            <a:noAutofit/>
          </a:bodyPr>
          <a:lstStyle>
            <a:lvl1pPr marL="0" indent="0" algn="l">
              <a:lnSpc>
                <a:spcPct val="120000"/>
              </a:lnSpc>
              <a:spcBef>
                <a:spcPts val="2400"/>
              </a:spcBef>
              <a:spcAft>
                <a:spcPts val="2400"/>
              </a:spcAft>
              <a:buFont typeface="Symbol" pitchFamily="18" charset="2"/>
              <a:buNone/>
              <a:tabLst>
                <a:tab pos="11085236" algn="r"/>
              </a:tabLst>
              <a:defRPr sz="2000" b="0" i="0" cap="none" spc="10" baseline="0">
                <a:solidFill>
                  <a:schemeClr val="accent3"/>
                </a:solidFill>
                <a:latin typeface="+mn-lt"/>
              </a:defRPr>
            </a:lvl1pPr>
            <a:lvl2pPr marL="0" indent="0">
              <a:lnSpc>
                <a:spcPct val="100000"/>
              </a:lnSpc>
              <a:spcBef>
                <a:spcPts val="0"/>
              </a:spcBef>
              <a:spcAft>
                <a:spcPts val="0"/>
              </a:spcAft>
              <a:buNone/>
              <a:defRPr sz="1600" b="0">
                <a:solidFill>
                  <a:schemeClr val="tx1"/>
                </a:solidFill>
                <a:latin typeface="+mn-lt"/>
              </a:defRPr>
            </a:lvl2pPr>
          </a:lstStyle>
          <a:p>
            <a:r>
              <a:rPr lang="en-US"/>
              <a:t>Click to edit Master subtitle style</a:t>
            </a:r>
          </a:p>
        </p:txBody>
      </p:sp>
      <p:pic>
        <p:nvPicPr>
          <p:cNvPr id="2" name="Graphic 1">
            <a:extLst>
              <a:ext uri="{FF2B5EF4-FFF2-40B4-BE49-F238E27FC236}">
                <a16:creationId xmlns:a16="http://schemas.microsoft.com/office/drawing/2014/main" id="{8BA4B44A-4274-E5B6-DCA0-9C0A4EFE0F4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2486" y="428573"/>
            <a:ext cx="2760661" cy="365729"/>
          </a:xfrm>
          <a:prstGeom prst="rect">
            <a:avLst/>
          </a:prstGeom>
        </p:spPr>
      </p:pic>
    </p:spTree>
    <p:extLst>
      <p:ext uri="{BB962C8B-B14F-4D97-AF65-F5344CB8AC3E}">
        <p14:creationId xmlns:p14="http://schemas.microsoft.com/office/powerpoint/2010/main" val="250227747"/>
      </p:ext>
    </p:extLst>
  </p:cSld>
  <p:clrMapOvr>
    <a:masterClrMapping/>
  </p:clrMapOvr>
  <p:transition spd="med">
    <p:wip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userDrawn="1">
  <p:cSld name="1_light-title-slide">
    <p:bg>
      <p:bgPr>
        <a:solidFill>
          <a:schemeClr val="bg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1502FA1-5C4A-166F-0FE8-1F49116D5947}"/>
              </a:ext>
            </a:extLst>
          </p:cNvPr>
          <p:cNvSpPr>
            <a:spLocks noGrp="1"/>
          </p:cNvSpPr>
          <p:nvPr>
            <p:ph type="pic" sz="quarter" idx="10"/>
          </p:nvPr>
        </p:nvSpPr>
        <p:spPr>
          <a:xfrm>
            <a:off x="0" y="0"/>
            <a:ext cx="12192000" cy="6858000"/>
          </a:xfrm>
          <a:solidFill>
            <a:schemeClr val="tx1"/>
          </a:solidFill>
        </p:spPr>
        <p:txBody>
          <a:bodyPr bIns="914400" anchor="ctr"/>
          <a:lstStyle>
            <a:lvl1pPr marL="0" indent="0" algn="ctr">
              <a:buNone/>
              <a:defRPr>
                <a:solidFill>
                  <a:schemeClr val="accent3"/>
                </a:solidFill>
              </a:defRPr>
            </a:lvl1pPr>
          </a:lstStyle>
          <a:p>
            <a:endParaRPr lang="en-US"/>
          </a:p>
        </p:txBody>
      </p:sp>
      <p:sp>
        <p:nvSpPr>
          <p:cNvPr id="307202" name="Rectangle 2"/>
          <p:cNvSpPr>
            <a:spLocks noGrp="1" noChangeArrowheads="1"/>
          </p:cNvSpPr>
          <p:nvPr>
            <p:ph type="ctrTitle" hasCustomPrompt="1"/>
          </p:nvPr>
        </p:nvSpPr>
        <p:spPr>
          <a:xfrm>
            <a:off x="0" y="1950298"/>
            <a:ext cx="6546274" cy="1694015"/>
          </a:xfrm>
        </p:spPr>
        <p:txBody>
          <a:bodyPr lIns="914400" tIns="91440" anchor="t">
            <a:normAutofit/>
          </a:bodyPr>
          <a:lstStyle>
            <a:lvl1pPr marL="0" indent="0" algn="l">
              <a:lnSpc>
                <a:spcPct val="90000"/>
              </a:lnSpc>
              <a:tabLst>
                <a:tab pos="3078163" algn="l"/>
              </a:tabLst>
              <a:defRPr sz="4400" b="1" i="0" baseline="0">
                <a:solidFill>
                  <a:schemeClr val="bg1"/>
                </a:solidFill>
              </a:defRPr>
            </a:lvl1pPr>
          </a:lstStyle>
          <a:p>
            <a:r>
              <a:rPr lang="en-US"/>
              <a:t>Click to edit Master </a:t>
            </a:r>
            <a:br>
              <a:rPr lang="en-US"/>
            </a:br>
            <a:r>
              <a:rPr lang="en-US"/>
              <a:t>title style</a:t>
            </a:r>
          </a:p>
        </p:txBody>
      </p:sp>
      <p:sp>
        <p:nvSpPr>
          <p:cNvPr id="307203" name="Rectangle 3"/>
          <p:cNvSpPr>
            <a:spLocks noGrp="1" noChangeArrowheads="1"/>
          </p:cNvSpPr>
          <p:nvPr>
            <p:ph type="subTitle" idx="1" hasCustomPrompt="1"/>
          </p:nvPr>
        </p:nvSpPr>
        <p:spPr>
          <a:xfrm>
            <a:off x="0" y="3644313"/>
            <a:ext cx="6546274" cy="1694014"/>
          </a:xfrm>
          <a:ln>
            <a:noFill/>
          </a:ln>
        </p:spPr>
        <p:txBody>
          <a:bodyPr wrap="square" lIns="914400" tIns="91440" bIns="91440" anchor="t" anchorCtr="0">
            <a:noAutofit/>
          </a:bodyPr>
          <a:lstStyle>
            <a:lvl1pPr marL="0" indent="0" algn="l">
              <a:lnSpc>
                <a:spcPct val="120000"/>
              </a:lnSpc>
              <a:spcBef>
                <a:spcPts val="2400"/>
              </a:spcBef>
              <a:spcAft>
                <a:spcPts val="2400"/>
              </a:spcAft>
              <a:buFont typeface="Symbol" pitchFamily="18" charset="2"/>
              <a:buNone/>
              <a:tabLst>
                <a:tab pos="11085236" algn="r"/>
              </a:tabLst>
              <a:defRPr sz="1600" b="0" i="0" cap="all" spc="200" baseline="0">
                <a:solidFill>
                  <a:schemeClr val="bg2"/>
                </a:solidFill>
                <a:latin typeface="+mn-lt"/>
              </a:defRPr>
            </a:lvl1pPr>
            <a:lvl2pPr marL="0" indent="0">
              <a:lnSpc>
                <a:spcPct val="100000"/>
              </a:lnSpc>
              <a:spcBef>
                <a:spcPts val="0"/>
              </a:spcBef>
              <a:spcAft>
                <a:spcPts val="0"/>
              </a:spcAft>
              <a:buNone/>
              <a:defRPr sz="1600" b="0">
                <a:solidFill>
                  <a:schemeClr val="tx1"/>
                </a:solidFill>
                <a:latin typeface="+mn-lt"/>
              </a:defRPr>
            </a:lvl2pPr>
          </a:lstStyle>
          <a:p>
            <a:r>
              <a:rPr lang="en-US"/>
              <a:t>CLICK TO EDIT MASTER SUBTITLE STYLE</a:t>
            </a:r>
          </a:p>
        </p:txBody>
      </p:sp>
      <p:sp>
        <p:nvSpPr>
          <p:cNvPr id="7" name="Content Placeholder 6">
            <a:extLst>
              <a:ext uri="{FF2B5EF4-FFF2-40B4-BE49-F238E27FC236}">
                <a16:creationId xmlns:a16="http://schemas.microsoft.com/office/drawing/2014/main" id="{B11333BD-69F2-AB16-E0F0-D3C2D9FC6781}"/>
              </a:ext>
            </a:extLst>
          </p:cNvPr>
          <p:cNvSpPr>
            <a:spLocks noGrp="1"/>
          </p:cNvSpPr>
          <p:nvPr>
            <p:ph sz="quarter" idx="11" hasCustomPrompt="1"/>
          </p:nvPr>
        </p:nvSpPr>
        <p:spPr>
          <a:xfrm>
            <a:off x="852488" y="599576"/>
            <a:ext cx="2760662" cy="365125"/>
          </a:xfrm>
        </p:spPr>
        <p:txBody>
          <a:bodyPr anchor="ctr">
            <a:normAutofit/>
          </a:bodyPr>
          <a:lstStyle>
            <a:lvl1pPr marL="0" indent="0">
              <a:buNone/>
              <a:defRPr sz="1200">
                <a:solidFill>
                  <a:schemeClr val="accent3"/>
                </a:solidFill>
              </a:defRPr>
            </a:lvl1pPr>
            <a:lvl2pPr marL="182562" indent="0">
              <a:buNone/>
              <a:defRPr>
                <a:solidFill>
                  <a:schemeClr val="accent3"/>
                </a:solidFill>
              </a:defRPr>
            </a:lvl2pPr>
            <a:lvl3pPr marL="364808" indent="0">
              <a:buNone/>
              <a:defRPr>
                <a:solidFill>
                  <a:schemeClr val="accent3"/>
                </a:solidFill>
              </a:defRPr>
            </a:lvl3pPr>
            <a:lvl4pPr marL="547687" indent="0">
              <a:buNone/>
              <a:defRPr>
                <a:solidFill>
                  <a:schemeClr val="accent3"/>
                </a:solidFill>
              </a:defRPr>
            </a:lvl4pPr>
            <a:lvl5pPr marL="731520" indent="0">
              <a:buFont typeface="Arial" panose="020B0604020202020204" pitchFamily="34" charset="0"/>
              <a:buNone/>
              <a:defRPr>
                <a:solidFill>
                  <a:schemeClr val="accent3"/>
                </a:solidFill>
              </a:defRPr>
            </a:lvl5pPr>
          </a:lstStyle>
          <a:p>
            <a:pPr lvl="0"/>
            <a:r>
              <a:rPr lang="en-US"/>
              <a:t>Logo</a:t>
            </a:r>
          </a:p>
        </p:txBody>
      </p:sp>
      <p:sp>
        <p:nvSpPr>
          <p:cNvPr id="2" name="Chart Placeholder 3">
            <a:extLst>
              <a:ext uri="{FF2B5EF4-FFF2-40B4-BE49-F238E27FC236}">
                <a16:creationId xmlns:a16="http://schemas.microsoft.com/office/drawing/2014/main" id="{FF403DF1-1D07-4A44-A3C4-CDCC6FDCCED4}"/>
              </a:ext>
            </a:extLst>
          </p:cNvPr>
          <p:cNvSpPr>
            <a:spLocks noGrp="1"/>
          </p:cNvSpPr>
          <p:nvPr>
            <p:ph type="chart" sz="quarter" idx="12"/>
          </p:nvPr>
        </p:nvSpPr>
        <p:spPr>
          <a:xfrm>
            <a:off x="914400" y="1628209"/>
            <a:ext cx="595312" cy="45719"/>
          </a:xfrm>
          <a:solidFill>
            <a:schemeClr val="accent1"/>
          </a:solidFill>
        </p:spPr>
        <p:txBody>
          <a:bodyPr>
            <a:noAutofit/>
          </a:bodyPr>
          <a:lstStyle>
            <a:lvl1pPr marL="0" indent="0">
              <a:buNone/>
              <a:defRPr sz="100">
                <a:solidFill>
                  <a:schemeClr val="accent1"/>
                </a:solidFill>
              </a:defRPr>
            </a:lvl1pPr>
          </a:lstStyle>
          <a:p>
            <a:endParaRPr lang="en-US"/>
          </a:p>
        </p:txBody>
      </p:sp>
    </p:spTree>
    <p:extLst>
      <p:ext uri="{BB962C8B-B14F-4D97-AF65-F5344CB8AC3E}">
        <p14:creationId xmlns:p14="http://schemas.microsoft.com/office/powerpoint/2010/main" val="2874735646"/>
      </p:ext>
    </p:extLst>
  </p:cSld>
  <p:clrMapOvr>
    <a:masterClrMapping/>
  </p:clrMapOvr>
  <p:transition spd="med">
    <p:wip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single-content">
    <p:bg>
      <p:bgPr>
        <a:solidFill>
          <a:schemeClr val="bg2">
            <a:lumMod val="10000"/>
          </a:schemeClr>
        </a:solidFill>
        <a:effectLst/>
      </p:bgPr>
    </p:bg>
    <p:spTree>
      <p:nvGrpSpPr>
        <p:cNvPr id="1" name=""/>
        <p:cNvGrpSpPr/>
        <p:nvPr/>
      </p:nvGrpSpPr>
      <p:grpSpPr>
        <a:xfrm>
          <a:off x="0" y="0"/>
          <a:ext cx="0" cy="0"/>
          <a:chOff x="0" y="0"/>
          <a:chExt cx="0" cy="0"/>
        </a:xfrm>
      </p:grpSpPr>
      <p:sp>
        <p:nvSpPr>
          <p:cNvPr id="3" name="Title"/>
          <p:cNvSpPr>
            <a:spLocks noGrp="1"/>
          </p:cNvSpPr>
          <p:nvPr>
            <p:ph type="title"/>
          </p:nvPr>
        </p:nvSpPr>
        <p:spPr/>
        <p:txBody>
          <a:bodyPr/>
          <a:lstStyle>
            <a:lvl1pPr>
              <a:defRPr b="1" i="0">
                <a:solidFill>
                  <a:schemeClr val="bg2"/>
                </a:solidFill>
              </a:defRPr>
            </a:lvl1pPr>
          </a:lstStyle>
          <a:p>
            <a:r>
              <a:rPr lang="en-US"/>
              <a:t>Click to edit Master title style</a:t>
            </a:r>
          </a:p>
        </p:txBody>
      </p:sp>
      <p:sp>
        <p:nvSpPr>
          <p:cNvPr id="8" name="Rounded Rectangle"/>
          <p:cNvSpPr/>
          <p:nvPr/>
        </p:nvSpPr>
        <p:spPr>
          <a:xfrm>
            <a:off x="457200" y="914401"/>
            <a:ext cx="11277600" cy="5486396"/>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rgbClr val="FFFFFF"/>
              </a:solidFill>
              <a:latin typeface="Arial" panose="020B0604020202020204" pitchFamily="34" charset="0"/>
            </a:endParaRPr>
          </a:p>
        </p:txBody>
      </p:sp>
      <p:sp>
        <p:nvSpPr>
          <p:cNvPr id="9" name="Content Placeholder"/>
          <p:cNvSpPr>
            <a:spLocks noGrp="1"/>
          </p:cNvSpPr>
          <p:nvPr>
            <p:ph idx="10"/>
          </p:nvPr>
        </p:nvSpPr>
        <p:spPr>
          <a:xfrm>
            <a:off x="679450" y="1143000"/>
            <a:ext cx="10820400" cy="5029200"/>
          </a:xfrm>
          <a:prstGeom prst="rect">
            <a:avLst/>
          </a:prstGeom>
        </p:spPr>
        <p:txBody>
          <a:bodyPr anchor="t">
            <a:normAutofit/>
          </a:bodyPr>
          <a:lstStyle>
            <a:lvl1pPr>
              <a:buClr>
                <a:schemeClr val="accent1"/>
              </a:buClr>
              <a:buSzPct val="90000"/>
              <a:defRPr sz="1600">
                <a:solidFill>
                  <a:schemeClr val="bg2"/>
                </a:solidFill>
              </a:defRPr>
            </a:lvl1pPr>
            <a:lvl2pPr>
              <a:buClr>
                <a:schemeClr val="accent1"/>
              </a:buClr>
              <a:buSzPct val="90000"/>
              <a:defRPr sz="1400" b="0" i="0">
                <a:solidFill>
                  <a:schemeClr val="bg2"/>
                </a:solidFill>
                <a:latin typeface="Arial" panose="020B0604020202020204" pitchFamily="34" charset="0"/>
              </a:defRPr>
            </a:lvl2pPr>
            <a:lvl3pPr>
              <a:buClr>
                <a:schemeClr val="accent1"/>
              </a:buClr>
              <a:buSzPct val="90000"/>
              <a:defRPr sz="1200" b="0" i="0">
                <a:solidFill>
                  <a:schemeClr val="bg2"/>
                </a:solidFill>
                <a:latin typeface="Arial" panose="020B0604020202020204" pitchFamily="34" charset="0"/>
              </a:defRPr>
            </a:lvl3pPr>
            <a:lvl4pPr>
              <a:buClr>
                <a:schemeClr val="accent1"/>
              </a:buClr>
              <a:buSzPct val="90000"/>
              <a:defRPr sz="1100" b="0" i="0">
                <a:solidFill>
                  <a:schemeClr val="bg2"/>
                </a:solidFill>
                <a:latin typeface="Arial" panose="020B0604020202020204" pitchFamily="34" charset="0"/>
              </a:defRPr>
            </a:lvl4pPr>
            <a:lvl5pPr marL="731520" indent="0">
              <a:spcAft>
                <a:spcPts val="600"/>
              </a:spcAft>
              <a:defRPr sz="100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p:cNvSpPr>
            <a:spLocks noGrp="1"/>
          </p:cNvSpPr>
          <p:nvPr>
            <p:ph type="sldNum" sz="quarter" idx="12"/>
          </p:nvPr>
        </p:nvSpPr>
        <p:spPr/>
        <p:txBody>
          <a:bodyPr/>
          <a:lstStyle>
            <a:lvl1pPr>
              <a:defRPr b="0" i="0">
                <a:latin typeface="Arial" panose="020B0604020202020204" pitchFamily="34" charset="0"/>
              </a:defRPr>
            </a:lvl1pPr>
          </a:lstStyle>
          <a:p>
            <a:fld id="{29A7BD92-6AE5-CF43-B276-274952F2BFB4}" type="slidenum">
              <a:rPr lang="en-US" smtClean="0"/>
              <a:pPr/>
              <a:t>‹#›</a:t>
            </a:fld>
            <a:endParaRPr lang="en-US"/>
          </a:p>
        </p:txBody>
      </p:sp>
      <p:sp>
        <p:nvSpPr>
          <p:cNvPr id="2" name="Footer Placeholder"/>
          <p:cNvSpPr>
            <a:spLocks noGrp="1"/>
          </p:cNvSpPr>
          <p:nvPr>
            <p:ph type="ftr" sz="quarter" idx="13"/>
          </p:nvPr>
        </p:nvSpPr>
        <p:spPr/>
        <p:txBody>
          <a:bodyPr/>
          <a:lstStyle>
            <a:lvl1pPr>
              <a:defRPr b="0" i="0">
                <a:latin typeface="Arial" panose="020B0604020202020204" pitchFamily="34" charset="0"/>
              </a:defRPr>
            </a:lvl1pPr>
          </a:lstStyle>
          <a:p>
            <a:r>
              <a:rPr lang="en-US"/>
              <a:t>©Silicon Labs Inc. All rights reserved.</a:t>
            </a:r>
          </a:p>
        </p:txBody>
      </p:sp>
    </p:spTree>
    <p:extLst>
      <p:ext uri="{BB962C8B-B14F-4D97-AF65-F5344CB8AC3E}">
        <p14:creationId xmlns:p14="http://schemas.microsoft.com/office/powerpoint/2010/main" val="683924187"/>
      </p:ext>
    </p:extLst>
  </p:cSld>
  <p:clrMapOvr>
    <a:masterClrMapping/>
  </p:clrMapOvr>
  <p:transition spd="med">
    <p:wipe dir="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dual-content">
    <p:bg>
      <p:bgPr>
        <a:solidFill>
          <a:schemeClr val="bg2">
            <a:lumMod val="10000"/>
          </a:schemeClr>
        </a:solidFill>
        <a:effectLst/>
      </p:bgPr>
    </p:bg>
    <p:spTree>
      <p:nvGrpSpPr>
        <p:cNvPr id="1" name=""/>
        <p:cNvGrpSpPr/>
        <p:nvPr/>
      </p:nvGrpSpPr>
      <p:grpSpPr>
        <a:xfrm>
          <a:off x="0" y="0"/>
          <a:ext cx="0" cy="0"/>
          <a:chOff x="0" y="0"/>
          <a:chExt cx="0" cy="0"/>
        </a:xfrm>
      </p:grpSpPr>
      <p:sp>
        <p:nvSpPr>
          <p:cNvPr id="5" name="Title"/>
          <p:cNvSpPr>
            <a:spLocks noGrp="1"/>
          </p:cNvSpPr>
          <p:nvPr>
            <p:ph type="title"/>
          </p:nvPr>
        </p:nvSpPr>
        <p:spPr/>
        <p:txBody>
          <a:bodyPr/>
          <a:lstStyle>
            <a:lvl1pPr>
              <a:defRPr b="1" i="0"/>
            </a:lvl1pPr>
          </a:lstStyle>
          <a:p>
            <a:r>
              <a:rPr lang="en-US"/>
              <a:t>Click to edit Master title style</a:t>
            </a:r>
          </a:p>
        </p:txBody>
      </p:sp>
      <p:sp>
        <p:nvSpPr>
          <p:cNvPr id="8" name="Rounded Rectangle">
            <a:extLst>
              <a:ext uri="{FF2B5EF4-FFF2-40B4-BE49-F238E27FC236}">
                <a16:creationId xmlns:a16="http://schemas.microsoft.com/office/drawing/2014/main" id="{9035116E-E0E8-9E44-91B7-497F2B65F452}"/>
              </a:ext>
            </a:extLst>
          </p:cNvPr>
          <p:cNvSpPr/>
          <p:nvPr/>
        </p:nvSpPr>
        <p:spPr>
          <a:xfrm>
            <a:off x="457200" y="914400"/>
            <a:ext cx="11274425"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2" name="Content Placeholder"/>
          <p:cNvSpPr>
            <a:spLocks noGrp="1"/>
          </p:cNvSpPr>
          <p:nvPr>
            <p:ph sz="quarter" idx="14"/>
          </p:nvPr>
        </p:nvSpPr>
        <p:spPr>
          <a:xfrm>
            <a:off x="685800" y="1142999"/>
            <a:ext cx="5187950" cy="5025571"/>
          </a:xfrm>
        </p:spPr>
        <p:txBody>
          <a:bodyPr anchor="t">
            <a:normAutofit/>
          </a:bodyPr>
          <a:lstStyle>
            <a:lvl1pPr marL="182880">
              <a:defRPr sz="1600" b="1"/>
            </a:lvl1pPr>
            <a:lvl2pPr marL="365760">
              <a:defRPr sz="1400" b="0" i="0">
                <a:solidFill>
                  <a:schemeClr val="accent4"/>
                </a:solidFill>
                <a:latin typeface="Arial" panose="020B0604020202020204" pitchFamily="34" charset="0"/>
              </a:defRPr>
            </a:lvl2pPr>
            <a:lvl3pPr>
              <a:defRPr sz="1200" b="0" i="0">
                <a:solidFill>
                  <a:schemeClr val="accent4"/>
                </a:solidFill>
                <a:latin typeface="Arial" panose="020B0604020202020204" pitchFamily="34" charset="0"/>
              </a:defRPr>
            </a:lvl3pPr>
            <a:lvl4pPr>
              <a:defRPr sz="1100" b="0" i="0">
                <a:solidFill>
                  <a:schemeClr val="accent4"/>
                </a:solidFill>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Content Placeholder"/>
          <p:cNvSpPr>
            <a:spLocks noGrp="1"/>
          </p:cNvSpPr>
          <p:nvPr>
            <p:ph sz="quarter" idx="13"/>
          </p:nvPr>
        </p:nvSpPr>
        <p:spPr>
          <a:xfrm>
            <a:off x="6324600" y="1142999"/>
            <a:ext cx="5184648" cy="5025571"/>
          </a:xfrm>
        </p:spPr>
        <p:txBody>
          <a:bodyPr anchor="t">
            <a:normAutofit/>
          </a:bodyPr>
          <a:lstStyle>
            <a:lvl1pPr>
              <a:defRPr sz="1600" b="1"/>
            </a:lvl1pPr>
            <a:lvl2pPr marL="365760">
              <a:defRPr sz="1400" b="0" i="0">
                <a:solidFill>
                  <a:schemeClr val="accent4"/>
                </a:solidFill>
                <a:latin typeface="Arial" panose="020B0604020202020204" pitchFamily="34" charset="0"/>
              </a:defRPr>
            </a:lvl2pPr>
            <a:lvl3pPr>
              <a:defRPr sz="1200" b="0" i="0">
                <a:solidFill>
                  <a:schemeClr val="accent4"/>
                </a:solidFill>
                <a:latin typeface="Arial" panose="020B0604020202020204" pitchFamily="34" charset="0"/>
              </a:defRPr>
            </a:lvl3pPr>
            <a:lvl4pPr>
              <a:defRPr sz="1100" b="0" i="0">
                <a:solidFill>
                  <a:schemeClr val="accent4"/>
                </a:solidFill>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0" name="Slide Number Placeholder">
            <a:extLst>
              <a:ext uri="{FF2B5EF4-FFF2-40B4-BE49-F238E27FC236}">
                <a16:creationId xmlns:a16="http://schemas.microsoft.com/office/drawing/2014/main" id="{F2DCDC9F-53B6-C840-B97D-25CBBD4FD9F5}"/>
              </a:ext>
            </a:extLst>
          </p:cNvPr>
          <p:cNvSpPr>
            <a:spLocks noGrp="1"/>
          </p:cNvSpPr>
          <p:nvPr>
            <p:ph type="sldNum" sz="quarter" idx="26"/>
          </p:nvPr>
        </p:nvSpPr>
        <p:spPr/>
        <p:txBody>
          <a:bodyPr/>
          <a:lstStyle>
            <a:lvl1pPr>
              <a:defRPr b="0" i="0">
                <a:latin typeface="Arial" panose="020B0604020202020204" pitchFamily="34" charset="0"/>
              </a:defRPr>
            </a:lvl1pPr>
          </a:lstStyle>
          <a:p>
            <a:pPr>
              <a:defRPr/>
            </a:pPr>
            <a:fld id="{FC916849-326D-3C44-83DD-50F4EDFE5C43}" type="slidenum">
              <a:rPr lang="en-US" smtClean="0"/>
              <a:pPr>
                <a:defRPr/>
              </a:pPr>
              <a:t>‹#›</a:t>
            </a:fld>
            <a:endParaRPr lang="en-US" sz="900"/>
          </a:p>
        </p:txBody>
      </p:sp>
      <p:sp>
        <p:nvSpPr>
          <p:cNvPr id="21" name="Footer Placeholder">
            <a:extLst>
              <a:ext uri="{FF2B5EF4-FFF2-40B4-BE49-F238E27FC236}">
                <a16:creationId xmlns:a16="http://schemas.microsoft.com/office/drawing/2014/main" id="{6238605A-F78F-F64D-B71B-4218EDB68A54}"/>
              </a:ext>
            </a:extLst>
          </p:cNvPr>
          <p:cNvSpPr>
            <a:spLocks noGrp="1"/>
          </p:cNvSpPr>
          <p:nvPr>
            <p:ph type="ftr" sz="quarter" idx="27"/>
          </p:nvPr>
        </p:nvSpPr>
        <p:spPr/>
        <p:txBody>
          <a:bodyPr/>
          <a:lstStyle>
            <a:lvl1pPr>
              <a:defRPr b="0" i="0">
                <a:latin typeface="Arial" panose="020B0604020202020204" pitchFamily="34" charset="0"/>
              </a:defRPr>
            </a:lvl1pPr>
          </a:lstStyle>
          <a:p>
            <a:pPr>
              <a:defRPr/>
            </a:pPr>
            <a:r>
              <a:rPr lang="en-US"/>
              <a:t>©Silicon Labs Inc. All rights reserved.</a:t>
            </a:r>
          </a:p>
        </p:txBody>
      </p:sp>
      <p:cxnSp>
        <p:nvCxnSpPr>
          <p:cNvPr id="22" name="Straight Connector">
            <a:extLst>
              <a:ext uri="{FF2B5EF4-FFF2-40B4-BE49-F238E27FC236}">
                <a16:creationId xmlns:a16="http://schemas.microsoft.com/office/drawing/2014/main" id="{4D771D54-2366-294F-8B3D-EDB31B45C6D8}"/>
              </a:ext>
            </a:extLst>
          </p:cNvPr>
          <p:cNvCxnSpPr>
            <a:cxnSpLocks/>
          </p:cNvCxnSpPr>
          <p:nvPr userDrawn="1"/>
        </p:nvCxnSpPr>
        <p:spPr>
          <a:xfrm>
            <a:off x="6096000" y="1142999"/>
            <a:ext cx="0" cy="501153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6054485"/>
      </p:ext>
    </p:extLst>
  </p:cSld>
  <p:clrMapOvr>
    <a:masterClrMapping/>
  </p:clrMapOvr>
  <p:transition spd="med">
    <p:wip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triple-column">
    <p:bg>
      <p:bgPr>
        <a:solidFill>
          <a:schemeClr val="bg2">
            <a:lumMod val="10000"/>
          </a:schemeClr>
        </a:solidFill>
        <a:effectLst/>
      </p:bgPr>
    </p:bg>
    <p:spTree>
      <p:nvGrpSpPr>
        <p:cNvPr id="1" name=""/>
        <p:cNvGrpSpPr/>
        <p:nvPr/>
      </p:nvGrpSpPr>
      <p:grpSpPr>
        <a:xfrm>
          <a:off x="0" y="0"/>
          <a:ext cx="0" cy="0"/>
          <a:chOff x="0" y="0"/>
          <a:chExt cx="0" cy="0"/>
        </a:xfrm>
      </p:grpSpPr>
      <p:sp>
        <p:nvSpPr>
          <p:cNvPr id="5" name="Title"/>
          <p:cNvSpPr>
            <a:spLocks noGrp="1"/>
          </p:cNvSpPr>
          <p:nvPr>
            <p:ph type="title"/>
          </p:nvPr>
        </p:nvSpPr>
        <p:spPr/>
        <p:txBody>
          <a:bodyPr/>
          <a:lstStyle>
            <a:lvl1pPr>
              <a:defRPr b="1" i="0"/>
            </a:lvl1pPr>
          </a:lstStyle>
          <a:p>
            <a:r>
              <a:rPr lang="en-US"/>
              <a:t>Click to edit Master title style</a:t>
            </a:r>
          </a:p>
        </p:txBody>
      </p:sp>
      <p:sp>
        <p:nvSpPr>
          <p:cNvPr id="7" name="Rounded Rectangle">
            <a:extLst>
              <a:ext uri="{FF2B5EF4-FFF2-40B4-BE49-F238E27FC236}">
                <a16:creationId xmlns:a16="http://schemas.microsoft.com/office/drawing/2014/main" id="{F93ECCD0-CC3C-9A43-AAAB-68B112B8B428}"/>
              </a:ext>
            </a:extLst>
          </p:cNvPr>
          <p:cNvSpPr/>
          <p:nvPr/>
        </p:nvSpPr>
        <p:spPr>
          <a:xfrm>
            <a:off x="457200" y="914400"/>
            <a:ext cx="11274425"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2" name="Content Placeholder 1"/>
          <p:cNvSpPr>
            <a:spLocks noGrp="1"/>
          </p:cNvSpPr>
          <p:nvPr>
            <p:ph sz="quarter" idx="14"/>
          </p:nvPr>
        </p:nvSpPr>
        <p:spPr>
          <a:xfrm>
            <a:off x="1059470" y="1142999"/>
            <a:ext cx="3201997" cy="5011538"/>
          </a:xfrm>
        </p:spPr>
        <p:txBody>
          <a:bodyPr anchor="t"/>
          <a:lstStyle>
            <a:lvl1pPr marL="182880">
              <a:defRPr sz="1400" b="1" i="0">
                <a:latin typeface="Arial" panose="020B0604020202020204" pitchFamily="34" charset="0"/>
              </a:defRPr>
            </a:lvl1pPr>
            <a:lvl2pPr marL="365760">
              <a:defRPr sz="1400" b="0" i="0">
                <a:latin typeface="Arial" panose="020B0604020202020204" pitchFamily="34" charset="0"/>
              </a:defRPr>
            </a:lvl2pPr>
            <a:lvl3pPr>
              <a:defRPr sz="1200" b="0" i="0">
                <a:latin typeface="Arial" panose="020B0604020202020204" pitchFamily="34" charset="0"/>
              </a:defRPr>
            </a:lvl3pPr>
            <a:lvl4pP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6" name="Content Placeholder 2"/>
          <p:cNvSpPr>
            <a:spLocks noGrp="1"/>
          </p:cNvSpPr>
          <p:nvPr>
            <p:ph sz="quarter" idx="23"/>
          </p:nvPr>
        </p:nvSpPr>
        <p:spPr>
          <a:xfrm>
            <a:off x="4527261" y="1142999"/>
            <a:ext cx="3169737" cy="5011538"/>
          </a:xfrm>
        </p:spPr>
        <p:txBody>
          <a:bodyPr anchor="t"/>
          <a:lstStyle>
            <a:lvl1pPr marL="182880">
              <a:defRPr sz="1400" b="1" i="0">
                <a:latin typeface="Arial" panose="020B0604020202020204" pitchFamily="34" charset="0"/>
              </a:defRPr>
            </a:lvl1pPr>
            <a:lvl2pPr marL="365760">
              <a:defRPr sz="1400" b="0" i="0">
                <a:latin typeface="Arial" panose="020B0604020202020204" pitchFamily="34" charset="0"/>
              </a:defRPr>
            </a:lvl2pPr>
            <a:lvl3pPr>
              <a:defRPr sz="1200" b="0" i="0">
                <a:latin typeface="Arial" panose="020B0604020202020204" pitchFamily="34" charset="0"/>
              </a:defRPr>
            </a:lvl3pPr>
            <a:lvl4pP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7" name="Content Placeholder 3"/>
          <p:cNvSpPr>
            <a:spLocks noGrp="1"/>
          </p:cNvSpPr>
          <p:nvPr>
            <p:ph sz="quarter" idx="24"/>
          </p:nvPr>
        </p:nvSpPr>
        <p:spPr>
          <a:xfrm>
            <a:off x="7962793" y="1142999"/>
            <a:ext cx="3169737" cy="5011538"/>
          </a:xfrm>
        </p:spPr>
        <p:txBody>
          <a:bodyPr anchor="t"/>
          <a:lstStyle>
            <a:lvl1pPr marL="182880" marR="0" indent="-182880" algn="l" defTabSz="914377" rtl="0" eaLnBrk="1" fontAlgn="base" latinLnBrk="0" hangingPunct="1">
              <a:lnSpc>
                <a:spcPct val="100000"/>
              </a:lnSpc>
              <a:spcBef>
                <a:spcPts val="1200"/>
              </a:spcBef>
              <a:spcAft>
                <a:spcPts val="0"/>
              </a:spcAft>
              <a:buClr>
                <a:schemeClr val="accent1"/>
              </a:buClr>
              <a:buSzPct val="90000"/>
              <a:buFont typeface="Wingdings" pitchFamily="2" charset="2"/>
              <a:buChar char="§"/>
              <a:tabLst/>
              <a:defRPr sz="1400" b="1" i="0">
                <a:latin typeface="Arial" panose="020B0604020202020204" pitchFamily="34" charset="0"/>
              </a:defRPr>
            </a:lvl1pPr>
            <a:lvl2pPr marL="365760" marR="0" indent="-182880" algn="l" defTabSz="914377" rtl="0" eaLnBrk="1" fontAlgn="base" latinLnBrk="0" hangingPunct="1">
              <a:lnSpc>
                <a:spcPct val="100000"/>
              </a:lnSpc>
              <a:spcBef>
                <a:spcPts val="600"/>
              </a:spcBef>
              <a:spcAft>
                <a:spcPts val="0"/>
              </a:spcAft>
              <a:buClr>
                <a:schemeClr val="accent1"/>
              </a:buClr>
              <a:buSzPct val="90000"/>
              <a:buFont typeface="Arial" panose="020B0604020202020204" pitchFamily="34" charset="0"/>
              <a:buChar char="•"/>
              <a:tabLst/>
              <a:defRPr sz="1400" b="0" i="0">
                <a:latin typeface="Arial" panose="020B0604020202020204" pitchFamily="34" charset="0"/>
              </a:defRPr>
            </a:lvl2pPr>
            <a:lvl3pPr marL="548640" marR="0" indent="-228600" algn="l" defTabSz="914377" rtl="0" eaLnBrk="1" fontAlgn="base" latinLnBrk="0" hangingPunct="1">
              <a:lnSpc>
                <a:spcPct val="100000"/>
              </a:lnSpc>
              <a:spcBef>
                <a:spcPts val="600"/>
              </a:spcBef>
              <a:spcAft>
                <a:spcPts val="0"/>
              </a:spcAft>
              <a:buClr>
                <a:schemeClr val="accent1"/>
              </a:buClr>
              <a:buSzPct val="90000"/>
              <a:buFont typeface="Arial"/>
              <a:buChar char="▸"/>
              <a:tabLst/>
              <a:defRPr sz="1200" b="0" i="0">
                <a:latin typeface="Arial" panose="020B0604020202020204" pitchFamily="34" charset="0"/>
              </a:defRPr>
            </a:lvl3pPr>
            <a:lvl4pPr marL="731520" marR="0" indent="-182880" algn="l" defTabSz="914377" rtl="0" eaLnBrk="1" fontAlgn="base" latinLnBrk="0" hangingPunct="1">
              <a:lnSpc>
                <a:spcPct val="100000"/>
              </a:lnSpc>
              <a:spcBef>
                <a:spcPts val="600"/>
              </a:spcBef>
              <a:spcAft>
                <a:spcPts val="0"/>
              </a:spcAft>
              <a:buClr>
                <a:schemeClr val="accent1"/>
              </a:buClr>
              <a:buSzPct val="90000"/>
              <a:buFont typeface="Arial"/>
              <a:buChar char="○"/>
              <a:tabLst/>
              <a:defRPr sz="1100" b="0" i="0">
                <a:latin typeface="Arial" panose="020B0604020202020204" pitchFamily="34" charset="0"/>
              </a:defRPr>
            </a:lvl4pPr>
            <a:lvl5pPr>
              <a:defRPr sz="105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p:txBody>
      </p:sp>
      <p:sp>
        <p:nvSpPr>
          <p:cNvPr id="19" name="Slide Number Placeholder">
            <a:extLst>
              <a:ext uri="{FF2B5EF4-FFF2-40B4-BE49-F238E27FC236}">
                <a16:creationId xmlns:a16="http://schemas.microsoft.com/office/drawing/2014/main" id="{D29D72BE-9C49-364B-90C4-5CEF8EFA3552}"/>
              </a:ext>
            </a:extLst>
          </p:cNvPr>
          <p:cNvSpPr>
            <a:spLocks noGrp="1"/>
          </p:cNvSpPr>
          <p:nvPr>
            <p:ph type="sldNum" sz="quarter" idx="27"/>
          </p:nvPr>
        </p:nvSpPr>
        <p:spPr/>
        <p:txBody>
          <a:bodyPr/>
          <a:lstStyle>
            <a:lvl1pPr>
              <a:defRPr b="0" i="0">
                <a:latin typeface="Arial" panose="020B0604020202020204" pitchFamily="34" charset="0"/>
              </a:defRPr>
            </a:lvl1pPr>
          </a:lstStyle>
          <a:p>
            <a:pPr>
              <a:defRPr/>
            </a:pPr>
            <a:fld id="{80B7442A-8717-4A4E-8D45-11D1065EE6FB}" type="slidenum">
              <a:rPr lang="en-US" smtClean="0"/>
              <a:pPr>
                <a:defRPr/>
              </a:pPr>
              <a:t>‹#›</a:t>
            </a:fld>
            <a:endParaRPr lang="en-US" sz="900"/>
          </a:p>
        </p:txBody>
      </p:sp>
      <p:sp>
        <p:nvSpPr>
          <p:cNvPr id="21" name="Footer Placeholder">
            <a:extLst>
              <a:ext uri="{FF2B5EF4-FFF2-40B4-BE49-F238E27FC236}">
                <a16:creationId xmlns:a16="http://schemas.microsoft.com/office/drawing/2014/main" id="{797C0B17-3203-1A46-A665-004364F87ACC}"/>
              </a:ext>
            </a:extLst>
          </p:cNvPr>
          <p:cNvSpPr>
            <a:spLocks noGrp="1"/>
          </p:cNvSpPr>
          <p:nvPr>
            <p:ph type="ftr" sz="quarter" idx="28"/>
          </p:nvPr>
        </p:nvSpPr>
        <p:spPr/>
        <p:txBody>
          <a:bodyPr/>
          <a:lstStyle>
            <a:lvl1pPr>
              <a:defRPr b="0" i="0">
                <a:latin typeface="Arial" panose="020B0604020202020204" pitchFamily="34" charset="0"/>
              </a:defRPr>
            </a:lvl1pPr>
          </a:lstStyle>
          <a:p>
            <a:pPr>
              <a:defRPr/>
            </a:pPr>
            <a:r>
              <a:rPr lang="en-US"/>
              <a:t>©Silicon Labs Inc. All rights reserved.</a:t>
            </a:r>
          </a:p>
        </p:txBody>
      </p:sp>
      <p:cxnSp>
        <p:nvCxnSpPr>
          <p:cNvPr id="14" name="Straight Connector">
            <a:extLst>
              <a:ext uri="{FF2B5EF4-FFF2-40B4-BE49-F238E27FC236}">
                <a16:creationId xmlns:a16="http://schemas.microsoft.com/office/drawing/2014/main" id="{02DC38A8-D518-A142-9EDD-BF53CE911F21}"/>
              </a:ext>
            </a:extLst>
          </p:cNvPr>
          <p:cNvCxnSpPr>
            <a:cxnSpLocks/>
          </p:cNvCxnSpPr>
          <p:nvPr userDrawn="1"/>
        </p:nvCxnSpPr>
        <p:spPr>
          <a:xfrm>
            <a:off x="7829550" y="1142999"/>
            <a:ext cx="0" cy="501153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a:extLst>
              <a:ext uri="{FF2B5EF4-FFF2-40B4-BE49-F238E27FC236}">
                <a16:creationId xmlns:a16="http://schemas.microsoft.com/office/drawing/2014/main" id="{0F9AE325-9AA9-854E-AC5D-59E48989DBB1}"/>
              </a:ext>
            </a:extLst>
          </p:cNvPr>
          <p:cNvCxnSpPr>
            <a:cxnSpLocks/>
          </p:cNvCxnSpPr>
          <p:nvPr userDrawn="1"/>
        </p:nvCxnSpPr>
        <p:spPr>
          <a:xfrm>
            <a:off x="4394817" y="1142999"/>
            <a:ext cx="0" cy="501153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8556469"/>
      </p:ext>
    </p:extLst>
  </p:cSld>
  <p:clrMapOvr>
    <a:masterClrMapping/>
  </p:clrMapOvr>
  <p:transition spd="med">
    <p:wip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cSld name="tile-dual-content">
    <p:bg>
      <p:bgPr>
        <a:solidFill>
          <a:schemeClr val="bg2">
            <a:lumMod val="1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2359152" y="914400"/>
            <a:ext cx="3657600" cy="5490468"/>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5" name="Rectangle 34"/>
          <p:cNvSpPr/>
          <p:nvPr/>
        </p:nvSpPr>
        <p:spPr>
          <a:xfrm>
            <a:off x="2478156" y="1270856"/>
            <a:ext cx="3419592" cy="29638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 Placeholder 30"/>
          <p:cNvSpPr>
            <a:spLocks noGrp="1"/>
          </p:cNvSpPr>
          <p:nvPr>
            <p:ph type="body" sz="quarter" idx="11" hasCustomPrompt="1"/>
          </p:nvPr>
        </p:nvSpPr>
        <p:spPr>
          <a:xfrm>
            <a:off x="2587752" y="4490476"/>
            <a:ext cx="32004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32" name="Rectangle 31"/>
          <p:cNvSpPr/>
          <p:nvPr/>
        </p:nvSpPr>
        <p:spPr>
          <a:xfrm>
            <a:off x="2650980" y="1371600"/>
            <a:ext cx="3429000" cy="3220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 Placeholder 33"/>
          <p:cNvSpPr>
            <a:spLocks noGrp="1"/>
          </p:cNvSpPr>
          <p:nvPr>
            <p:ph type="body" sz="quarter" idx="12" hasCustomPrompt="1"/>
          </p:nvPr>
        </p:nvSpPr>
        <p:spPr>
          <a:xfrm>
            <a:off x="2359152" y="4822956"/>
            <a:ext cx="3657600" cy="1581912"/>
          </a:xfrm>
        </p:spPr>
        <p:txBody>
          <a:bodyPr tIns="182880" bIns="91440" anchor="t" anchorCtr="0">
            <a:noAutofit/>
          </a:bodyPr>
          <a:lstStyle>
            <a:lvl1pPr marL="0" indent="0" algn="ctr">
              <a:spcBef>
                <a:spcPts val="300"/>
              </a:spcBef>
              <a:buFontTx/>
              <a:buNone/>
              <a:defRPr sz="1600">
                <a:solidFill>
                  <a:schemeClr val="bg1"/>
                </a:solidFill>
              </a:defRPr>
            </a:lvl1pPr>
            <a:lvl2pPr marL="0" indent="0" algn="ctr">
              <a:spcBef>
                <a:spcPts val="600"/>
              </a:spcBef>
              <a:buFontTx/>
              <a:buNone/>
              <a:defRPr sz="1400">
                <a:solidFill>
                  <a:schemeClr val="bg1"/>
                </a:solidFill>
              </a:defRPr>
            </a:lvl2pPr>
            <a:lvl3pPr>
              <a:defRPr sz="1200"/>
            </a:lvl3pPr>
            <a:lvl4pPr>
              <a:defRPr sz="1100"/>
            </a:lvl4pPr>
            <a:lvl5pPr>
              <a:defRPr sz="1100"/>
            </a:lvl5pPr>
          </a:lstStyle>
          <a:p>
            <a:pPr lvl="0"/>
            <a:r>
              <a:rPr lang="en-US"/>
              <a:t>Edit Master text styles</a:t>
            </a:r>
          </a:p>
          <a:p>
            <a:pPr lvl="1"/>
            <a:r>
              <a:rPr lang="en-US"/>
              <a:t>Second level</a:t>
            </a:r>
          </a:p>
        </p:txBody>
      </p:sp>
      <p:sp>
        <p:nvSpPr>
          <p:cNvPr id="41" name="Rounded Rectangle 40"/>
          <p:cNvSpPr/>
          <p:nvPr/>
        </p:nvSpPr>
        <p:spPr>
          <a:xfrm>
            <a:off x="6172199" y="914400"/>
            <a:ext cx="3657600" cy="5490468"/>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2" name="Rectangle 41"/>
          <p:cNvSpPr/>
          <p:nvPr/>
        </p:nvSpPr>
        <p:spPr>
          <a:xfrm>
            <a:off x="6391391" y="996256"/>
            <a:ext cx="3200400" cy="33474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 Placeholder 30"/>
          <p:cNvSpPr>
            <a:spLocks noGrp="1"/>
          </p:cNvSpPr>
          <p:nvPr>
            <p:ph type="body" sz="quarter" idx="13" hasCustomPrompt="1"/>
          </p:nvPr>
        </p:nvSpPr>
        <p:spPr>
          <a:xfrm>
            <a:off x="6400799" y="4491791"/>
            <a:ext cx="32004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44" name="Rectangle 43"/>
          <p:cNvSpPr/>
          <p:nvPr/>
        </p:nvSpPr>
        <p:spPr>
          <a:xfrm>
            <a:off x="6118080" y="1371600"/>
            <a:ext cx="3429000" cy="3220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 Placeholder 33"/>
          <p:cNvSpPr>
            <a:spLocks noGrp="1"/>
          </p:cNvSpPr>
          <p:nvPr>
            <p:ph type="body" sz="quarter" idx="14" hasCustomPrompt="1"/>
          </p:nvPr>
        </p:nvSpPr>
        <p:spPr>
          <a:xfrm>
            <a:off x="6172196" y="4822956"/>
            <a:ext cx="3657599" cy="1581912"/>
          </a:xfrm>
        </p:spPr>
        <p:txBody>
          <a:bodyPr tIns="182880" bIns="91440" anchor="t" anchorCtr="0">
            <a:noAutofit/>
          </a:bodyPr>
          <a:lstStyle>
            <a:lvl1pPr marL="0" indent="0" algn="ctr">
              <a:spcBef>
                <a:spcPts val="300"/>
              </a:spcBef>
              <a:buFontTx/>
              <a:buNone/>
              <a:defRPr sz="1600">
                <a:solidFill>
                  <a:schemeClr val="bg1"/>
                </a:solidFill>
              </a:defRPr>
            </a:lvl1pPr>
            <a:lvl2pPr marL="0" indent="0" algn="ctr">
              <a:spcBef>
                <a:spcPts val="600"/>
              </a:spcBef>
              <a:buFontTx/>
              <a:buNone/>
              <a:defRPr sz="1400">
                <a:solidFill>
                  <a:schemeClr val="bg1"/>
                </a:solidFill>
              </a:defRPr>
            </a:lvl2pPr>
            <a:lvl3pPr>
              <a:defRPr sz="1200"/>
            </a:lvl3pPr>
            <a:lvl4pPr>
              <a:defRPr sz="1100"/>
            </a:lvl4pPr>
            <a:lvl5pPr>
              <a:defRPr sz="1100"/>
            </a:lvl5pPr>
          </a:lstStyle>
          <a:p>
            <a:pPr lvl="0"/>
            <a:r>
              <a:rPr lang="en-US"/>
              <a:t>Edit Master text styles</a:t>
            </a:r>
          </a:p>
          <a:p>
            <a:pPr lvl="1"/>
            <a:r>
              <a:rPr lang="en-US"/>
              <a:t>Second level</a:t>
            </a:r>
          </a:p>
        </p:txBody>
      </p:sp>
      <p:sp>
        <p:nvSpPr>
          <p:cNvPr id="61" name="Content Placeholder 60"/>
          <p:cNvSpPr>
            <a:spLocks noGrp="1"/>
          </p:cNvSpPr>
          <p:nvPr>
            <p:ph sz="quarter" idx="17" hasCustomPrompt="1"/>
          </p:nvPr>
        </p:nvSpPr>
        <p:spPr>
          <a:xfrm>
            <a:off x="2359152" y="914400"/>
            <a:ext cx="3657600" cy="3429000"/>
          </a:xfrm>
          <a:prstGeom prst="round2SameRect">
            <a:avLst>
              <a:gd name="adj1" fmla="val 0"/>
              <a:gd name="adj2" fmla="val 0"/>
            </a:avLst>
          </a:prstGeom>
          <a:solidFill>
            <a:schemeClr val="tx1"/>
          </a:solidFill>
        </p:spPr>
        <p:txBody>
          <a:bodyPr tIns="457200" anchor="t" anchorCtr="0">
            <a:noAutofit/>
          </a:bodyPr>
          <a:lstStyle>
            <a:lvl1pPr marL="0" indent="0" algn="ctr">
              <a:buFontTx/>
              <a:buNone/>
              <a:defRPr sz="1200" baseline="0">
                <a:solidFill>
                  <a:schemeClr val="bg1"/>
                </a:solidFill>
              </a:defRPr>
            </a:lvl1pPr>
          </a:lstStyle>
          <a:p>
            <a:pPr lvl="0"/>
            <a:r>
              <a:rPr lang="en-US"/>
              <a:t>Click to Add Content</a:t>
            </a:r>
          </a:p>
        </p:txBody>
      </p:sp>
      <p:sp>
        <p:nvSpPr>
          <p:cNvPr id="62" name="Content Placeholder 60"/>
          <p:cNvSpPr>
            <a:spLocks noGrp="1"/>
          </p:cNvSpPr>
          <p:nvPr>
            <p:ph sz="quarter" idx="18" hasCustomPrompt="1"/>
          </p:nvPr>
        </p:nvSpPr>
        <p:spPr>
          <a:xfrm>
            <a:off x="6172199" y="914400"/>
            <a:ext cx="3657600" cy="3429000"/>
          </a:xfrm>
          <a:prstGeom prst="round2SameRect">
            <a:avLst>
              <a:gd name="adj1" fmla="val 0"/>
              <a:gd name="adj2" fmla="val 0"/>
            </a:avLst>
          </a:prstGeom>
          <a:solidFill>
            <a:schemeClr val="tx1"/>
          </a:solidFill>
        </p:spPr>
        <p:txBody>
          <a:bodyPr tIns="457200" anchor="t" anchorCtr="0">
            <a:noAutofit/>
          </a:bodyPr>
          <a:lstStyle>
            <a:lvl1pPr marL="0" marR="0" indent="0" algn="ctr" defTabSz="914377" rtl="0" eaLnBrk="1" fontAlgn="base" latinLnBrk="0" hangingPunct="1">
              <a:lnSpc>
                <a:spcPct val="100000"/>
              </a:lnSpc>
              <a:spcBef>
                <a:spcPts val="1200"/>
              </a:spcBef>
              <a:spcAft>
                <a:spcPct val="0"/>
              </a:spcAft>
              <a:buClr>
                <a:schemeClr val="tx2"/>
              </a:buClr>
              <a:buSzTx/>
              <a:buFont typeface="Wingdings" panose="05000000000000000000" pitchFamily="2" charset="2"/>
              <a:buNone/>
              <a:tabLst/>
              <a:defRPr sz="1200">
                <a:solidFill>
                  <a:schemeClr val="bg1"/>
                </a:solidFill>
              </a:defRPr>
            </a:lvl1pPr>
          </a:lstStyle>
          <a:p>
            <a:pPr lvl="0"/>
            <a:r>
              <a:rPr lang="en-US"/>
              <a:t>Click to Add Content</a:t>
            </a:r>
          </a:p>
        </p:txBody>
      </p:sp>
      <p:sp>
        <p:nvSpPr>
          <p:cNvPr id="5" name="Title 4"/>
          <p:cNvSpPr>
            <a:spLocks noGrp="1"/>
          </p:cNvSpPr>
          <p:nvPr>
            <p:ph type="title"/>
          </p:nvPr>
        </p:nvSpPr>
        <p:spPr>
          <a:xfrm>
            <a:off x="457200" y="0"/>
            <a:ext cx="11277600" cy="914400"/>
          </a:xfrm>
        </p:spPr>
        <p:txBody>
          <a:bodyPr/>
          <a:lstStyle/>
          <a:p>
            <a:r>
              <a:rPr lang="en-US"/>
              <a:t>Click to edit Master title style</a:t>
            </a:r>
          </a:p>
        </p:txBody>
      </p:sp>
      <p:sp>
        <p:nvSpPr>
          <p:cNvPr id="3" name="Footer Placeholder 2"/>
          <p:cNvSpPr>
            <a:spLocks noGrp="1"/>
          </p:cNvSpPr>
          <p:nvPr>
            <p:ph type="ftr" sz="quarter" idx="19"/>
          </p:nvPr>
        </p:nvSpPr>
        <p:spPr/>
        <p:txBody>
          <a:bodyPr/>
          <a:lstStyle/>
          <a:p>
            <a:r>
              <a:rPr lang="en-US"/>
              <a:t>©Silicon Labs Inc. All rights reserved.</a:t>
            </a:r>
          </a:p>
        </p:txBody>
      </p:sp>
      <p:sp>
        <p:nvSpPr>
          <p:cNvPr id="7" name="Slide Number Placeholder 6"/>
          <p:cNvSpPr>
            <a:spLocks noGrp="1"/>
          </p:cNvSpPr>
          <p:nvPr>
            <p:ph type="sldNum" sz="quarter" idx="20"/>
          </p:nvPr>
        </p:nvSpPr>
        <p:spPr/>
        <p:txBody>
          <a:bodyPr/>
          <a:lstStyle/>
          <a:p>
            <a:fld id="{29A7BD92-6AE5-CF43-B276-274952F2BFB4}" type="slidenum">
              <a:rPr lang="en-US" smtClean="0"/>
              <a:pPr/>
              <a:t>‹#›</a:t>
            </a:fld>
            <a:endParaRPr lang="en-US"/>
          </a:p>
        </p:txBody>
      </p:sp>
    </p:spTree>
    <p:extLst>
      <p:ext uri="{BB962C8B-B14F-4D97-AF65-F5344CB8AC3E}">
        <p14:creationId xmlns:p14="http://schemas.microsoft.com/office/powerpoint/2010/main" val="1253636697"/>
      </p:ext>
    </p:extLst>
  </p:cSld>
  <p:clrMapOvr>
    <a:masterClrMapping/>
  </p:clrMapOvr>
  <p:transition spd="med">
    <p:wip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cSld name="tile-dual-content-photos">
    <p:bg>
      <p:bgPr>
        <a:solidFill>
          <a:schemeClr val="bg2">
            <a:lumMod val="10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069226C-D5CD-F44B-865C-043A6FE83B6B}"/>
              </a:ext>
            </a:extLst>
          </p:cNvPr>
          <p:cNvSpPr/>
          <p:nvPr/>
        </p:nvSpPr>
        <p:spPr>
          <a:xfrm>
            <a:off x="2362200" y="914400"/>
            <a:ext cx="3657600" cy="5491163"/>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1" name="Rectangle 10">
            <a:extLst>
              <a:ext uri="{FF2B5EF4-FFF2-40B4-BE49-F238E27FC236}">
                <a16:creationId xmlns:a16="http://schemas.microsoft.com/office/drawing/2014/main" id="{274B371A-BA0E-F344-BC47-6DEA69655511}"/>
              </a:ext>
            </a:extLst>
          </p:cNvPr>
          <p:cNvSpPr/>
          <p:nvPr/>
        </p:nvSpPr>
        <p:spPr>
          <a:xfrm>
            <a:off x="6172200" y="914400"/>
            <a:ext cx="3657600" cy="5491163"/>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a:xfrm>
            <a:off x="457200" y="0"/>
            <a:ext cx="11277600" cy="914400"/>
          </a:xfrm>
        </p:spPr>
        <p:txBody>
          <a:bodyPr/>
          <a:lstStyle>
            <a:lvl1pPr>
              <a:defRPr b="1" i="0"/>
            </a:lvl1pPr>
          </a:lstStyle>
          <a:p>
            <a:r>
              <a:rPr lang="en-US"/>
              <a:t>Click to edit Master title style</a:t>
            </a:r>
          </a:p>
        </p:txBody>
      </p:sp>
      <p:sp>
        <p:nvSpPr>
          <p:cNvPr id="29" name="Text Placeholder 33"/>
          <p:cNvSpPr>
            <a:spLocks noGrp="1"/>
          </p:cNvSpPr>
          <p:nvPr>
            <p:ph type="body" sz="quarter" idx="14"/>
          </p:nvPr>
        </p:nvSpPr>
        <p:spPr>
          <a:xfrm>
            <a:off x="6172201" y="4822675"/>
            <a:ext cx="3657599" cy="1577719"/>
          </a:xfrm>
        </p:spPr>
        <p:txBody>
          <a:bodyPr tIns="182880" bIns="91440" anchor="t" anchorCtr="0">
            <a:normAutofit/>
          </a:bodyPr>
          <a:lstStyle>
            <a:lvl1pPr marL="0" indent="0" algn="ctr">
              <a:spcBef>
                <a:spcPts val="0"/>
              </a:spcBef>
              <a:spcAft>
                <a:spcPts val="600"/>
              </a:spcAft>
              <a:buFontTx/>
              <a:buNone/>
              <a:defRPr sz="1400" b="1" i="0">
                <a:solidFill>
                  <a:schemeClr val="bg1"/>
                </a:solidFill>
                <a:latin typeface="Arial" panose="020B0604020202020204" pitchFamily="34" charset="0"/>
              </a:defRPr>
            </a:lvl1pPr>
            <a:lvl2pPr marL="0" indent="0" algn="ctr">
              <a:spcBef>
                <a:spcPts val="0"/>
              </a:spcBef>
              <a:spcAft>
                <a:spcPts val="600"/>
              </a:spcAft>
              <a:buFontTx/>
              <a:buNone/>
              <a:defRPr sz="1200" b="0" i="0">
                <a:solidFill>
                  <a:schemeClr val="bg1"/>
                </a:solidFill>
                <a:latin typeface="Arial" panose="020B0604020202020204" pitchFamily="34" charset="0"/>
              </a:defRPr>
            </a:lvl2pPr>
            <a:lvl3pPr>
              <a:defRPr sz="1200"/>
            </a:lvl3pPr>
            <a:lvl4pPr>
              <a:defRPr sz="1100"/>
            </a:lvl4pPr>
            <a:lvl5pPr>
              <a:defRPr sz="1100"/>
            </a:lvl5pPr>
          </a:lstStyle>
          <a:p>
            <a:pPr lvl="0"/>
            <a:r>
              <a:rPr lang="en-US"/>
              <a:t>Click to edit Master text styles</a:t>
            </a:r>
          </a:p>
          <a:p>
            <a:pPr lvl="1"/>
            <a:r>
              <a:rPr lang="en-US"/>
              <a:t>Level 2</a:t>
            </a:r>
          </a:p>
        </p:txBody>
      </p:sp>
      <p:sp>
        <p:nvSpPr>
          <p:cNvPr id="30" name="Text Placeholder 30"/>
          <p:cNvSpPr>
            <a:spLocks noGrp="1"/>
          </p:cNvSpPr>
          <p:nvPr>
            <p:ph type="body" sz="quarter" idx="13" hasCustomPrompt="1"/>
          </p:nvPr>
        </p:nvSpPr>
        <p:spPr>
          <a:xfrm>
            <a:off x="6400800" y="4501296"/>
            <a:ext cx="3200400" cy="276999"/>
          </a:xfrm>
          <a:prstGeom prst="rect">
            <a:avLst/>
          </a:prstGeom>
          <a:solidFill>
            <a:schemeClr val="accent1"/>
          </a:solidFill>
        </p:spPr>
        <p:txBody>
          <a:bodyPr tIns="45720" bIns="45720"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LABEL TEXT</a:t>
            </a:r>
          </a:p>
        </p:txBody>
      </p:sp>
      <p:sp>
        <p:nvSpPr>
          <p:cNvPr id="33" name="Picture Placeholder 5"/>
          <p:cNvSpPr>
            <a:spLocks noGrp="1"/>
          </p:cNvSpPr>
          <p:nvPr>
            <p:ph type="pic" sz="quarter" idx="23"/>
          </p:nvPr>
        </p:nvSpPr>
        <p:spPr>
          <a:xfrm>
            <a:off x="6172200" y="909641"/>
            <a:ext cx="3657600" cy="3428997"/>
          </a:xfrm>
          <a:prstGeom prst="rect">
            <a:avLst/>
          </a:prstGeom>
          <a:solidFill>
            <a:schemeClr val="bg2">
              <a:lumMod val="25000"/>
            </a:schemeClr>
          </a:solidFill>
        </p:spPr>
        <p:txBody>
          <a:bodyPr tIns="365760" bIns="1554480" anchor="ctr"/>
          <a:lstStyle>
            <a:lvl1pPr marL="0" indent="0"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35" name="Text Placeholder 33"/>
          <p:cNvSpPr>
            <a:spLocks noGrp="1"/>
          </p:cNvSpPr>
          <p:nvPr>
            <p:ph type="body" sz="quarter" idx="12"/>
          </p:nvPr>
        </p:nvSpPr>
        <p:spPr>
          <a:xfrm>
            <a:off x="2362200" y="4826840"/>
            <a:ext cx="3657600" cy="1578028"/>
          </a:xfrm>
          <a:noFill/>
        </p:spPr>
        <p:txBody>
          <a:bodyPr tIns="182880" bIns="91440" anchor="t" anchorCtr="0">
            <a:normAutofit/>
          </a:bodyPr>
          <a:lstStyle>
            <a:lvl1pPr marL="0" indent="0" algn="ctr">
              <a:spcBef>
                <a:spcPts val="0"/>
              </a:spcBef>
              <a:spcAft>
                <a:spcPts val="600"/>
              </a:spcAft>
              <a:buFontTx/>
              <a:buNone/>
              <a:defRPr sz="1400" b="1" i="0">
                <a:solidFill>
                  <a:schemeClr val="bg1"/>
                </a:solidFill>
                <a:latin typeface="Arial" panose="020B0604020202020204" pitchFamily="34" charset="0"/>
              </a:defRPr>
            </a:lvl1pPr>
            <a:lvl2pPr marL="0" indent="0" algn="ctr">
              <a:spcBef>
                <a:spcPts val="0"/>
              </a:spcBef>
              <a:spcAft>
                <a:spcPts val="600"/>
              </a:spcAft>
              <a:buFontTx/>
              <a:buNone/>
              <a:defRPr sz="1200" b="0" i="0">
                <a:solidFill>
                  <a:schemeClr val="bg1"/>
                </a:solidFill>
                <a:latin typeface="Arial" panose="020B0604020202020204" pitchFamily="34" charset="0"/>
              </a:defRPr>
            </a:lvl2pPr>
            <a:lvl3pPr>
              <a:defRPr sz="1200"/>
            </a:lvl3pPr>
            <a:lvl4pPr>
              <a:defRPr sz="1100"/>
            </a:lvl4pPr>
            <a:lvl5pPr>
              <a:defRPr sz="1100"/>
            </a:lvl5pPr>
          </a:lstStyle>
          <a:p>
            <a:pPr lvl="0"/>
            <a:r>
              <a:rPr lang="en-US"/>
              <a:t>Click to edit Master text styles</a:t>
            </a:r>
          </a:p>
          <a:p>
            <a:pPr lvl="1"/>
            <a:r>
              <a:rPr lang="en-US"/>
              <a:t>Level 2</a:t>
            </a:r>
          </a:p>
        </p:txBody>
      </p:sp>
      <p:sp>
        <p:nvSpPr>
          <p:cNvPr id="36" name="Text Placeholder 30"/>
          <p:cNvSpPr>
            <a:spLocks noGrp="1"/>
          </p:cNvSpPr>
          <p:nvPr>
            <p:ph type="body" sz="quarter" idx="11" hasCustomPrompt="1"/>
          </p:nvPr>
        </p:nvSpPr>
        <p:spPr>
          <a:xfrm>
            <a:off x="2590800" y="4501296"/>
            <a:ext cx="3200400" cy="276999"/>
          </a:xfrm>
          <a:prstGeom prst="rect">
            <a:avLst/>
          </a:prstGeom>
          <a:solidFill>
            <a:schemeClr val="accent1"/>
          </a:solidFill>
        </p:spPr>
        <p:txBody>
          <a:bodyPr tIns="45720" bIns="45720"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LABEL TEXT</a:t>
            </a:r>
          </a:p>
        </p:txBody>
      </p:sp>
      <p:sp>
        <p:nvSpPr>
          <p:cNvPr id="37" name="Picture Placeholder 5"/>
          <p:cNvSpPr>
            <a:spLocks noGrp="1"/>
          </p:cNvSpPr>
          <p:nvPr>
            <p:ph type="pic" sz="quarter" idx="22"/>
          </p:nvPr>
        </p:nvSpPr>
        <p:spPr>
          <a:xfrm>
            <a:off x="2362200" y="909641"/>
            <a:ext cx="3657600" cy="3428997"/>
          </a:xfrm>
          <a:prstGeom prst="rect">
            <a:avLst/>
          </a:prstGeom>
          <a:solidFill>
            <a:schemeClr val="bg2">
              <a:lumMod val="25000"/>
            </a:schemeClr>
          </a:solidFill>
        </p:spPr>
        <p:txBody>
          <a:bodyPr tIns="365760" bIns="1554480" anchor="ctr"/>
          <a:lstStyle>
            <a:lvl1pPr marL="0" indent="0"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9" name="Slide Number Placeholder 6">
            <a:extLst>
              <a:ext uri="{FF2B5EF4-FFF2-40B4-BE49-F238E27FC236}">
                <a16:creationId xmlns:a16="http://schemas.microsoft.com/office/drawing/2014/main" id="{213C5A85-ACF4-8A43-AE09-F171A7D60654}"/>
              </a:ext>
            </a:extLst>
          </p:cNvPr>
          <p:cNvSpPr>
            <a:spLocks noGrp="1"/>
          </p:cNvSpPr>
          <p:nvPr>
            <p:ph type="sldNum" sz="quarter" idx="24"/>
          </p:nvPr>
        </p:nvSpPr>
        <p:spPr/>
        <p:txBody>
          <a:bodyPr/>
          <a:lstStyle>
            <a:lvl1pPr>
              <a:defRPr b="0" i="0">
                <a:latin typeface="Arial" panose="020B0604020202020204" pitchFamily="34" charset="0"/>
              </a:defRPr>
            </a:lvl1pPr>
          </a:lstStyle>
          <a:p>
            <a:pPr>
              <a:defRPr/>
            </a:pPr>
            <a:fld id="{91D5209B-170C-1A42-80CA-BC8CD26C1B8D}" type="slidenum">
              <a:rPr lang="en-US" smtClean="0"/>
              <a:pPr>
                <a:defRPr/>
              </a:pPr>
              <a:t>‹#›</a:t>
            </a:fld>
            <a:endParaRPr lang="en-US"/>
          </a:p>
        </p:txBody>
      </p:sp>
      <p:sp>
        <p:nvSpPr>
          <p:cNvPr id="20" name="Footer Placeholder 1">
            <a:extLst>
              <a:ext uri="{FF2B5EF4-FFF2-40B4-BE49-F238E27FC236}">
                <a16:creationId xmlns:a16="http://schemas.microsoft.com/office/drawing/2014/main" id="{3FF4FB2D-8034-DD4D-B42B-28360BFF7D71}"/>
              </a:ext>
            </a:extLst>
          </p:cNvPr>
          <p:cNvSpPr>
            <a:spLocks noGrp="1"/>
          </p:cNvSpPr>
          <p:nvPr>
            <p:ph type="ftr" sz="quarter" idx="25"/>
          </p:nvPr>
        </p:nvSpPr>
        <p:spPr/>
        <p:txBody>
          <a:bodyPr/>
          <a:lstStyle>
            <a:lvl1pPr>
              <a:defRPr b="0" i="0">
                <a:latin typeface="Arial" panose="020B0604020202020204" pitchFamily="34" charset="0"/>
              </a:defRPr>
            </a:lvl1pPr>
          </a:lstStyle>
          <a:p>
            <a:pPr>
              <a:defRPr/>
            </a:pPr>
            <a:r>
              <a:rPr lang="en-US"/>
              <a:t>©Silicon Labs Inc. All rights reserved.</a:t>
            </a:r>
          </a:p>
        </p:txBody>
      </p:sp>
    </p:spTree>
    <p:extLst>
      <p:ext uri="{BB962C8B-B14F-4D97-AF65-F5344CB8AC3E}">
        <p14:creationId xmlns:p14="http://schemas.microsoft.com/office/powerpoint/2010/main" val="3905172716"/>
      </p:ext>
    </p:extLst>
  </p:cSld>
  <p:clrMapOvr>
    <a:masterClrMapping/>
  </p:clrMapOvr>
  <p:transition spd="med">
    <p:wip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cSld name="tile-triple-content">
    <p:bg>
      <p:bgPr>
        <a:solidFill>
          <a:schemeClr val="bg2">
            <a:lumMod val="10000"/>
          </a:schemeClr>
        </a:solidFill>
        <a:effectLst/>
      </p:bgPr>
    </p:bg>
    <p:spTree>
      <p:nvGrpSpPr>
        <p:cNvPr id="1" name=""/>
        <p:cNvGrpSpPr/>
        <p:nvPr/>
      </p:nvGrpSpPr>
      <p:grpSpPr>
        <a:xfrm>
          <a:off x="0" y="0"/>
          <a:ext cx="0" cy="0"/>
          <a:chOff x="0" y="0"/>
          <a:chExt cx="0" cy="0"/>
        </a:xfrm>
      </p:grpSpPr>
      <p:sp>
        <p:nvSpPr>
          <p:cNvPr id="51" name="Rounded Rectangle 50"/>
          <p:cNvSpPr/>
          <p:nvPr/>
        </p:nvSpPr>
        <p:spPr>
          <a:xfrm>
            <a:off x="7987284" y="914806"/>
            <a:ext cx="3360419" cy="5485588"/>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 name="Rounded Rectangle 3"/>
          <p:cNvSpPr/>
          <p:nvPr/>
        </p:nvSpPr>
        <p:spPr>
          <a:xfrm>
            <a:off x="896112" y="914400"/>
            <a:ext cx="3364992" cy="5490468"/>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1" name="Rounded Rectangle 40"/>
          <p:cNvSpPr/>
          <p:nvPr/>
        </p:nvSpPr>
        <p:spPr>
          <a:xfrm>
            <a:off x="4413504" y="914400"/>
            <a:ext cx="3364992" cy="5490468"/>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5" name="Rectangle 34"/>
          <p:cNvSpPr/>
          <p:nvPr/>
        </p:nvSpPr>
        <p:spPr>
          <a:xfrm>
            <a:off x="1204332" y="1584312"/>
            <a:ext cx="2915041" cy="316126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914400" y="1371600"/>
            <a:ext cx="3429000" cy="3373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 Placeholder 33"/>
          <p:cNvSpPr>
            <a:spLocks noGrp="1"/>
          </p:cNvSpPr>
          <p:nvPr>
            <p:ph type="body" sz="quarter" idx="12"/>
          </p:nvPr>
        </p:nvSpPr>
        <p:spPr>
          <a:xfrm>
            <a:off x="918972" y="4864447"/>
            <a:ext cx="3340607" cy="1535947"/>
          </a:xfrm>
        </p:spPr>
        <p:txBody>
          <a:bodyPr tIns="182880" bIns="91440" anchor="t" anchorCtr="0">
            <a:noAutofit/>
          </a:bodyPr>
          <a:lstStyle>
            <a:lvl1pPr marL="0" indent="0" algn="ctr">
              <a:spcBef>
                <a:spcPts val="300"/>
              </a:spcBef>
              <a:spcAft>
                <a:spcPts val="0"/>
              </a:spcAft>
              <a:buFontTx/>
              <a:buNone/>
              <a:defRPr sz="1400">
                <a:solidFill>
                  <a:schemeClr val="bg1"/>
                </a:solidFill>
              </a:defRPr>
            </a:lvl1pPr>
            <a:lvl2pPr marL="0" indent="0" algn="ctr">
              <a:spcBef>
                <a:spcPts val="600"/>
              </a:spcBef>
              <a:buFontTx/>
              <a:buNone/>
              <a:defRPr sz="1200">
                <a:solidFill>
                  <a:schemeClr val="bg1"/>
                </a:solidFill>
              </a:defRPr>
            </a:lvl2pPr>
            <a:lvl3pPr>
              <a:defRPr sz="1200"/>
            </a:lvl3pPr>
            <a:lvl4pPr>
              <a:defRPr sz="1100"/>
            </a:lvl4pPr>
            <a:lvl5pPr>
              <a:defRPr sz="1100"/>
            </a:lvl5pPr>
          </a:lstStyle>
          <a:p>
            <a:pPr lvl="0"/>
            <a:r>
              <a:rPr lang="en-US"/>
              <a:t>Click to edit Master text styles</a:t>
            </a:r>
          </a:p>
          <a:p>
            <a:pPr lvl="1"/>
            <a:r>
              <a:rPr lang="en-US"/>
              <a:t>Second level</a:t>
            </a:r>
          </a:p>
        </p:txBody>
      </p:sp>
      <p:sp>
        <p:nvSpPr>
          <p:cNvPr id="42" name="Rectangle 41"/>
          <p:cNvSpPr/>
          <p:nvPr/>
        </p:nvSpPr>
        <p:spPr>
          <a:xfrm>
            <a:off x="4624187" y="1470496"/>
            <a:ext cx="2962285" cy="32750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4381500" y="1371600"/>
            <a:ext cx="3429000" cy="3373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 Placeholder 33"/>
          <p:cNvSpPr>
            <a:spLocks noGrp="1"/>
          </p:cNvSpPr>
          <p:nvPr>
            <p:ph type="body" sz="quarter" idx="14"/>
          </p:nvPr>
        </p:nvSpPr>
        <p:spPr>
          <a:xfrm>
            <a:off x="4416171" y="4864447"/>
            <a:ext cx="3362326" cy="1535947"/>
          </a:xfrm>
        </p:spPr>
        <p:txBody>
          <a:bodyPr tIns="182880" bIns="91440" anchor="t" anchorCtr="0">
            <a:noAutofit/>
          </a:bodyPr>
          <a:lstStyle>
            <a:lvl1pPr marL="0" indent="0" algn="ctr">
              <a:spcBef>
                <a:spcPts val="300"/>
              </a:spcBef>
              <a:spcAft>
                <a:spcPts val="0"/>
              </a:spcAft>
              <a:buFontTx/>
              <a:buNone/>
              <a:defRPr sz="1400">
                <a:solidFill>
                  <a:schemeClr val="bg1"/>
                </a:solidFill>
              </a:defRPr>
            </a:lvl1pPr>
            <a:lvl2pPr marL="0" indent="0" algn="ctr">
              <a:spcBef>
                <a:spcPts val="600"/>
              </a:spcBef>
              <a:buFontTx/>
              <a:buNone/>
              <a:defRPr sz="1200">
                <a:solidFill>
                  <a:schemeClr val="bg1"/>
                </a:solidFill>
              </a:defRPr>
            </a:lvl2pPr>
            <a:lvl3pPr>
              <a:defRPr sz="1200"/>
            </a:lvl3pPr>
            <a:lvl4pPr>
              <a:defRPr sz="1100"/>
            </a:lvl4pPr>
            <a:lvl5pPr>
              <a:defRPr sz="1100"/>
            </a:lvl5pPr>
          </a:lstStyle>
          <a:p>
            <a:pPr lvl="0"/>
            <a:r>
              <a:rPr lang="en-US"/>
              <a:t>Click to edit Master text styles</a:t>
            </a:r>
          </a:p>
          <a:p>
            <a:pPr lvl="1"/>
            <a:r>
              <a:rPr lang="en-US"/>
              <a:t>Second level</a:t>
            </a:r>
          </a:p>
        </p:txBody>
      </p:sp>
      <p:sp>
        <p:nvSpPr>
          <p:cNvPr id="52" name="Rectangle 51"/>
          <p:cNvSpPr/>
          <p:nvPr/>
        </p:nvSpPr>
        <p:spPr>
          <a:xfrm>
            <a:off x="8044042" y="1470496"/>
            <a:ext cx="3084875" cy="307920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p:cNvSpPr/>
          <p:nvPr/>
        </p:nvSpPr>
        <p:spPr>
          <a:xfrm>
            <a:off x="7850504" y="1371600"/>
            <a:ext cx="3429000" cy="3373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 Placeholder 33"/>
          <p:cNvSpPr>
            <a:spLocks noGrp="1"/>
          </p:cNvSpPr>
          <p:nvPr>
            <p:ph type="body" sz="quarter" idx="16"/>
          </p:nvPr>
        </p:nvSpPr>
        <p:spPr>
          <a:xfrm>
            <a:off x="7985378" y="4864447"/>
            <a:ext cx="3358525" cy="1535947"/>
          </a:xfrm>
        </p:spPr>
        <p:txBody>
          <a:bodyPr tIns="182880" bIns="91440" anchor="t" anchorCtr="0">
            <a:noAutofit/>
          </a:bodyPr>
          <a:lstStyle>
            <a:lvl1pPr marL="0" indent="0" algn="ctr">
              <a:spcBef>
                <a:spcPts val="300"/>
              </a:spcBef>
              <a:spcAft>
                <a:spcPts val="0"/>
              </a:spcAft>
              <a:buFontTx/>
              <a:buNone/>
              <a:defRPr sz="1400">
                <a:solidFill>
                  <a:schemeClr val="bg1"/>
                </a:solidFill>
              </a:defRPr>
            </a:lvl1pPr>
            <a:lvl2pPr marL="0" indent="0" algn="ctr">
              <a:spcBef>
                <a:spcPts val="600"/>
              </a:spcBef>
              <a:buFontTx/>
              <a:buNone/>
              <a:defRPr sz="1200">
                <a:solidFill>
                  <a:schemeClr val="bg1"/>
                </a:solidFill>
              </a:defRPr>
            </a:lvl2pPr>
            <a:lvl3pPr>
              <a:defRPr sz="1200"/>
            </a:lvl3pPr>
            <a:lvl4pPr>
              <a:defRPr sz="1100"/>
            </a:lvl4pPr>
            <a:lvl5pPr>
              <a:defRPr sz="1100"/>
            </a:lvl5pPr>
          </a:lstStyle>
          <a:p>
            <a:pPr lvl="0"/>
            <a:r>
              <a:rPr lang="en-US"/>
              <a:t>Click to edit Master text styles</a:t>
            </a:r>
          </a:p>
          <a:p>
            <a:pPr lvl="1"/>
            <a:r>
              <a:rPr lang="en-US"/>
              <a:t>Second level</a:t>
            </a:r>
          </a:p>
        </p:txBody>
      </p:sp>
      <p:sp>
        <p:nvSpPr>
          <p:cNvPr id="61" name="Content Placeholder 60"/>
          <p:cNvSpPr>
            <a:spLocks noGrp="1"/>
          </p:cNvSpPr>
          <p:nvPr>
            <p:ph sz="quarter" idx="17" hasCustomPrompt="1"/>
          </p:nvPr>
        </p:nvSpPr>
        <p:spPr>
          <a:xfrm>
            <a:off x="901056" y="909926"/>
            <a:ext cx="3358524" cy="3429000"/>
          </a:xfrm>
          <a:prstGeom prst="round2SameRect">
            <a:avLst>
              <a:gd name="adj1" fmla="val 0"/>
              <a:gd name="adj2" fmla="val 0"/>
            </a:avLst>
          </a:prstGeom>
          <a:solidFill>
            <a:schemeClr val="tx1"/>
          </a:solidFill>
        </p:spPr>
        <p:txBody>
          <a:bodyPr tIns="365760" bIns="1554480" anchor="ctr" anchorCtr="0">
            <a:noAutofit/>
          </a:bodyPr>
          <a:lstStyle>
            <a:lvl1pPr marL="0" indent="0" algn="ctr">
              <a:buFontTx/>
              <a:buNone/>
              <a:defRPr sz="1200" b="0" baseline="0">
                <a:solidFill>
                  <a:schemeClr val="bg1"/>
                </a:solidFill>
              </a:defRPr>
            </a:lvl1pPr>
          </a:lstStyle>
          <a:p>
            <a:pPr lvl="0"/>
            <a:r>
              <a:rPr lang="en-US"/>
              <a:t>Click to Add Content</a:t>
            </a:r>
          </a:p>
        </p:txBody>
      </p:sp>
      <p:sp>
        <p:nvSpPr>
          <p:cNvPr id="62" name="Content Placeholder 60"/>
          <p:cNvSpPr>
            <a:spLocks noGrp="1"/>
          </p:cNvSpPr>
          <p:nvPr>
            <p:ph sz="quarter" idx="18" hasCustomPrompt="1"/>
          </p:nvPr>
        </p:nvSpPr>
        <p:spPr>
          <a:xfrm>
            <a:off x="4416171" y="914400"/>
            <a:ext cx="3362325" cy="3429000"/>
          </a:xfrm>
          <a:prstGeom prst="round2SameRect">
            <a:avLst>
              <a:gd name="adj1" fmla="val 0"/>
              <a:gd name="adj2" fmla="val 0"/>
            </a:avLst>
          </a:prstGeom>
          <a:solidFill>
            <a:schemeClr val="tx1"/>
          </a:solidFill>
        </p:spPr>
        <p:txBody>
          <a:bodyPr tIns="365760" bIns="1554480" anchor="ctr" anchorCtr="0">
            <a:noAutofit/>
          </a:bodyPr>
          <a:lstStyle>
            <a:lvl1pPr marL="0" marR="0" indent="0" algn="ctr" defTabSz="914377" rtl="0" eaLnBrk="1" fontAlgn="base" latinLnBrk="0" hangingPunct="1">
              <a:lnSpc>
                <a:spcPct val="100000"/>
              </a:lnSpc>
              <a:spcBef>
                <a:spcPts val="1200"/>
              </a:spcBef>
              <a:spcAft>
                <a:spcPct val="0"/>
              </a:spcAft>
              <a:buClr>
                <a:schemeClr val="tx2"/>
              </a:buClr>
              <a:buSzTx/>
              <a:buFontTx/>
              <a:buNone/>
              <a:tabLst/>
              <a:defRPr sz="1200" b="0">
                <a:solidFill>
                  <a:schemeClr val="bg1"/>
                </a:solidFill>
              </a:defRPr>
            </a:lvl1pPr>
          </a:lstStyle>
          <a:p>
            <a:pPr marL="0" marR="0" lvl="0" indent="0" algn="ctr" defTabSz="914377" rtl="0" eaLnBrk="1" fontAlgn="base" latinLnBrk="0" hangingPunct="1">
              <a:lnSpc>
                <a:spcPct val="100000"/>
              </a:lnSpc>
              <a:spcBef>
                <a:spcPts val="1200"/>
              </a:spcBef>
              <a:spcAft>
                <a:spcPct val="0"/>
              </a:spcAft>
              <a:buClr>
                <a:schemeClr val="tx2"/>
              </a:buClr>
              <a:buSzTx/>
              <a:buFont typeface="Wingdings" panose="05000000000000000000" pitchFamily="2" charset="2"/>
              <a:buNone/>
              <a:tabLst/>
              <a:defRPr/>
            </a:pPr>
            <a:r>
              <a:rPr lang="en-US"/>
              <a:t>Click to Add Content</a:t>
            </a:r>
          </a:p>
        </p:txBody>
      </p:sp>
      <p:sp>
        <p:nvSpPr>
          <p:cNvPr id="63" name="Content Placeholder 60"/>
          <p:cNvSpPr>
            <a:spLocks noGrp="1"/>
          </p:cNvSpPr>
          <p:nvPr>
            <p:ph sz="quarter" idx="19" hasCustomPrompt="1"/>
          </p:nvPr>
        </p:nvSpPr>
        <p:spPr>
          <a:xfrm>
            <a:off x="7989178" y="914806"/>
            <a:ext cx="3358525" cy="3429000"/>
          </a:xfrm>
          <a:prstGeom prst="round2SameRect">
            <a:avLst>
              <a:gd name="adj1" fmla="val 0"/>
              <a:gd name="adj2" fmla="val 0"/>
            </a:avLst>
          </a:prstGeom>
          <a:solidFill>
            <a:schemeClr val="tx1"/>
          </a:solidFill>
        </p:spPr>
        <p:txBody>
          <a:bodyPr tIns="365760" bIns="1554480" anchor="ctr" anchorCtr="0">
            <a:noAutofit/>
          </a:bodyPr>
          <a:lstStyle>
            <a:lvl1pPr marL="0" marR="0" indent="0" algn="ctr" defTabSz="914377" rtl="0" eaLnBrk="1" fontAlgn="base" latinLnBrk="0" hangingPunct="1">
              <a:lnSpc>
                <a:spcPct val="100000"/>
              </a:lnSpc>
              <a:spcBef>
                <a:spcPts val="1200"/>
              </a:spcBef>
              <a:spcAft>
                <a:spcPct val="0"/>
              </a:spcAft>
              <a:buClr>
                <a:schemeClr val="tx2"/>
              </a:buClr>
              <a:buSzTx/>
              <a:buFontTx/>
              <a:buNone/>
              <a:tabLst/>
              <a:defRPr sz="1200" b="0">
                <a:solidFill>
                  <a:schemeClr val="bg1"/>
                </a:solidFill>
              </a:defRPr>
            </a:lvl1pPr>
          </a:lstStyle>
          <a:p>
            <a:pPr marL="0" marR="0" lvl="0" indent="0" algn="ctr" defTabSz="914377" rtl="0" eaLnBrk="1" fontAlgn="base" latinLnBrk="0" hangingPunct="1">
              <a:lnSpc>
                <a:spcPct val="100000"/>
              </a:lnSpc>
              <a:spcBef>
                <a:spcPts val="1200"/>
              </a:spcBef>
              <a:spcAft>
                <a:spcPct val="0"/>
              </a:spcAft>
              <a:buClr>
                <a:schemeClr val="tx2"/>
              </a:buClr>
              <a:buSzTx/>
              <a:buFont typeface="Wingdings" panose="05000000000000000000" pitchFamily="2" charset="2"/>
              <a:buNone/>
              <a:tabLst/>
              <a:defRPr/>
            </a:pPr>
            <a:r>
              <a:rPr lang="en-US"/>
              <a:t>Click to Add Content</a:t>
            </a:r>
          </a:p>
        </p:txBody>
      </p:sp>
      <p:sp>
        <p:nvSpPr>
          <p:cNvPr id="5" name="Title 4"/>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20"/>
          </p:nvPr>
        </p:nvSpPr>
        <p:spPr/>
        <p:txBody>
          <a:bodyPr/>
          <a:lstStyle/>
          <a:p>
            <a:r>
              <a:rPr lang="en-US"/>
              <a:t>©Silicon Labs Inc. All rights reserved.</a:t>
            </a:r>
          </a:p>
        </p:txBody>
      </p:sp>
      <p:sp>
        <p:nvSpPr>
          <p:cNvPr id="7" name="Slide Number Placeholder 6"/>
          <p:cNvSpPr>
            <a:spLocks noGrp="1"/>
          </p:cNvSpPr>
          <p:nvPr>
            <p:ph type="sldNum" sz="quarter" idx="21"/>
          </p:nvPr>
        </p:nvSpPr>
        <p:spPr/>
        <p:txBody>
          <a:bodyPr/>
          <a:lstStyle/>
          <a:p>
            <a:fld id="{29A7BD92-6AE5-CF43-B276-274952F2BFB4}" type="slidenum">
              <a:rPr lang="en-US" smtClean="0"/>
              <a:pPr/>
              <a:t>‹#›</a:t>
            </a:fld>
            <a:endParaRPr lang="en-US"/>
          </a:p>
        </p:txBody>
      </p:sp>
      <p:sp>
        <p:nvSpPr>
          <p:cNvPr id="31" name="Text Placeholder 30"/>
          <p:cNvSpPr>
            <a:spLocks noGrp="1"/>
          </p:cNvSpPr>
          <p:nvPr>
            <p:ph type="body" sz="quarter" idx="11" hasCustomPrompt="1"/>
          </p:nvPr>
        </p:nvSpPr>
        <p:spPr>
          <a:xfrm>
            <a:off x="1024128" y="4532986"/>
            <a:ext cx="310896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43" name="Text Placeholder 30"/>
          <p:cNvSpPr>
            <a:spLocks noGrp="1"/>
          </p:cNvSpPr>
          <p:nvPr>
            <p:ph type="body" sz="quarter" idx="13" hasCustomPrompt="1"/>
          </p:nvPr>
        </p:nvSpPr>
        <p:spPr>
          <a:xfrm>
            <a:off x="4550953" y="4532986"/>
            <a:ext cx="310896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53" name="Text Placeholder 30"/>
          <p:cNvSpPr>
            <a:spLocks noGrp="1"/>
          </p:cNvSpPr>
          <p:nvPr>
            <p:ph type="body" sz="quarter" idx="15" hasCustomPrompt="1"/>
          </p:nvPr>
        </p:nvSpPr>
        <p:spPr>
          <a:xfrm>
            <a:off x="8113013" y="4532986"/>
            <a:ext cx="310896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Tree>
    <p:extLst>
      <p:ext uri="{BB962C8B-B14F-4D97-AF65-F5344CB8AC3E}">
        <p14:creationId xmlns:p14="http://schemas.microsoft.com/office/powerpoint/2010/main" val="2190605555"/>
      </p:ext>
    </p:extLst>
  </p:cSld>
  <p:clrMapOvr>
    <a:masterClrMapping/>
  </p:clrMapOvr>
  <p:transition spd="med">
    <p:wip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cSld name="tile-quad-content">
    <p:bg>
      <p:bgPr>
        <a:solidFill>
          <a:schemeClr val="bg2">
            <a:lumMod val="10000"/>
          </a:schemeClr>
        </a:solidFill>
        <a:effectLst/>
      </p:bgPr>
    </p:bg>
    <p:spTree>
      <p:nvGrpSpPr>
        <p:cNvPr id="1" name=""/>
        <p:cNvGrpSpPr/>
        <p:nvPr/>
      </p:nvGrpSpPr>
      <p:grpSpPr>
        <a:xfrm>
          <a:off x="0" y="0"/>
          <a:ext cx="0" cy="0"/>
          <a:chOff x="0" y="0"/>
          <a:chExt cx="0" cy="0"/>
        </a:xfrm>
      </p:grpSpPr>
      <p:sp>
        <p:nvSpPr>
          <p:cNvPr id="50" name="Rounded Rectangle 49"/>
          <p:cNvSpPr/>
          <p:nvPr/>
        </p:nvSpPr>
        <p:spPr>
          <a:xfrm>
            <a:off x="8955024" y="914400"/>
            <a:ext cx="2706624"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0" name="Rounded Rectangle 59"/>
          <p:cNvSpPr/>
          <p:nvPr/>
        </p:nvSpPr>
        <p:spPr>
          <a:xfrm>
            <a:off x="6122416" y="914400"/>
            <a:ext cx="2706624"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8" name="Rounded Rectangle 67"/>
          <p:cNvSpPr/>
          <p:nvPr/>
        </p:nvSpPr>
        <p:spPr>
          <a:xfrm>
            <a:off x="3285723" y="914400"/>
            <a:ext cx="2706624"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a:solidFill>
                <a:srgbClr val="FFFFFF"/>
              </a:solidFill>
            </a:endParaRPr>
          </a:p>
        </p:txBody>
      </p:sp>
      <p:sp>
        <p:nvSpPr>
          <p:cNvPr id="4" name="Rounded Rectangle 3"/>
          <p:cNvSpPr/>
          <p:nvPr/>
        </p:nvSpPr>
        <p:spPr>
          <a:xfrm>
            <a:off x="457200" y="914400"/>
            <a:ext cx="2706624"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5" name="Rectangle 34"/>
          <p:cNvSpPr/>
          <p:nvPr/>
        </p:nvSpPr>
        <p:spPr>
          <a:xfrm>
            <a:off x="650088" y="1326418"/>
            <a:ext cx="2301519" cy="324558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 Placeholder 33"/>
          <p:cNvSpPr>
            <a:spLocks noGrp="1"/>
          </p:cNvSpPr>
          <p:nvPr>
            <p:ph type="body" sz="quarter" idx="12" hasCustomPrompt="1"/>
          </p:nvPr>
        </p:nvSpPr>
        <p:spPr>
          <a:xfrm>
            <a:off x="457200" y="4891878"/>
            <a:ext cx="2706624" cy="1508921"/>
          </a:xfrm>
        </p:spPr>
        <p:txBody>
          <a:bodyPr tIns="182880" bIns="91440" anchor="t" anchorCtr="0">
            <a:noAutofit/>
          </a:bodyPr>
          <a:lstStyle>
            <a:lvl1pPr marL="0" indent="0" algn="ctr">
              <a:spcBef>
                <a:spcPts val="300"/>
              </a:spcBef>
              <a:buFontTx/>
              <a:buNone/>
              <a:defRPr sz="1400">
                <a:solidFill>
                  <a:schemeClr val="bg1"/>
                </a:solidFill>
              </a:defRPr>
            </a:lvl1pPr>
            <a:lvl2pPr marL="0" indent="0" algn="ctr">
              <a:spcBef>
                <a:spcPts val="600"/>
              </a:spcBef>
              <a:buFontTx/>
              <a:buNone/>
              <a:defRPr sz="1200">
                <a:solidFill>
                  <a:schemeClr val="bg1"/>
                </a:solidFill>
              </a:defRPr>
            </a:lvl2pPr>
            <a:lvl3pPr>
              <a:defRPr sz="1200"/>
            </a:lvl3pPr>
            <a:lvl4pPr>
              <a:defRPr sz="1100"/>
            </a:lvl4pPr>
            <a:lvl5pPr>
              <a:defRPr sz="1100"/>
            </a:lvl5pPr>
          </a:lstStyle>
          <a:p>
            <a:pPr lvl="0"/>
            <a:r>
              <a:rPr lang="en-US"/>
              <a:t>Edit Master text styles</a:t>
            </a:r>
          </a:p>
          <a:p>
            <a:pPr lvl="1"/>
            <a:r>
              <a:rPr lang="en-US"/>
              <a:t>Second level</a:t>
            </a:r>
          </a:p>
        </p:txBody>
      </p:sp>
      <p:sp>
        <p:nvSpPr>
          <p:cNvPr id="61" name="Content Placeholder 60"/>
          <p:cNvSpPr>
            <a:spLocks noGrp="1"/>
          </p:cNvSpPr>
          <p:nvPr>
            <p:ph sz="quarter" idx="17" hasCustomPrompt="1"/>
          </p:nvPr>
        </p:nvSpPr>
        <p:spPr>
          <a:xfrm>
            <a:off x="457200" y="914400"/>
            <a:ext cx="2706624" cy="3429000"/>
          </a:xfrm>
          <a:prstGeom prst="round2SameRect">
            <a:avLst>
              <a:gd name="adj1" fmla="val 0"/>
              <a:gd name="adj2" fmla="val 0"/>
            </a:avLst>
          </a:prstGeom>
          <a:solidFill>
            <a:schemeClr val="tx1"/>
          </a:solidFill>
        </p:spPr>
        <p:txBody>
          <a:bodyPr tIns="365760" anchor="t" anchorCtr="0">
            <a:noAutofit/>
          </a:bodyPr>
          <a:lstStyle>
            <a:lvl1pPr marL="0" indent="0" algn="ctr">
              <a:buFontTx/>
              <a:buNone/>
              <a:defRPr sz="1200" b="0" baseline="0">
                <a:solidFill>
                  <a:schemeClr val="bg1"/>
                </a:solidFill>
              </a:defRPr>
            </a:lvl1pPr>
          </a:lstStyle>
          <a:p>
            <a:pPr lvl="0"/>
            <a:r>
              <a:rPr lang="en-US"/>
              <a:t>Click to Add Content</a:t>
            </a:r>
          </a:p>
        </p:txBody>
      </p:sp>
      <p:sp>
        <p:nvSpPr>
          <p:cNvPr id="5" name="Title 4"/>
          <p:cNvSpPr>
            <a:spLocks noGrp="1"/>
          </p:cNvSpPr>
          <p:nvPr>
            <p:ph type="title"/>
          </p:nvPr>
        </p:nvSpPr>
        <p:spPr/>
        <p:txBody>
          <a:bodyPr/>
          <a:lstStyle/>
          <a:p>
            <a:r>
              <a:rPr lang="en-US"/>
              <a:t>Click to edit Master title style</a:t>
            </a:r>
          </a:p>
        </p:txBody>
      </p:sp>
      <p:sp>
        <p:nvSpPr>
          <p:cNvPr id="69" name="Rectangle 68"/>
          <p:cNvSpPr/>
          <p:nvPr/>
        </p:nvSpPr>
        <p:spPr>
          <a:xfrm>
            <a:off x="3479179" y="1326418"/>
            <a:ext cx="2308303" cy="324558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 Placeholder 33"/>
          <p:cNvSpPr>
            <a:spLocks noGrp="1"/>
          </p:cNvSpPr>
          <p:nvPr>
            <p:ph type="body" sz="quarter" idx="25" hasCustomPrompt="1"/>
          </p:nvPr>
        </p:nvSpPr>
        <p:spPr>
          <a:xfrm>
            <a:off x="3285723" y="4891878"/>
            <a:ext cx="2706624" cy="1508922"/>
          </a:xfrm>
        </p:spPr>
        <p:txBody>
          <a:bodyPr tIns="182880" bIns="91440" anchor="t" anchorCtr="0">
            <a:noAutofit/>
          </a:bodyPr>
          <a:lstStyle>
            <a:lvl1pPr marL="0" indent="0" algn="ctr">
              <a:spcBef>
                <a:spcPts val="300"/>
              </a:spcBef>
              <a:buFontTx/>
              <a:buNone/>
              <a:defRPr sz="1400">
                <a:solidFill>
                  <a:schemeClr val="bg1"/>
                </a:solidFill>
              </a:defRPr>
            </a:lvl1pPr>
            <a:lvl2pPr marL="0" indent="0" algn="ctr">
              <a:spcBef>
                <a:spcPts val="600"/>
              </a:spcBef>
              <a:buFontTx/>
              <a:buNone/>
              <a:defRPr sz="1200">
                <a:solidFill>
                  <a:schemeClr val="bg1"/>
                </a:solidFill>
              </a:defRPr>
            </a:lvl2pPr>
            <a:lvl3pPr>
              <a:defRPr sz="1200"/>
            </a:lvl3pPr>
            <a:lvl4pPr>
              <a:defRPr sz="1100"/>
            </a:lvl4pPr>
            <a:lvl5pPr>
              <a:defRPr sz="1100"/>
            </a:lvl5pPr>
          </a:lstStyle>
          <a:p>
            <a:pPr lvl="0"/>
            <a:r>
              <a:rPr lang="en-US"/>
              <a:t>Edit Master text styles</a:t>
            </a:r>
          </a:p>
          <a:p>
            <a:pPr lvl="1"/>
            <a:r>
              <a:rPr lang="en-US"/>
              <a:t>Second level</a:t>
            </a:r>
          </a:p>
        </p:txBody>
      </p:sp>
      <p:sp>
        <p:nvSpPr>
          <p:cNvPr id="72" name="Content Placeholder 60"/>
          <p:cNvSpPr>
            <a:spLocks noGrp="1"/>
          </p:cNvSpPr>
          <p:nvPr>
            <p:ph sz="quarter" idx="26" hasCustomPrompt="1"/>
          </p:nvPr>
        </p:nvSpPr>
        <p:spPr>
          <a:xfrm>
            <a:off x="3285723" y="914400"/>
            <a:ext cx="2706624" cy="3429000"/>
          </a:xfrm>
          <a:prstGeom prst="round2SameRect">
            <a:avLst>
              <a:gd name="adj1" fmla="val 0"/>
              <a:gd name="adj2" fmla="val 0"/>
            </a:avLst>
          </a:prstGeom>
          <a:solidFill>
            <a:schemeClr val="tx1"/>
          </a:solidFill>
        </p:spPr>
        <p:txBody>
          <a:bodyPr tIns="365760" anchor="t" anchorCtr="0">
            <a:noAutofit/>
          </a:bodyPr>
          <a:lstStyle>
            <a:lvl1pPr marL="0" indent="0" algn="ctr">
              <a:buFontTx/>
              <a:buNone/>
              <a:defRPr sz="1200" b="0" baseline="0">
                <a:solidFill>
                  <a:schemeClr val="bg1"/>
                </a:solidFill>
              </a:defRPr>
            </a:lvl1pPr>
          </a:lstStyle>
          <a:p>
            <a:pPr lvl="0"/>
            <a:r>
              <a:rPr lang="en-US"/>
              <a:t>Click to Add Content</a:t>
            </a:r>
          </a:p>
        </p:txBody>
      </p:sp>
      <p:sp>
        <p:nvSpPr>
          <p:cNvPr id="64" name="Rectangle 63"/>
          <p:cNvSpPr/>
          <p:nvPr/>
        </p:nvSpPr>
        <p:spPr>
          <a:xfrm>
            <a:off x="6315730" y="1326418"/>
            <a:ext cx="2306607" cy="324558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 Placeholder 33"/>
          <p:cNvSpPr>
            <a:spLocks noGrp="1"/>
          </p:cNvSpPr>
          <p:nvPr>
            <p:ph type="body" sz="quarter" idx="22" hasCustomPrompt="1"/>
          </p:nvPr>
        </p:nvSpPr>
        <p:spPr>
          <a:xfrm>
            <a:off x="6122416" y="4891878"/>
            <a:ext cx="2706624" cy="1508922"/>
          </a:xfrm>
        </p:spPr>
        <p:txBody>
          <a:bodyPr tIns="182880" bIns="91440" anchor="t" anchorCtr="0">
            <a:noAutofit/>
          </a:bodyPr>
          <a:lstStyle>
            <a:lvl1pPr marL="0" indent="0" algn="ctr">
              <a:spcBef>
                <a:spcPts val="300"/>
              </a:spcBef>
              <a:spcAft>
                <a:spcPts val="600"/>
              </a:spcAft>
              <a:buFontTx/>
              <a:buNone/>
              <a:defRPr sz="1400">
                <a:solidFill>
                  <a:schemeClr val="bg1"/>
                </a:solidFill>
              </a:defRPr>
            </a:lvl1pPr>
            <a:lvl2pPr marL="0" indent="0" algn="ctr">
              <a:spcBef>
                <a:spcPts val="600"/>
              </a:spcBef>
              <a:buFontTx/>
              <a:buNone/>
              <a:defRPr sz="1200">
                <a:solidFill>
                  <a:schemeClr val="bg1"/>
                </a:solidFill>
              </a:defRPr>
            </a:lvl2pPr>
            <a:lvl3pPr>
              <a:defRPr sz="1200"/>
            </a:lvl3pPr>
            <a:lvl4pPr>
              <a:defRPr sz="1100"/>
            </a:lvl4pPr>
            <a:lvl5pPr>
              <a:defRPr sz="1100"/>
            </a:lvl5pPr>
          </a:lstStyle>
          <a:p>
            <a:pPr marL="0" marR="0" lvl="0" indent="0" algn="ctr" defTabSz="914377" rtl="0" eaLnBrk="1" fontAlgn="base" latinLnBrk="0" hangingPunct="1">
              <a:lnSpc>
                <a:spcPct val="95000"/>
              </a:lnSpc>
              <a:spcBef>
                <a:spcPts val="300"/>
              </a:spcBef>
              <a:spcAft>
                <a:spcPct val="0"/>
              </a:spcAft>
              <a:buClr>
                <a:schemeClr val="tx2"/>
              </a:buClr>
              <a:buSzTx/>
              <a:buFontTx/>
              <a:buNone/>
              <a:tabLst/>
              <a:defRPr/>
            </a:pPr>
            <a:r>
              <a:rPr lang="en-US"/>
              <a:t>Edit Master text styles</a:t>
            </a:r>
          </a:p>
          <a:p>
            <a:pPr marL="0" marR="0" lvl="1" indent="0" algn="ctr" defTabSz="914377" rtl="0" eaLnBrk="1" fontAlgn="base" latinLnBrk="0" hangingPunct="1">
              <a:lnSpc>
                <a:spcPct val="95000"/>
              </a:lnSpc>
              <a:spcBef>
                <a:spcPts val="300"/>
              </a:spcBef>
              <a:spcAft>
                <a:spcPct val="0"/>
              </a:spcAft>
              <a:buClr>
                <a:schemeClr val="tx2"/>
              </a:buClr>
              <a:buSzTx/>
              <a:buFontTx/>
              <a:buNone/>
              <a:tabLst/>
              <a:defRPr/>
            </a:pPr>
            <a:r>
              <a:rPr lang="en-US"/>
              <a:t>Second level</a:t>
            </a:r>
          </a:p>
        </p:txBody>
      </p:sp>
      <p:sp>
        <p:nvSpPr>
          <p:cNvPr id="67" name="Content Placeholder 60"/>
          <p:cNvSpPr>
            <a:spLocks noGrp="1"/>
          </p:cNvSpPr>
          <p:nvPr>
            <p:ph sz="quarter" idx="23" hasCustomPrompt="1"/>
          </p:nvPr>
        </p:nvSpPr>
        <p:spPr>
          <a:xfrm>
            <a:off x="6122416" y="914400"/>
            <a:ext cx="2706624" cy="3429000"/>
          </a:xfrm>
          <a:prstGeom prst="round2SameRect">
            <a:avLst>
              <a:gd name="adj1" fmla="val 0"/>
              <a:gd name="adj2" fmla="val 0"/>
            </a:avLst>
          </a:prstGeom>
          <a:solidFill>
            <a:schemeClr val="tx1"/>
          </a:solidFill>
        </p:spPr>
        <p:txBody>
          <a:bodyPr tIns="365760" anchor="t" anchorCtr="0">
            <a:noAutofit/>
          </a:bodyPr>
          <a:lstStyle>
            <a:lvl1pPr marL="0" indent="0" algn="ctr">
              <a:buFontTx/>
              <a:buNone/>
              <a:defRPr sz="1200" b="0" baseline="0">
                <a:solidFill>
                  <a:schemeClr val="bg1"/>
                </a:solidFill>
              </a:defRPr>
            </a:lvl1pPr>
          </a:lstStyle>
          <a:p>
            <a:pPr lvl="0"/>
            <a:r>
              <a:rPr lang="en-US"/>
              <a:t>Click to Add Content</a:t>
            </a:r>
          </a:p>
        </p:txBody>
      </p:sp>
      <p:sp>
        <p:nvSpPr>
          <p:cNvPr id="56" name="Rectangle 55"/>
          <p:cNvSpPr/>
          <p:nvPr/>
        </p:nvSpPr>
        <p:spPr>
          <a:xfrm>
            <a:off x="9148480" y="1326418"/>
            <a:ext cx="2308303" cy="324558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 Placeholder 33"/>
          <p:cNvSpPr>
            <a:spLocks noGrp="1"/>
          </p:cNvSpPr>
          <p:nvPr>
            <p:ph type="body" sz="quarter" idx="19" hasCustomPrompt="1"/>
          </p:nvPr>
        </p:nvSpPr>
        <p:spPr>
          <a:xfrm>
            <a:off x="8955024" y="4891878"/>
            <a:ext cx="2706624" cy="1508922"/>
          </a:xfrm>
        </p:spPr>
        <p:txBody>
          <a:bodyPr tIns="182880" bIns="91440" anchor="t" anchorCtr="0">
            <a:noAutofit/>
          </a:bodyPr>
          <a:lstStyle>
            <a:lvl1pPr marL="0" indent="0" algn="ctr">
              <a:spcBef>
                <a:spcPts val="300"/>
              </a:spcBef>
              <a:buFontTx/>
              <a:buNone/>
              <a:defRPr sz="1600">
                <a:solidFill>
                  <a:schemeClr val="bg1"/>
                </a:solidFill>
              </a:defRPr>
            </a:lvl1pPr>
            <a:lvl2pPr marL="0" indent="0" algn="ctr">
              <a:spcBef>
                <a:spcPts val="600"/>
              </a:spcBef>
              <a:buFontTx/>
              <a:buNone/>
              <a:defRPr sz="1200">
                <a:solidFill>
                  <a:schemeClr val="bg1"/>
                </a:solidFill>
              </a:defRPr>
            </a:lvl2pPr>
            <a:lvl3pPr>
              <a:defRPr sz="1200"/>
            </a:lvl3pPr>
            <a:lvl4pPr>
              <a:defRPr sz="1100"/>
            </a:lvl4pPr>
            <a:lvl5pPr>
              <a:defRPr sz="1100"/>
            </a:lvl5pPr>
          </a:lstStyle>
          <a:p>
            <a:pPr lvl="0"/>
            <a:r>
              <a:rPr lang="en-US"/>
              <a:t>Edit Master text styles</a:t>
            </a:r>
          </a:p>
          <a:p>
            <a:pPr lvl="1"/>
            <a:r>
              <a:rPr lang="en-US"/>
              <a:t>Second level</a:t>
            </a:r>
          </a:p>
        </p:txBody>
      </p:sp>
      <p:sp>
        <p:nvSpPr>
          <p:cNvPr id="59" name="Content Placeholder 60"/>
          <p:cNvSpPr>
            <a:spLocks noGrp="1"/>
          </p:cNvSpPr>
          <p:nvPr>
            <p:ph sz="quarter" idx="20" hasCustomPrompt="1"/>
          </p:nvPr>
        </p:nvSpPr>
        <p:spPr>
          <a:xfrm>
            <a:off x="8955024" y="914400"/>
            <a:ext cx="2706624" cy="3429000"/>
          </a:xfrm>
          <a:prstGeom prst="round2SameRect">
            <a:avLst>
              <a:gd name="adj1" fmla="val 0"/>
              <a:gd name="adj2" fmla="val 0"/>
            </a:avLst>
          </a:prstGeom>
          <a:solidFill>
            <a:schemeClr val="tx1"/>
          </a:solidFill>
        </p:spPr>
        <p:txBody>
          <a:bodyPr tIns="365760" anchor="t" anchorCtr="0">
            <a:noAutofit/>
          </a:bodyPr>
          <a:lstStyle>
            <a:lvl1pPr marL="0" indent="0" algn="ctr">
              <a:buFontTx/>
              <a:buNone/>
              <a:defRPr sz="1200" b="0" baseline="0">
                <a:solidFill>
                  <a:schemeClr val="bg1"/>
                </a:solidFill>
              </a:defRPr>
            </a:lvl1pPr>
          </a:lstStyle>
          <a:p>
            <a:pPr lvl="0"/>
            <a:r>
              <a:rPr lang="en-US"/>
              <a:t>Click to Add Content</a:t>
            </a:r>
          </a:p>
        </p:txBody>
      </p:sp>
      <p:sp>
        <p:nvSpPr>
          <p:cNvPr id="8" name="Footer Placeholder 7"/>
          <p:cNvSpPr>
            <a:spLocks noGrp="1"/>
          </p:cNvSpPr>
          <p:nvPr>
            <p:ph type="ftr" sz="quarter" idx="27"/>
          </p:nvPr>
        </p:nvSpPr>
        <p:spPr/>
        <p:txBody>
          <a:bodyPr/>
          <a:lstStyle/>
          <a:p>
            <a:r>
              <a:rPr lang="en-US"/>
              <a:t>©Silicon Labs Inc. All rights reserved.</a:t>
            </a:r>
          </a:p>
        </p:txBody>
      </p:sp>
      <p:sp>
        <p:nvSpPr>
          <p:cNvPr id="9" name="Slide Number Placeholder 8"/>
          <p:cNvSpPr>
            <a:spLocks noGrp="1"/>
          </p:cNvSpPr>
          <p:nvPr>
            <p:ph type="sldNum" sz="quarter" idx="28"/>
          </p:nvPr>
        </p:nvSpPr>
        <p:spPr/>
        <p:txBody>
          <a:bodyPr/>
          <a:lstStyle/>
          <a:p>
            <a:fld id="{29A7BD92-6AE5-CF43-B276-274952F2BFB4}" type="slidenum">
              <a:rPr lang="en-US" smtClean="0"/>
              <a:pPr/>
              <a:t>‹#›</a:t>
            </a:fld>
            <a:endParaRPr lang="en-US"/>
          </a:p>
        </p:txBody>
      </p:sp>
      <p:sp>
        <p:nvSpPr>
          <p:cNvPr id="31" name="Text Placeholder 30"/>
          <p:cNvSpPr>
            <a:spLocks noGrp="1"/>
          </p:cNvSpPr>
          <p:nvPr>
            <p:ph type="body" sz="quarter" idx="11" hasCustomPrompt="1"/>
          </p:nvPr>
        </p:nvSpPr>
        <p:spPr>
          <a:xfrm>
            <a:off x="667512" y="4560418"/>
            <a:ext cx="22860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70" name="Text Placeholder 30"/>
          <p:cNvSpPr>
            <a:spLocks noGrp="1"/>
          </p:cNvSpPr>
          <p:nvPr>
            <p:ph type="body" sz="quarter" idx="24" hasCustomPrompt="1"/>
          </p:nvPr>
        </p:nvSpPr>
        <p:spPr>
          <a:xfrm>
            <a:off x="3496035" y="4560418"/>
            <a:ext cx="22860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65" name="Text Placeholder 30"/>
          <p:cNvSpPr>
            <a:spLocks noGrp="1"/>
          </p:cNvSpPr>
          <p:nvPr>
            <p:ph type="body" sz="quarter" idx="21" hasCustomPrompt="1"/>
          </p:nvPr>
        </p:nvSpPr>
        <p:spPr>
          <a:xfrm>
            <a:off x="6332728" y="4560418"/>
            <a:ext cx="22860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
        <p:nvSpPr>
          <p:cNvPr id="57" name="Text Placeholder 30"/>
          <p:cNvSpPr>
            <a:spLocks noGrp="1"/>
          </p:cNvSpPr>
          <p:nvPr>
            <p:ph type="body" sz="quarter" idx="18" hasCustomPrompt="1"/>
          </p:nvPr>
        </p:nvSpPr>
        <p:spPr>
          <a:xfrm>
            <a:off x="9165336" y="4560418"/>
            <a:ext cx="2286000" cy="306467"/>
          </a:xfrm>
          <a:prstGeom prst="roundRect">
            <a:avLst>
              <a:gd name="adj" fmla="val 0"/>
            </a:avLst>
          </a:prstGeom>
          <a:solidFill>
            <a:schemeClr val="accent1"/>
          </a:solidFill>
        </p:spPr>
        <p:txBody>
          <a:bodyPr anchor="ctr" anchorCtr="0">
            <a:spAutoFit/>
          </a:bodyPr>
          <a:lstStyle>
            <a:lvl1pPr marL="0" indent="0" algn="ctr">
              <a:buFontTx/>
              <a:buNone/>
              <a:defRPr sz="1200" b="0" cap="all" spc="200" baseline="0">
                <a:solidFill>
                  <a:schemeClr val="bg1"/>
                </a:solidFill>
              </a:defRPr>
            </a:lvl1pPr>
          </a:lstStyle>
          <a:p>
            <a:pPr lvl="0"/>
            <a:r>
              <a:rPr lang="en-US"/>
              <a:t>LABEL text</a:t>
            </a:r>
          </a:p>
        </p:txBody>
      </p:sp>
    </p:spTree>
    <p:extLst>
      <p:ext uri="{BB962C8B-B14F-4D97-AF65-F5344CB8AC3E}">
        <p14:creationId xmlns:p14="http://schemas.microsoft.com/office/powerpoint/2010/main" val="2575074703"/>
      </p:ext>
    </p:extLst>
  </p:cSld>
  <p:clrMapOvr>
    <a:masterClrMapping/>
  </p:clrMapOvr>
  <p:transition spd="med">
    <p:wip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tile-triple-content-2">
    <p:bg>
      <p:bgPr>
        <a:solidFill>
          <a:schemeClr val="bg2">
            <a:lumMod val="10000"/>
          </a:schemeClr>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A3DCADF-9989-6741-9A86-3D3ED5BA9C5E}"/>
              </a:ext>
            </a:extLst>
          </p:cNvPr>
          <p:cNvSpPr/>
          <p:nvPr/>
        </p:nvSpPr>
        <p:spPr>
          <a:xfrm>
            <a:off x="4257509" y="914400"/>
            <a:ext cx="3660984" cy="54864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2" name="Rectangle 11">
            <a:extLst>
              <a:ext uri="{FF2B5EF4-FFF2-40B4-BE49-F238E27FC236}">
                <a16:creationId xmlns:a16="http://schemas.microsoft.com/office/drawing/2014/main" id="{12C04902-8785-CA47-876F-5A5480BBAE4A}"/>
              </a:ext>
            </a:extLst>
          </p:cNvPr>
          <p:cNvSpPr/>
          <p:nvPr/>
        </p:nvSpPr>
        <p:spPr>
          <a:xfrm>
            <a:off x="457199" y="914400"/>
            <a:ext cx="3658909" cy="5486400"/>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3" name="Rectangle 12">
            <a:extLst>
              <a:ext uri="{FF2B5EF4-FFF2-40B4-BE49-F238E27FC236}">
                <a16:creationId xmlns:a16="http://schemas.microsoft.com/office/drawing/2014/main" id="{82881179-2A72-B741-B271-E7E1D5005C36}"/>
              </a:ext>
            </a:extLst>
          </p:cNvPr>
          <p:cNvSpPr/>
          <p:nvPr/>
        </p:nvSpPr>
        <p:spPr>
          <a:xfrm>
            <a:off x="4254082" y="914400"/>
            <a:ext cx="3664952" cy="5486400"/>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4" name="Rectangle 13">
            <a:extLst>
              <a:ext uri="{FF2B5EF4-FFF2-40B4-BE49-F238E27FC236}">
                <a16:creationId xmlns:a16="http://schemas.microsoft.com/office/drawing/2014/main" id="{0600054A-2E4D-304F-9A2C-CCCAC7A22A27}"/>
              </a:ext>
            </a:extLst>
          </p:cNvPr>
          <p:cNvSpPr/>
          <p:nvPr/>
        </p:nvSpPr>
        <p:spPr>
          <a:xfrm>
            <a:off x="8069848" y="914400"/>
            <a:ext cx="3664952" cy="5486400"/>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31" name="Text Placeholder 30"/>
          <p:cNvSpPr>
            <a:spLocks noGrp="1"/>
          </p:cNvSpPr>
          <p:nvPr>
            <p:ph type="body" sz="quarter" idx="11" hasCustomPrompt="1"/>
          </p:nvPr>
        </p:nvSpPr>
        <p:spPr>
          <a:xfrm>
            <a:off x="667512" y="1115938"/>
            <a:ext cx="3237716" cy="261610"/>
          </a:xfrm>
          <a:prstGeom prst="rect">
            <a:avLst/>
          </a:prstGeom>
          <a:solidFill>
            <a:schemeClr val="accent1"/>
          </a:solidFill>
        </p:spPr>
        <p:txBody>
          <a:bodyPr wrap="square"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70" name="Text Placeholder 30"/>
          <p:cNvSpPr>
            <a:spLocks noGrp="1"/>
          </p:cNvSpPr>
          <p:nvPr>
            <p:ph type="body" sz="quarter" idx="24" hasCustomPrompt="1"/>
          </p:nvPr>
        </p:nvSpPr>
        <p:spPr>
          <a:xfrm>
            <a:off x="4470816" y="1117521"/>
            <a:ext cx="3237334" cy="261610"/>
          </a:xfrm>
          <a:prstGeom prst="rect">
            <a:avLst/>
          </a:prstGeom>
          <a:solidFill>
            <a:schemeClr val="accent1"/>
          </a:solidFill>
        </p:spPr>
        <p:txBody>
          <a:bodyPr wrap="square"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5" name="Title 4"/>
          <p:cNvSpPr>
            <a:spLocks noGrp="1"/>
          </p:cNvSpPr>
          <p:nvPr>
            <p:ph type="title"/>
          </p:nvPr>
        </p:nvSpPr>
        <p:spPr>
          <a:xfrm>
            <a:off x="457200" y="0"/>
            <a:ext cx="11277600" cy="914400"/>
          </a:xfrm>
        </p:spPr>
        <p:txBody>
          <a:bodyPr/>
          <a:lstStyle>
            <a:lvl1pPr>
              <a:defRPr b="1" i="0"/>
            </a:lvl1pPr>
          </a:lstStyle>
          <a:p>
            <a:r>
              <a:rPr lang="en-US"/>
              <a:t>Click to edit Master title style</a:t>
            </a:r>
          </a:p>
        </p:txBody>
      </p:sp>
      <p:sp>
        <p:nvSpPr>
          <p:cNvPr id="65" name="Text Placeholder 30"/>
          <p:cNvSpPr>
            <a:spLocks noGrp="1"/>
          </p:cNvSpPr>
          <p:nvPr>
            <p:ph type="body" sz="quarter" idx="21" hasCustomPrompt="1"/>
          </p:nvPr>
        </p:nvSpPr>
        <p:spPr>
          <a:xfrm>
            <a:off x="8280730" y="1115938"/>
            <a:ext cx="3243757" cy="261610"/>
          </a:xfrm>
          <a:prstGeom prst="rect">
            <a:avLst/>
          </a:prstGeom>
          <a:solidFill>
            <a:schemeClr val="accent1"/>
          </a:solidFill>
        </p:spPr>
        <p:txBody>
          <a:bodyPr wrap="square"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6" name="Text Placeholder 5"/>
          <p:cNvSpPr>
            <a:spLocks noGrp="1"/>
          </p:cNvSpPr>
          <p:nvPr>
            <p:ph type="body" sz="quarter" idx="34"/>
          </p:nvPr>
        </p:nvSpPr>
        <p:spPr>
          <a:xfrm>
            <a:off x="457199" y="1579088"/>
            <a:ext cx="3646069" cy="4821712"/>
          </a:xfrm>
          <a:prstGeom prst="rect">
            <a:avLst/>
          </a:prstGeo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Font typeface="Wingdings" pitchFamily="2" charset="2"/>
              <a:buChar char="§"/>
              <a:defRPr sz="1200" b="0" i="0">
                <a:latin typeface="Arial" panose="020B0604020202020204" pitchFamily="34" charset="0"/>
              </a:defRPr>
            </a:lvl2pPr>
            <a:lvl3pPr marL="365760" indent="-182880">
              <a:spcBef>
                <a:spcPts val="600"/>
              </a:spcBef>
              <a:spcAft>
                <a:spcPts val="300"/>
              </a:spcAft>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16" name="Slide Number Placeholder 8">
            <a:extLst>
              <a:ext uri="{FF2B5EF4-FFF2-40B4-BE49-F238E27FC236}">
                <a16:creationId xmlns:a16="http://schemas.microsoft.com/office/drawing/2014/main" id="{35BA6085-D15B-6A45-B2B2-00C9E0AA8A0B}"/>
              </a:ext>
            </a:extLst>
          </p:cNvPr>
          <p:cNvSpPr>
            <a:spLocks noGrp="1"/>
          </p:cNvSpPr>
          <p:nvPr>
            <p:ph type="sldNum" sz="quarter" idx="38"/>
          </p:nvPr>
        </p:nvSpPr>
        <p:spPr/>
        <p:txBody>
          <a:bodyPr/>
          <a:lstStyle>
            <a:lvl1pPr>
              <a:defRPr b="0" i="0">
                <a:latin typeface="Arial" panose="020B0604020202020204" pitchFamily="34" charset="0"/>
              </a:defRPr>
            </a:lvl1pPr>
          </a:lstStyle>
          <a:p>
            <a:pPr>
              <a:defRPr/>
            </a:pPr>
            <a:fld id="{4D82331C-91EC-764E-9317-AF0C46404984}" type="slidenum">
              <a:rPr lang="en-US" smtClean="0"/>
              <a:pPr>
                <a:defRPr/>
              </a:pPr>
              <a:t>‹#›</a:t>
            </a:fld>
            <a:endParaRPr lang="en-US"/>
          </a:p>
        </p:txBody>
      </p:sp>
      <p:sp>
        <p:nvSpPr>
          <p:cNvPr id="17" name="Footer Placeholder 1">
            <a:extLst>
              <a:ext uri="{FF2B5EF4-FFF2-40B4-BE49-F238E27FC236}">
                <a16:creationId xmlns:a16="http://schemas.microsoft.com/office/drawing/2014/main" id="{68BDDE91-EAED-E547-87E7-330A715DBD1C}"/>
              </a:ext>
            </a:extLst>
          </p:cNvPr>
          <p:cNvSpPr>
            <a:spLocks noGrp="1"/>
          </p:cNvSpPr>
          <p:nvPr>
            <p:ph type="ftr" sz="quarter" idx="39"/>
          </p:nvPr>
        </p:nvSpPr>
        <p:spPr/>
        <p:txBody>
          <a:bodyPr/>
          <a:lstStyle>
            <a:lvl1pPr>
              <a:defRPr b="0" i="0">
                <a:latin typeface="Arial" panose="020B0604020202020204" pitchFamily="34" charset="0"/>
              </a:defRPr>
            </a:lvl1pPr>
          </a:lstStyle>
          <a:p>
            <a:pPr>
              <a:defRPr/>
            </a:pPr>
            <a:r>
              <a:rPr lang="en-US"/>
              <a:t>©Silicon Labs Inc. All rights reserved.</a:t>
            </a:r>
          </a:p>
        </p:txBody>
      </p:sp>
      <p:sp>
        <p:nvSpPr>
          <p:cNvPr id="18" name="Text Placeholder 5">
            <a:extLst>
              <a:ext uri="{FF2B5EF4-FFF2-40B4-BE49-F238E27FC236}">
                <a16:creationId xmlns:a16="http://schemas.microsoft.com/office/drawing/2014/main" id="{5632AA27-60F6-D645-8B54-63132076A3B0}"/>
              </a:ext>
            </a:extLst>
          </p:cNvPr>
          <p:cNvSpPr>
            <a:spLocks noGrp="1"/>
          </p:cNvSpPr>
          <p:nvPr>
            <p:ph type="body" sz="quarter" idx="40"/>
          </p:nvPr>
        </p:nvSpPr>
        <p:spPr>
          <a:xfrm>
            <a:off x="4260504" y="1579088"/>
            <a:ext cx="3657990" cy="4821712"/>
          </a:xfrm>
          <a:prstGeom prst="rect">
            <a:avLst/>
          </a:prstGeo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Font typeface="Wingdings" pitchFamily="2" charset="2"/>
              <a:buChar char="§"/>
              <a:defRPr sz="1200" b="0" i="0">
                <a:latin typeface="Arial" panose="020B0604020202020204" pitchFamily="34" charset="0"/>
              </a:defRPr>
            </a:lvl2pPr>
            <a:lvl3pPr marL="365760" indent="-182880">
              <a:spcBef>
                <a:spcPts val="600"/>
              </a:spcBef>
              <a:spcAft>
                <a:spcPts val="300"/>
              </a:spcAft>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19" name="Text Placeholder 5">
            <a:extLst>
              <a:ext uri="{FF2B5EF4-FFF2-40B4-BE49-F238E27FC236}">
                <a16:creationId xmlns:a16="http://schemas.microsoft.com/office/drawing/2014/main" id="{3F6F6DEF-C387-0646-A152-442378AABF1C}"/>
              </a:ext>
            </a:extLst>
          </p:cNvPr>
          <p:cNvSpPr>
            <a:spLocks noGrp="1"/>
          </p:cNvSpPr>
          <p:nvPr>
            <p:ph type="body" sz="quarter" idx="41"/>
          </p:nvPr>
        </p:nvSpPr>
        <p:spPr>
          <a:xfrm>
            <a:off x="8069848" y="1579088"/>
            <a:ext cx="3664952" cy="4821712"/>
          </a:xfrm>
          <a:prstGeom prst="rect">
            <a:avLst/>
          </a:prstGeo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Font typeface="Wingdings" pitchFamily="2" charset="2"/>
              <a:buChar char="§"/>
              <a:defRPr sz="1200" b="0" i="0">
                <a:latin typeface="Arial" panose="020B0604020202020204" pitchFamily="34" charset="0"/>
              </a:defRPr>
            </a:lvl2pPr>
            <a:lvl3pPr marL="365760" indent="-182880">
              <a:spcBef>
                <a:spcPts val="600"/>
              </a:spcBef>
              <a:spcAft>
                <a:spcPts val="300"/>
              </a:spcAft>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709171759"/>
      </p:ext>
    </p:extLst>
  </p:cSld>
  <p:clrMapOvr>
    <a:masterClrMapping/>
  </p:clrMapOvr>
  <p:transition spd="med">
    <p:wip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tile-quad-content-2">
    <p:bg>
      <p:bgPr>
        <a:solidFill>
          <a:schemeClr val="bg2">
            <a:lumMod val="10000"/>
          </a:schemeClr>
        </a:solidFill>
        <a:effectLst/>
      </p:bgPr>
    </p:bg>
    <p:spTree>
      <p:nvGrpSpPr>
        <p:cNvPr id="1" name=""/>
        <p:cNvGrpSpPr/>
        <p:nvPr/>
      </p:nvGrpSpPr>
      <p:grpSpPr>
        <a:xfrm>
          <a:off x="0" y="0"/>
          <a:ext cx="0" cy="0"/>
          <a:chOff x="0" y="0"/>
          <a:chExt cx="0" cy="0"/>
        </a:xfrm>
      </p:grpSpPr>
      <p:sp>
        <p:nvSpPr>
          <p:cNvPr id="11" name="Rounded Rectangle 10">
            <a:extLst>
              <a:ext uri="{FF2B5EF4-FFF2-40B4-BE49-F238E27FC236}">
                <a16:creationId xmlns:a16="http://schemas.microsoft.com/office/drawing/2014/main" id="{2A3DCADF-9989-6741-9A86-3D3ED5BA9C5E}"/>
              </a:ext>
            </a:extLst>
          </p:cNvPr>
          <p:cNvSpPr/>
          <p:nvPr/>
        </p:nvSpPr>
        <p:spPr>
          <a:xfrm>
            <a:off x="3314700" y="914400"/>
            <a:ext cx="2706688" cy="5486400"/>
          </a:xfrm>
          <a:prstGeom prst="roundRect">
            <a:avLst>
              <a:gd name="adj" fmla="val 5677"/>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2" name="Rounded Rectangle 11">
            <a:extLst>
              <a:ext uri="{FF2B5EF4-FFF2-40B4-BE49-F238E27FC236}">
                <a16:creationId xmlns:a16="http://schemas.microsoft.com/office/drawing/2014/main" id="{12C04902-8785-CA47-876F-5A5480BBAE4A}"/>
              </a:ext>
            </a:extLst>
          </p:cNvPr>
          <p:cNvSpPr/>
          <p:nvPr/>
        </p:nvSpPr>
        <p:spPr>
          <a:xfrm>
            <a:off x="457200" y="914400"/>
            <a:ext cx="2706688"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3" name="Rounded Rectangle 12">
            <a:extLst>
              <a:ext uri="{FF2B5EF4-FFF2-40B4-BE49-F238E27FC236}">
                <a16:creationId xmlns:a16="http://schemas.microsoft.com/office/drawing/2014/main" id="{82881179-2A72-B741-B271-E7E1D5005C36}"/>
              </a:ext>
            </a:extLst>
          </p:cNvPr>
          <p:cNvSpPr/>
          <p:nvPr/>
        </p:nvSpPr>
        <p:spPr>
          <a:xfrm>
            <a:off x="3314700" y="914400"/>
            <a:ext cx="2706688"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4" name="Rounded Rectangle 13">
            <a:extLst>
              <a:ext uri="{FF2B5EF4-FFF2-40B4-BE49-F238E27FC236}">
                <a16:creationId xmlns:a16="http://schemas.microsoft.com/office/drawing/2014/main" id="{0600054A-2E4D-304F-9A2C-CCCAC7A22A27}"/>
              </a:ext>
            </a:extLst>
          </p:cNvPr>
          <p:cNvSpPr/>
          <p:nvPr/>
        </p:nvSpPr>
        <p:spPr>
          <a:xfrm>
            <a:off x="6170613" y="914400"/>
            <a:ext cx="2706687"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5" name="Rounded Rectangle 14">
            <a:extLst>
              <a:ext uri="{FF2B5EF4-FFF2-40B4-BE49-F238E27FC236}">
                <a16:creationId xmlns:a16="http://schemas.microsoft.com/office/drawing/2014/main" id="{2EE31227-994A-534D-A7E2-8F41B1776F93}"/>
              </a:ext>
            </a:extLst>
          </p:cNvPr>
          <p:cNvSpPr/>
          <p:nvPr/>
        </p:nvSpPr>
        <p:spPr>
          <a:xfrm>
            <a:off x="9028113" y="914400"/>
            <a:ext cx="2706687"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31" name="Text Placeholder 30"/>
          <p:cNvSpPr>
            <a:spLocks noGrp="1"/>
          </p:cNvSpPr>
          <p:nvPr>
            <p:ph type="body" sz="quarter" idx="11" hasCustomPrompt="1"/>
          </p:nvPr>
        </p:nvSpPr>
        <p:spPr>
          <a:xfrm>
            <a:off x="667512" y="1102023"/>
            <a:ext cx="2286000" cy="289441"/>
          </a:xfrm>
          <a:prstGeom prst="roundRect">
            <a:avLst>
              <a:gd name="adj" fmla="val 0"/>
            </a:avLst>
          </a:prstGeom>
          <a:solidFill>
            <a:schemeClr val="accent1"/>
          </a:solidFill>
        </p:spPr>
        <p:txBody>
          <a:bodyPr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70" name="Text Placeholder 30"/>
          <p:cNvSpPr>
            <a:spLocks noGrp="1"/>
          </p:cNvSpPr>
          <p:nvPr>
            <p:ph type="body" sz="quarter" idx="24" hasCustomPrompt="1"/>
          </p:nvPr>
        </p:nvSpPr>
        <p:spPr>
          <a:xfrm>
            <a:off x="3524504" y="1103606"/>
            <a:ext cx="2286000" cy="289441"/>
          </a:xfrm>
          <a:prstGeom prst="roundRect">
            <a:avLst>
              <a:gd name="adj" fmla="val 0"/>
            </a:avLst>
          </a:prstGeom>
          <a:solidFill>
            <a:schemeClr val="accent1"/>
          </a:solidFill>
        </p:spPr>
        <p:txBody>
          <a:bodyPr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5" name="Title 4"/>
          <p:cNvSpPr>
            <a:spLocks noGrp="1"/>
          </p:cNvSpPr>
          <p:nvPr>
            <p:ph type="title"/>
          </p:nvPr>
        </p:nvSpPr>
        <p:spPr>
          <a:xfrm>
            <a:off x="457200" y="0"/>
            <a:ext cx="11277600" cy="914400"/>
          </a:xfrm>
        </p:spPr>
        <p:txBody>
          <a:bodyPr/>
          <a:lstStyle>
            <a:lvl1pPr>
              <a:defRPr b="1" i="0"/>
            </a:lvl1pPr>
          </a:lstStyle>
          <a:p>
            <a:r>
              <a:rPr lang="en-US"/>
              <a:t>Click to edit Master title style</a:t>
            </a:r>
          </a:p>
        </p:txBody>
      </p:sp>
      <p:sp>
        <p:nvSpPr>
          <p:cNvPr id="65" name="Text Placeholder 30"/>
          <p:cNvSpPr>
            <a:spLocks noGrp="1"/>
          </p:cNvSpPr>
          <p:nvPr>
            <p:ph type="body" sz="quarter" idx="21" hasCustomPrompt="1"/>
          </p:nvPr>
        </p:nvSpPr>
        <p:spPr>
          <a:xfrm>
            <a:off x="6381496" y="1102023"/>
            <a:ext cx="2286000" cy="289441"/>
          </a:xfrm>
          <a:prstGeom prst="roundRect">
            <a:avLst>
              <a:gd name="adj" fmla="val 0"/>
            </a:avLst>
          </a:prstGeom>
          <a:solidFill>
            <a:schemeClr val="accent1"/>
          </a:solidFill>
        </p:spPr>
        <p:txBody>
          <a:bodyPr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57" name="Text Placeholder 30"/>
          <p:cNvSpPr>
            <a:spLocks noGrp="1"/>
          </p:cNvSpPr>
          <p:nvPr>
            <p:ph type="body" sz="quarter" idx="18" hasCustomPrompt="1"/>
          </p:nvPr>
        </p:nvSpPr>
        <p:spPr>
          <a:xfrm>
            <a:off x="9238488" y="1102023"/>
            <a:ext cx="2286000" cy="289441"/>
          </a:xfrm>
          <a:prstGeom prst="roundRect">
            <a:avLst>
              <a:gd name="adj" fmla="val 0"/>
            </a:avLst>
          </a:prstGeom>
          <a:solidFill>
            <a:schemeClr val="accent1"/>
          </a:solidFill>
        </p:spPr>
        <p:txBody>
          <a:bodyPr tIns="45720" bIns="45720" anchor="ctr" anchorCtr="0">
            <a:spAutoFit/>
          </a:bodyPr>
          <a:lstStyle>
            <a:lvl1pPr marL="0" indent="0" algn="ctr">
              <a:buFontTx/>
              <a:buNone/>
              <a:defRPr sz="1100" b="0" i="0" cap="all" spc="200" baseline="0">
                <a:solidFill>
                  <a:schemeClr val="bg1"/>
                </a:solidFill>
                <a:latin typeface="Arial" panose="020B0604020202020204" pitchFamily="34" charset="0"/>
              </a:defRPr>
            </a:lvl1pPr>
          </a:lstStyle>
          <a:p>
            <a:pPr lvl="0"/>
            <a:r>
              <a:rPr lang="en-US"/>
              <a:t>LABEL TEXT</a:t>
            </a:r>
          </a:p>
        </p:txBody>
      </p:sp>
      <p:sp>
        <p:nvSpPr>
          <p:cNvPr id="6" name="Text Placeholder 5"/>
          <p:cNvSpPr>
            <a:spLocks noGrp="1"/>
          </p:cNvSpPr>
          <p:nvPr>
            <p:ph type="body" sz="quarter" idx="34"/>
          </p:nvPr>
        </p:nvSpPr>
        <p:spPr>
          <a:xfrm>
            <a:off x="457199" y="1579088"/>
            <a:ext cx="2706687" cy="4821712"/>
          </a:xfr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Font typeface="Wingdings" pitchFamily="2" charset="2"/>
              <a:buChar char="§"/>
              <a:defRPr sz="1200" b="0" i="0">
                <a:latin typeface="Arial" panose="020B0604020202020204" pitchFamily="34" charset="0"/>
              </a:defRPr>
            </a:lvl2pPr>
            <a:lvl3pPr marL="365760" indent="-182880">
              <a:spcBef>
                <a:spcPts val="600"/>
              </a:spcBef>
              <a:spcAft>
                <a:spcPts val="300"/>
              </a:spcAft>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16" name="Slide Number Placeholder 8">
            <a:extLst>
              <a:ext uri="{FF2B5EF4-FFF2-40B4-BE49-F238E27FC236}">
                <a16:creationId xmlns:a16="http://schemas.microsoft.com/office/drawing/2014/main" id="{35BA6085-D15B-6A45-B2B2-00C9E0AA8A0B}"/>
              </a:ext>
            </a:extLst>
          </p:cNvPr>
          <p:cNvSpPr>
            <a:spLocks noGrp="1"/>
          </p:cNvSpPr>
          <p:nvPr>
            <p:ph type="sldNum" sz="quarter" idx="38"/>
          </p:nvPr>
        </p:nvSpPr>
        <p:spPr/>
        <p:txBody>
          <a:bodyPr/>
          <a:lstStyle>
            <a:lvl1pPr>
              <a:defRPr b="0" i="0">
                <a:latin typeface="Arial" panose="020B0604020202020204" pitchFamily="34" charset="0"/>
              </a:defRPr>
            </a:lvl1pPr>
          </a:lstStyle>
          <a:p>
            <a:pPr>
              <a:defRPr/>
            </a:pPr>
            <a:fld id="{4D82331C-91EC-764E-9317-AF0C46404984}" type="slidenum">
              <a:rPr lang="en-US" smtClean="0"/>
              <a:pPr>
                <a:defRPr/>
              </a:pPr>
              <a:t>‹#›</a:t>
            </a:fld>
            <a:endParaRPr lang="en-US"/>
          </a:p>
        </p:txBody>
      </p:sp>
      <p:sp>
        <p:nvSpPr>
          <p:cNvPr id="17" name="Footer Placeholder 1">
            <a:extLst>
              <a:ext uri="{FF2B5EF4-FFF2-40B4-BE49-F238E27FC236}">
                <a16:creationId xmlns:a16="http://schemas.microsoft.com/office/drawing/2014/main" id="{68BDDE91-EAED-E547-87E7-330A715DBD1C}"/>
              </a:ext>
            </a:extLst>
          </p:cNvPr>
          <p:cNvSpPr>
            <a:spLocks noGrp="1"/>
          </p:cNvSpPr>
          <p:nvPr>
            <p:ph type="ftr" sz="quarter" idx="39"/>
          </p:nvPr>
        </p:nvSpPr>
        <p:spPr/>
        <p:txBody>
          <a:bodyPr/>
          <a:lstStyle>
            <a:lvl1pPr>
              <a:defRPr b="0" i="0">
                <a:latin typeface="Arial" panose="020B0604020202020204" pitchFamily="34" charset="0"/>
              </a:defRPr>
            </a:lvl1pPr>
          </a:lstStyle>
          <a:p>
            <a:pPr>
              <a:defRPr/>
            </a:pPr>
            <a:r>
              <a:rPr lang="en-US"/>
              <a:t>©Silicon Labs Inc. All rights reserved.</a:t>
            </a:r>
          </a:p>
        </p:txBody>
      </p:sp>
      <p:sp>
        <p:nvSpPr>
          <p:cNvPr id="18" name="Text Placeholder 5">
            <a:extLst>
              <a:ext uri="{FF2B5EF4-FFF2-40B4-BE49-F238E27FC236}">
                <a16:creationId xmlns:a16="http://schemas.microsoft.com/office/drawing/2014/main" id="{5632AA27-60F6-D645-8B54-63132076A3B0}"/>
              </a:ext>
            </a:extLst>
          </p:cNvPr>
          <p:cNvSpPr>
            <a:spLocks noGrp="1"/>
          </p:cNvSpPr>
          <p:nvPr>
            <p:ph type="body" sz="quarter" idx="40"/>
          </p:nvPr>
        </p:nvSpPr>
        <p:spPr>
          <a:xfrm>
            <a:off x="3314160" y="1579088"/>
            <a:ext cx="2706687" cy="4821712"/>
          </a:xfr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Font typeface="Wingdings" pitchFamily="2" charset="2"/>
              <a:buChar char="§"/>
              <a:defRPr sz="1200" b="0" i="0">
                <a:latin typeface="Arial" panose="020B0604020202020204" pitchFamily="34" charset="0"/>
              </a:defRPr>
            </a:lvl2pPr>
            <a:lvl3pPr marL="365760" indent="-182880">
              <a:spcBef>
                <a:spcPts val="600"/>
              </a:spcBef>
              <a:spcAft>
                <a:spcPts val="300"/>
              </a:spcAft>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19" name="Text Placeholder 5">
            <a:extLst>
              <a:ext uri="{FF2B5EF4-FFF2-40B4-BE49-F238E27FC236}">
                <a16:creationId xmlns:a16="http://schemas.microsoft.com/office/drawing/2014/main" id="{3F6F6DEF-C387-0646-A152-442378AABF1C}"/>
              </a:ext>
            </a:extLst>
          </p:cNvPr>
          <p:cNvSpPr>
            <a:spLocks noGrp="1"/>
          </p:cNvSpPr>
          <p:nvPr>
            <p:ph type="body" sz="quarter" idx="41"/>
          </p:nvPr>
        </p:nvSpPr>
        <p:spPr>
          <a:xfrm>
            <a:off x="6170613" y="1579088"/>
            <a:ext cx="2706687" cy="4821712"/>
          </a:xfr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Font typeface="Wingdings" pitchFamily="2" charset="2"/>
              <a:buChar char="§"/>
              <a:defRPr sz="1200" b="0" i="0">
                <a:latin typeface="Arial" panose="020B0604020202020204" pitchFamily="34" charset="0"/>
              </a:defRPr>
            </a:lvl2pPr>
            <a:lvl3pPr marL="365760" indent="-182880">
              <a:spcBef>
                <a:spcPts val="600"/>
              </a:spcBef>
              <a:spcAft>
                <a:spcPts val="300"/>
              </a:spcAft>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20" name="Text Placeholder 5">
            <a:extLst>
              <a:ext uri="{FF2B5EF4-FFF2-40B4-BE49-F238E27FC236}">
                <a16:creationId xmlns:a16="http://schemas.microsoft.com/office/drawing/2014/main" id="{13D0A56E-6D3C-5045-9381-BEE33289B662}"/>
              </a:ext>
            </a:extLst>
          </p:cNvPr>
          <p:cNvSpPr>
            <a:spLocks noGrp="1"/>
          </p:cNvSpPr>
          <p:nvPr>
            <p:ph type="body" sz="quarter" idx="42"/>
          </p:nvPr>
        </p:nvSpPr>
        <p:spPr>
          <a:xfrm>
            <a:off x="9028113" y="1579088"/>
            <a:ext cx="2706687" cy="4821712"/>
          </a:xfrm>
        </p:spPr>
        <p:txBody>
          <a:bodyPr lIns="182880" rIns="182880"/>
          <a:lstStyle>
            <a:lvl1pPr marL="0" indent="0">
              <a:spcAft>
                <a:spcPts val="300"/>
              </a:spcAft>
              <a:buFont typeface="Arial" panose="020B0604020202020204" pitchFamily="34" charset="0"/>
              <a:buNone/>
              <a:defRPr sz="1200" b="1" i="0">
                <a:latin typeface="Arial" panose="020B0604020202020204" pitchFamily="34" charset="0"/>
              </a:defRPr>
            </a:lvl1pPr>
            <a:lvl2pPr marL="182880" indent="-182880">
              <a:spcBef>
                <a:spcPts val="600"/>
              </a:spcBef>
              <a:spcAft>
                <a:spcPts val="300"/>
              </a:spcAft>
              <a:buFont typeface="Wingdings" pitchFamily="2" charset="2"/>
              <a:buChar char="§"/>
              <a:defRPr sz="1200" b="0" i="0">
                <a:latin typeface="Arial" panose="020B0604020202020204" pitchFamily="34" charset="0"/>
              </a:defRPr>
            </a:lvl2pPr>
            <a:lvl3pPr marL="365760" indent="-182880">
              <a:spcBef>
                <a:spcPts val="600"/>
              </a:spcBef>
              <a:spcAft>
                <a:spcPts val="300"/>
              </a:spcAft>
              <a:buFont typeface="Arial" panose="020B0604020202020204" pitchFamily="34" charset="0"/>
              <a:buChar char="•"/>
              <a:defRPr sz="1100" b="0" i="0">
                <a:latin typeface="Arial" panose="020B0604020202020204" pitchFamily="34" charset="0"/>
              </a:defRPr>
            </a:lvl3pPr>
            <a:lvl4pPr marL="719137" indent="-171450">
              <a:spcAft>
                <a:spcPts val="300"/>
              </a:spcAft>
              <a:buFont typeface="Arial" panose="020B0604020202020204" pitchFamily="34" charset="0"/>
              <a:buChar char="•"/>
              <a:defRPr sz="1050" b="0" i="0">
                <a:latin typeface="Arial" panose="020B0604020202020204" pitchFamily="34" charset="0"/>
              </a:defRPr>
            </a:lvl4pPr>
            <a:lvl5pPr marL="902970" indent="-171450">
              <a:spcAft>
                <a:spcPts val="300"/>
              </a:spcAft>
              <a:buFont typeface="Arial" panose="020B0604020202020204" pitchFamily="34" charset="0"/>
              <a:buChar char="•"/>
              <a:defRPr sz="1050"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321502020"/>
      </p:ext>
    </p:extLst>
  </p:cSld>
  <p:clrMapOvr>
    <a:masterClrMapping/>
  </p:clrMapOvr>
  <p:transition spd="med">
    <p:wip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p:cSld name="Blank">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3D26DEE8-5F4E-3847-9A56-AEFEF3E8E246}"/>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231961661"/>
      </p:ext>
    </p:extLst>
  </p:cSld>
  <p:clrMapOvr>
    <a:masterClrMapping/>
  </p:clrMapOvr>
  <p:transition spd="med">
    <p:wip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basic-slide">
    <p:spTree>
      <p:nvGrpSpPr>
        <p:cNvPr id="1" name=""/>
        <p:cNvGrpSpPr/>
        <p:nvPr/>
      </p:nvGrpSpPr>
      <p:grpSpPr>
        <a:xfrm>
          <a:off x="0" y="0"/>
          <a:ext cx="0" cy="0"/>
          <a:chOff x="0" y="0"/>
          <a:chExt cx="0" cy="0"/>
        </a:xfrm>
      </p:grpSpPr>
      <p:sp>
        <p:nvSpPr>
          <p:cNvPr id="3" name="Title"/>
          <p:cNvSpPr>
            <a:spLocks noGrp="1"/>
          </p:cNvSpPr>
          <p:nvPr>
            <p:ph type="title"/>
          </p:nvPr>
        </p:nvSpPr>
        <p:spPr/>
        <p:txBody>
          <a:bodyPr/>
          <a:lstStyle>
            <a:lvl1pPr>
              <a:defRPr b="1" i="0"/>
            </a:lvl1pPr>
          </a:lstStyle>
          <a:p>
            <a:r>
              <a:rPr lang="en-US"/>
              <a:t>Click to edit Master title style</a:t>
            </a:r>
          </a:p>
        </p:txBody>
      </p:sp>
      <p:sp>
        <p:nvSpPr>
          <p:cNvPr id="6" name="Content Placeholder"/>
          <p:cNvSpPr>
            <a:spLocks noGrp="1"/>
          </p:cNvSpPr>
          <p:nvPr>
            <p:ph sz="quarter" idx="14"/>
          </p:nvPr>
        </p:nvSpPr>
        <p:spPr>
          <a:xfrm>
            <a:off x="457200" y="1116013"/>
            <a:ext cx="11277600" cy="5340350"/>
          </a:xfrm>
        </p:spPr>
        <p:txBody>
          <a:bodyPr/>
          <a:lstStyle>
            <a:lvl1pPr>
              <a:defRPr b="1" i="0" baseline="0">
                <a:latin typeface="Arial" panose="020B0604020202020204" pitchFamily="34" charset="0"/>
              </a:defRPr>
            </a:lvl1pPr>
            <a:lvl2pPr>
              <a:defRPr b="0" i="0">
                <a:latin typeface="Arial" panose="020B0604020202020204" pitchFamily="34" charset="0"/>
              </a:defRPr>
            </a:lvl2pPr>
            <a:lvl3pPr>
              <a:defRPr b="0" i="0">
                <a:latin typeface="Arial" panose="020B0604020202020204" pitchFamily="34" charset="0"/>
              </a:defRPr>
            </a:lvl3pPr>
            <a:lvl4pPr>
              <a:defRPr b="0" i="0">
                <a:latin typeface="Arial" panose="020B0604020202020204" pitchFamily="34" charset="0"/>
              </a:defRPr>
            </a:lvl4pPr>
            <a:lvl5pPr>
              <a:defRPr b="0" i="0">
                <a:latin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Slide Number Placeholder">
            <a:extLst>
              <a:ext uri="{FF2B5EF4-FFF2-40B4-BE49-F238E27FC236}">
                <a16:creationId xmlns:a16="http://schemas.microsoft.com/office/drawing/2014/main" id="{4522AB41-EEE9-F34B-91E9-09F3F6CB0154}"/>
              </a:ext>
            </a:extLst>
          </p:cNvPr>
          <p:cNvSpPr>
            <a:spLocks noGrp="1"/>
          </p:cNvSpPr>
          <p:nvPr>
            <p:ph type="sldNum" sz="quarter" idx="25"/>
          </p:nvPr>
        </p:nvSpPr>
        <p:spPr/>
        <p:txBody>
          <a:bodyPr/>
          <a:lstStyle>
            <a:lvl1pPr>
              <a:defRPr b="0" i="0">
                <a:latin typeface="Arial" panose="020B0604020202020204" pitchFamily="34" charset="0"/>
              </a:defRPr>
            </a:lvl1pPr>
          </a:lstStyle>
          <a:p>
            <a:pPr>
              <a:defRPr/>
            </a:pPr>
            <a:fld id="{246ADF92-60F4-034E-AA12-2C1760FF29B1}" type="slidenum">
              <a:rPr lang="en-US" smtClean="0"/>
              <a:pPr>
                <a:defRPr/>
              </a:pPr>
              <a:t>‹#›</a:t>
            </a:fld>
            <a:endParaRPr lang="en-US"/>
          </a:p>
        </p:txBody>
      </p:sp>
      <p:sp>
        <p:nvSpPr>
          <p:cNvPr id="13" name="Footer Placeholder">
            <a:extLst>
              <a:ext uri="{FF2B5EF4-FFF2-40B4-BE49-F238E27FC236}">
                <a16:creationId xmlns:a16="http://schemas.microsoft.com/office/drawing/2014/main" id="{CED73E2D-7180-4041-8866-9CC5557E36F4}"/>
              </a:ext>
            </a:extLst>
          </p:cNvPr>
          <p:cNvSpPr>
            <a:spLocks noGrp="1"/>
          </p:cNvSpPr>
          <p:nvPr>
            <p:ph type="ftr" sz="quarter" idx="26"/>
          </p:nvPr>
        </p:nvSpPr>
        <p:spPr/>
        <p:txBody>
          <a:bodyPr/>
          <a:lstStyle>
            <a:lvl1pPr>
              <a:defRPr b="0" i="0">
                <a:latin typeface="Arial" panose="020B0604020202020204" pitchFamily="34" charset="0"/>
              </a:defRPr>
            </a:lvl1pPr>
          </a:lstStyle>
          <a:p>
            <a:pPr>
              <a:defRPr/>
            </a:pPr>
            <a:r>
              <a:rPr lang="en-US"/>
              <a:t>©Silicon Labs Inc. All rights reserved.</a:t>
            </a:r>
          </a:p>
        </p:txBody>
      </p:sp>
    </p:spTree>
    <p:extLst>
      <p:ext uri="{BB962C8B-B14F-4D97-AF65-F5344CB8AC3E}">
        <p14:creationId xmlns:p14="http://schemas.microsoft.com/office/powerpoint/2010/main" val="1344752627"/>
      </p:ext>
    </p:extLst>
  </p:cSld>
  <p:clrMapOvr>
    <a:masterClrMapping/>
  </p:clrMapOvr>
  <p:transition spd="med">
    <p:wip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p:cSld name="large-content-centered">
    <p:bg>
      <p:bgPr>
        <a:solidFill>
          <a:schemeClr val="bg2">
            <a:lumMod val="10000"/>
          </a:schemeClr>
        </a:solidFill>
        <a:effectLst/>
      </p:bgPr>
    </p:bg>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0988BC44-D42E-814C-9ADB-3F3464898EF6}"/>
              </a:ext>
            </a:extLst>
          </p:cNvPr>
          <p:cNvSpPr/>
          <p:nvPr/>
        </p:nvSpPr>
        <p:spPr>
          <a:xfrm>
            <a:off x="457200" y="914400"/>
            <a:ext cx="11277600"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7" name="Content Placeholder 6"/>
          <p:cNvSpPr>
            <a:spLocks noGrp="1"/>
          </p:cNvSpPr>
          <p:nvPr>
            <p:ph sz="quarter" idx="17"/>
          </p:nvPr>
        </p:nvSpPr>
        <p:spPr>
          <a:xfrm>
            <a:off x="687324" y="1198041"/>
            <a:ext cx="10817352" cy="5029200"/>
          </a:xfrm>
        </p:spPr>
        <p:txBody>
          <a:bodyPr lIns="914400" rIns="914400" anchor="ctr"/>
          <a:lstStyle>
            <a:lvl1pPr marL="0" indent="0" algn="ctr">
              <a:buNone/>
              <a:defRPr sz="2000" b="1" i="0">
                <a:latin typeface="Arial" panose="020B0604020202020204" pitchFamily="34" charset="0"/>
              </a:defRPr>
            </a:lvl1pPr>
            <a:lvl2pPr marL="0" indent="0" algn="ctr">
              <a:buNone/>
              <a:defRPr sz="1800" b="0" i="0">
                <a:latin typeface="Arial" panose="020B0604020202020204" pitchFamily="34" charset="0"/>
              </a:defRPr>
            </a:lvl2pPr>
            <a:lvl3pPr marL="0" indent="0" algn="ctr">
              <a:buNone/>
              <a:defRPr sz="1600" b="0" i="0">
                <a:latin typeface="Arial" panose="020B0604020202020204" pitchFamily="34" charset="0"/>
              </a:defRPr>
            </a:lvl3pPr>
            <a:lvl4pPr marL="0" indent="0" algn="ctr">
              <a:buNone/>
              <a:defRPr sz="14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Title 1"/>
          <p:cNvSpPr>
            <a:spLocks noGrp="1"/>
          </p:cNvSpPr>
          <p:nvPr>
            <p:ph type="title"/>
          </p:nvPr>
        </p:nvSpPr>
        <p:spPr/>
        <p:txBody>
          <a:bodyPr/>
          <a:lstStyle>
            <a:lvl1pPr>
              <a:defRPr b="1" i="0"/>
            </a:lvl1pPr>
          </a:lstStyle>
          <a:p>
            <a:r>
              <a:rPr lang="en-US"/>
              <a:t>Click to edit Master title style</a:t>
            </a:r>
          </a:p>
        </p:txBody>
      </p:sp>
      <p:sp>
        <p:nvSpPr>
          <p:cNvPr id="5" name="Slide Number Placeholder 3">
            <a:extLst>
              <a:ext uri="{FF2B5EF4-FFF2-40B4-BE49-F238E27FC236}">
                <a16:creationId xmlns:a16="http://schemas.microsoft.com/office/drawing/2014/main" id="{6EABB4ED-804B-5347-9A44-0273593BA0EA}"/>
              </a:ext>
            </a:extLst>
          </p:cNvPr>
          <p:cNvSpPr>
            <a:spLocks noGrp="1"/>
          </p:cNvSpPr>
          <p:nvPr>
            <p:ph type="sldNum" sz="quarter" idx="18"/>
          </p:nvPr>
        </p:nvSpPr>
        <p:spPr/>
        <p:txBody>
          <a:bodyPr/>
          <a:lstStyle>
            <a:lvl1pPr>
              <a:defRPr b="0" i="0">
                <a:latin typeface="Arial" panose="020B0604020202020204" pitchFamily="34" charset="0"/>
              </a:defRPr>
            </a:lvl1pPr>
          </a:lstStyle>
          <a:p>
            <a:pPr>
              <a:defRPr/>
            </a:pPr>
            <a:fld id="{847B7422-660E-8F4D-B6E0-A30F77787F5C}" type="slidenum">
              <a:rPr lang="en-US" smtClean="0"/>
              <a:pPr>
                <a:defRPr/>
              </a:pPr>
              <a:t>‹#›</a:t>
            </a:fld>
            <a:endParaRPr lang="en-US" sz="900"/>
          </a:p>
        </p:txBody>
      </p:sp>
      <p:sp>
        <p:nvSpPr>
          <p:cNvPr id="6" name="Footer Placeholder 2">
            <a:extLst>
              <a:ext uri="{FF2B5EF4-FFF2-40B4-BE49-F238E27FC236}">
                <a16:creationId xmlns:a16="http://schemas.microsoft.com/office/drawing/2014/main" id="{30DA7762-CE3B-A34D-9B1A-D6321FD2FD51}"/>
              </a:ext>
            </a:extLst>
          </p:cNvPr>
          <p:cNvSpPr>
            <a:spLocks noGrp="1"/>
          </p:cNvSpPr>
          <p:nvPr>
            <p:ph type="ftr" sz="quarter" idx="19"/>
          </p:nvPr>
        </p:nvSpPr>
        <p:spPr/>
        <p:txBody>
          <a:bodyPr/>
          <a:lstStyle>
            <a:lvl1pPr>
              <a:defRPr b="0" i="0">
                <a:latin typeface="Arial" panose="020B0604020202020204" pitchFamily="34" charset="0"/>
              </a:defRPr>
            </a:lvl1pPr>
          </a:lstStyle>
          <a:p>
            <a:pPr>
              <a:defRPr/>
            </a:pPr>
            <a:r>
              <a:rPr lang="en-US"/>
              <a:t>©Silicon Labs Inc. All rights reserved.</a:t>
            </a:r>
          </a:p>
        </p:txBody>
      </p:sp>
    </p:spTree>
    <p:extLst>
      <p:ext uri="{BB962C8B-B14F-4D97-AF65-F5344CB8AC3E}">
        <p14:creationId xmlns:p14="http://schemas.microsoft.com/office/powerpoint/2010/main" val="2216176952"/>
      </p:ext>
    </p:extLst>
  </p:cSld>
  <p:clrMapOvr>
    <a:masterClrMapping/>
  </p:clrMapOvr>
  <p:transition spd="med">
    <p:wip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userDrawn="1">
  <p:cSld name="4_light-title-slide">
    <p:bg>
      <p:bgPr>
        <a:solidFill>
          <a:schemeClr val="bg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1502FA1-5C4A-166F-0FE8-1F49116D5947}"/>
              </a:ext>
            </a:extLst>
          </p:cNvPr>
          <p:cNvSpPr>
            <a:spLocks noGrp="1"/>
          </p:cNvSpPr>
          <p:nvPr>
            <p:ph type="pic" sz="quarter" idx="10"/>
          </p:nvPr>
        </p:nvSpPr>
        <p:spPr>
          <a:xfrm>
            <a:off x="0" y="0"/>
            <a:ext cx="12192000" cy="6858000"/>
          </a:xfrm>
          <a:blipFill>
            <a:blip r:embed="rId2">
              <a:extLst>
                <a:ext uri="{28A0092B-C50C-407E-A947-70E740481C1C}">
                  <a14:useLocalDpi xmlns:a14="http://schemas.microsoft.com/office/drawing/2010/main"/>
                </a:ext>
              </a:extLst>
            </a:blip>
            <a:stretch>
              <a:fillRect l="2"/>
            </a:stretch>
          </a:blipFill>
        </p:spPr>
        <p:txBody>
          <a:bodyPr bIns="914400" anchor="ctr"/>
          <a:lstStyle>
            <a:lvl1pPr marL="0" indent="0" algn="ctr">
              <a:buNone/>
              <a:defRPr>
                <a:solidFill>
                  <a:schemeClr val="accent3"/>
                </a:solidFill>
              </a:defRPr>
            </a:lvl1pPr>
          </a:lstStyle>
          <a:p>
            <a:endParaRPr lang="en-US"/>
          </a:p>
        </p:txBody>
      </p:sp>
      <p:sp>
        <p:nvSpPr>
          <p:cNvPr id="3" name="Rectangle 2">
            <a:extLst>
              <a:ext uri="{FF2B5EF4-FFF2-40B4-BE49-F238E27FC236}">
                <a16:creationId xmlns:a16="http://schemas.microsoft.com/office/drawing/2014/main" id="{03F63E41-2EAF-5D36-927C-42D7532FA2A5}"/>
              </a:ext>
            </a:extLst>
          </p:cNvPr>
          <p:cNvSpPr/>
          <p:nvPr userDrawn="1"/>
        </p:nvSpPr>
        <p:spPr>
          <a:xfrm>
            <a:off x="-1" y="0"/>
            <a:ext cx="9685868" cy="6858000"/>
          </a:xfrm>
          <a:prstGeom prst="rect">
            <a:avLst/>
          </a:prstGeom>
          <a:gradFill>
            <a:gsLst>
              <a:gs pos="0">
                <a:srgbClr val="0F0E10">
                  <a:alpha val="93000"/>
                </a:srgbClr>
              </a:gs>
              <a:gs pos="100000">
                <a:schemeClr val="accent4">
                  <a:lumMod val="10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203" name="Rectangle 3"/>
          <p:cNvSpPr>
            <a:spLocks noGrp="1" noChangeArrowheads="1"/>
          </p:cNvSpPr>
          <p:nvPr>
            <p:ph type="subTitle" idx="1" hasCustomPrompt="1"/>
          </p:nvPr>
        </p:nvSpPr>
        <p:spPr>
          <a:xfrm>
            <a:off x="0" y="1734986"/>
            <a:ext cx="8696960" cy="3388029"/>
          </a:xfrm>
          <a:ln>
            <a:noFill/>
          </a:ln>
        </p:spPr>
        <p:txBody>
          <a:bodyPr wrap="square" lIns="914400" tIns="91440" bIns="91440" anchor="ctr" anchorCtr="0">
            <a:noAutofit/>
          </a:bodyPr>
          <a:lstStyle>
            <a:lvl1pPr marL="0" indent="0" algn="l">
              <a:lnSpc>
                <a:spcPct val="120000"/>
              </a:lnSpc>
              <a:spcBef>
                <a:spcPts val="2400"/>
              </a:spcBef>
              <a:spcAft>
                <a:spcPts val="1200"/>
              </a:spcAft>
              <a:buFont typeface="Symbol" pitchFamily="18" charset="2"/>
              <a:buNone/>
              <a:tabLst>
                <a:tab pos="11085236" algn="r"/>
              </a:tabLst>
              <a:defRPr sz="1600" b="0" i="0" cap="all" spc="200" baseline="0">
                <a:solidFill>
                  <a:schemeClr val="accent1"/>
                </a:solidFill>
                <a:latin typeface="Stolzl" pitchFamily="2" charset="77"/>
              </a:defRPr>
            </a:lvl1pPr>
            <a:lvl2pPr marL="0" indent="0">
              <a:lnSpc>
                <a:spcPct val="90000"/>
              </a:lnSpc>
              <a:spcBef>
                <a:spcPts val="0"/>
              </a:spcBef>
              <a:spcAft>
                <a:spcPts val="0"/>
              </a:spcAft>
              <a:buNone/>
              <a:defRPr sz="6000" b="1" i="0">
                <a:solidFill>
                  <a:schemeClr val="bg1"/>
                </a:solidFill>
                <a:latin typeface="Stolzl" pitchFamily="2" charset="77"/>
              </a:defRPr>
            </a:lvl2pPr>
            <a:lvl3pPr marL="0" indent="0">
              <a:spcBef>
                <a:spcPts val="1200"/>
              </a:spcBef>
              <a:buNone/>
              <a:defRPr sz="2400">
                <a:solidFill>
                  <a:schemeClr val="accent4"/>
                </a:solidFill>
              </a:defRPr>
            </a:lvl3pPr>
          </a:lstStyle>
          <a:p>
            <a:r>
              <a:rPr lang="en-US"/>
              <a:t>CLICK TO EDIT MASTER SUBTITLE STYLE</a:t>
            </a:r>
          </a:p>
          <a:p>
            <a:pPr lvl="1"/>
            <a:r>
              <a:rPr lang="en-US"/>
              <a:t>Level 2</a:t>
            </a:r>
          </a:p>
          <a:p>
            <a:pPr lvl="2"/>
            <a:r>
              <a:rPr lang="en-US"/>
              <a:t>Subhead</a:t>
            </a:r>
          </a:p>
        </p:txBody>
      </p:sp>
    </p:spTree>
    <p:extLst>
      <p:ext uri="{BB962C8B-B14F-4D97-AF65-F5344CB8AC3E}">
        <p14:creationId xmlns:p14="http://schemas.microsoft.com/office/powerpoint/2010/main" val="1270684403"/>
      </p:ext>
    </p:extLst>
  </p:cSld>
  <p:clrMapOvr>
    <a:masterClrMapping/>
  </p:clrMapOvr>
  <p:transition spd="med">
    <p:wip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userDrawn="1">
  <p:cSld name="7_light-title-slide">
    <p:bg>
      <p:bgPr>
        <a:solidFill>
          <a:schemeClr val="bg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1502FA1-5C4A-166F-0FE8-1F49116D5947}"/>
              </a:ext>
            </a:extLst>
          </p:cNvPr>
          <p:cNvSpPr>
            <a:spLocks noGrp="1"/>
          </p:cNvSpPr>
          <p:nvPr>
            <p:ph type="pic" sz="quarter" idx="10"/>
          </p:nvPr>
        </p:nvSpPr>
        <p:spPr>
          <a:xfrm>
            <a:off x="1" y="-10886"/>
            <a:ext cx="5057391" cy="6872235"/>
          </a:xfrm>
          <a:custGeom>
            <a:avLst/>
            <a:gdLst>
              <a:gd name="connsiteX0" fmla="*/ 0 w 4699000"/>
              <a:gd name="connsiteY0" fmla="*/ 6858000 h 6858000"/>
              <a:gd name="connsiteX1" fmla="*/ 0 w 4699000"/>
              <a:gd name="connsiteY1" fmla="*/ 0 h 6858000"/>
              <a:gd name="connsiteX2" fmla="*/ 4699000 w 4699000"/>
              <a:gd name="connsiteY2" fmla="*/ 0 h 6858000"/>
              <a:gd name="connsiteX3" fmla="*/ 4699000 w 4699000"/>
              <a:gd name="connsiteY3" fmla="*/ 6858000 h 6858000"/>
              <a:gd name="connsiteX4" fmla="*/ 0 w 4699000"/>
              <a:gd name="connsiteY4" fmla="*/ 6858000 h 6858000"/>
              <a:gd name="connsiteX0" fmla="*/ 0 w 4699000"/>
              <a:gd name="connsiteY0" fmla="*/ 6858000 h 6861350"/>
              <a:gd name="connsiteX1" fmla="*/ 0 w 4699000"/>
              <a:gd name="connsiteY1" fmla="*/ 0 h 6861350"/>
              <a:gd name="connsiteX2" fmla="*/ 4699000 w 4699000"/>
              <a:gd name="connsiteY2" fmla="*/ 0 h 6861350"/>
              <a:gd name="connsiteX3" fmla="*/ 2662534 w 4699000"/>
              <a:gd name="connsiteY3" fmla="*/ 6861350 h 6861350"/>
              <a:gd name="connsiteX4" fmla="*/ 0 w 4699000"/>
              <a:gd name="connsiteY4" fmla="*/ 6858000 h 6861350"/>
              <a:gd name="connsiteX0" fmla="*/ 0 w 4709048"/>
              <a:gd name="connsiteY0" fmla="*/ 6858000 h 6861350"/>
              <a:gd name="connsiteX1" fmla="*/ 0 w 4709048"/>
              <a:gd name="connsiteY1" fmla="*/ 0 h 6861350"/>
              <a:gd name="connsiteX2" fmla="*/ 4709048 w 4709048"/>
              <a:gd name="connsiteY2" fmla="*/ 0 h 6861350"/>
              <a:gd name="connsiteX3" fmla="*/ 2662534 w 4709048"/>
              <a:gd name="connsiteY3" fmla="*/ 6861350 h 6861350"/>
              <a:gd name="connsiteX4" fmla="*/ 0 w 4709048"/>
              <a:gd name="connsiteY4" fmla="*/ 6858000 h 6861350"/>
              <a:gd name="connsiteX0" fmla="*/ 0 w 4709048"/>
              <a:gd name="connsiteY0" fmla="*/ 6858000 h 6861350"/>
              <a:gd name="connsiteX1" fmla="*/ 0 w 4709048"/>
              <a:gd name="connsiteY1" fmla="*/ 0 h 6861350"/>
              <a:gd name="connsiteX2" fmla="*/ 4709048 w 4709048"/>
              <a:gd name="connsiteY2" fmla="*/ 0 h 6861350"/>
              <a:gd name="connsiteX3" fmla="*/ 2880248 w 4709048"/>
              <a:gd name="connsiteY3" fmla="*/ 6861350 h 6861350"/>
              <a:gd name="connsiteX4" fmla="*/ 0 w 4709048"/>
              <a:gd name="connsiteY4" fmla="*/ 6858000 h 6861350"/>
              <a:gd name="connsiteX0" fmla="*/ 0 w 5057391"/>
              <a:gd name="connsiteY0" fmla="*/ 6868885 h 6872235"/>
              <a:gd name="connsiteX1" fmla="*/ 0 w 5057391"/>
              <a:gd name="connsiteY1" fmla="*/ 10885 h 6872235"/>
              <a:gd name="connsiteX2" fmla="*/ 5057391 w 5057391"/>
              <a:gd name="connsiteY2" fmla="*/ 0 h 6872235"/>
              <a:gd name="connsiteX3" fmla="*/ 2880248 w 5057391"/>
              <a:gd name="connsiteY3" fmla="*/ 6872235 h 6872235"/>
              <a:gd name="connsiteX4" fmla="*/ 0 w 5057391"/>
              <a:gd name="connsiteY4" fmla="*/ 6868885 h 6872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7391" h="6872235">
                <a:moveTo>
                  <a:pt x="0" y="6868885"/>
                </a:moveTo>
                <a:lnTo>
                  <a:pt x="0" y="10885"/>
                </a:lnTo>
                <a:lnTo>
                  <a:pt x="5057391" y="0"/>
                </a:lnTo>
                <a:lnTo>
                  <a:pt x="2880248" y="6872235"/>
                </a:lnTo>
                <a:lnTo>
                  <a:pt x="0" y="6868885"/>
                </a:lnTo>
                <a:close/>
              </a:path>
            </a:pathLst>
          </a:custGeom>
          <a:solidFill>
            <a:schemeClr val="tx2"/>
          </a:solidFill>
        </p:spPr>
        <p:txBody>
          <a:bodyPr bIns="914400" anchor="ctr"/>
          <a:lstStyle>
            <a:lvl1pPr marL="0" indent="0" algn="ctr">
              <a:buNone/>
              <a:defRPr>
                <a:solidFill>
                  <a:schemeClr val="accent3"/>
                </a:solidFill>
              </a:defRPr>
            </a:lvl1pPr>
          </a:lstStyle>
          <a:p>
            <a:endParaRPr lang="en-US"/>
          </a:p>
        </p:txBody>
      </p:sp>
      <p:sp>
        <p:nvSpPr>
          <p:cNvPr id="12" name="Picture Placeholder 11">
            <a:extLst>
              <a:ext uri="{FF2B5EF4-FFF2-40B4-BE49-F238E27FC236}">
                <a16:creationId xmlns:a16="http://schemas.microsoft.com/office/drawing/2014/main" id="{27A429CE-55F0-2F62-914C-2FED03A6E9FE}"/>
              </a:ext>
            </a:extLst>
          </p:cNvPr>
          <p:cNvSpPr>
            <a:spLocks noGrp="1"/>
          </p:cNvSpPr>
          <p:nvPr>
            <p:ph type="pic" sz="quarter" idx="11"/>
          </p:nvPr>
        </p:nvSpPr>
        <p:spPr>
          <a:xfrm>
            <a:off x="2641710" y="-3976"/>
            <a:ext cx="6887929" cy="6865952"/>
          </a:xfrm>
          <a:custGeom>
            <a:avLst/>
            <a:gdLst>
              <a:gd name="connsiteX0" fmla="*/ 0 w 4800711"/>
              <a:gd name="connsiteY0" fmla="*/ 0 h 6858000"/>
              <a:gd name="connsiteX1" fmla="*/ 4800711 w 4800711"/>
              <a:gd name="connsiteY1" fmla="*/ 0 h 6858000"/>
              <a:gd name="connsiteX2" fmla="*/ 4800711 w 4800711"/>
              <a:gd name="connsiteY2" fmla="*/ 6858000 h 6858000"/>
              <a:gd name="connsiteX3" fmla="*/ 0 w 4800711"/>
              <a:gd name="connsiteY3" fmla="*/ 6858000 h 6858000"/>
              <a:gd name="connsiteX4" fmla="*/ 0 w 4800711"/>
              <a:gd name="connsiteY4" fmla="*/ 0 h 6858000"/>
              <a:gd name="connsiteX0" fmla="*/ 2067339 w 6868050"/>
              <a:gd name="connsiteY0" fmla="*/ 0 h 6858000"/>
              <a:gd name="connsiteX1" fmla="*/ 6868050 w 6868050"/>
              <a:gd name="connsiteY1" fmla="*/ 0 h 6858000"/>
              <a:gd name="connsiteX2" fmla="*/ 6868050 w 6868050"/>
              <a:gd name="connsiteY2" fmla="*/ 6858000 h 6858000"/>
              <a:gd name="connsiteX3" fmla="*/ 0 w 6868050"/>
              <a:gd name="connsiteY3" fmla="*/ 6858000 h 6858000"/>
              <a:gd name="connsiteX4" fmla="*/ 2067339 w 6868050"/>
              <a:gd name="connsiteY4" fmla="*/ 0 h 6858000"/>
              <a:gd name="connsiteX0" fmla="*/ 2067339 w 6868050"/>
              <a:gd name="connsiteY0" fmla="*/ 0 h 6861976"/>
              <a:gd name="connsiteX1" fmla="*/ 6868050 w 6868050"/>
              <a:gd name="connsiteY1" fmla="*/ 0 h 6861976"/>
              <a:gd name="connsiteX2" fmla="*/ 4848418 w 6868050"/>
              <a:gd name="connsiteY2" fmla="*/ 6861976 h 6861976"/>
              <a:gd name="connsiteX3" fmla="*/ 0 w 6868050"/>
              <a:gd name="connsiteY3" fmla="*/ 6858000 h 6861976"/>
              <a:gd name="connsiteX4" fmla="*/ 2067339 w 6868050"/>
              <a:gd name="connsiteY4" fmla="*/ 0 h 6861976"/>
              <a:gd name="connsiteX0" fmla="*/ 2067339 w 6887929"/>
              <a:gd name="connsiteY0" fmla="*/ 3976 h 6865952"/>
              <a:gd name="connsiteX1" fmla="*/ 6887929 w 6887929"/>
              <a:gd name="connsiteY1" fmla="*/ 0 h 6865952"/>
              <a:gd name="connsiteX2" fmla="*/ 4848418 w 6887929"/>
              <a:gd name="connsiteY2" fmla="*/ 6865952 h 6865952"/>
              <a:gd name="connsiteX3" fmla="*/ 0 w 6887929"/>
              <a:gd name="connsiteY3" fmla="*/ 6861976 h 6865952"/>
              <a:gd name="connsiteX4" fmla="*/ 2067339 w 6887929"/>
              <a:gd name="connsiteY4" fmla="*/ 3976 h 68659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87929" h="6865952">
                <a:moveTo>
                  <a:pt x="2067339" y="3976"/>
                </a:moveTo>
                <a:lnTo>
                  <a:pt x="6887929" y="0"/>
                </a:lnTo>
                <a:lnTo>
                  <a:pt x="4848418" y="6865952"/>
                </a:lnTo>
                <a:lnTo>
                  <a:pt x="0" y="6861976"/>
                </a:lnTo>
                <a:lnTo>
                  <a:pt x="2067339" y="3976"/>
                </a:lnTo>
                <a:close/>
              </a:path>
            </a:pathLst>
          </a:custGeom>
          <a:solidFill>
            <a:schemeClr val="accent3"/>
          </a:solidFill>
        </p:spPr>
        <p:txBody>
          <a:bodyPr/>
          <a:lstStyle/>
          <a:p>
            <a:endParaRPr lang="en-US"/>
          </a:p>
        </p:txBody>
      </p:sp>
      <p:sp>
        <p:nvSpPr>
          <p:cNvPr id="15" name="Picture Placeholder 14">
            <a:extLst>
              <a:ext uri="{FF2B5EF4-FFF2-40B4-BE49-F238E27FC236}">
                <a16:creationId xmlns:a16="http://schemas.microsoft.com/office/drawing/2014/main" id="{0D2D0FD5-6B39-5DBE-8A27-2F272DB8DE2E}"/>
              </a:ext>
            </a:extLst>
          </p:cNvPr>
          <p:cNvSpPr>
            <a:spLocks noGrp="1"/>
          </p:cNvSpPr>
          <p:nvPr>
            <p:ph type="pic" sz="quarter" idx="12"/>
          </p:nvPr>
        </p:nvSpPr>
        <p:spPr>
          <a:xfrm>
            <a:off x="7477125" y="-3976"/>
            <a:ext cx="4714875" cy="6869914"/>
          </a:xfrm>
          <a:custGeom>
            <a:avLst/>
            <a:gdLst>
              <a:gd name="connsiteX0" fmla="*/ 0 w 4714875"/>
              <a:gd name="connsiteY0" fmla="*/ 0 h 6869914"/>
              <a:gd name="connsiteX1" fmla="*/ 4714875 w 4714875"/>
              <a:gd name="connsiteY1" fmla="*/ 0 h 6869914"/>
              <a:gd name="connsiteX2" fmla="*/ 4714875 w 4714875"/>
              <a:gd name="connsiteY2" fmla="*/ 6869914 h 6869914"/>
              <a:gd name="connsiteX3" fmla="*/ 0 w 4714875"/>
              <a:gd name="connsiteY3" fmla="*/ 6869914 h 6869914"/>
              <a:gd name="connsiteX4" fmla="*/ 0 w 4714875"/>
              <a:gd name="connsiteY4" fmla="*/ 0 h 6869914"/>
              <a:gd name="connsiteX0" fmla="*/ 2032000 w 4714875"/>
              <a:gd name="connsiteY0" fmla="*/ 0 h 6869914"/>
              <a:gd name="connsiteX1" fmla="*/ 4714875 w 4714875"/>
              <a:gd name="connsiteY1" fmla="*/ 0 h 6869914"/>
              <a:gd name="connsiteX2" fmla="*/ 4714875 w 4714875"/>
              <a:gd name="connsiteY2" fmla="*/ 6869914 h 6869914"/>
              <a:gd name="connsiteX3" fmla="*/ 0 w 4714875"/>
              <a:gd name="connsiteY3" fmla="*/ 6869914 h 6869914"/>
              <a:gd name="connsiteX4" fmla="*/ 2032000 w 4714875"/>
              <a:gd name="connsiteY4" fmla="*/ 0 h 6869914"/>
              <a:gd name="connsiteX0" fmla="*/ 2037080 w 4714875"/>
              <a:gd name="connsiteY0" fmla="*/ 5080 h 6869914"/>
              <a:gd name="connsiteX1" fmla="*/ 4714875 w 4714875"/>
              <a:gd name="connsiteY1" fmla="*/ 0 h 6869914"/>
              <a:gd name="connsiteX2" fmla="*/ 4714875 w 4714875"/>
              <a:gd name="connsiteY2" fmla="*/ 6869914 h 6869914"/>
              <a:gd name="connsiteX3" fmla="*/ 0 w 4714875"/>
              <a:gd name="connsiteY3" fmla="*/ 6869914 h 6869914"/>
              <a:gd name="connsiteX4" fmla="*/ 2037080 w 4714875"/>
              <a:gd name="connsiteY4" fmla="*/ 5080 h 6869914"/>
              <a:gd name="connsiteX0" fmla="*/ 2047240 w 4714875"/>
              <a:gd name="connsiteY0" fmla="*/ 0 h 6869914"/>
              <a:gd name="connsiteX1" fmla="*/ 4714875 w 4714875"/>
              <a:gd name="connsiteY1" fmla="*/ 0 h 6869914"/>
              <a:gd name="connsiteX2" fmla="*/ 4714875 w 4714875"/>
              <a:gd name="connsiteY2" fmla="*/ 6869914 h 6869914"/>
              <a:gd name="connsiteX3" fmla="*/ 0 w 4714875"/>
              <a:gd name="connsiteY3" fmla="*/ 6869914 h 6869914"/>
              <a:gd name="connsiteX4" fmla="*/ 2047240 w 4714875"/>
              <a:gd name="connsiteY4" fmla="*/ 0 h 6869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4875" h="6869914">
                <a:moveTo>
                  <a:pt x="2047240" y="0"/>
                </a:moveTo>
                <a:lnTo>
                  <a:pt x="4714875" y="0"/>
                </a:lnTo>
                <a:lnTo>
                  <a:pt x="4714875" y="6869914"/>
                </a:lnTo>
                <a:lnTo>
                  <a:pt x="0" y="6869914"/>
                </a:lnTo>
                <a:lnTo>
                  <a:pt x="2047240" y="0"/>
                </a:lnTo>
                <a:close/>
              </a:path>
            </a:pathLst>
          </a:custGeom>
          <a:solidFill>
            <a:schemeClr val="tx2"/>
          </a:solidFill>
        </p:spPr>
        <p:txBody>
          <a:bodyPr/>
          <a:lstStyle/>
          <a:p>
            <a:endParaRPr lang="en-US"/>
          </a:p>
        </p:txBody>
      </p:sp>
      <p:sp>
        <p:nvSpPr>
          <p:cNvPr id="307203" name="Rectangle 3"/>
          <p:cNvSpPr>
            <a:spLocks noGrp="1" noChangeArrowheads="1"/>
          </p:cNvSpPr>
          <p:nvPr>
            <p:ph type="subTitle" idx="1" hasCustomPrompt="1"/>
          </p:nvPr>
        </p:nvSpPr>
        <p:spPr>
          <a:xfrm>
            <a:off x="0" y="1734986"/>
            <a:ext cx="8696960" cy="3388029"/>
          </a:xfrm>
          <a:ln>
            <a:noFill/>
          </a:ln>
        </p:spPr>
        <p:txBody>
          <a:bodyPr wrap="square" lIns="914400" tIns="91440" bIns="91440" anchor="ctr" anchorCtr="0">
            <a:noAutofit/>
          </a:bodyPr>
          <a:lstStyle>
            <a:lvl1pPr marL="0" indent="0" algn="l">
              <a:lnSpc>
                <a:spcPct val="120000"/>
              </a:lnSpc>
              <a:spcBef>
                <a:spcPts val="2400"/>
              </a:spcBef>
              <a:spcAft>
                <a:spcPts val="1200"/>
              </a:spcAft>
              <a:buFont typeface="Symbol" pitchFamily="18" charset="2"/>
              <a:buNone/>
              <a:tabLst>
                <a:tab pos="11085236" algn="r"/>
              </a:tabLst>
              <a:defRPr sz="1600" b="0" i="0" cap="all" spc="200" baseline="0">
                <a:solidFill>
                  <a:schemeClr val="accent1"/>
                </a:solidFill>
                <a:latin typeface="Stolzl" pitchFamily="2" charset="77"/>
              </a:defRPr>
            </a:lvl1pPr>
            <a:lvl2pPr marL="0" indent="0">
              <a:lnSpc>
                <a:spcPct val="90000"/>
              </a:lnSpc>
              <a:spcBef>
                <a:spcPts val="0"/>
              </a:spcBef>
              <a:spcAft>
                <a:spcPts val="0"/>
              </a:spcAft>
              <a:buNone/>
              <a:defRPr sz="6000" b="1" i="0">
                <a:solidFill>
                  <a:schemeClr val="bg1"/>
                </a:solidFill>
                <a:latin typeface="Stolzl" pitchFamily="2" charset="77"/>
              </a:defRPr>
            </a:lvl2pPr>
            <a:lvl3pPr marL="0" indent="0">
              <a:spcBef>
                <a:spcPts val="1200"/>
              </a:spcBef>
              <a:buNone/>
              <a:defRPr sz="2400">
                <a:solidFill>
                  <a:schemeClr val="accent4"/>
                </a:solidFill>
              </a:defRPr>
            </a:lvl3pPr>
          </a:lstStyle>
          <a:p>
            <a:r>
              <a:rPr lang="en-US"/>
              <a:t>CLICK TO EDIT MASTER SUBTITLE STYLE</a:t>
            </a:r>
          </a:p>
          <a:p>
            <a:pPr lvl="1"/>
            <a:r>
              <a:rPr lang="en-US"/>
              <a:t>Level 2</a:t>
            </a:r>
          </a:p>
          <a:p>
            <a:pPr lvl="2"/>
            <a:r>
              <a:rPr lang="en-US"/>
              <a:t>Subhead</a:t>
            </a:r>
          </a:p>
        </p:txBody>
      </p:sp>
    </p:spTree>
    <p:extLst>
      <p:ext uri="{BB962C8B-B14F-4D97-AF65-F5344CB8AC3E}">
        <p14:creationId xmlns:p14="http://schemas.microsoft.com/office/powerpoint/2010/main" val="3270993149"/>
      </p:ext>
    </p:extLst>
  </p:cSld>
  <p:clrMapOvr>
    <a:masterClrMapping/>
  </p:clrMapOvr>
  <p:transition spd="med">
    <p:wip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userDrawn="1">
  <p:cSld name="5_light-title-slide">
    <p:bg>
      <p:bgPr>
        <a:solidFill>
          <a:srgbClr val="010304"/>
        </a:solidFill>
        <a:effectLst/>
      </p:bgPr>
    </p:bg>
    <p:spTree>
      <p:nvGrpSpPr>
        <p:cNvPr id="1" name=""/>
        <p:cNvGrpSpPr/>
        <p:nvPr/>
      </p:nvGrpSpPr>
      <p:grpSpPr>
        <a:xfrm>
          <a:off x="0" y="0"/>
          <a:ext cx="0" cy="0"/>
          <a:chOff x="0" y="0"/>
          <a:chExt cx="0" cy="0"/>
        </a:xfrm>
      </p:grpSpPr>
      <p:sp>
        <p:nvSpPr>
          <p:cNvPr id="307202" name="Rectangle 2"/>
          <p:cNvSpPr>
            <a:spLocks noGrp="1" noChangeArrowheads="1"/>
          </p:cNvSpPr>
          <p:nvPr>
            <p:ph type="ctrTitle" hasCustomPrompt="1"/>
          </p:nvPr>
        </p:nvSpPr>
        <p:spPr>
          <a:xfrm>
            <a:off x="0" y="778446"/>
            <a:ext cx="3808520" cy="1694015"/>
          </a:xfrm>
        </p:spPr>
        <p:txBody>
          <a:bodyPr lIns="457200" tIns="91440" anchor="t">
            <a:noAutofit/>
          </a:bodyPr>
          <a:lstStyle>
            <a:lvl1pPr marL="0" indent="0" algn="l">
              <a:lnSpc>
                <a:spcPct val="90000"/>
              </a:lnSpc>
              <a:tabLst>
                <a:tab pos="3078163" algn="l"/>
              </a:tabLst>
              <a:defRPr sz="3600" b="1" i="0" baseline="0">
                <a:solidFill>
                  <a:schemeClr val="bg1"/>
                </a:solidFill>
              </a:defRPr>
            </a:lvl1pPr>
          </a:lstStyle>
          <a:p>
            <a:r>
              <a:rPr lang="en-US"/>
              <a:t>Click to edit Master </a:t>
            </a:r>
            <a:br>
              <a:rPr lang="en-US"/>
            </a:br>
            <a:r>
              <a:rPr lang="en-US"/>
              <a:t>title style</a:t>
            </a:r>
          </a:p>
        </p:txBody>
      </p:sp>
      <p:cxnSp>
        <p:nvCxnSpPr>
          <p:cNvPr id="7" name="Straight Connector 6">
            <a:extLst>
              <a:ext uri="{FF2B5EF4-FFF2-40B4-BE49-F238E27FC236}">
                <a16:creationId xmlns:a16="http://schemas.microsoft.com/office/drawing/2014/main" id="{5C2C7E4A-D5CC-8C12-9659-BB8BB1B492B5}"/>
              </a:ext>
            </a:extLst>
          </p:cNvPr>
          <p:cNvCxnSpPr>
            <a:cxnSpLocks/>
          </p:cNvCxnSpPr>
          <p:nvPr userDrawn="1"/>
        </p:nvCxnSpPr>
        <p:spPr>
          <a:xfrm>
            <a:off x="381740" y="377554"/>
            <a:ext cx="11427083"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D8E3FC7D-CF2D-D066-BA26-C384D5867095}"/>
              </a:ext>
            </a:extLst>
          </p:cNvPr>
          <p:cNvCxnSpPr>
            <a:cxnSpLocks/>
          </p:cNvCxnSpPr>
          <p:nvPr userDrawn="1"/>
        </p:nvCxnSpPr>
        <p:spPr>
          <a:xfrm>
            <a:off x="4184469" y="1897200"/>
            <a:ext cx="763171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075D4EE-5EF2-5F29-FA20-4716A504E39B}"/>
              </a:ext>
            </a:extLst>
          </p:cNvPr>
          <p:cNvCxnSpPr>
            <a:cxnSpLocks/>
          </p:cNvCxnSpPr>
          <p:nvPr userDrawn="1"/>
        </p:nvCxnSpPr>
        <p:spPr>
          <a:xfrm>
            <a:off x="4184469" y="3421200"/>
            <a:ext cx="763171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F05E238-CE3D-7F98-F747-51574D65CAA7}"/>
              </a:ext>
            </a:extLst>
          </p:cNvPr>
          <p:cNvCxnSpPr>
            <a:cxnSpLocks/>
          </p:cNvCxnSpPr>
          <p:nvPr userDrawn="1"/>
        </p:nvCxnSpPr>
        <p:spPr>
          <a:xfrm>
            <a:off x="4184469" y="4949554"/>
            <a:ext cx="763171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A01372D-EBCD-5ADF-1F4E-A1C119BB1ED5}"/>
              </a:ext>
            </a:extLst>
          </p:cNvPr>
          <p:cNvCxnSpPr>
            <a:cxnSpLocks/>
          </p:cNvCxnSpPr>
          <p:nvPr userDrawn="1"/>
        </p:nvCxnSpPr>
        <p:spPr>
          <a:xfrm>
            <a:off x="4184469" y="6473554"/>
            <a:ext cx="7624354"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C22A5BF-21E2-2326-CCBD-ABF4BA841F9A}"/>
              </a:ext>
            </a:extLst>
          </p:cNvPr>
          <p:cNvCxnSpPr>
            <a:cxnSpLocks/>
          </p:cNvCxnSpPr>
          <p:nvPr userDrawn="1"/>
        </p:nvCxnSpPr>
        <p:spPr>
          <a:xfrm>
            <a:off x="4184469" y="377554"/>
            <a:ext cx="0" cy="6098706"/>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A51A961-37FB-D5EE-69ED-2E5633FAB738}"/>
              </a:ext>
            </a:extLst>
          </p:cNvPr>
          <p:cNvCxnSpPr>
            <a:cxnSpLocks/>
          </p:cNvCxnSpPr>
          <p:nvPr userDrawn="1"/>
        </p:nvCxnSpPr>
        <p:spPr>
          <a:xfrm>
            <a:off x="7998823" y="377554"/>
            <a:ext cx="0" cy="6098706"/>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2BA5937-F77B-9469-F8E4-9E1FDBB95676}"/>
              </a:ext>
            </a:extLst>
          </p:cNvPr>
          <p:cNvCxnSpPr>
            <a:cxnSpLocks/>
          </p:cNvCxnSpPr>
          <p:nvPr userDrawn="1"/>
        </p:nvCxnSpPr>
        <p:spPr>
          <a:xfrm>
            <a:off x="11808823" y="377554"/>
            <a:ext cx="0" cy="6098706"/>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3" name="Picture Placeholder 22">
            <a:extLst>
              <a:ext uri="{FF2B5EF4-FFF2-40B4-BE49-F238E27FC236}">
                <a16:creationId xmlns:a16="http://schemas.microsoft.com/office/drawing/2014/main" id="{E674F243-4BB9-26A1-556E-085DD2F6BADA}"/>
              </a:ext>
            </a:extLst>
          </p:cNvPr>
          <p:cNvSpPr>
            <a:spLocks noGrp="1"/>
          </p:cNvSpPr>
          <p:nvPr>
            <p:ph type="pic" sz="quarter" idx="11"/>
          </p:nvPr>
        </p:nvSpPr>
        <p:spPr>
          <a:xfrm>
            <a:off x="4184650" y="378319"/>
            <a:ext cx="1523809" cy="1518743"/>
          </a:xfrm>
          <a:solidFill>
            <a:schemeClr val="tx1"/>
          </a:solidFill>
          <a:ln w="12700">
            <a:solidFill>
              <a:schemeClr val="accent3"/>
            </a:solidFill>
          </a:ln>
        </p:spPr>
        <p:txBody>
          <a:bodyPr/>
          <a:lstStyle/>
          <a:p>
            <a:endParaRPr lang="en-US"/>
          </a:p>
        </p:txBody>
      </p:sp>
      <p:sp>
        <p:nvSpPr>
          <p:cNvPr id="24" name="Picture Placeholder 22">
            <a:extLst>
              <a:ext uri="{FF2B5EF4-FFF2-40B4-BE49-F238E27FC236}">
                <a16:creationId xmlns:a16="http://schemas.microsoft.com/office/drawing/2014/main" id="{5BE6DC6E-A101-1ECB-8B77-116C29D3FDB4}"/>
              </a:ext>
            </a:extLst>
          </p:cNvPr>
          <p:cNvSpPr>
            <a:spLocks noGrp="1"/>
          </p:cNvSpPr>
          <p:nvPr>
            <p:ph type="pic" sz="quarter" idx="12"/>
          </p:nvPr>
        </p:nvSpPr>
        <p:spPr>
          <a:xfrm>
            <a:off x="4184650" y="1899878"/>
            <a:ext cx="1523809" cy="1519238"/>
          </a:xfrm>
          <a:solidFill>
            <a:schemeClr val="tx1"/>
          </a:solidFill>
          <a:ln w="12700">
            <a:solidFill>
              <a:schemeClr val="accent3"/>
            </a:solidFill>
          </a:ln>
        </p:spPr>
        <p:txBody>
          <a:bodyPr/>
          <a:lstStyle/>
          <a:p>
            <a:endParaRPr lang="en-US"/>
          </a:p>
        </p:txBody>
      </p:sp>
      <p:sp>
        <p:nvSpPr>
          <p:cNvPr id="25" name="Picture Placeholder 22">
            <a:extLst>
              <a:ext uri="{FF2B5EF4-FFF2-40B4-BE49-F238E27FC236}">
                <a16:creationId xmlns:a16="http://schemas.microsoft.com/office/drawing/2014/main" id="{1F274D87-B5C1-4BA2-30D8-824E8C3B5297}"/>
              </a:ext>
            </a:extLst>
          </p:cNvPr>
          <p:cNvSpPr>
            <a:spLocks noGrp="1"/>
          </p:cNvSpPr>
          <p:nvPr>
            <p:ph type="pic" sz="quarter" idx="13"/>
          </p:nvPr>
        </p:nvSpPr>
        <p:spPr>
          <a:xfrm>
            <a:off x="4184650" y="3422849"/>
            <a:ext cx="1523809" cy="1519238"/>
          </a:xfrm>
          <a:solidFill>
            <a:schemeClr val="tx1"/>
          </a:solidFill>
          <a:ln w="12700">
            <a:solidFill>
              <a:schemeClr val="accent3"/>
            </a:solidFill>
          </a:ln>
        </p:spPr>
        <p:txBody>
          <a:bodyPr/>
          <a:lstStyle/>
          <a:p>
            <a:endParaRPr lang="en-US"/>
          </a:p>
        </p:txBody>
      </p:sp>
      <p:sp>
        <p:nvSpPr>
          <p:cNvPr id="26" name="Picture Placeholder 22">
            <a:extLst>
              <a:ext uri="{FF2B5EF4-FFF2-40B4-BE49-F238E27FC236}">
                <a16:creationId xmlns:a16="http://schemas.microsoft.com/office/drawing/2014/main" id="{89DFDE0E-32A9-EDB6-F224-C9E56A51AC67}"/>
              </a:ext>
            </a:extLst>
          </p:cNvPr>
          <p:cNvSpPr>
            <a:spLocks noGrp="1"/>
          </p:cNvSpPr>
          <p:nvPr>
            <p:ph type="pic" sz="quarter" idx="14"/>
          </p:nvPr>
        </p:nvSpPr>
        <p:spPr>
          <a:xfrm>
            <a:off x="4184650" y="4951202"/>
            <a:ext cx="1523809" cy="1519238"/>
          </a:xfrm>
          <a:solidFill>
            <a:schemeClr val="tx1"/>
          </a:solidFill>
          <a:ln w="12700">
            <a:solidFill>
              <a:schemeClr val="accent3"/>
            </a:solidFill>
          </a:ln>
        </p:spPr>
        <p:txBody>
          <a:bodyPr/>
          <a:lstStyle/>
          <a:p>
            <a:endParaRPr lang="en-US"/>
          </a:p>
        </p:txBody>
      </p:sp>
      <p:sp>
        <p:nvSpPr>
          <p:cNvPr id="27" name="Picture Placeholder 22">
            <a:extLst>
              <a:ext uri="{FF2B5EF4-FFF2-40B4-BE49-F238E27FC236}">
                <a16:creationId xmlns:a16="http://schemas.microsoft.com/office/drawing/2014/main" id="{F5D9486D-2A30-9015-5C46-1EAC8778DED1}"/>
              </a:ext>
            </a:extLst>
          </p:cNvPr>
          <p:cNvSpPr>
            <a:spLocks noGrp="1"/>
          </p:cNvSpPr>
          <p:nvPr>
            <p:ph type="pic" sz="quarter" idx="15"/>
          </p:nvPr>
        </p:nvSpPr>
        <p:spPr>
          <a:xfrm>
            <a:off x="8003357" y="377825"/>
            <a:ext cx="1523809" cy="1519238"/>
          </a:xfrm>
          <a:solidFill>
            <a:schemeClr val="tx1"/>
          </a:solidFill>
          <a:ln w="12700">
            <a:solidFill>
              <a:schemeClr val="accent3"/>
            </a:solidFill>
          </a:ln>
        </p:spPr>
        <p:txBody>
          <a:bodyPr/>
          <a:lstStyle/>
          <a:p>
            <a:endParaRPr lang="en-US"/>
          </a:p>
        </p:txBody>
      </p:sp>
      <p:sp>
        <p:nvSpPr>
          <p:cNvPr id="28" name="Picture Placeholder 22">
            <a:extLst>
              <a:ext uri="{FF2B5EF4-FFF2-40B4-BE49-F238E27FC236}">
                <a16:creationId xmlns:a16="http://schemas.microsoft.com/office/drawing/2014/main" id="{F491D7E6-A428-CA4D-FE3D-130D62A6FA3A}"/>
              </a:ext>
            </a:extLst>
          </p:cNvPr>
          <p:cNvSpPr>
            <a:spLocks noGrp="1"/>
          </p:cNvSpPr>
          <p:nvPr>
            <p:ph type="pic" sz="quarter" idx="16"/>
          </p:nvPr>
        </p:nvSpPr>
        <p:spPr>
          <a:xfrm>
            <a:off x="8003357" y="1899878"/>
            <a:ext cx="1523809" cy="1519238"/>
          </a:xfrm>
          <a:solidFill>
            <a:schemeClr val="tx1"/>
          </a:solidFill>
          <a:ln w="12700">
            <a:solidFill>
              <a:schemeClr val="accent3"/>
            </a:solidFill>
          </a:ln>
        </p:spPr>
        <p:txBody>
          <a:bodyPr/>
          <a:lstStyle/>
          <a:p>
            <a:endParaRPr lang="en-US"/>
          </a:p>
        </p:txBody>
      </p:sp>
      <p:sp>
        <p:nvSpPr>
          <p:cNvPr id="29" name="Picture Placeholder 22">
            <a:extLst>
              <a:ext uri="{FF2B5EF4-FFF2-40B4-BE49-F238E27FC236}">
                <a16:creationId xmlns:a16="http://schemas.microsoft.com/office/drawing/2014/main" id="{F5A88721-232E-7EF4-257A-EAFD22B779EC}"/>
              </a:ext>
            </a:extLst>
          </p:cNvPr>
          <p:cNvSpPr>
            <a:spLocks noGrp="1"/>
          </p:cNvSpPr>
          <p:nvPr>
            <p:ph type="pic" sz="quarter" idx="17"/>
          </p:nvPr>
        </p:nvSpPr>
        <p:spPr>
          <a:xfrm>
            <a:off x="8003357" y="3422849"/>
            <a:ext cx="1523809" cy="1519238"/>
          </a:xfrm>
          <a:solidFill>
            <a:schemeClr val="tx1"/>
          </a:solidFill>
          <a:ln w="12700">
            <a:solidFill>
              <a:schemeClr val="accent3"/>
            </a:solidFill>
          </a:ln>
        </p:spPr>
        <p:txBody>
          <a:bodyPr/>
          <a:lstStyle/>
          <a:p>
            <a:endParaRPr lang="en-US"/>
          </a:p>
        </p:txBody>
      </p:sp>
      <p:sp>
        <p:nvSpPr>
          <p:cNvPr id="30" name="Picture Placeholder 22">
            <a:extLst>
              <a:ext uri="{FF2B5EF4-FFF2-40B4-BE49-F238E27FC236}">
                <a16:creationId xmlns:a16="http://schemas.microsoft.com/office/drawing/2014/main" id="{2F436858-3850-F757-FC59-6A0919ED48E5}"/>
              </a:ext>
            </a:extLst>
          </p:cNvPr>
          <p:cNvSpPr>
            <a:spLocks noGrp="1"/>
          </p:cNvSpPr>
          <p:nvPr>
            <p:ph type="pic" sz="quarter" idx="18"/>
          </p:nvPr>
        </p:nvSpPr>
        <p:spPr>
          <a:xfrm>
            <a:off x="8003357" y="4951202"/>
            <a:ext cx="1523809" cy="1519238"/>
          </a:xfrm>
          <a:solidFill>
            <a:schemeClr val="tx1"/>
          </a:solidFill>
          <a:ln w="12700">
            <a:solidFill>
              <a:schemeClr val="accent3"/>
            </a:solidFill>
          </a:ln>
        </p:spPr>
        <p:txBody>
          <a:bodyPr/>
          <a:lstStyle/>
          <a:p>
            <a:endParaRPr lang="en-US"/>
          </a:p>
        </p:txBody>
      </p:sp>
      <p:sp>
        <p:nvSpPr>
          <p:cNvPr id="39" name="Content Placeholder 38">
            <a:extLst>
              <a:ext uri="{FF2B5EF4-FFF2-40B4-BE49-F238E27FC236}">
                <a16:creationId xmlns:a16="http://schemas.microsoft.com/office/drawing/2014/main" id="{D0DDC274-AA01-FF0C-AC00-37516B9A534A}"/>
              </a:ext>
            </a:extLst>
          </p:cNvPr>
          <p:cNvSpPr>
            <a:spLocks noGrp="1"/>
          </p:cNvSpPr>
          <p:nvPr>
            <p:ph sz="quarter" idx="19"/>
          </p:nvPr>
        </p:nvSpPr>
        <p:spPr>
          <a:xfrm>
            <a:off x="5717166" y="388986"/>
            <a:ext cx="2277484" cy="1514945"/>
          </a:xfrm>
        </p:spPr>
        <p:txBody>
          <a:bodyPr lIns="365760" tIns="182880" rIns="182880" bIns="182880"/>
          <a:lstStyle>
            <a:lvl1pPr>
              <a:defRPr sz="1000" b="1" i="0" cap="all" spc="200" baseline="0">
                <a:solidFill>
                  <a:schemeClr val="accent1"/>
                </a:solidFill>
                <a:latin typeface="Stolzl" pitchFamily="2" charset="77"/>
              </a:defRPr>
            </a:lvl1pPr>
            <a:lvl2pPr marL="317" indent="0">
              <a:lnSpc>
                <a:spcPct val="130000"/>
              </a:lnSpc>
              <a:spcBef>
                <a:spcPts val="600"/>
              </a:spcBef>
              <a:buNone/>
              <a:defRPr sz="1100">
                <a:solidFill>
                  <a:schemeClr val="accent4"/>
                </a:solidFill>
              </a:defRPr>
            </a:lvl2pPr>
            <a:lvl3pPr marL="182880" indent="-182880">
              <a:buFont typeface="Wingdings" pitchFamily="2" charset="2"/>
              <a:buChar char="§"/>
              <a:defRPr/>
            </a:lvl3pPr>
            <a:lvl4pPr marL="365760">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0" name="Content Placeholder 38">
            <a:extLst>
              <a:ext uri="{FF2B5EF4-FFF2-40B4-BE49-F238E27FC236}">
                <a16:creationId xmlns:a16="http://schemas.microsoft.com/office/drawing/2014/main" id="{3458B62B-FA52-A17F-BDB5-56F6F2721527}"/>
              </a:ext>
            </a:extLst>
          </p:cNvPr>
          <p:cNvSpPr>
            <a:spLocks noGrp="1"/>
          </p:cNvSpPr>
          <p:nvPr>
            <p:ph sz="quarter" idx="20"/>
          </p:nvPr>
        </p:nvSpPr>
        <p:spPr>
          <a:xfrm>
            <a:off x="5717166" y="1945281"/>
            <a:ext cx="2277484" cy="1487003"/>
          </a:xfrm>
        </p:spPr>
        <p:txBody>
          <a:bodyPr lIns="365760" tIns="182880" rIns="182880" bIns="182880"/>
          <a:lstStyle>
            <a:lvl1pPr>
              <a:defRPr sz="1100" b="1" i="0" cap="all" spc="200" baseline="0">
                <a:solidFill>
                  <a:schemeClr val="accent1"/>
                </a:solidFill>
                <a:latin typeface="Stolzl" pitchFamily="2" charset="77"/>
              </a:defRPr>
            </a:lvl1pPr>
            <a:lvl2pPr marL="317" indent="0">
              <a:lnSpc>
                <a:spcPct val="130000"/>
              </a:lnSpc>
              <a:spcBef>
                <a:spcPts val="600"/>
              </a:spcBef>
              <a:buNone/>
              <a:defRPr sz="1200">
                <a:solidFill>
                  <a:schemeClr val="accent4"/>
                </a:solidFill>
              </a:defRPr>
            </a:lvl2pPr>
            <a:lvl3pPr marL="182880" indent="-182880">
              <a:buFont typeface="Wingdings" pitchFamily="2" charset="2"/>
              <a:buChar char="§"/>
              <a:defRPr/>
            </a:lvl3pPr>
            <a:lvl4pPr marL="365760">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 name="Content Placeholder 38">
            <a:extLst>
              <a:ext uri="{FF2B5EF4-FFF2-40B4-BE49-F238E27FC236}">
                <a16:creationId xmlns:a16="http://schemas.microsoft.com/office/drawing/2014/main" id="{047AF625-F0DD-C4AD-516F-FAFF410F5A8A}"/>
              </a:ext>
            </a:extLst>
          </p:cNvPr>
          <p:cNvSpPr>
            <a:spLocks noGrp="1"/>
          </p:cNvSpPr>
          <p:nvPr>
            <p:ph sz="quarter" idx="21"/>
          </p:nvPr>
        </p:nvSpPr>
        <p:spPr>
          <a:xfrm>
            <a:off x="5717166" y="3433844"/>
            <a:ext cx="2277484" cy="1514945"/>
          </a:xfrm>
        </p:spPr>
        <p:txBody>
          <a:bodyPr lIns="365760" tIns="182880" rIns="182880" bIns="182880"/>
          <a:lstStyle>
            <a:lvl1pPr>
              <a:defRPr sz="1100" b="1" i="0" cap="all" spc="200" baseline="0">
                <a:solidFill>
                  <a:schemeClr val="accent1"/>
                </a:solidFill>
                <a:latin typeface="Stolzl" pitchFamily="2" charset="77"/>
              </a:defRPr>
            </a:lvl1pPr>
            <a:lvl2pPr marL="317" indent="0">
              <a:lnSpc>
                <a:spcPct val="130000"/>
              </a:lnSpc>
              <a:spcBef>
                <a:spcPts val="600"/>
              </a:spcBef>
              <a:buNone/>
              <a:defRPr sz="1200">
                <a:solidFill>
                  <a:schemeClr val="accent4"/>
                </a:solidFill>
              </a:defRPr>
            </a:lvl2pPr>
            <a:lvl3pPr marL="182880" indent="-182880">
              <a:buFont typeface="Wingdings" pitchFamily="2" charset="2"/>
              <a:buChar char="§"/>
              <a:defRPr/>
            </a:lvl3pPr>
            <a:lvl4pPr marL="365760">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2" name="Content Placeholder 38">
            <a:extLst>
              <a:ext uri="{FF2B5EF4-FFF2-40B4-BE49-F238E27FC236}">
                <a16:creationId xmlns:a16="http://schemas.microsoft.com/office/drawing/2014/main" id="{1D52BD24-DDE6-3644-33EE-31FBEAADC5BC}"/>
              </a:ext>
            </a:extLst>
          </p:cNvPr>
          <p:cNvSpPr>
            <a:spLocks noGrp="1"/>
          </p:cNvSpPr>
          <p:nvPr>
            <p:ph sz="quarter" idx="22"/>
          </p:nvPr>
        </p:nvSpPr>
        <p:spPr>
          <a:xfrm>
            <a:off x="5717166" y="4990139"/>
            <a:ext cx="2277484" cy="1487003"/>
          </a:xfrm>
        </p:spPr>
        <p:txBody>
          <a:bodyPr lIns="365760" tIns="182880" rIns="182880" bIns="182880"/>
          <a:lstStyle>
            <a:lvl1pPr>
              <a:defRPr sz="1100" b="1" i="0" cap="all" spc="200" baseline="0">
                <a:solidFill>
                  <a:schemeClr val="accent1"/>
                </a:solidFill>
                <a:latin typeface="Stolzl" pitchFamily="2" charset="77"/>
              </a:defRPr>
            </a:lvl1pPr>
            <a:lvl2pPr marL="317" indent="0">
              <a:lnSpc>
                <a:spcPct val="130000"/>
              </a:lnSpc>
              <a:spcBef>
                <a:spcPts val="600"/>
              </a:spcBef>
              <a:buNone/>
              <a:defRPr sz="1200">
                <a:solidFill>
                  <a:schemeClr val="accent4"/>
                </a:solidFill>
              </a:defRPr>
            </a:lvl2pPr>
            <a:lvl3pPr marL="182880" indent="-182880">
              <a:buFont typeface="Wingdings" pitchFamily="2" charset="2"/>
              <a:buChar char="§"/>
              <a:defRPr/>
            </a:lvl3pPr>
            <a:lvl4pPr marL="365760">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3" name="Content Placeholder 38">
            <a:extLst>
              <a:ext uri="{FF2B5EF4-FFF2-40B4-BE49-F238E27FC236}">
                <a16:creationId xmlns:a16="http://schemas.microsoft.com/office/drawing/2014/main" id="{A4DC884D-604D-0799-BA66-23FA8CBFCA56}"/>
              </a:ext>
            </a:extLst>
          </p:cNvPr>
          <p:cNvSpPr>
            <a:spLocks noGrp="1"/>
          </p:cNvSpPr>
          <p:nvPr>
            <p:ph sz="quarter" idx="23"/>
          </p:nvPr>
        </p:nvSpPr>
        <p:spPr>
          <a:xfrm>
            <a:off x="9525595" y="388986"/>
            <a:ext cx="2277484" cy="1514945"/>
          </a:xfrm>
        </p:spPr>
        <p:txBody>
          <a:bodyPr lIns="365760" tIns="182880" rIns="182880" bIns="182880"/>
          <a:lstStyle>
            <a:lvl1pPr>
              <a:defRPr sz="1100" b="1" i="0" cap="all" spc="200" baseline="0">
                <a:solidFill>
                  <a:schemeClr val="accent1"/>
                </a:solidFill>
                <a:latin typeface="Stolzl" pitchFamily="2" charset="77"/>
              </a:defRPr>
            </a:lvl1pPr>
            <a:lvl2pPr marL="317" indent="0">
              <a:lnSpc>
                <a:spcPct val="130000"/>
              </a:lnSpc>
              <a:spcBef>
                <a:spcPts val="600"/>
              </a:spcBef>
              <a:buNone/>
              <a:defRPr sz="1200">
                <a:solidFill>
                  <a:schemeClr val="accent4"/>
                </a:solidFill>
              </a:defRPr>
            </a:lvl2pPr>
            <a:lvl3pPr marL="182880" indent="-182880">
              <a:buFont typeface="Wingdings" pitchFamily="2" charset="2"/>
              <a:buChar char="§"/>
              <a:defRPr/>
            </a:lvl3pPr>
            <a:lvl4pPr marL="365760">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4" name="Content Placeholder 38">
            <a:extLst>
              <a:ext uri="{FF2B5EF4-FFF2-40B4-BE49-F238E27FC236}">
                <a16:creationId xmlns:a16="http://schemas.microsoft.com/office/drawing/2014/main" id="{44B879DE-8844-3A72-0414-AB2413F17445}"/>
              </a:ext>
            </a:extLst>
          </p:cNvPr>
          <p:cNvSpPr>
            <a:spLocks noGrp="1"/>
          </p:cNvSpPr>
          <p:nvPr>
            <p:ph sz="quarter" idx="24"/>
          </p:nvPr>
        </p:nvSpPr>
        <p:spPr>
          <a:xfrm>
            <a:off x="9525595" y="1945281"/>
            <a:ext cx="2277484" cy="1487003"/>
          </a:xfrm>
        </p:spPr>
        <p:txBody>
          <a:bodyPr lIns="365760" tIns="182880" rIns="182880" bIns="182880"/>
          <a:lstStyle>
            <a:lvl1pPr>
              <a:defRPr sz="1100" b="1" i="0" cap="all" spc="200" baseline="0">
                <a:solidFill>
                  <a:schemeClr val="accent1"/>
                </a:solidFill>
                <a:latin typeface="Stolzl" pitchFamily="2" charset="77"/>
              </a:defRPr>
            </a:lvl1pPr>
            <a:lvl2pPr marL="317" indent="0">
              <a:lnSpc>
                <a:spcPct val="130000"/>
              </a:lnSpc>
              <a:spcBef>
                <a:spcPts val="600"/>
              </a:spcBef>
              <a:buNone/>
              <a:defRPr sz="1200">
                <a:solidFill>
                  <a:schemeClr val="accent4"/>
                </a:solidFill>
              </a:defRPr>
            </a:lvl2pPr>
            <a:lvl3pPr marL="182880" indent="-182880">
              <a:buFont typeface="Wingdings" pitchFamily="2" charset="2"/>
              <a:buChar char="§"/>
              <a:defRPr/>
            </a:lvl3pPr>
            <a:lvl4pPr marL="365760">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5" name="Content Placeholder 38">
            <a:extLst>
              <a:ext uri="{FF2B5EF4-FFF2-40B4-BE49-F238E27FC236}">
                <a16:creationId xmlns:a16="http://schemas.microsoft.com/office/drawing/2014/main" id="{6D1B9716-C1D3-A486-EB87-F58A4D7A7047}"/>
              </a:ext>
            </a:extLst>
          </p:cNvPr>
          <p:cNvSpPr>
            <a:spLocks noGrp="1"/>
          </p:cNvSpPr>
          <p:nvPr>
            <p:ph sz="quarter" idx="25"/>
          </p:nvPr>
        </p:nvSpPr>
        <p:spPr>
          <a:xfrm>
            <a:off x="9525595" y="3433844"/>
            <a:ext cx="2277484" cy="1514945"/>
          </a:xfrm>
        </p:spPr>
        <p:txBody>
          <a:bodyPr lIns="365760" tIns="182880" rIns="182880" bIns="182880"/>
          <a:lstStyle>
            <a:lvl1pPr>
              <a:defRPr sz="1100" b="1" i="0" cap="all" spc="200" baseline="0">
                <a:solidFill>
                  <a:schemeClr val="accent1"/>
                </a:solidFill>
                <a:latin typeface="Stolzl" pitchFamily="2" charset="77"/>
              </a:defRPr>
            </a:lvl1pPr>
            <a:lvl2pPr marL="317" indent="0">
              <a:lnSpc>
                <a:spcPct val="130000"/>
              </a:lnSpc>
              <a:spcBef>
                <a:spcPts val="600"/>
              </a:spcBef>
              <a:buNone/>
              <a:defRPr sz="1200">
                <a:solidFill>
                  <a:schemeClr val="accent4"/>
                </a:solidFill>
              </a:defRPr>
            </a:lvl2pPr>
            <a:lvl3pPr marL="182880" indent="-182880">
              <a:buFont typeface="Wingdings" pitchFamily="2" charset="2"/>
              <a:buChar char="§"/>
              <a:defRPr/>
            </a:lvl3pPr>
            <a:lvl4pPr marL="365760">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6" name="Content Placeholder 38">
            <a:extLst>
              <a:ext uri="{FF2B5EF4-FFF2-40B4-BE49-F238E27FC236}">
                <a16:creationId xmlns:a16="http://schemas.microsoft.com/office/drawing/2014/main" id="{B84FF059-E483-782E-D0D1-C29107A46CFF}"/>
              </a:ext>
            </a:extLst>
          </p:cNvPr>
          <p:cNvSpPr>
            <a:spLocks noGrp="1"/>
          </p:cNvSpPr>
          <p:nvPr>
            <p:ph sz="quarter" idx="26"/>
          </p:nvPr>
        </p:nvSpPr>
        <p:spPr>
          <a:xfrm>
            <a:off x="9525595" y="4990139"/>
            <a:ext cx="2277484" cy="1487003"/>
          </a:xfrm>
        </p:spPr>
        <p:txBody>
          <a:bodyPr lIns="365760" tIns="182880" rIns="182880" bIns="182880"/>
          <a:lstStyle>
            <a:lvl1pPr>
              <a:defRPr sz="1100" b="1" i="0" cap="all" spc="200" baseline="0">
                <a:solidFill>
                  <a:schemeClr val="accent1"/>
                </a:solidFill>
                <a:latin typeface="Stolzl" pitchFamily="2" charset="77"/>
              </a:defRPr>
            </a:lvl1pPr>
            <a:lvl2pPr marL="317" indent="0">
              <a:lnSpc>
                <a:spcPct val="130000"/>
              </a:lnSpc>
              <a:spcBef>
                <a:spcPts val="600"/>
              </a:spcBef>
              <a:buNone/>
              <a:defRPr sz="1200">
                <a:solidFill>
                  <a:schemeClr val="accent4"/>
                </a:solidFill>
              </a:defRPr>
            </a:lvl2pPr>
            <a:lvl3pPr marL="182880" indent="-182880">
              <a:buFont typeface="Wingdings" pitchFamily="2" charset="2"/>
              <a:buChar char="§"/>
              <a:defRPr/>
            </a:lvl3pPr>
            <a:lvl4pPr marL="365760">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2" name="Straight Connector 1">
            <a:extLst>
              <a:ext uri="{FF2B5EF4-FFF2-40B4-BE49-F238E27FC236}">
                <a16:creationId xmlns:a16="http://schemas.microsoft.com/office/drawing/2014/main" id="{3EC791AD-6EB3-A08E-5443-CE6E252A63E4}"/>
              </a:ext>
            </a:extLst>
          </p:cNvPr>
          <p:cNvCxnSpPr>
            <a:cxnSpLocks/>
          </p:cNvCxnSpPr>
          <p:nvPr userDrawn="1"/>
        </p:nvCxnSpPr>
        <p:spPr>
          <a:xfrm>
            <a:off x="5708459" y="369763"/>
            <a:ext cx="0" cy="6098706"/>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7022100"/>
      </p:ext>
    </p:extLst>
  </p:cSld>
  <p:clrMapOvr>
    <a:masterClrMapping/>
  </p:clrMapOvr>
  <p:transition spd="med">
    <p:wip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userDrawn="1">
  <p:cSld name="Text Heavy">
    <p:bg>
      <p:bgPr>
        <a:solidFill>
          <a:schemeClr val="accent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FD77CFF-EDB1-43E4-F19F-061EA2B81F88}"/>
              </a:ext>
            </a:extLst>
          </p:cNvPr>
          <p:cNvSpPr>
            <a:spLocks noGrp="1"/>
          </p:cNvSpPr>
          <p:nvPr>
            <p:ph type="pic" sz="quarter" idx="10"/>
          </p:nvPr>
        </p:nvSpPr>
        <p:spPr>
          <a:xfrm>
            <a:off x="0" y="0"/>
            <a:ext cx="12192000" cy="6858000"/>
          </a:xfrm>
          <a:solidFill>
            <a:schemeClr val="accent1"/>
          </a:solidFill>
        </p:spPr>
        <p:txBody>
          <a:bodyPr tIns="0" bIns="1005840" anchor="ctr"/>
          <a:lstStyle>
            <a:lvl1pPr marL="0" indent="0" algn="ctr">
              <a:buNone/>
              <a:defRPr>
                <a:solidFill>
                  <a:schemeClr val="accent1"/>
                </a:solidFill>
              </a:defRPr>
            </a:lvl1pPr>
          </a:lstStyle>
          <a:p>
            <a:endParaRPr lang="en-US"/>
          </a:p>
        </p:txBody>
      </p:sp>
      <p:sp>
        <p:nvSpPr>
          <p:cNvPr id="6" name="Content Placeholder 5">
            <a:extLst>
              <a:ext uri="{FF2B5EF4-FFF2-40B4-BE49-F238E27FC236}">
                <a16:creationId xmlns:a16="http://schemas.microsoft.com/office/drawing/2014/main" id="{DE1555E7-2EA5-677C-D18C-9A8EB469833A}"/>
              </a:ext>
            </a:extLst>
          </p:cNvPr>
          <p:cNvSpPr>
            <a:spLocks noGrp="1"/>
          </p:cNvSpPr>
          <p:nvPr>
            <p:ph sz="quarter" idx="11" hasCustomPrompt="1"/>
          </p:nvPr>
        </p:nvSpPr>
        <p:spPr>
          <a:xfrm>
            <a:off x="642938" y="657225"/>
            <a:ext cx="6300787" cy="5429250"/>
          </a:xfrm>
        </p:spPr>
        <p:txBody>
          <a:bodyPr anchor="ctr">
            <a:normAutofit/>
          </a:bodyPr>
          <a:lstStyle>
            <a:lvl1pPr marL="0" indent="0">
              <a:lnSpc>
                <a:spcPct val="90000"/>
              </a:lnSpc>
              <a:buNone/>
              <a:defRPr sz="8000">
                <a:solidFill>
                  <a:schemeClr val="bg1"/>
                </a:solidFill>
              </a:defRPr>
            </a:lvl1pPr>
            <a:lvl2pPr marL="182562" indent="0">
              <a:buNone/>
              <a:defRPr>
                <a:solidFill>
                  <a:schemeClr val="bg1"/>
                </a:solidFill>
              </a:defRPr>
            </a:lvl2pPr>
            <a:lvl3pPr marL="364808" indent="0">
              <a:buNone/>
              <a:defRPr>
                <a:solidFill>
                  <a:schemeClr val="bg1"/>
                </a:solidFill>
              </a:defRPr>
            </a:lvl3pPr>
            <a:lvl4pPr marL="547687" indent="0">
              <a:buNone/>
              <a:defRPr>
                <a:solidFill>
                  <a:schemeClr val="bg1"/>
                </a:solidFill>
              </a:defRPr>
            </a:lvl4pPr>
            <a:lvl5pPr marL="731520" indent="0">
              <a:buFont typeface="Arial" panose="020B0604020202020204" pitchFamily="34" charset="0"/>
              <a:buNone/>
              <a:defRPr>
                <a:solidFill>
                  <a:schemeClr val="bg1"/>
                </a:solidFill>
              </a:defRPr>
            </a:lvl5pPr>
          </a:lstStyle>
          <a:p>
            <a:pPr lvl="0"/>
            <a:r>
              <a:rPr lang="en-US"/>
              <a:t>Text Heavy Layouts</a:t>
            </a:r>
          </a:p>
        </p:txBody>
      </p:sp>
    </p:spTree>
    <p:extLst>
      <p:ext uri="{BB962C8B-B14F-4D97-AF65-F5344CB8AC3E}">
        <p14:creationId xmlns:p14="http://schemas.microsoft.com/office/powerpoint/2010/main" val="2131968122"/>
      </p:ext>
    </p:extLst>
  </p:cSld>
  <p:clrMapOvr>
    <a:masterClrMapping/>
  </p:clrMapOvr>
  <p:transition spd="med">
    <p:wip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p:cSld name="triple-content">
    <p:bg>
      <p:bgPr>
        <a:solidFill>
          <a:schemeClr val="bg2">
            <a:lumMod val="10000"/>
          </a:schemeClr>
        </a:solidFill>
        <a:effectLst/>
      </p:bgPr>
    </p:bg>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B039318E-92B3-6D45-8D64-93A2339C9964}"/>
              </a:ext>
            </a:extLst>
          </p:cNvPr>
          <p:cNvSpPr/>
          <p:nvPr/>
        </p:nvSpPr>
        <p:spPr>
          <a:xfrm>
            <a:off x="457200" y="914400"/>
            <a:ext cx="11274425"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7" name="Content Placeholder 6"/>
          <p:cNvSpPr>
            <a:spLocks noGrp="1"/>
          </p:cNvSpPr>
          <p:nvPr>
            <p:ph sz="quarter" idx="13"/>
          </p:nvPr>
        </p:nvSpPr>
        <p:spPr>
          <a:xfrm>
            <a:off x="6327648" y="1143000"/>
            <a:ext cx="5175250" cy="4937759"/>
          </a:xfrm>
        </p:spPr>
        <p:txBody>
          <a:bodyPr tIns="91440" bIns="0" anchor="t">
            <a:normAutofit/>
          </a:bodyPr>
          <a:lstStyle>
            <a:lvl1pPr>
              <a:lnSpc>
                <a:spcPct val="100000"/>
              </a:lnSpc>
              <a:spcBef>
                <a:spcPts val="300"/>
              </a:spcBef>
              <a:spcAft>
                <a:spcPts val="600"/>
              </a:spcAft>
              <a:defRPr sz="1600" b="1"/>
            </a:lvl1pPr>
            <a:lvl2pPr marL="365760">
              <a:lnSpc>
                <a:spcPct val="100000"/>
              </a:lnSpc>
              <a:spcBef>
                <a:spcPts val="0"/>
              </a:spcBef>
              <a:spcAft>
                <a:spcPts val="600"/>
              </a:spcAft>
              <a:defRPr sz="1600" b="0" i="0">
                <a:latin typeface="Arial" panose="020B0604020202020204" pitchFamily="34" charset="0"/>
              </a:defRPr>
            </a:lvl2pPr>
            <a:lvl3pPr>
              <a:lnSpc>
                <a:spcPct val="100000"/>
              </a:lnSpc>
              <a:spcBef>
                <a:spcPts val="0"/>
              </a:spcBef>
              <a:spcAft>
                <a:spcPts val="600"/>
              </a:spcAft>
              <a:defRPr sz="1600" b="0" i="0">
                <a:latin typeface="Arial" panose="020B0604020202020204" pitchFamily="34" charset="0"/>
              </a:defRPr>
            </a:lvl3pPr>
            <a:lvl4pPr>
              <a:lnSpc>
                <a:spcPct val="100000"/>
              </a:lnSpc>
              <a:spcBef>
                <a:spcPts val="0"/>
              </a:spcBef>
              <a:spcAft>
                <a:spcPts val="600"/>
              </a:spcAft>
              <a:defRPr sz="16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2" name="Content Placeholder 6"/>
          <p:cNvSpPr>
            <a:spLocks noGrp="1"/>
          </p:cNvSpPr>
          <p:nvPr>
            <p:ph sz="quarter" idx="14"/>
          </p:nvPr>
        </p:nvSpPr>
        <p:spPr>
          <a:xfrm>
            <a:off x="685800" y="1143000"/>
            <a:ext cx="5187950" cy="2377440"/>
          </a:xfrm>
        </p:spPr>
        <p:txBody>
          <a:bodyPr tIns="91440" bIns="0" anchor="t">
            <a:normAutofit/>
          </a:bodyPr>
          <a:lstStyle>
            <a:lvl1pPr marL="182880">
              <a:lnSpc>
                <a:spcPct val="100000"/>
              </a:lnSpc>
              <a:spcBef>
                <a:spcPts val="300"/>
              </a:spcBef>
              <a:spcAft>
                <a:spcPts val="300"/>
              </a:spcAft>
              <a:defRPr sz="1200" b="1"/>
            </a:lvl1pPr>
            <a:lvl2pPr marL="365760">
              <a:lnSpc>
                <a:spcPct val="100000"/>
              </a:lnSpc>
              <a:spcBef>
                <a:spcPts val="0"/>
              </a:spcBef>
              <a:spcAft>
                <a:spcPts val="300"/>
              </a:spcAft>
              <a:defRPr sz="1200" b="0" i="0">
                <a:latin typeface="Arial" panose="020B0604020202020204" pitchFamily="34" charset="0"/>
              </a:defRPr>
            </a:lvl2pPr>
            <a:lvl3pPr>
              <a:lnSpc>
                <a:spcPct val="100000"/>
              </a:lnSpc>
              <a:spcBef>
                <a:spcPts val="0"/>
              </a:spcBef>
              <a:spcAft>
                <a:spcPts val="300"/>
              </a:spcAft>
              <a:defRPr sz="1200" b="0" i="0">
                <a:latin typeface="Arial" panose="020B0604020202020204" pitchFamily="34" charset="0"/>
              </a:defRPr>
            </a:lvl3pPr>
            <a:lvl4pPr>
              <a:lnSpc>
                <a:spcPct val="100000"/>
              </a:lnSpc>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6" name="Content Placeholder 6"/>
          <p:cNvSpPr>
            <a:spLocks noGrp="1"/>
          </p:cNvSpPr>
          <p:nvPr>
            <p:ph sz="quarter" idx="24"/>
          </p:nvPr>
        </p:nvSpPr>
        <p:spPr>
          <a:xfrm>
            <a:off x="685800" y="3794760"/>
            <a:ext cx="5187950" cy="2285999"/>
          </a:xfrm>
        </p:spPr>
        <p:txBody>
          <a:bodyPr tIns="91440" bIns="0" anchor="t">
            <a:normAutofit/>
          </a:bodyPr>
          <a:lstStyle>
            <a:lvl1pPr marL="182880">
              <a:lnSpc>
                <a:spcPct val="100000"/>
              </a:lnSpc>
              <a:spcBef>
                <a:spcPts val="300"/>
              </a:spcBef>
              <a:spcAft>
                <a:spcPts val="300"/>
              </a:spcAft>
              <a:defRPr sz="1200" b="1"/>
            </a:lvl1pPr>
            <a:lvl2pPr marL="365760">
              <a:lnSpc>
                <a:spcPct val="100000"/>
              </a:lnSpc>
              <a:spcBef>
                <a:spcPts val="0"/>
              </a:spcBef>
              <a:spcAft>
                <a:spcPts val="300"/>
              </a:spcAft>
              <a:defRPr sz="1200" b="0" i="0">
                <a:latin typeface="Arial" panose="020B0604020202020204" pitchFamily="34" charset="0"/>
              </a:defRPr>
            </a:lvl2pPr>
            <a:lvl3pPr>
              <a:lnSpc>
                <a:spcPct val="100000"/>
              </a:lnSpc>
              <a:spcBef>
                <a:spcPts val="0"/>
              </a:spcBef>
              <a:spcAft>
                <a:spcPts val="300"/>
              </a:spcAft>
              <a:defRPr sz="1200" b="0" i="0">
                <a:latin typeface="Arial" panose="020B0604020202020204" pitchFamily="34" charset="0"/>
              </a:defRPr>
            </a:lvl3pPr>
            <a:lvl4pPr>
              <a:lnSpc>
                <a:spcPct val="100000"/>
              </a:lnSpc>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2" name="Text Placeholder 5"/>
          <p:cNvSpPr>
            <a:spLocks noGrp="1"/>
          </p:cNvSpPr>
          <p:nvPr>
            <p:ph type="body" sz="quarter" idx="25"/>
          </p:nvPr>
        </p:nvSpPr>
        <p:spPr>
          <a:xfrm>
            <a:off x="685800" y="6080125"/>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23" name="Text Placeholder 5"/>
          <p:cNvSpPr>
            <a:spLocks noGrp="1"/>
          </p:cNvSpPr>
          <p:nvPr>
            <p:ph type="body" sz="quarter" idx="26"/>
          </p:nvPr>
        </p:nvSpPr>
        <p:spPr>
          <a:xfrm>
            <a:off x="6318250" y="6079808"/>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21" name="Slide Number Placeholder 7">
            <a:extLst>
              <a:ext uri="{FF2B5EF4-FFF2-40B4-BE49-F238E27FC236}">
                <a16:creationId xmlns:a16="http://schemas.microsoft.com/office/drawing/2014/main" id="{8B029F90-9AA2-8244-AE14-CA65A3142941}"/>
              </a:ext>
            </a:extLst>
          </p:cNvPr>
          <p:cNvSpPr>
            <a:spLocks noGrp="1"/>
          </p:cNvSpPr>
          <p:nvPr>
            <p:ph type="sldNum" sz="quarter" idx="27"/>
          </p:nvPr>
        </p:nvSpPr>
        <p:spPr/>
        <p:txBody>
          <a:bodyPr/>
          <a:lstStyle>
            <a:lvl1pPr>
              <a:defRPr b="0" i="0">
                <a:latin typeface="Arial" panose="020B0604020202020204" pitchFamily="34" charset="0"/>
              </a:defRPr>
            </a:lvl1pPr>
          </a:lstStyle>
          <a:p>
            <a:pPr>
              <a:defRPr/>
            </a:pPr>
            <a:fld id="{8468D239-90FA-EF45-AC0B-AAF6C2D0A650}" type="slidenum">
              <a:rPr lang="en-US" smtClean="0"/>
              <a:pPr>
                <a:defRPr/>
              </a:pPr>
              <a:t>‹#›</a:t>
            </a:fld>
            <a:endParaRPr lang="en-US" sz="900"/>
          </a:p>
        </p:txBody>
      </p:sp>
      <p:sp>
        <p:nvSpPr>
          <p:cNvPr id="24" name="Footer Placeholder 1">
            <a:extLst>
              <a:ext uri="{FF2B5EF4-FFF2-40B4-BE49-F238E27FC236}">
                <a16:creationId xmlns:a16="http://schemas.microsoft.com/office/drawing/2014/main" id="{22246C68-2097-954F-BB3B-4FC2C8F780C7}"/>
              </a:ext>
            </a:extLst>
          </p:cNvPr>
          <p:cNvSpPr>
            <a:spLocks noGrp="1"/>
          </p:cNvSpPr>
          <p:nvPr>
            <p:ph type="ftr" sz="quarter" idx="28"/>
          </p:nvPr>
        </p:nvSpPr>
        <p:spPr/>
        <p:txBody>
          <a:bodyPr/>
          <a:lstStyle>
            <a:lvl1pPr>
              <a:defRPr b="0" i="0">
                <a:latin typeface="Arial" panose="020B0604020202020204" pitchFamily="34" charset="0"/>
              </a:defRPr>
            </a:lvl1pPr>
          </a:lstStyle>
          <a:p>
            <a:pPr>
              <a:defRPr/>
            </a:pPr>
            <a:r>
              <a:rPr lang="en-US"/>
              <a:t>©Silicon Labs Inc. All rights reserved.</a:t>
            </a:r>
          </a:p>
        </p:txBody>
      </p:sp>
      <p:cxnSp>
        <p:nvCxnSpPr>
          <p:cNvPr id="26" name="Straight Connector 25">
            <a:extLst>
              <a:ext uri="{FF2B5EF4-FFF2-40B4-BE49-F238E27FC236}">
                <a16:creationId xmlns:a16="http://schemas.microsoft.com/office/drawing/2014/main" id="{61A6BBF5-1AF7-454C-9AC1-07F06D448296}"/>
              </a:ext>
            </a:extLst>
          </p:cNvPr>
          <p:cNvCxnSpPr>
            <a:cxnSpLocks/>
          </p:cNvCxnSpPr>
          <p:nvPr userDrawn="1"/>
        </p:nvCxnSpPr>
        <p:spPr>
          <a:xfrm>
            <a:off x="674688" y="3657600"/>
            <a:ext cx="5421312" cy="0"/>
          </a:xfrm>
          <a:prstGeom prst="line">
            <a:avLst/>
          </a:prstGeom>
          <a:ln w="63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7CF002B-8DDE-EA4A-80BD-CF4F2836EE31}"/>
              </a:ext>
            </a:extLst>
          </p:cNvPr>
          <p:cNvCxnSpPr>
            <a:cxnSpLocks/>
          </p:cNvCxnSpPr>
          <p:nvPr userDrawn="1"/>
        </p:nvCxnSpPr>
        <p:spPr>
          <a:xfrm flipV="1">
            <a:off x="6096000" y="1082675"/>
            <a:ext cx="0" cy="4997450"/>
          </a:xfrm>
          <a:prstGeom prst="line">
            <a:avLst/>
          </a:prstGeom>
          <a:ln w="63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2284357"/>
      </p:ext>
    </p:extLst>
  </p:cSld>
  <p:clrMapOvr>
    <a:masterClrMapping/>
  </p:clrMapOvr>
  <p:transition spd="med">
    <p:wip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triple-content-with-labels">
    <p:bg>
      <p:bgPr>
        <a:solidFill>
          <a:schemeClr val="bg2">
            <a:lumMod val="10000"/>
          </a:schemeClr>
        </a:solidFill>
        <a:effectLst/>
      </p:bgPr>
    </p:bg>
    <p:spTree>
      <p:nvGrpSpPr>
        <p:cNvPr id="1" name=""/>
        <p:cNvGrpSpPr/>
        <p:nvPr/>
      </p:nvGrpSpPr>
      <p:grpSpPr>
        <a:xfrm>
          <a:off x="0" y="0"/>
          <a:ext cx="0" cy="0"/>
          <a:chOff x="0" y="0"/>
          <a:chExt cx="0" cy="0"/>
        </a:xfrm>
      </p:grpSpPr>
      <p:sp>
        <p:nvSpPr>
          <p:cNvPr id="11" name="Rounded Rectangle 10">
            <a:extLst>
              <a:ext uri="{FF2B5EF4-FFF2-40B4-BE49-F238E27FC236}">
                <a16:creationId xmlns:a16="http://schemas.microsoft.com/office/drawing/2014/main" id="{26C268B8-3506-B34D-8773-A0584A4D7C7C}"/>
              </a:ext>
            </a:extLst>
          </p:cNvPr>
          <p:cNvSpPr/>
          <p:nvPr/>
        </p:nvSpPr>
        <p:spPr>
          <a:xfrm>
            <a:off x="457200" y="914400"/>
            <a:ext cx="11274425"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20" name="Text Placeholder 30"/>
          <p:cNvSpPr>
            <a:spLocks noGrp="1"/>
          </p:cNvSpPr>
          <p:nvPr>
            <p:ph type="body" sz="quarter" idx="11"/>
          </p:nvPr>
        </p:nvSpPr>
        <p:spPr>
          <a:xfrm>
            <a:off x="676401" y="1070399"/>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21" name="Text Placeholder 30"/>
          <p:cNvSpPr>
            <a:spLocks noGrp="1"/>
          </p:cNvSpPr>
          <p:nvPr>
            <p:ph type="body" sz="quarter" idx="26"/>
          </p:nvPr>
        </p:nvSpPr>
        <p:spPr>
          <a:xfrm>
            <a:off x="6324600" y="1065351"/>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24" name="Text Placeholder 30"/>
          <p:cNvSpPr>
            <a:spLocks noGrp="1"/>
          </p:cNvSpPr>
          <p:nvPr>
            <p:ph type="body" sz="quarter" idx="27"/>
          </p:nvPr>
        </p:nvSpPr>
        <p:spPr>
          <a:xfrm>
            <a:off x="676401" y="3737453"/>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19" name="Text Placeholder 5"/>
          <p:cNvSpPr>
            <a:spLocks noGrp="1"/>
          </p:cNvSpPr>
          <p:nvPr>
            <p:ph type="body" sz="quarter" idx="24"/>
          </p:nvPr>
        </p:nvSpPr>
        <p:spPr>
          <a:xfrm>
            <a:off x="685800" y="6080125"/>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22" name="Text Placeholder 5"/>
          <p:cNvSpPr>
            <a:spLocks noGrp="1"/>
          </p:cNvSpPr>
          <p:nvPr>
            <p:ph type="body" sz="quarter" idx="31"/>
          </p:nvPr>
        </p:nvSpPr>
        <p:spPr>
          <a:xfrm>
            <a:off x="6318250" y="6079808"/>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23" name="Slide Number Placeholder 7">
            <a:extLst>
              <a:ext uri="{FF2B5EF4-FFF2-40B4-BE49-F238E27FC236}">
                <a16:creationId xmlns:a16="http://schemas.microsoft.com/office/drawing/2014/main" id="{E7265CCF-AB94-1A4E-BE6B-90F7161E9932}"/>
              </a:ext>
            </a:extLst>
          </p:cNvPr>
          <p:cNvSpPr>
            <a:spLocks noGrp="1"/>
          </p:cNvSpPr>
          <p:nvPr>
            <p:ph type="sldNum" sz="quarter" idx="32"/>
          </p:nvPr>
        </p:nvSpPr>
        <p:spPr/>
        <p:txBody>
          <a:bodyPr/>
          <a:lstStyle>
            <a:lvl1pPr>
              <a:defRPr b="0" i="0">
                <a:latin typeface="Arial" panose="020B0604020202020204" pitchFamily="34" charset="0"/>
              </a:defRPr>
            </a:lvl1pPr>
          </a:lstStyle>
          <a:p>
            <a:pPr>
              <a:defRPr/>
            </a:pPr>
            <a:fld id="{AC7982E4-1858-4B40-BA2E-45AEB1ADE732}" type="slidenum">
              <a:rPr lang="en-US" smtClean="0"/>
              <a:pPr>
                <a:defRPr/>
              </a:pPr>
              <a:t>‹#›</a:t>
            </a:fld>
            <a:endParaRPr lang="en-US" sz="900"/>
          </a:p>
        </p:txBody>
      </p:sp>
      <p:sp>
        <p:nvSpPr>
          <p:cNvPr id="25" name="Footer Placeholder 2">
            <a:extLst>
              <a:ext uri="{FF2B5EF4-FFF2-40B4-BE49-F238E27FC236}">
                <a16:creationId xmlns:a16="http://schemas.microsoft.com/office/drawing/2014/main" id="{73D3F079-A3D9-4146-B774-E094624E8955}"/>
              </a:ext>
            </a:extLst>
          </p:cNvPr>
          <p:cNvSpPr>
            <a:spLocks noGrp="1"/>
          </p:cNvSpPr>
          <p:nvPr>
            <p:ph type="ftr" sz="quarter" idx="33"/>
          </p:nvPr>
        </p:nvSpPr>
        <p:spPr/>
        <p:txBody>
          <a:bodyPr/>
          <a:lstStyle>
            <a:lvl1pPr>
              <a:defRPr b="0" i="0">
                <a:latin typeface="Arial" panose="020B0604020202020204" pitchFamily="34" charset="0"/>
              </a:defRPr>
            </a:lvl1pPr>
          </a:lstStyle>
          <a:p>
            <a:pPr>
              <a:defRPr/>
            </a:pPr>
            <a:r>
              <a:rPr lang="en-US"/>
              <a:t>©Silicon Labs Inc. All rights reserved.</a:t>
            </a:r>
          </a:p>
        </p:txBody>
      </p:sp>
      <p:cxnSp>
        <p:nvCxnSpPr>
          <p:cNvPr id="26" name="Straight Connector 25">
            <a:extLst>
              <a:ext uri="{FF2B5EF4-FFF2-40B4-BE49-F238E27FC236}">
                <a16:creationId xmlns:a16="http://schemas.microsoft.com/office/drawing/2014/main" id="{DB25BAA9-FB46-BA46-B124-AD9D07A0FC8A}"/>
              </a:ext>
            </a:extLst>
          </p:cNvPr>
          <p:cNvCxnSpPr>
            <a:cxnSpLocks/>
          </p:cNvCxnSpPr>
          <p:nvPr userDrawn="1"/>
        </p:nvCxnSpPr>
        <p:spPr>
          <a:xfrm>
            <a:off x="674688" y="3657600"/>
            <a:ext cx="5421312" cy="0"/>
          </a:xfrm>
          <a:prstGeom prst="line">
            <a:avLst/>
          </a:prstGeom>
          <a:ln w="63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172E1F3-887B-BD44-9A7F-C9B9333D7163}"/>
              </a:ext>
            </a:extLst>
          </p:cNvPr>
          <p:cNvCxnSpPr>
            <a:cxnSpLocks/>
          </p:cNvCxnSpPr>
          <p:nvPr userDrawn="1"/>
        </p:nvCxnSpPr>
        <p:spPr>
          <a:xfrm flipV="1">
            <a:off x="6096000" y="1082675"/>
            <a:ext cx="0" cy="4997450"/>
          </a:xfrm>
          <a:prstGeom prst="line">
            <a:avLst/>
          </a:prstGeom>
          <a:ln w="63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7" name="Content Placeholder 6">
            <a:extLst>
              <a:ext uri="{FF2B5EF4-FFF2-40B4-BE49-F238E27FC236}">
                <a16:creationId xmlns:a16="http://schemas.microsoft.com/office/drawing/2014/main" id="{822647D7-02C9-054B-BBC8-1CAEB4C507ED}"/>
              </a:ext>
            </a:extLst>
          </p:cNvPr>
          <p:cNvSpPr>
            <a:spLocks noGrp="1"/>
          </p:cNvSpPr>
          <p:nvPr>
            <p:ph sz="quarter" idx="14"/>
          </p:nvPr>
        </p:nvSpPr>
        <p:spPr>
          <a:xfrm>
            <a:off x="685800" y="1374797"/>
            <a:ext cx="5187950" cy="2145643"/>
          </a:xfrm>
        </p:spPr>
        <p:txBody>
          <a:bodyPr tIns="182880" bIns="0" anchor="t">
            <a:normAutofit/>
          </a:bodyPr>
          <a:lstStyle>
            <a:lvl1pPr marL="182880">
              <a:lnSpc>
                <a:spcPct val="100000"/>
              </a:lnSpc>
              <a:spcBef>
                <a:spcPts val="300"/>
              </a:spcBef>
              <a:spcAft>
                <a:spcPts val="300"/>
              </a:spcAft>
              <a:defRPr sz="1200" b="1"/>
            </a:lvl1pPr>
            <a:lvl2pPr marL="365760">
              <a:lnSpc>
                <a:spcPct val="100000"/>
              </a:lnSpc>
              <a:spcBef>
                <a:spcPts val="0"/>
              </a:spcBef>
              <a:spcAft>
                <a:spcPts val="300"/>
              </a:spcAft>
              <a:defRPr sz="1200" b="0" i="0">
                <a:latin typeface="Arial" panose="020B0604020202020204" pitchFamily="34" charset="0"/>
              </a:defRPr>
            </a:lvl2pPr>
            <a:lvl3pPr>
              <a:lnSpc>
                <a:spcPct val="100000"/>
              </a:lnSpc>
              <a:spcBef>
                <a:spcPts val="0"/>
              </a:spcBef>
              <a:spcAft>
                <a:spcPts val="300"/>
              </a:spcAft>
              <a:defRPr sz="1200" b="0" i="0">
                <a:latin typeface="Arial" panose="020B0604020202020204" pitchFamily="34" charset="0"/>
              </a:defRPr>
            </a:lvl3pPr>
            <a:lvl4pPr>
              <a:lnSpc>
                <a:spcPct val="100000"/>
              </a:lnSpc>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8" name="Content Placeholder 6">
            <a:extLst>
              <a:ext uri="{FF2B5EF4-FFF2-40B4-BE49-F238E27FC236}">
                <a16:creationId xmlns:a16="http://schemas.microsoft.com/office/drawing/2014/main" id="{43BB9226-EF87-E048-9E38-F38098759A64}"/>
              </a:ext>
            </a:extLst>
          </p:cNvPr>
          <p:cNvSpPr>
            <a:spLocks noGrp="1"/>
          </p:cNvSpPr>
          <p:nvPr>
            <p:ph sz="quarter" idx="34"/>
          </p:nvPr>
        </p:nvSpPr>
        <p:spPr>
          <a:xfrm>
            <a:off x="685800" y="4046899"/>
            <a:ext cx="5187950" cy="2033860"/>
          </a:xfrm>
        </p:spPr>
        <p:txBody>
          <a:bodyPr tIns="182880" bIns="0" anchor="t">
            <a:normAutofit/>
          </a:bodyPr>
          <a:lstStyle>
            <a:lvl1pPr marL="182880">
              <a:lnSpc>
                <a:spcPct val="100000"/>
              </a:lnSpc>
              <a:spcBef>
                <a:spcPts val="300"/>
              </a:spcBef>
              <a:spcAft>
                <a:spcPts val="300"/>
              </a:spcAft>
              <a:defRPr sz="1200" b="1"/>
            </a:lvl1pPr>
            <a:lvl2pPr marL="365760">
              <a:lnSpc>
                <a:spcPct val="100000"/>
              </a:lnSpc>
              <a:spcBef>
                <a:spcPts val="0"/>
              </a:spcBef>
              <a:spcAft>
                <a:spcPts val="300"/>
              </a:spcAft>
              <a:defRPr sz="1200" b="0" i="0">
                <a:latin typeface="Arial" panose="020B0604020202020204" pitchFamily="34" charset="0"/>
              </a:defRPr>
            </a:lvl2pPr>
            <a:lvl3pPr>
              <a:lnSpc>
                <a:spcPct val="100000"/>
              </a:lnSpc>
              <a:spcBef>
                <a:spcPts val="0"/>
              </a:spcBef>
              <a:spcAft>
                <a:spcPts val="300"/>
              </a:spcAft>
              <a:defRPr sz="1200" b="0" i="0">
                <a:latin typeface="Arial" panose="020B0604020202020204" pitchFamily="34" charset="0"/>
              </a:defRPr>
            </a:lvl3pPr>
            <a:lvl4pPr>
              <a:lnSpc>
                <a:spcPct val="100000"/>
              </a:lnSpc>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8" name="Content Placeholder 6">
            <a:extLst>
              <a:ext uri="{FF2B5EF4-FFF2-40B4-BE49-F238E27FC236}">
                <a16:creationId xmlns:a16="http://schemas.microsoft.com/office/drawing/2014/main" id="{FB8FD6E0-32B2-C141-B3A1-1303E6B4F411}"/>
              </a:ext>
            </a:extLst>
          </p:cNvPr>
          <p:cNvSpPr>
            <a:spLocks noGrp="1"/>
          </p:cNvSpPr>
          <p:nvPr>
            <p:ph sz="quarter" idx="13"/>
          </p:nvPr>
        </p:nvSpPr>
        <p:spPr>
          <a:xfrm>
            <a:off x="6327648" y="1374797"/>
            <a:ext cx="5175250" cy="4705962"/>
          </a:xfrm>
        </p:spPr>
        <p:txBody>
          <a:bodyPr tIns="228600" bIns="0" anchor="t">
            <a:normAutofit/>
          </a:bodyPr>
          <a:lstStyle>
            <a:lvl1pPr>
              <a:lnSpc>
                <a:spcPct val="100000"/>
              </a:lnSpc>
              <a:spcBef>
                <a:spcPts val="300"/>
              </a:spcBef>
              <a:spcAft>
                <a:spcPts val="600"/>
              </a:spcAft>
              <a:defRPr sz="1600" b="1"/>
            </a:lvl1pPr>
            <a:lvl2pPr marL="365760">
              <a:lnSpc>
                <a:spcPct val="100000"/>
              </a:lnSpc>
              <a:spcBef>
                <a:spcPts val="0"/>
              </a:spcBef>
              <a:spcAft>
                <a:spcPts val="600"/>
              </a:spcAft>
              <a:defRPr sz="1600" b="0" i="0">
                <a:latin typeface="Arial" panose="020B0604020202020204" pitchFamily="34" charset="0"/>
              </a:defRPr>
            </a:lvl2pPr>
            <a:lvl3pPr>
              <a:lnSpc>
                <a:spcPct val="100000"/>
              </a:lnSpc>
              <a:spcBef>
                <a:spcPts val="0"/>
              </a:spcBef>
              <a:spcAft>
                <a:spcPts val="600"/>
              </a:spcAft>
              <a:defRPr sz="1600" b="0" i="0">
                <a:latin typeface="Arial" panose="020B0604020202020204" pitchFamily="34" charset="0"/>
              </a:defRPr>
            </a:lvl3pPr>
            <a:lvl4pPr>
              <a:lnSpc>
                <a:spcPct val="100000"/>
              </a:lnSpc>
              <a:spcBef>
                <a:spcPts val="0"/>
              </a:spcBef>
              <a:spcAft>
                <a:spcPts val="600"/>
              </a:spcAft>
              <a:defRPr sz="16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221054226"/>
      </p:ext>
    </p:extLst>
  </p:cSld>
  <p:clrMapOvr>
    <a:masterClrMapping/>
  </p:clrMapOvr>
  <p:transition spd="med">
    <p:wip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p:cSld name="triple-content-2">
    <p:bg>
      <p:bgPr>
        <a:solidFill>
          <a:schemeClr val="bg2">
            <a:lumMod val="10000"/>
          </a:schemeClr>
        </a:solidFill>
        <a:effectLst/>
      </p:bgPr>
    </p:bg>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FED5879A-B018-BC4B-8D2E-5BF2FDB400BD}"/>
              </a:ext>
            </a:extLst>
          </p:cNvPr>
          <p:cNvSpPr/>
          <p:nvPr/>
        </p:nvSpPr>
        <p:spPr>
          <a:xfrm>
            <a:off x="457200" y="914400"/>
            <a:ext cx="11274425"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7" name="Content Placeholder 6"/>
          <p:cNvSpPr>
            <a:spLocks noGrp="1"/>
          </p:cNvSpPr>
          <p:nvPr>
            <p:ph sz="quarter" idx="13"/>
          </p:nvPr>
        </p:nvSpPr>
        <p:spPr>
          <a:xfrm>
            <a:off x="688975" y="1143000"/>
            <a:ext cx="5175504" cy="4937759"/>
          </a:xfrm>
        </p:spPr>
        <p:txBody>
          <a:bodyPr tIns="91440" bIns="0" anchor="t">
            <a:normAutofit/>
          </a:bodyPr>
          <a:lstStyle>
            <a:lvl1pPr>
              <a:lnSpc>
                <a:spcPct val="100000"/>
              </a:lnSpc>
              <a:spcBef>
                <a:spcPts val="300"/>
              </a:spcBef>
              <a:spcAft>
                <a:spcPts val="600"/>
              </a:spcAft>
              <a:defRPr sz="1600" b="1"/>
            </a:lvl1pPr>
            <a:lvl2pPr marL="365760">
              <a:spcBef>
                <a:spcPts val="0"/>
              </a:spcBef>
              <a:spcAft>
                <a:spcPts val="600"/>
              </a:spcAft>
              <a:defRPr sz="1600" b="0" i="0">
                <a:latin typeface="Arial" panose="020B0604020202020204" pitchFamily="34" charset="0"/>
              </a:defRPr>
            </a:lvl2pPr>
            <a:lvl3pPr>
              <a:spcBef>
                <a:spcPts val="0"/>
              </a:spcBef>
              <a:spcAft>
                <a:spcPts val="600"/>
              </a:spcAft>
              <a:defRPr sz="1600" b="0" i="0">
                <a:latin typeface="Arial" panose="020B0604020202020204" pitchFamily="34" charset="0"/>
              </a:defRPr>
            </a:lvl3pPr>
            <a:lvl4pPr>
              <a:spcBef>
                <a:spcPts val="0"/>
              </a:spcBef>
              <a:spcAft>
                <a:spcPts val="600"/>
              </a:spcAft>
              <a:defRPr sz="16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5" name="Content Placeholder 6"/>
          <p:cNvSpPr>
            <a:spLocks noGrp="1"/>
          </p:cNvSpPr>
          <p:nvPr>
            <p:ph sz="quarter" idx="14"/>
          </p:nvPr>
        </p:nvSpPr>
        <p:spPr>
          <a:xfrm>
            <a:off x="6326123" y="1143000"/>
            <a:ext cx="5187950" cy="2377440"/>
          </a:xfrm>
        </p:spPr>
        <p:txBody>
          <a:bodyPr tIns="91440" bIns="0" anchor="t">
            <a:normAutofit/>
          </a:bodyPr>
          <a:lstStyle>
            <a:lvl1pPr marL="182880">
              <a:spcBef>
                <a:spcPts val="300"/>
              </a:spcBef>
              <a:spcAft>
                <a:spcPts val="300"/>
              </a:spcAft>
              <a:defRPr sz="1200"/>
            </a:lvl1pPr>
            <a:lvl2pPr marL="365760">
              <a:spcBef>
                <a:spcPts val="0"/>
              </a:spcBef>
              <a:spcAft>
                <a:spcPts val="300"/>
              </a:spcAft>
              <a:defRPr sz="1200" b="0" i="0">
                <a:latin typeface="Arial" panose="020B0604020202020204" pitchFamily="34" charset="0"/>
              </a:defRPr>
            </a:lvl2pPr>
            <a:lvl3pPr>
              <a:spcBef>
                <a:spcPts val="0"/>
              </a:spcBef>
              <a:spcAft>
                <a:spcPts val="300"/>
              </a:spcAft>
              <a:defRPr sz="1200" b="0" i="0">
                <a:latin typeface="Arial" panose="020B0604020202020204" pitchFamily="34" charset="0"/>
              </a:defRPr>
            </a:lvl3pPr>
            <a:lvl4pPr>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7" name="Content Placeholder 6"/>
          <p:cNvSpPr>
            <a:spLocks noGrp="1"/>
          </p:cNvSpPr>
          <p:nvPr>
            <p:ph sz="quarter" idx="24"/>
          </p:nvPr>
        </p:nvSpPr>
        <p:spPr>
          <a:xfrm>
            <a:off x="6326123" y="3794760"/>
            <a:ext cx="5187950" cy="2285999"/>
          </a:xfrm>
        </p:spPr>
        <p:txBody>
          <a:bodyPr tIns="91440" bIns="0" anchor="t">
            <a:normAutofit/>
          </a:bodyPr>
          <a:lstStyle>
            <a:lvl1pPr marL="182880">
              <a:spcBef>
                <a:spcPts val="300"/>
              </a:spcBef>
              <a:spcAft>
                <a:spcPts val="300"/>
              </a:spcAft>
              <a:defRPr sz="1200"/>
            </a:lvl1pPr>
            <a:lvl2pPr marL="365760">
              <a:spcBef>
                <a:spcPts val="0"/>
              </a:spcBef>
              <a:spcAft>
                <a:spcPts val="300"/>
              </a:spcAft>
              <a:defRPr sz="1200" b="0" i="0">
                <a:latin typeface="Arial" panose="020B0604020202020204" pitchFamily="34" charset="0"/>
              </a:defRPr>
            </a:lvl2pPr>
            <a:lvl3pPr>
              <a:spcBef>
                <a:spcPts val="0"/>
              </a:spcBef>
              <a:spcAft>
                <a:spcPts val="300"/>
              </a:spcAft>
              <a:defRPr sz="1200" b="0" i="0">
                <a:latin typeface="Arial" panose="020B0604020202020204" pitchFamily="34" charset="0"/>
              </a:defRPr>
            </a:lvl3pPr>
            <a:lvl4pPr>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3" name="Text Placeholder 5"/>
          <p:cNvSpPr>
            <a:spLocks noGrp="1"/>
          </p:cNvSpPr>
          <p:nvPr>
            <p:ph type="body" sz="quarter" idx="25"/>
          </p:nvPr>
        </p:nvSpPr>
        <p:spPr>
          <a:xfrm>
            <a:off x="685800" y="6080125"/>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24" name="Text Placeholder 5"/>
          <p:cNvSpPr>
            <a:spLocks noGrp="1"/>
          </p:cNvSpPr>
          <p:nvPr>
            <p:ph type="body" sz="quarter" idx="26"/>
          </p:nvPr>
        </p:nvSpPr>
        <p:spPr>
          <a:xfrm>
            <a:off x="6318250" y="6079808"/>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21" name="Slide Number Placeholder 7">
            <a:extLst>
              <a:ext uri="{FF2B5EF4-FFF2-40B4-BE49-F238E27FC236}">
                <a16:creationId xmlns:a16="http://schemas.microsoft.com/office/drawing/2014/main" id="{F172EA3D-054B-0649-8060-67D829EF5F93}"/>
              </a:ext>
            </a:extLst>
          </p:cNvPr>
          <p:cNvSpPr>
            <a:spLocks noGrp="1"/>
          </p:cNvSpPr>
          <p:nvPr>
            <p:ph type="sldNum" sz="quarter" idx="27"/>
          </p:nvPr>
        </p:nvSpPr>
        <p:spPr/>
        <p:txBody>
          <a:bodyPr/>
          <a:lstStyle>
            <a:lvl1pPr>
              <a:defRPr b="0" i="0">
                <a:latin typeface="Arial" panose="020B0604020202020204" pitchFamily="34" charset="0"/>
              </a:defRPr>
            </a:lvl1pPr>
          </a:lstStyle>
          <a:p>
            <a:pPr>
              <a:defRPr/>
            </a:pPr>
            <a:fld id="{60A09721-5525-D24A-B326-814676372135}" type="slidenum">
              <a:rPr lang="en-US" smtClean="0"/>
              <a:pPr>
                <a:defRPr/>
              </a:pPr>
              <a:t>‹#›</a:t>
            </a:fld>
            <a:endParaRPr lang="en-US" sz="900"/>
          </a:p>
        </p:txBody>
      </p:sp>
      <p:sp>
        <p:nvSpPr>
          <p:cNvPr id="22" name="Footer Placeholder 1">
            <a:extLst>
              <a:ext uri="{FF2B5EF4-FFF2-40B4-BE49-F238E27FC236}">
                <a16:creationId xmlns:a16="http://schemas.microsoft.com/office/drawing/2014/main" id="{067ABB0D-8C88-0049-B98C-97B042A83F81}"/>
              </a:ext>
            </a:extLst>
          </p:cNvPr>
          <p:cNvSpPr>
            <a:spLocks noGrp="1"/>
          </p:cNvSpPr>
          <p:nvPr>
            <p:ph type="ftr" sz="quarter" idx="28"/>
          </p:nvPr>
        </p:nvSpPr>
        <p:spPr/>
        <p:txBody>
          <a:bodyPr/>
          <a:lstStyle>
            <a:lvl1pPr>
              <a:defRPr b="0" i="0">
                <a:latin typeface="Arial" panose="020B0604020202020204" pitchFamily="34" charset="0"/>
              </a:defRPr>
            </a:lvl1pPr>
          </a:lstStyle>
          <a:p>
            <a:pPr>
              <a:defRPr/>
            </a:pPr>
            <a:r>
              <a:rPr lang="en-US"/>
              <a:t>©Silicon Labs Inc. All rights reserved.</a:t>
            </a:r>
          </a:p>
        </p:txBody>
      </p:sp>
      <p:cxnSp>
        <p:nvCxnSpPr>
          <p:cNvPr id="25" name="Straight Connector 24">
            <a:extLst>
              <a:ext uri="{FF2B5EF4-FFF2-40B4-BE49-F238E27FC236}">
                <a16:creationId xmlns:a16="http://schemas.microsoft.com/office/drawing/2014/main" id="{C8B9E420-0D6B-024A-A48B-7E4BCC902775}"/>
              </a:ext>
            </a:extLst>
          </p:cNvPr>
          <p:cNvCxnSpPr>
            <a:cxnSpLocks/>
          </p:cNvCxnSpPr>
          <p:nvPr userDrawn="1"/>
        </p:nvCxnSpPr>
        <p:spPr>
          <a:xfrm>
            <a:off x="6096000" y="3657600"/>
            <a:ext cx="5421312"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6DFF6CC-5E45-1E4D-8899-5FBAE5BFAC8F}"/>
              </a:ext>
            </a:extLst>
          </p:cNvPr>
          <p:cNvCxnSpPr>
            <a:cxnSpLocks/>
          </p:cNvCxnSpPr>
          <p:nvPr userDrawn="1"/>
        </p:nvCxnSpPr>
        <p:spPr>
          <a:xfrm flipV="1">
            <a:off x="6096000" y="1082675"/>
            <a:ext cx="0" cy="499745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9938903"/>
      </p:ext>
    </p:extLst>
  </p:cSld>
  <p:clrMapOvr>
    <a:masterClrMapping/>
  </p:clrMapOvr>
  <p:transition spd="med">
    <p:wip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p:cSld name="product-detail-w-o-table">
    <p:bg>
      <p:bgPr>
        <a:solidFill>
          <a:schemeClr val="bg2">
            <a:lumMod val="1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457200" y="914400"/>
            <a:ext cx="11277600" cy="5486398"/>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Content Placeholder 2"/>
          <p:cNvSpPr>
            <a:spLocks noGrp="1"/>
          </p:cNvSpPr>
          <p:nvPr>
            <p:ph sz="half" idx="1" hasCustomPrompt="1"/>
          </p:nvPr>
        </p:nvSpPr>
        <p:spPr>
          <a:xfrm>
            <a:off x="667511" y="1448320"/>
            <a:ext cx="5175504" cy="4417413"/>
          </a:xfrm>
        </p:spPr>
        <p:txBody>
          <a:bodyPr tIns="182880" bIns="182880"/>
          <a:lstStyle>
            <a:lvl1pPr>
              <a:defRPr sz="1600" baseline="0"/>
            </a:lvl1pPr>
            <a:lvl2pPr>
              <a:defRPr sz="1600"/>
            </a:lvl2pPr>
            <a:lvl3pPr>
              <a:defRPr sz="1600"/>
            </a:lvl3pPr>
            <a:lvl4pPr>
              <a:defRPr sz="1600"/>
            </a:lvl4pPr>
          </a:lstStyle>
          <a:p>
            <a:pPr lvl="0"/>
            <a:r>
              <a:rPr lang="en-US"/>
              <a:t>Click to add block diagram</a:t>
            </a:r>
          </a:p>
          <a:p>
            <a:pPr lvl="1"/>
            <a:r>
              <a:rPr lang="en-US"/>
              <a:t>Second level</a:t>
            </a:r>
          </a:p>
          <a:p>
            <a:pPr lvl="2"/>
            <a:r>
              <a:rPr lang="en-US"/>
              <a:t>Third level</a:t>
            </a:r>
          </a:p>
          <a:p>
            <a:pPr lvl="3"/>
            <a:r>
              <a:rPr lang="en-US"/>
              <a:t>Fourth level</a:t>
            </a:r>
          </a:p>
        </p:txBody>
      </p:sp>
      <p:sp>
        <p:nvSpPr>
          <p:cNvPr id="32" name="Rectangle 31"/>
          <p:cNvSpPr/>
          <p:nvPr/>
        </p:nvSpPr>
        <p:spPr>
          <a:xfrm>
            <a:off x="914400" y="1371600"/>
            <a:ext cx="3429000" cy="3220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p:cNvSpPr>
            <a:spLocks noGrp="1"/>
          </p:cNvSpPr>
          <p:nvPr>
            <p:ph type="title"/>
          </p:nvPr>
        </p:nvSpPr>
        <p:spPr/>
        <p:txBody>
          <a:bodyPr/>
          <a:lstStyle/>
          <a:p>
            <a:r>
              <a:rPr lang="en-US"/>
              <a:t>Click to edit Master title style</a:t>
            </a:r>
          </a:p>
        </p:txBody>
      </p:sp>
      <p:sp>
        <p:nvSpPr>
          <p:cNvPr id="7" name="Content Placeholder 6"/>
          <p:cNvSpPr>
            <a:spLocks noGrp="1"/>
          </p:cNvSpPr>
          <p:nvPr>
            <p:ph sz="quarter" idx="13"/>
          </p:nvPr>
        </p:nvSpPr>
        <p:spPr>
          <a:xfrm>
            <a:off x="6327648" y="1432442"/>
            <a:ext cx="5175505" cy="1898374"/>
          </a:xfrm>
        </p:spPr>
        <p:txBody>
          <a:bodyPr lIns="182880" tIns="91440" bIns="91440" numCol="2" spcCol="91440" anchor="t">
            <a:normAutofit/>
          </a:bodyPr>
          <a:lstStyle>
            <a:lvl1pPr>
              <a:lnSpc>
                <a:spcPct val="100000"/>
              </a:lnSpc>
              <a:spcBef>
                <a:spcPts val="300"/>
              </a:spcBef>
              <a:spcAft>
                <a:spcPts val="300"/>
              </a:spcAft>
              <a:defRPr sz="1200"/>
            </a:lvl1pPr>
            <a:lvl2pPr>
              <a:lnSpc>
                <a:spcPct val="100000"/>
              </a:lnSpc>
              <a:spcBef>
                <a:spcPts val="0"/>
              </a:spcBef>
              <a:spcAft>
                <a:spcPts val="300"/>
              </a:spcAft>
              <a:defRPr sz="1100"/>
            </a:lvl2pPr>
            <a:lvl3pPr>
              <a:lnSpc>
                <a:spcPct val="100000"/>
              </a:lnSpc>
              <a:spcBef>
                <a:spcPts val="0"/>
              </a:spcBef>
              <a:spcAft>
                <a:spcPts val="300"/>
              </a:spcAft>
              <a:defRPr sz="1050"/>
            </a:lvl3pPr>
            <a:lvl4pPr>
              <a:lnSpc>
                <a:spcPct val="100000"/>
              </a:lnSpc>
              <a:spcBef>
                <a:spcPts val="0"/>
              </a:spcBef>
              <a:spcAft>
                <a:spcPts val="300"/>
              </a:spcAft>
              <a:defRPr sz="100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8" name="Slide Number Placeholder 7"/>
          <p:cNvSpPr>
            <a:spLocks noGrp="1"/>
          </p:cNvSpPr>
          <p:nvPr>
            <p:ph type="sldNum" sz="quarter" idx="16"/>
          </p:nvPr>
        </p:nvSpPr>
        <p:spPr/>
        <p:txBody>
          <a:bodyPr/>
          <a:lstStyle/>
          <a:p>
            <a:fld id="{29A7BD92-6AE5-CF43-B276-274952F2BFB4}" type="slidenum">
              <a:rPr lang="en-US" smtClean="0"/>
              <a:pPr/>
              <a:t>‹#›</a:t>
            </a:fld>
            <a:endParaRPr lang="en-US"/>
          </a:p>
        </p:txBody>
      </p:sp>
      <p:sp>
        <p:nvSpPr>
          <p:cNvPr id="2" name="Footer Placeholder 1"/>
          <p:cNvSpPr>
            <a:spLocks noGrp="1"/>
          </p:cNvSpPr>
          <p:nvPr>
            <p:ph type="ftr" sz="quarter" idx="17"/>
          </p:nvPr>
        </p:nvSpPr>
        <p:spPr/>
        <p:txBody>
          <a:bodyPr/>
          <a:lstStyle/>
          <a:p>
            <a:r>
              <a:rPr lang="en-US"/>
              <a:t>©Silicon Labs Inc. All rights reserved.</a:t>
            </a:r>
          </a:p>
        </p:txBody>
      </p:sp>
      <p:sp>
        <p:nvSpPr>
          <p:cNvPr id="11" name="Content Placeholder 6"/>
          <p:cNvSpPr>
            <a:spLocks noGrp="1"/>
          </p:cNvSpPr>
          <p:nvPr>
            <p:ph sz="quarter" idx="18"/>
          </p:nvPr>
        </p:nvSpPr>
        <p:spPr>
          <a:xfrm>
            <a:off x="6329744" y="4029336"/>
            <a:ext cx="5170106" cy="2142863"/>
          </a:xfrm>
        </p:spPr>
        <p:txBody>
          <a:bodyPr lIns="182880" tIns="91440" bIns="91440" numCol="2" spcCol="91440" anchor="t">
            <a:normAutofit/>
          </a:bodyPr>
          <a:lstStyle>
            <a:lvl1pPr>
              <a:lnSpc>
                <a:spcPct val="100000"/>
              </a:lnSpc>
              <a:spcBef>
                <a:spcPts val="300"/>
              </a:spcBef>
              <a:spcAft>
                <a:spcPts val="300"/>
              </a:spcAft>
              <a:defRPr sz="1200"/>
            </a:lvl1pPr>
            <a:lvl2pPr>
              <a:lnSpc>
                <a:spcPct val="100000"/>
              </a:lnSpc>
              <a:spcBef>
                <a:spcPts val="0"/>
              </a:spcBef>
              <a:spcAft>
                <a:spcPts val="300"/>
              </a:spcAft>
              <a:defRPr sz="1200"/>
            </a:lvl2pPr>
            <a:lvl3pPr>
              <a:lnSpc>
                <a:spcPct val="100000"/>
              </a:lnSpc>
              <a:spcBef>
                <a:spcPts val="0"/>
              </a:spcBef>
              <a:spcAft>
                <a:spcPts val="300"/>
              </a:spcAft>
              <a:defRPr sz="1100"/>
            </a:lvl3pPr>
            <a:lvl4pPr>
              <a:lnSpc>
                <a:spcPct val="100000"/>
              </a:lnSpc>
              <a:spcBef>
                <a:spcPts val="0"/>
              </a:spcBef>
              <a:spcAft>
                <a:spcPts val="300"/>
              </a:spcAft>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4" name="Text Placeholder 17"/>
          <p:cNvSpPr>
            <a:spLocks noGrp="1"/>
          </p:cNvSpPr>
          <p:nvPr>
            <p:ph type="body" sz="quarter" idx="19" hasCustomPrompt="1"/>
          </p:nvPr>
        </p:nvSpPr>
        <p:spPr>
          <a:xfrm>
            <a:off x="667510" y="5866357"/>
            <a:ext cx="5175504" cy="306467"/>
          </a:xfrm>
        </p:spPr>
        <p:txBody>
          <a:bodyPr wrap="square" tIns="91440" bIns="91440" anchor="ctr">
            <a:noAutofit/>
          </a:bodyPr>
          <a:lstStyle>
            <a:lvl1pPr marL="0" indent="0" algn="l">
              <a:spcBef>
                <a:spcPts val="600"/>
              </a:spcBef>
              <a:buFontTx/>
              <a:buNone/>
              <a:defRPr sz="800" b="0" baseline="0">
                <a:solidFill>
                  <a:schemeClr val="accent4"/>
                </a:solidFill>
              </a:defRPr>
            </a:lvl1pPr>
          </a:lstStyle>
          <a:p>
            <a:pPr lvl="0"/>
            <a:r>
              <a:rPr lang="en-US"/>
              <a:t>Additional information here</a:t>
            </a:r>
          </a:p>
        </p:txBody>
      </p:sp>
      <p:cxnSp>
        <p:nvCxnSpPr>
          <p:cNvPr id="20" name="Straight Connector 19"/>
          <p:cNvCxnSpPr>
            <a:cxnSpLocks/>
          </p:cNvCxnSpPr>
          <p:nvPr/>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6" name="Text Placeholder 5"/>
          <p:cNvSpPr>
            <a:spLocks noGrp="1"/>
          </p:cNvSpPr>
          <p:nvPr>
            <p:ph type="body" sz="quarter" idx="20" hasCustomPrompt="1"/>
          </p:nvPr>
        </p:nvSpPr>
        <p:spPr>
          <a:xfrm>
            <a:off x="667512" y="1156587"/>
            <a:ext cx="5193792" cy="276999"/>
          </a:xfrm>
          <a:prstGeom prst="roundRect">
            <a:avLst>
              <a:gd name="adj" fmla="val 0"/>
            </a:avLst>
          </a:prstGeom>
          <a:solidFill>
            <a:schemeClr val="accent1"/>
          </a:solidFill>
        </p:spPr>
        <p:txBody>
          <a:bodyPr anchor="ctr" anchorCtr="0">
            <a:spAutoFit/>
          </a:bodyPr>
          <a:lstStyle>
            <a:lvl1pPr marL="0" indent="0" algn="ctr">
              <a:buNone/>
              <a:defRPr sz="1200" b="0" cap="all" spc="150" baseline="0">
                <a:solidFill>
                  <a:schemeClr val="bg1"/>
                </a:solidFill>
              </a:defRPr>
            </a:lvl1pPr>
          </a:lstStyle>
          <a:p>
            <a:pPr lvl="0"/>
            <a:r>
              <a:rPr lang="en-US"/>
              <a:t>Edit Master text styles</a:t>
            </a:r>
          </a:p>
        </p:txBody>
      </p:sp>
      <p:cxnSp>
        <p:nvCxnSpPr>
          <p:cNvPr id="17" name="Straight Connector 16">
            <a:extLst>
              <a:ext uri="{FF2B5EF4-FFF2-40B4-BE49-F238E27FC236}">
                <a16:creationId xmlns:a16="http://schemas.microsoft.com/office/drawing/2014/main" id="{87EF78B9-8C7A-BB4D-ABE9-F40E5EFA44EC}"/>
              </a:ext>
            </a:extLst>
          </p:cNvPr>
          <p:cNvCxnSpPr>
            <a:cxnSpLocks/>
          </p:cNvCxnSpPr>
          <p:nvPr/>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66DFCA9-DAED-3741-87E0-8A788CD33B31}"/>
              </a:ext>
            </a:extLst>
          </p:cNvPr>
          <p:cNvCxnSpPr>
            <a:cxnSpLocks/>
          </p:cNvCxnSpPr>
          <p:nvPr/>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3AD7A21-2DCE-B04E-9377-494784E12B9A}"/>
              </a:ext>
            </a:extLst>
          </p:cNvPr>
          <p:cNvCxnSpPr>
            <a:cxnSpLocks/>
          </p:cNvCxnSpPr>
          <p:nvPr/>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6ED15B8-ADA4-324F-BA09-09DB8AC9DE89}"/>
              </a:ext>
            </a:extLst>
          </p:cNvPr>
          <p:cNvCxnSpPr/>
          <p:nvPr/>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8" name="Rounded Rectangle 27">
            <a:extLst>
              <a:ext uri="{FF2B5EF4-FFF2-40B4-BE49-F238E27FC236}">
                <a16:creationId xmlns:a16="http://schemas.microsoft.com/office/drawing/2014/main" id="{D223C678-F749-2143-B9BE-C374CF56F289}"/>
              </a:ext>
            </a:extLst>
          </p:cNvPr>
          <p:cNvSpPr/>
          <p:nvPr userDrawn="1"/>
        </p:nvSpPr>
        <p:spPr>
          <a:xfrm>
            <a:off x="6306308" y="1156587"/>
            <a:ext cx="5211000" cy="261610"/>
          </a:xfrm>
          <a:prstGeom prst="roundRect">
            <a:avLst>
              <a:gd name="adj" fmla="val 0"/>
            </a:avLst>
          </a:prstGeom>
          <a:solidFill>
            <a:schemeClr val="accent1"/>
          </a:solidFill>
        </p:spPr>
        <p:txBody>
          <a:bodyPr wrap="square" lIns="182880" tIns="45720" rIns="274320" bIns="45720" anchor="ctr" anchorCtr="0">
            <a:spAutoFit/>
          </a:bodyPr>
          <a:lstStyle/>
          <a:p>
            <a:pPr algn="ctr">
              <a:spcBef>
                <a:spcPts val="0"/>
              </a:spcBef>
              <a:spcAft>
                <a:spcPts val="1200"/>
              </a:spcAft>
            </a:pPr>
            <a:r>
              <a:rPr lang="en-US" sz="1100" spc="300">
                <a:solidFill>
                  <a:schemeClr val="bg1"/>
                </a:solidFill>
              </a:rPr>
              <a:t>APPLICATIONS</a:t>
            </a:r>
          </a:p>
        </p:txBody>
      </p:sp>
      <p:sp>
        <p:nvSpPr>
          <p:cNvPr id="29" name="Rounded Rectangle 28">
            <a:extLst>
              <a:ext uri="{FF2B5EF4-FFF2-40B4-BE49-F238E27FC236}">
                <a16:creationId xmlns:a16="http://schemas.microsoft.com/office/drawing/2014/main" id="{5CA51D17-7C77-8B49-8423-A7AC69BA68B2}"/>
              </a:ext>
            </a:extLst>
          </p:cNvPr>
          <p:cNvSpPr/>
          <p:nvPr userDrawn="1"/>
        </p:nvSpPr>
        <p:spPr>
          <a:xfrm>
            <a:off x="6306308" y="3767726"/>
            <a:ext cx="5211001" cy="261610"/>
          </a:xfrm>
          <a:prstGeom prst="roundRect">
            <a:avLst>
              <a:gd name="adj" fmla="val 0"/>
            </a:avLst>
          </a:prstGeom>
          <a:solidFill>
            <a:schemeClr val="accent1"/>
          </a:solidFill>
        </p:spPr>
        <p:txBody>
          <a:bodyPr wrap="square" lIns="182880" tIns="45720" rIns="182880" bIns="45720" anchor="ctr" anchorCtr="0">
            <a:spAutoFit/>
          </a:bodyPr>
          <a:lstStyle/>
          <a:p>
            <a:pPr marL="0" marR="0" indent="0" algn="ctr" defTabSz="914400" rtl="0" eaLnBrk="1" fontAlgn="auto" latinLnBrk="0" hangingPunct="1">
              <a:lnSpc>
                <a:spcPct val="100000"/>
              </a:lnSpc>
              <a:spcBef>
                <a:spcPts val="0"/>
              </a:spcBef>
              <a:spcAft>
                <a:spcPts val="1200"/>
              </a:spcAft>
              <a:buClrTx/>
              <a:buSzTx/>
              <a:buFontTx/>
              <a:buNone/>
              <a:tabLst/>
              <a:defRPr/>
            </a:pPr>
            <a:r>
              <a:rPr lang="en-US" sz="1100" spc="300">
                <a:solidFill>
                  <a:schemeClr val="bg1"/>
                </a:solidFill>
              </a:rPr>
              <a:t>FEATURES</a:t>
            </a:r>
          </a:p>
        </p:txBody>
      </p:sp>
      <p:cxnSp>
        <p:nvCxnSpPr>
          <p:cNvPr id="30" name="Straight Connector 29">
            <a:extLst>
              <a:ext uri="{FF2B5EF4-FFF2-40B4-BE49-F238E27FC236}">
                <a16:creationId xmlns:a16="http://schemas.microsoft.com/office/drawing/2014/main" id="{4349CBFC-4AE9-D14C-A773-4CA1FC7097C2}"/>
              </a:ext>
            </a:extLst>
          </p:cNvPr>
          <p:cNvCxnSpPr>
            <a:cxnSpLocks/>
          </p:cNvCxnSpPr>
          <p:nvPr userDrawn="1"/>
        </p:nvCxnSpPr>
        <p:spPr>
          <a:xfrm>
            <a:off x="6096000" y="1143000"/>
            <a:ext cx="0" cy="5029200"/>
          </a:xfrm>
          <a:prstGeom prst="line">
            <a:avLst/>
          </a:prstGeom>
          <a:ln w="95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AE416AD-4BD1-A64A-91BC-D91F79D818DC}"/>
              </a:ext>
            </a:extLst>
          </p:cNvPr>
          <p:cNvCxnSpPr>
            <a:cxnSpLocks/>
          </p:cNvCxnSpPr>
          <p:nvPr userDrawn="1"/>
        </p:nvCxnSpPr>
        <p:spPr>
          <a:xfrm>
            <a:off x="6096000" y="3559414"/>
            <a:ext cx="5421312"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3948395"/>
      </p:ext>
    </p:extLst>
  </p:cSld>
  <p:clrMapOvr>
    <a:masterClrMapping/>
  </p:clrMapOvr>
  <p:transition spd="med">
    <p:wip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cSld name="quad-content">
    <p:bg>
      <p:bgPr>
        <a:solidFill>
          <a:schemeClr val="bg2">
            <a:lumMod val="10000"/>
          </a:schemeClr>
        </a:solid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DD687E99-A33A-0941-9304-7A0CDDED7F46}"/>
              </a:ext>
            </a:extLst>
          </p:cNvPr>
          <p:cNvSpPr/>
          <p:nvPr/>
        </p:nvSpPr>
        <p:spPr>
          <a:xfrm>
            <a:off x="457200" y="914400"/>
            <a:ext cx="11274425"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18" name="Content Placeholder 6"/>
          <p:cNvSpPr>
            <a:spLocks noGrp="1"/>
          </p:cNvSpPr>
          <p:nvPr>
            <p:ph sz="quarter" idx="14"/>
          </p:nvPr>
        </p:nvSpPr>
        <p:spPr>
          <a:xfrm>
            <a:off x="682625" y="1143000"/>
            <a:ext cx="5175504" cy="2464957"/>
          </a:xfrm>
        </p:spPr>
        <p:txBody>
          <a:bodyPr tIns="91440" bIns="0" anchor="t">
            <a:normAutofit/>
          </a:bodyPr>
          <a:lstStyle>
            <a:lvl1pPr marL="182880">
              <a:spcBef>
                <a:spcPts val="300"/>
              </a:spcBef>
              <a:spcAft>
                <a:spcPts val="300"/>
              </a:spcAft>
              <a:defRPr sz="1200"/>
            </a:lvl1pPr>
            <a:lvl2pPr marL="365760">
              <a:spcBef>
                <a:spcPts val="0"/>
              </a:spcBef>
              <a:spcAft>
                <a:spcPts val="300"/>
              </a:spcAft>
              <a:defRPr sz="1200" b="0" i="0">
                <a:latin typeface="Arial" panose="020B0604020202020204" pitchFamily="34" charset="0"/>
              </a:defRPr>
            </a:lvl2pPr>
            <a:lvl3pPr>
              <a:spcBef>
                <a:spcPts val="0"/>
              </a:spcBef>
              <a:spcAft>
                <a:spcPts val="300"/>
              </a:spcAft>
              <a:defRPr sz="1200" b="0" i="0">
                <a:latin typeface="Arial" panose="020B0604020202020204" pitchFamily="34" charset="0"/>
              </a:defRPr>
            </a:lvl3pPr>
            <a:lvl4pPr>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0" name="Content Placeholder 6"/>
          <p:cNvSpPr>
            <a:spLocks noGrp="1"/>
          </p:cNvSpPr>
          <p:nvPr>
            <p:ph sz="quarter" idx="24"/>
          </p:nvPr>
        </p:nvSpPr>
        <p:spPr>
          <a:xfrm>
            <a:off x="682625" y="3718044"/>
            <a:ext cx="5175504" cy="2362714"/>
          </a:xfrm>
        </p:spPr>
        <p:txBody>
          <a:bodyPr tIns="91440" bIns="0" anchor="t">
            <a:normAutofit/>
          </a:bodyPr>
          <a:lstStyle>
            <a:lvl1pPr marL="182880">
              <a:spcBef>
                <a:spcPts val="300"/>
              </a:spcBef>
              <a:spcAft>
                <a:spcPts val="300"/>
              </a:spcAft>
              <a:defRPr sz="1200"/>
            </a:lvl1pPr>
            <a:lvl2pPr marL="365760">
              <a:spcBef>
                <a:spcPts val="0"/>
              </a:spcBef>
              <a:spcAft>
                <a:spcPts val="300"/>
              </a:spcAft>
              <a:defRPr sz="1200" b="0" i="0">
                <a:latin typeface="Arial" panose="020B0604020202020204" pitchFamily="34" charset="0"/>
              </a:defRPr>
            </a:lvl2pPr>
            <a:lvl3pPr>
              <a:spcBef>
                <a:spcPts val="0"/>
              </a:spcBef>
              <a:spcAft>
                <a:spcPts val="300"/>
              </a:spcAft>
              <a:defRPr sz="1200" b="0" i="0">
                <a:latin typeface="Arial" panose="020B0604020202020204" pitchFamily="34" charset="0"/>
              </a:defRPr>
            </a:lvl3pPr>
            <a:lvl4pPr>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1" name="Content Placeholder 6"/>
          <p:cNvSpPr>
            <a:spLocks noGrp="1"/>
          </p:cNvSpPr>
          <p:nvPr>
            <p:ph sz="quarter" idx="26"/>
          </p:nvPr>
        </p:nvSpPr>
        <p:spPr>
          <a:xfrm>
            <a:off x="6333872" y="1143000"/>
            <a:ext cx="5184648" cy="2464957"/>
          </a:xfrm>
        </p:spPr>
        <p:txBody>
          <a:bodyPr tIns="91440" bIns="0" anchor="t">
            <a:normAutofit/>
          </a:bodyPr>
          <a:lstStyle>
            <a:lvl1pPr marL="182880">
              <a:spcBef>
                <a:spcPts val="300"/>
              </a:spcBef>
              <a:spcAft>
                <a:spcPts val="300"/>
              </a:spcAft>
              <a:defRPr sz="1200"/>
            </a:lvl1pPr>
            <a:lvl2pPr marL="365760" indent="-182880">
              <a:spcBef>
                <a:spcPts val="0"/>
              </a:spcBef>
              <a:spcAft>
                <a:spcPts val="300"/>
              </a:spcAft>
              <a:defRPr lang="en-US" sz="1200" b="0" i="0" kern="1200" spc="30" baseline="0" dirty="0" smtClean="0">
                <a:solidFill>
                  <a:schemeClr val="tx1"/>
                </a:solidFill>
                <a:latin typeface="Arial" panose="020B0604020202020204" pitchFamily="34" charset="0"/>
                <a:ea typeface="Roboto" panose="02000000000000000000" pitchFamily="2" charset="0"/>
                <a:cs typeface="Segoe UI Semilight" panose="020B0402040204020203" pitchFamily="34" charset="0"/>
              </a:defRPr>
            </a:lvl2pPr>
            <a:lvl3pPr>
              <a:spcBef>
                <a:spcPts val="0"/>
              </a:spcBef>
              <a:spcAft>
                <a:spcPts val="300"/>
              </a:spcAft>
              <a:defRPr sz="1200" b="0" i="0">
                <a:latin typeface="Arial" panose="020B0604020202020204" pitchFamily="34" charset="0"/>
              </a:defRPr>
            </a:lvl3pPr>
            <a:lvl4pPr>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4" name="Content Placeholder 6"/>
          <p:cNvSpPr>
            <a:spLocks noGrp="1"/>
          </p:cNvSpPr>
          <p:nvPr>
            <p:ph sz="quarter" idx="27"/>
          </p:nvPr>
        </p:nvSpPr>
        <p:spPr>
          <a:xfrm>
            <a:off x="6333872" y="3718044"/>
            <a:ext cx="5184648" cy="2362714"/>
          </a:xfrm>
        </p:spPr>
        <p:txBody>
          <a:bodyPr tIns="91440" bIns="0" anchor="t">
            <a:normAutofit/>
          </a:bodyPr>
          <a:lstStyle>
            <a:lvl1pPr marL="182880">
              <a:spcBef>
                <a:spcPts val="300"/>
              </a:spcBef>
              <a:spcAft>
                <a:spcPts val="300"/>
              </a:spcAft>
              <a:defRPr sz="1200"/>
            </a:lvl1pPr>
            <a:lvl2pPr marL="365760">
              <a:spcBef>
                <a:spcPts val="0"/>
              </a:spcBef>
              <a:spcAft>
                <a:spcPts val="300"/>
              </a:spcAft>
              <a:defRPr sz="1200" b="0" i="0">
                <a:latin typeface="Arial" panose="020B0604020202020204" pitchFamily="34" charset="0"/>
              </a:defRPr>
            </a:lvl2pPr>
            <a:lvl3pPr>
              <a:spcBef>
                <a:spcPts val="0"/>
              </a:spcBef>
              <a:spcAft>
                <a:spcPts val="300"/>
              </a:spcAft>
              <a:defRPr sz="1200" b="0" i="0">
                <a:latin typeface="Arial" panose="020B0604020202020204" pitchFamily="34" charset="0"/>
              </a:defRPr>
            </a:lvl3pPr>
            <a:lvl4pPr>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6" name="Text Placeholder 5"/>
          <p:cNvSpPr>
            <a:spLocks noGrp="1"/>
          </p:cNvSpPr>
          <p:nvPr>
            <p:ph type="body" sz="quarter" idx="28"/>
          </p:nvPr>
        </p:nvSpPr>
        <p:spPr>
          <a:xfrm>
            <a:off x="685800" y="6080125"/>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17" name="Text Placeholder 5"/>
          <p:cNvSpPr>
            <a:spLocks noGrp="1"/>
          </p:cNvSpPr>
          <p:nvPr>
            <p:ph type="body" sz="quarter" idx="29"/>
          </p:nvPr>
        </p:nvSpPr>
        <p:spPr>
          <a:xfrm>
            <a:off x="6318250" y="6079808"/>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19" name="Slide Number Placeholder 7">
            <a:extLst>
              <a:ext uri="{FF2B5EF4-FFF2-40B4-BE49-F238E27FC236}">
                <a16:creationId xmlns:a16="http://schemas.microsoft.com/office/drawing/2014/main" id="{D1502211-9F89-D441-B2C7-0DD14B3A5147}"/>
              </a:ext>
            </a:extLst>
          </p:cNvPr>
          <p:cNvSpPr>
            <a:spLocks noGrp="1"/>
          </p:cNvSpPr>
          <p:nvPr>
            <p:ph type="sldNum" sz="quarter" idx="30"/>
          </p:nvPr>
        </p:nvSpPr>
        <p:spPr/>
        <p:txBody>
          <a:bodyPr/>
          <a:lstStyle>
            <a:lvl1pPr>
              <a:defRPr b="0" i="0">
                <a:latin typeface="Arial" panose="020B0604020202020204" pitchFamily="34" charset="0"/>
              </a:defRPr>
            </a:lvl1pPr>
          </a:lstStyle>
          <a:p>
            <a:pPr>
              <a:defRPr/>
            </a:pPr>
            <a:fld id="{938CD0B7-7262-F94F-A8CF-BE8D76506106}" type="slidenum">
              <a:rPr lang="en-US" smtClean="0"/>
              <a:pPr>
                <a:defRPr/>
              </a:pPr>
              <a:t>‹#›</a:t>
            </a:fld>
            <a:endParaRPr lang="en-US" sz="900"/>
          </a:p>
        </p:txBody>
      </p:sp>
      <p:sp>
        <p:nvSpPr>
          <p:cNvPr id="22" name="Footer Placeholder 2">
            <a:extLst>
              <a:ext uri="{FF2B5EF4-FFF2-40B4-BE49-F238E27FC236}">
                <a16:creationId xmlns:a16="http://schemas.microsoft.com/office/drawing/2014/main" id="{A5804386-18D8-0D48-A908-494C46EB79E4}"/>
              </a:ext>
            </a:extLst>
          </p:cNvPr>
          <p:cNvSpPr>
            <a:spLocks noGrp="1"/>
          </p:cNvSpPr>
          <p:nvPr>
            <p:ph type="ftr" sz="quarter" idx="31"/>
          </p:nvPr>
        </p:nvSpPr>
        <p:spPr/>
        <p:txBody>
          <a:bodyPr/>
          <a:lstStyle>
            <a:lvl1pPr>
              <a:defRPr b="0" i="0">
                <a:latin typeface="Arial" panose="020B0604020202020204" pitchFamily="34" charset="0"/>
              </a:defRPr>
            </a:lvl1pPr>
          </a:lstStyle>
          <a:p>
            <a:pPr>
              <a:defRPr/>
            </a:pPr>
            <a:r>
              <a:rPr lang="en-US"/>
              <a:t>©Silicon Labs Inc. All rights reserved.</a:t>
            </a:r>
          </a:p>
        </p:txBody>
      </p:sp>
      <p:cxnSp>
        <p:nvCxnSpPr>
          <p:cNvPr id="23" name="Straight Connector 22">
            <a:extLst>
              <a:ext uri="{FF2B5EF4-FFF2-40B4-BE49-F238E27FC236}">
                <a16:creationId xmlns:a16="http://schemas.microsoft.com/office/drawing/2014/main" id="{BBE8CF05-736C-EB41-855C-8EB07F5DCB8E}"/>
              </a:ext>
            </a:extLst>
          </p:cNvPr>
          <p:cNvCxnSpPr>
            <a:cxnSpLocks/>
          </p:cNvCxnSpPr>
          <p:nvPr userDrawn="1"/>
        </p:nvCxnSpPr>
        <p:spPr>
          <a:xfrm>
            <a:off x="682625" y="3657600"/>
            <a:ext cx="10834687"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231F0AF-7717-A740-AE1C-CB97611E0591}"/>
              </a:ext>
            </a:extLst>
          </p:cNvPr>
          <p:cNvCxnSpPr>
            <a:cxnSpLocks/>
          </p:cNvCxnSpPr>
          <p:nvPr userDrawn="1"/>
        </p:nvCxnSpPr>
        <p:spPr>
          <a:xfrm flipV="1">
            <a:off x="6096000" y="1082675"/>
            <a:ext cx="0" cy="499745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6263135"/>
      </p:ext>
    </p:extLst>
  </p:cSld>
  <p:clrMapOvr>
    <a:masterClrMapping/>
  </p:clrMapOvr>
  <p:transition spd="med">
    <p:wip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p:cSld name="quad-content-with-labels">
    <p:bg>
      <p:bgPr>
        <a:solidFill>
          <a:schemeClr val="bg2">
            <a:lumMod val="10000"/>
          </a:schemeClr>
        </a:solidFill>
        <a:effectLst/>
      </p:bgPr>
    </p:bg>
    <p:spTree>
      <p:nvGrpSpPr>
        <p:cNvPr id="1" name=""/>
        <p:cNvGrpSpPr/>
        <p:nvPr/>
      </p:nvGrpSpPr>
      <p:grpSpPr>
        <a:xfrm>
          <a:off x="0" y="0"/>
          <a:ext cx="0" cy="0"/>
          <a:chOff x="0" y="0"/>
          <a:chExt cx="0" cy="0"/>
        </a:xfrm>
      </p:grpSpPr>
      <p:sp>
        <p:nvSpPr>
          <p:cNvPr id="13" name="Rounded Rectangle 12">
            <a:extLst>
              <a:ext uri="{FF2B5EF4-FFF2-40B4-BE49-F238E27FC236}">
                <a16:creationId xmlns:a16="http://schemas.microsoft.com/office/drawing/2014/main" id="{723CEDFC-37AD-9A46-887F-62FE30A87E5F}"/>
              </a:ext>
            </a:extLst>
          </p:cNvPr>
          <p:cNvSpPr/>
          <p:nvPr/>
        </p:nvSpPr>
        <p:spPr>
          <a:xfrm>
            <a:off x="457200" y="914400"/>
            <a:ext cx="11274425"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17" name="Content Placeholder 9"/>
          <p:cNvSpPr>
            <a:spLocks noGrp="1"/>
          </p:cNvSpPr>
          <p:nvPr>
            <p:ph sz="quarter" idx="17"/>
          </p:nvPr>
        </p:nvSpPr>
        <p:spPr>
          <a:xfrm>
            <a:off x="676401" y="1444421"/>
            <a:ext cx="5187951" cy="2163536"/>
          </a:xfrm>
        </p:spPr>
        <p:txBody>
          <a:bodyPr tIns="91440" bIns="0">
            <a:normAutofit/>
          </a:bodyPr>
          <a:lstStyle>
            <a:lvl1pPr marL="0" indent="0">
              <a:lnSpc>
                <a:spcPct val="100000"/>
              </a:lnSpc>
              <a:spcBef>
                <a:spcPts val="300"/>
              </a:spcBef>
              <a:spcAft>
                <a:spcPts val="300"/>
              </a:spcAft>
              <a:buNone/>
              <a:defRPr sz="1200" b="1" i="0">
                <a:latin typeface="Arial" panose="020B0604020202020204" pitchFamily="34" charset="0"/>
              </a:defRPr>
            </a:lvl1pPr>
            <a:lvl2pPr marL="182880">
              <a:lnSpc>
                <a:spcPct val="100000"/>
              </a:lnSpc>
              <a:spcBef>
                <a:spcPts val="0"/>
              </a:spcBef>
              <a:spcAft>
                <a:spcPts val="300"/>
              </a:spcAft>
              <a:defRPr sz="1200" b="0" i="0">
                <a:latin typeface="Arial" panose="020B0604020202020204" pitchFamily="34" charset="0"/>
              </a:defRPr>
            </a:lvl2pPr>
            <a:lvl3pPr marL="365760">
              <a:lnSpc>
                <a:spcPct val="100000"/>
              </a:lnSpc>
              <a:spcBef>
                <a:spcPts val="0"/>
              </a:spcBef>
              <a:spcAft>
                <a:spcPts val="300"/>
              </a:spcAft>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19" name="Text Placeholder 30"/>
          <p:cNvSpPr>
            <a:spLocks noGrp="1"/>
          </p:cNvSpPr>
          <p:nvPr>
            <p:ph type="body" sz="quarter" idx="11"/>
          </p:nvPr>
        </p:nvSpPr>
        <p:spPr>
          <a:xfrm>
            <a:off x="676401" y="1070399"/>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22" name="Text Placeholder 30"/>
          <p:cNvSpPr>
            <a:spLocks noGrp="1"/>
          </p:cNvSpPr>
          <p:nvPr>
            <p:ph type="body" sz="quarter" idx="27"/>
          </p:nvPr>
        </p:nvSpPr>
        <p:spPr>
          <a:xfrm>
            <a:off x="676401" y="3771606"/>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26" name="Content Placeholder 9"/>
          <p:cNvSpPr>
            <a:spLocks noGrp="1"/>
          </p:cNvSpPr>
          <p:nvPr>
            <p:ph sz="quarter" idx="30"/>
          </p:nvPr>
        </p:nvSpPr>
        <p:spPr>
          <a:xfrm>
            <a:off x="676401" y="4144804"/>
            <a:ext cx="5187951" cy="1935956"/>
          </a:xfrm>
        </p:spPr>
        <p:txBody>
          <a:bodyPr tIns="91440" bIns="0">
            <a:normAutofit/>
          </a:bodyPr>
          <a:lstStyle>
            <a:lvl1pPr marL="0" indent="0">
              <a:lnSpc>
                <a:spcPct val="100000"/>
              </a:lnSpc>
              <a:spcBef>
                <a:spcPts val="300"/>
              </a:spcBef>
              <a:spcAft>
                <a:spcPts val="300"/>
              </a:spcAft>
              <a:buNone/>
              <a:defRPr sz="1200" b="1" i="0">
                <a:latin typeface="Arial" panose="020B0604020202020204" pitchFamily="34" charset="0"/>
              </a:defRPr>
            </a:lvl1pPr>
            <a:lvl2pPr marL="182880">
              <a:lnSpc>
                <a:spcPct val="100000"/>
              </a:lnSpc>
              <a:spcBef>
                <a:spcPts val="0"/>
              </a:spcBef>
              <a:spcAft>
                <a:spcPts val="300"/>
              </a:spcAft>
              <a:defRPr sz="1200" b="0" i="0">
                <a:latin typeface="Arial" panose="020B0604020202020204" pitchFamily="34" charset="0"/>
              </a:defRPr>
            </a:lvl2pPr>
            <a:lvl3pPr marL="365760">
              <a:lnSpc>
                <a:spcPct val="100000"/>
              </a:lnSpc>
              <a:spcBef>
                <a:spcPts val="0"/>
              </a:spcBef>
              <a:spcAft>
                <a:spcPts val="300"/>
              </a:spcAft>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27" name="Content Placeholder 9"/>
          <p:cNvSpPr>
            <a:spLocks noGrp="1"/>
          </p:cNvSpPr>
          <p:nvPr>
            <p:ph sz="quarter" idx="31"/>
          </p:nvPr>
        </p:nvSpPr>
        <p:spPr>
          <a:xfrm>
            <a:off x="6327648" y="1444421"/>
            <a:ext cx="5187951" cy="2163536"/>
          </a:xfrm>
        </p:spPr>
        <p:txBody>
          <a:bodyPr tIns="91440" bIns="0">
            <a:normAutofit/>
          </a:bodyPr>
          <a:lstStyle>
            <a:lvl1pPr marL="0" indent="0">
              <a:lnSpc>
                <a:spcPct val="100000"/>
              </a:lnSpc>
              <a:spcBef>
                <a:spcPts val="300"/>
              </a:spcBef>
              <a:spcAft>
                <a:spcPts val="300"/>
              </a:spcAft>
              <a:buNone/>
              <a:defRPr sz="1200" b="1" i="0">
                <a:latin typeface="Arial" panose="020B0604020202020204" pitchFamily="34" charset="0"/>
              </a:defRPr>
            </a:lvl1pPr>
            <a:lvl2pPr marL="182880">
              <a:lnSpc>
                <a:spcPct val="100000"/>
              </a:lnSpc>
              <a:spcBef>
                <a:spcPts val="0"/>
              </a:spcBef>
              <a:spcAft>
                <a:spcPts val="300"/>
              </a:spcAft>
              <a:defRPr sz="1200" b="0" i="0">
                <a:latin typeface="Arial" panose="020B0604020202020204" pitchFamily="34" charset="0"/>
              </a:defRPr>
            </a:lvl2pPr>
            <a:lvl3pPr marL="365760">
              <a:lnSpc>
                <a:spcPct val="100000"/>
              </a:lnSpc>
              <a:spcBef>
                <a:spcPts val="0"/>
              </a:spcBef>
              <a:spcAft>
                <a:spcPts val="300"/>
              </a:spcAft>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28" name="Text Placeholder 30"/>
          <p:cNvSpPr>
            <a:spLocks noGrp="1"/>
          </p:cNvSpPr>
          <p:nvPr>
            <p:ph type="body" sz="quarter" idx="32"/>
          </p:nvPr>
        </p:nvSpPr>
        <p:spPr>
          <a:xfrm>
            <a:off x="6327648" y="1070399"/>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33" name="Text Placeholder 30"/>
          <p:cNvSpPr>
            <a:spLocks noGrp="1"/>
          </p:cNvSpPr>
          <p:nvPr>
            <p:ph type="body" sz="quarter" idx="33"/>
          </p:nvPr>
        </p:nvSpPr>
        <p:spPr>
          <a:xfrm>
            <a:off x="6327648" y="3771606"/>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34" name="Content Placeholder 9"/>
          <p:cNvSpPr>
            <a:spLocks noGrp="1"/>
          </p:cNvSpPr>
          <p:nvPr>
            <p:ph sz="quarter" idx="34"/>
          </p:nvPr>
        </p:nvSpPr>
        <p:spPr>
          <a:xfrm>
            <a:off x="6327648" y="4144804"/>
            <a:ext cx="5187951" cy="1935956"/>
          </a:xfrm>
        </p:spPr>
        <p:txBody>
          <a:bodyPr tIns="91440" bIns="0">
            <a:normAutofit/>
          </a:bodyPr>
          <a:lstStyle>
            <a:lvl1pPr marL="0" indent="0">
              <a:lnSpc>
                <a:spcPct val="100000"/>
              </a:lnSpc>
              <a:spcBef>
                <a:spcPts val="300"/>
              </a:spcBef>
              <a:spcAft>
                <a:spcPts val="300"/>
              </a:spcAft>
              <a:buNone/>
              <a:defRPr sz="1200" b="1" i="0">
                <a:latin typeface="Arial" panose="020B0604020202020204" pitchFamily="34" charset="0"/>
              </a:defRPr>
            </a:lvl1pPr>
            <a:lvl2pPr marL="182880">
              <a:lnSpc>
                <a:spcPct val="100000"/>
              </a:lnSpc>
              <a:spcBef>
                <a:spcPts val="0"/>
              </a:spcBef>
              <a:spcAft>
                <a:spcPts val="300"/>
              </a:spcAft>
              <a:defRPr sz="1200" b="0" i="0">
                <a:latin typeface="Arial" panose="020B0604020202020204" pitchFamily="34" charset="0"/>
              </a:defRPr>
            </a:lvl2pPr>
            <a:lvl3pPr marL="365760">
              <a:lnSpc>
                <a:spcPct val="100000"/>
              </a:lnSpc>
              <a:spcBef>
                <a:spcPts val="0"/>
              </a:spcBef>
              <a:spcAft>
                <a:spcPts val="300"/>
              </a:spcAft>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23" name="Text Placeholder 5"/>
          <p:cNvSpPr>
            <a:spLocks noGrp="1"/>
          </p:cNvSpPr>
          <p:nvPr>
            <p:ph type="body" sz="quarter" idx="24"/>
          </p:nvPr>
        </p:nvSpPr>
        <p:spPr>
          <a:xfrm>
            <a:off x="685800" y="6080125"/>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24" name="Text Placeholder 5"/>
          <p:cNvSpPr>
            <a:spLocks noGrp="1"/>
          </p:cNvSpPr>
          <p:nvPr>
            <p:ph type="body" sz="quarter" idx="35"/>
          </p:nvPr>
        </p:nvSpPr>
        <p:spPr>
          <a:xfrm>
            <a:off x="6318250" y="6079808"/>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25" name="Slide Number Placeholder 7">
            <a:extLst>
              <a:ext uri="{FF2B5EF4-FFF2-40B4-BE49-F238E27FC236}">
                <a16:creationId xmlns:a16="http://schemas.microsoft.com/office/drawing/2014/main" id="{D92F9A76-6D2F-3F41-BE13-D701D1B6C688}"/>
              </a:ext>
            </a:extLst>
          </p:cNvPr>
          <p:cNvSpPr>
            <a:spLocks noGrp="1"/>
          </p:cNvSpPr>
          <p:nvPr>
            <p:ph type="sldNum" sz="quarter" idx="36"/>
          </p:nvPr>
        </p:nvSpPr>
        <p:spPr/>
        <p:txBody>
          <a:bodyPr/>
          <a:lstStyle>
            <a:lvl1pPr>
              <a:defRPr b="0" i="0">
                <a:latin typeface="Arial" panose="020B0604020202020204" pitchFamily="34" charset="0"/>
              </a:defRPr>
            </a:lvl1pPr>
          </a:lstStyle>
          <a:p>
            <a:pPr>
              <a:defRPr/>
            </a:pPr>
            <a:fld id="{90C2711B-5B8E-4D4C-8792-D9525158DFF2}" type="slidenum">
              <a:rPr lang="en-US" smtClean="0"/>
              <a:pPr>
                <a:defRPr/>
              </a:pPr>
              <a:t>‹#›</a:t>
            </a:fld>
            <a:endParaRPr lang="en-US" sz="900"/>
          </a:p>
        </p:txBody>
      </p:sp>
      <p:sp>
        <p:nvSpPr>
          <p:cNvPr id="29" name="Footer Placeholder 2">
            <a:extLst>
              <a:ext uri="{FF2B5EF4-FFF2-40B4-BE49-F238E27FC236}">
                <a16:creationId xmlns:a16="http://schemas.microsoft.com/office/drawing/2014/main" id="{F57AEE19-1846-FA40-9087-5E5713817612}"/>
              </a:ext>
            </a:extLst>
          </p:cNvPr>
          <p:cNvSpPr>
            <a:spLocks noGrp="1"/>
          </p:cNvSpPr>
          <p:nvPr>
            <p:ph type="ftr" sz="quarter" idx="37"/>
          </p:nvPr>
        </p:nvSpPr>
        <p:spPr/>
        <p:txBody>
          <a:bodyPr/>
          <a:lstStyle>
            <a:lvl1pPr>
              <a:defRPr b="0" i="0">
                <a:latin typeface="Arial" panose="020B0604020202020204" pitchFamily="34" charset="0"/>
              </a:defRPr>
            </a:lvl1pPr>
          </a:lstStyle>
          <a:p>
            <a:pPr>
              <a:defRPr/>
            </a:pPr>
            <a:r>
              <a:rPr lang="en-US"/>
              <a:t>©Silicon Labs Inc. All rights reserved.</a:t>
            </a:r>
          </a:p>
        </p:txBody>
      </p:sp>
      <p:cxnSp>
        <p:nvCxnSpPr>
          <p:cNvPr id="30" name="Straight Connector 29">
            <a:extLst>
              <a:ext uri="{FF2B5EF4-FFF2-40B4-BE49-F238E27FC236}">
                <a16:creationId xmlns:a16="http://schemas.microsoft.com/office/drawing/2014/main" id="{96EA9E17-3CD1-164A-94BD-CF05538C0590}"/>
              </a:ext>
            </a:extLst>
          </p:cNvPr>
          <p:cNvCxnSpPr>
            <a:cxnSpLocks/>
          </p:cNvCxnSpPr>
          <p:nvPr userDrawn="1"/>
        </p:nvCxnSpPr>
        <p:spPr>
          <a:xfrm flipV="1">
            <a:off x="6096000" y="1143000"/>
            <a:ext cx="0" cy="493712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12216EB-9DDE-194A-9855-9BED6FBEB8AE}"/>
              </a:ext>
            </a:extLst>
          </p:cNvPr>
          <p:cNvCxnSpPr>
            <a:cxnSpLocks/>
          </p:cNvCxnSpPr>
          <p:nvPr userDrawn="1"/>
        </p:nvCxnSpPr>
        <p:spPr>
          <a:xfrm>
            <a:off x="673100" y="3662363"/>
            <a:ext cx="108458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0860439"/>
      </p:ext>
    </p:extLst>
  </p:cSld>
  <p:clrMapOvr>
    <a:masterClrMapping/>
  </p:clrMapOvr>
  <p:transition spd="med">
    <p:wip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cSld name="triple-content-3">
    <p:bg>
      <p:bgPr>
        <a:solidFill>
          <a:schemeClr val="bg2">
            <a:lumMod val="10000"/>
          </a:schemeClr>
        </a:solidFill>
        <a:effectLst/>
      </p:bgPr>
    </p:bg>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52795B4F-0CE9-7441-9547-6B279F4C5CB0}"/>
              </a:ext>
            </a:extLst>
          </p:cNvPr>
          <p:cNvSpPr/>
          <p:nvPr/>
        </p:nvSpPr>
        <p:spPr>
          <a:xfrm>
            <a:off x="457200" y="914400"/>
            <a:ext cx="11274425"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18" name="Content Placeholder 6"/>
          <p:cNvSpPr>
            <a:spLocks noGrp="1"/>
          </p:cNvSpPr>
          <p:nvPr>
            <p:ph sz="quarter" idx="14"/>
          </p:nvPr>
        </p:nvSpPr>
        <p:spPr>
          <a:xfrm>
            <a:off x="682624" y="1143000"/>
            <a:ext cx="10817225" cy="2377440"/>
          </a:xfrm>
        </p:spPr>
        <p:txBody>
          <a:bodyPr tIns="91440" anchor="t">
            <a:normAutofit/>
          </a:bodyPr>
          <a:lstStyle>
            <a:lvl1pPr marL="182880">
              <a:spcBef>
                <a:spcPts val="300"/>
              </a:spcBef>
              <a:spcAft>
                <a:spcPts val="300"/>
              </a:spcAft>
              <a:defRPr sz="1200" b="1" i="0">
                <a:latin typeface="Arial" panose="020B0604020202020204" pitchFamily="34" charset="0"/>
              </a:defRPr>
            </a:lvl1pPr>
            <a:lvl2pPr marL="365760">
              <a:spcBef>
                <a:spcPts val="0"/>
              </a:spcBef>
              <a:spcAft>
                <a:spcPts val="300"/>
              </a:spcAft>
              <a:defRPr sz="1200" b="0" i="0">
                <a:latin typeface="Arial" panose="020B0604020202020204" pitchFamily="34" charset="0"/>
              </a:defRPr>
            </a:lvl2pPr>
            <a:lvl3pPr>
              <a:spcBef>
                <a:spcPts val="0"/>
              </a:spcBef>
              <a:spcAft>
                <a:spcPts val="300"/>
              </a:spcAft>
              <a:defRPr sz="1200" b="0" i="0">
                <a:latin typeface="Arial" panose="020B0604020202020204" pitchFamily="34" charset="0"/>
              </a:defRPr>
            </a:lvl3pPr>
            <a:lvl4pPr>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0" name="Content Placeholder 6"/>
          <p:cNvSpPr>
            <a:spLocks noGrp="1"/>
          </p:cNvSpPr>
          <p:nvPr>
            <p:ph sz="quarter" idx="24"/>
          </p:nvPr>
        </p:nvSpPr>
        <p:spPr>
          <a:xfrm>
            <a:off x="682625" y="3794760"/>
            <a:ext cx="5175504" cy="2285997"/>
          </a:xfrm>
        </p:spPr>
        <p:txBody>
          <a:bodyPr tIns="91440" anchor="t">
            <a:normAutofit/>
          </a:bodyPr>
          <a:lstStyle>
            <a:lvl1pPr marL="182880">
              <a:spcBef>
                <a:spcPts val="300"/>
              </a:spcBef>
              <a:spcAft>
                <a:spcPts val="300"/>
              </a:spcAft>
              <a:defRPr sz="1200" b="1" i="0">
                <a:latin typeface="Arial" panose="020B0604020202020204" pitchFamily="34" charset="0"/>
              </a:defRPr>
            </a:lvl1pPr>
            <a:lvl2pPr marL="365760">
              <a:spcBef>
                <a:spcPts val="0"/>
              </a:spcBef>
              <a:spcAft>
                <a:spcPts val="300"/>
              </a:spcAft>
              <a:defRPr sz="1200" b="0" i="0">
                <a:latin typeface="Arial" panose="020B0604020202020204" pitchFamily="34" charset="0"/>
              </a:defRPr>
            </a:lvl2pPr>
            <a:lvl3pPr>
              <a:spcBef>
                <a:spcPts val="0"/>
              </a:spcBef>
              <a:spcAft>
                <a:spcPts val="300"/>
              </a:spcAft>
              <a:defRPr sz="1200" b="0" i="0">
                <a:latin typeface="Arial" panose="020B0604020202020204" pitchFamily="34" charset="0"/>
              </a:defRPr>
            </a:lvl3pPr>
            <a:lvl4pPr>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4" name="Content Placeholder 6"/>
          <p:cNvSpPr>
            <a:spLocks noGrp="1"/>
          </p:cNvSpPr>
          <p:nvPr>
            <p:ph sz="quarter" idx="27"/>
          </p:nvPr>
        </p:nvSpPr>
        <p:spPr>
          <a:xfrm>
            <a:off x="6333872" y="3794760"/>
            <a:ext cx="5184648" cy="2285997"/>
          </a:xfrm>
        </p:spPr>
        <p:txBody>
          <a:bodyPr tIns="91440" anchor="t">
            <a:normAutofit/>
          </a:bodyPr>
          <a:lstStyle>
            <a:lvl1pPr marL="182880">
              <a:spcBef>
                <a:spcPts val="300"/>
              </a:spcBef>
              <a:spcAft>
                <a:spcPts val="300"/>
              </a:spcAft>
              <a:defRPr sz="1200" b="1" i="0">
                <a:latin typeface="Arial" panose="020B0604020202020204" pitchFamily="34" charset="0"/>
              </a:defRPr>
            </a:lvl1pPr>
            <a:lvl2pPr marL="365760">
              <a:spcBef>
                <a:spcPts val="0"/>
              </a:spcBef>
              <a:spcAft>
                <a:spcPts val="300"/>
              </a:spcAft>
              <a:defRPr sz="1200" b="0" i="0">
                <a:latin typeface="Arial" panose="020B0604020202020204" pitchFamily="34" charset="0"/>
              </a:defRPr>
            </a:lvl2pPr>
            <a:lvl3pPr>
              <a:spcBef>
                <a:spcPts val="0"/>
              </a:spcBef>
              <a:spcAft>
                <a:spcPts val="300"/>
              </a:spcAft>
              <a:defRPr sz="1200" b="0" i="0">
                <a:latin typeface="Arial" panose="020B0604020202020204" pitchFamily="34" charset="0"/>
              </a:defRPr>
            </a:lvl3pPr>
            <a:lvl4pPr>
              <a:spcBef>
                <a:spcPts val="0"/>
              </a:spcBef>
              <a:spcAft>
                <a:spcPts val="300"/>
              </a:spcAft>
              <a:defRPr sz="12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5" name="Text Placeholder 5"/>
          <p:cNvSpPr>
            <a:spLocks noGrp="1"/>
          </p:cNvSpPr>
          <p:nvPr>
            <p:ph type="body" sz="quarter" idx="28"/>
          </p:nvPr>
        </p:nvSpPr>
        <p:spPr>
          <a:xfrm>
            <a:off x="685800" y="6080125"/>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16" name="Text Placeholder 5"/>
          <p:cNvSpPr>
            <a:spLocks noGrp="1"/>
          </p:cNvSpPr>
          <p:nvPr>
            <p:ph type="body" sz="quarter" idx="29"/>
          </p:nvPr>
        </p:nvSpPr>
        <p:spPr>
          <a:xfrm>
            <a:off x="6318250" y="6079808"/>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17" name="Slide Number Placeholder 7">
            <a:extLst>
              <a:ext uri="{FF2B5EF4-FFF2-40B4-BE49-F238E27FC236}">
                <a16:creationId xmlns:a16="http://schemas.microsoft.com/office/drawing/2014/main" id="{99D3431D-1178-3F42-A38F-C113B6FBAD88}"/>
              </a:ext>
            </a:extLst>
          </p:cNvPr>
          <p:cNvSpPr>
            <a:spLocks noGrp="1"/>
          </p:cNvSpPr>
          <p:nvPr>
            <p:ph type="sldNum" sz="quarter" idx="30"/>
          </p:nvPr>
        </p:nvSpPr>
        <p:spPr/>
        <p:txBody>
          <a:bodyPr/>
          <a:lstStyle>
            <a:lvl1pPr>
              <a:defRPr b="0" i="0">
                <a:latin typeface="Arial" panose="020B0604020202020204" pitchFamily="34" charset="0"/>
              </a:defRPr>
            </a:lvl1pPr>
          </a:lstStyle>
          <a:p>
            <a:pPr>
              <a:defRPr/>
            </a:pPr>
            <a:fld id="{CD8C6470-35BE-2E41-9997-8515928A2AE9}" type="slidenum">
              <a:rPr lang="en-US" smtClean="0"/>
              <a:pPr>
                <a:defRPr/>
              </a:pPr>
              <a:t>‹#›</a:t>
            </a:fld>
            <a:endParaRPr lang="en-US" sz="900"/>
          </a:p>
        </p:txBody>
      </p:sp>
      <p:sp>
        <p:nvSpPr>
          <p:cNvPr id="19" name="Footer Placeholder 2">
            <a:extLst>
              <a:ext uri="{FF2B5EF4-FFF2-40B4-BE49-F238E27FC236}">
                <a16:creationId xmlns:a16="http://schemas.microsoft.com/office/drawing/2014/main" id="{02C1D8AB-08D2-1646-9CDA-0ACE02EF91CE}"/>
              </a:ext>
            </a:extLst>
          </p:cNvPr>
          <p:cNvSpPr>
            <a:spLocks noGrp="1"/>
          </p:cNvSpPr>
          <p:nvPr>
            <p:ph type="ftr" sz="quarter" idx="31"/>
          </p:nvPr>
        </p:nvSpPr>
        <p:spPr/>
        <p:txBody>
          <a:bodyPr/>
          <a:lstStyle>
            <a:lvl1pPr>
              <a:defRPr b="0" i="0">
                <a:latin typeface="Arial" panose="020B0604020202020204" pitchFamily="34" charset="0"/>
              </a:defRPr>
            </a:lvl1pPr>
          </a:lstStyle>
          <a:p>
            <a:pPr>
              <a:defRPr/>
            </a:pPr>
            <a:r>
              <a:rPr lang="en-US"/>
              <a:t>©Silicon Labs Inc. All rights reserved.</a:t>
            </a:r>
          </a:p>
        </p:txBody>
      </p:sp>
      <p:cxnSp>
        <p:nvCxnSpPr>
          <p:cNvPr id="21" name="Straight Connector 20">
            <a:extLst>
              <a:ext uri="{FF2B5EF4-FFF2-40B4-BE49-F238E27FC236}">
                <a16:creationId xmlns:a16="http://schemas.microsoft.com/office/drawing/2014/main" id="{53FE36B8-E4A9-F54D-B899-1275FC5582C3}"/>
              </a:ext>
            </a:extLst>
          </p:cNvPr>
          <p:cNvCxnSpPr>
            <a:cxnSpLocks/>
          </p:cNvCxnSpPr>
          <p:nvPr userDrawn="1"/>
        </p:nvCxnSpPr>
        <p:spPr>
          <a:xfrm flipH="1">
            <a:off x="676275" y="3657600"/>
            <a:ext cx="10823575"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AD1F90D4-8B46-1D4A-A4A0-5EAC44DE7459}"/>
              </a:ext>
            </a:extLst>
          </p:cNvPr>
          <p:cNvCxnSpPr>
            <a:cxnSpLocks/>
          </p:cNvCxnSpPr>
          <p:nvPr userDrawn="1"/>
        </p:nvCxnSpPr>
        <p:spPr>
          <a:xfrm flipV="1">
            <a:off x="6096000" y="3657600"/>
            <a:ext cx="0" cy="242252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9395547"/>
      </p:ext>
    </p:extLst>
  </p:cSld>
  <p:clrMapOvr>
    <a:masterClrMapping/>
  </p:clrMapOvr>
  <p:transition spd="med">
    <p:wip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p:cSld name="triple-content-3-with-labels">
    <p:bg>
      <p:bgPr>
        <a:solidFill>
          <a:schemeClr val="bg2">
            <a:lumMod val="10000"/>
          </a:schemeClr>
        </a:solidFill>
        <a:effectLst/>
      </p:bgPr>
    </p:bg>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E5F37265-9164-1141-9BE1-B990D1980E58}"/>
              </a:ext>
            </a:extLst>
          </p:cNvPr>
          <p:cNvSpPr/>
          <p:nvPr/>
        </p:nvSpPr>
        <p:spPr>
          <a:xfrm>
            <a:off x="457200" y="914400"/>
            <a:ext cx="11274425" cy="5486400"/>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5" name="Title 4"/>
          <p:cNvSpPr>
            <a:spLocks noGrp="1"/>
          </p:cNvSpPr>
          <p:nvPr>
            <p:ph type="title"/>
          </p:nvPr>
        </p:nvSpPr>
        <p:spPr/>
        <p:txBody>
          <a:bodyPr/>
          <a:lstStyle>
            <a:lvl1pPr>
              <a:defRPr b="1" i="0"/>
            </a:lvl1pPr>
          </a:lstStyle>
          <a:p>
            <a:r>
              <a:rPr lang="en-US"/>
              <a:t>Click to edit Master title style</a:t>
            </a:r>
          </a:p>
        </p:txBody>
      </p:sp>
      <p:sp>
        <p:nvSpPr>
          <p:cNvPr id="17" name="Content Placeholder 9"/>
          <p:cNvSpPr>
            <a:spLocks noGrp="1"/>
          </p:cNvSpPr>
          <p:nvPr>
            <p:ph sz="quarter" idx="17"/>
          </p:nvPr>
        </p:nvSpPr>
        <p:spPr>
          <a:xfrm>
            <a:off x="676401" y="1143001"/>
            <a:ext cx="10823449" cy="2427982"/>
          </a:xfrm>
        </p:spPr>
        <p:txBody>
          <a:bodyPr tIns="91440">
            <a:normAutofit/>
          </a:bodyPr>
          <a:lstStyle>
            <a:lvl1pPr marL="0" indent="0">
              <a:lnSpc>
                <a:spcPct val="100000"/>
              </a:lnSpc>
              <a:spcBef>
                <a:spcPts val="600"/>
              </a:spcBef>
              <a:spcAft>
                <a:spcPts val="300"/>
              </a:spcAft>
              <a:buNone/>
              <a:defRPr sz="1200" b="1" i="0">
                <a:latin typeface="Arial" panose="020B0604020202020204" pitchFamily="34" charset="0"/>
              </a:defRPr>
            </a:lvl1pPr>
            <a:lvl2pPr marL="182880">
              <a:lnSpc>
                <a:spcPct val="100000"/>
              </a:lnSpc>
              <a:spcBef>
                <a:spcPts val="0"/>
              </a:spcBef>
              <a:spcAft>
                <a:spcPts val="300"/>
              </a:spcAft>
              <a:defRPr sz="1200" b="0" i="0">
                <a:latin typeface="Arial" panose="020B0604020202020204" pitchFamily="34" charset="0"/>
              </a:defRPr>
            </a:lvl2pPr>
            <a:lvl3pPr marL="365760">
              <a:lnSpc>
                <a:spcPct val="100000"/>
              </a:lnSpc>
              <a:spcBef>
                <a:spcPts val="0"/>
              </a:spcBef>
              <a:spcAft>
                <a:spcPts val="300"/>
              </a:spcAft>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22" name="Text Placeholder 30"/>
          <p:cNvSpPr>
            <a:spLocks noGrp="1"/>
          </p:cNvSpPr>
          <p:nvPr>
            <p:ph type="body" sz="quarter" idx="27"/>
          </p:nvPr>
        </p:nvSpPr>
        <p:spPr>
          <a:xfrm>
            <a:off x="676401" y="3788253"/>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26" name="Content Placeholder 9"/>
          <p:cNvSpPr>
            <a:spLocks noGrp="1"/>
          </p:cNvSpPr>
          <p:nvPr>
            <p:ph sz="quarter" idx="30"/>
          </p:nvPr>
        </p:nvSpPr>
        <p:spPr>
          <a:xfrm>
            <a:off x="676401" y="4161451"/>
            <a:ext cx="5187951" cy="1919309"/>
          </a:xfrm>
        </p:spPr>
        <p:txBody>
          <a:bodyPr tIns="91440">
            <a:normAutofit/>
          </a:bodyPr>
          <a:lstStyle>
            <a:lvl1pPr marL="0" indent="0">
              <a:lnSpc>
                <a:spcPct val="100000"/>
              </a:lnSpc>
              <a:spcBef>
                <a:spcPts val="600"/>
              </a:spcBef>
              <a:spcAft>
                <a:spcPts val="300"/>
              </a:spcAft>
              <a:buNone/>
              <a:defRPr sz="1200" b="1" i="0">
                <a:latin typeface="Arial" panose="020B0604020202020204" pitchFamily="34" charset="0"/>
              </a:defRPr>
            </a:lvl1pPr>
            <a:lvl2pPr marL="182880">
              <a:lnSpc>
                <a:spcPct val="100000"/>
              </a:lnSpc>
              <a:spcBef>
                <a:spcPts val="0"/>
              </a:spcBef>
              <a:spcAft>
                <a:spcPts val="300"/>
              </a:spcAft>
              <a:defRPr sz="1200" b="0" i="0">
                <a:latin typeface="Arial" panose="020B0604020202020204" pitchFamily="34" charset="0"/>
              </a:defRPr>
            </a:lvl2pPr>
            <a:lvl3pPr marL="365760">
              <a:lnSpc>
                <a:spcPct val="100000"/>
              </a:lnSpc>
              <a:spcBef>
                <a:spcPts val="0"/>
              </a:spcBef>
              <a:spcAft>
                <a:spcPts val="300"/>
              </a:spcAft>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33" name="Text Placeholder 30"/>
          <p:cNvSpPr>
            <a:spLocks noGrp="1"/>
          </p:cNvSpPr>
          <p:nvPr>
            <p:ph type="body" sz="quarter" idx="33"/>
          </p:nvPr>
        </p:nvSpPr>
        <p:spPr>
          <a:xfrm>
            <a:off x="6327648" y="3788253"/>
            <a:ext cx="5187951" cy="309446"/>
          </a:xfrm>
          <a:prstGeom prst="roundRect">
            <a:avLst>
              <a:gd name="adj" fmla="val 0"/>
            </a:avLst>
          </a:prstGeom>
          <a:solidFill>
            <a:schemeClr val="accent1"/>
          </a:solidFill>
        </p:spPr>
        <p:txBody>
          <a:bodyPr wrap="square" anchor="ctr" anchorCtr="0">
            <a:spAutoFit/>
          </a:bodyPr>
          <a:lstStyle>
            <a:lvl1pPr marL="0" indent="0" algn="ctr">
              <a:buFontTx/>
              <a:buNone/>
              <a:defRPr sz="1200" b="0" i="0" cap="all" spc="150" baseline="0">
                <a:solidFill>
                  <a:schemeClr val="bg1"/>
                </a:solidFill>
                <a:latin typeface="Arial" panose="020B0604020202020204" pitchFamily="34" charset="0"/>
              </a:defRPr>
            </a:lvl1pPr>
          </a:lstStyle>
          <a:p>
            <a:pPr lvl="0"/>
            <a:r>
              <a:rPr lang="en-US"/>
              <a:t>Click to edit Master text styles</a:t>
            </a:r>
          </a:p>
        </p:txBody>
      </p:sp>
      <p:sp>
        <p:nvSpPr>
          <p:cNvPr id="34" name="Content Placeholder 9"/>
          <p:cNvSpPr>
            <a:spLocks noGrp="1"/>
          </p:cNvSpPr>
          <p:nvPr>
            <p:ph sz="quarter" idx="34"/>
          </p:nvPr>
        </p:nvSpPr>
        <p:spPr>
          <a:xfrm>
            <a:off x="6327648" y="4161451"/>
            <a:ext cx="5187951" cy="1919309"/>
          </a:xfrm>
        </p:spPr>
        <p:txBody>
          <a:bodyPr tIns="91440">
            <a:normAutofit/>
          </a:bodyPr>
          <a:lstStyle>
            <a:lvl1pPr marL="0" indent="0">
              <a:lnSpc>
                <a:spcPct val="100000"/>
              </a:lnSpc>
              <a:spcBef>
                <a:spcPts val="600"/>
              </a:spcBef>
              <a:spcAft>
                <a:spcPts val="300"/>
              </a:spcAft>
              <a:buNone/>
              <a:defRPr sz="1200" b="1" i="0">
                <a:latin typeface="Arial" panose="020B0604020202020204" pitchFamily="34" charset="0"/>
              </a:defRPr>
            </a:lvl1pPr>
            <a:lvl2pPr marL="182880">
              <a:lnSpc>
                <a:spcPct val="100000"/>
              </a:lnSpc>
              <a:spcBef>
                <a:spcPts val="0"/>
              </a:spcBef>
              <a:spcAft>
                <a:spcPts val="300"/>
              </a:spcAft>
              <a:defRPr sz="1200" b="0" i="0">
                <a:latin typeface="Arial" panose="020B0604020202020204" pitchFamily="34" charset="0"/>
              </a:defRPr>
            </a:lvl2pPr>
            <a:lvl3pPr marL="365760">
              <a:lnSpc>
                <a:spcPct val="100000"/>
              </a:lnSpc>
              <a:spcBef>
                <a:spcPts val="0"/>
              </a:spcBef>
              <a:spcAft>
                <a:spcPts val="300"/>
              </a:spcAft>
              <a:defRPr sz="1200" b="0" i="0">
                <a:latin typeface="Arial" panose="020B0604020202020204" pitchFamily="34" charset="0"/>
              </a:defRPr>
            </a:lvl3pPr>
            <a:lvl4pPr>
              <a:defRPr sz="1100"/>
            </a:lvl4pPr>
            <a:lvl5pPr>
              <a:defRPr sz="1200"/>
            </a:lvl5pPr>
          </a:lstStyle>
          <a:p>
            <a:pPr lvl="0"/>
            <a:r>
              <a:rPr lang="en-US"/>
              <a:t>Click to edit Master text styles</a:t>
            </a:r>
          </a:p>
          <a:p>
            <a:pPr lvl="1"/>
            <a:r>
              <a:rPr lang="en-US"/>
              <a:t>Second level</a:t>
            </a:r>
          </a:p>
          <a:p>
            <a:pPr lvl="2"/>
            <a:r>
              <a:rPr lang="en-US"/>
              <a:t>Third level</a:t>
            </a:r>
          </a:p>
        </p:txBody>
      </p:sp>
      <p:sp>
        <p:nvSpPr>
          <p:cNvPr id="15" name="Text Placeholder 5"/>
          <p:cNvSpPr>
            <a:spLocks noGrp="1"/>
          </p:cNvSpPr>
          <p:nvPr>
            <p:ph type="body" sz="quarter" idx="24"/>
          </p:nvPr>
        </p:nvSpPr>
        <p:spPr>
          <a:xfrm>
            <a:off x="685800" y="6080125"/>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16" name="Text Placeholder 5"/>
          <p:cNvSpPr>
            <a:spLocks noGrp="1"/>
          </p:cNvSpPr>
          <p:nvPr>
            <p:ph type="body" sz="quarter" idx="35"/>
          </p:nvPr>
        </p:nvSpPr>
        <p:spPr>
          <a:xfrm>
            <a:off x="6318250" y="6079808"/>
            <a:ext cx="5187950" cy="320673"/>
          </a:xfrm>
        </p:spPr>
        <p:txBody>
          <a:bodyPr bIns="91440" anchor="ctr">
            <a:normAutofit/>
          </a:bodyPr>
          <a:lstStyle>
            <a:lvl1pPr marL="0" indent="0">
              <a:buNone/>
              <a:defRPr sz="700" b="0" i="0" spc="50" baseline="0">
                <a:solidFill>
                  <a:schemeClr val="accent4"/>
                </a:solidFill>
                <a:latin typeface="Arial" panose="020B0604020202020204" pitchFamily="34" charset="0"/>
              </a:defRPr>
            </a:lvl1pPr>
            <a:lvl2pPr marL="182880" indent="0">
              <a:buNone/>
              <a:defRPr/>
            </a:lvl2pPr>
          </a:lstStyle>
          <a:p>
            <a:pPr lvl="0"/>
            <a:r>
              <a:rPr lang="en-US"/>
              <a:t>Click to edit Master text styles</a:t>
            </a:r>
          </a:p>
        </p:txBody>
      </p:sp>
      <p:sp>
        <p:nvSpPr>
          <p:cNvPr id="20" name="Slide Number Placeholder 7">
            <a:extLst>
              <a:ext uri="{FF2B5EF4-FFF2-40B4-BE49-F238E27FC236}">
                <a16:creationId xmlns:a16="http://schemas.microsoft.com/office/drawing/2014/main" id="{236FA783-3AC3-F144-A5D2-F1F61FAA7C99}"/>
              </a:ext>
            </a:extLst>
          </p:cNvPr>
          <p:cNvSpPr>
            <a:spLocks noGrp="1"/>
          </p:cNvSpPr>
          <p:nvPr>
            <p:ph type="sldNum" sz="quarter" idx="36"/>
          </p:nvPr>
        </p:nvSpPr>
        <p:spPr/>
        <p:txBody>
          <a:bodyPr/>
          <a:lstStyle>
            <a:lvl1pPr>
              <a:defRPr b="0" i="0">
                <a:latin typeface="Arial" panose="020B0604020202020204" pitchFamily="34" charset="0"/>
              </a:defRPr>
            </a:lvl1pPr>
          </a:lstStyle>
          <a:p>
            <a:pPr>
              <a:defRPr/>
            </a:pPr>
            <a:fld id="{ADC8DA55-29E6-9B40-884D-FAE559EBFEC8}" type="slidenum">
              <a:rPr lang="en-US" smtClean="0"/>
              <a:pPr>
                <a:defRPr/>
              </a:pPr>
              <a:t>‹#›</a:t>
            </a:fld>
            <a:endParaRPr lang="en-US" sz="900"/>
          </a:p>
        </p:txBody>
      </p:sp>
      <p:sp>
        <p:nvSpPr>
          <p:cNvPr id="21" name="Footer Placeholder 2">
            <a:extLst>
              <a:ext uri="{FF2B5EF4-FFF2-40B4-BE49-F238E27FC236}">
                <a16:creationId xmlns:a16="http://schemas.microsoft.com/office/drawing/2014/main" id="{409C4E35-B037-3947-916A-9B7AAC2DA943}"/>
              </a:ext>
            </a:extLst>
          </p:cNvPr>
          <p:cNvSpPr>
            <a:spLocks noGrp="1"/>
          </p:cNvSpPr>
          <p:nvPr>
            <p:ph type="ftr" sz="quarter" idx="37"/>
          </p:nvPr>
        </p:nvSpPr>
        <p:spPr/>
        <p:txBody>
          <a:bodyPr/>
          <a:lstStyle>
            <a:lvl1pPr>
              <a:defRPr b="0" i="0">
                <a:latin typeface="Arial" panose="020B0604020202020204" pitchFamily="34" charset="0"/>
              </a:defRPr>
            </a:lvl1pPr>
          </a:lstStyle>
          <a:p>
            <a:pPr>
              <a:defRPr/>
            </a:pPr>
            <a:r>
              <a:rPr lang="en-US"/>
              <a:t>©Silicon Labs Inc. All rights reserved.</a:t>
            </a:r>
          </a:p>
        </p:txBody>
      </p:sp>
      <p:cxnSp>
        <p:nvCxnSpPr>
          <p:cNvPr id="23" name="Straight Connector 22">
            <a:extLst>
              <a:ext uri="{FF2B5EF4-FFF2-40B4-BE49-F238E27FC236}">
                <a16:creationId xmlns:a16="http://schemas.microsoft.com/office/drawing/2014/main" id="{3562D336-D531-5D4A-847B-8D3DD08C8F7C}"/>
              </a:ext>
            </a:extLst>
          </p:cNvPr>
          <p:cNvCxnSpPr>
            <a:cxnSpLocks/>
          </p:cNvCxnSpPr>
          <p:nvPr userDrawn="1"/>
        </p:nvCxnSpPr>
        <p:spPr>
          <a:xfrm flipH="1">
            <a:off x="676275" y="3657600"/>
            <a:ext cx="10823575"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E9B5D62-43B7-2141-9087-3D2653C59F6C}"/>
              </a:ext>
            </a:extLst>
          </p:cNvPr>
          <p:cNvCxnSpPr>
            <a:cxnSpLocks/>
          </p:cNvCxnSpPr>
          <p:nvPr userDrawn="1"/>
        </p:nvCxnSpPr>
        <p:spPr>
          <a:xfrm flipV="1">
            <a:off x="6096000" y="3657600"/>
            <a:ext cx="0" cy="242252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5074716"/>
      </p:ext>
    </p:extLst>
  </p:cSld>
  <p:clrMapOvr>
    <a:masterClrMapping/>
  </p:clrMapOvr>
  <p:transition spd="med">
    <p:wip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userDrawn="1">
  <p:cSld name="1_Custom Layout">
    <p:bg>
      <p:bgPr>
        <a:solidFill>
          <a:schemeClr val="accent2"/>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3D082CC-D058-E14C-B248-9FAE6582B55C}"/>
              </a:ext>
            </a:extLst>
          </p:cNvPr>
          <p:cNvPicPr>
            <a:picLocks noChangeAspect="1"/>
          </p:cNvPicPr>
          <p:nvPr userDrawn="1"/>
        </p:nvPicPr>
        <p:blipFill>
          <a:blip r:embed="rId2"/>
          <a:stretch>
            <a:fillRect/>
          </a:stretch>
        </p:blipFill>
        <p:spPr>
          <a:xfrm>
            <a:off x="0" y="0"/>
            <a:ext cx="12192000" cy="6858000"/>
          </a:xfrm>
          <a:prstGeom prst="rect">
            <a:avLst/>
          </a:prstGeom>
          <a:solidFill>
            <a:schemeClr val="tx1"/>
          </a:solidFill>
        </p:spPr>
      </p:pic>
    </p:spTree>
    <p:extLst>
      <p:ext uri="{BB962C8B-B14F-4D97-AF65-F5344CB8AC3E}">
        <p14:creationId xmlns:p14="http://schemas.microsoft.com/office/powerpoint/2010/main" val="4129382201"/>
      </p:ext>
    </p:extLst>
  </p:cSld>
  <p:clrMapOvr>
    <a:masterClrMapping/>
  </p:clrMapOvr>
  <p:transition spd="med">
    <p:wip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light-divider">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B102488-5F21-43D9-8708-963BDC34D90B}"/>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334" y="0"/>
            <a:ext cx="12191331" cy="6860221"/>
          </a:xfrm>
          <a:prstGeom prst="rect">
            <a:avLst/>
          </a:prstGeom>
        </p:spPr>
      </p:pic>
      <p:sp>
        <p:nvSpPr>
          <p:cNvPr id="7" name="Rectangle 6"/>
          <p:cNvSpPr/>
          <p:nvPr userDrawn="1"/>
        </p:nvSpPr>
        <p:spPr>
          <a:xfrm>
            <a:off x="-182880" y="0"/>
            <a:ext cx="9144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4">
            <a:extLst>
              <a:ext uri="{FF2B5EF4-FFF2-40B4-BE49-F238E27FC236}">
                <a16:creationId xmlns:a16="http://schemas.microsoft.com/office/drawing/2014/main" id="{B04EC185-D65C-2E41-A41C-F6E27623E76B}"/>
              </a:ext>
            </a:extLst>
          </p:cNvPr>
          <p:cNvSpPr>
            <a:spLocks noGrp="1"/>
          </p:cNvSpPr>
          <p:nvPr>
            <p:ph type="title" hasCustomPrompt="1"/>
          </p:nvPr>
        </p:nvSpPr>
        <p:spPr>
          <a:xfrm>
            <a:off x="457201" y="894080"/>
            <a:ext cx="5638800" cy="1075057"/>
          </a:xfrm>
        </p:spPr>
        <p:txBody>
          <a:bodyPr lIns="457200" rIns="457200" anchor="b">
            <a:noAutofit/>
          </a:bodyPr>
          <a:lstStyle>
            <a:lvl1pPr>
              <a:lnSpc>
                <a:spcPct val="90000"/>
              </a:lnSpc>
              <a:defRPr sz="2800"/>
            </a:lvl1pPr>
          </a:lstStyle>
          <a:p>
            <a:r>
              <a:rPr lang="en-US"/>
              <a:t>Click to edit. One lines only here.</a:t>
            </a:r>
          </a:p>
        </p:txBody>
      </p:sp>
      <p:sp>
        <p:nvSpPr>
          <p:cNvPr id="3" name="Text Placeholder 2">
            <a:extLst>
              <a:ext uri="{FF2B5EF4-FFF2-40B4-BE49-F238E27FC236}">
                <a16:creationId xmlns:a16="http://schemas.microsoft.com/office/drawing/2014/main" id="{EC91E98A-AAC5-9944-A0E0-7B7406646A0E}"/>
              </a:ext>
            </a:extLst>
          </p:cNvPr>
          <p:cNvSpPr>
            <a:spLocks noGrp="1"/>
          </p:cNvSpPr>
          <p:nvPr>
            <p:ph type="body" sz="quarter" idx="10"/>
          </p:nvPr>
        </p:nvSpPr>
        <p:spPr>
          <a:xfrm>
            <a:off x="457200" y="2133017"/>
            <a:ext cx="5638800" cy="2047507"/>
          </a:xfrm>
        </p:spPr>
        <p:txBody>
          <a:bodyPr lIns="457200">
            <a:normAutofit/>
          </a:bodyPr>
          <a:lstStyle>
            <a:lvl1pPr marL="0" indent="0">
              <a:buNone/>
              <a:defRPr sz="1800" b="1">
                <a:solidFill>
                  <a:schemeClr val="tx1"/>
                </a:solidFill>
              </a:defRPr>
            </a:lvl1pPr>
            <a:lvl2pPr marL="182880" indent="-182563">
              <a:buFont typeface="Wingdings" pitchFamily="2" charset="2"/>
              <a:buChar char="§"/>
              <a:defRPr sz="1600">
                <a:solidFill>
                  <a:schemeClr val="accent3"/>
                </a:solidFill>
              </a:defRPr>
            </a:lvl2pPr>
            <a:lvl3pPr marL="365760" indent="-182880">
              <a:buFont typeface="Arial" panose="020B0604020202020204" pitchFamily="34" charset="0"/>
              <a:buChar char="•"/>
              <a:defRPr sz="1400">
                <a:solidFill>
                  <a:schemeClr val="accent3"/>
                </a:solidFill>
              </a:defRPr>
            </a:lvl3pPr>
            <a:lvl4pPr marL="0" indent="0">
              <a:spcBef>
                <a:spcPts val="300"/>
              </a:spcBef>
              <a:buNone/>
              <a:defRPr sz="1400">
                <a:solidFill>
                  <a:schemeClr val="accent3"/>
                </a:solidFill>
              </a:defRPr>
            </a:lvl4pPr>
            <a:lvl5pPr marL="0">
              <a:spcBef>
                <a:spcPts val="600"/>
              </a:spcBef>
              <a:spcAft>
                <a:spcPts val="1200"/>
              </a:spcAft>
              <a:defRPr sz="1200" cap="all" spc="200" baseline="0">
                <a:solidFill>
                  <a:schemeClr val="accent3"/>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Graphic 1">
            <a:extLst>
              <a:ext uri="{FF2B5EF4-FFF2-40B4-BE49-F238E27FC236}">
                <a16:creationId xmlns:a16="http://schemas.microsoft.com/office/drawing/2014/main" id="{B17C11A4-8F7B-A692-49C1-4D61DEED057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2487" y="428573"/>
            <a:ext cx="2276794" cy="301627"/>
          </a:xfrm>
          <a:prstGeom prst="rect">
            <a:avLst/>
          </a:prstGeom>
        </p:spPr>
      </p:pic>
    </p:spTree>
    <p:extLst>
      <p:ext uri="{BB962C8B-B14F-4D97-AF65-F5344CB8AC3E}">
        <p14:creationId xmlns:p14="http://schemas.microsoft.com/office/powerpoint/2010/main" val="2628536381"/>
      </p:ext>
    </p:extLst>
  </p:cSld>
  <p:clrMapOvr>
    <a:masterClrMapping/>
  </p:clrMapOvr>
  <p:transition spd="med">
    <p:wipe/>
  </p:transition>
  <p:extLst>
    <p:ext uri="{DCECCB84-F9BA-43D5-87BE-67443E8EF086}">
      <p15:sldGuideLst xmlns:p15="http://schemas.microsoft.com/office/powerpoint/2012/main">
        <p15:guide id="1" orient="horz" pos="2160">
          <p15:clr>
            <a:srgbClr val="FBAE40"/>
          </p15:clr>
        </p15:guide>
        <p15:guide id="2" orient="horz" pos="2520" userDrawn="1">
          <p15:clr>
            <a:srgbClr val="FBAE40"/>
          </p15:clr>
        </p15:guide>
        <p15:guide id="3" orient="horz" pos="2868" userDrawn="1">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cSld name="inset_image">
    <p:bg>
      <p:bgPr>
        <a:solidFill>
          <a:schemeClr val="bg2">
            <a:lumMod val="10000"/>
          </a:schemeClr>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457200" y="457200"/>
            <a:ext cx="11277600" cy="5943600"/>
          </a:xfrm>
          <a:prstGeom prst="roundRect">
            <a:avLst>
              <a:gd name="adj" fmla="val 0"/>
            </a:avLst>
          </a:prstGeom>
          <a:solidFill>
            <a:schemeClr val="bg2">
              <a:lumMod val="25000"/>
            </a:schemeClr>
          </a:solidFill>
          <a:effectLst/>
        </p:spPr>
        <p:txBody>
          <a:bodyPr bIns="822960" anchor="ctr"/>
          <a:lstStyle>
            <a:lvl1pPr algn="ctr">
              <a:buNone/>
              <a:defRPr sz="1200" b="0">
                <a:solidFill>
                  <a:schemeClr val="bg1"/>
                </a:solidFill>
              </a:defRPr>
            </a:lvl1pPr>
          </a:lstStyle>
          <a:p>
            <a:pPr lvl="0"/>
            <a:r>
              <a:rPr lang="en-US" noProof="0"/>
              <a:t>Picture</a:t>
            </a:r>
          </a:p>
        </p:txBody>
      </p:sp>
      <p:sp>
        <p:nvSpPr>
          <p:cNvPr id="12" name="Text Placeholder 4"/>
          <p:cNvSpPr>
            <a:spLocks noGrp="1"/>
          </p:cNvSpPr>
          <p:nvPr>
            <p:ph type="body" sz="quarter" idx="15"/>
          </p:nvPr>
        </p:nvSpPr>
        <p:spPr>
          <a:xfrm>
            <a:off x="457200" y="2734056"/>
            <a:ext cx="6553199" cy="3665769"/>
          </a:xfrm>
        </p:spPr>
        <p:txBody>
          <a:bodyPr lIns="457200" tIns="274320" rIns="640080"/>
          <a:lstStyle>
            <a:lvl1pPr marL="0" indent="0">
              <a:lnSpc>
                <a:spcPct val="90000"/>
              </a:lnSpc>
              <a:spcAft>
                <a:spcPts val="1800"/>
              </a:spcAft>
              <a:buNone/>
              <a:defRPr sz="3600" b="1" i="0" spc="30" baseline="0">
                <a:solidFill>
                  <a:schemeClr val="bg1"/>
                </a:solidFill>
                <a:latin typeface="Arial" panose="020B0604020202020204" pitchFamily="34" charset="0"/>
              </a:defRPr>
            </a:lvl1pPr>
            <a:lvl2pPr marL="0" indent="0">
              <a:lnSpc>
                <a:spcPct val="100000"/>
              </a:lnSpc>
              <a:spcBef>
                <a:spcPts val="0"/>
              </a:spcBef>
              <a:spcAft>
                <a:spcPts val="1200"/>
              </a:spcAft>
              <a:buNone/>
              <a:defRPr sz="1600" b="0" i="0">
                <a:solidFill>
                  <a:schemeClr val="bg1"/>
                </a:solidFill>
                <a:latin typeface="Arial" panose="020B0604020202020204" pitchFamily="34" charset="0"/>
              </a:defRPr>
            </a:lvl2pPr>
            <a:lvl3pPr>
              <a:buNone/>
              <a:defRPr>
                <a:solidFill>
                  <a:schemeClr val="bg1"/>
                </a:solidFill>
                <a:latin typeface="+mn-lt"/>
              </a:defRPr>
            </a:lvl3pPr>
            <a:lvl4pPr>
              <a:buNone/>
              <a:defRPr>
                <a:solidFill>
                  <a:schemeClr val="bg1"/>
                </a:solidFill>
                <a:latin typeface="+mn-lt"/>
              </a:defRPr>
            </a:lvl4pPr>
            <a:lvl5pPr>
              <a:buFont typeface="Arial" panose="020B0604020202020204" pitchFamily="34" charset="0"/>
              <a:buNone/>
              <a:defRPr>
                <a:solidFill>
                  <a:schemeClr val="bg1"/>
                </a:solidFill>
                <a:latin typeface="+mn-lt"/>
              </a:defRPr>
            </a:lvl5pPr>
          </a:lstStyle>
          <a:p>
            <a:pPr lvl="0"/>
            <a:r>
              <a:rPr lang="en-US"/>
              <a:t>Click to edit Master text styles</a:t>
            </a:r>
          </a:p>
          <a:p>
            <a:pPr lvl="1"/>
            <a:r>
              <a:rPr lang="en-US"/>
              <a:t>Second level</a:t>
            </a:r>
          </a:p>
        </p:txBody>
      </p:sp>
      <p:sp>
        <p:nvSpPr>
          <p:cNvPr id="5" name="Footer Placeholder 2">
            <a:extLst>
              <a:ext uri="{FF2B5EF4-FFF2-40B4-BE49-F238E27FC236}">
                <a16:creationId xmlns:a16="http://schemas.microsoft.com/office/drawing/2014/main" id="{7F75C7EB-C58D-2F4C-BA6E-A37D1C52B4B1}"/>
              </a:ext>
            </a:extLst>
          </p:cNvPr>
          <p:cNvSpPr>
            <a:spLocks noGrp="1"/>
          </p:cNvSpPr>
          <p:nvPr>
            <p:ph type="ftr" sz="quarter" idx="17"/>
          </p:nvPr>
        </p:nvSpPr>
        <p:spPr/>
        <p:txBody>
          <a:bodyPr/>
          <a:lstStyle>
            <a:lvl1pPr>
              <a:defRPr b="0" i="0">
                <a:latin typeface="Arial" panose="020B0604020202020204" pitchFamily="34" charset="0"/>
              </a:defRPr>
            </a:lvl1pPr>
          </a:lstStyle>
          <a:p>
            <a:pPr>
              <a:defRPr/>
            </a:pPr>
            <a:r>
              <a:rPr lang="en-US"/>
              <a:t>©Silicon Labs Inc. All rights reserved.</a:t>
            </a:r>
          </a:p>
        </p:txBody>
      </p:sp>
      <p:sp>
        <p:nvSpPr>
          <p:cNvPr id="8" name="Slide Number Placeholder 3">
            <a:extLst>
              <a:ext uri="{FF2B5EF4-FFF2-40B4-BE49-F238E27FC236}">
                <a16:creationId xmlns:a16="http://schemas.microsoft.com/office/drawing/2014/main" id="{52B14F71-532B-0B42-8294-854AABFD6826}"/>
              </a:ext>
            </a:extLst>
          </p:cNvPr>
          <p:cNvSpPr>
            <a:spLocks noGrp="1"/>
          </p:cNvSpPr>
          <p:nvPr>
            <p:ph type="sldNum" sz="quarter" idx="18"/>
          </p:nvPr>
        </p:nvSpPr>
        <p:spPr/>
        <p:txBody>
          <a:bodyPr/>
          <a:lstStyle>
            <a:lvl1pPr>
              <a:defRPr b="0" i="0">
                <a:latin typeface="Arial" panose="020B0604020202020204" pitchFamily="34" charset="0"/>
              </a:defRPr>
            </a:lvl1pPr>
          </a:lstStyle>
          <a:p>
            <a:pPr>
              <a:defRPr/>
            </a:pPr>
            <a:fld id="{1EE8C3A6-49C9-5641-90E4-5C94376C7EA5}" type="slidenum">
              <a:rPr lang="en-US" smtClean="0"/>
              <a:pPr>
                <a:defRPr/>
              </a:pPr>
              <a:t>‹#›</a:t>
            </a:fld>
            <a:endParaRPr lang="en-US"/>
          </a:p>
        </p:txBody>
      </p:sp>
      <p:sp>
        <p:nvSpPr>
          <p:cNvPr id="7" name="SmartArt Placeholder 7"/>
          <p:cNvSpPr>
            <a:spLocks noGrp="1"/>
          </p:cNvSpPr>
          <p:nvPr>
            <p:ph type="dgm" sz="quarter" idx="16" hasCustomPrompt="1"/>
          </p:nvPr>
        </p:nvSpPr>
        <p:spPr>
          <a:xfrm>
            <a:off x="947914" y="2622078"/>
            <a:ext cx="594360" cy="36576"/>
          </a:xfrm>
          <a:solidFill>
            <a:schemeClr val="bg1"/>
          </a:solidFill>
        </p:spPr>
        <p:txBody>
          <a:bodyPr>
            <a:noAutofit/>
          </a:bodyPr>
          <a:lstStyle>
            <a:lvl1pPr>
              <a:buNone/>
              <a:defRPr sz="100">
                <a:solidFill>
                  <a:schemeClr val="bg1"/>
                </a:solidFill>
              </a:defRPr>
            </a:lvl1pPr>
          </a:lstStyle>
          <a:p>
            <a:pPr lvl="0"/>
            <a:r>
              <a:rPr lang="en-US" noProof="0"/>
              <a:t> </a:t>
            </a:r>
          </a:p>
        </p:txBody>
      </p:sp>
    </p:spTree>
    <p:extLst>
      <p:ext uri="{BB962C8B-B14F-4D97-AF65-F5344CB8AC3E}">
        <p14:creationId xmlns:p14="http://schemas.microsoft.com/office/powerpoint/2010/main" val="3254746847"/>
      </p:ext>
    </p:extLst>
  </p:cSld>
  <p:clrMapOvr>
    <a:masterClrMapping/>
  </p:clrMapOvr>
  <p:transition spd="med">
    <p:wip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p:cSld name="quote-picture">
    <p:bg>
      <p:bgPr>
        <a:solidFill>
          <a:schemeClr val="bg2">
            <a:lumMod val="10000"/>
          </a:schemeClr>
        </a:solidFill>
        <a:effectLst/>
      </p:bgPr>
    </p:bg>
    <p:spTree>
      <p:nvGrpSpPr>
        <p:cNvPr id="1" name=""/>
        <p:cNvGrpSpPr/>
        <p:nvPr/>
      </p:nvGrpSpPr>
      <p:grpSpPr>
        <a:xfrm>
          <a:off x="0" y="0"/>
          <a:ext cx="0" cy="0"/>
          <a:chOff x="0" y="0"/>
          <a:chExt cx="0" cy="0"/>
        </a:xfrm>
      </p:grpSpPr>
      <p:sp>
        <p:nvSpPr>
          <p:cNvPr id="10" name="Picture Placeholder 4"/>
          <p:cNvSpPr>
            <a:spLocks noGrp="1"/>
          </p:cNvSpPr>
          <p:nvPr>
            <p:ph type="pic" sz="quarter" idx="17"/>
          </p:nvPr>
        </p:nvSpPr>
        <p:spPr>
          <a:xfrm>
            <a:off x="457200" y="457200"/>
            <a:ext cx="11277600" cy="5943600"/>
          </a:xfrm>
          <a:prstGeom prst="roundRect">
            <a:avLst>
              <a:gd name="adj" fmla="val 0"/>
            </a:avLst>
          </a:prstGeom>
          <a:solidFill>
            <a:schemeClr val="tx1"/>
          </a:solidFill>
        </p:spPr>
        <p:txBody>
          <a:bodyPr lIns="274320" tIns="1097280" bIns="0" anchor="t" anchorCtr="0"/>
          <a:lstStyle>
            <a:lvl1pPr marL="0" indent="0" algn="ctr">
              <a:buFontTx/>
              <a:buNone/>
              <a:defRPr>
                <a:solidFill>
                  <a:schemeClr val="bg1">
                    <a:lumMod val="85000"/>
                  </a:schemeClr>
                </a:solidFill>
              </a:defRPr>
            </a:lvl1pPr>
          </a:lstStyle>
          <a:p>
            <a:r>
              <a:rPr lang="en-US"/>
              <a:t>Click icon to add picture</a:t>
            </a:r>
          </a:p>
        </p:txBody>
      </p:sp>
      <p:sp>
        <p:nvSpPr>
          <p:cNvPr id="7" name="Rectangle 6"/>
          <p:cNvSpPr/>
          <p:nvPr/>
        </p:nvSpPr>
        <p:spPr>
          <a:xfrm flipH="1">
            <a:off x="-6134286" y="0"/>
            <a:ext cx="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6"/>
          <p:cNvSpPr>
            <a:spLocks noGrp="1"/>
          </p:cNvSpPr>
          <p:nvPr>
            <p:ph sz="quarter" idx="16"/>
          </p:nvPr>
        </p:nvSpPr>
        <p:spPr>
          <a:xfrm>
            <a:off x="449107" y="2785750"/>
            <a:ext cx="5394133" cy="1286506"/>
          </a:xfrm>
          <a:prstGeom prst="rect">
            <a:avLst/>
          </a:prstGeom>
          <a:solidFill>
            <a:schemeClr val="bg1"/>
          </a:solidFill>
          <a:ln>
            <a:noFill/>
          </a:ln>
        </p:spPr>
        <p:txBody>
          <a:bodyPr wrap="square" lIns="274320" tIns="274320" rIns="274320" bIns="274320" anchor="ctr">
            <a:spAutoFit/>
          </a:bodyPr>
          <a:lstStyle>
            <a:lvl1pPr marL="0" indent="0">
              <a:lnSpc>
                <a:spcPct val="90000"/>
              </a:lnSpc>
              <a:spcBef>
                <a:spcPts val="1200"/>
              </a:spcBef>
              <a:buFontTx/>
              <a:buNone/>
              <a:defRPr sz="2400">
                <a:solidFill>
                  <a:schemeClr val="tx1"/>
                </a:solidFill>
                <a:latin typeface="+mj-lt"/>
              </a:defRPr>
            </a:lvl1pPr>
            <a:lvl2pPr marL="0" indent="0">
              <a:spcBef>
                <a:spcPts val="600"/>
              </a:spcBef>
              <a:buNone/>
              <a:defRPr sz="1600">
                <a:solidFill>
                  <a:schemeClr val="tx1"/>
                </a:solidFill>
              </a:defRPr>
            </a:lvl2pPr>
            <a:lvl3pPr marL="182880" indent="0">
              <a:spcBef>
                <a:spcPts val="600"/>
              </a:spcBef>
              <a:buNone/>
              <a:defRPr sz="1800">
                <a:solidFill>
                  <a:schemeClr val="tx2"/>
                </a:solidFill>
              </a:defRPr>
            </a:lvl3pPr>
            <a:lvl4pPr marL="365760" indent="0">
              <a:spcBef>
                <a:spcPts val="600"/>
              </a:spcBef>
              <a:buNone/>
              <a:defRPr sz="1600">
                <a:solidFill>
                  <a:schemeClr val="tx2"/>
                </a:solidFill>
              </a:defRPr>
            </a:lvl4pPr>
            <a:lvl5pPr marL="731520">
              <a:spcBef>
                <a:spcPts val="900"/>
              </a:spcBef>
              <a:defRPr sz="1200"/>
            </a:lvl5pPr>
          </a:lstStyle>
          <a:p>
            <a:pPr lvl="0"/>
            <a:r>
              <a:rPr lang="en-US"/>
              <a:t>Click to edit Master text styles</a:t>
            </a:r>
          </a:p>
          <a:p>
            <a:pPr lvl="1"/>
            <a:r>
              <a:rPr lang="en-US"/>
              <a:t>Second level</a:t>
            </a:r>
          </a:p>
        </p:txBody>
      </p:sp>
      <p:sp>
        <p:nvSpPr>
          <p:cNvPr id="6" name="Footer Placeholder 5"/>
          <p:cNvSpPr>
            <a:spLocks noGrp="1"/>
          </p:cNvSpPr>
          <p:nvPr>
            <p:ph type="ftr" sz="quarter" idx="18"/>
          </p:nvPr>
        </p:nvSpPr>
        <p:spPr/>
        <p:txBody>
          <a:bodyPr/>
          <a:lstStyle/>
          <a:p>
            <a:r>
              <a:rPr lang="en-US"/>
              <a:t>©Silicon Labs Inc. All rights reserved.</a:t>
            </a:r>
          </a:p>
        </p:txBody>
      </p:sp>
      <p:sp>
        <p:nvSpPr>
          <p:cNvPr id="9" name="Slide Number Placeholder 8"/>
          <p:cNvSpPr>
            <a:spLocks noGrp="1"/>
          </p:cNvSpPr>
          <p:nvPr>
            <p:ph type="sldNum" sz="quarter" idx="19"/>
          </p:nvPr>
        </p:nvSpPr>
        <p:spPr/>
        <p:txBody>
          <a:bodyPr/>
          <a:lstStyle/>
          <a:p>
            <a:fld id="{29A7BD92-6AE5-CF43-B276-274952F2BFB4}" type="slidenum">
              <a:rPr lang="en-US" smtClean="0"/>
              <a:pPr/>
              <a:t>‹#›</a:t>
            </a:fld>
            <a:endParaRPr lang="en-US"/>
          </a:p>
        </p:txBody>
      </p:sp>
    </p:spTree>
    <p:extLst>
      <p:ext uri="{BB962C8B-B14F-4D97-AF65-F5344CB8AC3E}">
        <p14:creationId xmlns:p14="http://schemas.microsoft.com/office/powerpoint/2010/main" val="5748354"/>
      </p:ext>
    </p:extLst>
  </p:cSld>
  <p:clrMapOvr>
    <a:masterClrMapping/>
  </p:clrMapOvr>
  <p:transition spd="med">
    <p:wipe/>
  </p:transition>
  <p:extLst>
    <p:ext uri="{DCECCB84-F9BA-43D5-87BE-67443E8EF086}">
      <p15:sldGuideLst xmlns:p15="http://schemas.microsoft.com/office/powerpoint/2012/main">
        <p15:guide id="1" orient="horz" pos="2160">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userDrawn="1">
  <p:cSld name="2_Custom Layout">
    <p:bg>
      <p:bgPr>
        <a:solidFill>
          <a:schemeClr val="accent2"/>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52EFAE2-E89B-6341-A2EA-EECB5CF1DB0F}"/>
              </a:ext>
            </a:extLst>
          </p:cNvPr>
          <p:cNvPicPr>
            <a:picLocks noChangeAspect="1"/>
          </p:cNvPicPr>
          <p:nvPr userDrawn="1"/>
        </p:nvPicPr>
        <p:blipFill>
          <a:blip r:embed="rId2"/>
          <a:stretch>
            <a:fillRect/>
          </a:stretch>
        </p:blipFill>
        <p:spPr>
          <a:xfrm>
            <a:off x="0" y="0"/>
            <a:ext cx="12192000" cy="6858000"/>
          </a:xfrm>
          <a:prstGeom prst="rect">
            <a:avLst/>
          </a:prstGeom>
          <a:solidFill>
            <a:schemeClr val="tx1"/>
          </a:solidFill>
        </p:spPr>
      </p:pic>
    </p:spTree>
    <p:extLst>
      <p:ext uri="{BB962C8B-B14F-4D97-AF65-F5344CB8AC3E}">
        <p14:creationId xmlns:p14="http://schemas.microsoft.com/office/powerpoint/2010/main" val="1993059249"/>
      </p:ext>
    </p:extLst>
  </p:cSld>
  <p:clrMapOvr>
    <a:masterClrMapping/>
  </p:clrMapOvr>
  <p:transition spd="med">
    <p:wipe/>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single-content-picture">
    <p:bg>
      <p:bgPr>
        <a:solidFill>
          <a:schemeClr val="bg2">
            <a:lumMod val="10000"/>
          </a:schemeClr>
        </a:solid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4C83C371-60C5-5F41-9B7F-069CB6E0E778}"/>
              </a:ext>
            </a:extLst>
          </p:cNvPr>
          <p:cNvSpPr/>
          <p:nvPr/>
        </p:nvSpPr>
        <p:spPr>
          <a:xfrm>
            <a:off x="6534496" y="-2"/>
            <a:ext cx="5657504" cy="6858002"/>
          </a:xfrm>
          <a:prstGeom prst="roundRect">
            <a:avLst>
              <a:gd name="adj" fmla="val 0"/>
            </a:avLst>
          </a:prstGeom>
          <a:solidFill>
            <a:schemeClr val="bg2">
              <a:lumMod val="1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cxnSp>
        <p:nvCxnSpPr>
          <p:cNvPr id="9" name="Straight Connector 8">
            <a:extLst>
              <a:ext uri="{FF2B5EF4-FFF2-40B4-BE49-F238E27FC236}">
                <a16:creationId xmlns:a16="http://schemas.microsoft.com/office/drawing/2014/main" id="{1F569944-4F43-3A4D-AFB8-0D88A1AD88F4}"/>
              </a:ext>
            </a:extLst>
          </p:cNvPr>
          <p:cNvCxnSpPr>
            <a:cxnSpLocks/>
          </p:cNvCxnSpPr>
          <p:nvPr/>
        </p:nvCxnSpPr>
        <p:spPr>
          <a:xfrm flipV="1">
            <a:off x="6534496" y="1371600"/>
            <a:ext cx="0" cy="457200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Content Placeholder 6"/>
          <p:cNvSpPr>
            <a:spLocks noGrp="1"/>
          </p:cNvSpPr>
          <p:nvPr>
            <p:ph sz="quarter" idx="13"/>
          </p:nvPr>
        </p:nvSpPr>
        <p:spPr>
          <a:xfrm>
            <a:off x="6989224" y="2253006"/>
            <a:ext cx="4739352" cy="4147790"/>
          </a:xfrm>
          <a:prstGeom prst="rect">
            <a:avLst/>
          </a:prstGeom>
          <a:noFill/>
          <a:effectLst/>
        </p:spPr>
        <p:txBody>
          <a:bodyPr lIns="228600" tIns="228600" rIns="228600" bIns="228600" anchor="t"/>
          <a:lstStyle>
            <a:lvl1pPr marL="0" indent="0">
              <a:lnSpc>
                <a:spcPct val="140000"/>
              </a:lnSpc>
              <a:buNone/>
              <a:defRPr sz="1600" b="0"/>
            </a:lvl1pPr>
            <a:lvl2pPr marL="182880" indent="-182563">
              <a:lnSpc>
                <a:spcPct val="140000"/>
              </a:lnSpc>
              <a:buFont typeface="Wingdings" pitchFamily="2" charset="2"/>
              <a:buChar char="§"/>
              <a:defRPr sz="1400" b="0" i="0">
                <a:latin typeface="Arial" panose="020B0604020202020204" pitchFamily="34" charset="0"/>
              </a:defRPr>
            </a:lvl2pPr>
            <a:lvl3pPr marL="182880" indent="0">
              <a:lnSpc>
                <a:spcPct val="140000"/>
              </a:lnSpc>
              <a:buFont typeface="Arial" panose="020B0604020202020204" pitchFamily="34" charset="0"/>
              <a:buNone/>
              <a:defRPr sz="1200" b="0" i="0">
                <a:solidFill>
                  <a:schemeClr val="accent3"/>
                </a:solidFill>
                <a:latin typeface="Arial" panose="020B0604020202020204" pitchFamily="34" charset="0"/>
              </a:defRPr>
            </a:lvl3pPr>
            <a:lvl4pPr marL="320040" indent="-137160">
              <a:lnSpc>
                <a:spcPct val="140000"/>
              </a:lnSpc>
              <a:buFont typeface="Arial" panose="020B0604020202020204" pitchFamily="34" charset="0"/>
              <a:buChar char="•"/>
              <a:defRPr sz="1100" b="0" i="0">
                <a:solidFill>
                  <a:schemeClr val="tx1"/>
                </a:solidFill>
                <a:latin typeface="Arial" panose="020B0604020202020204" pitchFamily="34" charset="0"/>
              </a:defRPr>
            </a:lvl4pPr>
            <a:lvl5pPr marL="0">
              <a:defRPr sz="1050" cap="all" spc="200" baseline="0">
                <a:solidFill>
                  <a:schemeClr val="accent3"/>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itle 4"/>
          <p:cNvSpPr>
            <a:spLocks noGrp="1"/>
          </p:cNvSpPr>
          <p:nvPr>
            <p:ph type="title"/>
          </p:nvPr>
        </p:nvSpPr>
        <p:spPr>
          <a:xfrm>
            <a:off x="6989224" y="584461"/>
            <a:ext cx="4745576" cy="1522426"/>
          </a:xfrm>
        </p:spPr>
        <p:txBody>
          <a:bodyPr anchor="b"/>
          <a:lstStyle>
            <a:lvl1pPr>
              <a:defRPr b="1" i="0">
                <a:solidFill>
                  <a:schemeClr val="bg1"/>
                </a:solidFill>
              </a:defRPr>
            </a:lvl1pPr>
          </a:lstStyle>
          <a:p>
            <a:r>
              <a:rPr lang="en-US"/>
              <a:t>Click to edit Master title style</a:t>
            </a:r>
          </a:p>
        </p:txBody>
      </p:sp>
      <p:sp>
        <p:nvSpPr>
          <p:cNvPr id="8" name="Picture Placeholder 7"/>
          <p:cNvSpPr>
            <a:spLocks noGrp="1"/>
          </p:cNvSpPr>
          <p:nvPr>
            <p:ph type="pic" sz="quarter" idx="21"/>
          </p:nvPr>
        </p:nvSpPr>
        <p:spPr>
          <a:xfrm>
            <a:off x="0" y="-1"/>
            <a:ext cx="6534496" cy="6858001"/>
          </a:xfrm>
          <a:prstGeom prst="rect">
            <a:avLst/>
          </a:prstGeom>
          <a:solidFill>
            <a:schemeClr val="bg2">
              <a:lumMod val="25000"/>
            </a:schemeClr>
          </a:solidFill>
        </p:spPr>
        <p:txBody>
          <a:bodyPr bIns="731520" anchor="ctr"/>
          <a:lstStyle>
            <a:lvl1pPr algn="ctr">
              <a:buNone/>
              <a:defRPr sz="1200" b="1">
                <a:solidFill>
                  <a:schemeClr val="bg1"/>
                </a:solidFill>
              </a:defRPr>
            </a:lvl1pPr>
          </a:lstStyle>
          <a:p>
            <a:pPr lvl="0"/>
            <a:r>
              <a:rPr lang="en-US" noProof="0"/>
              <a:t>Click icon to add picture</a:t>
            </a:r>
          </a:p>
        </p:txBody>
      </p:sp>
    </p:spTree>
    <p:extLst>
      <p:ext uri="{BB962C8B-B14F-4D97-AF65-F5344CB8AC3E}">
        <p14:creationId xmlns:p14="http://schemas.microsoft.com/office/powerpoint/2010/main" val="986070484"/>
      </p:ext>
    </p:extLst>
  </p:cSld>
  <p:clrMapOvr>
    <a:masterClrMapping/>
  </p:clrMapOvr>
  <p:transition spd="med">
    <p:wipe/>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p:cSld name="feature-two-image-content">
    <p:bg>
      <p:bgPr>
        <a:solidFill>
          <a:schemeClr val="bg2">
            <a:lumMod val="10000"/>
          </a:schemeClr>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BAACA56-AEE2-314B-8299-B6FE97339959}"/>
              </a:ext>
            </a:extLst>
          </p:cNvPr>
          <p:cNvSpPr/>
          <p:nvPr/>
        </p:nvSpPr>
        <p:spPr>
          <a:xfrm>
            <a:off x="457200" y="914400"/>
            <a:ext cx="11277600" cy="5486400"/>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cxnSp>
        <p:nvCxnSpPr>
          <p:cNvPr id="8" name="Straight Connector 7">
            <a:extLst>
              <a:ext uri="{FF2B5EF4-FFF2-40B4-BE49-F238E27FC236}">
                <a16:creationId xmlns:a16="http://schemas.microsoft.com/office/drawing/2014/main" id="{C206D609-37C0-AC44-935C-2D4880072BDB}"/>
              </a:ext>
            </a:extLst>
          </p:cNvPr>
          <p:cNvCxnSpPr>
            <a:cxnSpLocks/>
          </p:cNvCxnSpPr>
          <p:nvPr/>
        </p:nvCxnSpPr>
        <p:spPr>
          <a:xfrm flipV="1">
            <a:off x="6965950" y="1371600"/>
            <a:ext cx="0" cy="457200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91B1A1AB-F487-7149-8277-7F7BAC3BC2E0}"/>
              </a:ext>
            </a:extLst>
          </p:cNvPr>
          <p:cNvCxnSpPr>
            <a:cxnSpLocks/>
          </p:cNvCxnSpPr>
          <p:nvPr/>
        </p:nvCxnSpPr>
        <p:spPr>
          <a:xfrm flipV="1">
            <a:off x="949325" y="3657600"/>
            <a:ext cx="5553075"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10" name="Graphic 18">
            <a:extLst>
              <a:ext uri="{FF2B5EF4-FFF2-40B4-BE49-F238E27FC236}">
                <a16:creationId xmlns:a16="http://schemas.microsoft.com/office/drawing/2014/main" id="{93CB5560-5DC0-DA4E-9D18-2BF99AE20EC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347325" y="6553200"/>
            <a:ext cx="1265238" cy="168275"/>
          </a:xfrm>
          <a:prstGeom prst="rect">
            <a:avLst/>
          </a:prstGeom>
        </p:spPr>
      </p:pic>
      <p:sp>
        <p:nvSpPr>
          <p:cNvPr id="7" name="Content Placeholder 6"/>
          <p:cNvSpPr>
            <a:spLocks noGrp="1"/>
          </p:cNvSpPr>
          <p:nvPr>
            <p:ph sz="quarter" idx="13"/>
          </p:nvPr>
        </p:nvSpPr>
        <p:spPr>
          <a:xfrm>
            <a:off x="6989224" y="914400"/>
            <a:ext cx="4739352" cy="5489745"/>
          </a:xfrm>
          <a:prstGeom prst="rect">
            <a:avLst/>
          </a:prstGeom>
          <a:noFill/>
          <a:effectLst/>
        </p:spPr>
        <p:txBody>
          <a:bodyPr lIns="228600" tIns="228600" rIns="228600" bIns="228600" anchor="ctr"/>
          <a:lstStyle>
            <a:lvl1pPr>
              <a:defRPr sz="1600" b="1" i="0">
                <a:latin typeface="Arial" panose="020B0604020202020204" pitchFamily="34" charset="0"/>
              </a:defRPr>
            </a:lvl1pPr>
            <a:lvl2pPr>
              <a:defRPr sz="1400" b="0" i="0">
                <a:latin typeface="Arial" panose="020B0604020202020204" pitchFamily="34" charset="0"/>
              </a:defRPr>
            </a:lvl2pPr>
            <a:lvl3pPr>
              <a:defRPr sz="1200" b="0" i="0">
                <a:latin typeface="Arial" panose="020B0604020202020204" pitchFamily="34" charset="0"/>
              </a:defRPr>
            </a:lvl3pPr>
            <a:lvl4pP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Title 4"/>
          <p:cNvSpPr>
            <a:spLocks noGrp="1"/>
          </p:cNvSpPr>
          <p:nvPr>
            <p:ph type="title"/>
          </p:nvPr>
        </p:nvSpPr>
        <p:spPr/>
        <p:txBody>
          <a:bodyPr/>
          <a:lstStyle>
            <a:lvl1pPr>
              <a:defRPr b="1" i="0">
                <a:solidFill>
                  <a:schemeClr val="bg1"/>
                </a:solidFill>
              </a:defRPr>
            </a:lvl1pPr>
          </a:lstStyle>
          <a:p>
            <a:r>
              <a:rPr lang="en-US"/>
              <a:t>Click to edit Master title style</a:t>
            </a:r>
          </a:p>
        </p:txBody>
      </p:sp>
      <p:sp>
        <p:nvSpPr>
          <p:cNvPr id="16" name="Picture Placeholder 7"/>
          <p:cNvSpPr>
            <a:spLocks noGrp="1"/>
          </p:cNvSpPr>
          <p:nvPr>
            <p:ph type="pic" sz="quarter" idx="21"/>
          </p:nvPr>
        </p:nvSpPr>
        <p:spPr>
          <a:xfrm>
            <a:off x="461301" y="921241"/>
            <a:ext cx="6534496" cy="2743200"/>
          </a:xfrm>
          <a:prstGeom prst="rect">
            <a:avLst/>
          </a:prstGeom>
          <a:solidFill>
            <a:schemeClr val="bg2">
              <a:lumMod val="25000"/>
            </a:schemeClr>
          </a:solidFill>
        </p:spPr>
        <p:txBody>
          <a:bodyPr bIns="82296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7" name="Picture Placeholder 7"/>
          <p:cNvSpPr>
            <a:spLocks noGrp="1"/>
          </p:cNvSpPr>
          <p:nvPr>
            <p:ph type="pic" sz="quarter" idx="22"/>
          </p:nvPr>
        </p:nvSpPr>
        <p:spPr>
          <a:xfrm>
            <a:off x="461301" y="3652911"/>
            <a:ext cx="6536840" cy="2743200"/>
          </a:xfrm>
          <a:prstGeom prst="rect">
            <a:avLst/>
          </a:prstGeom>
          <a:solidFill>
            <a:schemeClr val="bg2">
              <a:lumMod val="25000"/>
            </a:schemeClr>
          </a:solidFill>
        </p:spPr>
        <p:txBody>
          <a:bodyPr bIns="82296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1" name="Slide Number Placeholder 5">
            <a:extLst>
              <a:ext uri="{FF2B5EF4-FFF2-40B4-BE49-F238E27FC236}">
                <a16:creationId xmlns:a16="http://schemas.microsoft.com/office/drawing/2014/main" id="{1A153628-A77E-EB4F-AE94-896B4A3BFF19}"/>
              </a:ext>
            </a:extLst>
          </p:cNvPr>
          <p:cNvSpPr>
            <a:spLocks noGrp="1"/>
          </p:cNvSpPr>
          <p:nvPr>
            <p:ph type="sldNum" sz="quarter" idx="23"/>
          </p:nvPr>
        </p:nvSpPr>
        <p:spPr/>
        <p:txBody>
          <a:bodyPr/>
          <a:lstStyle>
            <a:lvl1pPr>
              <a:defRPr b="0" i="0">
                <a:latin typeface="Arial" panose="020B0604020202020204" pitchFamily="34" charset="0"/>
              </a:defRPr>
            </a:lvl1pPr>
          </a:lstStyle>
          <a:p>
            <a:pPr>
              <a:defRPr/>
            </a:pPr>
            <a:fld id="{9F7602CD-106C-4649-B23D-0FD588EFB46E}" type="slidenum">
              <a:rPr lang="en-US" smtClean="0"/>
              <a:pPr>
                <a:defRPr/>
              </a:pPr>
              <a:t>‹#›</a:t>
            </a:fld>
            <a:endParaRPr lang="en-US"/>
          </a:p>
        </p:txBody>
      </p:sp>
      <p:sp>
        <p:nvSpPr>
          <p:cNvPr id="12" name="Footer Placeholder 1">
            <a:extLst>
              <a:ext uri="{FF2B5EF4-FFF2-40B4-BE49-F238E27FC236}">
                <a16:creationId xmlns:a16="http://schemas.microsoft.com/office/drawing/2014/main" id="{FB88650A-8BB2-B441-8C7C-9CC6E40ECEBC}"/>
              </a:ext>
            </a:extLst>
          </p:cNvPr>
          <p:cNvSpPr>
            <a:spLocks noGrp="1"/>
          </p:cNvSpPr>
          <p:nvPr>
            <p:ph type="ftr" sz="quarter" idx="24"/>
          </p:nvPr>
        </p:nvSpPr>
        <p:spPr/>
        <p:txBody>
          <a:bodyPr/>
          <a:lstStyle>
            <a:lvl1pPr>
              <a:defRPr b="0" i="0">
                <a:latin typeface="Arial" panose="020B0604020202020204" pitchFamily="34" charset="0"/>
              </a:defRPr>
            </a:lvl1pPr>
          </a:lstStyle>
          <a:p>
            <a:pPr>
              <a:defRPr/>
            </a:pPr>
            <a:r>
              <a:rPr lang="en-US"/>
              <a:t>©Silicon Labs Inc. All rights reserved.</a:t>
            </a:r>
          </a:p>
        </p:txBody>
      </p:sp>
    </p:spTree>
    <p:extLst>
      <p:ext uri="{BB962C8B-B14F-4D97-AF65-F5344CB8AC3E}">
        <p14:creationId xmlns:p14="http://schemas.microsoft.com/office/powerpoint/2010/main" val="1978516464"/>
      </p:ext>
    </p:extLst>
  </p:cSld>
  <p:clrMapOvr>
    <a:masterClrMapping/>
  </p:clrMapOvr>
  <p:transition spd="med">
    <p:wipe/>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p:cSld name="feature-three-image-content">
    <p:bg>
      <p:bgPr>
        <a:solidFill>
          <a:schemeClr val="bg2">
            <a:lumMod val="1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FB718BB-FD02-7D45-8E8B-C97BB0EA9EB5}"/>
              </a:ext>
            </a:extLst>
          </p:cNvPr>
          <p:cNvSpPr/>
          <p:nvPr/>
        </p:nvSpPr>
        <p:spPr>
          <a:xfrm>
            <a:off x="457200" y="914400"/>
            <a:ext cx="11277600" cy="5486400"/>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pic>
        <p:nvPicPr>
          <p:cNvPr id="10" name="Graphic 16">
            <a:extLst>
              <a:ext uri="{FF2B5EF4-FFF2-40B4-BE49-F238E27FC236}">
                <a16:creationId xmlns:a16="http://schemas.microsoft.com/office/drawing/2014/main" id="{61EFA940-C647-1044-96D5-F0BBD343EB0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347325" y="6553200"/>
            <a:ext cx="1265238" cy="168275"/>
          </a:xfrm>
          <a:prstGeom prst="rect">
            <a:avLst/>
          </a:prstGeom>
        </p:spPr>
      </p:pic>
      <p:sp>
        <p:nvSpPr>
          <p:cNvPr id="7" name="Content Placeholder 6"/>
          <p:cNvSpPr>
            <a:spLocks noGrp="1"/>
          </p:cNvSpPr>
          <p:nvPr>
            <p:ph sz="quarter" idx="13"/>
          </p:nvPr>
        </p:nvSpPr>
        <p:spPr>
          <a:xfrm>
            <a:off x="6989224" y="914400"/>
            <a:ext cx="4739352" cy="5489745"/>
          </a:xfrm>
          <a:prstGeom prst="rect">
            <a:avLst/>
          </a:prstGeom>
          <a:noFill/>
          <a:effectLst/>
        </p:spPr>
        <p:txBody>
          <a:bodyPr lIns="228600" tIns="228600" rIns="228600" bIns="228600" anchor="ctr"/>
          <a:lstStyle>
            <a:lvl1pPr>
              <a:defRPr sz="1600" b="1" i="0">
                <a:latin typeface="Arial" panose="020B0604020202020204" pitchFamily="34" charset="0"/>
              </a:defRPr>
            </a:lvl1pPr>
            <a:lvl2pPr>
              <a:defRPr sz="1400" b="0" i="0">
                <a:latin typeface="Arial" panose="020B0604020202020204" pitchFamily="34" charset="0"/>
              </a:defRPr>
            </a:lvl2pPr>
            <a:lvl3pPr>
              <a:defRPr sz="1200" b="0" i="0">
                <a:latin typeface="Arial" panose="020B0604020202020204" pitchFamily="34" charset="0"/>
              </a:defRPr>
            </a:lvl3pPr>
            <a:lvl4pP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2" name="Picture Placeholder 11"/>
          <p:cNvSpPr>
            <a:spLocks noGrp="1"/>
          </p:cNvSpPr>
          <p:nvPr>
            <p:ph type="pic" sz="quarter" idx="22"/>
          </p:nvPr>
        </p:nvSpPr>
        <p:spPr>
          <a:xfrm>
            <a:off x="456895" y="4576444"/>
            <a:ext cx="6537960" cy="1824356"/>
          </a:xfrm>
          <a:prstGeom prst="rect">
            <a:avLst/>
          </a:prstGeom>
          <a:solidFill>
            <a:schemeClr val="bg2">
              <a:lumMod val="25000"/>
            </a:schemeClr>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5" name="Title 4"/>
          <p:cNvSpPr>
            <a:spLocks noGrp="1"/>
          </p:cNvSpPr>
          <p:nvPr>
            <p:ph type="title"/>
          </p:nvPr>
        </p:nvSpPr>
        <p:spPr/>
        <p:txBody>
          <a:bodyPr/>
          <a:lstStyle>
            <a:lvl1pPr>
              <a:defRPr b="1" i="0">
                <a:solidFill>
                  <a:schemeClr val="bg1"/>
                </a:solidFill>
              </a:defRPr>
            </a:lvl1pPr>
          </a:lstStyle>
          <a:p>
            <a:r>
              <a:rPr lang="en-US"/>
              <a:t>Click to edit Master title style</a:t>
            </a:r>
          </a:p>
        </p:txBody>
      </p:sp>
      <p:sp>
        <p:nvSpPr>
          <p:cNvPr id="8" name="Picture Placeholder 7"/>
          <p:cNvSpPr>
            <a:spLocks noGrp="1"/>
          </p:cNvSpPr>
          <p:nvPr>
            <p:ph type="pic" sz="quarter" idx="23"/>
          </p:nvPr>
        </p:nvSpPr>
        <p:spPr>
          <a:xfrm>
            <a:off x="456895" y="2743197"/>
            <a:ext cx="6537960" cy="1837944"/>
          </a:xfrm>
          <a:prstGeom prst="rect">
            <a:avLst/>
          </a:prstGeom>
          <a:solidFill>
            <a:schemeClr val="bg2">
              <a:lumMod val="25000"/>
            </a:schemeClr>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4" name="Picture Placeholder 7"/>
          <p:cNvSpPr>
            <a:spLocks noGrp="1"/>
          </p:cNvSpPr>
          <p:nvPr>
            <p:ph type="pic" sz="quarter" idx="21"/>
          </p:nvPr>
        </p:nvSpPr>
        <p:spPr>
          <a:xfrm>
            <a:off x="456895" y="917824"/>
            <a:ext cx="6534802" cy="1834655"/>
          </a:xfrm>
          <a:prstGeom prst="rect">
            <a:avLst/>
          </a:prstGeom>
          <a:solidFill>
            <a:schemeClr val="bg2">
              <a:lumMod val="25000"/>
            </a:schemeClr>
          </a:solidFill>
        </p:spPr>
        <p:txBody>
          <a:bodyPr bIns="73152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1" name="Slide Number Placeholder 5">
            <a:extLst>
              <a:ext uri="{FF2B5EF4-FFF2-40B4-BE49-F238E27FC236}">
                <a16:creationId xmlns:a16="http://schemas.microsoft.com/office/drawing/2014/main" id="{5631FEBF-0A31-A645-9605-A9E5F6F0400B}"/>
              </a:ext>
            </a:extLst>
          </p:cNvPr>
          <p:cNvSpPr>
            <a:spLocks noGrp="1"/>
          </p:cNvSpPr>
          <p:nvPr>
            <p:ph type="sldNum" sz="quarter" idx="24"/>
          </p:nvPr>
        </p:nvSpPr>
        <p:spPr/>
        <p:txBody>
          <a:bodyPr/>
          <a:lstStyle>
            <a:lvl1pPr>
              <a:defRPr b="0" i="0">
                <a:latin typeface="Arial" panose="020B0604020202020204" pitchFamily="34" charset="0"/>
              </a:defRPr>
            </a:lvl1pPr>
          </a:lstStyle>
          <a:p>
            <a:pPr>
              <a:defRPr/>
            </a:pPr>
            <a:fld id="{840B031E-FD23-D74A-BBA5-027E6F43243A}" type="slidenum">
              <a:rPr lang="en-US" smtClean="0"/>
              <a:pPr>
                <a:defRPr/>
              </a:pPr>
              <a:t>‹#›</a:t>
            </a:fld>
            <a:endParaRPr lang="en-US"/>
          </a:p>
        </p:txBody>
      </p:sp>
      <p:sp>
        <p:nvSpPr>
          <p:cNvPr id="13" name="Footer Placeholder 1">
            <a:extLst>
              <a:ext uri="{FF2B5EF4-FFF2-40B4-BE49-F238E27FC236}">
                <a16:creationId xmlns:a16="http://schemas.microsoft.com/office/drawing/2014/main" id="{67C9B563-77E4-E94B-9CC9-09602D4FDAFC}"/>
              </a:ext>
            </a:extLst>
          </p:cNvPr>
          <p:cNvSpPr>
            <a:spLocks noGrp="1"/>
          </p:cNvSpPr>
          <p:nvPr>
            <p:ph type="ftr" sz="quarter" idx="25"/>
          </p:nvPr>
        </p:nvSpPr>
        <p:spPr/>
        <p:txBody>
          <a:bodyPr/>
          <a:lstStyle>
            <a:lvl1pPr>
              <a:defRPr b="0" i="0">
                <a:latin typeface="Arial" panose="020B0604020202020204" pitchFamily="34" charset="0"/>
              </a:defRPr>
            </a:lvl1pPr>
          </a:lstStyle>
          <a:p>
            <a:pPr>
              <a:defRPr/>
            </a:pPr>
            <a:r>
              <a:rPr lang="en-US"/>
              <a:t>©Silicon Labs Inc. All rights reserved.</a:t>
            </a:r>
          </a:p>
        </p:txBody>
      </p:sp>
    </p:spTree>
    <p:extLst>
      <p:ext uri="{BB962C8B-B14F-4D97-AF65-F5344CB8AC3E}">
        <p14:creationId xmlns:p14="http://schemas.microsoft.com/office/powerpoint/2010/main" val="3336678413"/>
      </p:ext>
    </p:extLst>
  </p:cSld>
  <p:clrMapOvr>
    <a:masterClrMapping/>
  </p:clrMapOvr>
  <p:transition spd="med">
    <p:wipe/>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p:cSld name="feature-four-square-image-content">
    <p:bg>
      <p:bgPr>
        <a:solidFill>
          <a:schemeClr val="bg2">
            <a:lumMod val="1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E188952-692F-7A4D-BCDB-5E5CDE1BA5EA}"/>
              </a:ext>
            </a:extLst>
          </p:cNvPr>
          <p:cNvSpPr/>
          <p:nvPr/>
        </p:nvSpPr>
        <p:spPr>
          <a:xfrm>
            <a:off x="457200" y="914400"/>
            <a:ext cx="11277600" cy="5486400"/>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pic>
        <p:nvPicPr>
          <p:cNvPr id="9" name="Graphic 16">
            <a:extLst>
              <a:ext uri="{FF2B5EF4-FFF2-40B4-BE49-F238E27FC236}">
                <a16:creationId xmlns:a16="http://schemas.microsoft.com/office/drawing/2014/main" id="{F0A72280-41AA-FA46-877D-41C5CB2E3FA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347325" y="6553200"/>
            <a:ext cx="1265238" cy="168275"/>
          </a:xfrm>
          <a:prstGeom prst="rect">
            <a:avLst/>
          </a:prstGeom>
        </p:spPr>
      </p:pic>
      <p:sp>
        <p:nvSpPr>
          <p:cNvPr id="7" name="Content Placeholder 6"/>
          <p:cNvSpPr>
            <a:spLocks noGrp="1"/>
          </p:cNvSpPr>
          <p:nvPr>
            <p:ph sz="quarter" idx="13"/>
          </p:nvPr>
        </p:nvSpPr>
        <p:spPr>
          <a:xfrm>
            <a:off x="6989224" y="914400"/>
            <a:ext cx="4739352" cy="5489745"/>
          </a:xfrm>
          <a:prstGeom prst="rect">
            <a:avLst/>
          </a:prstGeom>
          <a:noFill/>
          <a:effectLst/>
        </p:spPr>
        <p:txBody>
          <a:bodyPr lIns="228600" tIns="228600" rIns="228600" bIns="228600" anchor="ctr"/>
          <a:lstStyle>
            <a:lvl1pPr>
              <a:defRPr sz="1600" b="1" i="0">
                <a:latin typeface="Arial" panose="020B0604020202020204" pitchFamily="34" charset="0"/>
              </a:defRPr>
            </a:lvl1pPr>
            <a:lvl2pPr>
              <a:defRPr sz="1400" b="0" i="0">
                <a:latin typeface="Arial" panose="020B0604020202020204" pitchFamily="34" charset="0"/>
              </a:defRPr>
            </a:lvl2pPr>
            <a:lvl3pPr>
              <a:defRPr sz="1200" b="0" i="0">
                <a:latin typeface="Arial" panose="020B0604020202020204" pitchFamily="34" charset="0"/>
              </a:defRPr>
            </a:lvl3pPr>
            <a:lvl4pP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Picture Placeholder 7"/>
          <p:cNvSpPr>
            <a:spLocks noGrp="1"/>
          </p:cNvSpPr>
          <p:nvPr>
            <p:ph type="pic" sz="quarter" idx="25"/>
          </p:nvPr>
        </p:nvSpPr>
        <p:spPr>
          <a:xfrm>
            <a:off x="3719512" y="3657597"/>
            <a:ext cx="3273552" cy="2743200"/>
          </a:xfrm>
          <a:prstGeom prst="rect">
            <a:avLst/>
          </a:prstGeom>
          <a:solidFill>
            <a:schemeClr val="bg2">
              <a:lumMod val="25000"/>
            </a:schemeClr>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5" name="Title 4"/>
          <p:cNvSpPr>
            <a:spLocks noGrp="1"/>
          </p:cNvSpPr>
          <p:nvPr>
            <p:ph type="title"/>
          </p:nvPr>
        </p:nvSpPr>
        <p:spPr/>
        <p:txBody>
          <a:bodyPr/>
          <a:lstStyle>
            <a:lvl1pPr>
              <a:defRPr b="1" i="0">
                <a:solidFill>
                  <a:schemeClr val="bg1"/>
                </a:solidFill>
              </a:defRPr>
            </a:lvl1pPr>
          </a:lstStyle>
          <a:p>
            <a:r>
              <a:rPr lang="en-US"/>
              <a:t>Click to edit Master title style</a:t>
            </a:r>
          </a:p>
        </p:txBody>
      </p:sp>
      <p:sp>
        <p:nvSpPr>
          <p:cNvPr id="10" name="Picture Placeholder 9"/>
          <p:cNvSpPr>
            <a:spLocks noGrp="1"/>
          </p:cNvSpPr>
          <p:nvPr>
            <p:ph type="pic" sz="quarter" idx="21"/>
          </p:nvPr>
        </p:nvSpPr>
        <p:spPr>
          <a:xfrm>
            <a:off x="456482" y="912246"/>
            <a:ext cx="3271750" cy="2744487"/>
          </a:xfrm>
          <a:prstGeom prst="rect">
            <a:avLst/>
          </a:prstGeom>
          <a:solidFill>
            <a:schemeClr val="bg2">
              <a:lumMod val="25000"/>
            </a:schemeClr>
          </a:solidFill>
        </p:spPr>
        <p:txBody>
          <a:bodyPr bIns="73152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2" name="Picture Placeholder 11"/>
          <p:cNvSpPr>
            <a:spLocks noGrp="1"/>
          </p:cNvSpPr>
          <p:nvPr>
            <p:ph type="pic" sz="quarter" idx="22"/>
          </p:nvPr>
        </p:nvSpPr>
        <p:spPr>
          <a:xfrm>
            <a:off x="456482" y="3655778"/>
            <a:ext cx="3273552" cy="2745019"/>
          </a:xfrm>
          <a:prstGeom prst="rect">
            <a:avLst/>
          </a:prstGeom>
          <a:solidFill>
            <a:schemeClr val="bg2">
              <a:lumMod val="25000"/>
            </a:schemeClr>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1" name="Picture Placeholder 7"/>
          <p:cNvSpPr>
            <a:spLocks noGrp="1"/>
          </p:cNvSpPr>
          <p:nvPr>
            <p:ph type="pic" sz="quarter" idx="23"/>
          </p:nvPr>
        </p:nvSpPr>
        <p:spPr>
          <a:xfrm>
            <a:off x="3719512" y="912246"/>
            <a:ext cx="3273552" cy="2743200"/>
          </a:xfrm>
          <a:prstGeom prst="rect">
            <a:avLst/>
          </a:prstGeom>
          <a:solidFill>
            <a:schemeClr val="bg2">
              <a:lumMod val="25000"/>
            </a:schemeClr>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4" name="Slide Number Placeholder 5">
            <a:extLst>
              <a:ext uri="{FF2B5EF4-FFF2-40B4-BE49-F238E27FC236}">
                <a16:creationId xmlns:a16="http://schemas.microsoft.com/office/drawing/2014/main" id="{561AF973-A402-5442-9EA1-6019DBC87F13}"/>
              </a:ext>
            </a:extLst>
          </p:cNvPr>
          <p:cNvSpPr>
            <a:spLocks noGrp="1"/>
          </p:cNvSpPr>
          <p:nvPr>
            <p:ph type="sldNum" sz="quarter" idx="26"/>
          </p:nvPr>
        </p:nvSpPr>
        <p:spPr/>
        <p:txBody>
          <a:bodyPr/>
          <a:lstStyle>
            <a:lvl1pPr>
              <a:defRPr b="0" i="0">
                <a:latin typeface="Arial" panose="020B0604020202020204" pitchFamily="34" charset="0"/>
              </a:defRPr>
            </a:lvl1pPr>
          </a:lstStyle>
          <a:p>
            <a:pPr>
              <a:defRPr/>
            </a:pPr>
            <a:fld id="{94E55378-FA1E-834B-9663-E992169CB46B}" type="slidenum">
              <a:rPr lang="en-US" smtClean="0"/>
              <a:pPr>
                <a:defRPr/>
              </a:pPr>
              <a:t>‹#›</a:t>
            </a:fld>
            <a:endParaRPr lang="en-US"/>
          </a:p>
        </p:txBody>
      </p:sp>
      <p:sp>
        <p:nvSpPr>
          <p:cNvPr id="15" name="Footer Placeholder 1">
            <a:extLst>
              <a:ext uri="{FF2B5EF4-FFF2-40B4-BE49-F238E27FC236}">
                <a16:creationId xmlns:a16="http://schemas.microsoft.com/office/drawing/2014/main" id="{F4119222-F9FE-094D-957C-6E746024797F}"/>
              </a:ext>
            </a:extLst>
          </p:cNvPr>
          <p:cNvSpPr>
            <a:spLocks noGrp="1"/>
          </p:cNvSpPr>
          <p:nvPr>
            <p:ph type="ftr" sz="quarter" idx="27"/>
          </p:nvPr>
        </p:nvSpPr>
        <p:spPr/>
        <p:txBody>
          <a:bodyPr/>
          <a:lstStyle>
            <a:lvl1pPr>
              <a:defRPr b="0" i="0">
                <a:latin typeface="Arial" panose="020B0604020202020204" pitchFamily="34" charset="0"/>
              </a:defRPr>
            </a:lvl1pPr>
          </a:lstStyle>
          <a:p>
            <a:pPr>
              <a:defRPr/>
            </a:pPr>
            <a:r>
              <a:rPr lang="en-US"/>
              <a:t>©Silicon Labs Inc. All rights reserved.</a:t>
            </a:r>
          </a:p>
        </p:txBody>
      </p:sp>
    </p:spTree>
    <p:extLst>
      <p:ext uri="{BB962C8B-B14F-4D97-AF65-F5344CB8AC3E}">
        <p14:creationId xmlns:p14="http://schemas.microsoft.com/office/powerpoint/2010/main" val="2559843613"/>
      </p:ext>
    </p:extLst>
  </p:cSld>
  <p:clrMapOvr>
    <a:masterClrMapping/>
  </p:clrMapOvr>
  <p:transition spd="med">
    <p:wipe/>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p:cSld name="feature-four-image-content">
    <p:bg>
      <p:bgPr>
        <a:solidFill>
          <a:schemeClr val="bg2">
            <a:lumMod val="1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A458DF-8DF4-EC4C-9317-551EAF5AF4FE}"/>
              </a:ext>
            </a:extLst>
          </p:cNvPr>
          <p:cNvSpPr/>
          <p:nvPr/>
        </p:nvSpPr>
        <p:spPr>
          <a:xfrm>
            <a:off x="457200" y="914400"/>
            <a:ext cx="11277600" cy="5486400"/>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7" name="Content Placeholder 6"/>
          <p:cNvSpPr>
            <a:spLocks noGrp="1"/>
          </p:cNvSpPr>
          <p:nvPr>
            <p:ph sz="quarter" idx="13"/>
          </p:nvPr>
        </p:nvSpPr>
        <p:spPr>
          <a:xfrm>
            <a:off x="6989224" y="914400"/>
            <a:ext cx="4739352" cy="5489745"/>
          </a:xfrm>
          <a:prstGeom prst="rect">
            <a:avLst/>
          </a:prstGeom>
          <a:noFill/>
          <a:effectLst/>
        </p:spPr>
        <p:txBody>
          <a:bodyPr lIns="228600" tIns="228600" rIns="228600" bIns="228600" anchor="ctr"/>
          <a:lstStyle>
            <a:lvl1pPr>
              <a:defRPr sz="1600" b="1" i="0">
                <a:latin typeface="Arial" panose="020B0604020202020204" pitchFamily="34" charset="0"/>
              </a:defRPr>
            </a:lvl1pPr>
            <a:lvl2pPr>
              <a:defRPr sz="1400" b="0" i="0">
                <a:latin typeface="Arial" panose="020B0604020202020204" pitchFamily="34" charset="0"/>
              </a:defRPr>
            </a:lvl2pPr>
            <a:lvl3pPr>
              <a:defRPr sz="1200" b="0" i="0">
                <a:latin typeface="Arial" panose="020B0604020202020204" pitchFamily="34" charset="0"/>
              </a:defRPr>
            </a:lvl3pPr>
            <a:lvl4pP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4" name="Picture Placeholder 7"/>
          <p:cNvSpPr>
            <a:spLocks noGrp="1"/>
          </p:cNvSpPr>
          <p:nvPr>
            <p:ph type="pic" sz="quarter" idx="25"/>
          </p:nvPr>
        </p:nvSpPr>
        <p:spPr>
          <a:xfrm>
            <a:off x="3706850" y="4572000"/>
            <a:ext cx="3291840" cy="1828800"/>
          </a:xfrm>
          <a:solidFill>
            <a:schemeClr val="bg2">
              <a:lumMod val="25000"/>
            </a:schemeClr>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5" name="Title 4"/>
          <p:cNvSpPr>
            <a:spLocks noGrp="1"/>
          </p:cNvSpPr>
          <p:nvPr>
            <p:ph type="title"/>
          </p:nvPr>
        </p:nvSpPr>
        <p:spPr/>
        <p:txBody>
          <a:bodyPr/>
          <a:lstStyle>
            <a:lvl1pPr>
              <a:defRPr b="1" i="0">
                <a:solidFill>
                  <a:schemeClr val="bg1"/>
                </a:solidFill>
              </a:defRPr>
            </a:lvl1pPr>
          </a:lstStyle>
          <a:p>
            <a:r>
              <a:rPr lang="en-US"/>
              <a:t>Click to edit Master title style</a:t>
            </a:r>
          </a:p>
        </p:txBody>
      </p:sp>
      <p:sp>
        <p:nvSpPr>
          <p:cNvPr id="8" name="Picture Placeholder 7"/>
          <p:cNvSpPr>
            <a:spLocks noGrp="1"/>
          </p:cNvSpPr>
          <p:nvPr>
            <p:ph type="pic" sz="quarter" idx="23"/>
          </p:nvPr>
        </p:nvSpPr>
        <p:spPr>
          <a:xfrm>
            <a:off x="3706850" y="2743200"/>
            <a:ext cx="3291840" cy="1828800"/>
          </a:xfrm>
          <a:solidFill>
            <a:schemeClr val="bg2">
              <a:lumMod val="25000"/>
            </a:schemeClr>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3" name="Picture Placeholder 7"/>
          <p:cNvSpPr>
            <a:spLocks noGrp="1"/>
          </p:cNvSpPr>
          <p:nvPr>
            <p:ph type="pic" sz="quarter" idx="24"/>
          </p:nvPr>
        </p:nvSpPr>
        <p:spPr>
          <a:xfrm>
            <a:off x="3706850" y="914400"/>
            <a:ext cx="3291840" cy="1828800"/>
          </a:xfrm>
          <a:solidFill>
            <a:schemeClr val="bg2">
              <a:lumMod val="25000"/>
            </a:schemeClr>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9" name="Picture Placeholder 7"/>
          <p:cNvSpPr>
            <a:spLocks noGrp="1"/>
          </p:cNvSpPr>
          <p:nvPr>
            <p:ph type="pic" sz="quarter" idx="21"/>
          </p:nvPr>
        </p:nvSpPr>
        <p:spPr>
          <a:xfrm>
            <a:off x="457199" y="914400"/>
            <a:ext cx="3259117" cy="5486396"/>
          </a:xfrm>
          <a:custGeom>
            <a:avLst/>
            <a:gdLst>
              <a:gd name="connsiteX0" fmla="*/ 0 w 6525801"/>
              <a:gd name="connsiteY0" fmla="*/ 150163 h 5486396"/>
              <a:gd name="connsiteX1" fmla="*/ 150163 w 6525801"/>
              <a:gd name="connsiteY1" fmla="*/ 0 h 5486396"/>
              <a:gd name="connsiteX2" fmla="*/ 6375638 w 6525801"/>
              <a:gd name="connsiteY2" fmla="*/ 0 h 5486396"/>
              <a:gd name="connsiteX3" fmla="*/ 6525801 w 6525801"/>
              <a:gd name="connsiteY3" fmla="*/ 150163 h 5486396"/>
              <a:gd name="connsiteX4" fmla="*/ 6525801 w 6525801"/>
              <a:gd name="connsiteY4" fmla="*/ 5336233 h 5486396"/>
              <a:gd name="connsiteX5" fmla="*/ 6375638 w 6525801"/>
              <a:gd name="connsiteY5" fmla="*/ 5486396 h 5486396"/>
              <a:gd name="connsiteX6" fmla="*/ 150163 w 6525801"/>
              <a:gd name="connsiteY6" fmla="*/ 5486396 h 5486396"/>
              <a:gd name="connsiteX7" fmla="*/ 0 w 6525801"/>
              <a:gd name="connsiteY7" fmla="*/ 5336233 h 5486396"/>
              <a:gd name="connsiteX8" fmla="*/ 0 w 6525801"/>
              <a:gd name="connsiteY8" fmla="*/ 150163 h 5486396"/>
              <a:gd name="connsiteX0" fmla="*/ 0 w 6890249"/>
              <a:gd name="connsiteY0" fmla="*/ 150163 h 5486396"/>
              <a:gd name="connsiteX1" fmla="*/ 150163 w 6890249"/>
              <a:gd name="connsiteY1" fmla="*/ 0 h 5486396"/>
              <a:gd name="connsiteX2" fmla="*/ 6375638 w 6890249"/>
              <a:gd name="connsiteY2" fmla="*/ 0 h 5486396"/>
              <a:gd name="connsiteX3" fmla="*/ 6525801 w 6890249"/>
              <a:gd name="connsiteY3" fmla="*/ 5336233 h 5486396"/>
              <a:gd name="connsiteX4" fmla="*/ 6375638 w 6890249"/>
              <a:gd name="connsiteY4" fmla="*/ 5486396 h 5486396"/>
              <a:gd name="connsiteX5" fmla="*/ 150163 w 6890249"/>
              <a:gd name="connsiteY5" fmla="*/ 5486396 h 5486396"/>
              <a:gd name="connsiteX6" fmla="*/ 0 w 6890249"/>
              <a:gd name="connsiteY6" fmla="*/ 5336233 h 5486396"/>
              <a:gd name="connsiteX7" fmla="*/ 0 w 6890249"/>
              <a:gd name="connsiteY7" fmla="*/ 150163 h 5486396"/>
              <a:gd name="connsiteX0" fmla="*/ 0 w 7153822"/>
              <a:gd name="connsiteY0" fmla="*/ 150163 h 5486396"/>
              <a:gd name="connsiteX1" fmla="*/ 150163 w 7153822"/>
              <a:gd name="connsiteY1" fmla="*/ 0 h 5486396"/>
              <a:gd name="connsiteX2" fmla="*/ 6375638 w 7153822"/>
              <a:gd name="connsiteY2" fmla="*/ 0 h 5486396"/>
              <a:gd name="connsiteX3" fmla="*/ 6375638 w 7153822"/>
              <a:gd name="connsiteY3" fmla="*/ 5486396 h 5486396"/>
              <a:gd name="connsiteX4" fmla="*/ 150163 w 7153822"/>
              <a:gd name="connsiteY4" fmla="*/ 5486396 h 5486396"/>
              <a:gd name="connsiteX5" fmla="*/ 0 w 7153822"/>
              <a:gd name="connsiteY5" fmla="*/ 5336233 h 5486396"/>
              <a:gd name="connsiteX6" fmla="*/ 0 w 7153822"/>
              <a:gd name="connsiteY6" fmla="*/ 150163 h 5486396"/>
              <a:gd name="connsiteX0" fmla="*/ 0 w 6836784"/>
              <a:gd name="connsiteY0" fmla="*/ 150163 h 5486396"/>
              <a:gd name="connsiteX1" fmla="*/ 150163 w 6836784"/>
              <a:gd name="connsiteY1" fmla="*/ 0 h 5486396"/>
              <a:gd name="connsiteX2" fmla="*/ 6375638 w 6836784"/>
              <a:gd name="connsiteY2" fmla="*/ 0 h 5486396"/>
              <a:gd name="connsiteX3" fmla="*/ 6375638 w 6836784"/>
              <a:gd name="connsiteY3" fmla="*/ 5486396 h 5486396"/>
              <a:gd name="connsiteX4" fmla="*/ 150163 w 6836784"/>
              <a:gd name="connsiteY4" fmla="*/ 5486396 h 5486396"/>
              <a:gd name="connsiteX5" fmla="*/ 0 w 6836784"/>
              <a:gd name="connsiteY5" fmla="*/ 5336233 h 5486396"/>
              <a:gd name="connsiteX6" fmla="*/ 0 w 6836784"/>
              <a:gd name="connsiteY6" fmla="*/ 150163 h 5486396"/>
              <a:gd name="connsiteX0" fmla="*/ 0 w 6881906"/>
              <a:gd name="connsiteY0" fmla="*/ 150163 h 5486396"/>
              <a:gd name="connsiteX1" fmla="*/ 150163 w 6881906"/>
              <a:gd name="connsiteY1" fmla="*/ 0 h 5486396"/>
              <a:gd name="connsiteX2" fmla="*/ 6375638 w 6881906"/>
              <a:gd name="connsiteY2" fmla="*/ 0 h 5486396"/>
              <a:gd name="connsiteX3" fmla="*/ 6534495 w 6881906"/>
              <a:gd name="connsiteY3" fmla="*/ 5486396 h 5486396"/>
              <a:gd name="connsiteX4" fmla="*/ 150163 w 6881906"/>
              <a:gd name="connsiteY4" fmla="*/ 5486396 h 5486396"/>
              <a:gd name="connsiteX5" fmla="*/ 0 w 6881906"/>
              <a:gd name="connsiteY5" fmla="*/ 5336233 h 5486396"/>
              <a:gd name="connsiteX6" fmla="*/ 0 w 6881906"/>
              <a:gd name="connsiteY6" fmla="*/ 150163 h 5486396"/>
              <a:gd name="connsiteX0" fmla="*/ 0 w 6995641"/>
              <a:gd name="connsiteY0" fmla="*/ 150163 h 5486396"/>
              <a:gd name="connsiteX1" fmla="*/ 150163 w 6995641"/>
              <a:gd name="connsiteY1" fmla="*/ 0 h 5486396"/>
              <a:gd name="connsiteX2" fmla="*/ 6534496 w 6995641"/>
              <a:gd name="connsiteY2" fmla="*/ 0 h 5486396"/>
              <a:gd name="connsiteX3" fmla="*/ 6534495 w 6995641"/>
              <a:gd name="connsiteY3" fmla="*/ 5486396 h 5486396"/>
              <a:gd name="connsiteX4" fmla="*/ 150163 w 6995641"/>
              <a:gd name="connsiteY4" fmla="*/ 5486396 h 5486396"/>
              <a:gd name="connsiteX5" fmla="*/ 0 w 6995641"/>
              <a:gd name="connsiteY5" fmla="*/ 5336233 h 5486396"/>
              <a:gd name="connsiteX6" fmla="*/ 0 w 6995641"/>
              <a:gd name="connsiteY6" fmla="*/ 150163 h 5486396"/>
              <a:gd name="connsiteX0" fmla="*/ 0 w 6534496"/>
              <a:gd name="connsiteY0" fmla="*/ 150163 h 5486396"/>
              <a:gd name="connsiteX1" fmla="*/ 150163 w 6534496"/>
              <a:gd name="connsiteY1" fmla="*/ 0 h 5486396"/>
              <a:gd name="connsiteX2" fmla="*/ 6534496 w 6534496"/>
              <a:gd name="connsiteY2" fmla="*/ 0 h 5486396"/>
              <a:gd name="connsiteX3" fmla="*/ 6534495 w 6534496"/>
              <a:gd name="connsiteY3" fmla="*/ 5486396 h 5486396"/>
              <a:gd name="connsiteX4" fmla="*/ 150163 w 6534496"/>
              <a:gd name="connsiteY4" fmla="*/ 5486396 h 5486396"/>
              <a:gd name="connsiteX5" fmla="*/ 0 w 6534496"/>
              <a:gd name="connsiteY5" fmla="*/ 5336233 h 5486396"/>
              <a:gd name="connsiteX6" fmla="*/ 0 w 6534496"/>
              <a:gd name="connsiteY6" fmla="*/ 150163 h 5486396"/>
              <a:gd name="connsiteX0" fmla="*/ 0 w 6534495"/>
              <a:gd name="connsiteY0" fmla="*/ 150163 h 5486396"/>
              <a:gd name="connsiteX1" fmla="*/ 150163 w 6534495"/>
              <a:gd name="connsiteY1" fmla="*/ 0 h 5486396"/>
              <a:gd name="connsiteX2" fmla="*/ 3265779 w 6534495"/>
              <a:gd name="connsiteY2" fmla="*/ 0 h 5486396"/>
              <a:gd name="connsiteX3" fmla="*/ 6534495 w 6534495"/>
              <a:gd name="connsiteY3" fmla="*/ 5486396 h 5486396"/>
              <a:gd name="connsiteX4" fmla="*/ 150163 w 6534495"/>
              <a:gd name="connsiteY4" fmla="*/ 5486396 h 5486396"/>
              <a:gd name="connsiteX5" fmla="*/ 0 w 6534495"/>
              <a:gd name="connsiteY5" fmla="*/ 5336233 h 5486396"/>
              <a:gd name="connsiteX6" fmla="*/ 0 w 6534495"/>
              <a:gd name="connsiteY6" fmla="*/ 150163 h 5486396"/>
              <a:gd name="connsiteX0" fmla="*/ 0 w 3265779"/>
              <a:gd name="connsiteY0" fmla="*/ 150163 h 5486396"/>
              <a:gd name="connsiteX1" fmla="*/ 150163 w 3265779"/>
              <a:gd name="connsiteY1" fmla="*/ 0 h 5486396"/>
              <a:gd name="connsiteX2" fmla="*/ 3265779 w 3265779"/>
              <a:gd name="connsiteY2" fmla="*/ 0 h 5486396"/>
              <a:gd name="connsiteX3" fmla="*/ 3265778 w 3265779"/>
              <a:gd name="connsiteY3" fmla="*/ 5486396 h 5486396"/>
              <a:gd name="connsiteX4" fmla="*/ 150163 w 3265779"/>
              <a:gd name="connsiteY4" fmla="*/ 5486396 h 5486396"/>
              <a:gd name="connsiteX5" fmla="*/ 0 w 3265779"/>
              <a:gd name="connsiteY5" fmla="*/ 5336233 h 5486396"/>
              <a:gd name="connsiteX6" fmla="*/ 0 w 3265779"/>
              <a:gd name="connsiteY6" fmla="*/ 150163 h 5486396"/>
              <a:gd name="connsiteX0" fmla="*/ 0 w 3265779"/>
              <a:gd name="connsiteY0" fmla="*/ 150163 h 5486396"/>
              <a:gd name="connsiteX1" fmla="*/ 150163 w 3265779"/>
              <a:gd name="connsiteY1" fmla="*/ 0 h 5486396"/>
              <a:gd name="connsiteX2" fmla="*/ 3265779 w 3265779"/>
              <a:gd name="connsiteY2" fmla="*/ 0 h 5486396"/>
              <a:gd name="connsiteX3" fmla="*/ 3261920 w 3265779"/>
              <a:gd name="connsiteY3" fmla="*/ 5486396 h 5486396"/>
              <a:gd name="connsiteX4" fmla="*/ 150163 w 3265779"/>
              <a:gd name="connsiteY4" fmla="*/ 5486396 h 5486396"/>
              <a:gd name="connsiteX5" fmla="*/ 0 w 3265779"/>
              <a:gd name="connsiteY5" fmla="*/ 5336233 h 5486396"/>
              <a:gd name="connsiteX6" fmla="*/ 0 w 3265779"/>
              <a:gd name="connsiteY6" fmla="*/ 150163 h 5486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65779" h="5486396">
                <a:moveTo>
                  <a:pt x="0" y="150163"/>
                </a:moveTo>
                <a:cubicBezTo>
                  <a:pt x="0" y="67230"/>
                  <a:pt x="67230" y="0"/>
                  <a:pt x="150163" y="0"/>
                </a:cubicBezTo>
                <a:lnTo>
                  <a:pt x="3265779" y="0"/>
                </a:lnTo>
                <a:cubicBezTo>
                  <a:pt x="3265778" y="2743198"/>
                  <a:pt x="3261920" y="2743198"/>
                  <a:pt x="3261920" y="5486396"/>
                </a:cubicBezTo>
                <a:lnTo>
                  <a:pt x="150163" y="5486396"/>
                </a:lnTo>
                <a:cubicBezTo>
                  <a:pt x="67230" y="5486396"/>
                  <a:pt x="0" y="5419166"/>
                  <a:pt x="0" y="5336233"/>
                </a:cubicBezTo>
                <a:lnTo>
                  <a:pt x="0" y="150163"/>
                </a:lnTo>
                <a:close/>
              </a:path>
            </a:pathLst>
          </a:custGeom>
          <a:solidFill>
            <a:schemeClr val="bg2">
              <a:lumMod val="25000"/>
            </a:schemeClr>
          </a:solidFill>
        </p:spPr>
        <p:txBody>
          <a:bodyPr bIns="73152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0" name="Slide Number Placeholder 5">
            <a:extLst>
              <a:ext uri="{FF2B5EF4-FFF2-40B4-BE49-F238E27FC236}">
                <a16:creationId xmlns:a16="http://schemas.microsoft.com/office/drawing/2014/main" id="{CAD30406-F12D-514B-A2A1-E3055BE9953F}"/>
              </a:ext>
            </a:extLst>
          </p:cNvPr>
          <p:cNvSpPr>
            <a:spLocks noGrp="1"/>
          </p:cNvSpPr>
          <p:nvPr>
            <p:ph type="sldNum" sz="quarter" idx="26"/>
          </p:nvPr>
        </p:nvSpPr>
        <p:spPr/>
        <p:txBody>
          <a:bodyPr/>
          <a:lstStyle>
            <a:lvl1pPr>
              <a:defRPr b="0" i="0">
                <a:latin typeface="Arial" panose="020B0604020202020204" pitchFamily="34" charset="0"/>
              </a:defRPr>
            </a:lvl1pPr>
          </a:lstStyle>
          <a:p>
            <a:pPr>
              <a:defRPr/>
            </a:pPr>
            <a:fld id="{2DED0FFC-CF02-204D-9B89-039BCA64B98E}" type="slidenum">
              <a:rPr lang="en-US" smtClean="0"/>
              <a:pPr>
                <a:defRPr/>
              </a:pPr>
              <a:t>‹#›</a:t>
            </a:fld>
            <a:endParaRPr lang="en-US"/>
          </a:p>
        </p:txBody>
      </p:sp>
      <p:sp>
        <p:nvSpPr>
          <p:cNvPr id="11" name="Footer Placeholder 1">
            <a:extLst>
              <a:ext uri="{FF2B5EF4-FFF2-40B4-BE49-F238E27FC236}">
                <a16:creationId xmlns:a16="http://schemas.microsoft.com/office/drawing/2014/main" id="{AA916A23-D2B5-9B4D-A987-897E28129F34}"/>
              </a:ext>
            </a:extLst>
          </p:cNvPr>
          <p:cNvSpPr>
            <a:spLocks noGrp="1"/>
          </p:cNvSpPr>
          <p:nvPr>
            <p:ph type="ftr" sz="quarter" idx="27"/>
          </p:nvPr>
        </p:nvSpPr>
        <p:spPr/>
        <p:txBody>
          <a:bodyPr/>
          <a:lstStyle>
            <a:lvl1pPr>
              <a:defRPr b="0" i="0">
                <a:latin typeface="Arial" panose="020B0604020202020204" pitchFamily="34" charset="0"/>
              </a:defRPr>
            </a:lvl1pPr>
          </a:lstStyle>
          <a:p>
            <a:pPr>
              <a:defRPr/>
            </a:pPr>
            <a:r>
              <a:rPr lang="en-US"/>
              <a:t>©Silicon Labs Inc. All rights reserved.</a:t>
            </a:r>
          </a:p>
        </p:txBody>
      </p:sp>
    </p:spTree>
    <p:extLst>
      <p:ext uri="{BB962C8B-B14F-4D97-AF65-F5344CB8AC3E}">
        <p14:creationId xmlns:p14="http://schemas.microsoft.com/office/powerpoint/2010/main" val="541379796"/>
      </p:ext>
    </p:extLst>
  </p:cSld>
  <p:clrMapOvr>
    <a:masterClrMapping/>
  </p:clrMapOvr>
  <p:transition spd="med">
    <p:wipe/>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p:cSld name="feature-six-image-content">
    <p:bg>
      <p:bgPr>
        <a:solidFill>
          <a:schemeClr val="bg2">
            <a:lumMod val="10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CA330CC-6742-0A47-8ED7-9461EA77B9AF}"/>
              </a:ext>
            </a:extLst>
          </p:cNvPr>
          <p:cNvSpPr/>
          <p:nvPr/>
        </p:nvSpPr>
        <p:spPr>
          <a:xfrm>
            <a:off x="457200" y="914400"/>
            <a:ext cx="11277600" cy="5486400"/>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11" name="Picture Placeholder 11"/>
          <p:cNvSpPr>
            <a:spLocks noGrp="1"/>
          </p:cNvSpPr>
          <p:nvPr>
            <p:ph type="pic" sz="quarter" idx="23"/>
          </p:nvPr>
        </p:nvSpPr>
        <p:spPr>
          <a:xfrm>
            <a:off x="457201" y="3657600"/>
            <a:ext cx="2185416" cy="2743200"/>
          </a:xfrm>
          <a:prstGeom prst="rect">
            <a:avLst/>
          </a:prstGeom>
          <a:solidFill>
            <a:schemeClr val="bg2">
              <a:lumMod val="25000"/>
            </a:schemeClr>
          </a:solidFill>
        </p:spPr>
        <p:txBody>
          <a:bodyPr bIns="731520" anchor="ctr" anchorCtr="0"/>
          <a:lstStyle>
            <a:lvl1pPr algn="ctr">
              <a:buNone/>
              <a:defRPr sz="1200" b="1">
                <a:solidFill>
                  <a:schemeClr val="bg1"/>
                </a:solidFill>
              </a:defRPr>
            </a:lvl1pPr>
          </a:lstStyle>
          <a:p>
            <a:pPr lvl="0"/>
            <a:r>
              <a:rPr lang="en-US" noProof="0"/>
              <a:t>Click icon to add picture</a:t>
            </a:r>
          </a:p>
        </p:txBody>
      </p:sp>
      <p:sp>
        <p:nvSpPr>
          <p:cNvPr id="13" name="Picture Placeholder 9"/>
          <p:cNvSpPr>
            <a:spLocks noGrp="1"/>
          </p:cNvSpPr>
          <p:nvPr>
            <p:ph type="pic" sz="quarter" idx="24"/>
          </p:nvPr>
        </p:nvSpPr>
        <p:spPr>
          <a:xfrm>
            <a:off x="457201" y="914397"/>
            <a:ext cx="2183197" cy="2740926"/>
          </a:xfrm>
          <a:prstGeom prst="rect">
            <a:avLst/>
          </a:prstGeom>
          <a:solidFill>
            <a:schemeClr val="bg2">
              <a:lumMod val="25000"/>
            </a:schemeClr>
          </a:solidFill>
        </p:spPr>
        <p:txBody>
          <a:bodyPr bIns="731520" anchor="ctr"/>
          <a:lstStyle>
            <a:lvl1pPr algn="ctr">
              <a:buNone/>
              <a:defRPr sz="1200" b="1">
                <a:solidFill>
                  <a:schemeClr val="bg1"/>
                </a:solidFill>
              </a:defRPr>
            </a:lvl1pPr>
          </a:lstStyle>
          <a:p>
            <a:pPr lvl="0"/>
            <a:r>
              <a:rPr lang="en-US" noProof="0"/>
              <a:t>Click icon to add picture</a:t>
            </a:r>
          </a:p>
        </p:txBody>
      </p:sp>
      <p:sp>
        <p:nvSpPr>
          <p:cNvPr id="15" name="Picture Placeholder 7"/>
          <p:cNvSpPr>
            <a:spLocks noGrp="1"/>
          </p:cNvSpPr>
          <p:nvPr>
            <p:ph type="pic" sz="quarter" idx="25"/>
          </p:nvPr>
        </p:nvSpPr>
        <p:spPr>
          <a:xfrm>
            <a:off x="2632076" y="3657600"/>
            <a:ext cx="2184400" cy="2743200"/>
          </a:xfrm>
          <a:prstGeom prst="rect">
            <a:avLst/>
          </a:prstGeom>
          <a:solidFill>
            <a:schemeClr val="bg2">
              <a:lumMod val="25000"/>
            </a:schemeClr>
          </a:solidFill>
        </p:spPr>
        <p:txBody>
          <a:bodyPr bIns="731520" anchor="ctr" anchorCtr="0"/>
          <a:lstStyle>
            <a:lvl1pPr algn="ctr">
              <a:buNone/>
              <a:defRPr sz="1200" b="1">
                <a:solidFill>
                  <a:schemeClr val="bg1"/>
                </a:solidFill>
              </a:defRPr>
            </a:lvl1pPr>
          </a:lstStyle>
          <a:p>
            <a:pPr lvl="0"/>
            <a:r>
              <a:rPr lang="en-US" noProof="0"/>
              <a:t>Click icon to add picture</a:t>
            </a:r>
          </a:p>
        </p:txBody>
      </p:sp>
      <p:sp>
        <p:nvSpPr>
          <p:cNvPr id="16" name="Picture Placeholder 7"/>
          <p:cNvSpPr>
            <a:spLocks noGrp="1"/>
          </p:cNvSpPr>
          <p:nvPr>
            <p:ph type="pic" sz="quarter" idx="26"/>
          </p:nvPr>
        </p:nvSpPr>
        <p:spPr>
          <a:xfrm>
            <a:off x="2632076" y="914397"/>
            <a:ext cx="2182427" cy="2743200"/>
          </a:xfrm>
          <a:prstGeom prst="rect">
            <a:avLst/>
          </a:prstGeom>
          <a:solidFill>
            <a:schemeClr val="bg2">
              <a:lumMod val="25000"/>
            </a:schemeClr>
          </a:solidFill>
        </p:spPr>
        <p:txBody>
          <a:bodyPr bIns="731520" anchor="ctr" anchorCtr="0"/>
          <a:lstStyle>
            <a:lvl1pPr algn="ctr">
              <a:buNone/>
              <a:defRPr sz="1200" b="1">
                <a:solidFill>
                  <a:schemeClr val="bg1"/>
                </a:solidFill>
              </a:defRPr>
            </a:lvl1pPr>
          </a:lstStyle>
          <a:p>
            <a:pPr lvl="0"/>
            <a:r>
              <a:rPr lang="en-US" noProof="0"/>
              <a:t>Click icon to add picture</a:t>
            </a:r>
          </a:p>
        </p:txBody>
      </p:sp>
      <p:sp>
        <p:nvSpPr>
          <p:cNvPr id="17" name="Picture Placeholder 7"/>
          <p:cNvSpPr>
            <a:spLocks noGrp="1"/>
          </p:cNvSpPr>
          <p:nvPr>
            <p:ph type="pic" sz="quarter" idx="27"/>
          </p:nvPr>
        </p:nvSpPr>
        <p:spPr>
          <a:xfrm>
            <a:off x="4816474" y="3657600"/>
            <a:ext cx="2185416" cy="2743200"/>
          </a:xfrm>
          <a:prstGeom prst="rect">
            <a:avLst/>
          </a:prstGeom>
          <a:solidFill>
            <a:schemeClr val="bg2">
              <a:lumMod val="25000"/>
            </a:schemeClr>
          </a:solidFill>
        </p:spPr>
        <p:txBody>
          <a:bodyPr bIns="731520" anchor="ctr" anchorCtr="0"/>
          <a:lstStyle>
            <a:lvl1pPr algn="ctr">
              <a:buNone/>
              <a:defRPr sz="1200" b="1">
                <a:solidFill>
                  <a:schemeClr val="bg1"/>
                </a:solidFill>
              </a:defRPr>
            </a:lvl1pPr>
          </a:lstStyle>
          <a:p>
            <a:pPr lvl="0"/>
            <a:r>
              <a:rPr lang="en-US" noProof="0"/>
              <a:t>Click icon to add picture</a:t>
            </a:r>
          </a:p>
        </p:txBody>
      </p:sp>
      <p:sp>
        <p:nvSpPr>
          <p:cNvPr id="18" name="Picture Placeholder 7"/>
          <p:cNvSpPr>
            <a:spLocks noGrp="1"/>
          </p:cNvSpPr>
          <p:nvPr>
            <p:ph type="pic" sz="quarter" idx="28"/>
          </p:nvPr>
        </p:nvSpPr>
        <p:spPr>
          <a:xfrm>
            <a:off x="4816474" y="914397"/>
            <a:ext cx="2185416" cy="2743200"/>
          </a:xfrm>
          <a:prstGeom prst="rect">
            <a:avLst/>
          </a:prstGeom>
          <a:solidFill>
            <a:schemeClr val="bg2">
              <a:lumMod val="25000"/>
            </a:schemeClr>
          </a:solidFill>
        </p:spPr>
        <p:txBody>
          <a:bodyPr bIns="731520" anchor="ctr" anchorCtr="0"/>
          <a:lstStyle>
            <a:lvl1pPr algn="ctr">
              <a:buNone/>
              <a:defRPr sz="1200" b="1">
                <a:solidFill>
                  <a:schemeClr val="bg1"/>
                </a:solidFill>
              </a:defRPr>
            </a:lvl1pPr>
          </a:lstStyle>
          <a:p>
            <a:pPr lvl="0"/>
            <a:r>
              <a:rPr lang="en-US" noProof="0"/>
              <a:t>Click icon to add picture</a:t>
            </a:r>
          </a:p>
        </p:txBody>
      </p:sp>
      <p:sp>
        <p:nvSpPr>
          <p:cNvPr id="7" name="Content Placeholder 6"/>
          <p:cNvSpPr>
            <a:spLocks noGrp="1"/>
          </p:cNvSpPr>
          <p:nvPr>
            <p:ph sz="quarter" idx="13"/>
          </p:nvPr>
        </p:nvSpPr>
        <p:spPr>
          <a:xfrm>
            <a:off x="6989224" y="914400"/>
            <a:ext cx="4739352" cy="5489746"/>
          </a:xfrm>
          <a:prstGeom prst="rect">
            <a:avLst/>
          </a:prstGeom>
          <a:noFill/>
          <a:effectLst/>
        </p:spPr>
        <p:txBody>
          <a:bodyPr lIns="228600" tIns="228600" rIns="228600" bIns="228600" anchor="ctr"/>
          <a:lstStyle>
            <a:lvl1pPr>
              <a:defRPr sz="1600" b="1" i="0">
                <a:latin typeface="Arial" panose="020B0604020202020204" pitchFamily="34" charset="0"/>
              </a:defRPr>
            </a:lvl1pPr>
            <a:lvl2pPr>
              <a:defRPr sz="1400" b="0" i="0">
                <a:latin typeface="Arial" panose="020B0604020202020204" pitchFamily="34" charset="0"/>
              </a:defRPr>
            </a:lvl2pPr>
            <a:lvl3pPr>
              <a:defRPr sz="1200" b="0" i="0">
                <a:latin typeface="Arial" panose="020B0604020202020204" pitchFamily="34" charset="0"/>
              </a:defRPr>
            </a:lvl3pPr>
            <a:lvl4pP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Title 4"/>
          <p:cNvSpPr>
            <a:spLocks noGrp="1"/>
          </p:cNvSpPr>
          <p:nvPr>
            <p:ph type="title"/>
          </p:nvPr>
        </p:nvSpPr>
        <p:spPr/>
        <p:txBody>
          <a:bodyPr/>
          <a:lstStyle>
            <a:lvl1pPr>
              <a:defRPr b="1" i="0">
                <a:solidFill>
                  <a:schemeClr val="bg1"/>
                </a:solidFill>
              </a:defRPr>
            </a:lvl1pPr>
          </a:lstStyle>
          <a:p>
            <a:r>
              <a:rPr lang="en-US"/>
              <a:t>Click to edit Master title style</a:t>
            </a:r>
          </a:p>
        </p:txBody>
      </p:sp>
      <p:sp>
        <p:nvSpPr>
          <p:cNvPr id="12" name="Slide Number Placeholder 5">
            <a:extLst>
              <a:ext uri="{FF2B5EF4-FFF2-40B4-BE49-F238E27FC236}">
                <a16:creationId xmlns:a16="http://schemas.microsoft.com/office/drawing/2014/main" id="{E5A77DC3-146F-E344-BE0B-C3F02E848AC8}"/>
              </a:ext>
            </a:extLst>
          </p:cNvPr>
          <p:cNvSpPr>
            <a:spLocks noGrp="1"/>
          </p:cNvSpPr>
          <p:nvPr>
            <p:ph type="sldNum" sz="quarter" idx="29"/>
          </p:nvPr>
        </p:nvSpPr>
        <p:spPr/>
        <p:txBody>
          <a:bodyPr/>
          <a:lstStyle>
            <a:lvl1pPr>
              <a:defRPr b="0" i="0">
                <a:latin typeface="Arial" panose="020B0604020202020204" pitchFamily="34" charset="0"/>
              </a:defRPr>
            </a:lvl1pPr>
          </a:lstStyle>
          <a:p>
            <a:pPr>
              <a:defRPr/>
            </a:pPr>
            <a:fld id="{C4C989A7-2F9C-224C-80E4-5E4702642F6F}" type="slidenum">
              <a:rPr lang="en-US" smtClean="0"/>
              <a:pPr>
                <a:defRPr/>
              </a:pPr>
              <a:t>‹#›</a:t>
            </a:fld>
            <a:endParaRPr lang="en-US"/>
          </a:p>
        </p:txBody>
      </p:sp>
      <p:sp>
        <p:nvSpPr>
          <p:cNvPr id="14" name="Footer Placeholder 2">
            <a:extLst>
              <a:ext uri="{FF2B5EF4-FFF2-40B4-BE49-F238E27FC236}">
                <a16:creationId xmlns:a16="http://schemas.microsoft.com/office/drawing/2014/main" id="{04E5577C-807D-044D-A9E8-FE42424B11A8}"/>
              </a:ext>
            </a:extLst>
          </p:cNvPr>
          <p:cNvSpPr>
            <a:spLocks noGrp="1"/>
          </p:cNvSpPr>
          <p:nvPr>
            <p:ph type="ftr" sz="quarter" idx="30"/>
          </p:nvPr>
        </p:nvSpPr>
        <p:spPr/>
        <p:txBody>
          <a:bodyPr/>
          <a:lstStyle>
            <a:lvl1pPr>
              <a:defRPr b="0" i="0">
                <a:latin typeface="Arial" panose="020B0604020202020204" pitchFamily="34" charset="0"/>
              </a:defRPr>
            </a:lvl1pPr>
          </a:lstStyle>
          <a:p>
            <a:pPr>
              <a:defRPr/>
            </a:pPr>
            <a:r>
              <a:rPr lang="en-US"/>
              <a:t>©Silicon Labs Inc. All rights reserved.</a:t>
            </a:r>
          </a:p>
        </p:txBody>
      </p:sp>
    </p:spTree>
    <p:extLst>
      <p:ext uri="{BB962C8B-B14F-4D97-AF65-F5344CB8AC3E}">
        <p14:creationId xmlns:p14="http://schemas.microsoft.com/office/powerpoint/2010/main" val="3356247318"/>
      </p:ext>
    </p:extLst>
  </p:cSld>
  <p:clrMapOvr>
    <a:masterClrMapping/>
  </p:clrMapOvr>
  <p:transition spd="med">
    <p:wipe/>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feature-four-image-content-with-captions">
    <p:bg>
      <p:bgPr>
        <a:solidFill>
          <a:schemeClr val="bg2">
            <a:lumMod val="10000"/>
          </a:schemeClr>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A866E2E-8C5B-DE4D-B652-7A560CB8648B}"/>
              </a:ext>
            </a:extLst>
          </p:cNvPr>
          <p:cNvSpPr/>
          <p:nvPr/>
        </p:nvSpPr>
        <p:spPr>
          <a:xfrm>
            <a:off x="457200" y="914400"/>
            <a:ext cx="11277600" cy="5486400"/>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20" name="Picture Placeholder 7"/>
          <p:cNvSpPr>
            <a:spLocks noGrp="1"/>
          </p:cNvSpPr>
          <p:nvPr>
            <p:ph type="pic" sz="quarter" idx="21"/>
          </p:nvPr>
        </p:nvSpPr>
        <p:spPr>
          <a:xfrm>
            <a:off x="456892" y="914400"/>
            <a:ext cx="3281627" cy="2740561"/>
          </a:xfrm>
          <a:prstGeom prst="rect">
            <a:avLst/>
          </a:prstGeom>
          <a:solidFill>
            <a:schemeClr val="bg2">
              <a:lumMod val="25000"/>
            </a:schemeClr>
          </a:solidFill>
        </p:spPr>
        <p:txBody>
          <a:bodyPr tIns="548640" bIns="822960" anchor="t" anchorCtr="0"/>
          <a:lstStyle>
            <a:lvl1pPr algn="ctr">
              <a:buNone/>
              <a:defRPr sz="1200" b="1">
                <a:solidFill>
                  <a:schemeClr val="bg1"/>
                </a:solidFill>
              </a:defRPr>
            </a:lvl1pPr>
          </a:lstStyle>
          <a:p>
            <a:pPr lvl="0"/>
            <a:r>
              <a:rPr lang="en-US" noProof="0"/>
              <a:t>Click icon to add picture</a:t>
            </a:r>
          </a:p>
        </p:txBody>
      </p:sp>
      <p:sp>
        <p:nvSpPr>
          <p:cNvPr id="11" name="Picture Placeholder 16"/>
          <p:cNvSpPr>
            <a:spLocks noGrp="1"/>
          </p:cNvSpPr>
          <p:nvPr>
            <p:ph type="pic" sz="quarter" idx="51"/>
          </p:nvPr>
        </p:nvSpPr>
        <p:spPr>
          <a:xfrm>
            <a:off x="3729988" y="914400"/>
            <a:ext cx="3252936" cy="2738457"/>
          </a:xfrm>
          <a:prstGeom prst="rect">
            <a:avLst/>
          </a:prstGeom>
          <a:solidFill>
            <a:schemeClr val="bg2">
              <a:lumMod val="25000"/>
            </a:schemeClr>
          </a:solidFill>
        </p:spPr>
        <p:txBody>
          <a:bodyPr tIns="548640" anchor="t" anchorCtr="0"/>
          <a:lstStyle>
            <a:lvl1pPr marL="0" indent="0"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22" name="Picture Placeholder 11"/>
          <p:cNvSpPr>
            <a:spLocks noGrp="1"/>
          </p:cNvSpPr>
          <p:nvPr>
            <p:ph type="pic" sz="quarter" idx="22"/>
          </p:nvPr>
        </p:nvSpPr>
        <p:spPr>
          <a:xfrm>
            <a:off x="456481" y="3645134"/>
            <a:ext cx="3279792" cy="2755664"/>
          </a:xfrm>
          <a:prstGeom prst="rect">
            <a:avLst/>
          </a:prstGeom>
          <a:solidFill>
            <a:schemeClr val="bg2">
              <a:lumMod val="25000"/>
            </a:schemeClr>
          </a:solidFill>
        </p:spPr>
        <p:txBody>
          <a:bodyPr tIns="548640" bIns="731520" anchor="t" anchorCtr="0"/>
          <a:lstStyle>
            <a:lvl1pPr algn="ctr">
              <a:buNone/>
              <a:defRPr sz="1200" b="1">
                <a:solidFill>
                  <a:schemeClr val="bg1"/>
                </a:solidFill>
              </a:defRPr>
            </a:lvl1pPr>
          </a:lstStyle>
          <a:p>
            <a:pPr lvl="0"/>
            <a:r>
              <a:rPr lang="en-US" noProof="0"/>
              <a:t>Click icon to add picture</a:t>
            </a:r>
          </a:p>
        </p:txBody>
      </p:sp>
      <p:sp>
        <p:nvSpPr>
          <p:cNvPr id="15" name="Picture Placeholder 16"/>
          <p:cNvSpPr>
            <a:spLocks noGrp="1"/>
          </p:cNvSpPr>
          <p:nvPr>
            <p:ph type="pic" sz="quarter" idx="55"/>
          </p:nvPr>
        </p:nvSpPr>
        <p:spPr>
          <a:xfrm>
            <a:off x="3729987" y="3645134"/>
            <a:ext cx="3252937" cy="2755662"/>
          </a:xfrm>
          <a:prstGeom prst="rect">
            <a:avLst/>
          </a:prstGeom>
          <a:solidFill>
            <a:schemeClr val="bg2">
              <a:lumMod val="25000"/>
            </a:schemeClr>
          </a:solidFill>
        </p:spPr>
        <p:txBody>
          <a:bodyPr tIns="548640" anchor="t" anchorCtr="0"/>
          <a:lstStyle>
            <a:lvl1pPr marL="0" indent="0"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8" name="Text Placeholder 3"/>
          <p:cNvSpPr>
            <a:spLocks noGrp="1"/>
          </p:cNvSpPr>
          <p:nvPr>
            <p:ph type="body" sz="quarter" idx="59"/>
          </p:nvPr>
        </p:nvSpPr>
        <p:spPr>
          <a:xfrm>
            <a:off x="457199" y="4888706"/>
            <a:ext cx="3284719" cy="1512785"/>
          </a:xfrm>
          <a:prstGeom prst="rect">
            <a:avLst/>
          </a:prstGeom>
          <a:gradFill flip="none" rotWithShape="1">
            <a:gsLst>
              <a:gs pos="0">
                <a:schemeClr val="tx1">
                  <a:alpha val="0"/>
                </a:schemeClr>
              </a:gs>
              <a:gs pos="49000">
                <a:schemeClr val="tx1">
                  <a:alpha val="25000"/>
                </a:schemeClr>
              </a:gs>
              <a:gs pos="100000">
                <a:schemeClr val="tx1">
                  <a:alpha val="75000"/>
                </a:schemeClr>
              </a:gs>
            </a:gsLst>
            <a:lin ang="5400000" scaled="1"/>
            <a:tileRect/>
          </a:gradFill>
        </p:spPr>
        <p:txBody>
          <a:bodyPr lIns="274320" tIns="1005840" rIns="182880" bIns="182880" anchor="t"/>
          <a:lstStyle>
            <a:lvl1pPr marL="0" indent="0" algn="l">
              <a:lnSpc>
                <a:spcPct val="100000"/>
              </a:lnSpc>
              <a:spcBef>
                <a:spcPts val="0"/>
              </a:spcBef>
              <a:spcAft>
                <a:spcPts val="300"/>
              </a:spcAft>
              <a:buNone/>
              <a:defRPr sz="1400" b="1" i="0" spc="30" baseline="0">
                <a:solidFill>
                  <a:schemeClr val="bg1"/>
                </a:solidFill>
                <a:latin typeface="Arial" panose="020B0604020202020204" pitchFamily="34" charset="0"/>
              </a:defRPr>
            </a:lvl1pPr>
            <a:lvl2pPr marL="0" indent="0" algn="l">
              <a:lnSpc>
                <a:spcPct val="100000"/>
              </a:lnSpc>
              <a:spcBef>
                <a:spcPts val="0"/>
              </a:spcBef>
              <a:spcAft>
                <a:spcPts val="300"/>
              </a:spcAft>
              <a:buFont typeface="Arial" panose="020B0604020202020204" pitchFamily="34" charset="0"/>
              <a:buNone/>
              <a:defRPr sz="1400" b="0" i="0" spc="50" baseline="0">
                <a:solidFill>
                  <a:schemeClr val="bg1">
                    <a:lumMod val="75000"/>
                  </a:schemeClr>
                </a:solidFill>
                <a:latin typeface="Arial" panose="02000503000000020004" pitchFamily="2" charset="0"/>
              </a:defRPr>
            </a:lvl2pPr>
            <a:lvl3pPr marL="365760" indent="0" algn="ctr">
              <a:buFont typeface="Arial" panose="020B0604020202020204" pitchFamily="34" charset="0"/>
              <a:buNone/>
              <a:defRPr>
                <a:solidFill>
                  <a:schemeClr val="bg1"/>
                </a:solidFill>
              </a:defRPr>
            </a:lvl3pPr>
            <a:lvl4pPr marL="457200" indent="0" algn="ctr">
              <a:buFont typeface="Arial" panose="020B0604020202020204" pitchFamily="34" charset="0"/>
              <a:buNone/>
              <a:defRPr>
                <a:solidFill>
                  <a:schemeClr val="bg1"/>
                </a:solidFill>
              </a:defRPr>
            </a:lvl4pPr>
            <a:lvl5pPr marL="548640" indent="0" algn="ctr">
              <a:buFont typeface="Arial" panose="020B0604020202020204" pitchFamily="34" charset="0"/>
              <a:buNone/>
              <a:defRPr>
                <a:solidFill>
                  <a:schemeClr val="bg1"/>
                </a:solidFill>
              </a:defRPr>
            </a:lvl5pPr>
          </a:lstStyle>
          <a:p>
            <a:pPr lvl="0"/>
            <a:r>
              <a:rPr lang="en-US"/>
              <a:t>Click to edit Master text styles</a:t>
            </a:r>
          </a:p>
        </p:txBody>
      </p:sp>
      <p:sp>
        <p:nvSpPr>
          <p:cNvPr id="19" name="Text Placeholder 3"/>
          <p:cNvSpPr>
            <a:spLocks noGrp="1"/>
          </p:cNvSpPr>
          <p:nvPr>
            <p:ph type="body" sz="quarter" idx="60"/>
          </p:nvPr>
        </p:nvSpPr>
        <p:spPr>
          <a:xfrm>
            <a:off x="3729987" y="4891110"/>
            <a:ext cx="3252937" cy="1509688"/>
          </a:xfrm>
          <a:prstGeom prst="rect">
            <a:avLst/>
          </a:prstGeom>
          <a:gradFill flip="none" rotWithShape="1">
            <a:gsLst>
              <a:gs pos="0">
                <a:schemeClr val="tx1">
                  <a:alpha val="0"/>
                </a:schemeClr>
              </a:gs>
              <a:gs pos="49000">
                <a:schemeClr val="tx1">
                  <a:alpha val="25000"/>
                </a:schemeClr>
              </a:gs>
              <a:gs pos="100000">
                <a:schemeClr val="tx1">
                  <a:alpha val="75000"/>
                </a:schemeClr>
              </a:gs>
            </a:gsLst>
            <a:lin ang="5400000" scaled="1"/>
            <a:tileRect/>
          </a:gradFill>
        </p:spPr>
        <p:txBody>
          <a:bodyPr lIns="274320" tIns="1005840" rIns="182880" bIns="182880" anchor="t"/>
          <a:lstStyle>
            <a:lvl1pPr marL="0" indent="0" algn="l">
              <a:lnSpc>
                <a:spcPct val="100000"/>
              </a:lnSpc>
              <a:spcBef>
                <a:spcPts val="0"/>
              </a:spcBef>
              <a:spcAft>
                <a:spcPts val="300"/>
              </a:spcAft>
              <a:buNone/>
              <a:defRPr sz="1400" b="1" i="0" spc="30" baseline="0">
                <a:solidFill>
                  <a:schemeClr val="bg1"/>
                </a:solidFill>
                <a:latin typeface="Arial" panose="020B0604020202020204" pitchFamily="34" charset="0"/>
              </a:defRPr>
            </a:lvl1pPr>
            <a:lvl2pPr marL="0" indent="0" algn="l">
              <a:lnSpc>
                <a:spcPct val="100000"/>
              </a:lnSpc>
              <a:spcBef>
                <a:spcPts val="0"/>
              </a:spcBef>
              <a:spcAft>
                <a:spcPts val="300"/>
              </a:spcAft>
              <a:buFont typeface="Arial" panose="020B0604020202020204" pitchFamily="34" charset="0"/>
              <a:buNone/>
              <a:defRPr sz="1400" b="0" i="0" spc="50" baseline="0">
                <a:solidFill>
                  <a:schemeClr val="bg1">
                    <a:lumMod val="75000"/>
                  </a:schemeClr>
                </a:solidFill>
                <a:latin typeface="Arial" panose="02000503000000020004" pitchFamily="2" charset="0"/>
              </a:defRPr>
            </a:lvl2pPr>
            <a:lvl3pPr marL="365760" indent="0" algn="ctr">
              <a:buFont typeface="Arial" panose="020B0604020202020204" pitchFamily="34" charset="0"/>
              <a:buNone/>
              <a:defRPr>
                <a:solidFill>
                  <a:schemeClr val="bg1"/>
                </a:solidFill>
              </a:defRPr>
            </a:lvl3pPr>
            <a:lvl4pPr marL="457200" indent="0" algn="ctr">
              <a:buFont typeface="Arial" panose="020B0604020202020204" pitchFamily="34" charset="0"/>
              <a:buNone/>
              <a:defRPr>
                <a:solidFill>
                  <a:schemeClr val="bg1"/>
                </a:solidFill>
              </a:defRPr>
            </a:lvl4pPr>
            <a:lvl5pPr marL="548640" indent="0" algn="ctr">
              <a:buFont typeface="Arial" panose="020B0604020202020204" pitchFamily="34" charset="0"/>
              <a:buNone/>
              <a:defRPr>
                <a:solidFill>
                  <a:schemeClr val="bg1"/>
                </a:solidFill>
              </a:defRPr>
            </a:lvl5pPr>
          </a:lstStyle>
          <a:p>
            <a:pPr lvl="0"/>
            <a:r>
              <a:rPr lang="en-US"/>
              <a:t>Click to edit Master text styles</a:t>
            </a:r>
          </a:p>
        </p:txBody>
      </p:sp>
      <p:sp>
        <p:nvSpPr>
          <p:cNvPr id="2" name="Title 1"/>
          <p:cNvSpPr>
            <a:spLocks noGrp="1"/>
          </p:cNvSpPr>
          <p:nvPr>
            <p:ph type="title"/>
          </p:nvPr>
        </p:nvSpPr>
        <p:spPr/>
        <p:txBody>
          <a:bodyPr/>
          <a:lstStyle>
            <a:lvl1pPr>
              <a:defRPr b="1" i="0"/>
            </a:lvl1pPr>
          </a:lstStyle>
          <a:p>
            <a:r>
              <a:rPr lang="en-US"/>
              <a:t>Click to edit Master title style</a:t>
            </a:r>
          </a:p>
        </p:txBody>
      </p:sp>
      <p:sp>
        <p:nvSpPr>
          <p:cNvPr id="10" name="Text Placeholder 3"/>
          <p:cNvSpPr>
            <a:spLocks noGrp="1"/>
          </p:cNvSpPr>
          <p:nvPr>
            <p:ph type="body" sz="quarter" idx="42"/>
          </p:nvPr>
        </p:nvSpPr>
        <p:spPr>
          <a:xfrm>
            <a:off x="457198" y="2149170"/>
            <a:ext cx="3282039" cy="1500338"/>
          </a:xfrm>
          <a:prstGeom prst="rect">
            <a:avLst/>
          </a:prstGeom>
          <a:gradFill flip="none" rotWithShape="1">
            <a:gsLst>
              <a:gs pos="0">
                <a:schemeClr val="tx1">
                  <a:alpha val="0"/>
                </a:schemeClr>
              </a:gs>
              <a:gs pos="49000">
                <a:schemeClr val="tx1">
                  <a:alpha val="25000"/>
                </a:schemeClr>
              </a:gs>
              <a:gs pos="100000">
                <a:schemeClr val="tx1">
                  <a:alpha val="75000"/>
                </a:schemeClr>
              </a:gs>
            </a:gsLst>
            <a:lin ang="5400000" scaled="1"/>
            <a:tileRect/>
          </a:gradFill>
        </p:spPr>
        <p:txBody>
          <a:bodyPr lIns="274320" tIns="1005840" rIns="182880" bIns="182880" anchor="t"/>
          <a:lstStyle>
            <a:lvl1pPr marL="0" indent="0" algn="l">
              <a:lnSpc>
                <a:spcPct val="100000"/>
              </a:lnSpc>
              <a:spcBef>
                <a:spcPts val="0"/>
              </a:spcBef>
              <a:spcAft>
                <a:spcPts val="300"/>
              </a:spcAft>
              <a:buNone/>
              <a:defRPr sz="1400" b="1" i="0" spc="30" baseline="0">
                <a:solidFill>
                  <a:schemeClr val="bg1"/>
                </a:solidFill>
                <a:latin typeface="Arial" panose="020B0604020202020204" pitchFamily="34" charset="0"/>
              </a:defRPr>
            </a:lvl1pPr>
            <a:lvl2pPr marL="0" indent="0" algn="l">
              <a:lnSpc>
                <a:spcPct val="100000"/>
              </a:lnSpc>
              <a:spcBef>
                <a:spcPts val="0"/>
              </a:spcBef>
              <a:spcAft>
                <a:spcPts val="300"/>
              </a:spcAft>
              <a:buFont typeface="Arial" panose="020B0604020202020204" pitchFamily="34" charset="0"/>
              <a:buNone/>
              <a:defRPr sz="1400" b="0" i="0" spc="50" baseline="0">
                <a:solidFill>
                  <a:schemeClr val="bg1">
                    <a:lumMod val="75000"/>
                  </a:schemeClr>
                </a:solidFill>
                <a:latin typeface="Arial" panose="02000503000000020004" pitchFamily="2" charset="0"/>
              </a:defRPr>
            </a:lvl2pPr>
            <a:lvl3pPr marL="365760" indent="0" algn="ctr">
              <a:buFont typeface="Arial" panose="020B0604020202020204" pitchFamily="34" charset="0"/>
              <a:buNone/>
              <a:defRPr>
                <a:solidFill>
                  <a:schemeClr val="bg1"/>
                </a:solidFill>
              </a:defRPr>
            </a:lvl3pPr>
            <a:lvl4pPr marL="457200" indent="0" algn="ctr">
              <a:buFont typeface="Arial" panose="020B0604020202020204" pitchFamily="34" charset="0"/>
              <a:buNone/>
              <a:defRPr>
                <a:solidFill>
                  <a:schemeClr val="bg1"/>
                </a:solidFill>
              </a:defRPr>
            </a:lvl4pPr>
            <a:lvl5pPr marL="548640" indent="0" algn="ctr">
              <a:buFont typeface="Arial" panose="020B0604020202020204" pitchFamily="34" charset="0"/>
              <a:buNone/>
              <a:defRPr>
                <a:solidFill>
                  <a:schemeClr val="bg1"/>
                </a:solidFill>
              </a:defRPr>
            </a:lvl5pPr>
          </a:lstStyle>
          <a:p>
            <a:pPr lvl="0"/>
            <a:r>
              <a:rPr lang="en-US"/>
              <a:t>Click to edit Master text styles</a:t>
            </a:r>
          </a:p>
        </p:txBody>
      </p:sp>
      <p:sp>
        <p:nvSpPr>
          <p:cNvPr id="17" name="Text Placeholder 3"/>
          <p:cNvSpPr>
            <a:spLocks noGrp="1"/>
          </p:cNvSpPr>
          <p:nvPr>
            <p:ph type="body" sz="quarter" idx="58"/>
          </p:nvPr>
        </p:nvSpPr>
        <p:spPr>
          <a:xfrm>
            <a:off x="3736272" y="2149791"/>
            <a:ext cx="3246728" cy="1502082"/>
          </a:xfrm>
          <a:prstGeom prst="rect">
            <a:avLst/>
          </a:prstGeom>
          <a:gradFill flip="none" rotWithShape="1">
            <a:gsLst>
              <a:gs pos="0">
                <a:schemeClr val="tx1">
                  <a:alpha val="0"/>
                </a:schemeClr>
              </a:gs>
              <a:gs pos="49000">
                <a:schemeClr val="tx1">
                  <a:alpha val="25000"/>
                </a:schemeClr>
              </a:gs>
              <a:gs pos="100000">
                <a:schemeClr val="tx1">
                  <a:alpha val="75000"/>
                </a:schemeClr>
              </a:gs>
            </a:gsLst>
            <a:lin ang="5400000" scaled="1"/>
            <a:tileRect/>
          </a:gradFill>
        </p:spPr>
        <p:txBody>
          <a:bodyPr lIns="274320" tIns="1005840" rIns="182880" bIns="182880" anchor="t"/>
          <a:lstStyle>
            <a:lvl1pPr marL="0" indent="0" algn="l">
              <a:lnSpc>
                <a:spcPct val="100000"/>
              </a:lnSpc>
              <a:spcBef>
                <a:spcPts val="0"/>
              </a:spcBef>
              <a:spcAft>
                <a:spcPts val="300"/>
              </a:spcAft>
              <a:buNone/>
              <a:defRPr sz="1400" b="1" i="0" spc="30" baseline="0">
                <a:solidFill>
                  <a:schemeClr val="bg1"/>
                </a:solidFill>
                <a:latin typeface="Arial" panose="020B0604020202020204" pitchFamily="34" charset="0"/>
              </a:defRPr>
            </a:lvl1pPr>
            <a:lvl2pPr marL="0" indent="0" algn="l">
              <a:lnSpc>
                <a:spcPct val="100000"/>
              </a:lnSpc>
              <a:spcBef>
                <a:spcPts val="0"/>
              </a:spcBef>
              <a:spcAft>
                <a:spcPts val="300"/>
              </a:spcAft>
              <a:buFont typeface="Arial" panose="020B0604020202020204" pitchFamily="34" charset="0"/>
              <a:buNone/>
              <a:defRPr sz="1400" b="0" i="0" spc="50" baseline="0">
                <a:solidFill>
                  <a:schemeClr val="bg1">
                    <a:lumMod val="75000"/>
                  </a:schemeClr>
                </a:solidFill>
                <a:latin typeface="Arial" panose="02000503000000020004" pitchFamily="2" charset="0"/>
              </a:defRPr>
            </a:lvl2pPr>
            <a:lvl3pPr marL="365760" indent="0" algn="ctr">
              <a:buFont typeface="Arial" panose="020B0604020202020204" pitchFamily="34" charset="0"/>
              <a:buNone/>
              <a:defRPr>
                <a:solidFill>
                  <a:schemeClr val="bg1"/>
                </a:solidFill>
              </a:defRPr>
            </a:lvl3pPr>
            <a:lvl4pPr marL="457200" indent="0" algn="ctr">
              <a:buFont typeface="Arial" panose="020B0604020202020204" pitchFamily="34" charset="0"/>
              <a:buNone/>
              <a:defRPr>
                <a:solidFill>
                  <a:schemeClr val="bg1"/>
                </a:solidFill>
              </a:defRPr>
            </a:lvl4pPr>
            <a:lvl5pPr marL="548640" indent="0" algn="ctr">
              <a:buFont typeface="Arial" panose="020B0604020202020204" pitchFamily="34" charset="0"/>
              <a:buNone/>
              <a:defRPr>
                <a:solidFill>
                  <a:schemeClr val="bg1"/>
                </a:solidFill>
              </a:defRPr>
            </a:lvl5pPr>
          </a:lstStyle>
          <a:p>
            <a:pPr lvl="0"/>
            <a:r>
              <a:rPr lang="en-US"/>
              <a:t>Click to edit Master text styles</a:t>
            </a:r>
          </a:p>
        </p:txBody>
      </p:sp>
      <p:sp>
        <p:nvSpPr>
          <p:cNvPr id="16" name="Slide Number Placeholder 3">
            <a:extLst>
              <a:ext uri="{FF2B5EF4-FFF2-40B4-BE49-F238E27FC236}">
                <a16:creationId xmlns:a16="http://schemas.microsoft.com/office/drawing/2014/main" id="{F50F1B2A-5FA4-C346-8551-6B735A69B9CB}"/>
              </a:ext>
            </a:extLst>
          </p:cNvPr>
          <p:cNvSpPr>
            <a:spLocks noGrp="1"/>
          </p:cNvSpPr>
          <p:nvPr>
            <p:ph type="sldNum" sz="quarter" idx="61"/>
          </p:nvPr>
        </p:nvSpPr>
        <p:spPr/>
        <p:txBody>
          <a:bodyPr/>
          <a:lstStyle>
            <a:lvl1pPr>
              <a:defRPr b="0" i="0">
                <a:latin typeface="Arial" panose="020B0604020202020204" pitchFamily="34" charset="0"/>
              </a:defRPr>
            </a:lvl1pPr>
          </a:lstStyle>
          <a:p>
            <a:pPr>
              <a:defRPr/>
            </a:pPr>
            <a:fld id="{1667A045-DB6C-724B-9DE4-FD55E3CBA8C7}" type="slidenum">
              <a:rPr lang="en-US" smtClean="0"/>
              <a:pPr>
                <a:defRPr/>
              </a:pPr>
              <a:t>‹#›</a:t>
            </a:fld>
            <a:endParaRPr lang="en-US"/>
          </a:p>
        </p:txBody>
      </p:sp>
      <p:sp>
        <p:nvSpPr>
          <p:cNvPr id="21" name="Footer Placeholder 4">
            <a:extLst>
              <a:ext uri="{FF2B5EF4-FFF2-40B4-BE49-F238E27FC236}">
                <a16:creationId xmlns:a16="http://schemas.microsoft.com/office/drawing/2014/main" id="{69AD5235-2299-4548-956E-C94F6834B9C6}"/>
              </a:ext>
            </a:extLst>
          </p:cNvPr>
          <p:cNvSpPr>
            <a:spLocks noGrp="1"/>
          </p:cNvSpPr>
          <p:nvPr>
            <p:ph type="ftr" sz="quarter" idx="62"/>
          </p:nvPr>
        </p:nvSpPr>
        <p:spPr/>
        <p:txBody>
          <a:bodyPr/>
          <a:lstStyle>
            <a:lvl1pPr>
              <a:defRPr b="0" i="0">
                <a:latin typeface="Arial" panose="020B0604020202020204" pitchFamily="34" charset="0"/>
              </a:defRPr>
            </a:lvl1pPr>
          </a:lstStyle>
          <a:p>
            <a:pPr>
              <a:defRPr/>
            </a:pPr>
            <a:r>
              <a:rPr lang="en-US"/>
              <a:t>©Silicon Labs Inc. All rights reserved.</a:t>
            </a:r>
          </a:p>
        </p:txBody>
      </p:sp>
      <p:sp>
        <p:nvSpPr>
          <p:cNvPr id="23" name="Content Placeholder 6">
            <a:extLst>
              <a:ext uri="{FF2B5EF4-FFF2-40B4-BE49-F238E27FC236}">
                <a16:creationId xmlns:a16="http://schemas.microsoft.com/office/drawing/2014/main" id="{063D3F16-4491-534C-8F53-53A289D21789}"/>
              </a:ext>
            </a:extLst>
          </p:cNvPr>
          <p:cNvSpPr>
            <a:spLocks noGrp="1"/>
          </p:cNvSpPr>
          <p:nvPr>
            <p:ph sz="quarter" idx="13"/>
          </p:nvPr>
        </p:nvSpPr>
        <p:spPr>
          <a:xfrm>
            <a:off x="6989224" y="914400"/>
            <a:ext cx="4739352" cy="5489746"/>
          </a:xfrm>
          <a:prstGeom prst="rect">
            <a:avLst/>
          </a:prstGeom>
          <a:noFill/>
          <a:effectLst/>
        </p:spPr>
        <p:txBody>
          <a:bodyPr lIns="228600" tIns="228600" rIns="228600" bIns="228600" anchor="ctr"/>
          <a:lstStyle>
            <a:lvl1pPr>
              <a:defRPr sz="1600" b="1" i="0">
                <a:latin typeface="Arial" panose="020B0604020202020204" pitchFamily="34" charset="0"/>
              </a:defRPr>
            </a:lvl1pPr>
            <a:lvl2pPr>
              <a:defRPr sz="1400" b="0" i="0">
                <a:latin typeface="Arial" panose="020B0604020202020204" pitchFamily="34" charset="0"/>
              </a:defRPr>
            </a:lvl2pPr>
            <a:lvl3pPr>
              <a:defRPr sz="1200" b="0" i="0">
                <a:latin typeface="Arial" panose="020B0604020202020204" pitchFamily="34" charset="0"/>
              </a:defRPr>
            </a:lvl3pPr>
            <a:lvl4pP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3052805635"/>
      </p:ext>
    </p:extLst>
  </p:cSld>
  <p:clrMapOvr>
    <a:masterClrMapping/>
  </p:clrMapOvr>
  <p:transition spd="med">
    <p:wipe/>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1_feature-four-image-content">
    <p:bg>
      <p:bgPr>
        <a:solidFill>
          <a:schemeClr val="bg2">
            <a:lumMod val="1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A458DF-8DF4-EC4C-9317-551EAF5AF4FE}"/>
              </a:ext>
            </a:extLst>
          </p:cNvPr>
          <p:cNvSpPr/>
          <p:nvPr/>
        </p:nvSpPr>
        <p:spPr>
          <a:xfrm>
            <a:off x="457200" y="914400"/>
            <a:ext cx="11277600" cy="5486400"/>
          </a:xfrm>
          <a:prstGeom prst="rect">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sp>
        <p:nvSpPr>
          <p:cNvPr id="7" name="Content Placeholder 6"/>
          <p:cNvSpPr>
            <a:spLocks noGrp="1"/>
          </p:cNvSpPr>
          <p:nvPr>
            <p:ph sz="quarter" idx="13"/>
          </p:nvPr>
        </p:nvSpPr>
        <p:spPr>
          <a:xfrm>
            <a:off x="6997069" y="914400"/>
            <a:ext cx="4739352" cy="5489745"/>
          </a:xfrm>
          <a:prstGeom prst="rect">
            <a:avLst/>
          </a:prstGeom>
          <a:solidFill>
            <a:schemeClr val="tx1"/>
          </a:solidFill>
          <a:effectLst/>
        </p:spPr>
        <p:txBody>
          <a:bodyPr lIns="228600" tIns="228600" rIns="228600" bIns="228600" anchor="ctr"/>
          <a:lstStyle>
            <a:lvl1pPr>
              <a:defRPr sz="1600" b="1" i="0">
                <a:latin typeface="Arial" panose="020B0604020202020204" pitchFamily="34" charset="0"/>
              </a:defRPr>
            </a:lvl1pPr>
            <a:lvl2pPr>
              <a:defRPr sz="1400" b="0" i="0">
                <a:latin typeface="Arial" panose="020B0604020202020204" pitchFamily="34" charset="0"/>
              </a:defRPr>
            </a:lvl2pPr>
            <a:lvl3pPr>
              <a:defRPr sz="1200" b="0" i="0">
                <a:latin typeface="Arial" panose="020B0604020202020204" pitchFamily="34" charset="0"/>
              </a:defRPr>
            </a:lvl3pPr>
            <a:lvl4pPr>
              <a:defRPr sz="1100" b="0" i="0">
                <a:latin typeface="Arial" panose="020B0604020202020204" pitchFamily="34" charset="0"/>
              </a:defRPr>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Title 4"/>
          <p:cNvSpPr>
            <a:spLocks noGrp="1"/>
          </p:cNvSpPr>
          <p:nvPr>
            <p:ph type="title"/>
          </p:nvPr>
        </p:nvSpPr>
        <p:spPr/>
        <p:txBody>
          <a:bodyPr/>
          <a:lstStyle>
            <a:lvl1pPr>
              <a:defRPr b="1" i="0">
                <a:solidFill>
                  <a:schemeClr val="bg1"/>
                </a:solidFill>
              </a:defRPr>
            </a:lvl1pPr>
          </a:lstStyle>
          <a:p>
            <a:r>
              <a:rPr lang="en-US"/>
              <a:t>Click to edit Master title style</a:t>
            </a:r>
          </a:p>
        </p:txBody>
      </p:sp>
      <p:sp>
        <p:nvSpPr>
          <p:cNvPr id="13" name="Picture Placeholder 7"/>
          <p:cNvSpPr>
            <a:spLocks noGrp="1"/>
          </p:cNvSpPr>
          <p:nvPr>
            <p:ph type="pic" sz="quarter" idx="24"/>
          </p:nvPr>
        </p:nvSpPr>
        <p:spPr>
          <a:xfrm>
            <a:off x="3706850" y="914400"/>
            <a:ext cx="3291840" cy="5486396"/>
          </a:xfrm>
          <a:solidFill>
            <a:schemeClr val="bg2">
              <a:lumMod val="25000"/>
            </a:schemeClr>
          </a:solidFill>
        </p:spPr>
        <p:txBody>
          <a:bodyPr bIns="731520" anchor="ctr" anchorCtr="0"/>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9" name="Picture Placeholder 7"/>
          <p:cNvSpPr>
            <a:spLocks noGrp="1"/>
          </p:cNvSpPr>
          <p:nvPr>
            <p:ph type="pic" sz="quarter" idx="21"/>
          </p:nvPr>
        </p:nvSpPr>
        <p:spPr>
          <a:xfrm>
            <a:off x="457199" y="914400"/>
            <a:ext cx="3259117" cy="5486396"/>
          </a:xfrm>
          <a:prstGeom prst="rect">
            <a:avLst/>
          </a:prstGeom>
          <a:solidFill>
            <a:schemeClr val="bg2">
              <a:lumMod val="25000"/>
            </a:schemeClr>
          </a:solidFill>
        </p:spPr>
        <p:txBody>
          <a:bodyPr bIns="73152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10" name="Slide Number Placeholder 5">
            <a:extLst>
              <a:ext uri="{FF2B5EF4-FFF2-40B4-BE49-F238E27FC236}">
                <a16:creationId xmlns:a16="http://schemas.microsoft.com/office/drawing/2014/main" id="{CAD30406-F12D-514B-A2A1-E3055BE9953F}"/>
              </a:ext>
            </a:extLst>
          </p:cNvPr>
          <p:cNvSpPr>
            <a:spLocks noGrp="1"/>
          </p:cNvSpPr>
          <p:nvPr>
            <p:ph type="sldNum" sz="quarter" idx="26"/>
          </p:nvPr>
        </p:nvSpPr>
        <p:spPr/>
        <p:txBody>
          <a:bodyPr/>
          <a:lstStyle>
            <a:lvl1pPr>
              <a:defRPr b="0" i="0">
                <a:latin typeface="Arial" panose="020B0604020202020204" pitchFamily="34" charset="0"/>
              </a:defRPr>
            </a:lvl1pPr>
          </a:lstStyle>
          <a:p>
            <a:pPr>
              <a:defRPr/>
            </a:pPr>
            <a:fld id="{2DED0FFC-CF02-204D-9B89-039BCA64B98E}" type="slidenum">
              <a:rPr lang="en-US" smtClean="0"/>
              <a:pPr>
                <a:defRPr/>
              </a:pPr>
              <a:t>‹#›</a:t>
            </a:fld>
            <a:endParaRPr lang="en-US"/>
          </a:p>
        </p:txBody>
      </p:sp>
      <p:sp>
        <p:nvSpPr>
          <p:cNvPr id="11" name="Footer Placeholder 1">
            <a:extLst>
              <a:ext uri="{FF2B5EF4-FFF2-40B4-BE49-F238E27FC236}">
                <a16:creationId xmlns:a16="http://schemas.microsoft.com/office/drawing/2014/main" id="{AA916A23-D2B5-9B4D-A987-897E28129F34}"/>
              </a:ext>
            </a:extLst>
          </p:cNvPr>
          <p:cNvSpPr>
            <a:spLocks noGrp="1"/>
          </p:cNvSpPr>
          <p:nvPr>
            <p:ph type="ftr" sz="quarter" idx="27"/>
          </p:nvPr>
        </p:nvSpPr>
        <p:spPr/>
        <p:txBody>
          <a:bodyPr/>
          <a:lstStyle>
            <a:lvl1pPr>
              <a:defRPr b="0" i="0">
                <a:latin typeface="Arial" panose="020B0604020202020204" pitchFamily="34" charset="0"/>
              </a:defRPr>
            </a:lvl1pPr>
          </a:lstStyle>
          <a:p>
            <a:pPr>
              <a:defRPr/>
            </a:pPr>
            <a:r>
              <a:rPr lang="en-US"/>
              <a:t>©Silicon Labs Inc. All rights reserved.</a:t>
            </a:r>
          </a:p>
        </p:txBody>
      </p:sp>
    </p:spTree>
    <p:extLst>
      <p:ext uri="{BB962C8B-B14F-4D97-AF65-F5344CB8AC3E}">
        <p14:creationId xmlns:p14="http://schemas.microsoft.com/office/powerpoint/2010/main" val="2260998282"/>
      </p:ext>
    </p:extLst>
  </p:cSld>
  <p:clrMapOvr>
    <a:masterClrMapping/>
  </p:clrMapOvr>
  <p:transition spd="med">
    <p:wipe/>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1_inset_image">
    <p:bg>
      <p:bgPr>
        <a:solidFill>
          <a:schemeClr val="bg2">
            <a:lumMod val="10000"/>
          </a:schemeClr>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0"/>
            <a:ext cx="12192000" cy="6858000"/>
          </a:xfrm>
          <a:prstGeom prst="roundRect">
            <a:avLst>
              <a:gd name="adj" fmla="val 0"/>
            </a:avLst>
          </a:prstGeom>
          <a:solidFill>
            <a:schemeClr val="bg2">
              <a:lumMod val="10000"/>
            </a:schemeClr>
          </a:solidFill>
          <a:effectLst/>
        </p:spPr>
        <p:txBody>
          <a:bodyPr bIns="822960" anchor="ctr"/>
          <a:lstStyle>
            <a:lvl1pPr algn="ctr">
              <a:buNone/>
              <a:defRPr sz="1200" b="0">
                <a:solidFill>
                  <a:schemeClr val="bg1"/>
                </a:solidFill>
              </a:defRPr>
            </a:lvl1pPr>
          </a:lstStyle>
          <a:p>
            <a:pPr lvl="0"/>
            <a:r>
              <a:rPr lang="en-US" noProof="0"/>
              <a:t>Picture</a:t>
            </a:r>
          </a:p>
        </p:txBody>
      </p:sp>
      <p:sp>
        <p:nvSpPr>
          <p:cNvPr id="3" name="Content Placeholder 2">
            <a:extLst>
              <a:ext uri="{FF2B5EF4-FFF2-40B4-BE49-F238E27FC236}">
                <a16:creationId xmlns:a16="http://schemas.microsoft.com/office/drawing/2014/main" id="{C2B2D341-7925-F9DC-394B-24975C2F1F59}"/>
              </a:ext>
            </a:extLst>
          </p:cNvPr>
          <p:cNvSpPr>
            <a:spLocks noGrp="1"/>
          </p:cNvSpPr>
          <p:nvPr>
            <p:ph sz="quarter" idx="13" hasCustomPrompt="1"/>
          </p:nvPr>
        </p:nvSpPr>
        <p:spPr>
          <a:xfrm>
            <a:off x="375718" y="4017724"/>
            <a:ext cx="2592952" cy="2011085"/>
          </a:xfrm>
          <a:prstGeom prst="roundRect">
            <a:avLst>
              <a:gd name="adj" fmla="val 0"/>
            </a:avLst>
          </a:prstGeom>
          <a:solidFill>
            <a:schemeClr val="tx1"/>
          </a:solidFill>
          <a:effectLst>
            <a:outerShdw blurRad="228600" dist="152400" dir="2700000" algn="tl" rotWithShape="0">
              <a:prstClr val="black">
                <a:alpha val="40000"/>
              </a:prstClr>
            </a:outerShdw>
          </a:effectLst>
        </p:spPr>
        <p:txBody>
          <a:bodyPr wrap="square" lIns="182880" tIns="548640" rIns="182880">
            <a:spAutoFit/>
          </a:bodyPr>
          <a:lstStyle>
            <a:lvl1pPr marL="0" indent="0" algn="l">
              <a:buNone/>
              <a:defRPr sz="900" b="0" cap="all" spc="200" baseline="0"/>
            </a:lvl1pPr>
            <a:lvl2pPr marL="0" indent="0">
              <a:buNone/>
              <a:defRPr sz="1600" b="1"/>
            </a:lvl2pPr>
            <a:lvl3pPr marL="0" indent="0">
              <a:buNone/>
              <a:defRPr/>
            </a:lvl3pPr>
            <a:lvl4pPr marL="0" indent="-182563">
              <a:buFont typeface="Wingdings" pitchFamily="2" charset="2"/>
              <a:buChar char="§"/>
              <a:defRPr/>
            </a:lvl4pPr>
            <a:lvl5pPr marL="365760" indent="-18288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2">
            <a:extLst>
              <a:ext uri="{FF2B5EF4-FFF2-40B4-BE49-F238E27FC236}">
                <a16:creationId xmlns:a16="http://schemas.microsoft.com/office/drawing/2014/main" id="{2AF8CD4A-2B1D-0823-E948-E8C40C9E6C5C}"/>
              </a:ext>
            </a:extLst>
          </p:cNvPr>
          <p:cNvSpPr>
            <a:spLocks noGrp="1"/>
          </p:cNvSpPr>
          <p:nvPr>
            <p:ph sz="quarter" idx="14" hasCustomPrompt="1"/>
          </p:nvPr>
        </p:nvSpPr>
        <p:spPr>
          <a:xfrm>
            <a:off x="3356912" y="4017724"/>
            <a:ext cx="2592952" cy="2011085"/>
          </a:xfrm>
          <a:prstGeom prst="roundRect">
            <a:avLst>
              <a:gd name="adj" fmla="val 0"/>
            </a:avLst>
          </a:prstGeom>
          <a:solidFill>
            <a:schemeClr val="tx1"/>
          </a:solidFill>
          <a:effectLst>
            <a:outerShdw blurRad="228600" dist="152400" dir="2700000" algn="tl" rotWithShape="0">
              <a:prstClr val="black">
                <a:alpha val="40000"/>
              </a:prstClr>
            </a:outerShdw>
          </a:effectLst>
        </p:spPr>
        <p:txBody>
          <a:bodyPr wrap="square" lIns="182880" tIns="548640" rIns="182880">
            <a:spAutoFit/>
          </a:bodyPr>
          <a:lstStyle>
            <a:lvl1pPr marL="0" indent="0" algn="l">
              <a:buNone/>
              <a:defRPr sz="900" b="0" cap="all" spc="200" baseline="0"/>
            </a:lvl1pPr>
            <a:lvl2pPr marL="0" indent="0">
              <a:buNone/>
              <a:defRPr sz="1600" b="1"/>
            </a:lvl2pPr>
            <a:lvl3pPr marL="0" indent="0">
              <a:buNone/>
              <a:defRPr/>
            </a:lvl3pPr>
            <a:lvl4pPr marL="0" indent="-182563">
              <a:buFont typeface="Wingdings" pitchFamily="2" charset="2"/>
              <a:buChar char="§"/>
              <a:defRPr/>
            </a:lvl4pPr>
            <a:lvl5pPr marL="365760" indent="-18288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2">
            <a:extLst>
              <a:ext uri="{FF2B5EF4-FFF2-40B4-BE49-F238E27FC236}">
                <a16:creationId xmlns:a16="http://schemas.microsoft.com/office/drawing/2014/main" id="{5B91077F-2969-FC0E-9A60-9388B41106DE}"/>
              </a:ext>
            </a:extLst>
          </p:cNvPr>
          <p:cNvSpPr>
            <a:spLocks noGrp="1"/>
          </p:cNvSpPr>
          <p:nvPr>
            <p:ph sz="quarter" idx="15" hasCustomPrompt="1"/>
          </p:nvPr>
        </p:nvSpPr>
        <p:spPr>
          <a:xfrm>
            <a:off x="6262951" y="4017724"/>
            <a:ext cx="2592952" cy="2011085"/>
          </a:xfrm>
          <a:prstGeom prst="roundRect">
            <a:avLst>
              <a:gd name="adj" fmla="val 0"/>
            </a:avLst>
          </a:prstGeom>
          <a:solidFill>
            <a:schemeClr val="tx1"/>
          </a:solidFill>
          <a:effectLst>
            <a:outerShdw blurRad="228600" dist="152400" dir="2700000" algn="tl" rotWithShape="0">
              <a:prstClr val="black">
                <a:alpha val="40000"/>
              </a:prstClr>
            </a:outerShdw>
          </a:effectLst>
        </p:spPr>
        <p:txBody>
          <a:bodyPr wrap="square" lIns="182880" tIns="548640" rIns="182880">
            <a:spAutoFit/>
          </a:bodyPr>
          <a:lstStyle>
            <a:lvl1pPr marL="0" indent="0" algn="l">
              <a:buNone/>
              <a:defRPr sz="900" b="0" cap="all" spc="200" baseline="0"/>
            </a:lvl1pPr>
            <a:lvl2pPr marL="0" indent="0">
              <a:buNone/>
              <a:defRPr sz="1600" b="1"/>
            </a:lvl2pPr>
            <a:lvl3pPr marL="0" indent="0">
              <a:buNone/>
              <a:defRPr/>
            </a:lvl3pPr>
            <a:lvl4pPr marL="0" indent="-182563">
              <a:buFont typeface="Wingdings" pitchFamily="2" charset="2"/>
              <a:buChar char="§"/>
              <a:defRPr/>
            </a:lvl4pPr>
            <a:lvl5pPr marL="365760" indent="-18288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9491E127-D99F-E1FC-C590-937B9B1D0036}"/>
              </a:ext>
            </a:extLst>
          </p:cNvPr>
          <p:cNvSpPr>
            <a:spLocks noGrp="1"/>
          </p:cNvSpPr>
          <p:nvPr>
            <p:ph sz="quarter" idx="16" hasCustomPrompt="1"/>
          </p:nvPr>
        </p:nvSpPr>
        <p:spPr>
          <a:xfrm>
            <a:off x="9244145" y="4017724"/>
            <a:ext cx="2592952" cy="2011085"/>
          </a:xfrm>
          <a:prstGeom prst="roundRect">
            <a:avLst>
              <a:gd name="adj" fmla="val 0"/>
            </a:avLst>
          </a:prstGeom>
          <a:solidFill>
            <a:schemeClr val="tx1"/>
          </a:solidFill>
          <a:effectLst>
            <a:outerShdw blurRad="228600" dist="152400" dir="2700000" algn="tl" rotWithShape="0">
              <a:prstClr val="black">
                <a:alpha val="40000"/>
              </a:prstClr>
            </a:outerShdw>
          </a:effectLst>
        </p:spPr>
        <p:txBody>
          <a:bodyPr wrap="square" lIns="182880" tIns="548640" rIns="182880">
            <a:spAutoFit/>
          </a:bodyPr>
          <a:lstStyle>
            <a:lvl1pPr marL="0" indent="0" algn="l">
              <a:buNone/>
              <a:defRPr sz="900" b="0" cap="all" spc="200" baseline="0"/>
            </a:lvl1pPr>
            <a:lvl2pPr marL="0" indent="0">
              <a:buNone/>
              <a:defRPr sz="1600" b="1"/>
            </a:lvl2pPr>
            <a:lvl3pPr marL="0" indent="0">
              <a:buNone/>
              <a:defRPr/>
            </a:lvl3pPr>
            <a:lvl4pPr marL="0" indent="-182563">
              <a:buFont typeface="Wingdings" pitchFamily="2" charset="2"/>
              <a:buChar char="§"/>
              <a:defRPr/>
            </a:lvl4pPr>
            <a:lvl5pPr marL="365760" indent="-18288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40725544"/>
      </p:ext>
    </p:extLst>
  </p:cSld>
  <p:clrMapOvr>
    <a:masterClrMapping/>
  </p:clrMapOvr>
  <p:transition spd="med">
    <p:wipe/>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userDrawn="1">
  <p:cSld name="3_Custom Layout">
    <p:bg>
      <p:bgPr>
        <a:solidFill>
          <a:schemeClr val="tx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A381471-9A09-204A-9A1D-3D67927ABECC}"/>
              </a:ext>
            </a:extLst>
          </p:cNvPr>
          <p:cNvPicPr>
            <a:picLocks noChangeAspect="1"/>
          </p:cNvPicPr>
          <p:nvPr userDrawn="1"/>
        </p:nvPicPr>
        <p:blipFill>
          <a:blip r:embed="rId2"/>
          <a:stretch>
            <a:fillRect/>
          </a:stretch>
        </p:blipFill>
        <p:spPr>
          <a:xfrm>
            <a:off x="0" y="1574800"/>
            <a:ext cx="8940800" cy="3708400"/>
          </a:xfrm>
          <a:prstGeom prst="rect">
            <a:avLst/>
          </a:prstGeom>
        </p:spPr>
      </p:pic>
    </p:spTree>
    <p:extLst>
      <p:ext uri="{BB962C8B-B14F-4D97-AF65-F5344CB8AC3E}">
        <p14:creationId xmlns:p14="http://schemas.microsoft.com/office/powerpoint/2010/main" val="727894671"/>
      </p:ext>
    </p:extLst>
  </p:cSld>
  <p:clrMapOvr>
    <a:masterClrMapping/>
  </p:clrMapOvr>
  <p:transition spd="med">
    <p:wipe/>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mcu-specifications">
    <p:bg>
      <p:bgPr>
        <a:solidFill>
          <a:schemeClr val="bg2">
            <a:lumMod val="10000"/>
          </a:schemeClr>
        </a:solidFill>
        <a:effectLst/>
      </p:bgPr>
    </p:bg>
    <p:spTree>
      <p:nvGrpSpPr>
        <p:cNvPr id="1" name=""/>
        <p:cNvGrpSpPr/>
        <p:nvPr/>
      </p:nvGrpSpPr>
      <p:grpSpPr>
        <a:xfrm>
          <a:off x="0" y="0"/>
          <a:ext cx="0" cy="0"/>
          <a:chOff x="0" y="0"/>
          <a:chExt cx="0" cy="0"/>
        </a:xfrm>
      </p:grpSpPr>
      <p:pic>
        <p:nvPicPr>
          <p:cNvPr id="8" name="Picture 15">
            <a:extLst>
              <a:ext uri="{FF2B5EF4-FFF2-40B4-BE49-F238E27FC236}">
                <a16:creationId xmlns:a16="http://schemas.microsoft.com/office/drawing/2014/main" id="{4C7E8104-BD8D-1E48-9F99-CB7F5811F57F}"/>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763963" y="1657350"/>
            <a:ext cx="3908425" cy="390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52FD9AAE-FD17-A347-A4C7-A76CDA7BC073}"/>
              </a:ext>
            </a:extLst>
          </p:cNvPr>
          <p:cNvSpPr/>
          <p:nvPr/>
        </p:nvSpPr>
        <p:spPr>
          <a:xfrm>
            <a:off x="457200" y="914400"/>
            <a:ext cx="11277600" cy="5486400"/>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solidFill>
                <a:srgbClr val="FFFFFF"/>
              </a:solidFill>
              <a:latin typeface="Arial" panose="020B0604020202020204" pitchFamily="34" charset="0"/>
            </a:endParaRPr>
          </a:p>
        </p:txBody>
      </p:sp>
      <p:pic>
        <p:nvPicPr>
          <p:cNvPr id="12" name="Picture 18">
            <a:extLst>
              <a:ext uri="{FF2B5EF4-FFF2-40B4-BE49-F238E27FC236}">
                <a16:creationId xmlns:a16="http://schemas.microsoft.com/office/drawing/2014/main" id="{78567185-6528-3140-A568-A2F78550BCF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763963" y="1657350"/>
            <a:ext cx="3908425" cy="390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1">
            <a:extLst>
              <a:ext uri="{FF2B5EF4-FFF2-40B4-BE49-F238E27FC236}">
                <a16:creationId xmlns:a16="http://schemas.microsoft.com/office/drawing/2014/main" id="{8BFDC1D9-F934-224C-8243-C098598CA4F0}"/>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763963" y="1657350"/>
            <a:ext cx="3908425" cy="390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0"/>
          </p:nvPr>
        </p:nvSpPr>
        <p:spPr>
          <a:xfrm>
            <a:off x="7467601" y="2233649"/>
            <a:ext cx="1920240" cy="3840480"/>
          </a:xfrm>
          <a:prstGeom prst="rect">
            <a:avLst/>
          </a:prstGeom>
        </p:spPr>
        <p:txBody>
          <a:bodyPr anchor="t" anchorCtr="0"/>
          <a:lstStyle>
            <a:lvl1pPr marL="0" indent="0">
              <a:lnSpc>
                <a:spcPct val="100000"/>
              </a:lnSpc>
              <a:spcBef>
                <a:spcPts val="600"/>
              </a:spcBef>
              <a:spcAft>
                <a:spcPts val="300"/>
              </a:spcAft>
              <a:buClr>
                <a:schemeClr val="accent1"/>
              </a:buClr>
              <a:buSzPct val="80000"/>
              <a:buNone/>
              <a:defRPr sz="1100" b="1" i="0">
                <a:solidFill>
                  <a:schemeClr val="accent1"/>
                </a:solidFill>
                <a:latin typeface="Arial" panose="020B0604020202020204" pitchFamily="34" charset="0"/>
              </a:defRPr>
            </a:lvl1pPr>
            <a:lvl2pPr marL="0" indent="0">
              <a:lnSpc>
                <a:spcPct val="100000"/>
              </a:lnSpc>
              <a:spcBef>
                <a:spcPts val="0"/>
              </a:spcBef>
              <a:spcAft>
                <a:spcPts val="300"/>
              </a:spcAft>
              <a:buClr>
                <a:schemeClr val="accent1"/>
              </a:buClr>
              <a:buSzPct val="100000"/>
              <a:buFont typeface="Arial" panose="020B0604020202020204" pitchFamily="34" charset="0"/>
              <a:buNone/>
              <a:defRPr sz="1050" b="0" i="0">
                <a:solidFill>
                  <a:schemeClr val="accent3"/>
                </a:solidFill>
                <a:latin typeface="Arial" panose="020B0604020202020204" pitchFamily="34" charset="0"/>
              </a:defRPr>
            </a:lvl2pPr>
            <a:lvl3pPr marL="0" indent="0">
              <a:lnSpc>
                <a:spcPct val="100000"/>
              </a:lnSpc>
              <a:spcBef>
                <a:spcPts val="0"/>
              </a:spcBef>
              <a:spcAft>
                <a:spcPts val="300"/>
              </a:spcAft>
              <a:buClr>
                <a:schemeClr val="accent1"/>
              </a:buClr>
              <a:buSzPct val="90000"/>
              <a:buFont typeface="Arial"/>
              <a:buNone/>
              <a:defRPr sz="900" b="0" i="0">
                <a:solidFill>
                  <a:schemeClr val="accent3"/>
                </a:solidFill>
                <a:latin typeface="Arial" panose="020B0604020202020204" pitchFamily="34" charset="0"/>
              </a:defRPr>
            </a:lvl3pPr>
            <a:lvl4pPr marL="0" indent="0">
              <a:lnSpc>
                <a:spcPct val="100000"/>
              </a:lnSpc>
              <a:spcBef>
                <a:spcPts val="0"/>
              </a:spcBef>
              <a:spcAft>
                <a:spcPts val="300"/>
              </a:spcAft>
              <a:buClr>
                <a:schemeClr val="accent1"/>
              </a:buClr>
              <a:buSzPct val="80000"/>
              <a:buFont typeface="Wingdings" pitchFamily="2" charset="2"/>
              <a:buNone/>
              <a:defRPr sz="800" b="0" i="0">
                <a:solidFill>
                  <a:schemeClr val="accent3"/>
                </a:solidFill>
                <a:latin typeface="Arial" panose="020B0604020202020204" pitchFamily="34" charset="0"/>
              </a:defRPr>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 name="Title 2"/>
          <p:cNvSpPr>
            <a:spLocks noGrp="1"/>
          </p:cNvSpPr>
          <p:nvPr>
            <p:ph type="title"/>
          </p:nvPr>
        </p:nvSpPr>
        <p:spPr/>
        <p:txBody>
          <a:bodyPr/>
          <a:lstStyle>
            <a:lvl1pPr>
              <a:defRPr b="1" i="0"/>
            </a:lvl1pPr>
          </a:lstStyle>
          <a:p>
            <a:r>
              <a:rPr lang="en-US"/>
              <a:t>Click to edit Master title style</a:t>
            </a:r>
          </a:p>
        </p:txBody>
      </p:sp>
      <p:sp>
        <p:nvSpPr>
          <p:cNvPr id="16" name="Content Placeholder 2"/>
          <p:cNvSpPr>
            <a:spLocks noGrp="1"/>
          </p:cNvSpPr>
          <p:nvPr>
            <p:ph idx="17"/>
          </p:nvPr>
        </p:nvSpPr>
        <p:spPr>
          <a:xfrm>
            <a:off x="9603315" y="2233649"/>
            <a:ext cx="1920240" cy="3840480"/>
          </a:xfrm>
          <a:prstGeom prst="rect">
            <a:avLst/>
          </a:prstGeom>
        </p:spPr>
        <p:txBody>
          <a:bodyPr anchor="t" anchorCtr="0"/>
          <a:lstStyle>
            <a:lvl1pPr marL="0" indent="0">
              <a:lnSpc>
                <a:spcPct val="100000"/>
              </a:lnSpc>
              <a:spcAft>
                <a:spcPts val="300"/>
              </a:spcAft>
              <a:buClr>
                <a:schemeClr val="accent1"/>
              </a:buClr>
              <a:buSzPct val="80000"/>
              <a:buNone/>
              <a:defRPr sz="1100" b="1" i="0">
                <a:solidFill>
                  <a:schemeClr val="accent1"/>
                </a:solidFill>
                <a:latin typeface="Arial" panose="020B0604020202020204" pitchFamily="34" charset="0"/>
              </a:defRPr>
            </a:lvl1pPr>
            <a:lvl2pPr marL="0" indent="0">
              <a:lnSpc>
                <a:spcPct val="100000"/>
              </a:lnSpc>
              <a:spcBef>
                <a:spcPts val="0"/>
              </a:spcBef>
              <a:spcAft>
                <a:spcPts val="300"/>
              </a:spcAft>
              <a:buClr>
                <a:schemeClr val="accent1"/>
              </a:buClr>
              <a:buSzPct val="100000"/>
              <a:buFont typeface="Arial" panose="020B0604020202020204" pitchFamily="34" charset="0"/>
              <a:buNone/>
              <a:defRPr sz="1050" b="0" i="0">
                <a:solidFill>
                  <a:schemeClr val="accent3"/>
                </a:solidFill>
                <a:latin typeface="Arial" panose="020B0604020202020204" pitchFamily="34" charset="0"/>
              </a:defRPr>
            </a:lvl2pPr>
            <a:lvl3pPr marL="0" indent="0">
              <a:lnSpc>
                <a:spcPct val="100000"/>
              </a:lnSpc>
              <a:spcBef>
                <a:spcPts val="0"/>
              </a:spcBef>
              <a:spcAft>
                <a:spcPts val="300"/>
              </a:spcAft>
              <a:buClr>
                <a:schemeClr val="accent1"/>
              </a:buClr>
              <a:buSzPct val="90000"/>
              <a:buFont typeface="Arial"/>
              <a:buNone/>
              <a:defRPr sz="900" b="0" i="0">
                <a:solidFill>
                  <a:schemeClr val="accent3"/>
                </a:solidFill>
                <a:latin typeface="Arial" panose="020B0604020202020204" pitchFamily="34" charset="0"/>
              </a:defRPr>
            </a:lvl3pPr>
            <a:lvl4pPr marL="0" indent="0">
              <a:lnSpc>
                <a:spcPct val="100000"/>
              </a:lnSpc>
              <a:spcBef>
                <a:spcPts val="0"/>
              </a:spcBef>
              <a:spcAft>
                <a:spcPts val="300"/>
              </a:spcAft>
              <a:buClr>
                <a:schemeClr val="accent1"/>
              </a:buClr>
              <a:buSzPct val="80000"/>
              <a:buFont typeface="Wingdings" pitchFamily="2" charset="2"/>
              <a:buNone/>
              <a:defRPr sz="800" b="0" i="0">
                <a:solidFill>
                  <a:schemeClr val="accent3"/>
                </a:solidFill>
                <a:latin typeface="Arial" panose="020B0604020202020204" pitchFamily="34" charset="0"/>
              </a:defRPr>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4" name="Content Placeholder 23"/>
          <p:cNvSpPr>
            <a:spLocks noGrp="1"/>
          </p:cNvSpPr>
          <p:nvPr>
            <p:ph sz="quarter" idx="19"/>
          </p:nvPr>
        </p:nvSpPr>
        <p:spPr>
          <a:xfrm>
            <a:off x="457201" y="2581836"/>
            <a:ext cx="3831864" cy="2200624"/>
          </a:xfrm>
        </p:spPr>
        <p:txBody>
          <a:bodyPr rIns="0" anchor="ctr"/>
          <a:lstStyle>
            <a:lvl1pPr algn="r">
              <a:lnSpc>
                <a:spcPct val="90000"/>
              </a:lnSpc>
              <a:buNone/>
              <a:defRPr sz="4800" b="1" i="0" baseline="0">
                <a:latin typeface="+mn-lt"/>
                <a:ea typeface="Arial" panose="02000503000000020004" pitchFamily="2" charset="0"/>
                <a:cs typeface="Arial" panose="02000503000000020004" pitchFamily="2" charset="0"/>
              </a:defRPr>
            </a:lvl1pPr>
            <a:lvl2pPr>
              <a:buNone/>
              <a:defRPr/>
            </a:lvl2pPr>
            <a:lvl3pPr>
              <a:buNone/>
              <a:defRPr/>
            </a:lvl3pPr>
            <a:lvl4pPr>
              <a:buNone/>
              <a:defRPr/>
            </a:lvl4pPr>
            <a:lvl5pPr>
              <a:buFont typeface="Arial" panose="020B0604020202020204" pitchFamily="34" charset="0"/>
              <a:buNone/>
              <a:defRPr/>
            </a:lvl5pPr>
          </a:lstStyle>
          <a:p>
            <a:pPr lvl="0"/>
            <a:r>
              <a:rPr lang="en-US"/>
              <a:t>Click to edit Master text styles</a:t>
            </a:r>
          </a:p>
        </p:txBody>
      </p:sp>
      <p:sp>
        <p:nvSpPr>
          <p:cNvPr id="28" name="Text Placeholder 27"/>
          <p:cNvSpPr>
            <a:spLocks noGrp="1"/>
          </p:cNvSpPr>
          <p:nvPr>
            <p:ph type="body" sz="quarter" idx="20"/>
          </p:nvPr>
        </p:nvSpPr>
        <p:spPr>
          <a:xfrm>
            <a:off x="7467600" y="1417012"/>
            <a:ext cx="3565525" cy="608013"/>
          </a:xfrm>
        </p:spPr>
        <p:txBody>
          <a:bodyPr anchor="b" anchorCtr="0"/>
          <a:lstStyle>
            <a:lvl1pPr marL="0" indent="0">
              <a:buNone/>
              <a:defRPr sz="1800" b="1" i="0">
                <a:latin typeface="Arial" panose="020B0604020202020204" pitchFamily="34" charset="0"/>
              </a:defRPr>
            </a:lvl1pPr>
            <a:lvl2pPr marL="0" indent="0">
              <a:buNone/>
              <a:defRPr b="0" i="0">
                <a:latin typeface="Arial" panose="020B0604020202020204" pitchFamily="34" charset="0"/>
              </a:defRPr>
            </a:lvl2pPr>
            <a:lvl3pPr>
              <a:buNone/>
              <a:defRPr/>
            </a:lvl3pPr>
            <a:lvl4pPr>
              <a:buNone/>
              <a:defRPr/>
            </a:lvl4pPr>
            <a:lvl5pPr>
              <a:buFont typeface="Arial" panose="020B0604020202020204" pitchFamily="34" charset="0"/>
              <a:buNone/>
              <a:defRPr/>
            </a:lvl5pPr>
          </a:lstStyle>
          <a:p>
            <a:pPr lvl="0"/>
            <a:r>
              <a:rPr lang="en-US"/>
              <a:t>Click to edit Master text styles</a:t>
            </a:r>
          </a:p>
          <a:p>
            <a:pPr lvl="1"/>
            <a:r>
              <a:rPr lang="en-US"/>
              <a:t>Second level</a:t>
            </a:r>
          </a:p>
        </p:txBody>
      </p:sp>
      <p:sp>
        <p:nvSpPr>
          <p:cNvPr id="4" name="Text Placeholder 3"/>
          <p:cNvSpPr>
            <a:spLocks noGrp="1"/>
          </p:cNvSpPr>
          <p:nvPr>
            <p:ph type="body" sz="quarter" idx="21" hasCustomPrompt="1"/>
          </p:nvPr>
        </p:nvSpPr>
        <p:spPr>
          <a:xfrm>
            <a:off x="4491879" y="3773508"/>
            <a:ext cx="2429550" cy="737612"/>
          </a:xfrm>
        </p:spPr>
        <p:txBody>
          <a:bodyPr anchor="ctr"/>
          <a:lstStyle>
            <a:lvl1pPr marL="0" algn="ctr">
              <a:buNone/>
              <a:defRPr sz="2800" b="1" i="0" cap="all" baseline="0">
                <a:solidFill>
                  <a:srgbClr val="E7E5E4"/>
                </a:solidFill>
                <a:latin typeface="Arial" panose="020B0604020202020204" pitchFamily="34" charset="0"/>
                <a:ea typeface="Roboto" panose="02000000000000000000" pitchFamily="2" charset="0"/>
              </a:defRPr>
            </a:lvl1pPr>
            <a:lvl2pPr marL="0" algn="ctr">
              <a:buNone/>
              <a:defRPr sz="1600">
                <a:solidFill>
                  <a:srgbClr val="E7E5E4"/>
                </a:solidFill>
              </a:defRPr>
            </a:lvl2pPr>
            <a:lvl3pPr marL="0" algn="ctr">
              <a:buNone/>
              <a:defRPr sz="1600">
                <a:solidFill>
                  <a:srgbClr val="E7E5E4"/>
                </a:solidFill>
              </a:defRPr>
            </a:lvl3pPr>
            <a:lvl4pPr marL="0" algn="ctr">
              <a:buNone/>
              <a:defRPr sz="1600">
                <a:solidFill>
                  <a:srgbClr val="E7E5E4"/>
                </a:solidFill>
              </a:defRPr>
            </a:lvl4pPr>
            <a:lvl5pPr marL="0" algn="ctr">
              <a:buFont typeface="Arial" panose="020B0604020202020204" pitchFamily="34" charset="0"/>
              <a:buNone/>
              <a:defRPr sz="1600">
                <a:solidFill>
                  <a:srgbClr val="E7E5E4"/>
                </a:solidFill>
              </a:defRPr>
            </a:lvl5pPr>
          </a:lstStyle>
          <a:p>
            <a:pPr lvl="0"/>
            <a:r>
              <a:rPr lang="en-US"/>
              <a:t>PART</a:t>
            </a:r>
          </a:p>
        </p:txBody>
      </p:sp>
      <p:sp>
        <p:nvSpPr>
          <p:cNvPr id="18" name="Slide Number Placeholder 5">
            <a:extLst>
              <a:ext uri="{FF2B5EF4-FFF2-40B4-BE49-F238E27FC236}">
                <a16:creationId xmlns:a16="http://schemas.microsoft.com/office/drawing/2014/main" id="{E3D770EF-EB2E-6642-AF54-37F095EABEC2}"/>
              </a:ext>
            </a:extLst>
          </p:cNvPr>
          <p:cNvSpPr>
            <a:spLocks noGrp="1"/>
          </p:cNvSpPr>
          <p:nvPr>
            <p:ph type="sldNum" sz="quarter" idx="22"/>
          </p:nvPr>
        </p:nvSpPr>
        <p:spPr/>
        <p:txBody>
          <a:bodyPr/>
          <a:lstStyle>
            <a:lvl1pPr>
              <a:defRPr b="0" i="0">
                <a:latin typeface="Arial" panose="020B0604020202020204" pitchFamily="34" charset="0"/>
              </a:defRPr>
            </a:lvl1pPr>
          </a:lstStyle>
          <a:p>
            <a:pPr>
              <a:defRPr/>
            </a:pPr>
            <a:fld id="{84E1FCA4-42AA-0841-BA7A-FAA0084A9B38}" type="slidenum">
              <a:rPr lang="en-US" smtClean="0"/>
              <a:pPr>
                <a:defRPr/>
              </a:pPr>
              <a:t>‹#›</a:t>
            </a:fld>
            <a:endParaRPr lang="en-US"/>
          </a:p>
        </p:txBody>
      </p:sp>
      <p:sp>
        <p:nvSpPr>
          <p:cNvPr id="19" name="Footer Placeholder 4">
            <a:extLst>
              <a:ext uri="{FF2B5EF4-FFF2-40B4-BE49-F238E27FC236}">
                <a16:creationId xmlns:a16="http://schemas.microsoft.com/office/drawing/2014/main" id="{E5F93A22-7A25-8944-8334-A40BBEAA0AF4}"/>
              </a:ext>
            </a:extLst>
          </p:cNvPr>
          <p:cNvSpPr>
            <a:spLocks noGrp="1"/>
          </p:cNvSpPr>
          <p:nvPr>
            <p:ph type="ftr" sz="quarter" idx="23"/>
          </p:nvPr>
        </p:nvSpPr>
        <p:spPr/>
        <p:txBody>
          <a:bodyPr/>
          <a:lstStyle>
            <a:lvl1pPr>
              <a:defRPr b="0" i="0">
                <a:latin typeface="Arial" panose="020B0604020202020204" pitchFamily="34" charset="0"/>
              </a:defRPr>
            </a:lvl1pPr>
          </a:lstStyle>
          <a:p>
            <a:pPr>
              <a:defRPr/>
            </a:pPr>
            <a:r>
              <a:rPr lang="en-US"/>
              <a:t>©Silicon Labs Inc. All rights reserved.</a:t>
            </a:r>
          </a:p>
        </p:txBody>
      </p:sp>
      <p:cxnSp>
        <p:nvCxnSpPr>
          <p:cNvPr id="20" name="Straight Connector 19">
            <a:extLst>
              <a:ext uri="{FF2B5EF4-FFF2-40B4-BE49-F238E27FC236}">
                <a16:creationId xmlns:a16="http://schemas.microsoft.com/office/drawing/2014/main" id="{466537D3-10F8-AD4E-B0A3-69DEF14FAAB5}"/>
              </a:ext>
            </a:extLst>
          </p:cNvPr>
          <p:cNvCxnSpPr>
            <a:cxnSpLocks/>
          </p:cNvCxnSpPr>
          <p:nvPr/>
        </p:nvCxnSpPr>
        <p:spPr>
          <a:xfrm>
            <a:off x="9517063" y="2214563"/>
            <a:ext cx="0" cy="38576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ABA77E5-0A60-6E4D-A82B-71FA39B29110}"/>
              </a:ext>
            </a:extLst>
          </p:cNvPr>
          <p:cNvCxnSpPr>
            <a:cxnSpLocks/>
          </p:cNvCxnSpPr>
          <p:nvPr/>
        </p:nvCxnSpPr>
        <p:spPr>
          <a:xfrm>
            <a:off x="9517063" y="2214563"/>
            <a:ext cx="0" cy="38576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D38EEF5-0DB4-B44C-B6C0-89C5459DAAEA}"/>
              </a:ext>
            </a:extLst>
          </p:cNvPr>
          <p:cNvCxnSpPr>
            <a:cxnSpLocks/>
          </p:cNvCxnSpPr>
          <p:nvPr/>
        </p:nvCxnSpPr>
        <p:spPr>
          <a:xfrm>
            <a:off x="9517063" y="2214563"/>
            <a:ext cx="0" cy="38576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F58AA77-2ECC-4841-A67F-DA3F0BFCC760}"/>
              </a:ext>
            </a:extLst>
          </p:cNvPr>
          <p:cNvCxnSpPr>
            <a:cxnSpLocks/>
          </p:cNvCxnSpPr>
          <p:nvPr/>
        </p:nvCxnSpPr>
        <p:spPr>
          <a:xfrm>
            <a:off x="9517063" y="2214563"/>
            <a:ext cx="0" cy="38576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B2AA3A6-EDF4-B948-8BEF-F4833E0C21DA}"/>
              </a:ext>
            </a:extLst>
          </p:cNvPr>
          <p:cNvCxnSpPr>
            <a:cxnSpLocks/>
          </p:cNvCxnSpPr>
          <p:nvPr userDrawn="1"/>
        </p:nvCxnSpPr>
        <p:spPr>
          <a:xfrm>
            <a:off x="9517063" y="2214563"/>
            <a:ext cx="0" cy="38576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7086774"/>
      </p:ext>
    </p:extLst>
  </p:cSld>
  <p:clrMapOvr>
    <a:masterClrMapping/>
  </p:clrMapOvr>
  <p:transition spd="med">
    <p:wipe/>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agenda-numbered">
    <p:bg>
      <p:bgPr>
        <a:solidFill>
          <a:schemeClr val="bg2">
            <a:lumMod val="10000"/>
          </a:schemeClr>
        </a:solid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72BEBA01-5E16-0A45-9BD2-B89DF642A3EE}"/>
              </a:ext>
            </a:extLst>
          </p:cNvPr>
          <p:cNvSpPr/>
          <p:nvPr/>
        </p:nvSpPr>
        <p:spPr>
          <a:xfrm>
            <a:off x="457200" y="452482"/>
            <a:ext cx="11274552" cy="5948311"/>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rgbClr val="FFFFFF"/>
              </a:solidFill>
              <a:latin typeface="Arial" panose="020B0604020202020204" pitchFamily="34" charset="0"/>
            </a:endParaRPr>
          </a:p>
        </p:txBody>
      </p:sp>
      <p:sp>
        <p:nvSpPr>
          <p:cNvPr id="6" name="Rectangle 5">
            <a:extLst>
              <a:ext uri="{FF2B5EF4-FFF2-40B4-BE49-F238E27FC236}">
                <a16:creationId xmlns:a16="http://schemas.microsoft.com/office/drawing/2014/main" id="{620C55CF-34F5-4087-9E3E-2F3C0AC7401F}"/>
              </a:ext>
              <a:ext uri="{C183D7F6-B498-43B3-948B-1728B52AA6E4}">
                <adec:decorative xmlns:adec="http://schemas.microsoft.com/office/drawing/2017/decorative" val="1"/>
              </a:ext>
            </a:extLst>
          </p:cNvPr>
          <p:cNvSpPr/>
          <p:nvPr/>
        </p:nvSpPr>
        <p:spPr>
          <a:xfrm rot="16200000">
            <a:off x="-407705" y="1317389"/>
            <a:ext cx="5948310" cy="42184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Arial" panose="020B0604020202020204" pitchFamily="34" charset="0"/>
            </a:endParaRPr>
          </a:p>
        </p:txBody>
      </p:sp>
      <p:sp>
        <p:nvSpPr>
          <p:cNvPr id="7" name="Slide Number Placeholder 6">
            <a:extLst>
              <a:ext uri="{FF2B5EF4-FFF2-40B4-BE49-F238E27FC236}">
                <a16:creationId xmlns:a16="http://schemas.microsoft.com/office/drawing/2014/main" id="{7B0126E6-D80E-1C4A-B9B8-D122A7E8C186}"/>
              </a:ext>
            </a:extLst>
          </p:cNvPr>
          <p:cNvSpPr>
            <a:spLocks noGrp="1"/>
          </p:cNvSpPr>
          <p:nvPr>
            <p:ph type="sldNum" sz="quarter" idx="51"/>
          </p:nvPr>
        </p:nvSpPr>
        <p:spPr/>
        <p:txBody>
          <a:bodyPr/>
          <a:lstStyle>
            <a:lvl1pPr>
              <a:defRPr b="0" i="0">
                <a:latin typeface="Arial" panose="020B0604020202020204" pitchFamily="34" charset="0"/>
              </a:defRPr>
            </a:lvl1pPr>
          </a:lstStyle>
          <a:p>
            <a:fld id="{29A7BD92-6AE5-CF43-B276-274952F2BFB4}" type="slidenum">
              <a:rPr lang="en-US" smtClean="0"/>
              <a:pPr/>
              <a:t>‹#›</a:t>
            </a:fld>
            <a:endParaRPr lang="en-US" sz="900"/>
          </a:p>
        </p:txBody>
      </p:sp>
      <p:sp>
        <p:nvSpPr>
          <p:cNvPr id="3" name="Footer Placeholder 2">
            <a:extLst>
              <a:ext uri="{FF2B5EF4-FFF2-40B4-BE49-F238E27FC236}">
                <a16:creationId xmlns:a16="http://schemas.microsoft.com/office/drawing/2014/main" id="{88CE0D5C-0BBE-F74A-9A17-CCE2F39F3D30}"/>
              </a:ext>
            </a:extLst>
          </p:cNvPr>
          <p:cNvSpPr>
            <a:spLocks noGrp="1"/>
          </p:cNvSpPr>
          <p:nvPr>
            <p:ph type="ftr" sz="quarter" idx="102"/>
          </p:nvPr>
        </p:nvSpPr>
        <p:spPr/>
        <p:txBody>
          <a:bodyPr/>
          <a:lstStyle>
            <a:lvl1pPr>
              <a:defRPr b="0" i="0">
                <a:latin typeface="Arial" panose="020B0604020202020204" pitchFamily="34" charset="0"/>
              </a:defRPr>
            </a:lvl1pPr>
          </a:lstStyle>
          <a:p>
            <a:r>
              <a:rPr lang="en-US"/>
              <a:t>©Silicon Labs Inc. All rights reserved.</a:t>
            </a:r>
          </a:p>
        </p:txBody>
      </p:sp>
      <p:sp>
        <p:nvSpPr>
          <p:cNvPr id="43" name="Title 1">
            <a:extLst>
              <a:ext uri="{FF2B5EF4-FFF2-40B4-BE49-F238E27FC236}">
                <a16:creationId xmlns:a16="http://schemas.microsoft.com/office/drawing/2014/main" id="{71D6206B-DD5B-254B-B46F-B6D80BA83CE2}"/>
              </a:ext>
            </a:extLst>
          </p:cNvPr>
          <p:cNvSpPr>
            <a:spLocks noGrp="1"/>
          </p:cNvSpPr>
          <p:nvPr>
            <p:ph type="title"/>
          </p:nvPr>
        </p:nvSpPr>
        <p:spPr>
          <a:xfrm>
            <a:off x="457200" y="974558"/>
            <a:ext cx="4218500" cy="2454442"/>
          </a:xfrm>
        </p:spPr>
        <p:txBody>
          <a:bodyPr lIns="457200" rIns="640080" anchor="b">
            <a:normAutofit/>
          </a:bodyPr>
          <a:lstStyle>
            <a:lvl1pPr>
              <a:lnSpc>
                <a:spcPct val="90000"/>
              </a:lnSpc>
              <a:defRPr sz="3600" b="1" i="0">
                <a:solidFill>
                  <a:schemeClr val="bg1"/>
                </a:solidFill>
              </a:defRPr>
            </a:lvl1pPr>
          </a:lstStyle>
          <a:p>
            <a:r>
              <a:rPr lang="en-US"/>
              <a:t>Click to edit Master title style</a:t>
            </a:r>
          </a:p>
        </p:txBody>
      </p:sp>
      <p:sp>
        <p:nvSpPr>
          <p:cNvPr id="44" name="Text Placeholder 4">
            <a:extLst>
              <a:ext uri="{FF2B5EF4-FFF2-40B4-BE49-F238E27FC236}">
                <a16:creationId xmlns:a16="http://schemas.microsoft.com/office/drawing/2014/main" id="{32562099-2F0A-D642-A8CC-F5A95F5E9C97}"/>
              </a:ext>
            </a:extLst>
          </p:cNvPr>
          <p:cNvSpPr>
            <a:spLocks noGrp="1"/>
          </p:cNvSpPr>
          <p:nvPr>
            <p:ph type="body" sz="quarter" idx="104"/>
          </p:nvPr>
        </p:nvSpPr>
        <p:spPr>
          <a:xfrm>
            <a:off x="457200" y="3425825"/>
            <a:ext cx="4217988" cy="2974975"/>
          </a:xfrm>
        </p:spPr>
        <p:txBody>
          <a:bodyPr lIns="457200" tIns="228600" rIns="457200">
            <a:normAutofit/>
          </a:bodyPr>
          <a:lstStyle>
            <a:lvl1pPr>
              <a:buClr>
                <a:schemeClr val="bg1"/>
              </a:buClr>
              <a:defRPr sz="1400" b="0">
                <a:solidFill>
                  <a:schemeClr val="bg1"/>
                </a:solidFill>
              </a:defRPr>
            </a:lvl1pPr>
            <a:lvl2pPr>
              <a:buClr>
                <a:schemeClr val="bg1"/>
              </a:buClr>
              <a:defRPr sz="1200">
                <a:solidFill>
                  <a:schemeClr val="bg1"/>
                </a:solidFill>
              </a:defRPr>
            </a:lvl2pPr>
            <a:lvl3pPr>
              <a:buClr>
                <a:schemeClr val="bg1"/>
              </a:buClr>
              <a:defRPr sz="1100">
                <a:solidFill>
                  <a:schemeClr val="bg1"/>
                </a:solidFill>
              </a:defRPr>
            </a:lvl3pPr>
            <a:lvl4pPr>
              <a:buClr>
                <a:schemeClr val="bg1"/>
              </a:buClr>
              <a:defRPr sz="1050">
                <a:solidFill>
                  <a:schemeClr val="bg1"/>
                </a:solidFill>
              </a:defRPr>
            </a:lvl4pPr>
            <a:lvl5pPr>
              <a:buClr>
                <a:schemeClr val="bg1"/>
              </a:buCl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5" name="Text Placeholder 6">
            <a:extLst>
              <a:ext uri="{FF2B5EF4-FFF2-40B4-BE49-F238E27FC236}">
                <a16:creationId xmlns:a16="http://schemas.microsoft.com/office/drawing/2014/main" id="{36851220-914F-884C-9D8C-DAAA65A2265F}"/>
              </a:ext>
            </a:extLst>
          </p:cNvPr>
          <p:cNvSpPr>
            <a:spLocks noGrp="1"/>
          </p:cNvSpPr>
          <p:nvPr>
            <p:ph type="body" sz="quarter" idx="11" hasCustomPrompt="1"/>
          </p:nvPr>
        </p:nvSpPr>
        <p:spPr>
          <a:xfrm>
            <a:off x="5079270" y="1448463"/>
            <a:ext cx="1328056" cy="609600"/>
          </a:xfrm>
        </p:spPr>
        <p:txBody>
          <a:bodyPr wrap="square" tIns="0" bIns="45720" anchor="b">
            <a:normAutofit/>
          </a:bodyPr>
          <a:lstStyle>
            <a:lvl1pPr marL="0" indent="0" algn="r">
              <a:spcAft>
                <a:spcPts val="0"/>
              </a:spcAft>
              <a:buNone/>
              <a:defRPr sz="3200">
                <a:solidFill>
                  <a:schemeClr val="accent1"/>
                </a:solidFill>
              </a:defRPr>
            </a:lvl1pPr>
          </a:lstStyle>
          <a:p>
            <a:pPr lvl="0"/>
            <a:r>
              <a:rPr lang="en-US"/>
              <a:t>01</a:t>
            </a:r>
          </a:p>
        </p:txBody>
      </p:sp>
      <p:sp>
        <p:nvSpPr>
          <p:cNvPr id="46" name="Text Placeholder 6">
            <a:extLst>
              <a:ext uri="{FF2B5EF4-FFF2-40B4-BE49-F238E27FC236}">
                <a16:creationId xmlns:a16="http://schemas.microsoft.com/office/drawing/2014/main" id="{405AF074-8DCA-B445-977B-C55B888FE767}"/>
              </a:ext>
            </a:extLst>
          </p:cNvPr>
          <p:cNvSpPr>
            <a:spLocks noGrp="1"/>
          </p:cNvSpPr>
          <p:nvPr>
            <p:ph type="body" sz="quarter" idx="12" hasCustomPrompt="1"/>
          </p:nvPr>
        </p:nvSpPr>
        <p:spPr>
          <a:xfrm>
            <a:off x="6516184" y="1448463"/>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
        <p:nvSpPr>
          <p:cNvPr id="47" name="Text Placeholder 6">
            <a:extLst>
              <a:ext uri="{FF2B5EF4-FFF2-40B4-BE49-F238E27FC236}">
                <a16:creationId xmlns:a16="http://schemas.microsoft.com/office/drawing/2014/main" id="{BD6C7D2A-4B39-8941-832A-1A3268B02BDF}"/>
              </a:ext>
            </a:extLst>
          </p:cNvPr>
          <p:cNvSpPr>
            <a:spLocks noGrp="1"/>
          </p:cNvSpPr>
          <p:nvPr>
            <p:ph type="body" sz="quarter" idx="13" hasCustomPrompt="1"/>
          </p:nvPr>
        </p:nvSpPr>
        <p:spPr>
          <a:xfrm>
            <a:off x="5079270" y="2133600"/>
            <a:ext cx="1328056" cy="609600"/>
          </a:xfrm>
        </p:spPr>
        <p:txBody>
          <a:bodyPr wrap="square" tIns="0" bIns="45720" anchor="b">
            <a:noAutofit/>
          </a:bodyPr>
          <a:lstStyle>
            <a:lvl1pPr marL="0" indent="0" algn="r">
              <a:buNone/>
              <a:defRPr sz="3200">
                <a:solidFill>
                  <a:schemeClr val="accent1"/>
                </a:solidFill>
              </a:defRPr>
            </a:lvl1pPr>
          </a:lstStyle>
          <a:p>
            <a:pPr lvl="0"/>
            <a:r>
              <a:rPr lang="en-US"/>
              <a:t>02</a:t>
            </a:r>
          </a:p>
        </p:txBody>
      </p:sp>
      <p:sp>
        <p:nvSpPr>
          <p:cNvPr id="49" name="Text Placeholder 6">
            <a:extLst>
              <a:ext uri="{FF2B5EF4-FFF2-40B4-BE49-F238E27FC236}">
                <a16:creationId xmlns:a16="http://schemas.microsoft.com/office/drawing/2014/main" id="{6F136DC6-96EF-804B-8282-6680B07CD127}"/>
              </a:ext>
            </a:extLst>
          </p:cNvPr>
          <p:cNvSpPr>
            <a:spLocks noGrp="1"/>
          </p:cNvSpPr>
          <p:nvPr>
            <p:ph type="body" sz="quarter" idx="15" hasCustomPrompt="1"/>
          </p:nvPr>
        </p:nvSpPr>
        <p:spPr>
          <a:xfrm>
            <a:off x="5079270" y="2818738"/>
            <a:ext cx="1328056" cy="609600"/>
          </a:xfrm>
        </p:spPr>
        <p:txBody>
          <a:bodyPr wrap="square" tIns="0" bIns="45720" anchor="b">
            <a:noAutofit/>
          </a:bodyPr>
          <a:lstStyle>
            <a:lvl1pPr marL="0" indent="0" algn="r">
              <a:buNone/>
              <a:defRPr sz="3200">
                <a:solidFill>
                  <a:schemeClr val="accent1"/>
                </a:solidFill>
              </a:defRPr>
            </a:lvl1pPr>
          </a:lstStyle>
          <a:p>
            <a:pPr lvl="0"/>
            <a:r>
              <a:rPr lang="en-US"/>
              <a:t>03</a:t>
            </a:r>
          </a:p>
        </p:txBody>
      </p:sp>
      <p:sp>
        <p:nvSpPr>
          <p:cNvPr id="51" name="Text Placeholder 6">
            <a:extLst>
              <a:ext uri="{FF2B5EF4-FFF2-40B4-BE49-F238E27FC236}">
                <a16:creationId xmlns:a16="http://schemas.microsoft.com/office/drawing/2014/main" id="{07BE38AC-DAD4-F94A-909E-A952F4167D78}"/>
              </a:ext>
            </a:extLst>
          </p:cNvPr>
          <p:cNvSpPr>
            <a:spLocks noGrp="1"/>
          </p:cNvSpPr>
          <p:nvPr>
            <p:ph type="body" sz="quarter" idx="17" hasCustomPrompt="1"/>
          </p:nvPr>
        </p:nvSpPr>
        <p:spPr>
          <a:xfrm>
            <a:off x="5079270" y="3503876"/>
            <a:ext cx="1328056" cy="609600"/>
          </a:xfrm>
        </p:spPr>
        <p:txBody>
          <a:bodyPr wrap="square" tIns="0" bIns="45720" anchor="b">
            <a:noAutofit/>
          </a:bodyPr>
          <a:lstStyle>
            <a:lvl1pPr marL="0" indent="0" algn="r">
              <a:buNone/>
              <a:defRPr sz="3200">
                <a:solidFill>
                  <a:schemeClr val="accent1"/>
                </a:solidFill>
              </a:defRPr>
            </a:lvl1pPr>
          </a:lstStyle>
          <a:p>
            <a:pPr lvl="0"/>
            <a:r>
              <a:rPr lang="en-US"/>
              <a:t>04</a:t>
            </a:r>
          </a:p>
        </p:txBody>
      </p:sp>
      <p:sp>
        <p:nvSpPr>
          <p:cNvPr id="53" name="Text Placeholder 6">
            <a:extLst>
              <a:ext uri="{FF2B5EF4-FFF2-40B4-BE49-F238E27FC236}">
                <a16:creationId xmlns:a16="http://schemas.microsoft.com/office/drawing/2014/main" id="{9EB3E064-6802-C64E-8D17-7554B85F8E67}"/>
              </a:ext>
            </a:extLst>
          </p:cNvPr>
          <p:cNvSpPr>
            <a:spLocks noGrp="1"/>
          </p:cNvSpPr>
          <p:nvPr>
            <p:ph type="body" sz="quarter" idx="19" hasCustomPrompt="1"/>
          </p:nvPr>
        </p:nvSpPr>
        <p:spPr>
          <a:xfrm>
            <a:off x="5079270" y="4189014"/>
            <a:ext cx="1328056" cy="609600"/>
          </a:xfrm>
        </p:spPr>
        <p:txBody>
          <a:bodyPr wrap="square" tIns="0" bIns="45720" anchor="b">
            <a:noAutofit/>
          </a:bodyPr>
          <a:lstStyle>
            <a:lvl1pPr marL="0" indent="0" algn="r">
              <a:buNone/>
              <a:defRPr sz="3200">
                <a:solidFill>
                  <a:schemeClr val="accent1"/>
                </a:solidFill>
              </a:defRPr>
            </a:lvl1pPr>
          </a:lstStyle>
          <a:p>
            <a:pPr lvl="0"/>
            <a:r>
              <a:rPr lang="en-US"/>
              <a:t>05</a:t>
            </a:r>
          </a:p>
        </p:txBody>
      </p:sp>
      <p:sp>
        <p:nvSpPr>
          <p:cNvPr id="55" name="Text Placeholder 6">
            <a:extLst>
              <a:ext uri="{FF2B5EF4-FFF2-40B4-BE49-F238E27FC236}">
                <a16:creationId xmlns:a16="http://schemas.microsoft.com/office/drawing/2014/main" id="{D23EF497-8A7D-8A47-8C17-6E1D978D81EE}"/>
              </a:ext>
            </a:extLst>
          </p:cNvPr>
          <p:cNvSpPr>
            <a:spLocks noGrp="1"/>
          </p:cNvSpPr>
          <p:nvPr>
            <p:ph type="body" sz="quarter" idx="21" hasCustomPrompt="1"/>
          </p:nvPr>
        </p:nvSpPr>
        <p:spPr>
          <a:xfrm>
            <a:off x="5079270" y="4874985"/>
            <a:ext cx="1328056" cy="609600"/>
          </a:xfrm>
        </p:spPr>
        <p:txBody>
          <a:bodyPr wrap="square" tIns="0" bIns="45720" anchor="b">
            <a:noAutofit/>
          </a:bodyPr>
          <a:lstStyle>
            <a:lvl1pPr marL="0" indent="0" algn="r">
              <a:buNone/>
              <a:defRPr sz="3200">
                <a:solidFill>
                  <a:schemeClr val="accent1"/>
                </a:solidFill>
              </a:defRPr>
            </a:lvl1pPr>
          </a:lstStyle>
          <a:p>
            <a:pPr lvl="0"/>
            <a:r>
              <a:rPr lang="en-US"/>
              <a:t>06</a:t>
            </a:r>
          </a:p>
        </p:txBody>
      </p:sp>
      <p:sp>
        <p:nvSpPr>
          <p:cNvPr id="20" name="Text Placeholder 6">
            <a:extLst>
              <a:ext uri="{FF2B5EF4-FFF2-40B4-BE49-F238E27FC236}">
                <a16:creationId xmlns:a16="http://schemas.microsoft.com/office/drawing/2014/main" id="{311177E7-6CCE-AF4A-A900-61740BE45860}"/>
              </a:ext>
            </a:extLst>
          </p:cNvPr>
          <p:cNvSpPr>
            <a:spLocks noGrp="1"/>
          </p:cNvSpPr>
          <p:nvPr>
            <p:ph type="body" sz="quarter" idx="105" hasCustomPrompt="1"/>
          </p:nvPr>
        </p:nvSpPr>
        <p:spPr>
          <a:xfrm>
            <a:off x="6516184" y="2133600"/>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
        <p:nvSpPr>
          <p:cNvPr id="21" name="Text Placeholder 6">
            <a:extLst>
              <a:ext uri="{FF2B5EF4-FFF2-40B4-BE49-F238E27FC236}">
                <a16:creationId xmlns:a16="http://schemas.microsoft.com/office/drawing/2014/main" id="{46DDD812-A612-F046-AF58-CE8F69BE5B80}"/>
              </a:ext>
            </a:extLst>
          </p:cNvPr>
          <p:cNvSpPr>
            <a:spLocks noGrp="1"/>
          </p:cNvSpPr>
          <p:nvPr>
            <p:ph type="body" sz="quarter" idx="106" hasCustomPrompt="1"/>
          </p:nvPr>
        </p:nvSpPr>
        <p:spPr>
          <a:xfrm>
            <a:off x="6516184" y="2818738"/>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
        <p:nvSpPr>
          <p:cNvPr id="22" name="Text Placeholder 6">
            <a:extLst>
              <a:ext uri="{FF2B5EF4-FFF2-40B4-BE49-F238E27FC236}">
                <a16:creationId xmlns:a16="http://schemas.microsoft.com/office/drawing/2014/main" id="{3998395C-E8E3-3442-B573-9047BEBFA212}"/>
              </a:ext>
            </a:extLst>
          </p:cNvPr>
          <p:cNvSpPr>
            <a:spLocks noGrp="1"/>
          </p:cNvSpPr>
          <p:nvPr>
            <p:ph type="body" sz="quarter" idx="107" hasCustomPrompt="1"/>
          </p:nvPr>
        </p:nvSpPr>
        <p:spPr>
          <a:xfrm>
            <a:off x="6516184" y="3503876"/>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
        <p:nvSpPr>
          <p:cNvPr id="23" name="Text Placeholder 6">
            <a:extLst>
              <a:ext uri="{FF2B5EF4-FFF2-40B4-BE49-F238E27FC236}">
                <a16:creationId xmlns:a16="http://schemas.microsoft.com/office/drawing/2014/main" id="{15C91F5D-8D82-344A-835F-D858E38551E2}"/>
              </a:ext>
            </a:extLst>
          </p:cNvPr>
          <p:cNvSpPr>
            <a:spLocks noGrp="1"/>
          </p:cNvSpPr>
          <p:nvPr>
            <p:ph type="body" sz="quarter" idx="108" hasCustomPrompt="1"/>
          </p:nvPr>
        </p:nvSpPr>
        <p:spPr>
          <a:xfrm>
            <a:off x="6516184" y="4189014"/>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
        <p:nvSpPr>
          <p:cNvPr id="24" name="Text Placeholder 6">
            <a:extLst>
              <a:ext uri="{FF2B5EF4-FFF2-40B4-BE49-F238E27FC236}">
                <a16:creationId xmlns:a16="http://schemas.microsoft.com/office/drawing/2014/main" id="{0F5CDAFD-820A-EB42-AF44-50B50342B793}"/>
              </a:ext>
            </a:extLst>
          </p:cNvPr>
          <p:cNvSpPr>
            <a:spLocks noGrp="1"/>
          </p:cNvSpPr>
          <p:nvPr>
            <p:ph type="body" sz="quarter" idx="109" hasCustomPrompt="1"/>
          </p:nvPr>
        </p:nvSpPr>
        <p:spPr>
          <a:xfrm>
            <a:off x="6516184" y="4874985"/>
            <a:ext cx="4811485" cy="609600"/>
          </a:xfrm>
        </p:spPr>
        <p:txBody>
          <a:bodyPr tIns="0" bIns="91440" anchor="b">
            <a:normAutofit/>
          </a:bodyPr>
          <a:lstStyle>
            <a:lvl1pPr marL="0" indent="0">
              <a:lnSpc>
                <a:spcPct val="100000"/>
              </a:lnSpc>
              <a:buNone/>
              <a:defRPr sz="1600"/>
            </a:lvl1pPr>
            <a:lvl2pPr marL="0" indent="0">
              <a:lnSpc>
                <a:spcPct val="100000"/>
              </a:lnSpc>
              <a:spcAft>
                <a:spcPts val="0"/>
              </a:spcAft>
              <a:buNone/>
              <a:defRPr sz="1200"/>
            </a:lvl2pPr>
          </a:lstStyle>
          <a:p>
            <a:pPr lvl="0"/>
            <a:r>
              <a:rPr lang="en-US"/>
              <a:t>Agenda item goes here</a:t>
            </a:r>
          </a:p>
          <a:p>
            <a:pPr lvl="1"/>
            <a:r>
              <a:rPr lang="en-US"/>
              <a:t>Second level </a:t>
            </a:r>
          </a:p>
        </p:txBody>
      </p:sp>
    </p:spTree>
    <p:extLst>
      <p:ext uri="{BB962C8B-B14F-4D97-AF65-F5344CB8AC3E}">
        <p14:creationId xmlns:p14="http://schemas.microsoft.com/office/powerpoint/2010/main" val="371299516"/>
      </p:ext>
    </p:extLst>
  </p:cSld>
  <p:clrMapOvr>
    <a:masterClrMapping/>
  </p:clrMapOvr>
  <p:transition spd="med">
    <p:wipe/>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agenda-text-only">
    <p:bg>
      <p:bgPr>
        <a:solidFill>
          <a:schemeClr val="bg2">
            <a:lumMod val="10000"/>
          </a:schemeClr>
        </a:solid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72BEBA01-5E16-0A45-9BD2-B89DF642A3EE}"/>
              </a:ext>
            </a:extLst>
          </p:cNvPr>
          <p:cNvSpPr/>
          <p:nvPr/>
        </p:nvSpPr>
        <p:spPr>
          <a:xfrm>
            <a:off x="457200" y="452482"/>
            <a:ext cx="11274552" cy="5948311"/>
          </a:xfrm>
          <a:prstGeom prst="roundRect">
            <a:avLst>
              <a:gd name="adj" fmla="val 0"/>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rgbClr val="FFFFFF"/>
              </a:solidFill>
              <a:latin typeface="Arial" panose="020B0604020202020204" pitchFamily="34" charset="0"/>
            </a:endParaRPr>
          </a:p>
        </p:txBody>
      </p:sp>
      <p:sp>
        <p:nvSpPr>
          <p:cNvPr id="6" name="Round Same Side Corner Rectangle 5">
            <a:extLst>
              <a:ext uri="{FF2B5EF4-FFF2-40B4-BE49-F238E27FC236}">
                <a16:creationId xmlns:a16="http://schemas.microsoft.com/office/drawing/2014/main" id="{620C55CF-34F5-4087-9E3E-2F3C0AC7401F}"/>
              </a:ext>
              <a:ext uri="{C183D7F6-B498-43B3-948B-1728B52AA6E4}">
                <adec:decorative xmlns:adec="http://schemas.microsoft.com/office/drawing/2017/decorative" val="1"/>
              </a:ext>
            </a:extLst>
          </p:cNvPr>
          <p:cNvSpPr/>
          <p:nvPr/>
        </p:nvSpPr>
        <p:spPr>
          <a:xfrm rot="16200000">
            <a:off x="-407705" y="1317389"/>
            <a:ext cx="5948310" cy="4218499"/>
          </a:xfrm>
          <a:prstGeom prst="round2SameRect">
            <a:avLst>
              <a:gd name="adj1" fmla="val 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Arial" panose="020B0604020202020204" pitchFamily="34" charset="0"/>
            </a:endParaRPr>
          </a:p>
        </p:txBody>
      </p:sp>
      <p:sp>
        <p:nvSpPr>
          <p:cNvPr id="7" name="Slide Number Placeholder 6">
            <a:extLst>
              <a:ext uri="{FF2B5EF4-FFF2-40B4-BE49-F238E27FC236}">
                <a16:creationId xmlns:a16="http://schemas.microsoft.com/office/drawing/2014/main" id="{7B0126E6-D80E-1C4A-B9B8-D122A7E8C186}"/>
              </a:ext>
            </a:extLst>
          </p:cNvPr>
          <p:cNvSpPr>
            <a:spLocks noGrp="1"/>
          </p:cNvSpPr>
          <p:nvPr>
            <p:ph type="sldNum" sz="quarter" idx="51"/>
          </p:nvPr>
        </p:nvSpPr>
        <p:spPr/>
        <p:txBody>
          <a:bodyPr/>
          <a:lstStyle>
            <a:lvl1pPr>
              <a:defRPr b="0" i="0">
                <a:latin typeface="Arial" panose="020B0604020202020204" pitchFamily="34" charset="0"/>
              </a:defRPr>
            </a:lvl1pPr>
          </a:lstStyle>
          <a:p>
            <a:fld id="{29A7BD92-6AE5-CF43-B276-274952F2BFB4}" type="slidenum">
              <a:rPr lang="en-US" smtClean="0"/>
              <a:pPr/>
              <a:t>‹#›</a:t>
            </a:fld>
            <a:endParaRPr lang="en-US" sz="900"/>
          </a:p>
        </p:txBody>
      </p:sp>
      <p:sp>
        <p:nvSpPr>
          <p:cNvPr id="49" name="Title 1">
            <a:extLst>
              <a:ext uri="{FF2B5EF4-FFF2-40B4-BE49-F238E27FC236}">
                <a16:creationId xmlns:a16="http://schemas.microsoft.com/office/drawing/2014/main" id="{6611C16D-FC9B-7F49-8499-FB3F1761BB44}"/>
              </a:ext>
            </a:extLst>
          </p:cNvPr>
          <p:cNvSpPr>
            <a:spLocks noGrp="1"/>
          </p:cNvSpPr>
          <p:nvPr>
            <p:ph type="title"/>
          </p:nvPr>
        </p:nvSpPr>
        <p:spPr>
          <a:xfrm>
            <a:off x="457200" y="974558"/>
            <a:ext cx="4218500" cy="2454442"/>
          </a:xfrm>
        </p:spPr>
        <p:txBody>
          <a:bodyPr lIns="457200" rIns="640080" anchor="b">
            <a:normAutofit/>
          </a:bodyPr>
          <a:lstStyle>
            <a:lvl1pPr>
              <a:lnSpc>
                <a:spcPct val="90000"/>
              </a:lnSpc>
              <a:defRPr sz="3600" b="1" i="0">
                <a:solidFill>
                  <a:schemeClr val="bg1"/>
                </a:solidFill>
              </a:defRPr>
            </a:lvl1pPr>
          </a:lstStyle>
          <a:p>
            <a:r>
              <a:rPr lang="en-US"/>
              <a:t>Click to edit Master title style</a:t>
            </a:r>
          </a:p>
        </p:txBody>
      </p:sp>
      <p:sp>
        <p:nvSpPr>
          <p:cNvPr id="3" name="Footer Placeholder 2">
            <a:extLst>
              <a:ext uri="{FF2B5EF4-FFF2-40B4-BE49-F238E27FC236}">
                <a16:creationId xmlns:a16="http://schemas.microsoft.com/office/drawing/2014/main" id="{88CE0D5C-0BBE-F74A-9A17-CCE2F39F3D30}"/>
              </a:ext>
            </a:extLst>
          </p:cNvPr>
          <p:cNvSpPr>
            <a:spLocks noGrp="1"/>
          </p:cNvSpPr>
          <p:nvPr>
            <p:ph type="ftr" sz="quarter" idx="102"/>
          </p:nvPr>
        </p:nvSpPr>
        <p:spPr/>
        <p:txBody>
          <a:bodyPr/>
          <a:lstStyle>
            <a:lvl1pPr>
              <a:defRPr b="0" i="0">
                <a:latin typeface="Arial" panose="020B0604020202020204" pitchFamily="34" charset="0"/>
              </a:defRPr>
            </a:lvl1pPr>
          </a:lstStyle>
          <a:p>
            <a:r>
              <a:rPr lang="en-US"/>
              <a:t>©Silicon Labs Inc. All rights reserved.</a:t>
            </a:r>
          </a:p>
        </p:txBody>
      </p:sp>
      <p:sp>
        <p:nvSpPr>
          <p:cNvPr id="4" name="Text Placeholder 3">
            <a:extLst>
              <a:ext uri="{FF2B5EF4-FFF2-40B4-BE49-F238E27FC236}">
                <a16:creationId xmlns:a16="http://schemas.microsoft.com/office/drawing/2014/main" id="{64F9E4C7-C346-E341-BC78-1EFBA72CE452}"/>
              </a:ext>
            </a:extLst>
          </p:cNvPr>
          <p:cNvSpPr>
            <a:spLocks noGrp="1"/>
          </p:cNvSpPr>
          <p:nvPr>
            <p:ph type="body" sz="quarter" idx="103"/>
          </p:nvPr>
        </p:nvSpPr>
        <p:spPr>
          <a:xfrm>
            <a:off x="5024438" y="452439"/>
            <a:ext cx="6532562" cy="5948312"/>
          </a:xfrm>
        </p:spPr>
        <p:txBody>
          <a:bodyPr anchor="ctr">
            <a:normAutofit/>
          </a:bodyPr>
          <a:lstStyle>
            <a:lvl1pPr>
              <a:spcBef>
                <a:spcPts val="600"/>
              </a:spcBef>
              <a:spcAft>
                <a:spcPts val="600"/>
              </a:spcAft>
              <a:defRPr sz="1800"/>
            </a:lvl1pPr>
            <a:lvl2pPr>
              <a:spcAft>
                <a:spcPts val="600"/>
              </a:spcAft>
              <a:defRPr sz="1600"/>
            </a:lvl2pPr>
            <a:lvl3pPr>
              <a:spcAft>
                <a:spcPts val="600"/>
              </a:spcAft>
              <a:defRPr sz="1400"/>
            </a:lvl3pPr>
            <a:lvl4pPr>
              <a:spcAft>
                <a:spcPts val="600"/>
              </a:spcAft>
              <a:defRPr sz="1200"/>
            </a:lvl4pPr>
            <a:lvl5pPr>
              <a:spcAft>
                <a:spcPts val="600"/>
              </a:spcAft>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F7BCABE-FFF2-654B-BC2C-7358FB819DB1}"/>
              </a:ext>
            </a:extLst>
          </p:cNvPr>
          <p:cNvSpPr>
            <a:spLocks noGrp="1"/>
          </p:cNvSpPr>
          <p:nvPr>
            <p:ph type="body" sz="quarter" idx="104"/>
          </p:nvPr>
        </p:nvSpPr>
        <p:spPr>
          <a:xfrm>
            <a:off x="457200" y="3425825"/>
            <a:ext cx="4217988" cy="2974975"/>
          </a:xfrm>
        </p:spPr>
        <p:txBody>
          <a:bodyPr lIns="457200" tIns="228600" rIns="457200">
            <a:normAutofit/>
          </a:bodyPr>
          <a:lstStyle>
            <a:lvl1pPr>
              <a:buClr>
                <a:schemeClr val="bg1"/>
              </a:buClr>
              <a:defRPr sz="1400" b="0">
                <a:solidFill>
                  <a:schemeClr val="bg1"/>
                </a:solidFill>
              </a:defRPr>
            </a:lvl1pPr>
            <a:lvl2pPr>
              <a:buClr>
                <a:schemeClr val="bg1"/>
              </a:buClr>
              <a:defRPr sz="1200">
                <a:solidFill>
                  <a:schemeClr val="bg1"/>
                </a:solidFill>
              </a:defRPr>
            </a:lvl2pPr>
            <a:lvl3pPr>
              <a:buClr>
                <a:schemeClr val="bg1"/>
              </a:buClr>
              <a:defRPr sz="1100">
                <a:solidFill>
                  <a:schemeClr val="bg1"/>
                </a:solidFill>
              </a:defRPr>
            </a:lvl3pPr>
            <a:lvl4pPr>
              <a:buClr>
                <a:schemeClr val="bg1"/>
              </a:buClr>
              <a:defRPr sz="1050">
                <a:solidFill>
                  <a:schemeClr val="bg1"/>
                </a:solidFill>
              </a:defRPr>
            </a:lvl4pPr>
            <a:lvl5pPr>
              <a:buClr>
                <a:schemeClr val="bg1"/>
              </a:buCl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12264168"/>
      </p:ext>
    </p:extLst>
  </p:cSld>
  <p:clrMapOvr>
    <a:masterClrMapping/>
  </p:clrMapOvr>
  <p:transition spd="med">
    <p:wipe/>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cSld name="DO NOT USE ANY SLIDE MASTERS AFTER THIS SLIDE">
    <p:bg>
      <p:bgPr>
        <a:solidFill>
          <a:srgbClr val="D91E2A"/>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2D2218-E700-DC45-A5CE-7A0FAF704FB6}"/>
              </a:ext>
            </a:extLst>
          </p:cNvPr>
          <p:cNvSpPr txBox="1"/>
          <p:nvPr/>
        </p:nvSpPr>
        <p:spPr>
          <a:xfrm>
            <a:off x="926123" y="1666022"/>
            <a:ext cx="9232485" cy="3083921"/>
          </a:xfrm>
          <a:prstGeom prst="rect">
            <a:avLst/>
          </a:prstGeom>
          <a:noFill/>
          <a:ln>
            <a:noFill/>
          </a:ln>
        </p:spPr>
        <p:txBody>
          <a:bodyPr wrap="square" rtlCol="0" anchor="ctr">
            <a:spAutoFit/>
          </a:bodyPr>
          <a:lstStyle/>
          <a:p>
            <a:pPr marL="0" marR="0" indent="0" algn="l" defTabSz="914400" rtl="0" eaLnBrk="0" fontAlgn="base" latinLnBrk="0" hangingPunct="0">
              <a:lnSpc>
                <a:spcPct val="90000"/>
              </a:lnSpc>
              <a:spcBef>
                <a:spcPct val="0"/>
              </a:spcBef>
              <a:spcAft>
                <a:spcPct val="0"/>
              </a:spcAft>
              <a:buClrTx/>
              <a:buSzTx/>
              <a:buFontTx/>
              <a:buNone/>
              <a:tabLst/>
              <a:defRPr/>
            </a:pPr>
            <a:r>
              <a:rPr kumimoji="0" lang="en-US" sz="7200" b="1" i="0" u="none" strike="noStrike" kern="1200" cap="none" spc="10" normalizeH="0" baseline="0" noProof="0">
                <a:ln>
                  <a:noFill/>
                </a:ln>
                <a:solidFill>
                  <a:schemeClr val="bg1"/>
                </a:solidFill>
                <a:effectLst/>
                <a:uLnTx/>
                <a:uFillTx/>
                <a:latin typeface="Arial" panose="020B0604020202020204" pitchFamily="34" charset="0"/>
                <a:ea typeface="Arial" panose="02000503000000020004" pitchFamily="2" charset="0"/>
                <a:cs typeface="Arial" panose="02000503000000020004" pitchFamily="2" charset="0"/>
              </a:rPr>
              <a:t>Don’t use any layouts that appear after this one</a:t>
            </a:r>
            <a:endParaRPr lang="en-US" sz="7200" b="0" i="0">
              <a:solidFill>
                <a:schemeClr val="bg1"/>
              </a:solidFill>
              <a:latin typeface="Arial" panose="020B0604020202020204" pitchFamily="34" charset="0"/>
            </a:endParaRPr>
          </a:p>
        </p:txBody>
      </p:sp>
      <p:sp>
        <p:nvSpPr>
          <p:cNvPr id="6" name="TextBox 5">
            <a:extLst>
              <a:ext uri="{FF2B5EF4-FFF2-40B4-BE49-F238E27FC236}">
                <a16:creationId xmlns:a16="http://schemas.microsoft.com/office/drawing/2014/main" id="{6DBE064D-B1F2-3843-BBC7-A1625810D8BA}"/>
              </a:ext>
            </a:extLst>
          </p:cNvPr>
          <p:cNvSpPr txBox="1"/>
          <p:nvPr/>
        </p:nvSpPr>
        <p:spPr>
          <a:xfrm>
            <a:off x="926123" y="4775004"/>
            <a:ext cx="8004935" cy="1166345"/>
          </a:xfrm>
          <a:prstGeom prst="rect">
            <a:avLst/>
          </a:prstGeom>
          <a:noFill/>
          <a:ln>
            <a:noFill/>
          </a:ln>
        </p:spPr>
        <p:txBody>
          <a:bodyPr wrap="square" rtlCol="0" anchor="ctr">
            <a:spAutoFit/>
          </a:bodyPr>
          <a:lstStyle/>
          <a:p>
            <a:pPr marL="0" marR="0" indent="0" algn="l" defTabSz="914400" rtl="0" eaLnBrk="0" fontAlgn="base" latinLnBrk="0" hangingPunct="0">
              <a:lnSpc>
                <a:spcPct val="120000"/>
              </a:lnSpc>
              <a:spcBef>
                <a:spcPct val="0"/>
              </a:spcBef>
              <a:spcAft>
                <a:spcPct val="0"/>
              </a:spcAft>
              <a:buClrTx/>
              <a:buSzTx/>
              <a:buFontTx/>
              <a:buNone/>
              <a:tabLst/>
              <a:defRPr/>
            </a:pPr>
            <a:r>
              <a:rPr lang="en-US" sz="2000" b="0" i="0">
                <a:solidFill>
                  <a:schemeClr val="bg1"/>
                </a:solidFill>
                <a:latin typeface="Arial" panose="020B0604020202020204" pitchFamily="34" charset="0"/>
              </a:rPr>
              <a:t>Select one of the preceding slide layouts. Older layouts may still be used modifications may be needed to match the 2022 PowerPoint Template style.</a:t>
            </a:r>
          </a:p>
        </p:txBody>
      </p:sp>
    </p:spTree>
    <p:extLst>
      <p:ext uri="{BB962C8B-B14F-4D97-AF65-F5344CB8AC3E}">
        <p14:creationId xmlns:p14="http://schemas.microsoft.com/office/powerpoint/2010/main" val="1497942071"/>
      </p:ext>
    </p:extLst>
  </p:cSld>
  <p:clrMapOvr>
    <a:masterClrMapping/>
  </p:clrMapOvr>
  <p:transition spd="med">
    <p:wipe/>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userDrawn="1">
  <p:cSld name="3_light-title-slide">
    <p:bg>
      <p:bgPr>
        <a:solidFill>
          <a:schemeClr val="bg1"/>
        </a:solidFill>
        <a:effectLst/>
      </p:bgPr>
    </p:bg>
    <p:spTree>
      <p:nvGrpSpPr>
        <p:cNvPr id="1" name=""/>
        <p:cNvGrpSpPr/>
        <p:nvPr/>
      </p:nvGrpSpPr>
      <p:grpSpPr>
        <a:xfrm>
          <a:off x="0" y="0"/>
          <a:ext cx="0" cy="0"/>
          <a:chOff x="0" y="0"/>
          <a:chExt cx="0" cy="0"/>
        </a:xfrm>
      </p:grpSpPr>
      <p:sp>
        <p:nvSpPr>
          <p:cNvPr id="8" name="Media Placeholder 7">
            <a:extLst>
              <a:ext uri="{FF2B5EF4-FFF2-40B4-BE49-F238E27FC236}">
                <a16:creationId xmlns:a16="http://schemas.microsoft.com/office/drawing/2014/main" id="{1E68C676-6918-BB92-6DCE-FE62A4DB8C06}"/>
              </a:ext>
            </a:extLst>
          </p:cNvPr>
          <p:cNvSpPr>
            <a:spLocks noGrp="1"/>
          </p:cNvSpPr>
          <p:nvPr>
            <p:ph type="media" sz="quarter" idx="13"/>
          </p:nvPr>
        </p:nvSpPr>
        <p:spPr>
          <a:xfrm>
            <a:off x="0" y="0"/>
            <a:ext cx="12192000" cy="6858000"/>
          </a:xfrm>
          <a:solidFill>
            <a:schemeClr val="tx2"/>
          </a:solidFill>
        </p:spPr>
        <p:txBody>
          <a:bodyPr bIns="1097280" anchor="ctr"/>
          <a:lstStyle>
            <a:lvl1pPr marL="0" indent="0" algn="ctr">
              <a:buNone/>
              <a:defRPr>
                <a:solidFill>
                  <a:schemeClr val="bg1"/>
                </a:solidFill>
              </a:defRPr>
            </a:lvl1pPr>
          </a:lstStyle>
          <a:p>
            <a:endParaRPr lang="en-US"/>
          </a:p>
        </p:txBody>
      </p:sp>
      <p:sp>
        <p:nvSpPr>
          <p:cNvPr id="307202" name="Rectangle 2"/>
          <p:cNvSpPr>
            <a:spLocks noGrp="1" noChangeArrowheads="1"/>
          </p:cNvSpPr>
          <p:nvPr>
            <p:ph type="ctrTitle" hasCustomPrompt="1"/>
          </p:nvPr>
        </p:nvSpPr>
        <p:spPr>
          <a:xfrm>
            <a:off x="0" y="1950298"/>
            <a:ext cx="6546274" cy="1694015"/>
          </a:xfrm>
        </p:spPr>
        <p:txBody>
          <a:bodyPr lIns="914400" tIns="91440" anchor="t">
            <a:normAutofit/>
          </a:bodyPr>
          <a:lstStyle>
            <a:lvl1pPr marL="0" indent="0" algn="l">
              <a:lnSpc>
                <a:spcPct val="90000"/>
              </a:lnSpc>
              <a:tabLst>
                <a:tab pos="3078163" algn="l"/>
              </a:tabLst>
              <a:defRPr sz="4400" b="1" i="0" baseline="0">
                <a:solidFill>
                  <a:schemeClr val="bg1"/>
                </a:solidFill>
              </a:defRPr>
            </a:lvl1pPr>
          </a:lstStyle>
          <a:p>
            <a:r>
              <a:rPr lang="en-US"/>
              <a:t>Click to edit Master </a:t>
            </a:r>
            <a:br>
              <a:rPr lang="en-US"/>
            </a:br>
            <a:r>
              <a:rPr lang="en-US"/>
              <a:t>title style</a:t>
            </a:r>
          </a:p>
        </p:txBody>
      </p:sp>
      <p:sp>
        <p:nvSpPr>
          <p:cNvPr id="307203" name="Rectangle 3"/>
          <p:cNvSpPr>
            <a:spLocks noGrp="1" noChangeArrowheads="1"/>
          </p:cNvSpPr>
          <p:nvPr>
            <p:ph type="subTitle" idx="1" hasCustomPrompt="1"/>
          </p:nvPr>
        </p:nvSpPr>
        <p:spPr>
          <a:xfrm>
            <a:off x="0" y="3644313"/>
            <a:ext cx="6546274" cy="1694014"/>
          </a:xfrm>
          <a:ln>
            <a:noFill/>
          </a:ln>
        </p:spPr>
        <p:txBody>
          <a:bodyPr wrap="square" lIns="914400" tIns="91440" bIns="91440" anchor="t" anchorCtr="0">
            <a:noAutofit/>
          </a:bodyPr>
          <a:lstStyle>
            <a:lvl1pPr marL="0" indent="0" algn="l">
              <a:lnSpc>
                <a:spcPct val="120000"/>
              </a:lnSpc>
              <a:spcBef>
                <a:spcPts val="2400"/>
              </a:spcBef>
              <a:spcAft>
                <a:spcPts val="2400"/>
              </a:spcAft>
              <a:buFont typeface="Symbol" pitchFamily="18" charset="2"/>
              <a:buNone/>
              <a:tabLst>
                <a:tab pos="11085236" algn="r"/>
              </a:tabLst>
              <a:defRPr sz="1600" b="0" i="0" cap="all" spc="200" baseline="0">
                <a:solidFill>
                  <a:schemeClr val="bg2"/>
                </a:solidFill>
                <a:latin typeface="+mn-lt"/>
              </a:defRPr>
            </a:lvl1pPr>
            <a:lvl2pPr marL="0" indent="0">
              <a:lnSpc>
                <a:spcPct val="100000"/>
              </a:lnSpc>
              <a:spcBef>
                <a:spcPts val="0"/>
              </a:spcBef>
              <a:spcAft>
                <a:spcPts val="0"/>
              </a:spcAft>
              <a:buNone/>
              <a:defRPr sz="1600" b="0">
                <a:solidFill>
                  <a:schemeClr val="tx1"/>
                </a:solidFill>
                <a:latin typeface="+mn-lt"/>
              </a:defRPr>
            </a:lvl2pPr>
          </a:lstStyle>
          <a:p>
            <a:r>
              <a:rPr lang="en-US"/>
              <a:t>CLICK TO EDIT MASTER SUBTITLE STYLE</a:t>
            </a:r>
          </a:p>
        </p:txBody>
      </p:sp>
      <p:sp>
        <p:nvSpPr>
          <p:cNvPr id="7" name="Content Placeholder 6">
            <a:extLst>
              <a:ext uri="{FF2B5EF4-FFF2-40B4-BE49-F238E27FC236}">
                <a16:creationId xmlns:a16="http://schemas.microsoft.com/office/drawing/2014/main" id="{B11333BD-69F2-AB16-E0F0-D3C2D9FC6781}"/>
              </a:ext>
            </a:extLst>
          </p:cNvPr>
          <p:cNvSpPr>
            <a:spLocks noGrp="1"/>
          </p:cNvSpPr>
          <p:nvPr>
            <p:ph sz="quarter" idx="11" hasCustomPrompt="1"/>
          </p:nvPr>
        </p:nvSpPr>
        <p:spPr>
          <a:xfrm>
            <a:off x="852488" y="599576"/>
            <a:ext cx="2760662" cy="365125"/>
          </a:xfrm>
          <a:blipFill>
            <a:blip>
              <a:extLst>
                <a:ext uri="{96DAC541-7B7A-43D3-8B79-37D633B846F1}">
                  <asvg:svgBlip xmlns:asvg="http://schemas.microsoft.com/office/drawing/2016/SVG/main" r:embed="rId2"/>
                </a:ext>
              </a:extLst>
            </a:blip>
            <a:stretch>
              <a:fillRect/>
            </a:stretch>
          </a:blipFill>
        </p:spPr>
        <p:txBody>
          <a:bodyPr anchor="b">
            <a:normAutofit/>
          </a:bodyPr>
          <a:lstStyle>
            <a:lvl1pPr marL="0" indent="0" algn="r">
              <a:buNone/>
              <a:defRPr sz="100">
                <a:solidFill>
                  <a:schemeClr val="tx1"/>
                </a:solidFill>
              </a:defRPr>
            </a:lvl1pPr>
            <a:lvl2pPr marL="182562" indent="0">
              <a:buNone/>
              <a:defRPr>
                <a:solidFill>
                  <a:schemeClr val="accent3"/>
                </a:solidFill>
              </a:defRPr>
            </a:lvl2pPr>
            <a:lvl3pPr marL="364808" indent="0">
              <a:buNone/>
              <a:defRPr>
                <a:solidFill>
                  <a:schemeClr val="accent3"/>
                </a:solidFill>
              </a:defRPr>
            </a:lvl3pPr>
            <a:lvl4pPr marL="547687" indent="0">
              <a:buNone/>
              <a:defRPr>
                <a:solidFill>
                  <a:schemeClr val="accent3"/>
                </a:solidFill>
              </a:defRPr>
            </a:lvl4pPr>
            <a:lvl5pPr marL="731520" indent="0">
              <a:buFont typeface="Arial" panose="020B0604020202020204" pitchFamily="34" charset="0"/>
              <a:buNone/>
              <a:defRPr>
                <a:solidFill>
                  <a:schemeClr val="accent3"/>
                </a:solidFill>
              </a:defRPr>
            </a:lvl5pPr>
          </a:lstStyle>
          <a:p>
            <a:pPr lvl="0"/>
            <a:r>
              <a:rPr lang="en-US"/>
              <a:t>Logo</a:t>
            </a:r>
          </a:p>
        </p:txBody>
      </p:sp>
      <p:sp>
        <p:nvSpPr>
          <p:cNvPr id="2" name="Chart Placeholder 3">
            <a:extLst>
              <a:ext uri="{FF2B5EF4-FFF2-40B4-BE49-F238E27FC236}">
                <a16:creationId xmlns:a16="http://schemas.microsoft.com/office/drawing/2014/main" id="{FF403DF1-1D07-4A44-A3C4-CDCC6FDCCED4}"/>
              </a:ext>
            </a:extLst>
          </p:cNvPr>
          <p:cNvSpPr>
            <a:spLocks noGrp="1"/>
          </p:cNvSpPr>
          <p:nvPr>
            <p:ph type="chart" sz="quarter" idx="12"/>
          </p:nvPr>
        </p:nvSpPr>
        <p:spPr>
          <a:xfrm>
            <a:off x="914400" y="1628209"/>
            <a:ext cx="595312" cy="45719"/>
          </a:xfrm>
          <a:solidFill>
            <a:schemeClr val="accent1"/>
          </a:solidFill>
        </p:spPr>
        <p:txBody>
          <a:bodyPr>
            <a:noAutofit/>
          </a:bodyPr>
          <a:lstStyle>
            <a:lvl1pPr marL="0" indent="0">
              <a:buNone/>
              <a:defRPr sz="100">
                <a:solidFill>
                  <a:schemeClr val="accent1"/>
                </a:solidFill>
              </a:defRPr>
            </a:lvl1pPr>
          </a:lstStyle>
          <a:p>
            <a:endParaRPr lang="en-US"/>
          </a:p>
        </p:txBody>
      </p:sp>
      <p:sp>
        <p:nvSpPr>
          <p:cNvPr id="3" name="Slide Number Placeholder 3">
            <a:extLst>
              <a:ext uri="{FF2B5EF4-FFF2-40B4-BE49-F238E27FC236}">
                <a16:creationId xmlns:a16="http://schemas.microsoft.com/office/drawing/2014/main" id="{6144AA4A-D6A0-3012-27DB-B61CE82274F8}"/>
              </a:ext>
            </a:extLst>
          </p:cNvPr>
          <p:cNvSpPr>
            <a:spLocks noGrp="1"/>
          </p:cNvSpPr>
          <p:nvPr>
            <p:ph type="sldNum" sz="quarter" idx="4"/>
          </p:nvPr>
        </p:nvSpPr>
        <p:spPr>
          <a:xfrm>
            <a:off x="576262" y="6456363"/>
            <a:ext cx="187325" cy="365125"/>
          </a:xfrm>
          <a:prstGeom prst="rect">
            <a:avLst/>
          </a:prstGeom>
        </p:spPr>
        <p:txBody>
          <a:bodyPr vert="horz" lIns="0" tIns="0" rIns="0" bIns="0" rtlCol="0" anchor="ctr" anchorCtr="0"/>
          <a:lstStyle>
            <a:lvl1pPr algn="l" eaLnBrk="1" fontAlgn="auto" hangingPunct="1">
              <a:spcBef>
                <a:spcPts val="0"/>
              </a:spcBef>
              <a:spcAft>
                <a:spcPts val="0"/>
              </a:spcAft>
              <a:defRPr sz="800" b="0" i="0" smtClean="0">
                <a:solidFill>
                  <a:schemeClr val="accent3"/>
                </a:solidFill>
                <a:latin typeface="+mn-lt"/>
              </a:defRPr>
            </a:lvl1pPr>
          </a:lstStyle>
          <a:p>
            <a:pPr>
              <a:defRPr/>
            </a:pPr>
            <a:fld id="{A8E825B1-905F-5A40-BA54-BEA6120191A8}" type="slidenum">
              <a:rPr lang="en-US" smtClean="0"/>
              <a:pPr>
                <a:defRPr/>
              </a:pPr>
              <a:t>‹#›</a:t>
            </a:fld>
            <a:endParaRPr lang="en-US"/>
          </a:p>
        </p:txBody>
      </p:sp>
      <p:sp>
        <p:nvSpPr>
          <p:cNvPr id="5" name="Footer Placeholder 5">
            <a:extLst>
              <a:ext uri="{FF2B5EF4-FFF2-40B4-BE49-F238E27FC236}">
                <a16:creationId xmlns:a16="http://schemas.microsoft.com/office/drawing/2014/main" id="{CC674899-60C7-DFCF-5584-9A3196F1336C}"/>
              </a:ext>
            </a:extLst>
          </p:cNvPr>
          <p:cNvSpPr>
            <a:spLocks noGrp="1"/>
          </p:cNvSpPr>
          <p:nvPr>
            <p:ph type="ftr" sz="quarter" idx="3"/>
          </p:nvPr>
        </p:nvSpPr>
        <p:spPr>
          <a:xfrm>
            <a:off x="812746" y="6456363"/>
            <a:ext cx="8441012" cy="365125"/>
          </a:xfrm>
          <a:prstGeom prst="rect">
            <a:avLst/>
          </a:prstGeom>
        </p:spPr>
        <p:txBody>
          <a:bodyPr vert="horz" lIns="0" tIns="45720" rIns="91440" bIns="45720" rtlCol="0" anchor="ctr"/>
          <a:lstStyle>
            <a:lvl1pPr algn="l" eaLnBrk="1" fontAlgn="auto" hangingPunct="1">
              <a:spcBef>
                <a:spcPts val="0"/>
              </a:spcBef>
              <a:spcAft>
                <a:spcPts val="0"/>
              </a:spcAft>
              <a:defRPr lang="en-US" sz="700" b="0" i="0" cap="none" spc="30" baseline="0" dirty="0">
                <a:solidFill>
                  <a:schemeClr val="accent3"/>
                </a:solidFill>
                <a:effectLst/>
                <a:latin typeface="+mn-lt"/>
              </a:defRPr>
            </a:lvl1pPr>
          </a:lstStyle>
          <a:p>
            <a:pPr>
              <a:defRPr/>
            </a:pPr>
            <a:r>
              <a:rPr lang="en-US"/>
              <a:t>©Silicon Labs Inc. All rights reserved.</a:t>
            </a:r>
          </a:p>
        </p:txBody>
      </p:sp>
    </p:spTree>
    <p:extLst>
      <p:ext uri="{BB962C8B-B14F-4D97-AF65-F5344CB8AC3E}">
        <p14:creationId xmlns:p14="http://schemas.microsoft.com/office/powerpoint/2010/main" val="703689496"/>
      </p:ext>
    </p:extLst>
  </p:cSld>
  <p:clrMapOvr>
    <a:masterClrMapping/>
  </p:clrMapOvr>
  <p:transition spd="med">
    <p:wipe/>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CE6C7090-5F70-E712-D452-9CDA460569F3}"/>
              </a:ext>
            </a:extLst>
          </p:cNvPr>
          <p:cNvSpPr>
            <a:spLocks noGrp="1"/>
          </p:cNvSpPr>
          <p:nvPr>
            <p:ph type="pic" sz="quarter" idx="14"/>
          </p:nvPr>
        </p:nvSpPr>
        <p:spPr>
          <a:xfrm>
            <a:off x="0" y="0"/>
            <a:ext cx="12192000" cy="6858000"/>
          </a:xfrm>
          <a:solidFill>
            <a:schemeClr val="bg2">
              <a:lumMod val="10000"/>
            </a:schemeClr>
          </a:solidFill>
        </p:spPr>
        <p:txBody>
          <a:bodyPr bIns="914400" anchor="ctr"/>
          <a:lstStyle>
            <a:lvl1pPr marL="0" indent="0" algn="ctr">
              <a:buNone/>
              <a:defRPr>
                <a:solidFill>
                  <a:schemeClr val="accent3"/>
                </a:solidFill>
              </a:defRPr>
            </a:lvl1pPr>
          </a:lstStyle>
          <a:p>
            <a:endParaRPr lang="en-US"/>
          </a:p>
        </p:txBody>
      </p:sp>
      <p:sp>
        <p:nvSpPr>
          <p:cNvPr id="2" name="Title">
            <a:extLst>
              <a:ext uri="{FF2B5EF4-FFF2-40B4-BE49-F238E27FC236}">
                <a16:creationId xmlns:a16="http://schemas.microsoft.com/office/drawing/2014/main" id="{3D26DEE8-5F4E-3847-9A56-AEFEF3E8E246}"/>
              </a:ext>
            </a:extLst>
          </p:cNvPr>
          <p:cNvSpPr>
            <a:spLocks noGrp="1"/>
          </p:cNvSpPr>
          <p:nvPr>
            <p:ph type="title" hasCustomPrompt="1"/>
          </p:nvPr>
        </p:nvSpPr>
        <p:spPr>
          <a:xfrm>
            <a:off x="868964" y="3583767"/>
            <a:ext cx="5227036" cy="1141580"/>
          </a:xfrm>
        </p:spPr>
        <p:txBody>
          <a:bodyPr/>
          <a:lstStyle>
            <a:lvl1pPr>
              <a:lnSpc>
                <a:spcPct val="90000"/>
              </a:lnSpc>
              <a:defRPr sz="6600"/>
            </a:lvl1pPr>
          </a:lstStyle>
          <a:p>
            <a:r>
              <a:rPr lang="en-US"/>
              <a:t>First Name</a:t>
            </a:r>
            <a:br>
              <a:rPr lang="en-US"/>
            </a:br>
            <a:r>
              <a:rPr lang="en-US"/>
              <a:t>Last Name</a:t>
            </a:r>
          </a:p>
        </p:txBody>
      </p:sp>
      <p:sp>
        <p:nvSpPr>
          <p:cNvPr id="5" name="Content Placeholder 4">
            <a:extLst>
              <a:ext uri="{FF2B5EF4-FFF2-40B4-BE49-F238E27FC236}">
                <a16:creationId xmlns:a16="http://schemas.microsoft.com/office/drawing/2014/main" id="{160CB670-7598-1E26-6A6F-62E9B7420257}"/>
              </a:ext>
            </a:extLst>
          </p:cNvPr>
          <p:cNvSpPr>
            <a:spLocks noGrp="1"/>
          </p:cNvSpPr>
          <p:nvPr>
            <p:ph sz="quarter" idx="10"/>
          </p:nvPr>
        </p:nvSpPr>
        <p:spPr>
          <a:xfrm>
            <a:off x="8468139" y="1130221"/>
            <a:ext cx="3185698" cy="4430792"/>
          </a:xfrm>
          <a:ln>
            <a:solidFill>
              <a:schemeClr val="accent1"/>
            </a:solidFill>
          </a:ln>
        </p:spPr>
        <p:txBody>
          <a:bodyPr lIns="274320" rIns="274320" bIns="731520" anchor="b"/>
          <a:lstStyle>
            <a:lvl1pPr marL="0" indent="0">
              <a:buNone/>
              <a:defRPr sz="1400" b="0">
                <a:solidFill>
                  <a:schemeClr val="accent3"/>
                </a:solidFill>
              </a:defRPr>
            </a:lvl1pPr>
            <a:lvl2pPr marL="0" indent="0">
              <a:buNone/>
              <a:defRPr>
                <a:solidFill>
                  <a:schemeClr val="accent3"/>
                </a:solidFill>
              </a:defRPr>
            </a:lvl2pPr>
            <a:lvl3pPr marL="0" indent="0">
              <a:buNone/>
              <a:defRPr>
                <a:solidFill>
                  <a:schemeClr val="accent3"/>
                </a:solidFill>
              </a:defRPr>
            </a:lvl3pPr>
            <a:lvl4pPr marL="547687" indent="0">
              <a:buNone/>
              <a:defRPr/>
            </a:lvl4pPr>
            <a:lvl5pPr marL="731520" indent="0">
              <a:buFont typeface="Arial" panose="020B0604020202020204" pitchFamily="34" charset="0"/>
              <a:buNone/>
              <a:defRPr/>
            </a:lvl5pPr>
          </a:lstStyle>
          <a:p>
            <a:pPr lvl="0"/>
            <a:r>
              <a:rPr lang="en-US"/>
              <a:t>Click to edit Master text styles</a:t>
            </a:r>
          </a:p>
          <a:p>
            <a:pPr lvl="1"/>
            <a:r>
              <a:rPr lang="en-US"/>
              <a:t>Second level</a:t>
            </a:r>
          </a:p>
          <a:p>
            <a:pPr lvl="2"/>
            <a:r>
              <a:rPr lang="en-US"/>
              <a:t>Third level</a:t>
            </a:r>
          </a:p>
        </p:txBody>
      </p:sp>
      <p:sp>
        <p:nvSpPr>
          <p:cNvPr id="7" name="Picture Placeholder 6">
            <a:extLst>
              <a:ext uri="{FF2B5EF4-FFF2-40B4-BE49-F238E27FC236}">
                <a16:creationId xmlns:a16="http://schemas.microsoft.com/office/drawing/2014/main" id="{628622E6-2FB9-005E-F7F6-1B54C27869DE}"/>
              </a:ext>
            </a:extLst>
          </p:cNvPr>
          <p:cNvSpPr>
            <a:spLocks noGrp="1"/>
          </p:cNvSpPr>
          <p:nvPr>
            <p:ph type="pic" sz="quarter" idx="11"/>
          </p:nvPr>
        </p:nvSpPr>
        <p:spPr>
          <a:xfrm>
            <a:off x="8871315" y="1497367"/>
            <a:ext cx="1738530" cy="1738530"/>
          </a:xfrm>
          <a:prstGeom prst="ellipse">
            <a:avLst/>
          </a:prstGeom>
          <a:solidFill>
            <a:schemeClr val="bg2">
              <a:lumMod val="25000"/>
            </a:schemeClr>
          </a:solidFill>
        </p:spPr>
        <p:txBody>
          <a:bodyPr>
            <a:normAutofit/>
          </a:bodyPr>
          <a:lstStyle>
            <a:lvl1pPr marL="0" indent="0">
              <a:buNone/>
              <a:defRPr sz="1050" b="0"/>
            </a:lvl1pPr>
          </a:lstStyle>
          <a:p>
            <a:endParaRPr lang="en-US"/>
          </a:p>
        </p:txBody>
      </p:sp>
      <p:sp>
        <p:nvSpPr>
          <p:cNvPr id="11" name="Text Placeholder 10">
            <a:extLst>
              <a:ext uri="{FF2B5EF4-FFF2-40B4-BE49-F238E27FC236}">
                <a16:creationId xmlns:a16="http://schemas.microsoft.com/office/drawing/2014/main" id="{CE1D72F7-E606-FF76-1EF5-AFEE3DEFCD96}"/>
              </a:ext>
            </a:extLst>
          </p:cNvPr>
          <p:cNvSpPr>
            <a:spLocks noGrp="1"/>
          </p:cNvSpPr>
          <p:nvPr>
            <p:ph type="body" sz="quarter" idx="12" hasCustomPrompt="1"/>
          </p:nvPr>
        </p:nvSpPr>
        <p:spPr>
          <a:xfrm>
            <a:off x="828675" y="2109329"/>
            <a:ext cx="5267325" cy="379412"/>
          </a:xfrm>
        </p:spPr>
        <p:txBody>
          <a:bodyPr anchor="b"/>
          <a:lstStyle>
            <a:lvl1pPr marL="0" indent="0">
              <a:buNone/>
              <a:defRPr b="0" cap="all" spc="300" baseline="0">
                <a:solidFill>
                  <a:schemeClr val="accent1"/>
                </a:solidFill>
              </a:defRPr>
            </a:lvl1pPr>
            <a:lvl2pPr marL="182562" indent="0">
              <a:buNone/>
              <a:defRPr/>
            </a:lvl2pPr>
            <a:lvl3pPr marL="364808" indent="0">
              <a:buNone/>
              <a:defRPr/>
            </a:lvl3pPr>
            <a:lvl4pPr marL="547687" indent="0">
              <a:buNone/>
              <a:defRPr/>
            </a:lvl4pPr>
            <a:lvl5pPr marL="731520" indent="0">
              <a:buFont typeface="Arial" panose="020B0604020202020204" pitchFamily="34" charset="0"/>
              <a:buNone/>
              <a:defRPr/>
            </a:lvl5pPr>
          </a:lstStyle>
          <a:p>
            <a:pPr lvl="0"/>
            <a:r>
              <a:rPr lang="en-US"/>
              <a:t>Please Welcome</a:t>
            </a:r>
          </a:p>
        </p:txBody>
      </p:sp>
      <p:sp>
        <p:nvSpPr>
          <p:cNvPr id="14" name="Content Placeholder 6">
            <a:extLst>
              <a:ext uri="{FF2B5EF4-FFF2-40B4-BE49-F238E27FC236}">
                <a16:creationId xmlns:a16="http://schemas.microsoft.com/office/drawing/2014/main" id="{D8E0D94B-D8C5-29A5-E027-DE123648F792}"/>
              </a:ext>
            </a:extLst>
          </p:cNvPr>
          <p:cNvSpPr>
            <a:spLocks noGrp="1"/>
          </p:cNvSpPr>
          <p:nvPr>
            <p:ph sz="quarter" idx="13" hasCustomPrompt="1"/>
          </p:nvPr>
        </p:nvSpPr>
        <p:spPr>
          <a:xfrm>
            <a:off x="8764036" y="5026359"/>
            <a:ext cx="1625640" cy="215007"/>
          </a:xfrm>
          <a:blipFill>
            <a:blip>
              <a:extLst>
                <a:ext uri="{96DAC541-7B7A-43D3-8B79-37D633B846F1}">
                  <asvg:svgBlip xmlns:asvg="http://schemas.microsoft.com/office/drawing/2016/SVG/main" r:embed="rId2"/>
                </a:ext>
              </a:extLst>
            </a:blip>
            <a:stretch>
              <a:fillRect/>
            </a:stretch>
          </a:blipFill>
        </p:spPr>
        <p:txBody>
          <a:bodyPr anchor="b">
            <a:normAutofit/>
          </a:bodyPr>
          <a:lstStyle>
            <a:lvl1pPr marL="0" indent="0" algn="r">
              <a:buNone/>
              <a:defRPr sz="100">
                <a:solidFill>
                  <a:schemeClr val="tx1"/>
                </a:solidFill>
              </a:defRPr>
            </a:lvl1pPr>
            <a:lvl2pPr marL="182562" indent="0">
              <a:buNone/>
              <a:defRPr>
                <a:solidFill>
                  <a:schemeClr val="accent3"/>
                </a:solidFill>
              </a:defRPr>
            </a:lvl2pPr>
            <a:lvl3pPr marL="364808" indent="0">
              <a:buNone/>
              <a:defRPr>
                <a:solidFill>
                  <a:schemeClr val="accent3"/>
                </a:solidFill>
              </a:defRPr>
            </a:lvl3pPr>
            <a:lvl4pPr marL="547687" indent="0">
              <a:buNone/>
              <a:defRPr>
                <a:solidFill>
                  <a:schemeClr val="accent3"/>
                </a:solidFill>
              </a:defRPr>
            </a:lvl4pPr>
            <a:lvl5pPr marL="731520" indent="0">
              <a:buFont typeface="Arial" panose="020B0604020202020204" pitchFamily="34" charset="0"/>
              <a:buNone/>
              <a:defRPr>
                <a:solidFill>
                  <a:schemeClr val="accent3"/>
                </a:solidFill>
              </a:defRPr>
            </a:lvl5pPr>
          </a:lstStyle>
          <a:p>
            <a:pPr lvl="0"/>
            <a:r>
              <a:rPr lang="en-US"/>
              <a:t>Logo</a:t>
            </a:r>
          </a:p>
        </p:txBody>
      </p:sp>
    </p:spTree>
    <p:extLst>
      <p:ext uri="{BB962C8B-B14F-4D97-AF65-F5344CB8AC3E}">
        <p14:creationId xmlns:p14="http://schemas.microsoft.com/office/powerpoint/2010/main" val="2906299508"/>
      </p:ext>
    </p:extLst>
  </p:cSld>
  <p:clrMapOvr>
    <a:masterClrMapping/>
  </p:clrMapOvr>
  <p:transition spd="med">
    <p:wipe/>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4_Blank">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CE6C7090-5F70-E712-D452-9CDA460569F3}"/>
              </a:ext>
            </a:extLst>
          </p:cNvPr>
          <p:cNvSpPr>
            <a:spLocks noGrp="1"/>
          </p:cNvSpPr>
          <p:nvPr>
            <p:ph type="pic" sz="quarter" idx="14"/>
          </p:nvPr>
        </p:nvSpPr>
        <p:spPr>
          <a:xfrm>
            <a:off x="0" y="0"/>
            <a:ext cx="12192000" cy="6858000"/>
          </a:xfrm>
          <a:solidFill>
            <a:schemeClr val="bg2">
              <a:lumMod val="10000"/>
            </a:schemeClr>
          </a:solidFill>
        </p:spPr>
        <p:txBody>
          <a:bodyPr bIns="914400" anchor="ctr"/>
          <a:lstStyle>
            <a:lvl1pPr marL="0" indent="0" algn="ctr">
              <a:buNone/>
              <a:defRPr>
                <a:solidFill>
                  <a:schemeClr val="accent3"/>
                </a:solidFill>
              </a:defRPr>
            </a:lvl1pPr>
          </a:lstStyle>
          <a:p>
            <a:endParaRPr lang="en-US"/>
          </a:p>
        </p:txBody>
      </p:sp>
      <p:sp>
        <p:nvSpPr>
          <p:cNvPr id="2" name="Title">
            <a:extLst>
              <a:ext uri="{FF2B5EF4-FFF2-40B4-BE49-F238E27FC236}">
                <a16:creationId xmlns:a16="http://schemas.microsoft.com/office/drawing/2014/main" id="{3D26DEE8-5F4E-3847-9A56-AEFEF3E8E246}"/>
              </a:ext>
            </a:extLst>
          </p:cNvPr>
          <p:cNvSpPr>
            <a:spLocks noGrp="1"/>
          </p:cNvSpPr>
          <p:nvPr>
            <p:ph type="title" hasCustomPrompt="1"/>
          </p:nvPr>
        </p:nvSpPr>
        <p:spPr>
          <a:xfrm>
            <a:off x="868964" y="3583767"/>
            <a:ext cx="5227036" cy="1141580"/>
          </a:xfrm>
        </p:spPr>
        <p:txBody>
          <a:bodyPr lIns="0"/>
          <a:lstStyle>
            <a:lvl1pPr>
              <a:lnSpc>
                <a:spcPct val="90000"/>
              </a:lnSpc>
              <a:defRPr sz="6000"/>
            </a:lvl1pPr>
          </a:lstStyle>
          <a:p>
            <a:r>
              <a:rPr lang="en-US"/>
              <a:t>First Name</a:t>
            </a:r>
            <a:br>
              <a:rPr lang="en-US"/>
            </a:br>
            <a:r>
              <a:rPr lang="en-US"/>
              <a:t>Last Name</a:t>
            </a:r>
          </a:p>
        </p:txBody>
      </p:sp>
      <p:sp>
        <p:nvSpPr>
          <p:cNvPr id="7" name="Picture Placeholder 6">
            <a:extLst>
              <a:ext uri="{FF2B5EF4-FFF2-40B4-BE49-F238E27FC236}">
                <a16:creationId xmlns:a16="http://schemas.microsoft.com/office/drawing/2014/main" id="{628622E6-2FB9-005E-F7F6-1B54C27869DE}"/>
              </a:ext>
            </a:extLst>
          </p:cNvPr>
          <p:cNvSpPr>
            <a:spLocks noGrp="1" noChangeAspect="1"/>
          </p:cNvSpPr>
          <p:nvPr>
            <p:ph type="pic" sz="quarter" idx="11"/>
          </p:nvPr>
        </p:nvSpPr>
        <p:spPr>
          <a:xfrm>
            <a:off x="6830705" y="2514600"/>
            <a:ext cx="1828800" cy="1828800"/>
          </a:xfrm>
          <a:prstGeom prst="ellipse">
            <a:avLst/>
          </a:prstGeom>
          <a:solidFill>
            <a:schemeClr val="bg2">
              <a:lumMod val="25000"/>
            </a:schemeClr>
          </a:solidFill>
        </p:spPr>
        <p:txBody>
          <a:bodyPr>
            <a:normAutofit/>
          </a:bodyPr>
          <a:lstStyle>
            <a:lvl1pPr marL="0" indent="0">
              <a:buNone/>
              <a:defRPr sz="1050" b="0"/>
            </a:lvl1pPr>
          </a:lstStyle>
          <a:p>
            <a:endParaRPr lang="en-US"/>
          </a:p>
        </p:txBody>
      </p:sp>
      <p:sp>
        <p:nvSpPr>
          <p:cNvPr id="11" name="Text Placeholder 10">
            <a:extLst>
              <a:ext uri="{FF2B5EF4-FFF2-40B4-BE49-F238E27FC236}">
                <a16:creationId xmlns:a16="http://schemas.microsoft.com/office/drawing/2014/main" id="{CE1D72F7-E606-FF76-1EF5-AFEE3DEFCD96}"/>
              </a:ext>
            </a:extLst>
          </p:cNvPr>
          <p:cNvSpPr>
            <a:spLocks noGrp="1"/>
          </p:cNvSpPr>
          <p:nvPr>
            <p:ph type="body" sz="quarter" idx="12" hasCustomPrompt="1"/>
          </p:nvPr>
        </p:nvSpPr>
        <p:spPr>
          <a:xfrm>
            <a:off x="828675" y="2109329"/>
            <a:ext cx="5267325" cy="379412"/>
          </a:xfrm>
        </p:spPr>
        <p:txBody>
          <a:bodyPr anchor="b"/>
          <a:lstStyle>
            <a:lvl1pPr marL="0" indent="0">
              <a:buNone/>
              <a:defRPr b="0" cap="all" spc="300" baseline="0">
                <a:solidFill>
                  <a:schemeClr val="accent1"/>
                </a:solidFill>
              </a:defRPr>
            </a:lvl1pPr>
            <a:lvl2pPr marL="182562" indent="0">
              <a:buNone/>
              <a:defRPr/>
            </a:lvl2pPr>
            <a:lvl3pPr marL="364808" indent="0">
              <a:buNone/>
              <a:defRPr/>
            </a:lvl3pPr>
            <a:lvl4pPr marL="547687" indent="0">
              <a:buNone/>
              <a:defRPr/>
            </a:lvl4pPr>
            <a:lvl5pPr marL="731520" indent="0">
              <a:buFont typeface="Arial" panose="020B0604020202020204" pitchFamily="34" charset="0"/>
              <a:buNone/>
              <a:defRPr/>
            </a:lvl5pPr>
          </a:lstStyle>
          <a:p>
            <a:pPr lvl="0"/>
            <a:r>
              <a:rPr lang="en-US"/>
              <a:t>Please Welcome</a:t>
            </a:r>
          </a:p>
        </p:txBody>
      </p:sp>
      <p:sp>
        <p:nvSpPr>
          <p:cNvPr id="14" name="Content Placeholder 6">
            <a:extLst>
              <a:ext uri="{FF2B5EF4-FFF2-40B4-BE49-F238E27FC236}">
                <a16:creationId xmlns:a16="http://schemas.microsoft.com/office/drawing/2014/main" id="{D8E0D94B-D8C5-29A5-E027-DE123648F792}"/>
              </a:ext>
            </a:extLst>
          </p:cNvPr>
          <p:cNvSpPr>
            <a:spLocks noGrp="1"/>
          </p:cNvSpPr>
          <p:nvPr>
            <p:ph sz="quarter" idx="13" hasCustomPrompt="1"/>
          </p:nvPr>
        </p:nvSpPr>
        <p:spPr>
          <a:xfrm>
            <a:off x="9089501" y="3889816"/>
            <a:ext cx="1625640" cy="215007"/>
          </a:xfrm>
          <a:blipFill>
            <a:blip>
              <a:extLst>
                <a:ext uri="{96DAC541-7B7A-43D3-8B79-37D633B846F1}">
                  <asvg:svgBlip xmlns:asvg="http://schemas.microsoft.com/office/drawing/2016/SVG/main" r:embed="rId2"/>
                </a:ext>
              </a:extLst>
            </a:blip>
            <a:stretch>
              <a:fillRect/>
            </a:stretch>
          </a:blipFill>
        </p:spPr>
        <p:txBody>
          <a:bodyPr anchor="b">
            <a:normAutofit/>
          </a:bodyPr>
          <a:lstStyle>
            <a:lvl1pPr marL="0" indent="0" algn="r">
              <a:buNone/>
              <a:defRPr sz="100">
                <a:solidFill>
                  <a:schemeClr val="tx1"/>
                </a:solidFill>
              </a:defRPr>
            </a:lvl1pPr>
            <a:lvl2pPr marL="182562" indent="0">
              <a:buNone/>
              <a:defRPr>
                <a:solidFill>
                  <a:schemeClr val="accent3"/>
                </a:solidFill>
              </a:defRPr>
            </a:lvl2pPr>
            <a:lvl3pPr marL="364808" indent="0">
              <a:buNone/>
              <a:defRPr>
                <a:solidFill>
                  <a:schemeClr val="accent3"/>
                </a:solidFill>
              </a:defRPr>
            </a:lvl3pPr>
            <a:lvl4pPr marL="547687" indent="0">
              <a:buNone/>
              <a:defRPr>
                <a:solidFill>
                  <a:schemeClr val="accent3"/>
                </a:solidFill>
              </a:defRPr>
            </a:lvl4pPr>
            <a:lvl5pPr marL="731520" indent="0">
              <a:buFont typeface="Arial" panose="020B0604020202020204" pitchFamily="34" charset="0"/>
              <a:buNone/>
              <a:defRPr>
                <a:solidFill>
                  <a:schemeClr val="accent3"/>
                </a:solidFill>
              </a:defRPr>
            </a:lvl5pPr>
          </a:lstStyle>
          <a:p>
            <a:pPr lvl="0"/>
            <a:r>
              <a:rPr lang="en-US"/>
              <a:t>Logo</a:t>
            </a:r>
          </a:p>
        </p:txBody>
      </p:sp>
      <p:sp>
        <p:nvSpPr>
          <p:cNvPr id="6" name="Content Placeholder 4">
            <a:extLst>
              <a:ext uri="{FF2B5EF4-FFF2-40B4-BE49-F238E27FC236}">
                <a16:creationId xmlns:a16="http://schemas.microsoft.com/office/drawing/2014/main" id="{A0CF24A5-D580-05AE-A66C-9414D36C9730}"/>
              </a:ext>
            </a:extLst>
          </p:cNvPr>
          <p:cNvSpPr>
            <a:spLocks noGrp="1"/>
          </p:cNvSpPr>
          <p:nvPr>
            <p:ph sz="quarter" idx="10" hasCustomPrompt="1"/>
          </p:nvPr>
        </p:nvSpPr>
        <p:spPr>
          <a:xfrm>
            <a:off x="9089502" y="2589480"/>
            <a:ext cx="2115774" cy="848561"/>
          </a:xfrm>
          <a:ln>
            <a:noFill/>
          </a:ln>
        </p:spPr>
        <p:txBody>
          <a:bodyPr lIns="0" rIns="274320" bIns="0" anchor="b"/>
          <a:lstStyle>
            <a:lvl1pPr marL="0" indent="0">
              <a:buNone/>
              <a:defRPr sz="1600" b="1" i="0">
                <a:solidFill>
                  <a:schemeClr val="accent1"/>
                </a:solidFill>
                <a:latin typeface="Stolzl" pitchFamily="2" charset="77"/>
              </a:defRPr>
            </a:lvl1pPr>
            <a:lvl2pPr marL="0" indent="0">
              <a:buNone/>
              <a:defRPr lang="en-US" dirty="0"/>
            </a:lvl2pPr>
            <a:lvl3pPr marL="0" indent="0">
              <a:buNone/>
              <a:defRPr sz="1200">
                <a:solidFill>
                  <a:schemeClr val="accent3"/>
                </a:solidFill>
              </a:defRPr>
            </a:lvl3pPr>
            <a:lvl4pPr marL="547687" indent="0">
              <a:buNone/>
              <a:defRPr/>
            </a:lvl4pPr>
            <a:lvl5pPr marL="731520" indent="0">
              <a:buFont typeface="Arial" panose="020B0604020202020204" pitchFamily="34" charset="0"/>
              <a:buNone/>
              <a:defRPr/>
            </a:lvl5pPr>
          </a:lstStyle>
          <a:p>
            <a:pPr lvl="0"/>
            <a:r>
              <a:rPr lang="en-US"/>
              <a:t>Name</a:t>
            </a:r>
          </a:p>
          <a:p>
            <a:pPr lvl="1"/>
            <a:r>
              <a:rPr lang="en-US"/>
              <a:t>Second level</a:t>
            </a:r>
          </a:p>
          <a:p>
            <a:pPr lvl="2"/>
            <a:r>
              <a:rPr lang="en-US"/>
              <a:t>Third level</a:t>
            </a:r>
          </a:p>
        </p:txBody>
      </p:sp>
    </p:spTree>
    <p:extLst>
      <p:ext uri="{BB962C8B-B14F-4D97-AF65-F5344CB8AC3E}">
        <p14:creationId xmlns:p14="http://schemas.microsoft.com/office/powerpoint/2010/main" val="4293844601"/>
      </p:ext>
    </p:extLst>
  </p:cSld>
  <p:clrMapOvr>
    <a:masterClrMapping/>
  </p:clrMapOvr>
  <p:transition spd="med">
    <p:wipe/>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7_Blank">
    <p:spTree>
      <p:nvGrpSpPr>
        <p:cNvPr id="1" name=""/>
        <p:cNvGrpSpPr/>
        <p:nvPr/>
      </p:nvGrpSpPr>
      <p:grpSpPr>
        <a:xfrm>
          <a:off x="0" y="0"/>
          <a:ext cx="0" cy="0"/>
          <a:chOff x="0" y="0"/>
          <a:chExt cx="0" cy="0"/>
        </a:xfrm>
      </p:grpSpPr>
      <p:sp>
        <p:nvSpPr>
          <p:cNvPr id="18" name="Picture Placeholder 3">
            <a:extLst>
              <a:ext uri="{FF2B5EF4-FFF2-40B4-BE49-F238E27FC236}">
                <a16:creationId xmlns:a16="http://schemas.microsoft.com/office/drawing/2014/main" id="{10CA41DF-662C-1B11-E868-232DE7579A6F}"/>
              </a:ext>
            </a:extLst>
          </p:cNvPr>
          <p:cNvSpPr>
            <a:spLocks noGrp="1"/>
          </p:cNvSpPr>
          <p:nvPr>
            <p:ph type="pic" sz="quarter" idx="14"/>
          </p:nvPr>
        </p:nvSpPr>
        <p:spPr>
          <a:xfrm>
            <a:off x="0" y="0"/>
            <a:ext cx="12192000" cy="6858000"/>
          </a:xfrm>
          <a:blipFill>
            <a:blip r:embed="rId2">
              <a:extLst>
                <a:ext uri="{28A0092B-C50C-407E-A947-70E740481C1C}">
                  <a14:useLocalDpi xmlns:a14="http://schemas.microsoft.com/office/drawing/2010/main"/>
                </a:ext>
              </a:extLst>
            </a:blip>
            <a:stretch>
              <a:fillRect l="2"/>
            </a:stretch>
          </a:blipFill>
        </p:spPr>
        <p:txBody>
          <a:bodyPr bIns="914400" anchor="ctr"/>
          <a:lstStyle>
            <a:lvl1pPr marL="0" indent="0" algn="ctr">
              <a:buNone/>
              <a:defRPr>
                <a:solidFill>
                  <a:schemeClr val="accent3"/>
                </a:solidFill>
              </a:defRPr>
            </a:lvl1pPr>
          </a:lstStyle>
          <a:p>
            <a:endParaRPr lang="en-US"/>
          </a:p>
        </p:txBody>
      </p:sp>
      <p:sp>
        <p:nvSpPr>
          <p:cNvPr id="6" name="Content Placeholder 4">
            <a:extLst>
              <a:ext uri="{FF2B5EF4-FFF2-40B4-BE49-F238E27FC236}">
                <a16:creationId xmlns:a16="http://schemas.microsoft.com/office/drawing/2014/main" id="{A0CF24A5-D580-05AE-A66C-9414D36C9730}"/>
              </a:ext>
            </a:extLst>
          </p:cNvPr>
          <p:cNvSpPr>
            <a:spLocks noGrp="1"/>
          </p:cNvSpPr>
          <p:nvPr>
            <p:ph sz="quarter" idx="10" hasCustomPrompt="1"/>
          </p:nvPr>
        </p:nvSpPr>
        <p:spPr>
          <a:xfrm>
            <a:off x="756319" y="4662866"/>
            <a:ext cx="4276473" cy="848561"/>
          </a:xfrm>
          <a:ln>
            <a:noFill/>
          </a:ln>
        </p:spPr>
        <p:txBody>
          <a:bodyPr lIns="0" rIns="274320" bIns="0" anchor="t"/>
          <a:lstStyle>
            <a:lvl1pPr marL="0" indent="0">
              <a:buNone/>
              <a:defRPr sz="1600" b="1" i="0">
                <a:solidFill>
                  <a:schemeClr val="accent1"/>
                </a:solidFill>
                <a:latin typeface="Stolzl" pitchFamily="2" charset="77"/>
              </a:defRPr>
            </a:lvl1pPr>
            <a:lvl2pPr marL="0" indent="0">
              <a:buNone/>
              <a:defRPr lang="en-US" dirty="0"/>
            </a:lvl2pPr>
            <a:lvl3pPr marL="0" indent="0">
              <a:buNone/>
              <a:defRPr sz="1200">
                <a:solidFill>
                  <a:schemeClr val="accent3"/>
                </a:solidFill>
              </a:defRPr>
            </a:lvl3pPr>
            <a:lvl4pPr marL="547687" indent="0">
              <a:buNone/>
              <a:defRPr/>
            </a:lvl4pPr>
            <a:lvl5pPr marL="731520" indent="0">
              <a:buFont typeface="Arial" panose="020B0604020202020204" pitchFamily="34" charset="0"/>
              <a:buNone/>
              <a:defRPr/>
            </a:lvl5pPr>
          </a:lstStyle>
          <a:p>
            <a:pPr lvl="0"/>
            <a:r>
              <a:rPr lang="en-US"/>
              <a:t>Name</a:t>
            </a:r>
          </a:p>
          <a:p>
            <a:pPr lvl="1"/>
            <a:r>
              <a:rPr lang="en-US"/>
              <a:t>Second level</a:t>
            </a:r>
          </a:p>
          <a:p>
            <a:pPr lvl="2"/>
            <a:r>
              <a:rPr lang="en-US"/>
              <a:t>Third level</a:t>
            </a:r>
          </a:p>
        </p:txBody>
      </p:sp>
      <p:sp>
        <p:nvSpPr>
          <p:cNvPr id="19" name="Title">
            <a:extLst>
              <a:ext uri="{FF2B5EF4-FFF2-40B4-BE49-F238E27FC236}">
                <a16:creationId xmlns:a16="http://schemas.microsoft.com/office/drawing/2014/main" id="{95E5A1BE-2A17-A54D-0C39-2F43CE8D5B6C}"/>
              </a:ext>
            </a:extLst>
          </p:cNvPr>
          <p:cNvSpPr>
            <a:spLocks noGrp="1"/>
          </p:cNvSpPr>
          <p:nvPr>
            <p:ph type="title" hasCustomPrompt="1"/>
          </p:nvPr>
        </p:nvSpPr>
        <p:spPr>
          <a:xfrm>
            <a:off x="724509" y="3023275"/>
            <a:ext cx="4276473" cy="1141580"/>
          </a:xfrm>
        </p:spPr>
        <p:txBody>
          <a:bodyPr lIns="0" anchor="t"/>
          <a:lstStyle>
            <a:lvl1pPr>
              <a:lnSpc>
                <a:spcPct val="90000"/>
              </a:lnSpc>
              <a:defRPr sz="5000"/>
            </a:lvl1pPr>
          </a:lstStyle>
          <a:p>
            <a:r>
              <a:rPr lang="en-US"/>
              <a:t>First Name</a:t>
            </a:r>
            <a:br>
              <a:rPr lang="en-US"/>
            </a:br>
            <a:r>
              <a:rPr lang="en-US"/>
              <a:t>Last Name</a:t>
            </a:r>
          </a:p>
        </p:txBody>
      </p:sp>
      <p:sp>
        <p:nvSpPr>
          <p:cNvPr id="17" name="Text Placeholder 16">
            <a:extLst>
              <a:ext uri="{FF2B5EF4-FFF2-40B4-BE49-F238E27FC236}">
                <a16:creationId xmlns:a16="http://schemas.microsoft.com/office/drawing/2014/main" id="{A41BCDD7-7B9B-B54F-7942-D5757A0ED979}"/>
              </a:ext>
            </a:extLst>
          </p:cNvPr>
          <p:cNvSpPr>
            <a:spLocks noGrp="1"/>
          </p:cNvSpPr>
          <p:nvPr>
            <p:ph type="body" sz="quarter" idx="17" hasCustomPrompt="1"/>
          </p:nvPr>
        </p:nvSpPr>
        <p:spPr>
          <a:xfrm>
            <a:off x="6644359" y="-20663"/>
            <a:ext cx="2159302" cy="6888995"/>
          </a:xfrm>
          <a:custGeom>
            <a:avLst/>
            <a:gdLst>
              <a:gd name="connsiteX0" fmla="*/ 0 w 2179967"/>
              <a:gd name="connsiteY0" fmla="*/ 6873497 h 6873497"/>
              <a:gd name="connsiteX1" fmla="*/ 2048319 w 2179967"/>
              <a:gd name="connsiteY1" fmla="*/ 0 h 6873497"/>
              <a:gd name="connsiteX2" fmla="*/ 2179967 w 2179967"/>
              <a:gd name="connsiteY2" fmla="*/ 0 h 6873497"/>
              <a:gd name="connsiteX3" fmla="*/ 131648 w 2179967"/>
              <a:gd name="connsiteY3" fmla="*/ 6873497 h 6873497"/>
              <a:gd name="connsiteX4" fmla="*/ 0 w 2179967"/>
              <a:gd name="connsiteY4" fmla="*/ 6873497 h 6873497"/>
              <a:gd name="connsiteX0" fmla="*/ 0 w 2179967"/>
              <a:gd name="connsiteY0" fmla="*/ 6873497 h 6873497"/>
              <a:gd name="connsiteX1" fmla="*/ 2048319 w 2179967"/>
              <a:gd name="connsiteY1" fmla="*/ 0 h 6873497"/>
              <a:gd name="connsiteX2" fmla="*/ 2179967 w 2179967"/>
              <a:gd name="connsiteY2" fmla="*/ 0 h 6873497"/>
              <a:gd name="connsiteX3" fmla="*/ 64488 w 2179967"/>
              <a:gd name="connsiteY3" fmla="*/ 6868331 h 6873497"/>
              <a:gd name="connsiteX4" fmla="*/ 0 w 2179967"/>
              <a:gd name="connsiteY4" fmla="*/ 6873497 h 6873497"/>
              <a:gd name="connsiteX0" fmla="*/ 0 w 2123139"/>
              <a:gd name="connsiteY0" fmla="*/ 6873497 h 6873497"/>
              <a:gd name="connsiteX1" fmla="*/ 2048319 w 2123139"/>
              <a:gd name="connsiteY1" fmla="*/ 0 h 6873497"/>
              <a:gd name="connsiteX2" fmla="*/ 2123139 w 2123139"/>
              <a:gd name="connsiteY2" fmla="*/ 0 h 6873497"/>
              <a:gd name="connsiteX3" fmla="*/ 64488 w 2123139"/>
              <a:gd name="connsiteY3" fmla="*/ 6868331 h 6873497"/>
              <a:gd name="connsiteX4" fmla="*/ 0 w 2123139"/>
              <a:gd name="connsiteY4" fmla="*/ 6873497 h 6873497"/>
              <a:gd name="connsiteX0" fmla="*/ 0 w 2148970"/>
              <a:gd name="connsiteY0" fmla="*/ 6873497 h 6873497"/>
              <a:gd name="connsiteX1" fmla="*/ 2048319 w 2148970"/>
              <a:gd name="connsiteY1" fmla="*/ 0 h 6873497"/>
              <a:gd name="connsiteX2" fmla="*/ 2148970 w 2148970"/>
              <a:gd name="connsiteY2" fmla="*/ 15499 h 6873497"/>
              <a:gd name="connsiteX3" fmla="*/ 64488 w 2148970"/>
              <a:gd name="connsiteY3" fmla="*/ 6868331 h 6873497"/>
              <a:gd name="connsiteX4" fmla="*/ 0 w 2148970"/>
              <a:gd name="connsiteY4" fmla="*/ 6873497 h 6873497"/>
              <a:gd name="connsiteX0" fmla="*/ 0 w 2148970"/>
              <a:gd name="connsiteY0" fmla="*/ 6873497 h 6883829"/>
              <a:gd name="connsiteX1" fmla="*/ 2048319 w 2148970"/>
              <a:gd name="connsiteY1" fmla="*/ 0 h 6883829"/>
              <a:gd name="connsiteX2" fmla="*/ 2148970 w 2148970"/>
              <a:gd name="connsiteY2" fmla="*/ 15499 h 6883829"/>
              <a:gd name="connsiteX3" fmla="*/ 90319 w 2148970"/>
              <a:gd name="connsiteY3" fmla="*/ 6883829 h 6883829"/>
              <a:gd name="connsiteX4" fmla="*/ 0 w 2148970"/>
              <a:gd name="connsiteY4" fmla="*/ 6873497 h 6883829"/>
              <a:gd name="connsiteX0" fmla="*/ 0 w 2159302"/>
              <a:gd name="connsiteY0" fmla="*/ 6878663 h 6888995"/>
              <a:gd name="connsiteX1" fmla="*/ 2048319 w 2159302"/>
              <a:gd name="connsiteY1" fmla="*/ 5166 h 6888995"/>
              <a:gd name="connsiteX2" fmla="*/ 2159302 w 2159302"/>
              <a:gd name="connsiteY2" fmla="*/ 0 h 6888995"/>
              <a:gd name="connsiteX3" fmla="*/ 90319 w 2159302"/>
              <a:gd name="connsiteY3" fmla="*/ 6888995 h 6888995"/>
              <a:gd name="connsiteX4" fmla="*/ 0 w 2159302"/>
              <a:gd name="connsiteY4" fmla="*/ 6878663 h 688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302" h="6888995">
                <a:moveTo>
                  <a:pt x="0" y="6878663"/>
                </a:moveTo>
                <a:lnTo>
                  <a:pt x="2048319" y="5166"/>
                </a:lnTo>
                <a:lnTo>
                  <a:pt x="2159302" y="0"/>
                </a:lnTo>
                <a:lnTo>
                  <a:pt x="90319" y="6888995"/>
                </a:lnTo>
                <a:lnTo>
                  <a:pt x="0" y="6878663"/>
                </a:lnTo>
                <a:close/>
              </a:path>
            </a:pathLst>
          </a:custGeom>
          <a:solidFill>
            <a:schemeClr val="accent3"/>
          </a:solidFill>
        </p:spPr>
        <p:txBody>
          <a:bodyPr>
            <a:normAutofit/>
          </a:bodyPr>
          <a:lstStyle>
            <a:lvl1pPr>
              <a:defRPr sz="100">
                <a:solidFill>
                  <a:schemeClr val="accent1"/>
                </a:solidFill>
              </a:defRPr>
            </a:lvl1pPr>
            <a:lvl2pPr>
              <a:defRPr sz="100">
                <a:solidFill>
                  <a:schemeClr val="accent1"/>
                </a:solidFill>
              </a:defRPr>
            </a:lvl2pPr>
            <a:lvl3pPr>
              <a:defRPr sz="100">
                <a:solidFill>
                  <a:schemeClr val="accent1"/>
                </a:solidFill>
              </a:defRPr>
            </a:lvl3pPr>
            <a:lvl4pPr>
              <a:defRPr sz="100">
                <a:solidFill>
                  <a:schemeClr val="accent1"/>
                </a:solidFill>
              </a:defRPr>
            </a:lvl4pPr>
            <a:lvl5pPr>
              <a:defRPr sz="100">
                <a:solidFill>
                  <a:schemeClr val="accent1"/>
                </a:solidFill>
              </a:defRPr>
            </a:lvl5pPr>
          </a:lstStyle>
          <a:p>
            <a:pPr lvl="0"/>
            <a:r>
              <a:rPr lang="en-US"/>
              <a:t>1</a:t>
            </a:r>
          </a:p>
        </p:txBody>
      </p:sp>
      <p:sp>
        <p:nvSpPr>
          <p:cNvPr id="3" name="Picture Placeholder 6">
            <a:extLst>
              <a:ext uri="{FF2B5EF4-FFF2-40B4-BE49-F238E27FC236}">
                <a16:creationId xmlns:a16="http://schemas.microsoft.com/office/drawing/2014/main" id="{7C9DD53B-1E7D-36FA-048A-0FC39C840D23}"/>
              </a:ext>
            </a:extLst>
          </p:cNvPr>
          <p:cNvSpPr>
            <a:spLocks noGrp="1" noChangeAspect="1"/>
          </p:cNvSpPr>
          <p:nvPr>
            <p:ph type="pic" sz="quarter" idx="15"/>
          </p:nvPr>
        </p:nvSpPr>
        <p:spPr>
          <a:xfrm>
            <a:off x="6901050" y="2606040"/>
            <a:ext cx="1645920" cy="1645920"/>
          </a:xfrm>
          <a:prstGeom prst="ellipse">
            <a:avLst/>
          </a:prstGeom>
          <a:blipFill>
            <a:blip>
              <a:extLst>
                <a:ext uri="{96DAC541-7B7A-43D3-8B79-37D633B846F1}">
                  <asvg:svgBlip xmlns:asvg="http://schemas.microsoft.com/office/drawing/2016/SVG/main" r:embed="rId3"/>
                </a:ext>
              </a:extLst>
            </a:blip>
            <a:stretch>
              <a:fillRect/>
            </a:stretch>
          </a:blipFill>
        </p:spPr>
        <p:txBody>
          <a:bodyPr>
            <a:normAutofit/>
          </a:bodyPr>
          <a:lstStyle>
            <a:lvl1pPr marL="0" indent="0">
              <a:buNone/>
              <a:defRPr sz="1050" b="0"/>
            </a:lvl1pPr>
          </a:lstStyle>
          <a:p>
            <a:endParaRPr lang="en-US"/>
          </a:p>
        </p:txBody>
      </p:sp>
      <p:sp>
        <p:nvSpPr>
          <p:cNvPr id="14" name="Content Placeholder 6">
            <a:extLst>
              <a:ext uri="{FF2B5EF4-FFF2-40B4-BE49-F238E27FC236}">
                <a16:creationId xmlns:a16="http://schemas.microsoft.com/office/drawing/2014/main" id="{D8E0D94B-D8C5-29A5-E027-DE123648F792}"/>
              </a:ext>
            </a:extLst>
          </p:cNvPr>
          <p:cNvSpPr>
            <a:spLocks noGrp="1"/>
          </p:cNvSpPr>
          <p:nvPr>
            <p:ph sz="quarter" idx="13" hasCustomPrompt="1"/>
          </p:nvPr>
        </p:nvSpPr>
        <p:spPr>
          <a:xfrm>
            <a:off x="8936787" y="3313747"/>
            <a:ext cx="1625640" cy="215007"/>
          </a:xfrm>
          <a:blipFill>
            <a:blip>
              <a:extLst>
                <a:ext uri="{96DAC541-7B7A-43D3-8B79-37D633B846F1}">
                  <asvg:svgBlip xmlns:asvg="http://schemas.microsoft.com/office/drawing/2016/SVG/main" r:embed="rId4"/>
                </a:ext>
              </a:extLst>
            </a:blip>
            <a:stretch>
              <a:fillRect/>
            </a:stretch>
          </a:blipFill>
        </p:spPr>
        <p:txBody>
          <a:bodyPr anchor="b">
            <a:normAutofit/>
          </a:bodyPr>
          <a:lstStyle>
            <a:lvl1pPr marL="0" indent="0" algn="r">
              <a:buNone/>
              <a:defRPr sz="100">
                <a:solidFill>
                  <a:schemeClr val="tx1"/>
                </a:solidFill>
              </a:defRPr>
            </a:lvl1pPr>
            <a:lvl2pPr marL="182562" indent="0">
              <a:buNone/>
              <a:defRPr>
                <a:solidFill>
                  <a:schemeClr val="accent3"/>
                </a:solidFill>
              </a:defRPr>
            </a:lvl2pPr>
            <a:lvl3pPr marL="364808" indent="0">
              <a:buNone/>
              <a:defRPr>
                <a:solidFill>
                  <a:schemeClr val="accent3"/>
                </a:solidFill>
              </a:defRPr>
            </a:lvl3pPr>
            <a:lvl4pPr marL="547687" indent="0">
              <a:buNone/>
              <a:defRPr>
                <a:solidFill>
                  <a:schemeClr val="accent3"/>
                </a:solidFill>
              </a:defRPr>
            </a:lvl4pPr>
            <a:lvl5pPr marL="731520" indent="0">
              <a:buFont typeface="Arial" panose="020B0604020202020204" pitchFamily="34" charset="0"/>
              <a:buNone/>
              <a:defRPr>
                <a:solidFill>
                  <a:schemeClr val="accent3"/>
                </a:solidFill>
              </a:defRPr>
            </a:lvl5pPr>
          </a:lstStyle>
          <a:p>
            <a:pPr lvl="0"/>
            <a:r>
              <a:rPr lang="en-US"/>
              <a:t>Logo</a:t>
            </a:r>
          </a:p>
        </p:txBody>
      </p:sp>
      <p:sp>
        <p:nvSpPr>
          <p:cNvPr id="29" name="Text Placeholder 28">
            <a:extLst>
              <a:ext uri="{FF2B5EF4-FFF2-40B4-BE49-F238E27FC236}">
                <a16:creationId xmlns:a16="http://schemas.microsoft.com/office/drawing/2014/main" id="{461346D1-D0DC-1FC5-534A-7DA0610567B5}"/>
              </a:ext>
            </a:extLst>
          </p:cNvPr>
          <p:cNvSpPr>
            <a:spLocks noGrp="1"/>
          </p:cNvSpPr>
          <p:nvPr>
            <p:ph type="body" sz="quarter" idx="18" hasCustomPrompt="1"/>
          </p:nvPr>
        </p:nvSpPr>
        <p:spPr>
          <a:xfrm>
            <a:off x="756319" y="1899928"/>
            <a:ext cx="4370387" cy="484187"/>
          </a:xfrm>
        </p:spPr>
        <p:txBody>
          <a:bodyPr lIns="0" anchor="t"/>
          <a:lstStyle>
            <a:lvl1pPr>
              <a:defRPr cap="all" spc="200" baseline="0">
                <a:solidFill>
                  <a:schemeClr val="accent1"/>
                </a:solidFill>
              </a:defRPr>
            </a:lvl1pPr>
          </a:lstStyle>
          <a:p>
            <a:pPr lvl="0"/>
            <a:r>
              <a:rPr lang="en-US"/>
              <a:t>Please Welcome</a:t>
            </a:r>
          </a:p>
        </p:txBody>
      </p:sp>
    </p:spTree>
    <p:extLst>
      <p:ext uri="{BB962C8B-B14F-4D97-AF65-F5344CB8AC3E}">
        <p14:creationId xmlns:p14="http://schemas.microsoft.com/office/powerpoint/2010/main" val="891212925"/>
      </p:ext>
    </p:extLst>
  </p:cSld>
  <p:clrMapOvr>
    <a:masterClrMapping/>
  </p:clrMapOvr>
  <p:transition spd="med">
    <p:wipe/>
  </p:transition>
  <p:extLst>
    <p:ext uri="{DCECCB84-F9BA-43D5-87BE-67443E8EF086}">
      <p15:sldGuideLst xmlns:p15="http://schemas.microsoft.com/office/powerpoint/2012/main">
        <p15:guide id="1" pos="4618" userDrawn="1">
          <p15:clr>
            <a:srgbClr val="FBAE4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8_Blank">
    <p:spTree>
      <p:nvGrpSpPr>
        <p:cNvPr id="1" name=""/>
        <p:cNvGrpSpPr/>
        <p:nvPr/>
      </p:nvGrpSpPr>
      <p:grpSpPr>
        <a:xfrm>
          <a:off x="0" y="0"/>
          <a:ext cx="0" cy="0"/>
          <a:chOff x="0" y="0"/>
          <a:chExt cx="0" cy="0"/>
        </a:xfrm>
      </p:grpSpPr>
      <p:sp>
        <p:nvSpPr>
          <p:cNvPr id="18" name="Picture Placeholder 3">
            <a:extLst>
              <a:ext uri="{FF2B5EF4-FFF2-40B4-BE49-F238E27FC236}">
                <a16:creationId xmlns:a16="http://schemas.microsoft.com/office/drawing/2014/main" id="{10CA41DF-662C-1B11-E868-232DE7579A6F}"/>
              </a:ext>
            </a:extLst>
          </p:cNvPr>
          <p:cNvSpPr>
            <a:spLocks noGrp="1"/>
          </p:cNvSpPr>
          <p:nvPr>
            <p:ph type="pic" sz="quarter" idx="14"/>
          </p:nvPr>
        </p:nvSpPr>
        <p:spPr>
          <a:xfrm>
            <a:off x="0" y="0"/>
            <a:ext cx="12192000" cy="6858000"/>
          </a:xfrm>
          <a:blipFill>
            <a:blip r:embed="rId2" cstate="screen">
              <a:extLst>
                <a:ext uri="{28A0092B-C50C-407E-A947-70E740481C1C}">
                  <a14:useLocalDpi xmlns:a14="http://schemas.microsoft.com/office/drawing/2010/main"/>
                </a:ext>
              </a:extLst>
            </a:blip>
            <a:stretch>
              <a:fillRect l="2"/>
            </a:stretch>
          </a:blipFill>
        </p:spPr>
        <p:txBody>
          <a:bodyPr bIns="914400" anchor="ctr"/>
          <a:lstStyle>
            <a:lvl1pPr marL="0" indent="0" algn="ctr">
              <a:buNone/>
              <a:defRPr>
                <a:solidFill>
                  <a:schemeClr val="accent3"/>
                </a:solidFill>
              </a:defRPr>
            </a:lvl1pPr>
          </a:lstStyle>
          <a:p>
            <a:endParaRPr lang="en-US"/>
          </a:p>
        </p:txBody>
      </p:sp>
      <p:sp>
        <p:nvSpPr>
          <p:cNvPr id="6" name="Content Placeholder 4">
            <a:extLst>
              <a:ext uri="{FF2B5EF4-FFF2-40B4-BE49-F238E27FC236}">
                <a16:creationId xmlns:a16="http://schemas.microsoft.com/office/drawing/2014/main" id="{A0CF24A5-D580-05AE-A66C-9414D36C9730}"/>
              </a:ext>
            </a:extLst>
          </p:cNvPr>
          <p:cNvSpPr>
            <a:spLocks noGrp="1"/>
          </p:cNvSpPr>
          <p:nvPr>
            <p:ph sz="quarter" idx="10" hasCustomPrompt="1"/>
          </p:nvPr>
        </p:nvSpPr>
        <p:spPr>
          <a:xfrm>
            <a:off x="8446457" y="2772523"/>
            <a:ext cx="3011958" cy="848561"/>
          </a:xfrm>
          <a:ln>
            <a:noFill/>
          </a:ln>
        </p:spPr>
        <p:txBody>
          <a:bodyPr lIns="0" rIns="274320" bIns="0" anchor="t"/>
          <a:lstStyle>
            <a:lvl1pPr marL="0" indent="0">
              <a:buNone/>
              <a:defRPr sz="1600" b="1" i="0">
                <a:solidFill>
                  <a:schemeClr val="accent1"/>
                </a:solidFill>
                <a:latin typeface="Stolzl" pitchFamily="2" charset="77"/>
              </a:defRPr>
            </a:lvl1pPr>
            <a:lvl2pPr marL="0" indent="0">
              <a:buNone/>
              <a:defRPr lang="en-US" dirty="0"/>
            </a:lvl2pPr>
            <a:lvl3pPr marL="0" indent="0">
              <a:buNone/>
              <a:defRPr sz="1200">
                <a:solidFill>
                  <a:schemeClr val="accent3"/>
                </a:solidFill>
              </a:defRPr>
            </a:lvl3pPr>
            <a:lvl4pPr marL="547687" indent="0">
              <a:buNone/>
              <a:defRPr/>
            </a:lvl4pPr>
            <a:lvl5pPr marL="731520" indent="0">
              <a:buFont typeface="Arial" panose="020B0604020202020204" pitchFamily="34" charset="0"/>
              <a:buNone/>
              <a:defRPr/>
            </a:lvl5pPr>
          </a:lstStyle>
          <a:p>
            <a:pPr lvl="0"/>
            <a:r>
              <a:rPr lang="en-US"/>
              <a:t>Name</a:t>
            </a:r>
          </a:p>
          <a:p>
            <a:pPr lvl="1"/>
            <a:r>
              <a:rPr lang="en-US"/>
              <a:t>Second level</a:t>
            </a:r>
          </a:p>
          <a:p>
            <a:pPr lvl="2"/>
            <a:r>
              <a:rPr lang="en-US"/>
              <a:t>Third level</a:t>
            </a:r>
          </a:p>
        </p:txBody>
      </p:sp>
      <p:sp>
        <p:nvSpPr>
          <p:cNvPr id="19" name="Title">
            <a:extLst>
              <a:ext uri="{FF2B5EF4-FFF2-40B4-BE49-F238E27FC236}">
                <a16:creationId xmlns:a16="http://schemas.microsoft.com/office/drawing/2014/main" id="{95E5A1BE-2A17-A54D-0C39-2F43CE8D5B6C}"/>
              </a:ext>
            </a:extLst>
          </p:cNvPr>
          <p:cNvSpPr>
            <a:spLocks noGrp="1"/>
          </p:cNvSpPr>
          <p:nvPr>
            <p:ph type="title" hasCustomPrompt="1"/>
          </p:nvPr>
        </p:nvSpPr>
        <p:spPr>
          <a:xfrm>
            <a:off x="868964" y="2858210"/>
            <a:ext cx="4276473" cy="1141580"/>
          </a:xfrm>
        </p:spPr>
        <p:txBody>
          <a:bodyPr lIns="0" anchor="t"/>
          <a:lstStyle>
            <a:lvl1pPr>
              <a:lnSpc>
                <a:spcPct val="90000"/>
              </a:lnSpc>
              <a:defRPr sz="5000"/>
            </a:lvl1pPr>
          </a:lstStyle>
          <a:p>
            <a:r>
              <a:rPr lang="en-US"/>
              <a:t>First Name</a:t>
            </a:r>
            <a:br>
              <a:rPr lang="en-US"/>
            </a:br>
            <a:r>
              <a:rPr lang="en-US"/>
              <a:t>Last Name</a:t>
            </a:r>
          </a:p>
        </p:txBody>
      </p:sp>
      <p:sp>
        <p:nvSpPr>
          <p:cNvPr id="17" name="Text Placeholder 16">
            <a:extLst>
              <a:ext uri="{FF2B5EF4-FFF2-40B4-BE49-F238E27FC236}">
                <a16:creationId xmlns:a16="http://schemas.microsoft.com/office/drawing/2014/main" id="{A41BCDD7-7B9B-B54F-7942-D5757A0ED979}"/>
              </a:ext>
            </a:extLst>
          </p:cNvPr>
          <p:cNvSpPr>
            <a:spLocks noGrp="1"/>
          </p:cNvSpPr>
          <p:nvPr>
            <p:ph type="body" sz="quarter" idx="17" hasCustomPrompt="1"/>
          </p:nvPr>
        </p:nvSpPr>
        <p:spPr>
          <a:xfrm>
            <a:off x="6644359" y="-20663"/>
            <a:ext cx="2159302" cy="6888995"/>
          </a:xfrm>
          <a:custGeom>
            <a:avLst/>
            <a:gdLst>
              <a:gd name="connsiteX0" fmla="*/ 0 w 2179967"/>
              <a:gd name="connsiteY0" fmla="*/ 6873497 h 6873497"/>
              <a:gd name="connsiteX1" fmla="*/ 2048319 w 2179967"/>
              <a:gd name="connsiteY1" fmla="*/ 0 h 6873497"/>
              <a:gd name="connsiteX2" fmla="*/ 2179967 w 2179967"/>
              <a:gd name="connsiteY2" fmla="*/ 0 h 6873497"/>
              <a:gd name="connsiteX3" fmla="*/ 131648 w 2179967"/>
              <a:gd name="connsiteY3" fmla="*/ 6873497 h 6873497"/>
              <a:gd name="connsiteX4" fmla="*/ 0 w 2179967"/>
              <a:gd name="connsiteY4" fmla="*/ 6873497 h 6873497"/>
              <a:gd name="connsiteX0" fmla="*/ 0 w 2179967"/>
              <a:gd name="connsiteY0" fmla="*/ 6873497 h 6873497"/>
              <a:gd name="connsiteX1" fmla="*/ 2048319 w 2179967"/>
              <a:gd name="connsiteY1" fmla="*/ 0 h 6873497"/>
              <a:gd name="connsiteX2" fmla="*/ 2179967 w 2179967"/>
              <a:gd name="connsiteY2" fmla="*/ 0 h 6873497"/>
              <a:gd name="connsiteX3" fmla="*/ 64488 w 2179967"/>
              <a:gd name="connsiteY3" fmla="*/ 6868331 h 6873497"/>
              <a:gd name="connsiteX4" fmla="*/ 0 w 2179967"/>
              <a:gd name="connsiteY4" fmla="*/ 6873497 h 6873497"/>
              <a:gd name="connsiteX0" fmla="*/ 0 w 2123139"/>
              <a:gd name="connsiteY0" fmla="*/ 6873497 h 6873497"/>
              <a:gd name="connsiteX1" fmla="*/ 2048319 w 2123139"/>
              <a:gd name="connsiteY1" fmla="*/ 0 h 6873497"/>
              <a:gd name="connsiteX2" fmla="*/ 2123139 w 2123139"/>
              <a:gd name="connsiteY2" fmla="*/ 0 h 6873497"/>
              <a:gd name="connsiteX3" fmla="*/ 64488 w 2123139"/>
              <a:gd name="connsiteY3" fmla="*/ 6868331 h 6873497"/>
              <a:gd name="connsiteX4" fmla="*/ 0 w 2123139"/>
              <a:gd name="connsiteY4" fmla="*/ 6873497 h 6873497"/>
              <a:gd name="connsiteX0" fmla="*/ 0 w 2148970"/>
              <a:gd name="connsiteY0" fmla="*/ 6873497 h 6873497"/>
              <a:gd name="connsiteX1" fmla="*/ 2048319 w 2148970"/>
              <a:gd name="connsiteY1" fmla="*/ 0 h 6873497"/>
              <a:gd name="connsiteX2" fmla="*/ 2148970 w 2148970"/>
              <a:gd name="connsiteY2" fmla="*/ 15499 h 6873497"/>
              <a:gd name="connsiteX3" fmla="*/ 64488 w 2148970"/>
              <a:gd name="connsiteY3" fmla="*/ 6868331 h 6873497"/>
              <a:gd name="connsiteX4" fmla="*/ 0 w 2148970"/>
              <a:gd name="connsiteY4" fmla="*/ 6873497 h 6873497"/>
              <a:gd name="connsiteX0" fmla="*/ 0 w 2148970"/>
              <a:gd name="connsiteY0" fmla="*/ 6873497 h 6883829"/>
              <a:gd name="connsiteX1" fmla="*/ 2048319 w 2148970"/>
              <a:gd name="connsiteY1" fmla="*/ 0 h 6883829"/>
              <a:gd name="connsiteX2" fmla="*/ 2148970 w 2148970"/>
              <a:gd name="connsiteY2" fmla="*/ 15499 h 6883829"/>
              <a:gd name="connsiteX3" fmla="*/ 90319 w 2148970"/>
              <a:gd name="connsiteY3" fmla="*/ 6883829 h 6883829"/>
              <a:gd name="connsiteX4" fmla="*/ 0 w 2148970"/>
              <a:gd name="connsiteY4" fmla="*/ 6873497 h 6883829"/>
              <a:gd name="connsiteX0" fmla="*/ 0 w 2159302"/>
              <a:gd name="connsiteY0" fmla="*/ 6878663 h 6888995"/>
              <a:gd name="connsiteX1" fmla="*/ 2048319 w 2159302"/>
              <a:gd name="connsiteY1" fmla="*/ 5166 h 6888995"/>
              <a:gd name="connsiteX2" fmla="*/ 2159302 w 2159302"/>
              <a:gd name="connsiteY2" fmla="*/ 0 h 6888995"/>
              <a:gd name="connsiteX3" fmla="*/ 90319 w 2159302"/>
              <a:gd name="connsiteY3" fmla="*/ 6888995 h 6888995"/>
              <a:gd name="connsiteX4" fmla="*/ 0 w 2159302"/>
              <a:gd name="connsiteY4" fmla="*/ 6878663 h 688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302" h="6888995">
                <a:moveTo>
                  <a:pt x="0" y="6878663"/>
                </a:moveTo>
                <a:lnTo>
                  <a:pt x="2048319" y="5166"/>
                </a:lnTo>
                <a:lnTo>
                  <a:pt x="2159302" y="0"/>
                </a:lnTo>
                <a:lnTo>
                  <a:pt x="90319" y="6888995"/>
                </a:lnTo>
                <a:lnTo>
                  <a:pt x="0" y="6878663"/>
                </a:lnTo>
                <a:close/>
              </a:path>
            </a:pathLst>
          </a:custGeom>
          <a:solidFill>
            <a:schemeClr val="accent3"/>
          </a:solidFill>
        </p:spPr>
        <p:txBody>
          <a:bodyPr>
            <a:normAutofit/>
          </a:bodyPr>
          <a:lstStyle>
            <a:lvl1pPr>
              <a:defRPr sz="100">
                <a:solidFill>
                  <a:schemeClr val="accent1"/>
                </a:solidFill>
              </a:defRPr>
            </a:lvl1pPr>
            <a:lvl2pPr>
              <a:defRPr sz="100">
                <a:solidFill>
                  <a:schemeClr val="accent1"/>
                </a:solidFill>
              </a:defRPr>
            </a:lvl2pPr>
            <a:lvl3pPr>
              <a:defRPr sz="100">
                <a:solidFill>
                  <a:schemeClr val="accent1"/>
                </a:solidFill>
              </a:defRPr>
            </a:lvl3pPr>
            <a:lvl4pPr>
              <a:defRPr sz="100">
                <a:solidFill>
                  <a:schemeClr val="accent1"/>
                </a:solidFill>
              </a:defRPr>
            </a:lvl4pPr>
            <a:lvl5pPr>
              <a:defRPr sz="100">
                <a:solidFill>
                  <a:schemeClr val="accent1"/>
                </a:solidFill>
              </a:defRPr>
            </a:lvl5pPr>
          </a:lstStyle>
          <a:p>
            <a:pPr lvl="0"/>
            <a:r>
              <a:rPr lang="en-US"/>
              <a:t>1</a:t>
            </a:r>
          </a:p>
        </p:txBody>
      </p:sp>
      <p:sp>
        <p:nvSpPr>
          <p:cNvPr id="3" name="Picture Placeholder 6">
            <a:extLst>
              <a:ext uri="{FF2B5EF4-FFF2-40B4-BE49-F238E27FC236}">
                <a16:creationId xmlns:a16="http://schemas.microsoft.com/office/drawing/2014/main" id="{7C9DD53B-1E7D-36FA-048A-0FC39C840D23}"/>
              </a:ext>
            </a:extLst>
          </p:cNvPr>
          <p:cNvSpPr>
            <a:spLocks noGrp="1" noChangeAspect="1"/>
          </p:cNvSpPr>
          <p:nvPr>
            <p:ph type="pic" sz="quarter" idx="15"/>
          </p:nvPr>
        </p:nvSpPr>
        <p:spPr>
          <a:xfrm>
            <a:off x="6505620" y="2606040"/>
            <a:ext cx="1645920" cy="1645920"/>
          </a:xfrm>
          <a:prstGeom prst="ellipse">
            <a:avLst/>
          </a:prstGeom>
          <a:blipFill>
            <a:blip>
              <a:extLst>
                <a:ext uri="{96DAC541-7B7A-43D3-8B79-37D633B846F1}">
                  <asvg:svgBlip xmlns:asvg="http://schemas.microsoft.com/office/drawing/2016/SVG/main" r:embed="rId3"/>
                </a:ext>
              </a:extLst>
            </a:blip>
            <a:stretch>
              <a:fillRect/>
            </a:stretch>
          </a:blipFill>
        </p:spPr>
        <p:txBody>
          <a:bodyPr>
            <a:normAutofit/>
          </a:bodyPr>
          <a:lstStyle>
            <a:lvl1pPr marL="0" indent="0">
              <a:buNone/>
              <a:defRPr sz="1050" b="0"/>
            </a:lvl1pPr>
          </a:lstStyle>
          <a:p>
            <a:endParaRPr lang="en-US"/>
          </a:p>
        </p:txBody>
      </p:sp>
      <p:sp>
        <p:nvSpPr>
          <p:cNvPr id="14" name="Content Placeholder 6">
            <a:extLst>
              <a:ext uri="{FF2B5EF4-FFF2-40B4-BE49-F238E27FC236}">
                <a16:creationId xmlns:a16="http://schemas.microsoft.com/office/drawing/2014/main" id="{D8E0D94B-D8C5-29A5-E027-DE123648F792}"/>
              </a:ext>
            </a:extLst>
          </p:cNvPr>
          <p:cNvSpPr>
            <a:spLocks noGrp="1"/>
          </p:cNvSpPr>
          <p:nvPr>
            <p:ph sz="quarter" idx="13" hasCustomPrompt="1"/>
          </p:nvPr>
        </p:nvSpPr>
        <p:spPr>
          <a:xfrm>
            <a:off x="8446456" y="3825191"/>
            <a:ext cx="1625640" cy="215007"/>
          </a:xfrm>
          <a:blipFill>
            <a:blip>
              <a:extLst>
                <a:ext uri="{96DAC541-7B7A-43D3-8B79-37D633B846F1}">
                  <asvg:svgBlip xmlns:asvg="http://schemas.microsoft.com/office/drawing/2016/SVG/main" r:embed="rId4"/>
                </a:ext>
              </a:extLst>
            </a:blip>
            <a:stretch>
              <a:fillRect/>
            </a:stretch>
          </a:blipFill>
        </p:spPr>
        <p:txBody>
          <a:bodyPr anchor="b">
            <a:normAutofit/>
          </a:bodyPr>
          <a:lstStyle>
            <a:lvl1pPr marL="0" indent="0" algn="r">
              <a:buNone/>
              <a:defRPr sz="100">
                <a:solidFill>
                  <a:schemeClr val="tx1"/>
                </a:solidFill>
              </a:defRPr>
            </a:lvl1pPr>
            <a:lvl2pPr marL="182562" indent="0">
              <a:buNone/>
              <a:defRPr>
                <a:solidFill>
                  <a:schemeClr val="accent3"/>
                </a:solidFill>
              </a:defRPr>
            </a:lvl2pPr>
            <a:lvl3pPr marL="364808" indent="0">
              <a:buNone/>
              <a:defRPr>
                <a:solidFill>
                  <a:schemeClr val="accent3"/>
                </a:solidFill>
              </a:defRPr>
            </a:lvl3pPr>
            <a:lvl4pPr marL="547687" indent="0">
              <a:buNone/>
              <a:defRPr>
                <a:solidFill>
                  <a:schemeClr val="accent3"/>
                </a:solidFill>
              </a:defRPr>
            </a:lvl4pPr>
            <a:lvl5pPr marL="731520" indent="0">
              <a:buFont typeface="Arial" panose="020B0604020202020204" pitchFamily="34" charset="0"/>
              <a:buNone/>
              <a:defRPr>
                <a:solidFill>
                  <a:schemeClr val="accent3"/>
                </a:solidFill>
              </a:defRPr>
            </a:lvl5pPr>
          </a:lstStyle>
          <a:p>
            <a:pPr lvl="0"/>
            <a:r>
              <a:rPr lang="en-US"/>
              <a:t>Logo</a:t>
            </a:r>
          </a:p>
        </p:txBody>
      </p:sp>
      <p:sp>
        <p:nvSpPr>
          <p:cNvPr id="29" name="Text Placeholder 28">
            <a:extLst>
              <a:ext uri="{FF2B5EF4-FFF2-40B4-BE49-F238E27FC236}">
                <a16:creationId xmlns:a16="http://schemas.microsoft.com/office/drawing/2014/main" id="{461346D1-D0DC-1FC5-534A-7DA0610567B5}"/>
              </a:ext>
            </a:extLst>
          </p:cNvPr>
          <p:cNvSpPr>
            <a:spLocks noGrp="1"/>
          </p:cNvSpPr>
          <p:nvPr>
            <p:ph type="body" sz="quarter" idx="18" hasCustomPrompt="1"/>
          </p:nvPr>
        </p:nvSpPr>
        <p:spPr>
          <a:xfrm>
            <a:off x="827088" y="1985746"/>
            <a:ext cx="4370387" cy="484187"/>
          </a:xfrm>
        </p:spPr>
        <p:txBody>
          <a:bodyPr anchor="b"/>
          <a:lstStyle>
            <a:lvl1pPr>
              <a:defRPr cap="all" spc="200" baseline="0">
                <a:solidFill>
                  <a:schemeClr val="accent1"/>
                </a:solidFill>
              </a:defRPr>
            </a:lvl1pPr>
          </a:lstStyle>
          <a:p>
            <a:pPr lvl="0"/>
            <a:r>
              <a:rPr lang="en-US"/>
              <a:t>Please Welcome</a:t>
            </a:r>
          </a:p>
        </p:txBody>
      </p:sp>
    </p:spTree>
    <p:extLst>
      <p:ext uri="{BB962C8B-B14F-4D97-AF65-F5344CB8AC3E}">
        <p14:creationId xmlns:p14="http://schemas.microsoft.com/office/powerpoint/2010/main" val="3289097999"/>
      </p:ext>
    </p:extLst>
  </p:cSld>
  <p:clrMapOvr>
    <a:masterClrMapping/>
  </p:clrMapOvr>
  <p:transition spd="med">
    <p:wipe/>
  </p:transition>
  <p:extLst>
    <p:ext uri="{DCECCB84-F9BA-43D5-87BE-67443E8EF086}">
      <p15:sldGuideLst xmlns:p15="http://schemas.microsoft.com/office/powerpoint/2012/main">
        <p15:guide id="1" pos="4618" userDrawn="1">
          <p15:clr>
            <a:srgbClr val="FBAE4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6_Blank">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CE6C7090-5F70-E712-D452-9CDA460569F3}"/>
              </a:ext>
            </a:extLst>
          </p:cNvPr>
          <p:cNvSpPr>
            <a:spLocks noGrp="1"/>
          </p:cNvSpPr>
          <p:nvPr>
            <p:ph type="pic" sz="quarter" idx="14"/>
          </p:nvPr>
        </p:nvSpPr>
        <p:spPr>
          <a:xfrm>
            <a:off x="0" y="0"/>
            <a:ext cx="12192000" cy="6858000"/>
          </a:xfrm>
          <a:solidFill>
            <a:schemeClr val="bg2">
              <a:lumMod val="10000"/>
            </a:schemeClr>
          </a:solidFill>
        </p:spPr>
        <p:txBody>
          <a:bodyPr bIns="914400" anchor="ctr"/>
          <a:lstStyle>
            <a:lvl1pPr marL="0" indent="0" algn="ctr">
              <a:buNone/>
              <a:defRPr>
                <a:solidFill>
                  <a:schemeClr val="accent3"/>
                </a:solidFill>
              </a:defRPr>
            </a:lvl1pPr>
          </a:lstStyle>
          <a:p>
            <a:endParaRPr lang="en-US"/>
          </a:p>
        </p:txBody>
      </p:sp>
      <p:sp>
        <p:nvSpPr>
          <p:cNvPr id="2" name="Title">
            <a:extLst>
              <a:ext uri="{FF2B5EF4-FFF2-40B4-BE49-F238E27FC236}">
                <a16:creationId xmlns:a16="http://schemas.microsoft.com/office/drawing/2014/main" id="{3D26DEE8-5F4E-3847-9A56-AEFEF3E8E246}"/>
              </a:ext>
            </a:extLst>
          </p:cNvPr>
          <p:cNvSpPr>
            <a:spLocks noGrp="1"/>
          </p:cNvSpPr>
          <p:nvPr>
            <p:ph type="title" hasCustomPrompt="1"/>
          </p:nvPr>
        </p:nvSpPr>
        <p:spPr>
          <a:xfrm>
            <a:off x="7936191" y="3583767"/>
            <a:ext cx="5227036" cy="1141580"/>
          </a:xfrm>
        </p:spPr>
        <p:txBody>
          <a:bodyPr lIns="0"/>
          <a:lstStyle>
            <a:lvl1pPr>
              <a:lnSpc>
                <a:spcPct val="90000"/>
              </a:lnSpc>
              <a:defRPr sz="6000"/>
            </a:lvl1pPr>
          </a:lstStyle>
          <a:p>
            <a:r>
              <a:rPr lang="en-US"/>
              <a:t>First Name</a:t>
            </a:r>
            <a:br>
              <a:rPr lang="en-US"/>
            </a:br>
            <a:r>
              <a:rPr lang="en-US"/>
              <a:t>Last Name</a:t>
            </a:r>
          </a:p>
        </p:txBody>
      </p:sp>
      <p:sp>
        <p:nvSpPr>
          <p:cNvPr id="7" name="Picture Placeholder 6">
            <a:extLst>
              <a:ext uri="{FF2B5EF4-FFF2-40B4-BE49-F238E27FC236}">
                <a16:creationId xmlns:a16="http://schemas.microsoft.com/office/drawing/2014/main" id="{628622E6-2FB9-005E-F7F6-1B54C27869DE}"/>
              </a:ext>
            </a:extLst>
          </p:cNvPr>
          <p:cNvSpPr>
            <a:spLocks noGrp="1" noChangeAspect="1"/>
          </p:cNvSpPr>
          <p:nvPr>
            <p:ph type="pic" sz="quarter" idx="11"/>
          </p:nvPr>
        </p:nvSpPr>
        <p:spPr>
          <a:xfrm>
            <a:off x="6830705" y="2514600"/>
            <a:ext cx="1828800" cy="1828800"/>
          </a:xfrm>
          <a:prstGeom prst="rect">
            <a:avLst/>
          </a:prstGeom>
          <a:solidFill>
            <a:schemeClr val="bg2">
              <a:lumMod val="25000"/>
            </a:schemeClr>
          </a:solidFill>
        </p:spPr>
        <p:txBody>
          <a:bodyPr>
            <a:normAutofit/>
          </a:bodyPr>
          <a:lstStyle>
            <a:lvl1pPr marL="0" indent="0">
              <a:buNone/>
              <a:defRPr sz="1050" b="0"/>
            </a:lvl1pPr>
          </a:lstStyle>
          <a:p>
            <a:endParaRPr lang="en-US"/>
          </a:p>
        </p:txBody>
      </p:sp>
      <p:sp>
        <p:nvSpPr>
          <p:cNvPr id="11" name="Text Placeholder 10">
            <a:extLst>
              <a:ext uri="{FF2B5EF4-FFF2-40B4-BE49-F238E27FC236}">
                <a16:creationId xmlns:a16="http://schemas.microsoft.com/office/drawing/2014/main" id="{CE1D72F7-E606-FF76-1EF5-AFEE3DEFCD96}"/>
              </a:ext>
            </a:extLst>
          </p:cNvPr>
          <p:cNvSpPr>
            <a:spLocks noGrp="1"/>
          </p:cNvSpPr>
          <p:nvPr>
            <p:ph type="body" sz="quarter" idx="12" hasCustomPrompt="1"/>
          </p:nvPr>
        </p:nvSpPr>
        <p:spPr>
          <a:xfrm>
            <a:off x="7895902" y="2109329"/>
            <a:ext cx="5267325" cy="379412"/>
          </a:xfrm>
        </p:spPr>
        <p:txBody>
          <a:bodyPr anchor="b"/>
          <a:lstStyle>
            <a:lvl1pPr marL="0" indent="0">
              <a:buNone/>
              <a:defRPr b="0" cap="all" spc="300" baseline="0">
                <a:solidFill>
                  <a:schemeClr val="accent1"/>
                </a:solidFill>
              </a:defRPr>
            </a:lvl1pPr>
            <a:lvl2pPr marL="182562" indent="0">
              <a:buNone/>
              <a:defRPr/>
            </a:lvl2pPr>
            <a:lvl3pPr marL="364808" indent="0">
              <a:buNone/>
              <a:defRPr/>
            </a:lvl3pPr>
            <a:lvl4pPr marL="547687" indent="0">
              <a:buNone/>
              <a:defRPr/>
            </a:lvl4pPr>
            <a:lvl5pPr marL="731520" indent="0">
              <a:buFont typeface="Arial" panose="020B0604020202020204" pitchFamily="34" charset="0"/>
              <a:buNone/>
              <a:defRPr/>
            </a:lvl5pPr>
          </a:lstStyle>
          <a:p>
            <a:pPr lvl="0"/>
            <a:r>
              <a:rPr lang="en-US"/>
              <a:t>Please Welcome</a:t>
            </a:r>
          </a:p>
        </p:txBody>
      </p:sp>
      <p:sp>
        <p:nvSpPr>
          <p:cNvPr id="14" name="Content Placeholder 6">
            <a:extLst>
              <a:ext uri="{FF2B5EF4-FFF2-40B4-BE49-F238E27FC236}">
                <a16:creationId xmlns:a16="http://schemas.microsoft.com/office/drawing/2014/main" id="{D8E0D94B-D8C5-29A5-E027-DE123648F792}"/>
              </a:ext>
            </a:extLst>
          </p:cNvPr>
          <p:cNvSpPr>
            <a:spLocks noGrp="1"/>
          </p:cNvSpPr>
          <p:nvPr>
            <p:ph sz="quarter" idx="13" hasCustomPrompt="1"/>
          </p:nvPr>
        </p:nvSpPr>
        <p:spPr>
          <a:xfrm>
            <a:off x="9089501" y="3889816"/>
            <a:ext cx="1625640" cy="215007"/>
          </a:xfrm>
          <a:blipFill>
            <a:blip>
              <a:extLst>
                <a:ext uri="{96DAC541-7B7A-43D3-8B79-37D633B846F1}">
                  <asvg:svgBlip xmlns:asvg="http://schemas.microsoft.com/office/drawing/2016/SVG/main" r:embed="rId2"/>
                </a:ext>
              </a:extLst>
            </a:blip>
            <a:stretch>
              <a:fillRect/>
            </a:stretch>
          </a:blipFill>
        </p:spPr>
        <p:txBody>
          <a:bodyPr anchor="b">
            <a:normAutofit/>
          </a:bodyPr>
          <a:lstStyle>
            <a:lvl1pPr marL="0" indent="0" algn="r">
              <a:buNone/>
              <a:defRPr sz="100">
                <a:solidFill>
                  <a:schemeClr val="tx1"/>
                </a:solidFill>
              </a:defRPr>
            </a:lvl1pPr>
            <a:lvl2pPr marL="182562" indent="0">
              <a:buNone/>
              <a:defRPr>
                <a:solidFill>
                  <a:schemeClr val="accent3"/>
                </a:solidFill>
              </a:defRPr>
            </a:lvl2pPr>
            <a:lvl3pPr marL="364808" indent="0">
              <a:buNone/>
              <a:defRPr>
                <a:solidFill>
                  <a:schemeClr val="accent3"/>
                </a:solidFill>
              </a:defRPr>
            </a:lvl3pPr>
            <a:lvl4pPr marL="547687" indent="0">
              <a:buNone/>
              <a:defRPr>
                <a:solidFill>
                  <a:schemeClr val="accent3"/>
                </a:solidFill>
              </a:defRPr>
            </a:lvl4pPr>
            <a:lvl5pPr marL="731520" indent="0">
              <a:buFont typeface="Arial" panose="020B0604020202020204" pitchFamily="34" charset="0"/>
              <a:buNone/>
              <a:defRPr>
                <a:solidFill>
                  <a:schemeClr val="accent3"/>
                </a:solidFill>
              </a:defRPr>
            </a:lvl5pPr>
          </a:lstStyle>
          <a:p>
            <a:pPr lvl="0"/>
            <a:r>
              <a:rPr lang="en-US"/>
              <a:t>Logo</a:t>
            </a:r>
          </a:p>
        </p:txBody>
      </p:sp>
      <p:sp>
        <p:nvSpPr>
          <p:cNvPr id="6" name="Content Placeholder 4">
            <a:extLst>
              <a:ext uri="{FF2B5EF4-FFF2-40B4-BE49-F238E27FC236}">
                <a16:creationId xmlns:a16="http://schemas.microsoft.com/office/drawing/2014/main" id="{A0CF24A5-D580-05AE-A66C-9414D36C9730}"/>
              </a:ext>
            </a:extLst>
          </p:cNvPr>
          <p:cNvSpPr>
            <a:spLocks noGrp="1"/>
          </p:cNvSpPr>
          <p:nvPr>
            <p:ph sz="quarter" idx="10" hasCustomPrompt="1"/>
          </p:nvPr>
        </p:nvSpPr>
        <p:spPr>
          <a:xfrm>
            <a:off x="9089502" y="2589480"/>
            <a:ext cx="2115774" cy="848561"/>
          </a:xfrm>
          <a:ln>
            <a:noFill/>
          </a:ln>
        </p:spPr>
        <p:txBody>
          <a:bodyPr lIns="0" rIns="274320" bIns="0" anchor="b"/>
          <a:lstStyle>
            <a:lvl1pPr marL="0" indent="0">
              <a:buNone/>
              <a:defRPr sz="1600" b="1" i="0">
                <a:solidFill>
                  <a:schemeClr val="accent1"/>
                </a:solidFill>
                <a:latin typeface="Stolzl" pitchFamily="2" charset="77"/>
              </a:defRPr>
            </a:lvl1pPr>
            <a:lvl2pPr marL="0" indent="0">
              <a:buNone/>
              <a:defRPr lang="en-US" dirty="0"/>
            </a:lvl2pPr>
            <a:lvl3pPr marL="0" indent="0">
              <a:buNone/>
              <a:defRPr sz="1200">
                <a:solidFill>
                  <a:schemeClr val="accent3"/>
                </a:solidFill>
              </a:defRPr>
            </a:lvl3pPr>
            <a:lvl4pPr marL="547687" indent="0">
              <a:buNone/>
              <a:defRPr/>
            </a:lvl4pPr>
            <a:lvl5pPr marL="731520" indent="0">
              <a:buFont typeface="Arial" panose="020B0604020202020204" pitchFamily="34" charset="0"/>
              <a:buNone/>
              <a:defRPr/>
            </a:lvl5pPr>
          </a:lstStyle>
          <a:p>
            <a:pPr lvl="0"/>
            <a:r>
              <a:rPr lang="en-US"/>
              <a:t>Name</a:t>
            </a:r>
          </a:p>
          <a:p>
            <a:pPr lvl="1"/>
            <a:r>
              <a:rPr lang="en-US"/>
              <a:t>Second level</a:t>
            </a:r>
          </a:p>
          <a:p>
            <a:pPr lvl="2"/>
            <a:r>
              <a:rPr lang="en-US"/>
              <a:t>Third level</a:t>
            </a:r>
          </a:p>
        </p:txBody>
      </p:sp>
    </p:spTree>
    <p:extLst>
      <p:ext uri="{BB962C8B-B14F-4D97-AF65-F5344CB8AC3E}">
        <p14:creationId xmlns:p14="http://schemas.microsoft.com/office/powerpoint/2010/main" val="2301053211"/>
      </p:ext>
    </p:extLst>
  </p:cSld>
  <p:clrMapOvr>
    <a:masterClrMapping/>
  </p:clrMapOvr>
  <p:transition spd="med">
    <p:wipe/>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F230D81C-3606-73C1-DDA2-C53CF0A16EBA}"/>
              </a:ext>
            </a:extLst>
          </p:cNvPr>
          <p:cNvSpPr>
            <a:spLocks noGrp="1"/>
          </p:cNvSpPr>
          <p:nvPr>
            <p:ph type="pic" sz="quarter" idx="10"/>
          </p:nvPr>
        </p:nvSpPr>
        <p:spPr>
          <a:xfrm>
            <a:off x="0" y="0"/>
            <a:ext cx="12192000" cy="6858000"/>
          </a:xfrm>
          <a:solidFill>
            <a:schemeClr val="tx1"/>
          </a:solidFill>
        </p:spPr>
        <p:txBody>
          <a:bodyPr bIns="1097280" anchor="ctr"/>
          <a:lstStyle>
            <a:lvl1pPr algn="ctr">
              <a:defRPr>
                <a:solidFill>
                  <a:schemeClr val="bg2"/>
                </a:solidFill>
              </a:defRPr>
            </a:lvl1pPr>
          </a:lstStyle>
          <a:p>
            <a:endParaRPr lang="en-US"/>
          </a:p>
        </p:txBody>
      </p:sp>
      <p:sp>
        <p:nvSpPr>
          <p:cNvPr id="2" name="Title">
            <a:extLst>
              <a:ext uri="{FF2B5EF4-FFF2-40B4-BE49-F238E27FC236}">
                <a16:creationId xmlns:a16="http://schemas.microsoft.com/office/drawing/2014/main" id="{3D26DEE8-5F4E-3847-9A56-AEFEF3E8E246}"/>
              </a:ext>
            </a:extLst>
          </p:cNvPr>
          <p:cNvSpPr>
            <a:spLocks noGrp="1"/>
          </p:cNvSpPr>
          <p:nvPr>
            <p:ph type="title"/>
          </p:nvPr>
        </p:nvSpPr>
        <p:spPr/>
        <p:txBody>
          <a:bodyPr/>
          <a:lstStyle>
            <a:lvl1pPr>
              <a:defRPr b="0" i="0">
                <a:solidFill>
                  <a:schemeClr val="bg2"/>
                </a:solidFill>
              </a:defRPr>
            </a:lvl1pPr>
          </a:lstStyle>
          <a:p>
            <a:r>
              <a:rPr lang="en-US"/>
              <a:t>Click to edit Master title style</a:t>
            </a:r>
          </a:p>
        </p:txBody>
      </p:sp>
      <p:grpSp>
        <p:nvGrpSpPr>
          <p:cNvPr id="4" name="Group 3">
            <a:extLst>
              <a:ext uri="{FF2B5EF4-FFF2-40B4-BE49-F238E27FC236}">
                <a16:creationId xmlns:a16="http://schemas.microsoft.com/office/drawing/2014/main" id="{C91A47A1-2027-5411-80E7-4503FD026512}"/>
              </a:ext>
            </a:extLst>
          </p:cNvPr>
          <p:cNvGrpSpPr/>
          <p:nvPr userDrawn="1"/>
        </p:nvGrpSpPr>
        <p:grpSpPr>
          <a:xfrm>
            <a:off x="9912803" y="6559544"/>
            <a:ext cx="1832918" cy="192224"/>
            <a:chOff x="8519157" y="6281165"/>
            <a:chExt cx="3212872" cy="336944"/>
          </a:xfrm>
        </p:grpSpPr>
        <p:pic>
          <p:nvPicPr>
            <p:cNvPr id="5" name="Content Placeholder 45">
              <a:extLst>
                <a:ext uri="{FF2B5EF4-FFF2-40B4-BE49-F238E27FC236}">
                  <a16:creationId xmlns:a16="http://schemas.microsoft.com/office/drawing/2014/main" id="{4AB1F8BD-C7E5-7697-39D5-E43FD9F460A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0198504" y="6364912"/>
              <a:ext cx="1533525" cy="169450"/>
            </a:xfrm>
            <a:prstGeom prst="rect">
              <a:avLst/>
            </a:prstGeom>
            <a:noFill/>
          </p:spPr>
        </p:pic>
        <p:pic>
          <p:nvPicPr>
            <p:cNvPr id="6" name="Content Placeholder 45">
              <a:extLst>
                <a:ext uri="{FF2B5EF4-FFF2-40B4-BE49-F238E27FC236}">
                  <a16:creationId xmlns:a16="http://schemas.microsoft.com/office/drawing/2014/main" id="{86C409B6-90F9-E24C-9734-6058A952C37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19157" y="6281165"/>
              <a:ext cx="1356652" cy="336944"/>
            </a:xfrm>
            <a:prstGeom prst="rect">
              <a:avLst/>
            </a:prstGeom>
            <a:noFill/>
          </p:spPr>
        </p:pic>
        <p:cxnSp>
          <p:nvCxnSpPr>
            <p:cNvPr id="7" name="Straight Connector 6">
              <a:extLst>
                <a:ext uri="{FF2B5EF4-FFF2-40B4-BE49-F238E27FC236}">
                  <a16:creationId xmlns:a16="http://schemas.microsoft.com/office/drawing/2014/main" id="{C77BBC75-CB4F-1667-1599-B69DA8C90609}"/>
                </a:ext>
              </a:extLst>
            </p:cNvPr>
            <p:cNvCxnSpPr>
              <a:cxnSpLocks/>
            </p:cNvCxnSpPr>
            <p:nvPr userDrawn="1"/>
          </p:nvCxnSpPr>
          <p:spPr>
            <a:xfrm>
              <a:off x="10037156" y="6354752"/>
              <a:ext cx="0" cy="16945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 name="Slide Number Placeholder 3">
            <a:extLst>
              <a:ext uri="{FF2B5EF4-FFF2-40B4-BE49-F238E27FC236}">
                <a16:creationId xmlns:a16="http://schemas.microsoft.com/office/drawing/2014/main" id="{73D288B0-09A8-0CA5-0F27-6D2C86663432}"/>
              </a:ext>
            </a:extLst>
          </p:cNvPr>
          <p:cNvSpPr>
            <a:spLocks noGrp="1"/>
          </p:cNvSpPr>
          <p:nvPr>
            <p:ph type="sldNum" sz="quarter" idx="4"/>
          </p:nvPr>
        </p:nvSpPr>
        <p:spPr>
          <a:xfrm>
            <a:off x="576262" y="6456363"/>
            <a:ext cx="187325" cy="365125"/>
          </a:xfrm>
          <a:prstGeom prst="rect">
            <a:avLst/>
          </a:prstGeom>
        </p:spPr>
        <p:txBody>
          <a:bodyPr vert="horz" lIns="0" tIns="0" rIns="0" bIns="0" rtlCol="0" anchor="ctr" anchorCtr="0"/>
          <a:lstStyle>
            <a:lvl1pPr algn="l" eaLnBrk="1" fontAlgn="auto" hangingPunct="1">
              <a:spcBef>
                <a:spcPts val="0"/>
              </a:spcBef>
              <a:spcAft>
                <a:spcPts val="0"/>
              </a:spcAft>
              <a:defRPr sz="800" b="0" i="0" smtClean="0">
                <a:solidFill>
                  <a:schemeClr val="accent3"/>
                </a:solidFill>
                <a:latin typeface="+mn-lt"/>
              </a:defRPr>
            </a:lvl1pPr>
          </a:lstStyle>
          <a:p>
            <a:pPr>
              <a:defRPr/>
            </a:pPr>
            <a:fld id="{A8E825B1-905F-5A40-BA54-BEA6120191A8}" type="slidenum">
              <a:rPr lang="en-US" smtClean="0"/>
              <a:pPr>
                <a:defRPr/>
              </a:pPr>
              <a:t>‹#›</a:t>
            </a:fld>
            <a:endParaRPr lang="en-US"/>
          </a:p>
        </p:txBody>
      </p:sp>
      <p:sp>
        <p:nvSpPr>
          <p:cNvPr id="8" name="Footer Placeholder 5">
            <a:extLst>
              <a:ext uri="{FF2B5EF4-FFF2-40B4-BE49-F238E27FC236}">
                <a16:creationId xmlns:a16="http://schemas.microsoft.com/office/drawing/2014/main" id="{BD5AC503-9A6F-D124-A6A7-AABBADE9D345}"/>
              </a:ext>
            </a:extLst>
          </p:cNvPr>
          <p:cNvSpPr>
            <a:spLocks noGrp="1"/>
          </p:cNvSpPr>
          <p:nvPr>
            <p:ph type="ftr" sz="quarter" idx="3"/>
          </p:nvPr>
        </p:nvSpPr>
        <p:spPr>
          <a:xfrm>
            <a:off x="812746" y="6456363"/>
            <a:ext cx="8441012" cy="365125"/>
          </a:xfrm>
          <a:prstGeom prst="rect">
            <a:avLst/>
          </a:prstGeom>
        </p:spPr>
        <p:txBody>
          <a:bodyPr vert="horz" lIns="0" tIns="45720" rIns="91440" bIns="45720" rtlCol="0" anchor="ctr"/>
          <a:lstStyle>
            <a:lvl1pPr algn="l" eaLnBrk="1" fontAlgn="auto" hangingPunct="1">
              <a:spcBef>
                <a:spcPts val="0"/>
              </a:spcBef>
              <a:spcAft>
                <a:spcPts val="0"/>
              </a:spcAft>
              <a:defRPr lang="en-US" sz="700" b="0" i="0" cap="none" spc="30" baseline="0" dirty="0">
                <a:solidFill>
                  <a:schemeClr val="accent3"/>
                </a:solidFill>
                <a:effectLst/>
                <a:latin typeface="+mn-lt"/>
              </a:defRPr>
            </a:lvl1pPr>
          </a:lstStyle>
          <a:p>
            <a:pPr>
              <a:defRPr/>
            </a:pPr>
            <a:r>
              <a:rPr lang="en-US"/>
              <a:t>©Silicon Labs Inc. All rights reserved.</a:t>
            </a:r>
          </a:p>
        </p:txBody>
      </p:sp>
    </p:spTree>
    <p:extLst>
      <p:ext uri="{BB962C8B-B14F-4D97-AF65-F5344CB8AC3E}">
        <p14:creationId xmlns:p14="http://schemas.microsoft.com/office/powerpoint/2010/main" val="3913214373"/>
      </p:ext>
    </p:extLst>
  </p:cSld>
  <p:clrMapOvr>
    <a:masterClrMapping/>
  </p:clrMapOvr>
  <p:transition spd="med">
    <p:wipe/>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userDrawn="1">
  <p:cSld name="2_feature-four-image-content">
    <p:bg>
      <p:bgPr>
        <a:solidFill>
          <a:schemeClr val="bg2">
            <a:lumMod val="10000"/>
          </a:schemeClr>
        </a:solidFill>
        <a:effectLst/>
      </p:bgPr>
    </p:bg>
    <p:spTree>
      <p:nvGrpSpPr>
        <p:cNvPr id="1" name=""/>
        <p:cNvGrpSpPr/>
        <p:nvPr/>
      </p:nvGrpSpPr>
      <p:grpSpPr>
        <a:xfrm>
          <a:off x="0" y="0"/>
          <a:ext cx="0" cy="0"/>
          <a:chOff x="0" y="0"/>
          <a:chExt cx="0" cy="0"/>
        </a:xfrm>
      </p:grpSpPr>
      <p:sp>
        <p:nvSpPr>
          <p:cNvPr id="19" name="Picture Placeholder 7"/>
          <p:cNvSpPr>
            <a:spLocks noGrp="1"/>
          </p:cNvSpPr>
          <p:nvPr>
            <p:ph type="pic" sz="quarter" idx="21"/>
          </p:nvPr>
        </p:nvSpPr>
        <p:spPr>
          <a:xfrm>
            <a:off x="-1" y="0"/>
            <a:ext cx="4059936" cy="6858000"/>
          </a:xfrm>
          <a:prstGeom prst="rect">
            <a:avLst/>
          </a:prstGeom>
          <a:solidFill>
            <a:schemeClr val="bg2">
              <a:lumMod val="25000"/>
            </a:schemeClr>
          </a:solidFill>
        </p:spPr>
        <p:txBody>
          <a:bodyPr bIns="73152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2" name="Picture Placeholder 7">
            <a:extLst>
              <a:ext uri="{FF2B5EF4-FFF2-40B4-BE49-F238E27FC236}">
                <a16:creationId xmlns:a16="http://schemas.microsoft.com/office/drawing/2014/main" id="{DF0622E1-0DC3-B8AC-7294-8CF316258565}"/>
              </a:ext>
            </a:extLst>
          </p:cNvPr>
          <p:cNvSpPr>
            <a:spLocks noGrp="1"/>
          </p:cNvSpPr>
          <p:nvPr>
            <p:ph type="pic" sz="quarter" idx="22"/>
          </p:nvPr>
        </p:nvSpPr>
        <p:spPr>
          <a:xfrm>
            <a:off x="4072131" y="0"/>
            <a:ext cx="4059936" cy="6858000"/>
          </a:xfrm>
          <a:prstGeom prst="rect">
            <a:avLst/>
          </a:prstGeom>
          <a:solidFill>
            <a:schemeClr val="bg2">
              <a:lumMod val="25000"/>
            </a:schemeClr>
          </a:solidFill>
        </p:spPr>
        <p:txBody>
          <a:bodyPr bIns="73152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3" name="Picture Placeholder 7">
            <a:extLst>
              <a:ext uri="{FF2B5EF4-FFF2-40B4-BE49-F238E27FC236}">
                <a16:creationId xmlns:a16="http://schemas.microsoft.com/office/drawing/2014/main" id="{BCFE0D5B-84FF-3D5A-2576-449471E5F45B}"/>
              </a:ext>
            </a:extLst>
          </p:cNvPr>
          <p:cNvSpPr>
            <a:spLocks noGrp="1"/>
          </p:cNvSpPr>
          <p:nvPr>
            <p:ph type="pic" sz="quarter" idx="23"/>
          </p:nvPr>
        </p:nvSpPr>
        <p:spPr>
          <a:xfrm>
            <a:off x="8132064" y="0"/>
            <a:ext cx="4059936" cy="6858000"/>
          </a:xfrm>
          <a:prstGeom prst="rect">
            <a:avLst/>
          </a:prstGeom>
          <a:solidFill>
            <a:schemeClr val="bg2">
              <a:lumMod val="25000"/>
            </a:schemeClr>
          </a:solidFill>
        </p:spPr>
        <p:txBody>
          <a:bodyPr bIns="731520" anchor="ctr"/>
          <a:lstStyle>
            <a:lvl1pPr algn="ctr">
              <a:buNone/>
              <a:defRPr sz="1200" b="0" i="0">
                <a:solidFill>
                  <a:schemeClr val="bg1"/>
                </a:solidFill>
                <a:latin typeface="Arial" panose="020B0604020202020204" pitchFamily="34" charset="0"/>
              </a:defRPr>
            </a:lvl1pPr>
          </a:lstStyle>
          <a:p>
            <a:pPr lvl="0"/>
            <a:r>
              <a:rPr lang="en-US" noProof="0"/>
              <a:t>Click icon to add picture</a:t>
            </a:r>
          </a:p>
        </p:txBody>
      </p:sp>
      <p:sp>
        <p:nvSpPr>
          <p:cNvPr id="6" name="Text Placeholder 5">
            <a:extLst>
              <a:ext uri="{FF2B5EF4-FFF2-40B4-BE49-F238E27FC236}">
                <a16:creationId xmlns:a16="http://schemas.microsoft.com/office/drawing/2014/main" id="{B16CE5AC-6334-B2E1-B9CE-05521E4E5B3A}"/>
              </a:ext>
            </a:extLst>
          </p:cNvPr>
          <p:cNvSpPr>
            <a:spLocks noGrp="1"/>
          </p:cNvSpPr>
          <p:nvPr>
            <p:ph type="body" sz="quarter" idx="24"/>
          </p:nvPr>
        </p:nvSpPr>
        <p:spPr>
          <a:xfrm>
            <a:off x="406748" y="588476"/>
            <a:ext cx="3246438" cy="577850"/>
          </a:xfrm>
        </p:spPr>
        <p:txBody>
          <a:bodyPr/>
          <a:lstStyle>
            <a:lvl1pPr marL="0" indent="0">
              <a:buNone/>
              <a:defRPr/>
            </a:lvl1pPr>
            <a:lvl2pPr marL="182562" indent="0">
              <a:buNone/>
              <a:defRPr/>
            </a:lvl2pPr>
            <a:lvl3pPr marL="364808" indent="0">
              <a:buNone/>
              <a:defRPr/>
            </a:lvl3pPr>
            <a:lvl4pPr marL="547687" indent="0">
              <a:buNone/>
              <a:defRPr/>
            </a:lvl4pPr>
            <a:lvl5pPr marL="731520" indent="0">
              <a:buFont typeface="Arial" panose="020B0604020202020204" pitchFamily="34" charse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5">
            <a:extLst>
              <a:ext uri="{FF2B5EF4-FFF2-40B4-BE49-F238E27FC236}">
                <a16:creationId xmlns:a16="http://schemas.microsoft.com/office/drawing/2014/main" id="{BADF85C6-DC38-1A50-3079-549F8510C99E}"/>
              </a:ext>
            </a:extLst>
          </p:cNvPr>
          <p:cNvSpPr>
            <a:spLocks noGrp="1"/>
          </p:cNvSpPr>
          <p:nvPr>
            <p:ph type="body" sz="quarter" idx="25"/>
          </p:nvPr>
        </p:nvSpPr>
        <p:spPr>
          <a:xfrm>
            <a:off x="4530878" y="588476"/>
            <a:ext cx="3246438" cy="577850"/>
          </a:xfrm>
        </p:spPr>
        <p:txBody>
          <a:bodyPr/>
          <a:lstStyle>
            <a:lvl1pPr marL="0" indent="0">
              <a:buNone/>
              <a:defRPr/>
            </a:lvl1pPr>
            <a:lvl2pPr marL="182562" indent="0">
              <a:buNone/>
              <a:defRPr/>
            </a:lvl2pPr>
            <a:lvl3pPr marL="364808" indent="0">
              <a:buNone/>
              <a:defRPr/>
            </a:lvl3pPr>
            <a:lvl4pPr marL="547687" indent="0">
              <a:buNone/>
              <a:defRPr/>
            </a:lvl4pPr>
            <a:lvl5pPr marL="731520" indent="0">
              <a:buFont typeface="Arial" panose="020B0604020202020204" pitchFamily="34" charse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5">
            <a:extLst>
              <a:ext uri="{FF2B5EF4-FFF2-40B4-BE49-F238E27FC236}">
                <a16:creationId xmlns:a16="http://schemas.microsoft.com/office/drawing/2014/main" id="{64BAED1E-793F-5BF2-C107-B6711BDCA4FD}"/>
              </a:ext>
            </a:extLst>
          </p:cNvPr>
          <p:cNvSpPr>
            <a:spLocks noGrp="1"/>
          </p:cNvSpPr>
          <p:nvPr>
            <p:ph type="body" sz="quarter" idx="26"/>
          </p:nvPr>
        </p:nvSpPr>
        <p:spPr>
          <a:xfrm>
            <a:off x="8533711" y="588476"/>
            <a:ext cx="3246438" cy="577850"/>
          </a:xfrm>
        </p:spPr>
        <p:txBody>
          <a:bodyPr/>
          <a:lstStyle>
            <a:lvl1pPr marL="0" indent="0">
              <a:buNone/>
              <a:defRPr/>
            </a:lvl1pPr>
            <a:lvl2pPr marL="182562" indent="0">
              <a:buNone/>
              <a:defRPr/>
            </a:lvl2pPr>
            <a:lvl3pPr marL="364808" indent="0">
              <a:buNone/>
              <a:defRPr/>
            </a:lvl3pPr>
            <a:lvl4pPr marL="547687" indent="0">
              <a:buNone/>
              <a:defRPr/>
            </a:lvl4pPr>
            <a:lvl5pPr marL="731520" indent="0">
              <a:buFont typeface="Arial" panose="020B0604020202020204" pitchFamily="34" charse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a:extLst>
              <a:ext uri="{FF2B5EF4-FFF2-40B4-BE49-F238E27FC236}">
                <a16:creationId xmlns:a16="http://schemas.microsoft.com/office/drawing/2014/main" id="{9A7E098E-9CC9-7127-9E27-F710BD9DB010}"/>
              </a:ext>
            </a:extLst>
          </p:cNvPr>
          <p:cNvSpPr>
            <a:spLocks noGrp="1"/>
          </p:cNvSpPr>
          <p:nvPr>
            <p:ph type="sldNum" sz="quarter" idx="4"/>
          </p:nvPr>
        </p:nvSpPr>
        <p:spPr>
          <a:xfrm>
            <a:off x="576262" y="6456363"/>
            <a:ext cx="187325" cy="365125"/>
          </a:xfrm>
          <a:prstGeom prst="rect">
            <a:avLst/>
          </a:prstGeom>
        </p:spPr>
        <p:txBody>
          <a:bodyPr vert="horz" lIns="0" tIns="0" rIns="0" bIns="0" rtlCol="0" anchor="ctr" anchorCtr="0"/>
          <a:lstStyle>
            <a:lvl1pPr algn="l" eaLnBrk="1" fontAlgn="auto" hangingPunct="1">
              <a:spcBef>
                <a:spcPts val="0"/>
              </a:spcBef>
              <a:spcAft>
                <a:spcPts val="0"/>
              </a:spcAft>
              <a:defRPr sz="800" b="0" i="0" smtClean="0">
                <a:solidFill>
                  <a:schemeClr val="accent3"/>
                </a:solidFill>
                <a:latin typeface="+mn-lt"/>
              </a:defRPr>
            </a:lvl1pPr>
          </a:lstStyle>
          <a:p>
            <a:pPr>
              <a:defRPr/>
            </a:pPr>
            <a:fld id="{A8E825B1-905F-5A40-BA54-BEA6120191A8}" type="slidenum">
              <a:rPr lang="en-US" smtClean="0"/>
              <a:pPr>
                <a:defRPr/>
              </a:pPr>
              <a:t>‹#›</a:t>
            </a:fld>
            <a:endParaRPr lang="en-US"/>
          </a:p>
        </p:txBody>
      </p:sp>
      <p:sp>
        <p:nvSpPr>
          <p:cNvPr id="5" name="Footer Placeholder 5">
            <a:extLst>
              <a:ext uri="{FF2B5EF4-FFF2-40B4-BE49-F238E27FC236}">
                <a16:creationId xmlns:a16="http://schemas.microsoft.com/office/drawing/2014/main" id="{DAB185D1-2380-B771-3994-534524C48BFD}"/>
              </a:ext>
            </a:extLst>
          </p:cNvPr>
          <p:cNvSpPr>
            <a:spLocks noGrp="1"/>
          </p:cNvSpPr>
          <p:nvPr>
            <p:ph type="ftr" sz="quarter" idx="3"/>
          </p:nvPr>
        </p:nvSpPr>
        <p:spPr>
          <a:xfrm>
            <a:off x="812746" y="6456363"/>
            <a:ext cx="8441012" cy="365125"/>
          </a:xfrm>
          <a:prstGeom prst="rect">
            <a:avLst/>
          </a:prstGeom>
        </p:spPr>
        <p:txBody>
          <a:bodyPr vert="horz" lIns="0" tIns="45720" rIns="91440" bIns="45720" rtlCol="0" anchor="ctr"/>
          <a:lstStyle>
            <a:lvl1pPr algn="l" eaLnBrk="1" fontAlgn="auto" hangingPunct="1">
              <a:spcBef>
                <a:spcPts val="0"/>
              </a:spcBef>
              <a:spcAft>
                <a:spcPts val="0"/>
              </a:spcAft>
              <a:defRPr lang="en-US" sz="700" b="0" i="0" cap="none" spc="30" baseline="0" dirty="0">
                <a:solidFill>
                  <a:schemeClr val="accent3"/>
                </a:solidFill>
                <a:effectLst/>
                <a:latin typeface="+mn-lt"/>
              </a:defRPr>
            </a:lvl1pPr>
          </a:lstStyle>
          <a:p>
            <a:pPr>
              <a:defRPr/>
            </a:pPr>
            <a:r>
              <a:rPr lang="en-US"/>
              <a:t>©Silicon Labs Inc. All rights reserved.</a:t>
            </a:r>
          </a:p>
        </p:txBody>
      </p:sp>
    </p:spTree>
    <p:extLst>
      <p:ext uri="{BB962C8B-B14F-4D97-AF65-F5344CB8AC3E}">
        <p14:creationId xmlns:p14="http://schemas.microsoft.com/office/powerpoint/2010/main" val="364881336"/>
      </p:ext>
    </p:extLst>
  </p:cSld>
  <p:clrMapOvr>
    <a:masterClrMapping/>
  </p:clrMapOvr>
  <p:transition spd="med">
    <p:wipe/>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userDrawn="1">
  <p:cSld name="ending slide">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AE88F86-FD47-B52B-C126-19719095F65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23092" y="6335"/>
            <a:ext cx="12215092" cy="6851665"/>
          </a:xfrm>
          <a:prstGeom prst="rect">
            <a:avLst/>
          </a:prstGeom>
        </p:spPr>
      </p:pic>
      <p:sp>
        <p:nvSpPr>
          <p:cNvPr id="3" name="Content Placeholder 2">
            <a:extLst>
              <a:ext uri="{FF2B5EF4-FFF2-40B4-BE49-F238E27FC236}">
                <a16:creationId xmlns:a16="http://schemas.microsoft.com/office/drawing/2014/main" id="{0569E98A-7F41-FC2B-1FFB-12624518F690}"/>
              </a:ext>
            </a:extLst>
          </p:cNvPr>
          <p:cNvSpPr>
            <a:spLocks noGrp="1"/>
          </p:cNvSpPr>
          <p:nvPr>
            <p:ph sz="quarter" idx="11" hasCustomPrompt="1"/>
          </p:nvPr>
        </p:nvSpPr>
        <p:spPr>
          <a:xfrm>
            <a:off x="7680962" y="2995401"/>
            <a:ext cx="4053838" cy="2367234"/>
          </a:xfrm>
          <a:noFill/>
        </p:spPr>
        <p:txBody>
          <a:bodyPr anchor="t" anchorCtr="0"/>
          <a:lstStyle>
            <a:lvl1pPr>
              <a:spcBef>
                <a:spcPts val="300"/>
              </a:spcBef>
              <a:spcAft>
                <a:spcPts val="300"/>
              </a:spcAft>
              <a:defRPr sz="2800" b="0" i="0"/>
            </a:lvl1pPr>
            <a:lvl2pPr marL="0" indent="0">
              <a:buNone/>
              <a:defRPr sz="1600" b="0" i="0"/>
            </a:lvl2pPr>
            <a:lvl3pPr marL="0" indent="0">
              <a:buNone/>
              <a:defRPr sz="1600" b="0" i="0">
                <a:solidFill>
                  <a:schemeClr val="tx2"/>
                </a:solidFill>
              </a:defRPr>
            </a:lvl3pPr>
            <a:lvl4pPr marL="0" indent="0">
              <a:buNone/>
              <a:defRPr sz="800" b="0" i="0">
                <a:solidFill>
                  <a:schemeClr val="accent1"/>
                </a:solidFill>
              </a:defRPr>
            </a:lvl4pPr>
            <a:lvl5pPr marL="0">
              <a:spcAft>
                <a:spcPts val="600"/>
              </a:spcAft>
              <a:defRPr sz="1200" b="0" i="0" cap="all" spc="200" baseline="0">
                <a:solidFill>
                  <a:schemeClr val="tx2"/>
                </a:solidFill>
              </a:defRPr>
            </a:lvl5pPr>
          </a:lstStyle>
          <a:p>
            <a:pPr lvl="0"/>
            <a:r>
              <a:rPr lang="en-US"/>
              <a:t>Session Title</a:t>
            </a:r>
          </a:p>
          <a:p>
            <a:pPr lvl="1"/>
            <a:r>
              <a:rPr lang="en-US"/>
              <a:t>Session Subtitle</a:t>
            </a:r>
          </a:p>
          <a:p>
            <a:pPr lvl="2"/>
            <a:r>
              <a:rPr lang="en-US"/>
              <a:t>Session Description</a:t>
            </a:r>
          </a:p>
          <a:p>
            <a:pPr lvl="3"/>
            <a:r>
              <a:rPr lang="en-US"/>
              <a:t>Fourth level</a:t>
            </a:r>
          </a:p>
          <a:p>
            <a:pPr lvl="4"/>
            <a:r>
              <a:rPr lang="en-US"/>
              <a:t>Fifth level</a:t>
            </a:r>
          </a:p>
        </p:txBody>
      </p:sp>
      <p:sp>
        <p:nvSpPr>
          <p:cNvPr id="13" name="SmartArt Placeholder 12">
            <a:extLst>
              <a:ext uri="{FF2B5EF4-FFF2-40B4-BE49-F238E27FC236}">
                <a16:creationId xmlns:a16="http://schemas.microsoft.com/office/drawing/2014/main" id="{676F498C-1DB6-8529-9B58-FDD441FDBDED}"/>
              </a:ext>
            </a:extLst>
          </p:cNvPr>
          <p:cNvSpPr>
            <a:spLocks noGrp="1"/>
          </p:cNvSpPr>
          <p:nvPr>
            <p:ph type="dgm" sz="quarter" idx="15" hasCustomPrompt="1"/>
          </p:nvPr>
        </p:nvSpPr>
        <p:spPr>
          <a:xfrm>
            <a:off x="7818119" y="2752554"/>
            <a:ext cx="914400" cy="18288"/>
          </a:xfrm>
          <a:solidFill>
            <a:schemeClr val="bg2">
              <a:lumMod val="50000"/>
            </a:schemeClr>
          </a:solidFill>
        </p:spPr>
        <p:txBody>
          <a:bodyPr lIns="0" tIns="0" bIns="0" anchor="ctr" anchorCtr="0">
            <a:noAutofit/>
          </a:bodyPr>
          <a:lstStyle>
            <a:lvl1pPr>
              <a:defRPr sz="200" b="0" i="0"/>
            </a:lvl1pPr>
          </a:lstStyle>
          <a:p>
            <a:r>
              <a:rPr lang="en-US"/>
              <a:t>blank</a:t>
            </a:r>
          </a:p>
        </p:txBody>
      </p:sp>
      <p:grpSp>
        <p:nvGrpSpPr>
          <p:cNvPr id="7" name="Group 6">
            <a:extLst>
              <a:ext uri="{FF2B5EF4-FFF2-40B4-BE49-F238E27FC236}">
                <a16:creationId xmlns:a16="http://schemas.microsoft.com/office/drawing/2014/main" id="{AC48C241-6DC9-8DF5-1BA9-3FFC28F6939A}"/>
              </a:ext>
            </a:extLst>
          </p:cNvPr>
          <p:cNvGrpSpPr/>
          <p:nvPr userDrawn="1"/>
        </p:nvGrpSpPr>
        <p:grpSpPr>
          <a:xfrm>
            <a:off x="9912803" y="6559544"/>
            <a:ext cx="1821998" cy="192224"/>
            <a:chOff x="9912803" y="6559544"/>
            <a:chExt cx="1821998" cy="192224"/>
          </a:xfrm>
        </p:grpSpPr>
        <p:pic>
          <p:nvPicPr>
            <p:cNvPr id="9" name="Content Placeholder 45">
              <a:extLst>
                <a:ext uri="{FF2B5EF4-FFF2-40B4-BE49-F238E27FC236}">
                  <a16:creationId xmlns:a16="http://schemas.microsoft.com/office/drawing/2014/main" id="{4024DC1E-F3D7-F95D-27E6-A1AC9DDD42B5}"/>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10898569" y="6600265"/>
              <a:ext cx="836232" cy="110783"/>
            </a:xfrm>
            <a:prstGeom prst="rect">
              <a:avLst/>
            </a:prstGeom>
            <a:noFill/>
          </p:spPr>
        </p:pic>
        <p:pic>
          <p:nvPicPr>
            <p:cNvPr id="10" name="Content Placeholder 45">
              <a:extLst>
                <a:ext uri="{FF2B5EF4-FFF2-40B4-BE49-F238E27FC236}">
                  <a16:creationId xmlns:a16="http://schemas.microsoft.com/office/drawing/2014/main" id="{4B8BD416-2974-B8C0-0EB1-0E2E5FA69B7C}"/>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9912803" y="6559544"/>
              <a:ext cx="773959" cy="192224"/>
            </a:xfrm>
            <a:prstGeom prst="rect">
              <a:avLst/>
            </a:prstGeom>
            <a:noFill/>
          </p:spPr>
        </p:pic>
        <p:cxnSp>
          <p:nvCxnSpPr>
            <p:cNvPr id="11" name="Straight Connector 10">
              <a:extLst>
                <a:ext uri="{FF2B5EF4-FFF2-40B4-BE49-F238E27FC236}">
                  <a16:creationId xmlns:a16="http://schemas.microsoft.com/office/drawing/2014/main" id="{E8D9F6FC-6087-05C8-4DAC-FAA17B2EC090}"/>
                </a:ext>
              </a:extLst>
            </p:cNvPr>
            <p:cNvCxnSpPr>
              <a:cxnSpLocks/>
            </p:cNvCxnSpPr>
            <p:nvPr userDrawn="1"/>
          </p:nvCxnSpPr>
          <p:spPr>
            <a:xfrm>
              <a:off x="10792666" y="6607321"/>
              <a:ext cx="0" cy="9667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81046575"/>
      </p:ext>
    </p:extLst>
  </p:cSld>
  <p:clrMapOvr>
    <a:masterClrMapping/>
  </p:clrMapOvr>
  <p:transition spd="med">
    <p:wipe/>
  </p:transition>
  <p:extLst>
    <p:ext uri="{DCECCB84-F9BA-43D5-87BE-67443E8EF086}">
      <p15:sldGuideLst xmlns:p15="http://schemas.microsoft.com/office/powerpoint/2012/main">
        <p15:guide id="1" pos="984">
          <p15:clr>
            <a:srgbClr val="FBAE4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userDrawn="1">
  <p:cSld name="1_Dark-Centered + Dat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078919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userDrawn="1">
  <p:cSld name="Blank_Logo_No Bkgn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865144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1_Title Only">
    <p:bg>
      <p:bgPr>
        <a:solidFill>
          <a:schemeClr val="bg1"/>
        </a:solidFill>
        <a:effectLst/>
      </p:bgPr>
    </p:bg>
    <p:spTree>
      <p:nvGrpSpPr>
        <p:cNvPr id="1" name=""/>
        <p:cNvGrpSpPr/>
        <p:nvPr/>
      </p:nvGrpSpPr>
      <p:grpSpPr>
        <a:xfrm>
          <a:off x="0" y="0"/>
          <a:ext cx="0" cy="0"/>
          <a:chOff x="0" y="0"/>
          <a:chExt cx="0" cy="0"/>
        </a:xfrm>
      </p:grpSpPr>
      <p:sp>
        <p:nvSpPr>
          <p:cNvPr id="6" name="Text Placeholder 19">
            <a:extLst>
              <a:ext uri="{FF2B5EF4-FFF2-40B4-BE49-F238E27FC236}">
                <a16:creationId xmlns:a16="http://schemas.microsoft.com/office/drawing/2014/main" id="{20A6DD71-0F3E-1845-9323-B4D149A67919}"/>
              </a:ext>
            </a:extLst>
          </p:cNvPr>
          <p:cNvSpPr>
            <a:spLocks noGrp="1"/>
          </p:cNvSpPr>
          <p:nvPr>
            <p:ph type="body" sz="quarter" idx="20" hasCustomPrompt="1"/>
          </p:nvPr>
        </p:nvSpPr>
        <p:spPr>
          <a:xfrm>
            <a:off x="1045920" y="458422"/>
            <a:ext cx="9223375" cy="652342"/>
          </a:xfrm>
          <a:prstGeom prst="rect">
            <a:avLst/>
          </a:prstGeom>
        </p:spPr>
        <p:txBody>
          <a:bodyPr/>
          <a:lstStyle>
            <a:lvl1pPr marL="0" indent="0">
              <a:buNone/>
              <a:defRPr lang="en-US" sz="2800" b="1" kern="1200">
                <a:solidFill>
                  <a:schemeClr val="tx1"/>
                </a:solidFill>
                <a:latin typeface="+mn-lt"/>
                <a:ea typeface="+mn-ea"/>
                <a:cs typeface="+mn-cs"/>
              </a:defRPr>
            </a:lvl1pPr>
            <a:lvl2pPr marL="457200" indent="0">
              <a:buNone/>
              <a:defRPr lang="en-US" sz="2800" b="1" kern="1200">
                <a:solidFill>
                  <a:schemeClr val="tx1"/>
                </a:solidFill>
                <a:latin typeface="+mn-lt"/>
                <a:ea typeface="+mn-ea"/>
                <a:cs typeface="+mn-cs"/>
              </a:defRPr>
            </a:lvl2pPr>
            <a:lvl3pPr marL="914400" indent="0">
              <a:buNone/>
              <a:defRPr lang="en-US" sz="2800" b="1" kern="1200">
                <a:solidFill>
                  <a:schemeClr val="tx1"/>
                </a:solidFill>
                <a:latin typeface="+mn-lt"/>
                <a:ea typeface="+mn-ea"/>
                <a:cs typeface="+mn-cs"/>
              </a:defRPr>
            </a:lvl3pPr>
            <a:lvl4pPr marL="1371600" indent="0">
              <a:buNone/>
              <a:defRPr lang="en-US" sz="2800" b="1" kern="1200">
                <a:solidFill>
                  <a:schemeClr val="tx1"/>
                </a:solidFill>
                <a:latin typeface="+mn-lt"/>
                <a:ea typeface="+mn-ea"/>
                <a:cs typeface="+mn-cs"/>
              </a:defRPr>
            </a:lvl4pPr>
            <a:lvl5pPr marL="1828800" indent="0">
              <a:buNone/>
              <a:defRPr lang="en-US" sz="2800" b="1" kern="1200">
                <a:solidFill>
                  <a:schemeClr val="tx1"/>
                </a:solidFill>
                <a:latin typeface="+mn-lt"/>
                <a:ea typeface="+mn-ea"/>
                <a:cs typeface="+mn-cs"/>
              </a:defRPr>
            </a:lvl5pPr>
          </a:lstStyle>
          <a:p>
            <a:pPr lvl="0"/>
            <a:r>
              <a:rPr lang="en-US"/>
              <a:t>Click to edit slide title</a:t>
            </a:r>
          </a:p>
        </p:txBody>
      </p:sp>
      <p:sp>
        <p:nvSpPr>
          <p:cNvPr id="7" name="Text Placeholder 19">
            <a:extLst>
              <a:ext uri="{FF2B5EF4-FFF2-40B4-BE49-F238E27FC236}">
                <a16:creationId xmlns:a16="http://schemas.microsoft.com/office/drawing/2014/main" id="{0D5D4574-8F17-C28D-FD8E-BC9891AE0BD4}"/>
              </a:ext>
            </a:extLst>
          </p:cNvPr>
          <p:cNvSpPr>
            <a:spLocks noGrp="1"/>
          </p:cNvSpPr>
          <p:nvPr>
            <p:ph type="body" sz="quarter" idx="21" hasCustomPrompt="1"/>
          </p:nvPr>
        </p:nvSpPr>
        <p:spPr>
          <a:xfrm>
            <a:off x="1045920" y="869281"/>
            <a:ext cx="9223375" cy="482966"/>
          </a:xfrm>
          <a:prstGeom prst="rect">
            <a:avLst/>
          </a:prstGeom>
        </p:spPr>
        <p:txBody>
          <a:bodyPr/>
          <a:lstStyle>
            <a:lvl1pPr marL="0" indent="0">
              <a:buNone/>
              <a:defRPr lang="en-US" sz="1600" b="0" kern="1200" dirty="0">
                <a:solidFill>
                  <a:schemeClr val="tx1"/>
                </a:solidFill>
                <a:latin typeface="+mn-lt"/>
                <a:ea typeface="+mn-ea"/>
                <a:cs typeface="+mn-cs"/>
              </a:defRPr>
            </a:lvl1pPr>
            <a:lvl2pPr marL="457200" indent="0">
              <a:buNone/>
              <a:defRPr lang="en-US" sz="2800" b="1" kern="1200">
                <a:solidFill>
                  <a:schemeClr val="tx1"/>
                </a:solidFill>
                <a:latin typeface="+mn-lt"/>
                <a:ea typeface="+mn-ea"/>
                <a:cs typeface="+mn-cs"/>
              </a:defRPr>
            </a:lvl2pPr>
            <a:lvl3pPr marL="914400" indent="0">
              <a:buNone/>
              <a:defRPr lang="en-US" sz="2800" b="1" kern="1200">
                <a:solidFill>
                  <a:schemeClr val="tx1"/>
                </a:solidFill>
                <a:latin typeface="+mn-lt"/>
                <a:ea typeface="+mn-ea"/>
                <a:cs typeface="+mn-cs"/>
              </a:defRPr>
            </a:lvl3pPr>
            <a:lvl4pPr marL="1371600" indent="0">
              <a:buNone/>
              <a:defRPr lang="en-US" sz="2800" b="1" kern="1200">
                <a:solidFill>
                  <a:schemeClr val="tx1"/>
                </a:solidFill>
                <a:latin typeface="+mn-lt"/>
                <a:ea typeface="+mn-ea"/>
                <a:cs typeface="+mn-cs"/>
              </a:defRPr>
            </a:lvl4pPr>
            <a:lvl5pPr marL="1828800" indent="0">
              <a:buNone/>
              <a:defRPr lang="en-US" sz="2800" b="1" kern="1200">
                <a:solidFill>
                  <a:schemeClr val="tx1"/>
                </a:solidFill>
                <a:latin typeface="+mn-lt"/>
                <a:ea typeface="+mn-ea"/>
                <a:cs typeface="+mn-cs"/>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subtitle</a:t>
            </a:r>
          </a:p>
        </p:txBody>
      </p:sp>
    </p:spTree>
    <p:extLst>
      <p:ext uri="{BB962C8B-B14F-4D97-AF65-F5344CB8AC3E}">
        <p14:creationId xmlns:p14="http://schemas.microsoft.com/office/powerpoint/2010/main" val="423718131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cSld name="3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a:t>©Silicon Labs Inc. All rights reserved.</a:t>
            </a:r>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9368708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Heading Only">
    <p:bg>
      <p:bgPr>
        <a:solidFill>
          <a:schemeClr val="bg2"/>
        </a:solid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8FA65F1-BAFB-6C36-2878-6CF1B8179A70}"/>
              </a:ext>
            </a:extLst>
          </p:cNvPr>
          <p:cNvSpPr>
            <a:spLocks noGrp="1"/>
          </p:cNvSpPr>
          <p:nvPr>
            <p:ph type="title" hasCustomPrompt="1"/>
          </p:nvPr>
        </p:nvSpPr>
        <p:spPr>
          <a:xfrm>
            <a:off x="609602" y="384079"/>
            <a:ext cx="10972800" cy="685800"/>
          </a:xfrm>
          <a:prstGeom prst="rect">
            <a:avLst/>
          </a:prstGeom>
        </p:spPr>
        <p:txBody>
          <a:bodyPr vert="horz" lIns="45720" tIns="45720" rIns="45720" bIns="45720" rtlCol="0" anchor="ctr">
            <a:noAutofit/>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559367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cSld name="1_single-content">
    <p:bg>
      <p:bgPr>
        <a:solidFill>
          <a:schemeClr val="bg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C074263-6BFC-566C-E570-34BEDB19882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035" y="3047"/>
            <a:ext cx="12183929" cy="6851903"/>
          </a:xfrm>
          <a:prstGeom prst="rect">
            <a:avLst/>
          </a:prstGeom>
        </p:spPr>
      </p:pic>
      <p:sp>
        <p:nvSpPr>
          <p:cNvPr id="5" name="Rounded Rectangle">
            <a:extLst>
              <a:ext uri="{FF2B5EF4-FFF2-40B4-BE49-F238E27FC236}">
                <a16:creationId xmlns:a16="http://schemas.microsoft.com/office/drawing/2014/main" id="{8B1164CB-5ECA-72E9-263B-39C984D28A1D}"/>
              </a:ext>
            </a:extLst>
          </p:cNvPr>
          <p:cNvSpPr/>
          <p:nvPr userDrawn="1"/>
        </p:nvSpPr>
        <p:spPr>
          <a:xfrm>
            <a:off x="457200" y="914401"/>
            <a:ext cx="11277600" cy="5486396"/>
          </a:xfrm>
          <a:prstGeom prst="roundRect">
            <a:avLst>
              <a:gd name="adj" fmla="val 3146"/>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rgbClr val="FFFFFF"/>
              </a:solidFill>
              <a:latin typeface="Arial" panose="020B0604020202020204" pitchFamily="34" charset="0"/>
            </a:endParaRPr>
          </a:p>
        </p:txBody>
      </p:sp>
      <p:sp>
        <p:nvSpPr>
          <p:cNvPr id="3" name="Title"/>
          <p:cNvSpPr>
            <a:spLocks noGrp="1"/>
          </p:cNvSpPr>
          <p:nvPr>
            <p:ph type="title"/>
          </p:nvPr>
        </p:nvSpPr>
        <p:spPr/>
        <p:txBody>
          <a:bodyPr/>
          <a:lstStyle>
            <a:lvl1pPr>
              <a:defRPr b="0" i="0"/>
            </a:lvl1pPr>
          </a:lstStyle>
          <a:p>
            <a:r>
              <a:rPr lang="en-US"/>
              <a:t>Click to edit Master title style</a:t>
            </a:r>
          </a:p>
        </p:txBody>
      </p:sp>
      <p:sp>
        <p:nvSpPr>
          <p:cNvPr id="9" name="Content Placeholder"/>
          <p:cNvSpPr>
            <a:spLocks noGrp="1"/>
          </p:cNvSpPr>
          <p:nvPr>
            <p:ph idx="10"/>
          </p:nvPr>
        </p:nvSpPr>
        <p:spPr>
          <a:xfrm>
            <a:off x="685800" y="1143000"/>
            <a:ext cx="5184648" cy="5029200"/>
          </a:xfrm>
          <a:prstGeom prst="rect">
            <a:avLst/>
          </a:prstGeom>
        </p:spPr>
        <p:txBody>
          <a:bodyPr anchor="t">
            <a:normAutofit/>
          </a:bodyPr>
          <a:lstStyle>
            <a:lvl1pPr>
              <a:buClr>
                <a:schemeClr val="accent1"/>
              </a:buClr>
              <a:buSzPct val="90000"/>
              <a:defRPr sz="1600" b="0" i="0">
                <a:solidFill>
                  <a:schemeClr val="tx1"/>
                </a:solidFill>
              </a:defRPr>
            </a:lvl1pPr>
            <a:lvl2pPr>
              <a:buClr>
                <a:schemeClr val="accent1"/>
              </a:buClr>
              <a:buSzPct val="90000"/>
              <a:defRPr sz="1400" b="0" i="0">
                <a:solidFill>
                  <a:schemeClr val="tx2"/>
                </a:solidFill>
                <a:latin typeface="Arial" panose="020B0604020202020204" pitchFamily="34" charset="0"/>
              </a:defRPr>
            </a:lvl2pPr>
            <a:lvl3pPr>
              <a:buClr>
                <a:schemeClr val="accent1"/>
              </a:buClr>
              <a:buSzPct val="90000"/>
              <a:defRPr sz="1200" b="0" i="0">
                <a:solidFill>
                  <a:schemeClr val="tx2"/>
                </a:solidFill>
                <a:latin typeface="Arial" panose="020B0604020202020204" pitchFamily="34" charset="0"/>
              </a:defRPr>
            </a:lvl3pPr>
            <a:lvl4pPr>
              <a:buClr>
                <a:schemeClr val="accent1"/>
              </a:buClr>
              <a:buSzPct val="90000"/>
              <a:defRPr sz="1100" b="0" i="0">
                <a:solidFill>
                  <a:schemeClr val="tx2"/>
                </a:solidFill>
                <a:latin typeface="Arial" panose="020B0604020202020204" pitchFamily="34" charset="0"/>
              </a:defRPr>
            </a:lvl4pPr>
            <a:lvl5pPr marL="0" indent="0">
              <a:spcAft>
                <a:spcPts val="600"/>
              </a:spcAft>
              <a:defRPr sz="900" b="0" i="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p:cNvSpPr>
            <a:spLocks noGrp="1"/>
          </p:cNvSpPr>
          <p:nvPr>
            <p:ph type="sldNum" sz="quarter" idx="12"/>
          </p:nvPr>
        </p:nvSpPr>
        <p:spPr/>
        <p:txBody>
          <a:bodyPr/>
          <a:lstStyle>
            <a:lvl1pPr>
              <a:defRPr b="0" i="0">
                <a:latin typeface="Arial" panose="020B0604020202020204" pitchFamily="34" charset="0"/>
              </a:defRPr>
            </a:lvl1pPr>
          </a:lstStyle>
          <a:p>
            <a:fld id="{29A7BD92-6AE5-CF43-B276-274952F2BFB4}" type="slidenum">
              <a:rPr lang="en-US" smtClean="0"/>
              <a:pPr/>
              <a:t>‹#›</a:t>
            </a:fld>
            <a:endParaRPr lang="en-US"/>
          </a:p>
        </p:txBody>
      </p:sp>
      <p:sp>
        <p:nvSpPr>
          <p:cNvPr id="2" name="Footer Placeholder"/>
          <p:cNvSpPr>
            <a:spLocks noGrp="1"/>
          </p:cNvSpPr>
          <p:nvPr>
            <p:ph type="ftr" sz="quarter" idx="13"/>
          </p:nvPr>
        </p:nvSpPr>
        <p:spPr/>
        <p:txBody>
          <a:bodyPr/>
          <a:lstStyle>
            <a:lvl1pPr>
              <a:defRPr b="0" i="0">
                <a:latin typeface="Arial" panose="020B0604020202020204" pitchFamily="34" charset="0"/>
              </a:defRPr>
            </a:lvl1pPr>
          </a:lstStyle>
          <a:p>
            <a:r>
              <a:rPr lang="en-US"/>
              <a:t>©Silicon Labs Inc. All rights reserved.</a:t>
            </a:r>
          </a:p>
        </p:txBody>
      </p:sp>
      <p:sp>
        <p:nvSpPr>
          <p:cNvPr id="8" name="Content Placeholder">
            <a:extLst>
              <a:ext uri="{FF2B5EF4-FFF2-40B4-BE49-F238E27FC236}">
                <a16:creationId xmlns:a16="http://schemas.microsoft.com/office/drawing/2014/main" id="{7F7617B7-E110-A869-B2D1-162764A8F893}"/>
              </a:ext>
            </a:extLst>
          </p:cNvPr>
          <p:cNvSpPr>
            <a:spLocks noGrp="1"/>
          </p:cNvSpPr>
          <p:nvPr>
            <p:ph idx="14"/>
          </p:nvPr>
        </p:nvSpPr>
        <p:spPr>
          <a:xfrm>
            <a:off x="6309936" y="1143000"/>
            <a:ext cx="5184648" cy="5029200"/>
          </a:xfrm>
          <a:prstGeom prst="rect">
            <a:avLst/>
          </a:prstGeom>
        </p:spPr>
        <p:txBody>
          <a:bodyPr anchor="t">
            <a:normAutofit/>
          </a:bodyPr>
          <a:lstStyle>
            <a:lvl1pPr>
              <a:buClr>
                <a:schemeClr val="accent1"/>
              </a:buClr>
              <a:buSzPct val="90000"/>
              <a:defRPr sz="1600" b="0" i="0">
                <a:solidFill>
                  <a:schemeClr val="tx1"/>
                </a:solidFill>
              </a:defRPr>
            </a:lvl1pPr>
            <a:lvl2pPr>
              <a:buClr>
                <a:schemeClr val="accent1"/>
              </a:buClr>
              <a:buSzPct val="90000"/>
              <a:defRPr sz="1400" b="0" i="0">
                <a:solidFill>
                  <a:schemeClr val="tx2"/>
                </a:solidFill>
                <a:latin typeface="Arial" panose="020B0604020202020204" pitchFamily="34" charset="0"/>
              </a:defRPr>
            </a:lvl2pPr>
            <a:lvl3pPr>
              <a:buClr>
                <a:schemeClr val="accent1"/>
              </a:buClr>
              <a:buSzPct val="90000"/>
              <a:defRPr sz="1200" b="0" i="0">
                <a:solidFill>
                  <a:schemeClr val="tx2"/>
                </a:solidFill>
                <a:latin typeface="Arial" panose="020B0604020202020204" pitchFamily="34" charset="0"/>
              </a:defRPr>
            </a:lvl3pPr>
            <a:lvl4pPr>
              <a:buClr>
                <a:schemeClr val="accent1"/>
              </a:buClr>
              <a:buSzPct val="90000"/>
              <a:defRPr sz="1100" b="0" i="0">
                <a:solidFill>
                  <a:schemeClr val="tx2"/>
                </a:solidFill>
                <a:latin typeface="Arial" panose="020B0604020202020204" pitchFamily="34" charset="0"/>
              </a:defRPr>
            </a:lvl4pPr>
            <a:lvl5pPr marL="0" indent="0">
              <a:spcAft>
                <a:spcPts val="600"/>
              </a:spcAft>
              <a:defRPr sz="900" b="0" i="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0" name="Straight Connector">
            <a:extLst>
              <a:ext uri="{FF2B5EF4-FFF2-40B4-BE49-F238E27FC236}">
                <a16:creationId xmlns:a16="http://schemas.microsoft.com/office/drawing/2014/main" id="{4A2C42FF-AD56-757E-21B5-1A90607D07FE}"/>
              </a:ext>
            </a:extLst>
          </p:cNvPr>
          <p:cNvCxnSpPr>
            <a:cxnSpLocks/>
          </p:cNvCxnSpPr>
          <p:nvPr userDrawn="1"/>
        </p:nvCxnSpPr>
        <p:spPr>
          <a:xfrm>
            <a:off x="6096000" y="1142999"/>
            <a:ext cx="0" cy="501153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9BA2E810-18EB-863F-7992-FC2213AE07CD}"/>
              </a:ext>
            </a:extLst>
          </p:cNvPr>
          <p:cNvGrpSpPr/>
          <p:nvPr userDrawn="1"/>
        </p:nvGrpSpPr>
        <p:grpSpPr>
          <a:xfrm>
            <a:off x="9912803" y="6559544"/>
            <a:ext cx="1821998" cy="192224"/>
            <a:chOff x="9912803" y="6559544"/>
            <a:chExt cx="1821998" cy="192224"/>
          </a:xfrm>
        </p:grpSpPr>
        <p:pic>
          <p:nvPicPr>
            <p:cNvPr id="12" name="Content Placeholder 45">
              <a:extLst>
                <a:ext uri="{FF2B5EF4-FFF2-40B4-BE49-F238E27FC236}">
                  <a16:creationId xmlns:a16="http://schemas.microsoft.com/office/drawing/2014/main" id="{F173A2F2-D899-8317-9FBB-7354D51B5AD8}"/>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10898569" y="6600265"/>
              <a:ext cx="836232" cy="110783"/>
            </a:xfrm>
            <a:prstGeom prst="rect">
              <a:avLst/>
            </a:prstGeom>
            <a:noFill/>
          </p:spPr>
        </p:pic>
        <p:pic>
          <p:nvPicPr>
            <p:cNvPr id="17" name="Content Placeholder 45">
              <a:extLst>
                <a:ext uri="{FF2B5EF4-FFF2-40B4-BE49-F238E27FC236}">
                  <a16:creationId xmlns:a16="http://schemas.microsoft.com/office/drawing/2014/main" id="{4D960C93-3BB3-8690-27E1-04340570E4C7}"/>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9912803" y="6559544"/>
              <a:ext cx="773959" cy="192224"/>
            </a:xfrm>
            <a:prstGeom prst="rect">
              <a:avLst/>
            </a:prstGeom>
            <a:noFill/>
          </p:spPr>
        </p:pic>
        <p:cxnSp>
          <p:nvCxnSpPr>
            <p:cNvPr id="18" name="Straight Connector 17">
              <a:extLst>
                <a:ext uri="{FF2B5EF4-FFF2-40B4-BE49-F238E27FC236}">
                  <a16:creationId xmlns:a16="http://schemas.microsoft.com/office/drawing/2014/main" id="{89737215-921A-EA8C-9B29-EF6490C95F91}"/>
                </a:ext>
              </a:extLst>
            </p:cNvPr>
            <p:cNvCxnSpPr>
              <a:cxnSpLocks/>
            </p:cNvCxnSpPr>
            <p:nvPr userDrawn="1"/>
          </p:nvCxnSpPr>
          <p:spPr>
            <a:xfrm>
              <a:off x="10792666" y="6607321"/>
              <a:ext cx="0" cy="9667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67445399"/>
      </p:ext>
    </p:extLst>
  </p:cSld>
  <p:clrMapOvr>
    <a:masterClrMapping/>
  </p:clrMapOvr>
  <p:transition spd="med">
    <p:wipe dir="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2_single-content">
    <p:bg>
      <p:bgPr>
        <a:solidFill>
          <a:schemeClr val="bg1">
            <a:lumMod val="95000"/>
          </a:schemeClr>
        </a:solidFill>
        <a:effectLst/>
      </p:bgPr>
    </p:bg>
    <p:spTree>
      <p:nvGrpSpPr>
        <p:cNvPr id="1" name=""/>
        <p:cNvGrpSpPr/>
        <p:nvPr/>
      </p:nvGrpSpPr>
      <p:grpSpPr>
        <a:xfrm>
          <a:off x="0" y="0"/>
          <a:ext cx="0" cy="0"/>
          <a:chOff x="0" y="0"/>
          <a:chExt cx="0" cy="0"/>
        </a:xfrm>
      </p:grpSpPr>
      <p:sp>
        <p:nvSpPr>
          <p:cNvPr id="3" name="Title"/>
          <p:cNvSpPr>
            <a:spLocks noGrp="1"/>
          </p:cNvSpPr>
          <p:nvPr>
            <p:ph type="title"/>
          </p:nvPr>
        </p:nvSpPr>
        <p:spPr/>
        <p:txBody>
          <a:bodyPr/>
          <a:lstStyle>
            <a:lvl1pPr>
              <a:defRPr b="1" i="0">
                <a:solidFill>
                  <a:schemeClr val="tx1"/>
                </a:solidFill>
              </a:defRPr>
            </a:lvl1pPr>
          </a:lstStyle>
          <a:p>
            <a:r>
              <a:rPr lang="en-GB"/>
              <a:t>Click to edit Master title style</a:t>
            </a:r>
            <a:endParaRPr lang="en-US"/>
          </a:p>
        </p:txBody>
      </p:sp>
      <p:sp>
        <p:nvSpPr>
          <p:cNvPr id="8" name="Rounded Rectangle"/>
          <p:cNvSpPr/>
          <p:nvPr/>
        </p:nvSpPr>
        <p:spPr>
          <a:xfrm>
            <a:off x="457200" y="914401"/>
            <a:ext cx="11277600" cy="5486396"/>
          </a:xfrm>
          <a:prstGeom prst="roundRect">
            <a:avLst>
              <a:gd name="adj"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rgbClr val="FFFFFF"/>
              </a:solidFill>
              <a:latin typeface="Arial" panose="020B0604020202020204" pitchFamily="34" charset="0"/>
            </a:endParaRPr>
          </a:p>
        </p:txBody>
      </p:sp>
      <p:sp>
        <p:nvSpPr>
          <p:cNvPr id="4" name="Slide Number Placeholder"/>
          <p:cNvSpPr>
            <a:spLocks noGrp="1"/>
          </p:cNvSpPr>
          <p:nvPr>
            <p:ph type="sldNum" sz="quarter" idx="12"/>
          </p:nvPr>
        </p:nvSpPr>
        <p:spPr/>
        <p:txBody>
          <a:bodyPr/>
          <a:lstStyle>
            <a:lvl1pPr>
              <a:defRPr b="0" i="0">
                <a:latin typeface="Arial" panose="020B0604020202020204" pitchFamily="34" charset="0"/>
              </a:defRPr>
            </a:lvl1pPr>
          </a:lstStyle>
          <a:p>
            <a:fld id="{29A7BD92-6AE5-CF43-B276-274952F2BFB4}" type="slidenum">
              <a:rPr lang="en-US" smtClean="0"/>
              <a:pPr/>
              <a:t>‹#›</a:t>
            </a:fld>
            <a:endParaRPr lang="en-US"/>
          </a:p>
        </p:txBody>
      </p:sp>
      <p:sp>
        <p:nvSpPr>
          <p:cNvPr id="2" name="Footer Placeholder"/>
          <p:cNvSpPr>
            <a:spLocks noGrp="1"/>
          </p:cNvSpPr>
          <p:nvPr>
            <p:ph type="ftr" sz="quarter" idx="13"/>
          </p:nvPr>
        </p:nvSpPr>
        <p:spPr/>
        <p:txBody>
          <a:bodyPr/>
          <a:lstStyle>
            <a:lvl1pPr>
              <a:defRPr b="0" i="0">
                <a:latin typeface="Arial" panose="020B0604020202020204" pitchFamily="34" charset="0"/>
              </a:defRPr>
            </a:lvl1pPr>
          </a:lstStyle>
          <a:p>
            <a:pPr>
              <a:defRPr/>
            </a:pPr>
            <a:r>
              <a:rPr lang="en-US"/>
              <a:t>©Silicon Labs Inc. All rights reserved.</a:t>
            </a:r>
          </a:p>
        </p:txBody>
      </p:sp>
      <p:sp>
        <p:nvSpPr>
          <p:cNvPr id="5" name="Text Placeholder 6">
            <a:extLst>
              <a:ext uri="{FF2B5EF4-FFF2-40B4-BE49-F238E27FC236}">
                <a16:creationId xmlns:a16="http://schemas.microsoft.com/office/drawing/2014/main" id="{9DFB72CE-6C5C-630D-1F2E-AD61BA27B5F1}"/>
              </a:ext>
            </a:extLst>
          </p:cNvPr>
          <p:cNvSpPr>
            <a:spLocks noGrp="1"/>
          </p:cNvSpPr>
          <p:nvPr>
            <p:ph idx="1"/>
          </p:nvPr>
        </p:nvSpPr>
        <p:spPr>
          <a:xfrm>
            <a:off x="576262" y="1088136"/>
            <a:ext cx="11036618" cy="5202936"/>
          </a:xfrm>
          <a:prstGeom prst="rect">
            <a:avLst/>
          </a:prstGeom>
          <a:noFill/>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726669644"/>
      </p:ext>
    </p:extLst>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image" Target="../media/image1.sv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63.xml"/><Relationship Id="rId18" Type="http://schemas.openxmlformats.org/officeDocument/2006/relationships/slideLayout" Target="../slideLayouts/slideLayout68.xml"/><Relationship Id="rId26" Type="http://schemas.openxmlformats.org/officeDocument/2006/relationships/slideLayout" Target="../slideLayouts/slideLayout76.xml"/><Relationship Id="rId39" Type="http://schemas.openxmlformats.org/officeDocument/2006/relationships/slideLayout" Target="../slideLayouts/slideLayout89.xml"/><Relationship Id="rId21" Type="http://schemas.openxmlformats.org/officeDocument/2006/relationships/slideLayout" Target="../slideLayouts/slideLayout71.xml"/><Relationship Id="rId34" Type="http://schemas.openxmlformats.org/officeDocument/2006/relationships/slideLayout" Target="../slideLayouts/slideLayout84.xml"/><Relationship Id="rId42" Type="http://schemas.openxmlformats.org/officeDocument/2006/relationships/slideLayout" Target="../slideLayouts/slideLayout92.xml"/><Relationship Id="rId47" Type="http://schemas.openxmlformats.org/officeDocument/2006/relationships/slideLayout" Target="../slideLayouts/slideLayout97.xml"/><Relationship Id="rId50" Type="http://schemas.openxmlformats.org/officeDocument/2006/relationships/slideLayout" Target="../slideLayouts/slideLayout100.xml"/><Relationship Id="rId55" Type="http://schemas.openxmlformats.org/officeDocument/2006/relationships/slideLayout" Target="../slideLayouts/slideLayout105.xml"/><Relationship Id="rId63" Type="http://schemas.openxmlformats.org/officeDocument/2006/relationships/theme" Target="../theme/theme2.xml"/><Relationship Id="rId7" Type="http://schemas.openxmlformats.org/officeDocument/2006/relationships/slideLayout" Target="../slideLayouts/slideLayout5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9" Type="http://schemas.openxmlformats.org/officeDocument/2006/relationships/slideLayout" Target="../slideLayouts/slideLayout79.xml"/><Relationship Id="rId11" Type="http://schemas.openxmlformats.org/officeDocument/2006/relationships/slideLayout" Target="../slideLayouts/slideLayout61.xml"/><Relationship Id="rId24" Type="http://schemas.openxmlformats.org/officeDocument/2006/relationships/slideLayout" Target="../slideLayouts/slideLayout74.xml"/><Relationship Id="rId32" Type="http://schemas.openxmlformats.org/officeDocument/2006/relationships/slideLayout" Target="../slideLayouts/slideLayout82.xml"/><Relationship Id="rId37" Type="http://schemas.openxmlformats.org/officeDocument/2006/relationships/slideLayout" Target="../slideLayouts/slideLayout87.xml"/><Relationship Id="rId40" Type="http://schemas.openxmlformats.org/officeDocument/2006/relationships/slideLayout" Target="../slideLayouts/slideLayout90.xml"/><Relationship Id="rId45" Type="http://schemas.openxmlformats.org/officeDocument/2006/relationships/slideLayout" Target="../slideLayouts/slideLayout95.xml"/><Relationship Id="rId53" Type="http://schemas.openxmlformats.org/officeDocument/2006/relationships/slideLayout" Target="../slideLayouts/slideLayout103.xml"/><Relationship Id="rId58" Type="http://schemas.openxmlformats.org/officeDocument/2006/relationships/slideLayout" Target="../slideLayouts/slideLayout108.xml"/><Relationship Id="rId5" Type="http://schemas.openxmlformats.org/officeDocument/2006/relationships/slideLayout" Target="../slideLayouts/slideLayout55.xml"/><Relationship Id="rId61" Type="http://schemas.openxmlformats.org/officeDocument/2006/relationships/slideLayout" Target="../slideLayouts/slideLayout111.xml"/><Relationship Id="rId19" Type="http://schemas.openxmlformats.org/officeDocument/2006/relationships/slideLayout" Target="../slideLayouts/slideLayout69.xml"/><Relationship Id="rId14" Type="http://schemas.openxmlformats.org/officeDocument/2006/relationships/slideLayout" Target="../slideLayouts/slideLayout64.xml"/><Relationship Id="rId22" Type="http://schemas.openxmlformats.org/officeDocument/2006/relationships/slideLayout" Target="../slideLayouts/slideLayout72.xml"/><Relationship Id="rId27" Type="http://schemas.openxmlformats.org/officeDocument/2006/relationships/slideLayout" Target="../slideLayouts/slideLayout77.xml"/><Relationship Id="rId30" Type="http://schemas.openxmlformats.org/officeDocument/2006/relationships/slideLayout" Target="../slideLayouts/slideLayout80.xml"/><Relationship Id="rId35" Type="http://schemas.openxmlformats.org/officeDocument/2006/relationships/slideLayout" Target="../slideLayouts/slideLayout85.xml"/><Relationship Id="rId43" Type="http://schemas.openxmlformats.org/officeDocument/2006/relationships/slideLayout" Target="../slideLayouts/slideLayout93.xml"/><Relationship Id="rId48" Type="http://schemas.openxmlformats.org/officeDocument/2006/relationships/slideLayout" Target="../slideLayouts/slideLayout98.xml"/><Relationship Id="rId56" Type="http://schemas.openxmlformats.org/officeDocument/2006/relationships/slideLayout" Target="../slideLayouts/slideLayout106.xml"/><Relationship Id="rId8" Type="http://schemas.openxmlformats.org/officeDocument/2006/relationships/slideLayout" Target="../slideLayouts/slideLayout58.xml"/><Relationship Id="rId51" Type="http://schemas.openxmlformats.org/officeDocument/2006/relationships/slideLayout" Target="../slideLayouts/slideLayout101.xml"/><Relationship Id="rId3" Type="http://schemas.openxmlformats.org/officeDocument/2006/relationships/slideLayout" Target="../slideLayouts/slideLayout53.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5" Type="http://schemas.openxmlformats.org/officeDocument/2006/relationships/slideLayout" Target="../slideLayouts/slideLayout75.xml"/><Relationship Id="rId33" Type="http://schemas.openxmlformats.org/officeDocument/2006/relationships/slideLayout" Target="../slideLayouts/slideLayout83.xml"/><Relationship Id="rId38" Type="http://schemas.openxmlformats.org/officeDocument/2006/relationships/slideLayout" Target="../slideLayouts/slideLayout88.xml"/><Relationship Id="rId46" Type="http://schemas.openxmlformats.org/officeDocument/2006/relationships/slideLayout" Target="../slideLayouts/slideLayout96.xml"/><Relationship Id="rId59" Type="http://schemas.openxmlformats.org/officeDocument/2006/relationships/slideLayout" Target="../slideLayouts/slideLayout109.xml"/><Relationship Id="rId20" Type="http://schemas.openxmlformats.org/officeDocument/2006/relationships/slideLayout" Target="../slideLayouts/slideLayout70.xml"/><Relationship Id="rId41" Type="http://schemas.openxmlformats.org/officeDocument/2006/relationships/slideLayout" Target="../slideLayouts/slideLayout91.xml"/><Relationship Id="rId54" Type="http://schemas.openxmlformats.org/officeDocument/2006/relationships/slideLayout" Target="../slideLayouts/slideLayout104.xml"/><Relationship Id="rId62" Type="http://schemas.openxmlformats.org/officeDocument/2006/relationships/slideLayout" Target="../slideLayouts/slideLayout11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5" Type="http://schemas.openxmlformats.org/officeDocument/2006/relationships/slideLayout" Target="../slideLayouts/slideLayout65.xml"/><Relationship Id="rId23" Type="http://schemas.openxmlformats.org/officeDocument/2006/relationships/slideLayout" Target="../slideLayouts/slideLayout73.xml"/><Relationship Id="rId28" Type="http://schemas.openxmlformats.org/officeDocument/2006/relationships/slideLayout" Target="../slideLayouts/slideLayout78.xml"/><Relationship Id="rId36" Type="http://schemas.openxmlformats.org/officeDocument/2006/relationships/slideLayout" Target="../slideLayouts/slideLayout86.xml"/><Relationship Id="rId49" Type="http://schemas.openxmlformats.org/officeDocument/2006/relationships/slideLayout" Target="../slideLayouts/slideLayout99.xml"/><Relationship Id="rId57" Type="http://schemas.openxmlformats.org/officeDocument/2006/relationships/slideLayout" Target="../slideLayouts/slideLayout107.xml"/><Relationship Id="rId10" Type="http://schemas.openxmlformats.org/officeDocument/2006/relationships/slideLayout" Target="../slideLayouts/slideLayout60.xml"/><Relationship Id="rId31" Type="http://schemas.openxmlformats.org/officeDocument/2006/relationships/slideLayout" Target="../slideLayouts/slideLayout81.xml"/><Relationship Id="rId44" Type="http://schemas.openxmlformats.org/officeDocument/2006/relationships/slideLayout" Target="../slideLayouts/slideLayout94.xml"/><Relationship Id="rId52" Type="http://schemas.openxmlformats.org/officeDocument/2006/relationships/slideLayout" Target="../slideLayouts/slideLayout102.xml"/><Relationship Id="rId60" Type="http://schemas.openxmlformats.org/officeDocument/2006/relationships/slideLayout" Target="../slideLayouts/slideLayout11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969BDE2-EFAC-B646-9ACB-8F9257C5B953}"/>
              </a:ext>
            </a:extLst>
          </p:cNvPr>
          <p:cNvSpPr>
            <a:spLocks noGrp="1" noChangeArrowheads="1"/>
          </p:cNvSpPr>
          <p:nvPr>
            <p:ph type="title"/>
          </p:nvPr>
        </p:nvSpPr>
        <p:spPr bwMode="auto">
          <a:xfrm>
            <a:off x="457200" y="0"/>
            <a:ext cx="11277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a:t>
            </a:r>
          </a:p>
        </p:txBody>
      </p:sp>
      <p:sp>
        <p:nvSpPr>
          <p:cNvPr id="7" name="Text Placeholder 6">
            <a:extLst>
              <a:ext uri="{FF2B5EF4-FFF2-40B4-BE49-F238E27FC236}">
                <a16:creationId xmlns:a16="http://schemas.microsoft.com/office/drawing/2014/main" id="{4D788A02-2879-724B-B742-84295A31A86D}"/>
              </a:ext>
            </a:extLst>
          </p:cNvPr>
          <p:cNvSpPr>
            <a:spLocks noGrp="1"/>
          </p:cNvSpPr>
          <p:nvPr>
            <p:ph type="body" idx="1"/>
          </p:nvPr>
        </p:nvSpPr>
        <p:spPr>
          <a:xfrm>
            <a:off x="457200" y="914400"/>
            <a:ext cx="11277600" cy="5486400"/>
          </a:xfrm>
          <a:prstGeom prst="rect">
            <a:avLst/>
          </a:prstGeom>
          <a:noFill/>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C5052262-9B0C-AB4F-85F6-B37A24D29553}"/>
              </a:ext>
            </a:extLst>
          </p:cNvPr>
          <p:cNvSpPr/>
          <p:nvPr/>
        </p:nvSpPr>
        <p:spPr>
          <a:xfrm>
            <a:off x="-173038" y="0"/>
            <a:ext cx="46038"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latin typeface="Arial" panose="020B0604020202020204" pitchFamily="34" charset="0"/>
            </a:endParaRPr>
          </a:p>
        </p:txBody>
      </p:sp>
      <p:sp>
        <p:nvSpPr>
          <p:cNvPr id="4" name="Slide Number Placeholder 3">
            <a:extLst>
              <a:ext uri="{FF2B5EF4-FFF2-40B4-BE49-F238E27FC236}">
                <a16:creationId xmlns:a16="http://schemas.microsoft.com/office/drawing/2014/main" id="{AABB87AB-8A32-D048-BD13-40139D171ACE}"/>
              </a:ext>
            </a:extLst>
          </p:cNvPr>
          <p:cNvSpPr>
            <a:spLocks noGrp="1"/>
          </p:cNvSpPr>
          <p:nvPr>
            <p:ph type="sldNum" sz="quarter" idx="4"/>
          </p:nvPr>
        </p:nvSpPr>
        <p:spPr>
          <a:xfrm>
            <a:off x="576262" y="6456363"/>
            <a:ext cx="187325" cy="365125"/>
          </a:xfrm>
          <a:prstGeom prst="rect">
            <a:avLst/>
          </a:prstGeom>
        </p:spPr>
        <p:txBody>
          <a:bodyPr vert="horz" lIns="0" tIns="0" rIns="0" bIns="0" rtlCol="0" anchor="ctr" anchorCtr="0"/>
          <a:lstStyle>
            <a:lvl1pPr algn="l" eaLnBrk="1" fontAlgn="auto" hangingPunct="1">
              <a:spcBef>
                <a:spcPts val="0"/>
              </a:spcBef>
              <a:spcAft>
                <a:spcPts val="0"/>
              </a:spcAft>
              <a:defRPr sz="800" b="0" i="0" smtClean="0">
                <a:solidFill>
                  <a:schemeClr val="tx1"/>
                </a:solidFill>
                <a:latin typeface="+mn-lt"/>
              </a:defRPr>
            </a:lvl1pPr>
          </a:lstStyle>
          <a:p>
            <a:pPr>
              <a:defRPr/>
            </a:pPr>
            <a:fld id="{A8E825B1-905F-5A40-BA54-BEA6120191A8}" type="slidenum">
              <a:rPr lang="en-US" smtClean="0"/>
              <a:pPr>
                <a:defRPr/>
              </a:pPr>
              <a:t>‹#›</a:t>
            </a:fld>
            <a:endParaRPr lang="en-US"/>
          </a:p>
        </p:txBody>
      </p:sp>
      <p:sp>
        <p:nvSpPr>
          <p:cNvPr id="35" name="Footer Placeholder 5">
            <a:extLst>
              <a:ext uri="{FF2B5EF4-FFF2-40B4-BE49-F238E27FC236}">
                <a16:creationId xmlns:a16="http://schemas.microsoft.com/office/drawing/2014/main" id="{9CEABD2E-8793-6A45-903D-61A778AFBD2A}"/>
              </a:ext>
            </a:extLst>
          </p:cNvPr>
          <p:cNvSpPr>
            <a:spLocks noGrp="1"/>
          </p:cNvSpPr>
          <p:nvPr>
            <p:ph type="ftr" sz="quarter" idx="3"/>
          </p:nvPr>
        </p:nvSpPr>
        <p:spPr>
          <a:xfrm>
            <a:off x="812746" y="6456363"/>
            <a:ext cx="8441012" cy="365125"/>
          </a:xfrm>
          <a:prstGeom prst="rect">
            <a:avLst/>
          </a:prstGeom>
        </p:spPr>
        <p:txBody>
          <a:bodyPr vert="horz" lIns="0" tIns="45720" rIns="91440" bIns="45720" rtlCol="0" anchor="ctr"/>
          <a:lstStyle>
            <a:lvl1pPr algn="l" eaLnBrk="1" fontAlgn="auto" hangingPunct="1">
              <a:spcBef>
                <a:spcPts val="0"/>
              </a:spcBef>
              <a:spcAft>
                <a:spcPts val="0"/>
              </a:spcAft>
              <a:defRPr lang="en-US" sz="700" b="0" i="0" cap="none" spc="30" baseline="0" dirty="0">
                <a:solidFill>
                  <a:schemeClr val="tx1"/>
                </a:solidFill>
                <a:effectLst/>
                <a:latin typeface="+mn-lt"/>
              </a:defRPr>
            </a:lvl1pPr>
          </a:lstStyle>
          <a:p>
            <a:pPr>
              <a:defRPr/>
            </a:pPr>
            <a:r>
              <a:rPr lang="en-US"/>
              <a:t>© Silicon Laboratories Inc. All Rights Reserved</a:t>
            </a:r>
          </a:p>
        </p:txBody>
      </p:sp>
      <p:pic>
        <p:nvPicPr>
          <p:cNvPr id="6" name="Graphic 5">
            <a:extLst>
              <a:ext uri="{FF2B5EF4-FFF2-40B4-BE49-F238E27FC236}">
                <a16:creationId xmlns:a16="http://schemas.microsoft.com/office/drawing/2014/main" id="{676398F9-87D4-A118-013A-85D5E20E018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52"/>
              </a:ext>
            </a:extLst>
          </a:blip>
          <a:stretch>
            <a:fillRect/>
          </a:stretch>
        </p:blipFill>
        <p:spPr>
          <a:xfrm>
            <a:off x="10347325" y="6553200"/>
            <a:ext cx="1265238" cy="167617"/>
          </a:xfrm>
          <a:prstGeom prst="rect">
            <a:avLst/>
          </a:prstGeom>
        </p:spPr>
      </p:pic>
      <p:sp>
        <p:nvSpPr>
          <p:cNvPr id="3" name="TextBox 2">
            <a:extLst>
              <a:ext uri="{FF2B5EF4-FFF2-40B4-BE49-F238E27FC236}">
                <a16:creationId xmlns:a16="http://schemas.microsoft.com/office/drawing/2014/main" id="{A85FDC50-2E8B-E762-D67E-8C36601878E2}"/>
              </a:ext>
            </a:extLst>
          </p:cNvPr>
          <p:cNvSpPr txBox="1"/>
          <p:nvPr userDrawn="1">
            <p:extLst>
              <p:ext uri="{1162E1C5-73C7-4A58-AE30-91384D911F3F}">
                <p184:classification xmlns:p184="http://schemas.microsoft.com/office/powerpoint/2018/4/main" val="ftr"/>
              </p:ext>
            </p:extLst>
          </p:nvPr>
        </p:nvSpPr>
        <p:spPr>
          <a:xfrm>
            <a:off x="63500" y="6642100"/>
            <a:ext cx="1687513" cy="152400"/>
          </a:xfrm>
          <a:prstGeom prst="rect">
            <a:avLst/>
          </a:prstGeom>
        </p:spPr>
        <p:txBody>
          <a:bodyPr horzOverflow="overflow" lIns="0" tIns="0" rIns="0" bIns="0">
            <a:spAutoFit/>
          </a:bodyPr>
          <a:lstStyle/>
          <a:p>
            <a:pPr algn="l"/>
            <a:r>
              <a:rPr lang="en-US" sz="1000">
                <a:solidFill>
                  <a:srgbClr val="000000">
                    <a:alpha val="50000"/>
                  </a:srgbClr>
                </a:solidFill>
                <a:latin typeface="Aptos" panose="020B0004020202020204" pitchFamily="34" charset="0"/>
              </a:rPr>
              <a:t>Silicon Labs - Internal use only</a:t>
            </a:r>
          </a:p>
        </p:txBody>
      </p:sp>
    </p:spTree>
    <p:extLst>
      <p:ext uri="{BB962C8B-B14F-4D97-AF65-F5344CB8AC3E}">
        <p14:creationId xmlns:p14="http://schemas.microsoft.com/office/powerpoint/2010/main" val="3713813220"/>
      </p:ext>
    </p:extLst>
  </p:cSld>
  <p:clrMap bg1="lt1" tx1="dk1" bg2="lt2" tx2="dk2" accent1="accent1" accent2="accent2" accent3="accent3" accent4="accent4" accent5="accent5" accent6="accent6" hlink="hlink" folHlink="folHlink"/>
  <p:sldLayoutIdLst>
    <p:sldLayoutId id="2147484658" r:id="rId1"/>
    <p:sldLayoutId id="2147484657" r:id="rId2"/>
    <p:sldLayoutId id="2147484607" r:id="rId3"/>
    <p:sldLayoutId id="2147484609" r:id="rId4"/>
    <p:sldLayoutId id="2147484579" r:id="rId5"/>
    <p:sldLayoutId id="2147484632" r:id="rId6"/>
    <p:sldLayoutId id="2147484659" r:id="rId7"/>
    <p:sldLayoutId id="2147484633" r:id="rId8"/>
    <p:sldLayoutId id="2147484635" r:id="rId9"/>
    <p:sldLayoutId id="2147484662" r:id="rId10"/>
    <p:sldLayoutId id="2147484587" r:id="rId11"/>
    <p:sldLayoutId id="2147484582" r:id="rId12"/>
    <p:sldLayoutId id="2147484666" r:id="rId13"/>
    <p:sldLayoutId id="2147484581" r:id="rId14"/>
    <p:sldLayoutId id="2147484580" r:id="rId15"/>
    <p:sldLayoutId id="2147484620" r:id="rId16"/>
    <p:sldLayoutId id="2147484571" r:id="rId17"/>
    <p:sldLayoutId id="2147484572" r:id="rId18"/>
    <p:sldLayoutId id="2147484573" r:id="rId19"/>
    <p:sldLayoutId id="2147484628" r:id="rId20"/>
    <p:sldLayoutId id="2147484575" r:id="rId21"/>
    <p:sldLayoutId id="2147484576" r:id="rId22"/>
    <p:sldLayoutId id="2147484577" r:id="rId23"/>
    <p:sldLayoutId id="2147484578" r:id="rId24"/>
    <p:sldLayoutId id="2147484621" r:id="rId25"/>
    <p:sldLayoutId id="2147484619" r:id="rId26"/>
    <p:sldLayoutId id="2147484592" r:id="rId27"/>
    <p:sldLayoutId id="2147484642" r:id="rId28"/>
    <p:sldLayoutId id="2147484622" r:id="rId29"/>
    <p:sldLayoutId id="2147484593" r:id="rId30"/>
    <p:sldLayoutId id="2147484667" r:id="rId31"/>
    <p:sldLayoutId id="2147484594" r:id="rId32"/>
    <p:sldLayoutId id="2147484595" r:id="rId33"/>
    <p:sldLayoutId id="2147484596" r:id="rId34"/>
    <p:sldLayoutId id="2147484597" r:id="rId35"/>
    <p:sldLayoutId id="2147484598" r:id="rId36"/>
    <p:sldLayoutId id="2147484599" r:id="rId37"/>
    <p:sldLayoutId id="2147484646" r:id="rId38"/>
    <p:sldLayoutId id="2147484624" r:id="rId39"/>
    <p:sldLayoutId id="2147484737" r:id="rId40"/>
    <p:sldLayoutId id="2147484568" r:id="rId41"/>
    <p:sldLayoutId id="2147484603" r:id="rId42"/>
    <p:sldLayoutId id="2147484665" r:id="rId43"/>
    <p:sldLayoutId id="2147484645" r:id="rId44"/>
    <p:sldLayoutId id="2147484605" r:id="rId45"/>
    <p:sldLayoutId id="2147484664" r:id="rId46"/>
    <p:sldLayoutId id="2147484606" r:id="rId47"/>
    <p:sldLayoutId id="2147484744" r:id="rId48"/>
    <p:sldLayoutId id="2147484745" r:id="rId49"/>
    <p:sldLayoutId id="2147484746" r:id="rId50"/>
  </p:sldLayoutIdLst>
  <p:transition spd="med">
    <p:wipe/>
  </p:transition>
  <p:hf hdr="0" dt="0"/>
  <p:txStyles>
    <p:titleStyle>
      <a:lvl1pPr algn="l" defTabSz="912813" rtl="0" eaLnBrk="1" fontAlgn="base" hangingPunct="1">
        <a:spcBef>
          <a:spcPct val="0"/>
        </a:spcBef>
        <a:spcAft>
          <a:spcPct val="0"/>
        </a:spcAft>
        <a:defRPr sz="2400" b="1" i="0" kern="1200" spc="10" baseline="0">
          <a:solidFill>
            <a:schemeClr val="tx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p:titleStyle>
    <p:bodyStyle>
      <a:lvl1pPr marL="182563" indent="-182563" algn="l" defTabSz="912813" rtl="0" eaLnBrk="1" fontAlgn="base" hangingPunct="1">
        <a:lnSpc>
          <a:spcPct val="100000"/>
        </a:lnSpc>
        <a:spcBef>
          <a:spcPts val="0"/>
        </a:spcBef>
        <a:spcAft>
          <a:spcPts val="600"/>
        </a:spcAft>
        <a:buClr>
          <a:schemeClr val="accent1"/>
        </a:buClr>
        <a:buSzPct val="90000"/>
        <a:buFont typeface="Wingdings" pitchFamily="2" charset="2"/>
        <a:buChar char="§"/>
        <a:defRPr lang="en-US" sz="1600" b="1" i="0" kern="1200" spc="10" baseline="0" dirty="0">
          <a:solidFill>
            <a:schemeClr val="tx2"/>
          </a:solidFill>
          <a:latin typeface="+mj-lt"/>
          <a:ea typeface="Roboto Medium" panose="02000000000000000000" pitchFamily="2" charset="0"/>
          <a:cs typeface="Segoe UI Semilight" panose="020B0402040204020203" pitchFamily="34" charset="0"/>
        </a:defRPr>
      </a:lvl1pPr>
      <a:lvl2pPr marL="365125" indent="-182563" algn="l" defTabSz="912813" rtl="0" eaLnBrk="1" fontAlgn="base" hangingPunct="1">
        <a:lnSpc>
          <a:spcPct val="100000"/>
        </a:lnSpc>
        <a:spcBef>
          <a:spcPts val="0"/>
        </a:spcBef>
        <a:spcAft>
          <a:spcPts val="600"/>
        </a:spcAft>
        <a:buClr>
          <a:schemeClr val="accent1"/>
        </a:buClr>
        <a:buSzPct val="90000"/>
        <a:buFont typeface="Arial" panose="020B0604020202020204" pitchFamily="34" charset="0"/>
        <a:buChar char="•"/>
        <a:defRPr lang="en-US" sz="1400" b="0" i="0" kern="1200" spc="20" baseline="0" dirty="0">
          <a:solidFill>
            <a:schemeClr val="tx2"/>
          </a:solidFill>
          <a:latin typeface="+mn-lt"/>
          <a:ea typeface="Roboto" panose="02000000000000000000" pitchFamily="2" charset="0"/>
          <a:cs typeface="Segoe UI Semilight" panose="020B0402040204020203" pitchFamily="34" charset="0"/>
        </a:defRPr>
      </a:lvl2pPr>
      <a:lvl3pPr marL="547688" indent="-182880" algn="l" defTabSz="912813" rtl="0" eaLnBrk="1" fontAlgn="base" hangingPunct="1">
        <a:lnSpc>
          <a:spcPct val="100000"/>
        </a:lnSpc>
        <a:spcBef>
          <a:spcPts val="0"/>
        </a:spcBef>
        <a:spcAft>
          <a:spcPts val="600"/>
        </a:spcAft>
        <a:buClr>
          <a:schemeClr val="accent1"/>
        </a:buClr>
        <a:buSzPct val="90000"/>
        <a:buFont typeface="Arial"/>
        <a:buChar char="▸"/>
        <a:defRPr lang="en-US" sz="1200" b="0" i="0" kern="1200" spc="20" baseline="0" dirty="0">
          <a:solidFill>
            <a:schemeClr val="tx2"/>
          </a:solidFill>
          <a:latin typeface="+mn-lt"/>
          <a:ea typeface="Roboto" panose="02000000000000000000" pitchFamily="2" charset="0"/>
          <a:cs typeface="Segoe UI Semilight" panose="020B0402040204020203" pitchFamily="34" charset="0"/>
        </a:defRPr>
      </a:lvl3pPr>
      <a:lvl4pPr marL="73025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dirty="0">
          <a:solidFill>
            <a:schemeClr val="tx2"/>
          </a:solidFill>
          <a:latin typeface="+mn-lt"/>
          <a:ea typeface="Roboto" panose="02000000000000000000" pitchFamily="2" charset="0"/>
          <a:cs typeface="Segoe UI Semilight" panose="020B0402040204020203" pitchFamily="34" charset="0"/>
        </a:defRPr>
      </a:lvl4pPr>
      <a:lvl5pPr marL="731520" indent="0" algn="l" defTabSz="912813" rtl="0" eaLnBrk="1" fontAlgn="base" hangingPunct="1">
        <a:lnSpc>
          <a:spcPct val="100000"/>
        </a:lnSpc>
        <a:spcBef>
          <a:spcPts val="0"/>
        </a:spcBef>
        <a:spcAft>
          <a:spcPts val="600"/>
        </a:spcAft>
        <a:buClr>
          <a:schemeClr val="accent1"/>
        </a:buClr>
        <a:defRPr lang="en-US" sz="1100" b="0" i="0" kern="1200" spc="20" baseline="0" dirty="0">
          <a:solidFill>
            <a:schemeClr val="tx2"/>
          </a:solidFill>
          <a:latin typeface="+mn-lt"/>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200" kern="1200">
          <a:solidFill>
            <a:schemeClr val="tx1"/>
          </a:solidFill>
          <a:latin typeface="+mn-lt"/>
          <a:ea typeface="+mn-ea"/>
          <a:cs typeface="+mn-cs"/>
        </a:defRPr>
      </a:lvl1pPr>
      <a:lvl2pPr marL="0" algn="l" defTabSz="914377" rtl="0" eaLnBrk="1" latinLnBrk="0" hangingPunct="1">
        <a:defRPr sz="1000" kern="1000">
          <a:solidFill>
            <a:schemeClr val="tx1"/>
          </a:solidFill>
          <a:latin typeface="+mn-lt"/>
          <a:ea typeface="+mn-ea"/>
          <a:cs typeface="+mn-cs"/>
        </a:defRPr>
      </a:lvl2pPr>
      <a:lvl3pPr marL="0" algn="l" defTabSz="914377" rtl="0" eaLnBrk="1" latinLnBrk="0" hangingPunct="1">
        <a:defRPr sz="900" kern="900">
          <a:solidFill>
            <a:schemeClr val="tx1"/>
          </a:solidFill>
          <a:latin typeface="+mn-lt"/>
          <a:ea typeface="+mn-ea"/>
          <a:cs typeface="+mn-cs"/>
        </a:defRPr>
      </a:lvl3pPr>
      <a:lvl4pPr marL="0" algn="l" defTabSz="914377" rtl="0" eaLnBrk="1" latinLnBrk="0" hangingPunct="1">
        <a:defRPr sz="700" kern="1200">
          <a:solidFill>
            <a:schemeClr val="tx1"/>
          </a:solidFill>
          <a:latin typeface="+mn-lt"/>
          <a:ea typeface="+mn-ea"/>
          <a:cs typeface="+mn-cs"/>
        </a:defRPr>
      </a:lvl4pPr>
      <a:lvl5pPr marL="0" algn="l" defTabSz="914377" rtl="0" eaLnBrk="1" latinLnBrk="0" hangingPunct="1">
        <a:defRPr sz="700" kern="1200">
          <a:solidFill>
            <a:schemeClr val="tx1"/>
          </a:solidFill>
          <a:latin typeface="+mn-lt"/>
          <a:ea typeface="+mn-ea"/>
          <a:cs typeface="+mn-cs"/>
        </a:defRPr>
      </a:lvl5pPr>
      <a:lvl6pPr marL="0" algn="l" defTabSz="914377" rtl="0" eaLnBrk="1" latinLnBrk="0" hangingPunct="1">
        <a:defRPr sz="700" kern="1200">
          <a:solidFill>
            <a:schemeClr val="tx1"/>
          </a:solidFill>
          <a:latin typeface="+mn-lt"/>
          <a:ea typeface="+mn-ea"/>
          <a:cs typeface="+mn-cs"/>
        </a:defRPr>
      </a:lvl6pPr>
      <a:lvl7pPr marL="0" algn="l" defTabSz="914377" rtl="0" eaLnBrk="1" latinLnBrk="0" hangingPunct="1">
        <a:defRPr sz="700" kern="1200">
          <a:solidFill>
            <a:schemeClr val="tx1"/>
          </a:solidFill>
          <a:latin typeface="+mn-lt"/>
          <a:ea typeface="+mn-ea"/>
          <a:cs typeface="+mn-cs"/>
        </a:defRPr>
      </a:lvl7pPr>
      <a:lvl8pPr marL="0" algn="l" defTabSz="914377" rtl="0" eaLnBrk="1" latinLnBrk="0" hangingPunct="1">
        <a:defRPr sz="700" kern="1200">
          <a:solidFill>
            <a:schemeClr val="tx1"/>
          </a:solidFill>
          <a:latin typeface="+mn-lt"/>
          <a:ea typeface="+mn-ea"/>
          <a:cs typeface="+mn-cs"/>
        </a:defRPr>
      </a:lvl8pPr>
      <a:lvl9pPr marL="0" algn="l" defTabSz="914377" rtl="0" eaLnBrk="1" latinLnBrk="0" hangingPunct="1">
        <a:defRPr sz="7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lumMod val="10000"/>
          </a:schemeClr>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969BDE2-EFAC-B646-9ACB-8F9257C5B953}"/>
              </a:ext>
            </a:extLst>
          </p:cNvPr>
          <p:cNvSpPr>
            <a:spLocks noGrp="1" noChangeArrowheads="1"/>
          </p:cNvSpPr>
          <p:nvPr>
            <p:ph type="title"/>
          </p:nvPr>
        </p:nvSpPr>
        <p:spPr bwMode="auto">
          <a:xfrm>
            <a:off x="457200" y="0"/>
            <a:ext cx="11277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a:t>
            </a:r>
          </a:p>
        </p:txBody>
      </p:sp>
      <p:sp>
        <p:nvSpPr>
          <p:cNvPr id="7" name="Text Placeholder 6">
            <a:extLst>
              <a:ext uri="{FF2B5EF4-FFF2-40B4-BE49-F238E27FC236}">
                <a16:creationId xmlns:a16="http://schemas.microsoft.com/office/drawing/2014/main" id="{4D788A02-2879-724B-B742-84295A31A86D}"/>
              </a:ext>
            </a:extLst>
          </p:cNvPr>
          <p:cNvSpPr>
            <a:spLocks noGrp="1"/>
          </p:cNvSpPr>
          <p:nvPr>
            <p:ph type="body" idx="1"/>
          </p:nvPr>
        </p:nvSpPr>
        <p:spPr>
          <a:xfrm>
            <a:off x="457200" y="914400"/>
            <a:ext cx="11277600" cy="5486400"/>
          </a:xfrm>
          <a:prstGeom prst="rect">
            <a:avLst/>
          </a:prstGeom>
          <a:noFill/>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C5052262-9B0C-AB4F-85F6-B37A24D29553}"/>
              </a:ext>
            </a:extLst>
          </p:cNvPr>
          <p:cNvSpPr/>
          <p:nvPr/>
        </p:nvSpPr>
        <p:spPr>
          <a:xfrm>
            <a:off x="-173038" y="0"/>
            <a:ext cx="46038"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0" i="0">
              <a:latin typeface="Arial" panose="020B0604020202020204" pitchFamily="34" charset="0"/>
            </a:endParaRPr>
          </a:p>
        </p:txBody>
      </p:sp>
      <p:sp>
        <p:nvSpPr>
          <p:cNvPr id="4" name="Slide Number Placeholder 3">
            <a:extLst>
              <a:ext uri="{FF2B5EF4-FFF2-40B4-BE49-F238E27FC236}">
                <a16:creationId xmlns:a16="http://schemas.microsoft.com/office/drawing/2014/main" id="{AABB87AB-8A32-D048-BD13-40139D171ACE}"/>
              </a:ext>
            </a:extLst>
          </p:cNvPr>
          <p:cNvSpPr>
            <a:spLocks noGrp="1"/>
          </p:cNvSpPr>
          <p:nvPr>
            <p:ph type="sldNum" sz="quarter" idx="4"/>
          </p:nvPr>
        </p:nvSpPr>
        <p:spPr>
          <a:xfrm>
            <a:off x="576262" y="6456363"/>
            <a:ext cx="187325" cy="365125"/>
          </a:xfrm>
          <a:prstGeom prst="rect">
            <a:avLst/>
          </a:prstGeom>
        </p:spPr>
        <p:txBody>
          <a:bodyPr vert="horz" lIns="0" tIns="0" rIns="0" bIns="0" rtlCol="0" anchor="ctr" anchorCtr="0"/>
          <a:lstStyle>
            <a:lvl1pPr algn="l" eaLnBrk="1" fontAlgn="auto" hangingPunct="1">
              <a:spcBef>
                <a:spcPts val="0"/>
              </a:spcBef>
              <a:spcAft>
                <a:spcPts val="0"/>
              </a:spcAft>
              <a:defRPr sz="800" b="0" i="0" smtClean="0">
                <a:solidFill>
                  <a:schemeClr val="accent3"/>
                </a:solidFill>
                <a:latin typeface="+mn-lt"/>
              </a:defRPr>
            </a:lvl1pPr>
          </a:lstStyle>
          <a:p>
            <a:pPr>
              <a:defRPr/>
            </a:pPr>
            <a:fld id="{A8E825B1-905F-5A40-BA54-BEA6120191A8}" type="slidenum">
              <a:rPr lang="en-US" smtClean="0"/>
              <a:pPr>
                <a:defRPr/>
              </a:pPr>
              <a:t>‹#›</a:t>
            </a:fld>
            <a:endParaRPr lang="en-US"/>
          </a:p>
        </p:txBody>
      </p:sp>
      <p:sp>
        <p:nvSpPr>
          <p:cNvPr id="35" name="Footer Placeholder 5">
            <a:extLst>
              <a:ext uri="{FF2B5EF4-FFF2-40B4-BE49-F238E27FC236}">
                <a16:creationId xmlns:a16="http://schemas.microsoft.com/office/drawing/2014/main" id="{9CEABD2E-8793-6A45-903D-61A778AFBD2A}"/>
              </a:ext>
            </a:extLst>
          </p:cNvPr>
          <p:cNvSpPr>
            <a:spLocks noGrp="1"/>
          </p:cNvSpPr>
          <p:nvPr>
            <p:ph type="ftr" sz="quarter" idx="3"/>
          </p:nvPr>
        </p:nvSpPr>
        <p:spPr>
          <a:xfrm>
            <a:off x="812746" y="6456363"/>
            <a:ext cx="8441012" cy="365125"/>
          </a:xfrm>
          <a:prstGeom prst="rect">
            <a:avLst/>
          </a:prstGeom>
        </p:spPr>
        <p:txBody>
          <a:bodyPr vert="horz" lIns="0" tIns="45720" rIns="91440" bIns="45720" rtlCol="0" anchor="ctr"/>
          <a:lstStyle>
            <a:lvl1pPr algn="l" eaLnBrk="1" fontAlgn="auto" hangingPunct="1">
              <a:spcBef>
                <a:spcPts val="0"/>
              </a:spcBef>
              <a:spcAft>
                <a:spcPts val="0"/>
              </a:spcAft>
              <a:defRPr lang="en-US" sz="700" b="0" i="0" cap="none" spc="30" baseline="0" dirty="0">
                <a:solidFill>
                  <a:schemeClr val="accent3"/>
                </a:solidFill>
                <a:effectLst/>
                <a:latin typeface="+mn-lt"/>
              </a:defRPr>
            </a:lvl1pPr>
          </a:lstStyle>
          <a:p>
            <a:pPr>
              <a:defRPr/>
            </a:pPr>
            <a:r>
              <a:rPr lang="en-US"/>
              <a:t>©Silicon Labs Inc. All rights reserved.</a:t>
            </a:r>
          </a:p>
        </p:txBody>
      </p:sp>
      <p:grpSp>
        <p:nvGrpSpPr>
          <p:cNvPr id="19" name="Group 18">
            <a:extLst>
              <a:ext uri="{FF2B5EF4-FFF2-40B4-BE49-F238E27FC236}">
                <a16:creationId xmlns:a16="http://schemas.microsoft.com/office/drawing/2014/main" id="{7028E29D-F809-DC3D-D586-FC1D34040A06}"/>
              </a:ext>
            </a:extLst>
          </p:cNvPr>
          <p:cNvGrpSpPr/>
          <p:nvPr userDrawn="1"/>
        </p:nvGrpSpPr>
        <p:grpSpPr>
          <a:xfrm>
            <a:off x="10374347" y="6569961"/>
            <a:ext cx="1211940" cy="132098"/>
            <a:chOff x="10374347" y="6569961"/>
            <a:chExt cx="1211940" cy="132098"/>
          </a:xfrm>
        </p:grpSpPr>
        <p:sp>
          <p:nvSpPr>
            <p:cNvPr id="3" name="Freeform 2">
              <a:extLst>
                <a:ext uri="{FF2B5EF4-FFF2-40B4-BE49-F238E27FC236}">
                  <a16:creationId xmlns:a16="http://schemas.microsoft.com/office/drawing/2014/main" id="{3CD4587C-45C0-67D6-A46E-A7402BEF6E13}"/>
                </a:ext>
              </a:extLst>
            </p:cNvPr>
            <p:cNvSpPr/>
            <p:nvPr/>
          </p:nvSpPr>
          <p:spPr>
            <a:xfrm>
              <a:off x="10374347" y="6569961"/>
              <a:ext cx="373250" cy="132098"/>
            </a:xfrm>
            <a:custGeom>
              <a:avLst/>
              <a:gdLst>
                <a:gd name="connsiteX0" fmla="*/ 192070 w 373250"/>
                <a:gd name="connsiteY0" fmla="*/ 70240 h 132098"/>
                <a:gd name="connsiteX1" fmla="*/ 230876 w 373250"/>
                <a:gd name="connsiteY1" fmla="*/ 76226 h 132098"/>
                <a:gd name="connsiteX2" fmla="*/ 112841 w 373250"/>
                <a:gd name="connsiteY2" fmla="*/ 82212 h 132098"/>
                <a:gd name="connsiteX3" fmla="*/ 76056 w 373250"/>
                <a:gd name="connsiteY3" fmla="*/ 72235 h 132098"/>
                <a:gd name="connsiteX4" fmla="*/ 63929 w 373250"/>
                <a:gd name="connsiteY4" fmla="*/ 55872 h 132098"/>
                <a:gd name="connsiteX5" fmla="*/ 82524 w 373250"/>
                <a:gd name="connsiteY5" fmla="*/ 34322 h 132098"/>
                <a:gd name="connsiteX6" fmla="*/ 197325 w 373250"/>
                <a:gd name="connsiteY6" fmla="*/ 0 h 132098"/>
                <a:gd name="connsiteX7" fmla="*/ 125372 w 373250"/>
                <a:gd name="connsiteY7" fmla="*/ 13170 h 132098"/>
                <a:gd name="connsiteX8" fmla="*/ 8145 w 373250"/>
                <a:gd name="connsiteY8" fmla="*/ 70240 h 132098"/>
                <a:gd name="connsiteX9" fmla="*/ 2486 w 373250"/>
                <a:gd name="connsiteY9" fmla="*/ 100969 h 132098"/>
                <a:gd name="connsiteX10" fmla="*/ 70801 w 373250"/>
                <a:gd name="connsiteY10" fmla="*/ 132098 h 132098"/>
                <a:gd name="connsiteX11" fmla="*/ 42101 w 373250"/>
                <a:gd name="connsiteY11" fmla="*/ 118130 h 132098"/>
                <a:gd name="connsiteX12" fmla="*/ 45739 w 373250"/>
                <a:gd name="connsiteY12" fmla="*/ 104561 h 132098"/>
                <a:gd name="connsiteX13" fmla="*/ 73226 w 373250"/>
                <a:gd name="connsiteY13" fmla="*/ 87799 h 132098"/>
                <a:gd name="connsiteX14" fmla="*/ 103948 w 373250"/>
                <a:gd name="connsiteY14" fmla="*/ 94983 h 132098"/>
                <a:gd name="connsiteX15" fmla="*/ 98288 w 373250"/>
                <a:gd name="connsiteY15" fmla="*/ 98974 h 132098"/>
                <a:gd name="connsiteX16" fmla="*/ 95863 w 373250"/>
                <a:gd name="connsiteY16" fmla="*/ 106557 h 132098"/>
                <a:gd name="connsiteX17" fmla="*/ 106777 w 373250"/>
                <a:gd name="connsiteY17" fmla="*/ 114538 h 132098"/>
                <a:gd name="connsiteX18" fmla="*/ 233705 w 373250"/>
                <a:gd name="connsiteY18" fmla="*/ 100171 h 132098"/>
                <a:gd name="connsiteX19" fmla="*/ 246641 w 373250"/>
                <a:gd name="connsiteY19" fmla="*/ 83809 h 132098"/>
                <a:gd name="connsiteX20" fmla="*/ 240981 w 373250"/>
                <a:gd name="connsiteY20" fmla="*/ 74230 h 132098"/>
                <a:gd name="connsiteX21" fmla="*/ 192070 w 373250"/>
                <a:gd name="connsiteY21" fmla="*/ 63854 h 132098"/>
                <a:gd name="connsiteX22" fmla="*/ 151243 w 373250"/>
                <a:gd name="connsiteY22" fmla="*/ 55872 h 132098"/>
                <a:gd name="connsiteX23" fmla="*/ 289085 w 373250"/>
                <a:gd name="connsiteY23" fmla="*/ 53877 h 132098"/>
                <a:gd name="connsiteX24" fmla="*/ 316977 w 373250"/>
                <a:gd name="connsiteY24" fmla="*/ 69441 h 132098"/>
                <a:gd name="connsiteX25" fmla="*/ 310913 w 373250"/>
                <a:gd name="connsiteY25" fmla="*/ 89396 h 132098"/>
                <a:gd name="connsiteX26" fmla="*/ 257151 w 373250"/>
                <a:gd name="connsiteY26" fmla="*/ 116933 h 132098"/>
                <a:gd name="connsiteX27" fmla="*/ 339613 w 373250"/>
                <a:gd name="connsiteY27" fmla="*/ 83010 h 132098"/>
                <a:gd name="connsiteX28" fmla="*/ 372760 w 373250"/>
                <a:gd name="connsiteY28" fmla="*/ 36716 h 132098"/>
                <a:gd name="connsiteX29" fmla="*/ 325465 w 373250"/>
                <a:gd name="connsiteY29" fmla="*/ 4789 h 132098"/>
                <a:gd name="connsiteX30" fmla="*/ 339613 w 373250"/>
                <a:gd name="connsiteY30" fmla="*/ 13569 h 132098"/>
                <a:gd name="connsiteX31" fmla="*/ 343251 w 373250"/>
                <a:gd name="connsiteY31" fmla="*/ 24344 h 132098"/>
                <a:gd name="connsiteX32" fmla="*/ 309296 w 373250"/>
                <a:gd name="connsiteY32" fmla="*/ 44299 h 132098"/>
                <a:gd name="connsiteX33" fmla="*/ 275341 w 373250"/>
                <a:gd name="connsiteY33" fmla="*/ 39111 h 132098"/>
                <a:gd name="connsiteX34" fmla="*/ 284234 w 373250"/>
                <a:gd name="connsiteY34" fmla="*/ 34322 h 132098"/>
                <a:gd name="connsiteX35" fmla="*/ 287872 w 373250"/>
                <a:gd name="connsiteY35" fmla="*/ 24743 h 132098"/>
                <a:gd name="connsiteX36" fmla="*/ 273724 w 373250"/>
                <a:gd name="connsiteY36" fmla="*/ 14367 h 132098"/>
                <a:gd name="connsiteX37" fmla="*/ 156498 w 373250"/>
                <a:gd name="connsiteY37" fmla="*/ 28335 h 132098"/>
                <a:gd name="connsiteX38" fmla="*/ 137094 w 373250"/>
                <a:gd name="connsiteY38" fmla="*/ 49487 h 132098"/>
                <a:gd name="connsiteX39" fmla="*/ 145583 w 373250"/>
                <a:gd name="connsiteY39" fmla="*/ 62258 h 132098"/>
                <a:gd name="connsiteX40" fmla="*/ 192070 w 373250"/>
                <a:gd name="connsiteY40" fmla="*/ 70240 h 13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73250" h="132098">
                  <a:moveTo>
                    <a:pt x="192070" y="70240"/>
                  </a:moveTo>
                  <a:cubicBezTo>
                    <a:pt x="221578" y="71437"/>
                    <a:pt x="223195" y="73033"/>
                    <a:pt x="230876" y="76226"/>
                  </a:cubicBezTo>
                  <a:cubicBezTo>
                    <a:pt x="192070" y="83409"/>
                    <a:pt x="152051" y="85405"/>
                    <a:pt x="112841" y="82212"/>
                  </a:cubicBezTo>
                  <a:cubicBezTo>
                    <a:pt x="105160" y="81414"/>
                    <a:pt x="84949" y="77423"/>
                    <a:pt x="76056" y="72235"/>
                  </a:cubicBezTo>
                  <a:cubicBezTo>
                    <a:pt x="72014" y="70240"/>
                    <a:pt x="63121" y="65051"/>
                    <a:pt x="63929" y="55872"/>
                  </a:cubicBezTo>
                  <a:cubicBezTo>
                    <a:pt x="64737" y="46693"/>
                    <a:pt x="77673" y="37115"/>
                    <a:pt x="82524" y="34322"/>
                  </a:cubicBezTo>
                  <a:cubicBezTo>
                    <a:pt x="118500" y="13569"/>
                    <a:pt x="156902" y="6385"/>
                    <a:pt x="197325" y="0"/>
                  </a:cubicBezTo>
                  <a:cubicBezTo>
                    <a:pt x="173071" y="2794"/>
                    <a:pt x="149221" y="7184"/>
                    <a:pt x="125372" y="13170"/>
                  </a:cubicBezTo>
                  <a:cubicBezTo>
                    <a:pt x="76864" y="25143"/>
                    <a:pt x="26336" y="47491"/>
                    <a:pt x="8145" y="70240"/>
                  </a:cubicBezTo>
                  <a:cubicBezTo>
                    <a:pt x="869" y="80217"/>
                    <a:pt x="-2769" y="90992"/>
                    <a:pt x="2486" y="100969"/>
                  </a:cubicBezTo>
                  <a:cubicBezTo>
                    <a:pt x="11783" y="118928"/>
                    <a:pt x="39675" y="127708"/>
                    <a:pt x="70801" y="132098"/>
                  </a:cubicBezTo>
                  <a:cubicBezTo>
                    <a:pt x="60291" y="128905"/>
                    <a:pt x="47356" y="125713"/>
                    <a:pt x="42101" y="118130"/>
                  </a:cubicBezTo>
                  <a:cubicBezTo>
                    <a:pt x="40079" y="115736"/>
                    <a:pt x="39271" y="109749"/>
                    <a:pt x="45739" y="104561"/>
                  </a:cubicBezTo>
                  <a:cubicBezTo>
                    <a:pt x="53823" y="97777"/>
                    <a:pt x="63121" y="92189"/>
                    <a:pt x="73226" y="87799"/>
                  </a:cubicBezTo>
                  <a:lnTo>
                    <a:pt x="103948" y="94983"/>
                  </a:lnTo>
                  <a:lnTo>
                    <a:pt x="98288" y="98974"/>
                  </a:lnTo>
                  <a:cubicBezTo>
                    <a:pt x="95459" y="100570"/>
                    <a:pt x="94246" y="103763"/>
                    <a:pt x="95863" y="106557"/>
                  </a:cubicBezTo>
                  <a:cubicBezTo>
                    <a:pt x="98693" y="110148"/>
                    <a:pt x="102331" y="112942"/>
                    <a:pt x="106777" y="114538"/>
                  </a:cubicBezTo>
                  <a:cubicBezTo>
                    <a:pt x="143158" y="129305"/>
                    <a:pt x="211473" y="116135"/>
                    <a:pt x="233705" y="100171"/>
                  </a:cubicBezTo>
                  <a:cubicBezTo>
                    <a:pt x="239769" y="95781"/>
                    <a:pt x="246236" y="91790"/>
                    <a:pt x="246641" y="83809"/>
                  </a:cubicBezTo>
                  <a:cubicBezTo>
                    <a:pt x="246641" y="79818"/>
                    <a:pt x="244215" y="76226"/>
                    <a:pt x="240981" y="74230"/>
                  </a:cubicBezTo>
                  <a:cubicBezTo>
                    <a:pt x="228046" y="65051"/>
                    <a:pt x="206622" y="64253"/>
                    <a:pt x="192070" y="63854"/>
                  </a:cubicBezTo>
                  <a:cubicBezTo>
                    <a:pt x="165391" y="63455"/>
                    <a:pt x="158923" y="60262"/>
                    <a:pt x="151243" y="55872"/>
                  </a:cubicBezTo>
                  <a:cubicBezTo>
                    <a:pt x="200154" y="47092"/>
                    <a:pt x="245428" y="45097"/>
                    <a:pt x="289085" y="53877"/>
                  </a:cubicBezTo>
                  <a:cubicBezTo>
                    <a:pt x="299595" y="56671"/>
                    <a:pt x="312530" y="60661"/>
                    <a:pt x="316977" y="69441"/>
                  </a:cubicBezTo>
                  <a:cubicBezTo>
                    <a:pt x="320210" y="75827"/>
                    <a:pt x="317381" y="83010"/>
                    <a:pt x="310913" y="89396"/>
                  </a:cubicBezTo>
                  <a:cubicBezTo>
                    <a:pt x="297169" y="102965"/>
                    <a:pt x="272916" y="111346"/>
                    <a:pt x="257151" y="116933"/>
                  </a:cubicBezTo>
                  <a:cubicBezTo>
                    <a:pt x="289489" y="106557"/>
                    <a:pt x="309296" y="101368"/>
                    <a:pt x="339613" y="83010"/>
                  </a:cubicBezTo>
                  <a:cubicBezTo>
                    <a:pt x="354974" y="73831"/>
                    <a:pt x="376803" y="55473"/>
                    <a:pt x="372760" y="36716"/>
                  </a:cubicBezTo>
                  <a:cubicBezTo>
                    <a:pt x="367505" y="13968"/>
                    <a:pt x="325465" y="4789"/>
                    <a:pt x="325465" y="4789"/>
                  </a:cubicBezTo>
                  <a:cubicBezTo>
                    <a:pt x="330720" y="6784"/>
                    <a:pt x="335571" y="9578"/>
                    <a:pt x="339613" y="13569"/>
                  </a:cubicBezTo>
                  <a:cubicBezTo>
                    <a:pt x="342443" y="16363"/>
                    <a:pt x="343656" y="20353"/>
                    <a:pt x="343251" y="24344"/>
                  </a:cubicBezTo>
                  <a:cubicBezTo>
                    <a:pt x="339209" y="37913"/>
                    <a:pt x="321423" y="39510"/>
                    <a:pt x="309296" y="44299"/>
                  </a:cubicBezTo>
                  <a:lnTo>
                    <a:pt x="275341" y="39111"/>
                  </a:lnTo>
                  <a:cubicBezTo>
                    <a:pt x="278171" y="37514"/>
                    <a:pt x="281404" y="35918"/>
                    <a:pt x="284234" y="34322"/>
                  </a:cubicBezTo>
                  <a:cubicBezTo>
                    <a:pt x="287468" y="32326"/>
                    <a:pt x="289085" y="28335"/>
                    <a:pt x="287872" y="24743"/>
                  </a:cubicBezTo>
                  <a:cubicBezTo>
                    <a:pt x="285042" y="19555"/>
                    <a:pt x="279787" y="15564"/>
                    <a:pt x="273724" y="14367"/>
                  </a:cubicBezTo>
                  <a:cubicBezTo>
                    <a:pt x="236939" y="3592"/>
                    <a:pt x="189644" y="9578"/>
                    <a:pt x="156498" y="28335"/>
                  </a:cubicBezTo>
                  <a:cubicBezTo>
                    <a:pt x="148413" y="33124"/>
                    <a:pt x="138307" y="39510"/>
                    <a:pt x="137094" y="49487"/>
                  </a:cubicBezTo>
                  <a:cubicBezTo>
                    <a:pt x="137499" y="55074"/>
                    <a:pt x="140733" y="59863"/>
                    <a:pt x="145583" y="62258"/>
                  </a:cubicBezTo>
                  <a:cubicBezTo>
                    <a:pt x="162965" y="70639"/>
                    <a:pt x="176305" y="69840"/>
                    <a:pt x="192070" y="70240"/>
                  </a:cubicBezTo>
                  <a:close/>
                </a:path>
              </a:pathLst>
            </a:custGeom>
            <a:solidFill>
              <a:srgbClr val="D91E2A"/>
            </a:solidFill>
            <a:ln w="4017"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A2C73133-4D49-0404-51F3-C3761982529B}"/>
                </a:ext>
              </a:extLst>
            </p:cNvPr>
            <p:cNvSpPr/>
            <p:nvPr/>
          </p:nvSpPr>
          <p:spPr>
            <a:xfrm>
              <a:off x="10896268" y="6592709"/>
              <a:ext cx="12531" cy="85803"/>
            </a:xfrm>
            <a:custGeom>
              <a:avLst/>
              <a:gdLst>
                <a:gd name="connsiteX0" fmla="*/ 0 w 12531"/>
                <a:gd name="connsiteY0" fmla="*/ 0 h 85803"/>
                <a:gd name="connsiteX1" fmla="*/ 12531 w 12531"/>
                <a:gd name="connsiteY1" fmla="*/ 0 h 85803"/>
                <a:gd name="connsiteX2" fmla="*/ 12531 w 12531"/>
                <a:gd name="connsiteY2" fmla="*/ 85804 h 85803"/>
                <a:gd name="connsiteX3" fmla="*/ 0 w 12531"/>
                <a:gd name="connsiteY3" fmla="*/ 85804 h 85803"/>
              </a:gdLst>
              <a:ahLst/>
              <a:cxnLst>
                <a:cxn ang="0">
                  <a:pos x="connsiteX0" y="connsiteY0"/>
                </a:cxn>
                <a:cxn ang="0">
                  <a:pos x="connsiteX1" y="connsiteY1"/>
                </a:cxn>
                <a:cxn ang="0">
                  <a:pos x="connsiteX2" y="connsiteY2"/>
                </a:cxn>
                <a:cxn ang="0">
                  <a:pos x="connsiteX3" y="connsiteY3"/>
                </a:cxn>
              </a:cxnLst>
              <a:rect l="l" t="t" r="r" b="b"/>
              <a:pathLst>
                <a:path w="12531" h="85803">
                  <a:moveTo>
                    <a:pt x="0" y="0"/>
                  </a:moveTo>
                  <a:lnTo>
                    <a:pt x="12531" y="0"/>
                  </a:lnTo>
                  <a:lnTo>
                    <a:pt x="12531" y="85804"/>
                  </a:lnTo>
                  <a:lnTo>
                    <a:pt x="0" y="85804"/>
                  </a:lnTo>
                  <a:close/>
                </a:path>
              </a:pathLst>
            </a:custGeom>
            <a:solidFill>
              <a:schemeClr val="bg1"/>
            </a:solidFill>
            <a:ln w="4017"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3E9ACBC1-71D7-F4EF-6ABD-C35E26C36CDB}"/>
                </a:ext>
              </a:extLst>
            </p:cNvPr>
            <p:cNvSpPr/>
            <p:nvPr/>
          </p:nvSpPr>
          <p:spPr>
            <a:xfrm>
              <a:off x="10939925" y="6592709"/>
              <a:ext cx="43656" cy="85803"/>
            </a:xfrm>
            <a:custGeom>
              <a:avLst/>
              <a:gdLst>
                <a:gd name="connsiteX0" fmla="*/ 43657 w 43656"/>
                <a:gd name="connsiteY0" fmla="*/ 85804 h 85803"/>
                <a:gd name="connsiteX1" fmla="*/ 43657 w 43656"/>
                <a:gd name="connsiteY1" fmla="*/ 73432 h 85803"/>
                <a:gd name="connsiteX2" fmla="*/ 12531 w 43656"/>
                <a:gd name="connsiteY2" fmla="*/ 73432 h 85803"/>
                <a:gd name="connsiteX3" fmla="*/ 12531 w 43656"/>
                <a:gd name="connsiteY3" fmla="*/ 0 h 85803"/>
                <a:gd name="connsiteX4" fmla="*/ 0 w 43656"/>
                <a:gd name="connsiteY4" fmla="*/ 0 h 85803"/>
                <a:gd name="connsiteX5" fmla="*/ 0 w 43656"/>
                <a:gd name="connsiteY5" fmla="*/ 85804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656" h="85803">
                  <a:moveTo>
                    <a:pt x="43657" y="85804"/>
                  </a:moveTo>
                  <a:lnTo>
                    <a:pt x="43657" y="73432"/>
                  </a:lnTo>
                  <a:lnTo>
                    <a:pt x="12531" y="73432"/>
                  </a:lnTo>
                  <a:lnTo>
                    <a:pt x="12531" y="0"/>
                  </a:lnTo>
                  <a:lnTo>
                    <a:pt x="0" y="0"/>
                  </a:lnTo>
                  <a:lnTo>
                    <a:pt x="0" y="85804"/>
                  </a:lnTo>
                  <a:close/>
                </a:path>
              </a:pathLst>
            </a:custGeom>
            <a:solidFill>
              <a:schemeClr val="bg1"/>
            </a:solidFill>
            <a:ln w="4017"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2C9EFBF5-2408-69F7-B4B0-B9AA7524ADEC}"/>
                </a:ext>
              </a:extLst>
            </p:cNvPr>
            <p:cNvSpPr/>
            <p:nvPr/>
          </p:nvSpPr>
          <p:spPr>
            <a:xfrm>
              <a:off x="11002176" y="6592709"/>
              <a:ext cx="12531" cy="85803"/>
            </a:xfrm>
            <a:custGeom>
              <a:avLst/>
              <a:gdLst>
                <a:gd name="connsiteX0" fmla="*/ 0 w 12531"/>
                <a:gd name="connsiteY0" fmla="*/ 0 h 85803"/>
                <a:gd name="connsiteX1" fmla="*/ 12531 w 12531"/>
                <a:gd name="connsiteY1" fmla="*/ 0 h 85803"/>
                <a:gd name="connsiteX2" fmla="*/ 12531 w 12531"/>
                <a:gd name="connsiteY2" fmla="*/ 85804 h 85803"/>
                <a:gd name="connsiteX3" fmla="*/ 0 w 12531"/>
                <a:gd name="connsiteY3" fmla="*/ 85804 h 85803"/>
              </a:gdLst>
              <a:ahLst/>
              <a:cxnLst>
                <a:cxn ang="0">
                  <a:pos x="connsiteX0" y="connsiteY0"/>
                </a:cxn>
                <a:cxn ang="0">
                  <a:pos x="connsiteX1" y="connsiteY1"/>
                </a:cxn>
                <a:cxn ang="0">
                  <a:pos x="connsiteX2" y="connsiteY2"/>
                </a:cxn>
                <a:cxn ang="0">
                  <a:pos x="connsiteX3" y="connsiteY3"/>
                </a:cxn>
              </a:cxnLst>
              <a:rect l="l" t="t" r="r" b="b"/>
              <a:pathLst>
                <a:path w="12531" h="85803">
                  <a:moveTo>
                    <a:pt x="0" y="0"/>
                  </a:moveTo>
                  <a:lnTo>
                    <a:pt x="12531" y="0"/>
                  </a:lnTo>
                  <a:lnTo>
                    <a:pt x="12531" y="85804"/>
                  </a:lnTo>
                  <a:lnTo>
                    <a:pt x="0" y="85804"/>
                  </a:lnTo>
                  <a:close/>
                </a:path>
              </a:pathLst>
            </a:custGeom>
            <a:solidFill>
              <a:schemeClr val="bg1"/>
            </a:solidFill>
            <a:ln w="4017"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C767E7B9-43B8-1E7C-8563-F07081BEAD11}"/>
                </a:ext>
              </a:extLst>
            </p:cNvPr>
            <p:cNvSpPr/>
            <p:nvPr/>
          </p:nvSpPr>
          <p:spPr>
            <a:xfrm>
              <a:off x="11045429" y="6592709"/>
              <a:ext cx="49720" cy="85404"/>
            </a:xfrm>
            <a:custGeom>
              <a:avLst/>
              <a:gdLst>
                <a:gd name="connsiteX0" fmla="*/ 37189 w 49720"/>
                <a:gd name="connsiteY0" fmla="*/ 61060 h 85404"/>
                <a:gd name="connsiteX1" fmla="*/ 37189 w 49720"/>
                <a:gd name="connsiteY1" fmla="*/ 73432 h 85404"/>
                <a:gd name="connsiteX2" fmla="*/ 12531 w 49720"/>
                <a:gd name="connsiteY2" fmla="*/ 73432 h 85404"/>
                <a:gd name="connsiteX3" fmla="*/ 12531 w 49720"/>
                <a:gd name="connsiteY3" fmla="*/ 11973 h 85404"/>
                <a:gd name="connsiteX4" fmla="*/ 37189 w 49720"/>
                <a:gd name="connsiteY4" fmla="*/ 11973 h 85404"/>
                <a:gd name="connsiteX5" fmla="*/ 37189 w 49720"/>
                <a:gd name="connsiteY5" fmla="*/ 21950 h 85404"/>
                <a:gd name="connsiteX6" fmla="*/ 49316 w 49720"/>
                <a:gd name="connsiteY6" fmla="*/ 21950 h 85404"/>
                <a:gd name="connsiteX7" fmla="*/ 49316 w 49720"/>
                <a:gd name="connsiteY7" fmla="*/ 12372 h 85404"/>
                <a:gd name="connsiteX8" fmla="*/ 37189 w 49720"/>
                <a:gd name="connsiteY8" fmla="*/ 0 h 85404"/>
                <a:gd name="connsiteX9" fmla="*/ 12531 w 49720"/>
                <a:gd name="connsiteY9" fmla="*/ 0 h 85404"/>
                <a:gd name="connsiteX10" fmla="*/ 0 w 49720"/>
                <a:gd name="connsiteY10" fmla="*/ 11973 h 85404"/>
                <a:gd name="connsiteX11" fmla="*/ 0 w 49720"/>
                <a:gd name="connsiteY11" fmla="*/ 73432 h 85404"/>
                <a:gd name="connsiteX12" fmla="*/ 12531 w 49720"/>
                <a:gd name="connsiteY12" fmla="*/ 85405 h 85404"/>
                <a:gd name="connsiteX13" fmla="*/ 37189 w 49720"/>
                <a:gd name="connsiteY13" fmla="*/ 85405 h 85404"/>
                <a:gd name="connsiteX14" fmla="*/ 49720 w 49720"/>
                <a:gd name="connsiteY14" fmla="*/ 73033 h 85404"/>
                <a:gd name="connsiteX15" fmla="*/ 49720 w 49720"/>
                <a:gd name="connsiteY15" fmla="*/ 60661 h 85404"/>
                <a:gd name="connsiteX16" fmla="*/ 37189 w 49720"/>
                <a:gd name="connsiteY16" fmla="*/ 60661 h 85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9720" h="85404">
                  <a:moveTo>
                    <a:pt x="37189" y="61060"/>
                  </a:moveTo>
                  <a:lnTo>
                    <a:pt x="37189" y="73432"/>
                  </a:lnTo>
                  <a:lnTo>
                    <a:pt x="12531" y="73432"/>
                  </a:lnTo>
                  <a:lnTo>
                    <a:pt x="12531" y="11973"/>
                  </a:lnTo>
                  <a:lnTo>
                    <a:pt x="37189" y="11973"/>
                  </a:lnTo>
                  <a:lnTo>
                    <a:pt x="37189" y="21950"/>
                  </a:lnTo>
                  <a:lnTo>
                    <a:pt x="49316" y="21950"/>
                  </a:lnTo>
                  <a:lnTo>
                    <a:pt x="49316" y="12372"/>
                  </a:lnTo>
                  <a:cubicBezTo>
                    <a:pt x="48912" y="5986"/>
                    <a:pt x="43657" y="798"/>
                    <a:pt x="37189" y="0"/>
                  </a:cubicBezTo>
                  <a:lnTo>
                    <a:pt x="12531" y="0"/>
                  </a:lnTo>
                  <a:cubicBezTo>
                    <a:pt x="6063" y="399"/>
                    <a:pt x="808" y="5587"/>
                    <a:pt x="0" y="11973"/>
                  </a:cubicBezTo>
                  <a:lnTo>
                    <a:pt x="0" y="73432"/>
                  </a:lnTo>
                  <a:cubicBezTo>
                    <a:pt x="404" y="79818"/>
                    <a:pt x="5659" y="85006"/>
                    <a:pt x="12531" y="85405"/>
                  </a:cubicBezTo>
                  <a:lnTo>
                    <a:pt x="37189" y="85405"/>
                  </a:lnTo>
                  <a:cubicBezTo>
                    <a:pt x="43657" y="85006"/>
                    <a:pt x="49316" y="79818"/>
                    <a:pt x="49720" y="73033"/>
                  </a:cubicBezTo>
                  <a:lnTo>
                    <a:pt x="49720" y="60661"/>
                  </a:lnTo>
                  <a:lnTo>
                    <a:pt x="37189" y="60661"/>
                  </a:lnTo>
                  <a:close/>
                </a:path>
              </a:pathLst>
            </a:custGeom>
            <a:solidFill>
              <a:schemeClr val="bg1"/>
            </a:solidFill>
            <a:ln w="4017"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B14175A6-EAA5-3DB2-5CE2-5315E18A50B4}"/>
                </a:ext>
              </a:extLst>
            </p:cNvPr>
            <p:cNvSpPr/>
            <p:nvPr/>
          </p:nvSpPr>
          <p:spPr>
            <a:xfrm>
              <a:off x="11194589" y="6592709"/>
              <a:ext cx="49720" cy="85803"/>
            </a:xfrm>
            <a:custGeom>
              <a:avLst/>
              <a:gdLst>
                <a:gd name="connsiteX0" fmla="*/ 12127 w 49720"/>
                <a:gd name="connsiteY0" fmla="*/ 30331 h 85803"/>
                <a:gd name="connsiteX1" fmla="*/ 37189 w 49720"/>
                <a:gd name="connsiteY1" fmla="*/ 85804 h 85803"/>
                <a:gd name="connsiteX2" fmla="*/ 49720 w 49720"/>
                <a:gd name="connsiteY2" fmla="*/ 85804 h 85803"/>
                <a:gd name="connsiteX3" fmla="*/ 49720 w 49720"/>
                <a:gd name="connsiteY3" fmla="*/ 0 h 85803"/>
                <a:gd name="connsiteX4" fmla="*/ 37189 w 49720"/>
                <a:gd name="connsiteY4" fmla="*/ 0 h 85803"/>
                <a:gd name="connsiteX5" fmla="*/ 37189 w 49720"/>
                <a:gd name="connsiteY5" fmla="*/ 55074 h 85803"/>
                <a:gd name="connsiteX6" fmla="*/ 12127 w 49720"/>
                <a:gd name="connsiteY6" fmla="*/ 0 h 85803"/>
                <a:gd name="connsiteX7" fmla="*/ 0 w 49720"/>
                <a:gd name="connsiteY7" fmla="*/ 0 h 85803"/>
                <a:gd name="connsiteX8" fmla="*/ 0 w 49720"/>
                <a:gd name="connsiteY8" fmla="*/ 85804 h 85803"/>
                <a:gd name="connsiteX9" fmla="*/ 12127 w 49720"/>
                <a:gd name="connsiteY9" fmla="*/ 85804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720" h="85803">
                  <a:moveTo>
                    <a:pt x="12127" y="30331"/>
                  </a:moveTo>
                  <a:lnTo>
                    <a:pt x="37189" y="85804"/>
                  </a:lnTo>
                  <a:lnTo>
                    <a:pt x="49720" y="85804"/>
                  </a:lnTo>
                  <a:lnTo>
                    <a:pt x="49720" y="0"/>
                  </a:lnTo>
                  <a:lnTo>
                    <a:pt x="37189" y="0"/>
                  </a:lnTo>
                  <a:lnTo>
                    <a:pt x="37189" y="55074"/>
                  </a:lnTo>
                  <a:lnTo>
                    <a:pt x="12127" y="0"/>
                  </a:lnTo>
                  <a:lnTo>
                    <a:pt x="0" y="0"/>
                  </a:lnTo>
                  <a:lnTo>
                    <a:pt x="0" y="85804"/>
                  </a:lnTo>
                  <a:lnTo>
                    <a:pt x="12127" y="85804"/>
                  </a:lnTo>
                  <a:close/>
                </a:path>
              </a:pathLst>
            </a:custGeom>
            <a:solidFill>
              <a:schemeClr val="bg1"/>
            </a:solidFill>
            <a:ln w="4017"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3380940B-ADC8-6817-E1EE-56550835A293}"/>
                </a:ext>
              </a:extLst>
            </p:cNvPr>
            <p:cNvSpPr/>
            <p:nvPr/>
          </p:nvSpPr>
          <p:spPr>
            <a:xfrm>
              <a:off x="11325560" y="6592709"/>
              <a:ext cx="43252" cy="85803"/>
            </a:xfrm>
            <a:custGeom>
              <a:avLst/>
              <a:gdLst>
                <a:gd name="connsiteX0" fmla="*/ 43253 w 43252"/>
                <a:gd name="connsiteY0" fmla="*/ 85804 h 85803"/>
                <a:gd name="connsiteX1" fmla="*/ 43253 w 43252"/>
                <a:gd name="connsiteY1" fmla="*/ 73432 h 85803"/>
                <a:gd name="connsiteX2" fmla="*/ 12127 w 43252"/>
                <a:gd name="connsiteY2" fmla="*/ 73432 h 85803"/>
                <a:gd name="connsiteX3" fmla="*/ 12127 w 43252"/>
                <a:gd name="connsiteY3" fmla="*/ 0 h 85803"/>
                <a:gd name="connsiteX4" fmla="*/ 0 w 43252"/>
                <a:gd name="connsiteY4" fmla="*/ 0 h 85803"/>
                <a:gd name="connsiteX5" fmla="*/ 0 w 43252"/>
                <a:gd name="connsiteY5" fmla="*/ 85804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52" h="85803">
                  <a:moveTo>
                    <a:pt x="43253" y="85804"/>
                  </a:moveTo>
                  <a:lnTo>
                    <a:pt x="43253" y="73432"/>
                  </a:lnTo>
                  <a:lnTo>
                    <a:pt x="12127" y="73432"/>
                  </a:lnTo>
                  <a:lnTo>
                    <a:pt x="12127" y="0"/>
                  </a:lnTo>
                  <a:lnTo>
                    <a:pt x="0" y="0"/>
                  </a:lnTo>
                  <a:lnTo>
                    <a:pt x="0" y="85804"/>
                  </a:lnTo>
                  <a:close/>
                </a:path>
              </a:pathLst>
            </a:custGeom>
            <a:solidFill>
              <a:schemeClr val="bg1"/>
            </a:solidFill>
            <a:ln w="4017"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1AA32F5D-2C2F-EA0E-CE47-F8A1921140C9}"/>
                </a:ext>
              </a:extLst>
            </p:cNvPr>
            <p:cNvSpPr/>
            <p:nvPr/>
          </p:nvSpPr>
          <p:spPr>
            <a:xfrm>
              <a:off x="11120211" y="6592310"/>
              <a:ext cx="49720" cy="86203"/>
            </a:xfrm>
            <a:custGeom>
              <a:avLst/>
              <a:gdLst>
                <a:gd name="connsiteX0" fmla="*/ 37189 w 49720"/>
                <a:gd name="connsiteY0" fmla="*/ 86203 h 86203"/>
                <a:gd name="connsiteX1" fmla="*/ 49720 w 49720"/>
                <a:gd name="connsiteY1" fmla="*/ 73831 h 86203"/>
                <a:gd name="connsiteX2" fmla="*/ 49720 w 49720"/>
                <a:gd name="connsiteY2" fmla="*/ 12372 h 86203"/>
                <a:gd name="connsiteX3" fmla="*/ 37189 w 49720"/>
                <a:gd name="connsiteY3" fmla="*/ 0 h 86203"/>
                <a:gd name="connsiteX4" fmla="*/ 12531 w 49720"/>
                <a:gd name="connsiteY4" fmla="*/ 0 h 86203"/>
                <a:gd name="connsiteX5" fmla="*/ 0 w 49720"/>
                <a:gd name="connsiteY5" fmla="*/ 11973 h 86203"/>
                <a:gd name="connsiteX6" fmla="*/ 0 w 49720"/>
                <a:gd name="connsiteY6" fmla="*/ 73432 h 86203"/>
                <a:gd name="connsiteX7" fmla="*/ 12531 w 49720"/>
                <a:gd name="connsiteY7" fmla="*/ 85405 h 86203"/>
                <a:gd name="connsiteX8" fmla="*/ 37189 w 49720"/>
                <a:gd name="connsiteY8" fmla="*/ 86203 h 86203"/>
                <a:gd name="connsiteX9" fmla="*/ 37189 w 49720"/>
                <a:gd name="connsiteY9" fmla="*/ 73831 h 86203"/>
                <a:gd name="connsiteX10" fmla="*/ 12531 w 49720"/>
                <a:gd name="connsiteY10" fmla="*/ 73831 h 86203"/>
                <a:gd name="connsiteX11" fmla="*/ 12531 w 49720"/>
                <a:gd name="connsiteY11" fmla="*/ 12372 h 86203"/>
                <a:gd name="connsiteX12" fmla="*/ 37189 w 49720"/>
                <a:gd name="connsiteY12" fmla="*/ 12372 h 86203"/>
                <a:gd name="connsiteX13" fmla="*/ 37189 w 49720"/>
                <a:gd name="connsiteY13" fmla="*/ 73831 h 86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720" h="86203">
                  <a:moveTo>
                    <a:pt x="37189" y="86203"/>
                  </a:moveTo>
                  <a:cubicBezTo>
                    <a:pt x="43657" y="85804"/>
                    <a:pt x="48912" y="80616"/>
                    <a:pt x="49720" y="73831"/>
                  </a:cubicBezTo>
                  <a:lnTo>
                    <a:pt x="49720" y="12372"/>
                  </a:lnTo>
                  <a:cubicBezTo>
                    <a:pt x="49316" y="5986"/>
                    <a:pt x="44061" y="798"/>
                    <a:pt x="37189" y="0"/>
                  </a:cubicBezTo>
                  <a:lnTo>
                    <a:pt x="12531" y="0"/>
                  </a:lnTo>
                  <a:cubicBezTo>
                    <a:pt x="6063" y="399"/>
                    <a:pt x="808" y="5587"/>
                    <a:pt x="0" y="11973"/>
                  </a:cubicBezTo>
                  <a:lnTo>
                    <a:pt x="0" y="73432"/>
                  </a:lnTo>
                  <a:cubicBezTo>
                    <a:pt x="404" y="79818"/>
                    <a:pt x="5659" y="85006"/>
                    <a:pt x="12531" y="85405"/>
                  </a:cubicBezTo>
                  <a:lnTo>
                    <a:pt x="37189" y="86203"/>
                  </a:lnTo>
                  <a:close/>
                  <a:moveTo>
                    <a:pt x="37189" y="73831"/>
                  </a:moveTo>
                  <a:lnTo>
                    <a:pt x="12531" y="73831"/>
                  </a:lnTo>
                  <a:lnTo>
                    <a:pt x="12531" y="12372"/>
                  </a:lnTo>
                  <a:lnTo>
                    <a:pt x="37189" y="12372"/>
                  </a:lnTo>
                  <a:lnTo>
                    <a:pt x="37189" y="73831"/>
                  </a:lnTo>
                  <a:close/>
                </a:path>
              </a:pathLst>
            </a:custGeom>
            <a:solidFill>
              <a:schemeClr val="bg1"/>
            </a:solidFill>
            <a:ln w="4017"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260D81A1-6CD3-F8B3-2F13-26B55CADAD2A}"/>
                </a:ext>
              </a:extLst>
            </p:cNvPr>
            <p:cNvSpPr/>
            <p:nvPr/>
          </p:nvSpPr>
          <p:spPr>
            <a:xfrm>
              <a:off x="11384577" y="6592709"/>
              <a:ext cx="62251" cy="85803"/>
            </a:xfrm>
            <a:custGeom>
              <a:avLst/>
              <a:gdLst>
                <a:gd name="connsiteX0" fmla="*/ 25062 w 62251"/>
                <a:gd name="connsiteY0" fmla="*/ 0 h 85803"/>
                <a:gd name="connsiteX1" fmla="*/ 0 w 62251"/>
                <a:gd name="connsiteY1" fmla="*/ 85804 h 85803"/>
                <a:gd name="connsiteX2" fmla="*/ 12531 w 62251"/>
                <a:gd name="connsiteY2" fmla="*/ 85804 h 85803"/>
                <a:gd name="connsiteX3" fmla="*/ 18190 w 62251"/>
                <a:gd name="connsiteY3" fmla="*/ 67446 h 85803"/>
                <a:gd name="connsiteX4" fmla="*/ 44061 w 62251"/>
                <a:gd name="connsiteY4" fmla="*/ 67446 h 85803"/>
                <a:gd name="connsiteX5" fmla="*/ 48912 w 62251"/>
                <a:gd name="connsiteY5" fmla="*/ 85804 h 85803"/>
                <a:gd name="connsiteX6" fmla="*/ 62251 w 62251"/>
                <a:gd name="connsiteY6" fmla="*/ 85804 h 85803"/>
                <a:gd name="connsiteX7" fmla="*/ 37593 w 62251"/>
                <a:gd name="connsiteY7" fmla="*/ 0 h 85803"/>
                <a:gd name="connsiteX8" fmla="*/ 25062 w 62251"/>
                <a:gd name="connsiteY8" fmla="*/ 0 h 85803"/>
                <a:gd name="connsiteX9" fmla="*/ 31126 w 62251"/>
                <a:gd name="connsiteY9" fmla="*/ 19954 h 85803"/>
                <a:gd name="connsiteX10" fmla="*/ 40423 w 62251"/>
                <a:gd name="connsiteY10" fmla="*/ 54675 h 85803"/>
                <a:gd name="connsiteX11" fmla="*/ 21424 w 62251"/>
                <a:gd name="connsiteY11" fmla="*/ 54675 h 85803"/>
                <a:gd name="connsiteX12" fmla="*/ 31126 w 62251"/>
                <a:gd name="connsiteY12" fmla="*/ 19954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2251" h="85803">
                  <a:moveTo>
                    <a:pt x="25062" y="0"/>
                  </a:moveTo>
                  <a:lnTo>
                    <a:pt x="0" y="85804"/>
                  </a:lnTo>
                  <a:lnTo>
                    <a:pt x="12531" y="85804"/>
                  </a:lnTo>
                  <a:lnTo>
                    <a:pt x="18190" y="67446"/>
                  </a:lnTo>
                  <a:lnTo>
                    <a:pt x="44061" y="67446"/>
                  </a:lnTo>
                  <a:lnTo>
                    <a:pt x="48912" y="85804"/>
                  </a:lnTo>
                  <a:lnTo>
                    <a:pt x="62251" y="85804"/>
                  </a:lnTo>
                  <a:lnTo>
                    <a:pt x="37593" y="0"/>
                  </a:lnTo>
                  <a:lnTo>
                    <a:pt x="25062" y="0"/>
                  </a:lnTo>
                  <a:close/>
                  <a:moveTo>
                    <a:pt x="31126" y="19954"/>
                  </a:moveTo>
                  <a:lnTo>
                    <a:pt x="40423" y="54675"/>
                  </a:lnTo>
                  <a:lnTo>
                    <a:pt x="21424" y="54675"/>
                  </a:lnTo>
                  <a:lnTo>
                    <a:pt x="31126" y="19954"/>
                  </a:lnTo>
                  <a:close/>
                </a:path>
              </a:pathLst>
            </a:custGeom>
            <a:solidFill>
              <a:schemeClr val="bg1"/>
            </a:solidFill>
            <a:ln w="4017"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C43790C9-CB7E-27C8-B134-5AA84B4E3205}"/>
                </a:ext>
              </a:extLst>
            </p:cNvPr>
            <p:cNvSpPr/>
            <p:nvPr/>
          </p:nvSpPr>
          <p:spPr>
            <a:xfrm>
              <a:off x="11468253" y="6592310"/>
              <a:ext cx="49720" cy="86203"/>
            </a:xfrm>
            <a:custGeom>
              <a:avLst/>
              <a:gdLst>
                <a:gd name="connsiteX0" fmla="*/ 0 w 49720"/>
                <a:gd name="connsiteY0" fmla="*/ 86203 h 86203"/>
                <a:gd name="connsiteX1" fmla="*/ 37189 w 49720"/>
                <a:gd name="connsiteY1" fmla="*/ 86203 h 86203"/>
                <a:gd name="connsiteX2" fmla="*/ 49720 w 49720"/>
                <a:gd name="connsiteY2" fmla="*/ 73831 h 86203"/>
                <a:gd name="connsiteX3" fmla="*/ 49720 w 49720"/>
                <a:gd name="connsiteY3" fmla="*/ 52281 h 86203"/>
                <a:gd name="connsiteX4" fmla="*/ 40423 w 49720"/>
                <a:gd name="connsiteY4" fmla="*/ 43102 h 86203"/>
                <a:gd name="connsiteX5" fmla="*/ 49720 w 49720"/>
                <a:gd name="connsiteY5" fmla="*/ 33922 h 86203"/>
                <a:gd name="connsiteX6" fmla="*/ 49720 w 49720"/>
                <a:gd name="connsiteY6" fmla="*/ 12372 h 86203"/>
                <a:gd name="connsiteX7" fmla="*/ 37189 w 49720"/>
                <a:gd name="connsiteY7" fmla="*/ 0 h 86203"/>
                <a:gd name="connsiteX8" fmla="*/ 0 w 49720"/>
                <a:gd name="connsiteY8" fmla="*/ 0 h 86203"/>
                <a:gd name="connsiteX9" fmla="*/ 0 w 49720"/>
                <a:gd name="connsiteY9" fmla="*/ 86203 h 86203"/>
                <a:gd name="connsiteX10" fmla="*/ 12531 w 49720"/>
                <a:gd name="connsiteY10" fmla="*/ 12372 h 86203"/>
                <a:gd name="connsiteX11" fmla="*/ 37189 w 49720"/>
                <a:gd name="connsiteY11" fmla="*/ 12372 h 86203"/>
                <a:gd name="connsiteX12" fmla="*/ 37189 w 49720"/>
                <a:gd name="connsiteY12" fmla="*/ 36716 h 86203"/>
                <a:gd name="connsiteX13" fmla="*/ 12531 w 49720"/>
                <a:gd name="connsiteY13" fmla="*/ 36716 h 86203"/>
                <a:gd name="connsiteX14" fmla="*/ 12531 w 49720"/>
                <a:gd name="connsiteY14" fmla="*/ 12372 h 86203"/>
                <a:gd name="connsiteX15" fmla="*/ 12531 w 49720"/>
                <a:gd name="connsiteY15" fmla="*/ 49088 h 86203"/>
                <a:gd name="connsiteX16" fmla="*/ 37189 w 49720"/>
                <a:gd name="connsiteY16" fmla="*/ 49088 h 86203"/>
                <a:gd name="connsiteX17" fmla="*/ 37189 w 49720"/>
                <a:gd name="connsiteY17" fmla="*/ 73432 h 86203"/>
                <a:gd name="connsiteX18" fmla="*/ 12531 w 49720"/>
                <a:gd name="connsiteY18" fmla="*/ 73432 h 86203"/>
                <a:gd name="connsiteX19" fmla="*/ 12531 w 49720"/>
                <a:gd name="connsiteY19" fmla="*/ 49088 h 86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9720" h="86203">
                  <a:moveTo>
                    <a:pt x="0" y="86203"/>
                  </a:moveTo>
                  <a:lnTo>
                    <a:pt x="37189" y="86203"/>
                  </a:lnTo>
                  <a:cubicBezTo>
                    <a:pt x="43657" y="85804"/>
                    <a:pt x="49316" y="80616"/>
                    <a:pt x="49720" y="73831"/>
                  </a:cubicBezTo>
                  <a:lnTo>
                    <a:pt x="49720" y="52281"/>
                  </a:lnTo>
                  <a:lnTo>
                    <a:pt x="40423" y="43102"/>
                  </a:lnTo>
                  <a:lnTo>
                    <a:pt x="49720" y="33922"/>
                  </a:lnTo>
                  <a:lnTo>
                    <a:pt x="49720" y="12372"/>
                  </a:lnTo>
                  <a:cubicBezTo>
                    <a:pt x="49316" y="5986"/>
                    <a:pt x="44061" y="399"/>
                    <a:pt x="37189" y="0"/>
                  </a:cubicBezTo>
                  <a:lnTo>
                    <a:pt x="0" y="0"/>
                  </a:lnTo>
                  <a:lnTo>
                    <a:pt x="0" y="86203"/>
                  </a:lnTo>
                  <a:close/>
                  <a:moveTo>
                    <a:pt x="12531" y="12372"/>
                  </a:moveTo>
                  <a:lnTo>
                    <a:pt x="37189" y="12372"/>
                  </a:lnTo>
                  <a:lnTo>
                    <a:pt x="37189" y="36716"/>
                  </a:lnTo>
                  <a:lnTo>
                    <a:pt x="12531" y="36716"/>
                  </a:lnTo>
                  <a:lnTo>
                    <a:pt x="12531" y="12372"/>
                  </a:lnTo>
                  <a:close/>
                  <a:moveTo>
                    <a:pt x="12531" y="49088"/>
                  </a:moveTo>
                  <a:lnTo>
                    <a:pt x="37189" y="49088"/>
                  </a:lnTo>
                  <a:lnTo>
                    <a:pt x="37189" y="73432"/>
                  </a:lnTo>
                  <a:lnTo>
                    <a:pt x="12531" y="73432"/>
                  </a:lnTo>
                  <a:lnTo>
                    <a:pt x="12531" y="49088"/>
                  </a:lnTo>
                  <a:close/>
                </a:path>
              </a:pathLst>
            </a:custGeom>
            <a:solidFill>
              <a:schemeClr val="bg1"/>
            </a:solidFill>
            <a:ln w="4017"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25402715-2560-8D59-CA8D-3E4C64BC861D}"/>
                </a:ext>
              </a:extLst>
            </p:cNvPr>
            <p:cNvSpPr/>
            <p:nvPr/>
          </p:nvSpPr>
          <p:spPr>
            <a:xfrm>
              <a:off x="10815422" y="6592709"/>
              <a:ext cx="50528" cy="85803"/>
            </a:xfrm>
            <a:custGeom>
              <a:avLst/>
              <a:gdLst>
                <a:gd name="connsiteX0" fmla="*/ 12935 w 50528"/>
                <a:gd name="connsiteY0" fmla="*/ 19156 h 85803"/>
                <a:gd name="connsiteX1" fmla="*/ 17786 w 50528"/>
                <a:gd name="connsiteY1" fmla="*/ 28734 h 85803"/>
                <a:gd name="connsiteX2" fmla="*/ 42040 w 50528"/>
                <a:gd name="connsiteY2" fmla="*/ 40707 h 85803"/>
                <a:gd name="connsiteX3" fmla="*/ 50529 w 50528"/>
                <a:gd name="connsiteY3" fmla="*/ 52680 h 85803"/>
                <a:gd name="connsiteX4" fmla="*/ 50529 w 50528"/>
                <a:gd name="connsiteY4" fmla="*/ 73831 h 85803"/>
                <a:gd name="connsiteX5" fmla="*/ 37998 w 50528"/>
                <a:gd name="connsiteY5" fmla="*/ 85804 h 85803"/>
                <a:gd name="connsiteX6" fmla="*/ 12935 w 50528"/>
                <a:gd name="connsiteY6" fmla="*/ 85804 h 85803"/>
                <a:gd name="connsiteX7" fmla="*/ 404 w 50528"/>
                <a:gd name="connsiteY7" fmla="*/ 73831 h 85803"/>
                <a:gd name="connsiteX8" fmla="*/ 404 w 50528"/>
                <a:gd name="connsiteY8" fmla="*/ 61460 h 85803"/>
                <a:gd name="connsiteX9" fmla="*/ 12935 w 50528"/>
                <a:gd name="connsiteY9" fmla="*/ 61460 h 85803"/>
                <a:gd name="connsiteX10" fmla="*/ 12935 w 50528"/>
                <a:gd name="connsiteY10" fmla="*/ 73831 h 85803"/>
                <a:gd name="connsiteX11" fmla="*/ 37593 w 50528"/>
                <a:gd name="connsiteY11" fmla="*/ 73831 h 85803"/>
                <a:gd name="connsiteX12" fmla="*/ 37593 w 50528"/>
                <a:gd name="connsiteY12" fmla="*/ 62258 h 85803"/>
                <a:gd name="connsiteX13" fmla="*/ 32743 w 50528"/>
                <a:gd name="connsiteY13" fmla="*/ 51083 h 85803"/>
                <a:gd name="connsiteX14" fmla="*/ 12935 w 50528"/>
                <a:gd name="connsiteY14" fmla="*/ 41505 h 85803"/>
                <a:gd name="connsiteX15" fmla="*/ 0 w 50528"/>
                <a:gd name="connsiteY15" fmla="*/ 27537 h 85803"/>
                <a:gd name="connsiteX16" fmla="*/ 0 w 50528"/>
                <a:gd name="connsiteY16" fmla="*/ 12372 h 85803"/>
                <a:gd name="connsiteX17" fmla="*/ 12935 w 50528"/>
                <a:gd name="connsiteY17" fmla="*/ 0 h 85803"/>
                <a:gd name="connsiteX18" fmla="*/ 37593 w 50528"/>
                <a:gd name="connsiteY18" fmla="*/ 0 h 85803"/>
                <a:gd name="connsiteX19" fmla="*/ 50124 w 50528"/>
                <a:gd name="connsiteY19" fmla="*/ 12372 h 85803"/>
                <a:gd name="connsiteX20" fmla="*/ 50124 w 50528"/>
                <a:gd name="connsiteY20" fmla="*/ 22349 h 85803"/>
                <a:gd name="connsiteX21" fmla="*/ 37998 w 50528"/>
                <a:gd name="connsiteY21" fmla="*/ 22349 h 85803"/>
                <a:gd name="connsiteX22" fmla="*/ 37593 w 50528"/>
                <a:gd name="connsiteY22" fmla="*/ 12372 h 85803"/>
                <a:gd name="connsiteX23" fmla="*/ 12935 w 50528"/>
                <a:gd name="connsiteY23" fmla="*/ 12372 h 85803"/>
                <a:gd name="connsiteX24" fmla="*/ 12935 w 50528"/>
                <a:gd name="connsiteY24" fmla="*/ 19156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528" h="85803">
                  <a:moveTo>
                    <a:pt x="12935" y="19156"/>
                  </a:moveTo>
                  <a:cubicBezTo>
                    <a:pt x="12935" y="25941"/>
                    <a:pt x="12935" y="26340"/>
                    <a:pt x="17786" y="28734"/>
                  </a:cubicBezTo>
                  <a:lnTo>
                    <a:pt x="42040" y="40707"/>
                  </a:lnTo>
                  <a:cubicBezTo>
                    <a:pt x="47295" y="42702"/>
                    <a:pt x="50529" y="47491"/>
                    <a:pt x="50529" y="52680"/>
                  </a:cubicBezTo>
                  <a:lnTo>
                    <a:pt x="50529" y="73831"/>
                  </a:lnTo>
                  <a:cubicBezTo>
                    <a:pt x="50124" y="80217"/>
                    <a:pt x="44869" y="85405"/>
                    <a:pt x="37998" y="85804"/>
                  </a:cubicBezTo>
                  <a:lnTo>
                    <a:pt x="12935" y="85804"/>
                  </a:lnTo>
                  <a:cubicBezTo>
                    <a:pt x="6468" y="85405"/>
                    <a:pt x="1213" y="80217"/>
                    <a:pt x="404" y="73831"/>
                  </a:cubicBezTo>
                  <a:lnTo>
                    <a:pt x="404" y="61460"/>
                  </a:lnTo>
                  <a:lnTo>
                    <a:pt x="12935" y="61460"/>
                  </a:lnTo>
                  <a:lnTo>
                    <a:pt x="12935" y="73831"/>
                  </a:lnTo>
                  <a:lnTo>
                    <a:pt x="37593" y="73831"/>
                  </a:lnTo>
                  <a:lnTo>
                    <a:pt x="37593" y="62258"/>
                  </a:lnTo>
                  <a:cubicBezTo>
                    <a:pt x="37593" y="54276"/>
                    <a:pt x="37593" y="53877"/>
                    <a:pt x="32743" y="51083"/>
                  </a:cubicBezTo>
                  <a:lnTo>
                    <a:pt x="12935" y="41505"/>
                  </a:lnTo>
                  <a:cubicBezTo>
                    <a:pt x="4851" y="37514"/>
                    <a:pt x="404" y="33523"/>
                    <a:pt x="0" y="27537"/>
                  </a:cubicBezTo>
                  <a:lnTo>
                    <a:pt x="0" y="12372"/>
                  </a:lnTo>
                  <a:cubicBezTo>
                    <a:pt x="404" y="5587"/>
                    <a:pt x="6063" y="399"/>
                    <a:pt x="12935" y="0"/>
                  </a:cubicBezTo>
                  <a:lnTo>
                    <a:pt x="37593" y="0"/>
                  </a:lnTo>
                  <a:cubicBezTo>
                    <a:pt x="46486" y="0"/>
                    <a:pt x="50124" y="4390"/>
                    <a:pt x="50124" y="12372"/>
                  </a:cubicBezTo>
                  <a:lnTo>
                    <a:pt x="50124" y="22349"/>
                  </a:lnTo>
                  <a:lnTo>
                    <a:pt x="37998" y="22349"/>
                  </a:lnTo>
                  <a:lnTo>
                    <a:pt x="37593" y="12372"/>
                  </a:lnTo>
                  <a:lnTo>
                    <a:pt x="12935" y="12372"/>
                  </a:lnTo>
                  <a:lnTo>
                    <a:pt x="12935" y="19156"/>
                  </a:lnTo>
                  <a:close/>
                </a:path>
              </a:pathLst>
            </a:custGeom>
            <a:solidFill>
              <a:schemeClr val="bg1"/>
            </a:solidFill>
            <a:ln w="4017"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1CC5BF5D-657E-1633-ACE3-11622FD1DE49}"/>
                </a:ext>
              </a:extLst>
            </p:cNvPr>
            <p:cNvSpPr/>
            <p:nvPr/>
          </p:nvSpPr>
          <p:spPr>
            <a:xfrm>
              <a:off x="11536567" y="6592310"/>
              <a:ext cx="49720" cy="85803"/>
            </a:xfrm>
            <a:custGeom>
              <a:avLst/>
              <a:gdLst>
                <a:gd name="connsiteX0" fmla="*/ 12531 w 49720"/>
                <a:gd name="connsiteY0" fmla="*/ 19555 h 85803"/>
                <a:gd name="connsiteX1" fmla="*/ 16978 w 49720"/>
                <a:gd name="connsiteY1" fmla="*/ 29133 h 85803"/>
                <a:gd name="connsiteX2" fmla="*/ 41231 w 49720"/>
                <a:gd name="connsiteY2" fmla="*/ 41106 h 85803"/>
                <a:gd name="connsiteX3" fmla="*/ 49720 w 49720"/>
                <a:gd name="connsiteY3" fmla="*/ 53079 h 85803"/>
                <a:gd name="connsiteX4" fmla="*/ 49720 w 49720"/>
                <a:gd name="connsiteY4" fmla="*/ 73831 h 85803"/>
                <a:gd name="connsiteX5" fmla="*/ 37189 w 49720"/>
                <a:gd name="connsiteY5" fmla="*/ 85804 h 85803"/>
                <a:gd name="connsiteX6" fmla="*/ 12531 w 49720"/>
                <a:gd name="connsiteY6" fmla="*/ 85804 h 85803"/>
                <a:gd name="connsiteX7" fmla="*/ 0 w 49720"/>
                <a:gd name="connsiteY7" fmla="*/ 73831 h 85803"/>
                <a:gd name="connsiteX8" fmla="*/ 0 w 49720"/>
                <a:gd name="connsiteY8" fmla="*/ 61460 h 85803"/>
                <a:gd name="connsiteX9" fmla="*/ 12531 w 49720"/>
                <a:gd name="connsiteY9" fmla="*/ 61460 h 85803"/>
                <a:gd name="connsiteX10" fmla="*/ 12531 w 49720"/>
                <a:gd name="connsiteY10" fmla="*/ 73831 h 85803"/>
                <a:gd name="connsiteX11" fmla="*/ 37189 w 49720"/>
                <a:gd name="connsiteY11" fmla="*/ 73831 h 85803"/>
                <a:gd name="connsiteX12" fmla="*/ 37189 w 49720"/>
                <a:gd name="connsiteY12" fmla="*/ 62258 h 85803"/>
                <a:gd name="connsiteX13" fmla="*/ 32338 w 49720"/>
                <a:gd name="connsiteY13" fmla="*/ 51083 h 85803"/>
                <a:gd name="connsiteX14" fmla="*/ 12935 w 49720"/>
                <a:gd name="connsiteY14" fmla="*/ 41505 h 85803"/>
                <a:gd name="connsiteX15" fmla="*/ 0 w 49720"/>
                <a:gd name="connsiteY15" fmla="*/ 27537 h 85803"/>
                <a:gd name="connsiteX16" fmla="*/ 0 w 49720"/>
                <a:gd name="connsiteY16" fmla="*/ 12372 h 85803"/>
                <a:gd name="connsiteX17" fmla="*/ 12531 w 49720"/>
                <a:gd name="connsiteY17" fmla="*/ 0 h 85803"/>
                <a:gd name="connsiteX18" fmla="*/ 37189 w 49720"/>
                <a:gd name="connsiteY18" fmla="*/ 0 h 85803"/>
                <a:gd name="connsiteX19" fmla="*/ 49720 w 49720"/>
                <a:gd name="connsiteY19" fmla="*/ 12372 h 85803"/>
                <a:gd name="connsiteX20" fmla="*/ 49720 w 49720"/>
                <a:gd name="connsiteY20" fmla="*/ 22349 h 85803"/>
                <a:gd name="connsiteX21" fmla="*/ 37189 w 49720"/>
                <a:gd name="connsiteY21" fmla="*/ 22349 h 85803"/>
                <a:gd name="connsiteX22" fmla="*/ 37189 w 49720"/>
                <a:gd name="connsiteY22" fmla="*/ 12372 h 85803"/>
                <a:gd name="connsiteX23" fmla="*/ 12531 w 49720"/>
                <a:gd name="connsiteY23" fmla="*/ 12372 h 85803"/>
                <a:gd name="connsiteX24" fmla="*/ 12531 w 49720"/>
                <a:gd name="connsiteY24" fmla="*/ 19555 h 85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9720" h="85803">
                  <a:moveTo>
                    <a:pt x="12531" y="19555"/>
                  </a:moveTo>
                  <a:cubicBezTo>
                    <a:pt x="12531" y="26340"/>
                    <a:pt x="12531" y="26739"/>
                    <a:pt x="16978" y="29133"/>
                  </a:cubicBezTo>
                  <a:lnTo>
                    <a:pt x="41231" y="41106"/>
                  </a:lnTo>
                  <a:cubicBezTo>
                    <a:pt x="46486" y="43102"/>
                    <a:pt x="49720" y="47891"/>
                    <a:pt x="49720" y="53079"/>
                  </a:cubicBezTo>
                  <a:lnTo>
                    <a:pt x="49720" y="73831"/>
                  </a:lnTo>
                  <a:cubicBezTo>
                    <a:pt x="49316" y="80217"/>
                    <a:pt x="44061" y="85405"/>
                    <a:pt x="37189" y="85804"/>
                  </a:cubicBezTo>
                  <a:lnTo>
                    <a:pt x="12531" y="85804"/>
                  </a:lnTo>
                  <a:cubicBezTo>
                    <a:pt x="6063" y="85405"/>
                    <a:pt x="808" y="80217"/>
                    <a:pt x="0" y="73831"/>
                  </a:cubicBezTo>
                  <a:lnTo>
                    <a:pt x="0" y="61460"/>
                  </a:lnTo>
                  <a:lnTo>
                    <a:pt x="12531" y="61460"/>
                  </a:lnTo>
                  <a:lnTo>
                    <a:pt x="12531" y="73831"/>
                  </a:lnTo>
                  <a:lnTo>
                    <a:pt x="37189" y="73831"/>
                  </a:lnTo>
                  <a:lnTo>
                    <a:pt x="37189" y="62258"/>
                  </a:lnTo>
                  <a:cubicBezTo>
                    <a:pt x="37189" y="54276"/>
                    <a:pt x="37189" y="53877"/>
                    <a:pt x="32338" y="51083"/>
                  </a:cubicBezTo>
                  <a:lnTo>
                    <a:pt x="12935" y="41505"/>
                  </a:lnTo>
                  <a:cubicBezTo>
                    <a:pt x="4851" y="37514"/>
                    <a:pt x="404" y="33523"/>
                    <a:pt x="0" y="27537"/>
                  </a:cubicBezTo>
                  <a:lnTo>
                    <a:pt x="0" y="12372"/>
                  </a:lnTo>
                  <a:cubicBezTo>
                    <a:pt x="404" y="5986"/>
                    <a:pt x="5659" y="399"/>
                    <a:pt x="12531" y="0"/>
                  </a:cubicBezTo>
                  <a:lnTo>
                    <a:pt x="37189" y="0"/>
                  </a:lnTo>
                  <a:cubicBezTo>
                    <a:pt x="46082" y="0"/>
                    <a:pt x="49720" y="4390"/>
                    <a:pt x="49720" y="12372"/>
                  </a:cubicBezTo>
                  <a:lnTo>
                    <a:pt x="49720" y="22349"/>
                  </a:lnTo>
                  <a:lnTo>
                    <a:pt x="37189" y="22349"/>
                  </a:lnTo>
                  <a:lnTo>
                    <a:pt x="37189" y="12372"/>
                  </a:lnTo>
                  <a:lnTo>
                    <a:pt x="12531" y="12372"/>
                  </a:lnTo>
                  <a:lnTo>
                    <a:pt x="12531" y="19555"/>
                  </a:lnTo>
                  <a:close/>
                </a:path>
              </a:pathLst>
            </a:custGeom>
            <a:solidFill>
              <a:schemeClr val="bg1"/>
            </a:solidFill>
            <a:ln w="4017" cap="flat">
              <a:noFill/>
              <a:prstDash val="solid"/>
              <a:miter/>
            </a:ln>
          </p:spPr>
          <p:txBody>
            <a:bodyPr rtlCol="0" anchor="ctr"/>
            <a:lstStyle/>
            <a:p>
              <a:endParaRPr lang="en-US"/>
            </a:p>
          </p:txBody>
        </p:sp>
      </p:grpSp>
    </p:spTree>
    <p:extLst>
      <p:ext uri="{BB962C8B-B14F-4D97-AF65-F5344CB8AC3E}">
        <p14:creationId xmlns:p14="http://schemas.microsoft.com/office/powerpoint/2010/main" val="3713813220"/>
      </p:ext>
    </p:extLst>
  </p:cSld>
  <p:clrMap bg1="lt1" tx1="dk1" bg2="lt2" tx2="dk2" accent1="accent1" accent2="accent2" accent3="accent3" accent4="accent4" accent5="accent5" accent6="accent6" hlink="hlink" folHlink="folHlink"/>
  <p:sldLayoutIdLst>
    <p:sldLayoutId id="2147484701" r:id="rId1"/>
    <p:sldLayoutId id="2147484702" r:id="rId2"/>
    <p:sldLayoutId id="2147484703" r:id="rId3"/>
    <p:sldLayoutId id="2147484704" r:id="rId4"/>
    <p:sldLayoutId id="2147484705" r:id="rId5"/>
    <p:sldLayoutId id="2147484706" r:id="rId6"/>
    <p:sldLayoutId id="2147484707" r:id="rId7"/>
    <p:sldLayoutId id="2147484708" r:id="rId8"/>
    <p:sldLayoutId id="2147484709" r:id="rId9"/>
    <p:sldLayoutId id="2147484710" r:id="rId10"/>
    <p:sldLayoutId id="2147484711" r:id="rId11"/>
    <p:sldLayoutId id="2147484712" r:id="rId12"/>
    <p:sldLayoutId id="2147484713" r:id="rId13"/>
    <p:sldLayoutId id="2147484714" r:id="rId14"/>
    <p:sldLayoutId id="2147484715" r:id="rId15"/>
    <p:sldLayoutId id="2147484669" r:id="rId16"/>
    <p:sldLayoutId id="2147484699" r:id="rId17"/>
    <p:sldLayoutId id="2147484672" r:id="rId18"/>
    <p:sldLayoutId id="2147484716" r:id="rId19"/>
    <p:sldLayoutId id="2147484717" r:id="rId20"/>
    <p:sldLayoutId id="2147484718" r:id="rId21"/>
    <p:sldLayoutId id="2147484719" r:id="rId22"/>
    <p:sldLayoutId id="2147484720" r:id="rId23"/>
    <p:sldLayoutId id="2147484721" r:id="rId24"/>
    <p:sldLayoutId id="2147484722" r:id="rId25"/>
    <p:sldLayoutId id="2147484723" r:id="rId26"/>
    <p:sldLayoutId id="2147484724" r:id="rId27"/>
    <p:sldLayoutId id="2147484725" r:id="rId28"/>
    <p:sldLayoutId id="2147484726" r:id="rId29"/>
    <p:sldLayoutId id="2147484727" r:id="rId30"/>
    <p:sldLayoutId id="2147484728" r:id="rId31"/>
    <p:sldLayoutId id="2147484729" r:id="rId32"/>
    <p:sldLayoutId id="2147484730" r:id="rId33"/>
    <p:sldLayoutId id="2147484731" r:id="rId34"/>
    <p:sldLayoutId id="2147484732" r:id="rId35"/>
    <p:sldLayoutId id="2147484733" r:id="rId36"/>
    <p:sldLayoutId id="2147484734" r:id="rId37"/>
    <p:sldLayoutId id="2147484735" r:id="rId38"/>
    <p:sldLayoutId id="2147484736" r:id="rId39"/>
    <p:sldLayoutId id="2147484663" r:id="rId40"/>
    <p:sldLayoutId id="2147484738" r:id="rId41"/>
    <p:sldLayoutId id="2147484739" r:id="rId42"/>
    <p:sldLayoutId id="2147484740" r:id="rId43"/>
    <p:sldLayoutId id="2147484741" r:id="rId44"/>
    <p:sldLayoutId id="2147484742" r:id="rId45"/>
    <p:sldLayoutId id="2147484743" r:id="rId46"/>
    <p:sldLayoutId id="2147484668" r:id="rId47"/>
    <p:sldLayoutId id="2147484670" r:id="rId48"/>
    <p:sldLayoutId id="2147484676" r:id="rId49"/>
    <p:sldLayoutId id="2147484682" r:id="rId50"/>
    <p:sldLayoutId id="2147484683" r:id="rId51"/>
    <p:sldLayoutId id="2147484681" r:id="rId52"/>
    <p:sldLayoutId id="2147484671" r:id="rId53"/>
    <p:sldLayoutId id="2147484675" r:id="rId54"/>
    <p:sldLayoutId id="2147484679" r:id="rId55"/>
    <p:sldLayoutId id="2147484684" r:id="rId56"/>
    <p:sldLayoutId id="2147484685" r:id="rId57"/>
    <p:sldLayoutId id="2147484686" r:id="rId58"/>
    <p:sldLayoutId id="2147484693" r:id="rId59"/>
    <p:sldLayoutId id="2147484694" r:id="rId60"/>
    <p:sldLayoutId id="2147484695" r:id="rId61"/>
    <p:sldLayoutId id="2147484697" r:id="rId62"/>
  </p:sldLayoutIdLst>
  <p:transition spd="med">
    <p:wipe/>
  </p:transition>
  <p:hf hdr="0" ftr="0" dt="0"/>
  <p:txStyles>
    <p:titleStyle>
      <a:lvl1pPr algn="l" defTabSz="912813" rtl="0" eaLnBrk="1" fontAlgn="base" hangingPunct="1">
        <a:spcBef>
          <a:spcPct val="0"/>
        </a:spcBef>
        <a:spcAft>
          <a:spcPct val="0"/>
        </a:spcAft>
        <a:defRPr sz="2400" b="1" i="0" kern="1200" spc="10" baseline="0">
          <a:solidFill>
            <a:schemeClr val="bg1"/>
          </a:solidFill>
          <a:latin typeface="Stolzl" pitchFamily="2" charset="77"/>
          <a:ea typeface="Stolzl" pitchFamily="2" charset="77"/>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p:titleStyle>
    <p:bodyStyle>
      <a:lvl1pPr marL="0" indent="0" algn="l" defTabSz="912813" rtl="0" eaLnBrk="1" fontAlgn="base" hangingPunct="1">
        <a:lnSpc>
          <a:spcPct val="100000"/>
        </a:lnSpc>
        <a:spcBef>
          <a:spcPts val="0"/>
        </a:spcBef>
        <a:spcAft>
          <a:spcPts val="600"/>
        </a:spcAft>
        <a:buClr>
          <a:schemeClr val="accent1"/>
        </a:buClr>
        <a:buSzPct val="90000"/>
        <a:buFont typeface="Wingdings" pitchFamily="2" charset="2"/>
        <a:buNone/>
        <a:defRPr lang="en-US" sz="1600" b="1" i="0" kern="1200" spc="10" baseline="0" dirty="0">
          <a:solidFill>
            <a:schemeClr val="accent4"/>
          </a:solidFill>
          <a:latin typeface="Stolzl Book" pitchFamily="2" charset="77"/>
          <a:ea typeface="Roboto Medium" panose="02000000000000000000" pitchFamily="2" charset="0"/>
          <a:cs typeface="Segoe UI Semilight" panose="020B0402040204020203" pitchFamily="34" charset="0"/>
        </a:defRPr>
      </a:lvl1pPr>
      <a:lvl2pPr marL="182880" indent="-182563" algn="l" defTabSz="912813" rtl="0" eaLnBrk="1" fontAlgn="base" hangingPunct="1">
        <a:lnSpc>
          <a:spcPct val="100000"/>
        </a:lnSpc>
        <a:spcBef>
          <a:spcPts val="0"/>
        </a:spcBef>
        <a:spcAft>
          <a:spcPts val="600"/>
        </a:spcAft>
        <a:buClr>
          <a:schemeClr val="accent1"/>
        </a:buClr>
        <a:buSzPct val="90000"/>
        <a:buFont typeface="Arial" panose="020B0604020202020204" pitchFamily="34" charset="0"/>
        <a:buChar char="•"/>
        <a:defRPr lang="en-US" sz="14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2pPr>
      <a:lvl3pPr marL="365760" indent="-182880" algn="l" defTabSz="912813" rtl="0" eaLnBrk="1" fontAlgn="base" hangingPunct="1">
        <a:lnSpc>
          <a:spcPct val="100000"/>
        </a:lnSpc>
        <a:spcBef>
          <a:spcPts val="0"/>
        </a:spcBef>
        <a:spcAft>
          <a:spcPts val="600"/>
        </a:spcAft>
        <a:buClr>
          <a:schemeClr val="accent1"/>
        </a:buClr>
        <a:buSzPct val="90000"/>
        <a:buFont typeface="Arial"/>
        <a:buChar char="▸"/>
        <a:defRPr lang="en-US" sz="12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3pPr>
      <a:lvl4pPr marL="54864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4pPr>
      <a:lvl5pPr marL="548640" indent="0" algn="l" defTabSz="912813" rtl="0" eaLnBrk="1" fontAlgn="base" hangingPunct="1">
        <a:lnSpc>
          <a:spcPct val="100000"/>
        </a:lnSpc>
        <a:spcBef>
          <a:spcPts val="0"/>
        </a:spcBef>
        <a:spcAft>
          <a:spcPts val="600"/>
        </a:spcAft>
        <a:buClr>
          <a:schemeClr val="accent1"/>
        </a:buCl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200" kern="1200">
          <a:solidFill>
            <a:schemeClr val="tx1"/>
          </a:solidFill>
          <a:latin typeface="+mn-lt"/>
          <a:ea typeface="+mn-ea"/>
          <a:cs typeface="+mn-cs"/>
        </a:defRPr>
      </a:lvl1pPr>
      <a:lvl2pPr marL="0" algn="l" defTabSz="914377" rtl="0" eaLnBrk="1" latinLnBrk="0" hangingPunct="1">
        <a:defRPr sz="1000" kern="1000">
          <a:solidFill>
            <a:schemeClr val="tx1"/>
          </a:solidFill>
          <a:latin typeface="+mn-lt"/>
          <a:ea typeface="+mn-ea"/>
          <a:cs typeface="+mn-cs"/>
        </a:defRPr>
      </a:lvl2pPr>
      <a:lvl3pPr marL="0" algn="l" defTabSz="914377" rtl="0" eaLnBrk="1" latinLnBrk="0" hangingPunct="1">
        <a:defRPr sz="900" kern="900">
          <a:solidFill>
            <a:schemeClr val="tx1"/>
          </a:solidFill>
          <a:latin typeface="+mn-lt"/>
          <a:ea typeface="+mn-ea"/>
          <a:cs typeface="+mn-cs"/>
        </a:defRPr>
      </a:lvl3pPr>
      <a:lvl4pPr marL="0" algn="l" defTabSz="914377" rtl="0" eaLnBrk="1" latinLnBrk="0" hangingPunct="1">
        <a:defRPr sz="700" kern="1200">
          <a:solidFill>
            <a:schemeClr val="tx1"/>
          </a:solidFill>
          <a:latin typeface="+mn-lt"/>
          <a:ea typeface="+mn-ea"/>
          <a:cs typeface="+mn-cs"/>
        </a:defRPr>
      </a:lvl4pPr>
      <a:lvl5pPr marL="0" algn="l" defTabSz="914377" rtl="0" eaLnBrk="1" latinLnBrk="0" hangingPunct="1">
        <a:defRPr sz="700" kern="1200">
          <a:solidFill>
            <a:schemeClr val="tx1"/>
          </a:solidFill>
          <a:latin typeface="+mn-lt"/>
          <a:ea typeface="+mn-ea"/>
          <a:cs typeface="+mn-cs"/>
        </a:defRPr>
      </a:lvl5pPr>
      <a:lvl6pPr marL="0" algn="l" defTabSz="914377" rtl="0" eaLnBrk="1" latinLnBrk="0" hangingPunct="1">
        <a:defRPr sz="700" kern="1200">
          <a:solidFill>
            <a:schemeClr val="tx1"/>
          </a:solidFill>
          <a:latin typeface="+mn-lt"/>
          <a:ea typeface="+mn-ea"/>
          <a:cs typeface="+mn-cs"/>
        </a:defRPr>
      </a:lvl6pPr>
      <a:lvl7pPr marL="0" algn="l" defTabSz="914377" rtl="0" eaLnBrk="1" latinLnBrk="0" hangingPunct="1">
        <a:defRPr sz="700" kern="1200">
          <a:solidFill>
            <a:schemeClr val="tx1"/>
          </a:solidFill>
          <a:latin typeface="+mn-lt"/>
          <a:ea typeface="+mn-ea"/>
          <a:cs typeface="+mn-cs"/>
        </a:defRPr>
      </a:lvl7pPr>
      <a:lvl8pPr marL="0" algn="l" defTabSz="914377" rtl="0" eaLnBrk="1" latinLnBrk="0" hangingPunct="1">
        <a:defRPr sz="700" kern="1200">
          <a:solidFill>
            <a:schemeClr val="tx1"/>
          </a:solidFill>
          <a:latin typeface="+mn-lt"/>
          <a:ea typeface="+mn-ea"/>
          <a:cs typeface="+mn-cs"/>
        </a:defRPr>
      </a:lvl8pPr>
      <a:lvl9pPr marL="0" algn="l" defTabSz="914377" rtl="0" eaLnBrk="1" latinLnBrk="0" hangingPunct="1">
        <a:defRPr sz="7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27.jpeg"/><Relationship Id="rId7" Type="http://schemas.openxmlformats.org/officeDocument/2006/relationships/image" Target="../media/image31.emf"/><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emf"/></Relationships>
</file>

<file path=ppt/slides/_rels/slide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30.xml"/><Relationship Id="rId6" Type="http://schemas.openxmlformats.org/officeDocument/2006/relationships/image" Target="../media/image36.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4.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jpeg"/><Relationship Id="rId1" Type="http://schemas.openxmlformats.org/officeDocument/2006/relationships/slideLayout" Target="../slideLayouts/slideLayout3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5.xml.rels><?xml version="1.0" encoding="UTF-8" standalone="yes"?>
<Relationships xmlns="http://schemas.openxmlformats.org/package/2006/relationships"><Relationship Id="rId8" Type="http://schemas.openxmlformats.org/officeDocument/2006/relationships/image" Target="../media/image52.emf"/><Relationship Id="rId3" Type="http://schemas.openxmlformats.org/officeDocument/2006/relationships/image" Target="../media/image47.jpeg"/><Relationship Id="rId7" Type="http://schemas.openxmlformats.org/officeDocument/2006/relationships/image" Target="../media/image51.emf"/><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50.jpeg"/><Relationship Id="rId5" Type="http://schemas.openxmlformats.org/officeDocument/2006/relationships/image" Target="../media/image49.jpeg"/><Relationship Id="rId10" Type="http://schemas.openxmlformats.org/officeDocument/2006/relationships/image" Target="../media/image54.emf"/><Relationship Id="rId4" Type="http://schemas.openxmlformats.org/officeDocument/2006/relationships/image" Target="../media/image48.jpeg"/><Relationship Id="rId9" Type="http://schemas.openxmlformats.org/officeDocument/2006/relationships/image" Target="../media/image53.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5.emf"/><Relationship Id="rId3" Type="http://schemas.openxmlformats.org/officeDocument/2006/relationships/image" Target="../media/image55.svg"/><Relationship Id="rId7" Type="http://schemas.openxmlformats.org/officeDocument/2006/relationships/image" Target="../media/image59.png"/><Relationship Id="rId12" Type="http://schemas.openxmlformats.org/officeDocument/2006/relationships/image" Target="../media/image64.emf"/><Relationship Id="rId2" Type="http://schemas.openxmlformats.org/officeDocument/2006/relationships/notesSlide" Target="../notesSlides/notesSlide4.xml"/><Relationship Id="rId16" Type="http://schemas.openxmlformats.org/officeDocument/2006/relationships/image" Target="../media/image68.emf"/><Relationship Id="rId1" Type="http://schemas.openxmlformats.org/officeDocument/2006/relationships/slideLayout" Target="../slideLayouts/slideLayout3.xml"/><Relationship Id="rId6" Type="http://schemas.openxmlformats.org/officeDocument/2006/relationships/image" Target="../media/image58.svg"/><Relationship Id="rId11" Type="http://schemas.openxmlformats.org/officeDocument/2006/relationships/image" Target="../media/image63.emf"/><Relationship Id="rId5" Type="http://schemas.openxmlformats.org/officeDocument/2006/relationships/image" Target="../media/image57.svg"/><Relationship Id="rId15" Type="http://schemas.openxmlformats.org/officeDocument/2006/relationships/image" Target="../media/image67.emf"/><Relationship Id="rId10" Type="http://schemas.openxmlformats.org/officeDocument/2006/relationships/image" Target="../media/image62.emf"/><Relationship Id="rId4" Type="http://schemas.openxmlformats.org/officeDocument/2006/relationships/image" Target="../media/image56.svg"/><Relationship Id="rId9" Type="http://schemas.openxmlformats.org/officeDocument/2006/relationships/image" Target="../media/image61.emf"/><Relationship Id="rId14" Type="http://schemas.openxmlformats.org/officeDocument/2006/relationships/image" Target="../media/image66.emf"/></Relationships>
</file>

<file path=ppt/slides/_rels/slide8.xml.rels><?xml version="1.0" encoding="UTF-8" standalone="yes"?>
<Relationships xmlns="http://schemas.openxmlformats.org/package/2006/relationships"><Relationship Id="rId8" Type="http://schemas.openxmlformats.org/officeDocument/2006/relationships/image" Target="../media/image75.jpeg"/><Relationship Id="rId13" Type="http://schemas.openxmlformats.org/officeDocument/2006/relationships/image" Target="../media/image80.png"/><Relationship Id="rId3" Type="http://schemas.openxmlformats.org/officeDocument/2006/relationships/image" Target="../media/image70.png"/><Relationship Id="rId7" Type="http://schemas.openxmlformats.org/officeDocument/2006/relationships/image" Target="../media/image74.png"/><Relationship Id="rId12" Type="http://schemas.openxmlformats.org/officeDocument/2006/relationships/image" Target="../media/image79.png"/><Relationship Id="rId17" Type="http://schemas.openxmlformats.org/officeDocument/2006/relationships/image" Target="../media/image84.png"/><Relationship Id="rId2" Type="http://schemas.openxmlformats.org/officeDocument/2006/relationships/image" Target="../media/image69.png"/><Relationship Id="rId16" Type="http://schemas.openxmlformats.org/officeDocument/2006/relationships/image" Target="../media/image83.png"/><Relationship Id="rId1" Type="http://schemas.openxmlformats.org/officeDocument/2006/relationships/slideLayout" Target="../slideLayouts/slideLayout22.xml"/><Relationship Id="rId6" Type="http://schemas.openxmlformats.org/officeDocument/2006/relationships/image" Target="../media/image73.png"/><Relationship Id="rId11" Type="http://schemas.openxmlformats.org/officeDocument/2006/relationships/image" Target="../media/image78.jpeg"/><Relationship Id="rId5" Type="http://schemas.openxmlformats.org/officeDocument/2006/relationships/image" Target="../media/image72.png"/><Relationship Id="rId15" Type="http://schemas.openxmlformats.org/officeDocument/2006/relationships/image" Target="../media/image82.jpeg"/><Relationship Id="rId10" Type="http://schemas.openxmlformats.org/officeDocument/2006/relationships/image" Target="../media/image77.jpeg"/><Relationship Id="rId4" Type="http://schemas.openxmlformats.org/officeDocument/2006/relationships/image" Target="../media/image71.png"/><Relationship Id="rId9" Type="http://schemas.openxmlformats.org/officeDocument/2006/relationships/image" Target="../media/image76.emf"/><Relationship Id="rId14" Type="http://schemas.openxmlformats.org/officeDocument/2006/relationships/image" Target="../media/image81.png"/></Relationships>
</file>

<file path=ppt/slides/_rels/slide9.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5.xml"/><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8" Type="http://schemas.openxmlformats.org/officeDocument/2006/relationships/image" Target="../media/image91.jpeg"/><Relationship Id="rId13" Type="http://schemas.microsoft.com/office/2007/relationships/hdphoto" Target="../media/hdphoto2.wdp"/><Relationship Id="rId3" Type="http://schemas.microsoft.com/office/2007/relationships/hdphoto" Target="../media/hdphoto1.wdp"/><Relationship Id="rId7" Type="http://schemas.openxmlformats.org/officeDocument/2006/relationships/image" Target="../media/image90.png"/><Relationship Id="rId12" Type="http://schemas.openxmlformats.org/officeDocument/2006/relationships/image" Target="../media/image95.png"/><Relationship Id="rId2" Type="http://schemas.openxmlformats.org/officeDocument/2006/relationships/image" Target="../media/image86.png"/><Relationship Id="rId16" Type="http://schemas.microsoft.com/office/2007/relationships/hdphoto" Target="../media/hdphoto3.wdp"/><Relationship Id="rId1" Type="http://schemas.openxmlformats.org/officeDocument/2006/relationships/slideLayout" Target="../slideLayouts/slideLayout5.xml"/><Relationship Id="rId6" Type="http://schemas.openxmlformats.org/officeDocument/2006/relationships/image" Target="../media/image89.jpeg"/><Relationship Id="rId11" Type="http://schemas.openxmlformats.org/officeDocument/2006/relationships/image" Target="../media/image94.png"/><Relationship Id="rId5" Type="http://schemas.openxmlformats.org/officeDocument/2006/relationships/image" Target="../media/image88.png"/><Relationship Id="rId15" Type="http://schemas.openxmlformats.org/officeDocument/2006/relationships/image" Target="../media/image97.png"/><Relationship Id="rId10" Type="http://schemas.openxmlformats.org/officeDocument/2006/relationships/image" Target="../media/image93.png"/><Relationship Id="rId4" Type="http://schemas.openxmlformats.org/officeDocument/2006/relationships/image" Target="../media/image87.jpeg"/><Relationship Id="rId9" Type="http://schemas.openxmlformats.org/officeDocument/2006/relationships/image" Target="../media/image92.jpeg"/><Relationship Id="rId14" Type="http://schemas.openxmlformats.org/officeDocument/2006/relationships/image" Target="../media/image96.png"/></Relationships>
</file>

<file path=ppt/slides/_rels/slide11.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6.xml"/><Relationship Id="rId1" Type="http://schemas.openxmlformats.org/officeDocument/2006/relationships/slideLayout" Target="../slideLayouts/slideLayout49.xml"/><Relationship Id="rId4" Type="http://schemas.openxmlformats.org/officeDocument/2006/relationships/image" Target="../media/image99.png"/></Relationships>
</file>

<file path=ppt/slides/_rels/slide1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7.xml"/><Relationship Id="rId1" Type="http://schemas.openxmlformats.org/officeDocument/2006/relationships/slideLayout" Target="../slideLayouts/slideLayout50.xml"/><Relationship Id="rId4" Type="http://schemas.openxmlformats.org/officeDocument/2006/relationships/image" Target="../media/image101.svg"/></Relationships>
</file>

<file path=ppt/slides/_rels/slide13.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8.xml"/><Relationship Id="rId1" Type="http://schemas.openxmlformats.org/officeDocument/2006/relationships/slideLayout" Target="../slideLayouts/slideLayout30.xml"/><Relationship Id="rId4" Type="http://schemas.openxmlformats.org/officeDocument/2006/relationships/image" Target="../media/image103.sv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3" Type="http://schemas.openxmlformats.org/officeDocument/2006/relationships/image" Target="../media/image104.emf"/><Relationship Id="rId7" Type="http://schemas.openxmlformats.org/officeDocument/2006/relationships/image" Target="../media/image107.jpe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06.emf"/><Relationship Id="rId5" Type="http://schemas.openxmlformats.org/officeDocument/2006/relationships/image" Target="../media/image66.emf"/><Relationship Id="rId4" Type="http://schemas.openxmlformats.org/officeDocument/2006/relationships/image" Target="../media/image105.emf"/></Relationships>
</file>

<file path=ppt/slides/_rels/slide16.xml.rels><?xml version="1.0" encoding="UTF-8" standalone="yes"?>
<Relationships xmlns="http://schemas.openxmlformats.org/package/2006/relationships"><Relationship Id="rId3" Type="http://schemas.openxmlformats.org/officeDocument/2006/relationships/image" Target="../media/image108.emf"/><Relationship Id="rId7" Type="http://schemas.openxmlformats.org/officeDocument/2006/relationships/image" Target="../media/image111.jpe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65.emf"/><Relationship Id="rId5" Type="http://schemas.openxmlformats.org/officeDocument/2006/relationships/image" Target="../media/image110.emf"/><Relationship Id="rId4" Type="http://schemas.openxmlformats.org/officeDocument/2006/relationships/image" Target="../media/image109.emf"/></Relationships>
</file>

<file path=ppt/slides/_rels/slide17.xml.rels><?xml version="1.0" encoding="UTF-8" standalone="yes"?>
<Relationships xmlns="http://schemas.openxmlformats.org/package/2006/relationships"><Relationship Id="rId8" Type="http://schemas.openxmlformats.org/officeDocument/2006/relationships/image" Target="../media/image64.emf"/><Relationship Id="rId3" Type="http://schemas.openxmlformats.org/officeDocument/2006/relationships/chart" Target="../charts/chart2.xml"/><Relationship Id="rId7" Type="http://schemas.openxmlformats.org/officeDocument/2006/relationships/image" Target="../media/image63.emf"/><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14.emf"/><Relationship Id="rId5" Type="http://schemas.openxmlformats.org/officeDocument/2006/relationships/image" Target="../media/image113.emf"/><Relationship Id="rId10" Type="http://schemas.openxmlformats.org/officeDocument/2006/relationships/image" Target="../media/image116.jpeg"/><Relationship Id="rId4" Type="http://schemas.openxmlformats.org/officeDocument/2006/relationships/image" Target="../media/image112.emf"/><Relationship Id="rId9" Type="http://schemas.openxmlformats.org/officeDocument/2006/relationships/image" Target="../media/image115.emf"/></Relationships>
</file>

<file path=ppt/slides/_rels/slide18.xml.rels><?xml version="1.0" encoding="UTF-8" standalone="yes"?>
<Relationships xmlns="http://schemas.openxmlformats.org/package/2006/relationships"><Relationship Id="rId8" Type="http://schemas.openxmlformats.org/officeDocument/2006/relationships/image" Target="../media/image121.emf"/><Relationship Id="rId3" Type="http://schemas.openxmlformats.org/officeDocument/2006/relationships/image" Target="../media/image117.emf"/><Relationship Id="rId7" Type="http://schemas.openxmlformats.org/officeDocument/2006/relationships/image" Target="../media/image120.emf"/><Relationship Id="rId12" Type="http://schemas.microsoft.com/office/2007/relationships/hdphoto" Target="../media/hdphoto4.wdp"/><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19.emf"/><Relationship Id="rId11" Type="http://schemas.openxmlformats.org/officeDocument/2006/relationships/image" Target="../media/image123.png"/><Relationship Id="rId5" Type="http://schemas.openxmlformats.org/officeDocument/2006/relationships/image" Target="../media/image118.emf"/><Relationship Id="rId10" Type="http://schemas.openxmlformats.org/officeDocument/2006/relationships/image" Target="../media/image122.emf"/><Relationship Id="rId4" Type="http://schemas.openxmlformats.org/officeDocument/2006/relationships/image" Target="../media/image61.emf"/><Relationship Id="rId9" Type="http://schemas.openxmlformats.org/officeDocument/2006/relationships/image" Target="../media/image62.emf"/></Relationships>
</file>

<file path=ppt/slides/_rels/slide19.xml.rels><?xml version="1.0" encoding="UTF-8" standalone="yes"?>
<Relationships xmlns="http://schemas.openxmlformats.org/package/2006/relationships"><Relationship Id="rId3" Type="http://schemas.microsoft.com/office/2018/10/relationships/comments" Target="../comments/modernComment_104_AA66071E.xml"/><Relationship Id="rId7" Type="http://schemas.openxmlformats.org/officeDocument/2006/relationships/image" Target="../media/image127.svg"/><Relationship Id="rId2" Type="http://schemas.openxmlformats.org/officeDocument/2006/relationships/notesSlide" Target="../notesSlides/notesSlide13.xml"/><Relationship Id="rId1" Type="http://schemas.openxmlformats.org/officeDocument/2006/relationships/slideLayout" Target="../slideLayouts/slideLayout53.xml"/><Relationship Id="rId6" Type="http://schemas.openxmlformats.org/officeDocument/2006/relationships/image" Target="../media/image126.svg"/><Relationship Id="rId5" Type="http://schemas.openxmlformats.org/officeDocument/2006/relationships/image" Target="../media/image125.svg"/><Relationship Id="rId4" Type="http://schemas.openxmlformats.org/officeDocument/2006/relationships/image" Target="../media/image124.jpeg"/></Relationships>
</file>

<file path=ppt/slides/_rels/slide20.xml.rels><?xml version="1.0" encoding="UTF-8" standalone="yes"?>
<Relationships xmlns="http://schemas.openxmlformats.org/package/2006/relationships"><Relationship Id="rId8" Type="http://schemas.openxmlformats.org/officeDocument/2006/relationships/image" Target="../media/image131.svg"/><Relationship Id="rId3" Type="http://schemas.openxmlformats.org/officeDocument/2006/relationships/slideLayout" Target="../slideLayouts/slideLayout66.xml"/><Relationship Id="rId7" Type="http://schemas.openxmlformats.org/officeDocument/2006/relationships/image" Target="../media/image130.sv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29.png"/><Relationship Id="rId5" Type="http://schemas.openxmlformats.org/officeDocument/2006/relationships/image" Target="../media/image128.jpeg"/><Relationship Id="rId4" Type="http://schemas.openxmlformats.org/officeDocument/2006/relationships/notesSlide" Target="../notesSlides/notesSlide14.xml"/><Relationship Id="rId9" Type="http://schemas.openxmlformats.org/officeDocument/2006/relationships/image" Target="../media/image132.svg"/></Relationships>
</file>

<file path=ppt/slides/_rels/slide21.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15.xml"/><Relationship Id="rId1" Type="http://schemas.openxmlformats.org/officeDocument/2006/relationships/slideLayout" Target="../slideLayouts/slideLayout66.xml"/><Relationship Id="rId4" Type="http://schemas.openxmlformats.org/officeDocument/2006/relationships/image" Target="../media/image133.png"/></Relationships>
</file>

<file path=ppt/slides/_rels/slide22.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16.xml"/><Relationship Id="rId1" Type="http://schemas.openxmlformats.org/officeDocument/2006/relationships/slideLayout" Target="../slideLayouts/slideLayout66.xml"/><Relationship Id="rId4" Type="http://schemas.openxmlformats.org/officeDocument/2006/relationships/image" Target="../media/image133.png"/></Relationships>
</file>

<file path=ppt/slides/_rels/slide23.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notesSlide" Target="../notesSlides/notesSlide17.xml"/><Relationship Id="rId1" Type="http://schemas.openxmlformats.org/officeDocument/2006/relationships/slideLayout" Target="../slideLayouts/slideLayout63.xml"/><Relationship Id="rId5" Type="http://schemas.openxmlformats.org/officeDocument/2006/relationships/image" Target="../media/image136.svg"/><Relationship Id="rId4" Type="http://schemas.openxmlformats.org/officeDocument/2006/relationships/image" Target="../media/image1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5F21F-B394-E849-1A0F-D786AD503AE4}"/>
              </a:ext>
            </a:extLst>
          </p:cNvPr>
          <p:cNvSpPr>
            <a:spLocks noGrp="1"/>
          </p:cNvSpPr>
          <p:nvPr>
            <p:ph type="ctrTitle"/>
          </p:nvPr>
        </p:nvSpPr>
        <p:spPr/>
        <p:txBody>
          <a:bodyPr>
            <a:normAutofit/>
          </a:bodyPr>
          <a:lstStyle/>
          <a:p>
            <a:r>
              <a:rPr lang="en-US"/>
              <a:t>Connect Devices. Improve Lives.</a:t>
            </a:r>
          </a:p>
        </p:txBody>
      </p:sp>
      <p:sp>
        <p:nvSpPr>
          <p:cNvPr id="3" name="Subtitle 2">
            <a:extLst>
              <a:ext uri="{FF2B5EF4-FFF2-40B4-BE49-F238E27FC236}">
                <a16:creationId xmlns:a16="http://schemas.microsoft.com/office/drawing/2014/main" id="{9CD17E45-82A4-FAC9-B4D2-0C7E6EEC3BCC}"/>
              </a:ext>
            </a:extLst>
          </p:cNvPr>
          <p:cNvSpPr>
            <a:spLocks noGrp="1"/>
          </p:cNvSpPr>
          <p:nvPr>
            <p:ph type="subTitle" idx="1"/>
          </p:nvPr>
        </p:nvSpPr>
        <p:spPr/>
        <p:txBody>
          <a:bodyPr/>
          <a:lstStyle/>
          <a:p>
            <a:r>
              <a:rPr lang="en-US">
                <a:ea typeface="Roboto Medium"/>
                <a:cs typeface="Arial"/>
              </a:rPr>
              <a:t>Silicon Labs and the Future of Wireless IoT</a:t>
            </a:r>
            <a:endParaRPr lang="en-US">
              <a:ea typeface="Roboto Medium"/>
            </a:endParaRPr>
          </a:p>
          <a:p>
            <a:endParaRPr lang="en-US"/>
          </a:p>
        </p:txBody>
      </p:sp>
      <p:sp>
        <p:nvSpPr>
          <p:cNvPr id="4" name="Chart Placeholder 3">
            <a:extLst>
              <a:ext uri="{FF2B5EF4-FFF2-40B4-BE49-F238E27FC236}">
                <a16:creationId xmlns:a16="http://schemas.microsoft.com/office/drawing/2014/main" id="{FBDDEFD6-5EF9-0C21-8003-258646F17A36}"/>
              </a:ext>
            </a:extLst>
          </p:cNvPr>
          <p:cNvSpPr>
            <a:spLocks noGrp="1"/>
          </p:cNvSpPr>
          <p:nvPr>
            <p:ph type="chart" sz="quarter" idx="10"/>
          </p:nvPr>
        </p:nvSpPr>
        <p:spPr/>
        <p:txBody>
          <a:bodyPr/>
          <a:lstStyle/>
          <a:p>
            <a:endParaRPr lang="en-US"/>
          </a:p>
        </p:txBody>
      </p:sp>
    </p:spTree>
    <p:extLst>
      <p:ext uri="{BB962C8B-B14F-4D97-AF65-F5344CB8AC3E}">
        <p14:creationId xmlns:p14="http://schemas.microsoft.com/office/powerpoint/2010/main" val="3062376458"/>
      </p:ext>
    </p:extLst>
  </p:cSld>
  <p:clrMapOvr>
    <a:masterClrMapping/>
  </p:clrMapOvr>
  <p:transition spd="med">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689EF9DD-582B-97ED-630F-D1026B1FC12A}"/>
              </a:ext>
            </a:extLst>
          </p:cNvPr>
          <p:cNvPicPr>
            <a:picLocks noGrp="1" noChangeAspect="1"/>
          </p:cNvPicPr>
          <p:nvPr>
            <p:ph type="pic" sz="quarter" idx="21"/>
          </p:nvPr>
        </p:nvPicPr>
        <p:blipFill>
          <a:blip r:embed="rId3">
            <a:alphaModFix/>
            <a:extLst>
              <a:ext uri="{28A0092B-C50C-407E-A947-70E740481C1C}">
                <a14:useLocalDpi xmlns:a14="http://schemas.microsoft.com/office/drawing/2010/main" val="0"/>
              </a:ext>
            </a:extLst>
          </a:blip>
          <a:srcRect l="770" r="37388"/>
          <a:stretch/>
        </p:blipFill>
        <p:spPr>
          <a:xfrm>
            <a:off x="0" y="-1"/>
            <a:ext cx="6534496" cy="6858001"/>
          </a:xfrm>
        </p:spPr>
      </p:pic>
      <p:sp>
        <p:nvSpPr>
          <p:cNvPr id="6" name="Round Same Side Corner Rectangle 21">
            <a:extLst>
              <a:ext uri="{FF2B5EF4-FFF2-40B4-BE49-F238E27FC236}">
                <a16:creationId xmlns:a16="http://schemas.microsoft.com/office/drawing/2014/main" id="{8BA58BD0-D3C2-1320-44BA-6A11D5425C81}"/>
              </a:ext>
              <a:ext uri="{C183D7F6-B498-43B3-948B-1728B52AA6E4}">
                <adec:decorative xmlns:adec="http://schemas.microsoft.com/office/drawing/2017/decorative" val="1"/>
              </a:ext>
            </a:extLst>
          </p:cNvPr>
          <p:cNvSpPr/>
          <p:nvPr/>
        </p:nvSpPr>
        <p:spPr>
          <a:xfrm rot="16200000">
            <a:off x="437422" y="1123426"/>
            <a:ext cx="5504965" cy="5049771"/>
          </a:xfrm>
          <a:prstGeom prst="round2SameRect">
            <a:avLst>
              <a:gd name="adj1" fmla="val 0"/>
              <a:gd name="adj2" fmla="val 0"/>
            </a:avLst>
          </a:prstGeom>
          <a:gradFill flip="none" rotWithShape="1">
            <a:gsLst>
              <a:gs pos="0">
                <a:schemeClr val="bg1"/>
              </a:gs>
              <a:gs pos="100000">
                <a:schemeClr val="tx1">
                  <a:alpha val="0"/>
                </a:schemeClr>
              </a:gs>
            </a:gsLst>
            <a:lin ang="10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 name="Content Placeholder 2">
            <a:extLst>
              <a:ext uri="{FF2B5EF4-FFF2-40B4-BE49-F238E27FC236}">
                <a16:creationId xmlns:a16="http://schemas.microsoft.com/office/drawing/2014/main" id="{A9B1979A-5015-711B-75E0-F16E555DBAF9}"/>
              </a:ext>
            </a:extLst>
          </p:cNvPr>
          <p:cNvSpPr>
            <a:spLocks noGrp="1"/>
          </p:cNvSpPr>
          <p:nvPr>
            <p:ph sz="quarter" idx="13"/>
          </p:nvPr>
        </p:nvSpPr>
        <p:spPr>
          <a:xfrm>
            <a:off x="6982999" y="1447125"/>
            <a:ext cx="5032019" cy="2669451"/>
          </a:xfrm>
        </p:spPr>
        <p:txBody>
          <a:bodyPr>
            <a:normAutofit fontScale="92500" lnSpcReduction="10000"/>
          </a:bodyPr>
          <a:lstStyle/>
          <a:p>
            <a:pPr lvl="1" indent="-182245">
              <a:buClr>
                <a:schemeClr val="accent1"/>
              </a:buClr>
              <a:buFont typeface="Wingdings" pitchFamily="2" charset="2"/>
              <a:buChar char="§"/>
            </a:pPr>
            <a:r>
              <a:rPr lang="en-US">
                <a:latin typeface="Arial"/>
                <a:ea typeface="Roboto"/>
                <a:cs typeface="Segoe UI Semilight"/>
              </a:rPr>
              <a:t>Merged </a:t>
            </a:r>
            <a:r>
              <a:rPr kumimoji="0" lang="en-US" sz="1400" b="1" i="0" u="none" strike="noStrike" kern="0" cap="none" spc="0" normalizeH="0" baseline="0" noProof="0">
                <a:ln>
                  <a:noFill/>
                </a:ln>
                <a:solidFill>
                  <a:srgbClr val="000000"/>
                </a:solidFill>
                <a:effectLst/>
                <a:uLnTx/>
                <a:uFillTx/>
                <a:latin typeface="Arial"/>
                <a:ea typeface="Roboto"/>
                <a:cs typeface="Arial"/>
                <a:sym typeface="Arial"/>
              </a:rPr>
              <a:t>cutting-edge technology </a:t>
            </a:r>
            <a:r>
              <a:rPr kumimoji="0" lang="en-US" sz="1400" i="0" u="none" strike="noStrike" kern="0" cap="none" spc="0" normalizeH="0" baseline="0" noProof="0">
                <a:ln>
                  <a:noFill/>
                </a:ln>
                <a:solidFill>
                  <a:srgbClr val="000000"/>
                </a:solidFill>
                <a:effectLst/>
                <a:uLnTx/>
                <a:uFillTx/>
                <a:latin typeface="Arial"/>
                <a:ea typeface="Roboto"/>
                <a:cs typeface="Arial"/>
                <a:sym typeface="Arial"/>
              </a:rPr>
              <a:t>into the </a:t>
            </a:r>
            <a:br>
              <a:rPr lang="en-US" sz="1400" i="0" u="none" strike="noStrike" kern="0" cap="none" spc="0" normalizeH="0" baseline="0" noProof="0">
                <a:ln>
                  <a:noFill/>
                </a:ln>
                <a:effectLst/>
                <a:uLnTx/>
                <a:uFillTx/>
                <a:latin typeface="Arial"/>
                <a:cs typeface="Arial" pitchFamily="34" charset="0"/>
              </a:rPr>
            </a:br>
            <a:r>
              <a:rPr kumimoji="0" lang="en-US" sz="1400" b="1" i="0" u="none" strike="noStrike" kern="0" cap="none" spc="0" normalizeH="0" baseline="0" noProof="0">
                <a:ln>
                  <a:noFill/>
                </a:ln>
                <a:solidFill>
                  <a:srgbClr val="000000"/>
                </a:solidFill>
                <a:effectLst/>
                <a:uLnTx/>
                <a:uFillTx/>
                <a:latin typeface="Arial"/>
                <a:ea typeface="Roboto"/>
                <a:cs typeface="Arial"/>
                <a:sym typeface="Arial"/>
              </a:rPr>
              <a:t>highest integrated </a:t>
            </a:r>
            <a:r>
              <a:rPr kumimoji="0" lang="en-US" sz="1400" i="0" u="none" strike="noStrike" kern="0" cap="none" spc="0" normalizeH="0" baseline="0" noProof="0">
                <a:ln>
                  <a:noFill/>
                </a:ln>
                <a:solidFill>
                  <a:srgbClr val="000000"/>
                </a:solidFill>
                <a:effectLst/>
                <a:uLnTx/>
                <a:uFillTx/>
                <a:latin typeface="Arial"/>
                <a:ea typeface="Roboto"/>
                <a:cs typeface="Arial"/>
                <a:sym typeface="Arial"/>
              </a:rPr>
              <a:t>SoCs </a:t>
            </a:r>
            <a:endParaRPr lang="en-US">
              <a:ea typeface="Roboto"/>
              <a:cs typeface="Arial"/>
            </a:endParaRPr>
          </a:p>
          <a:p>
            <a:pPr lvl="1" indent="-182245"/>
            <a:r>
              <a:rPr lang="en-US">
                <a:latin typeface="Arial"/>
                <a:ea typeface="Roboto"/>
                <a:cs typeface="Segoe UI Semilight"/>
              </a:rPr>
              <a:t>Unmatched breadth, depth, and focus on Wireless IoT</a:t>
            </a:r>
            <a:endParaRPr lang="en-US"/>
          </a:p>
          <a:p>
            <a:pPr lvl="1" indent="-182245">
              <a:buClr>
                <a:schemeClr val="accent1"/>
              </a:buClr>
              <a:buFont typeface="Wingdings" pitchFamily="2" charset="2"/>
              <a:buChar char="§"/>
            </a:pPr>
            <a:r>
              <a:rPr lang="en-US">
                <a:latin typeface="Arial"/>
                <a:ea typeface="Roboto"/>
                <a:cs typeface="Segoe UI Semilight"/>
              </a:rPr>
              <a:t>Access to </a:t>
            </a:r>
            <a:r>
              <a:rPr lang="en-US" b="1">
                <a:latin typeface="Arial"/>
                <a:ea typeface="Roboto"/>
                <a:cs typeface="Segoe UI Semilight"/>
              </a:rPr>
              <a:t>industry experts</a:t>
            </a:r>
            <a:r>
              <a:rPr lang="en-US">
                <a:latin typeface="Arial"/>
                <a:ea typeface="Roboto"/>
                <a:cs typeface="Segoe UI Semilight"/>
              </a:rPr>
              <a:t>, development tools simplicity</a:t>
            </a:r>
          </a:p>
          <a:p>
            <a:pPr lvl="1" indent="-182245">
              <a:buClr>
                <a:schemeClr val="accent1"/>
              </a:buClr>
              <a:buFont typeface="Wingdings" pitchFamily="2" charset="2"/>
              <a:buChar char="§"/>
            </a:pPr>
            <a:r>
              <a:rPr kumimoji="0" lang="en-US" sz="1400" i="0" u="none" strike="noStrike" kern="0" cap="none" spc="0" normalizeH="0" baseline="0" noProof="0">
                <a:ln>
                  <a:noFill/>
                </a:ln>
                <a:solidFill>
                  <a:srgbClr val="000000"/>
                </a:solidFill>
                <a:effectLst/>
                <a:uLnTx/>
                <a:uFillTx/>
                <a:latin typeface="Arial"/>
                <a:ea typeface="Roboto"/>
                <a:cs typeface="Arial"/>
                <a:sym typeface="Arial"/>
              </a:rPr>
              <a:t>Driving </a:t>
            </a:r>
            <a:r>
              <a:rPr kumimoji="0" lang="en-US" sz="1400" b="1" i="0" u="none" strike="noStrike" kern="0" cap="none" spc="0" normalizeH="0" baseline="0" noProof="0">
                <a:ln>
                  <a:noFill/>
                </a:ln>
                <a:solidFill>
                  <a:srgbClr val="000000"/>
                </a:solidFill>
                <a:effectLst/>
                <a:uLnTx/>
                <a:uFillTx/>
                <a:latin typeface="Arial"/>
                <a:ea typeface="Roboto"/>
                <a:cs typeface="Arial"/>
                <a:sym typeface="Arial"/>
              </a:rPr>
              <a:t>alliance</a:t>
            </a:r>
            <a:r>
              <a:rPr kumimoji="0" lang="en-US" sz="1400" b="1" i="0" u="none" strike="noStrike" kern="0" cap="none" spc="0" normalizeH="0" baseline="0" noProof="0">
                <a:ln>
                  <a:noFill/>
                </a:ln>
                <a:effectLst/>
                <a:uLnTx/>
                <a:uFillTx/>
                <a:latin typeface="Arial"/>
                <a:ea typeface="Roboto"/>
                <a:cs typeface="Arial"/>
                <a:sym typeface="Arial"/>
              </a:rPr>
              <a:t> </a:t>
            </a:r>
            <a:r>
              <a:rPr lang="en-US" sz="1400" b="1">
                <a:latin typeface="Arial"/>
                <a:ea typeface="Roboto"/>
                <a:cs typeface="Arial"/>
              </a:rPr>
              <a:t>innovation</a:t>
            </a:r>
            <a:r>
              <a:rPr lang="en-US" sz="1400">
                <a:latin typeface="Arial"/>
                <a:ea typeface="Roboto"/>
                <a:cs typeface="Arial"/>
              </a:rPr>
              <a:t>, </a:t>
            </a:r>
            <a:r>
              <a:rPr kumimoji="0" lang="en-US" sz="1400" i="0" u="none" strike="noStrike" kern="0" cap="none" spc="0" normalizeH="0" baseline="0" noProof="0">
                <a:ln>
                  <a:noFill/>
                </a:ln>
                <a:effectLst/>
                <a:uLnTx/>
                <a:uFillTx/>
                <a:latin typeface="Arial"/>
                <a:ea typeface="Roboto"/>
                <a:cs typeface="Arial"/>
                <a:sym typeface="Arial"/>
              </a:rPr>
              <a:t>creating </a:t>
            </a:r>
            <a:r>
              <a:rPr lang="en-US" sz="1400" b="1">
                <a:latin typeface="Arial"/>
                <a:ea typeface="Roboto"/>
                <a:cs typeface="Arial"/>
              </a:rPr>
              <a:t>edge connectivity </a:t>
            </a:r>
            <a:r>
              <a:rPr lang="en-US" sz="1400" err="1">
                <a:latin typeface="Arial"/>
                <a:ea typeface="Roboto"/>
                <a:cs typeface="Arial"/>
              </a:rPr>
              <a:t>ec</a:t>
            </a:r>
            <a:r>
              <a:rPr kumimoji="0" lang="en-US" sz="1400" i="0" u="none" strike="noStrike" kern="0" cap="none" spc="0" normalizeH="0" baseline="0" noProof="0" err="1">
                <a:ln>
                  <a:noFill/>
                </a:ln>
                <a:solidFill>
                  <a:srgbClr val="000000"/>
                </a:solidFill>
                <a:effectLst/>
                <a:uLnTx/>
                <a:uFillTx/>
                <a:latin typeface="Arial"/>
                <a:ea typeface="Roboto"/>
                <a:cs typeface="Arial"/>
                <a:sym typeface="Arial"/>
              </a:rPr>
              <a:t>osystems</a:t>
            </a:r>
            <a:r>
              <a:rPr kumimoji="0" lang="en-US" sz="1400" b="1" i="0" u="none" strike="noStrike" kern="0" cap="none" spc="0" normalizeH="0" baseline="0" noProof="0">
                <a:ln>
                  <a:noFill/>
                </a:ln>
                <a:solidFill>
                  <a:srgbClr val="000000"/>
                </a:solidFill>
                <a:effectLst/>
                <a:uLnTx/>
                <a:uFillTx/>
                <a:latin typeface="Arial"/>
                <a:ea typeface="Roboto"/>
                <a:cs typeface="Arial"/>
                <a:sym typeface="Arial"/>
              </a:rPr>
              <a:t> </a:t>
            </a:r>
            <a:endParaRPr lang="en-US">
              <a:ea typeface="Roboto"/>
              <a:cs typeface="Arial"/>
            </a:endParaRPr>
          </a:p>
          <a:p>
            <a:pPr lvl="1" indent="-182245">
              <a:buClr>
                <a:schemeClr val="accent1"/>
              </a:buClr>
              <a:buFont typeface="Wingdings" pitchFamily="2" charset="2"/>
              <a:buChar char="§"/>
            </a:pPr>
            <a:r>
              <a:rPr lang="en-US">
                <a:latin typeface="Arial"/>
                <a:ea typeface="Roboto"/>
                <a:cs typeface="Segoe UI Semilight"/>
              </a:rPr>
              <a:t>Dedicated to </a:t>
            </a:r>
            <a:r>
              <a:rPr lang="en-US" b="1">
                <a:latin typeface="Arial"/>
                <a:ea typeface="Roboto"/>
                <a:cs typeface="Segoe UI Semilight"/>
              </a:rPr>
              <a:t>connecting devices</a:t>
            </a:r>
            <a:r>
              <a:rPr lang="en-US">
                <a:latin typeface="Arial"/>
                <a:ea typeface="Roboto"/>
                <a:cs typeface="Segoe UI Semilight"/>
              </a:rPr>
              <a:t> and </a:t>
            </a:r>
            <a:r>
              <a:rPr lang="en-US" b="1">
                <a:latin typeface="Arial"/>
                <a:ea typeface="Roboto"/>
                <a:cs typeface="Segoe UI Semilight"/>
              </a:rPr>
              <a:t>improving lives</a:t>
            </a:r>
          </a:p>
        </p:txBody>
      </p:sp>
      <p:sp>
        <p:nvSpPr>
          <p:cNvPr id="2" name="Title 1">
            <a:extLst>
              <a:ext uri="{FF2B5EF4-FFF2-40B4-BE49-F238E27FC236}">
                <a16:creationId xmlns:a16="http://schemas.microsoft.com/office/drawing/2014/main" id="{CD927FE6-E8D5-AB5F-35A1-3CD8E99B267C}"/>
              </a:ext>
            </a:extLst>
          </p:cNvPr>
          <p:cNvSpPr>
            <a:spLocks noGrp="1"/>
          </p:cNvSpPr>
          <p:nvPr>
            <p:ph type="title"/>
          </p:nvPr>
        </p:nvSpPr>
        <p:spPr>
          <a:xfrm>
            <a:off x="6983000" y="463782"/>
            <a:ext cx="4745576" cy="895026"/>
          </a:xfrm>
        </p:spPr>
        <p:txBody>
          <a:bodyPr/>
          <a:lstStyle/>
          <a:p>
            <a:r>
              <a:rPr lang="en-US"/>
              <a:t>We are the leading innovator in low-power wireless</a:t>
            </a:r>
          </a:p>
        </p:txBody>
      </p:sp>
      <p:grpSp>
        <p:nvGrpSpPr>
          <p:cNvPr id="25" name="Group 24">
            <a:extLst>
              <a:ext uri="{FF2B5EF4-FFF2-40B4-BE49-F238E27FC236}">
                <a16:creationId xmlns:a16="http://schemas.microsoft.com/office/drawing/2014/main" id="{1AF5AC42-B82D-14B1-4CD6-99D557C82FC2}"/>
              </a:ext>
            </a:extLst>
          </p:cNvPr>
          <p:cNvGrpSpPr/>
          <p:nvPr/>
        </p:nvGrpSpPr>
        <p:grpSpPr>
          <a:xfrm>
            <a:off x="1164355" y="1447125"/>
            <a:ext cx="1903956" cy="1664088"/>
            <a:chOff x="2187964" y="-1"/>
            <a:chExt cx="1903956" cy="1664088"/>
          </a:xfrm>
        </p:grpSpPr>
        <p:sp>
          <p:nvSpPr>
            <p:cNvPr id="10" name="Rectangle 9">
              <a:extLst>
                <a:ext uri="{FF2B5EF4-FFF2-40B4-BE49-F238E27FC236}">
                  <a16:creationId xmlns:a16="http://schemas.microsoft.com/office/drawing/2014/main" id="{E264E2AD-CD86-6BC9-57CD-6DFDA7A335B1}"/>
                </a:ext>
              </a:extLst>
            </p:cNvPr>
            <p:cNvSpPr/>
            <p:nvPr/>
          </p:nvSpPr>
          <p:spPr>
            <a:xfrm>
              <a:off x="2187964" y="-1"/>
              <a:ext cx="1903956" cy="1664088"/>
            </a:xfrm>
            <a:prstGeom prst="rect">
              <a:avLst/>
            </a:prstGeom>
            <a:solidFill>
              <a:schemeClr val="accent1">
                <a:alpha val="83957"/>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14" name="Picture 13">
              <a:extLst>
                <a:ext uri="{FF2B5EF4-FFF2-40B4-BE49-F238E27FC236}">
                  <a16:creationId xmlns:a16="http://schemas.microsoft.com/office/drawing/2014/main" id="{3D064D48-097C-6070-6A15-54DD0E520CE4}"/>
                </a:ext>
              </a:extLst>
            </p:cNvPr>
            <p:cNvPicPr>
              <a:picLocks noChangeAspect="1"/>
            </p:cNvPicPr>
            <p:nvPr/>
          </p:nvPicPr>
          <p:blipFill>
            <a:blip r:embed="rId4"/>
            <a:stretch>
              <a:fillRect/>
            </a:stretch>
          </p:blipFill>
          <p:spPr>
            <a:xfrm>
              <a:off x="2830706" y="329363"/>
              <a:ext cx="613952" cy="613952"/>
            </a:xfrm>
            <a:prstGeom prst="rect">
              <a:avLst/>
            </a:prstGeom>
          </p:spPr>
        </p:pic>
        <p:sp>
          <p:nvSpPr>
            <p:cNvPr id="15" name="TextBox 14">
              <a:extLst>
                <a:ext uri="{FF2B5EF4-FFF2-40B4-BE49-F238E27FC236}">
                  <a16:creationId xmlns:a16="http://schemas.microsoft.com/office/drawing/2014/main" id="{4423B1C7-B30D-F47F-1C60-469BA78E2573}"/>
                </a:ext>
              </a:extLst>
            </p:cNvPr>
            <p:cNvSpPr txBox="1"/>
            <p:nvPr/>
          </p:nvSpPr>
          <p:spPr>
            <a:xfrm>
              <a:off x="2187964" y="1159375"/>
              <a:ext cx="1903956" cy="261610"/>
            </a:xfrm>
            <a:prstGeom prst="rect">
              <a:avLst/>
            </a:prstGeom>
            <a:noFill/>
            <a:ln>
              <a:noFill/>
            </a:ln>
          </p:spPr>
          <p:txBody>
            <a:bodyPr wrap="square" rtlCol="0" anchor="ct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Arial" panose="020B0604020202020204"/>
                  <a:ea typeface="+mn-ea"/>
                  <a:cs typeface="+mn-cs"/>
                </a:rPr>
                <a:t>FOUNDED IN 1996</a:t>
              </a:r>
            </a:p>
          </p:txBody>
        </p:sp>
      </p:grpSp>
      <p:grpSp>
        <p:nvGrpSpPr>
          <p:cNvPr id="24" name="Group 23">
            <a:extLst>
              <a:ext uri="{FF2B5EF4-FFF2-40B4-BE49-F238E27FC236}">
                <a16:creationId xmlns:a16="http://schemas.microsoft.com/office/drawing/2014/main" id="{D947447B-D657-6644-80F4-F841C599B2BA}"/>
              </a:ext>
            </a:extLst>
          </p:cNvPr>
          <p:cNvGrpSpPr/>
          <p:nvPr/>
        </p:nvGrpSpPr>
        <p:grpSpPr>
          <a:xfrm>
            <a:off x="3164994" y="1447125"/>
            <a:ext cx="1903956" cy="1664088"/>
            <a:chOff x="2187964" y="1731303"/>
            <a:chExt cx="1903956" cy="1664088"/>
          </a:xfrm>
        </p:grpSpPr>
        <p:sp>
          <p:nvSpPr>
            <p:cNvPr id="11" name="Rectangle 10">
              <a:extLst>
                <a:ext uri="{FF2B5EF4-FFF2-40B4-BE49-F238E27FC236}">
                  <a16:creationId xmlns:a16="http://schemas.microsoft.com/office/drawing/2014/main" id="{995FF010-368A-DDE4-4550-0DC5EC340D33}"/>
                </a:ext>
              </a:extLst>
            </p:cNvPr>
            <p:cNvSpPr/>
            <p:nvPr/>
          </p:nvSpPr>
          <p:spPr>
            <a:xfrm>
              <a:off x="2187964" y="1731303"/>
              <a:ext cx="1903956" cy="1664088"/>
            </a:xfrm>
            <a:prstGeom prst="rect">
              <a:avLst/>
            </a:prstGeom>
            <a:solidFill>
              <a:schemeClr val="accent1">
                <a:alpha val="83957"/>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6" name="TextBox 15">
              <a:extLst>
                <a:ext uri="{FF2B5EF4-FFF2-40B4-BE49-F238E27FC236}">
                  <a16:creationId xmlns:a16="http://schemas.microsoft.com/office/drawing/2014/main" id="{49685C38-E01E-4079-FF5C-B9C76DB162C4}"/>
                </a:ext>
              </a:extLst>
            </p:cNvPr>
            <p:cNvSpPr txBox="1"/>
            <p:nvPr/>
          </p:nvSpPr>
          <p:spPr>
            <a:xfrm>
              <a:off x="2187964" y="2850389"/>
              <a:ext cx="1903956" cy="261610"/>
            </a:xfrm>
            <a:prstGeom prst="rect">
              <a:avLst/>
            </a:prstGeom>
            <a:noFill/>
            <a:ln>
              <a:noFill/>
            </a:ln>
          </p:spPr>
          <p:txBody>
            <a:bodyPr wrap="square" rtlCol="0" anchor="ct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Arial" panose="020B0604020202020204"/>
                  <a:ea typeface="+mn-ea"/>
                  <a:cs typeface="+mn-cs"/>
                </a:rPr>
                <a:t>LISTED SLAB</a:t>
              </a:r>
            </a:p>
          </p:txBody>
        </p:sp>
        <p:pic>
          <p:nvPicPr>
            <p:cNvPr id="19" name="Picture 18">
              <a:extLst>
                <a:ext uri="{FF2B5EF4-FFF2-40B4-BE49-F238E27FC236}">
                  <a16:creationId xmlns:a16="http://schemas.microsoft.com/office/drawing/2014/main" id="{4717BE09-22B3-A37A-3DA6-0D28D3E63D6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223756" y="2000663"/>
              <a:ext cx="1830586" cy="976313"/>
            </a:xfrm>
            <a:prstGeom prst="rect">
              <a:avLst/>
            </a:prstGeom>
          </p:spPr>
        </p:pic>
      </p:grpSp>
      <p:grpSp>
        <p:nvGrpSpPr>
          <p:cNvPr id="23" name="Group 22">
            <a:extLst>
              <a:ext uri="{FF2B5EF4-FFF2-40B4-BE49-F238E27FC236}">
                <a16:creationId xmlns:a16="http://schemas.microsoft.com/office/drawing/2014/main" id="{29E04A0B-AE79-4118-7FAE-EFEC2FCAD922}"/>
              </a:ext>
            </a:extLst>
          </p:cNvPr>
          <p:cNvGrpSpPr/>
          <p:nvPr/>
        </p:nvGrpSpPr>
        <p:grpSpPr>
          <a:xfrm>
            <a:off x="1162095" y="3178429"/>
            <a:ext cx="1903956" cy="1664088"/>
            <a:chOff x="2187964" y="3462607"/>
            <a:chExt cx="1903956" cy="1664088"/>
          </a:xfrm>
        </p:grpSpPr>
        <p:sp>
          <p:nvSpPr>
            <p:cNvPr id="12" name="Rectangle 11">
              <a:extLst>
                <a:ext uri="{FF2B5EF4-FFF2-40B4-BE49-F238E27FC236}">
                  <a16:creationId xmlns:a16="http://schemas.microsoft.com/office/drawing/2014/main" id="{1C425A2A-B9B6-5C5C-549B-0F003D712CD1}"/>
                </a:ext>
              </a:extLst>
            </p:cNvPr>
            <p:cNvSpPr/>
            <p:nvPr/>
          </p:nvSpPr>
          <p:spPr>
            <a:xfrm>
              <a:off x="2187964" y="3462607"/>
              <a:ext cx="1903956" cy="1664088"/>
            </a:xfrm>
            <a:prstGeom prst="rect">
              <a:avLst/>
            </a:prstGeom>
            <a:solidFill>
              <a:schemeClr val="accent1">
                <a:alpha val="83957"/>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7" name="TextBox 16">
              <a:extLst>
                <a:ext uri="{FF2B5EF4-FFF2-40B4-BE49-F238E27FC236}">
                  <a16:creationId xmlns:a16="http://schemas.microsoft.com/office/drawing/2014/main" id="{EC51E3B4-F3CF-5660-6C50-530634CDEC3D}"/>
                </a:ext>
              </a:extLst>
            </p:cNvPr>
            <p:cNvSpPr txBox="1"/>
            <p:nvPr/>
          </p:nvSpPr>
          <p:spPr>
            <a:xfrm>
              <a:off x="2187964" y="4531921"/>
              <a:ext cx="1903956" cy="430887"/>
            </a:xfrm>
            <a:prstGeom prst="rect">
              <a:avLst/>
            </a:prstGeom>
            <a:noFill/>
            <a:ln>
              <a:noFill/>
            </a:ln>
          </p:spPr>
          <p:txBody>
            <a:bodyPr wrap="square" rtlCol="0" anchor="ct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Arial" panose="020B0604020202020204"/>
                  <a:ea typeface="+mn-ea"/>
                  <a:cs typeface="+mn-cs"/>
                </a:rPr>
                <a:t>~21,000</a:t>
              </a:r>
              <a:br>
                <a:rPr kumimoji="0" lang="en-US" sz="1100" b="0" i="0" u="none" strike="noStrike" kern="1200" cap="none" spc="0" normalizeH="0" baseline="0" noProof="0">
                  <a:ln>
                    <a:noFill/>
                  </a:ln>
                  <a:solidFill>
                    <a:srgbClr val="FFFFFF"/>
                  </a:solidFill>
                  <a:effectLst/>
                  <a:uLnTx/>
                  <a:uFillTx/>
                  <a:latin typeface="Arial" panose="020B0604020202020204"/>
                  <a:ea typeface="+mn-ea"/>
                  <a:cs typeface="+mn-cs"/>
                </a:rPr>
              </a:br>
              <a:r>
                <a:rPr kumimoji="0" lang="en-US" sz="1100" b="0" i="0" u="none" strike="noStrike" kern="1200" cap="none" spc="0" normalizeH="0" baseline="0" noProof="0">
                  <a:ln>
                    <a:noFill/>
                  </a:ln>
                  <a:solidFill>
                    <a:srgbClr val="FFFFFF"/>
                  </a:solidFill>
                  <a:effectLst/>
                  <a:uLnTx/>
                  <a:uFillTx/>
                  <a:latin typeface="Arial" panose="020B0604020202020204"/>
                  <a:ea typeface="+mn-ea"/>
                  <a:cs typeface="+mn-cs"/>
                </a:rPr>
                <a:t>CUSTOMERS</a:t>
              </a:r>
            </a:p>
          </p:txBody>
        </p:sp>
        <p:pic>
          <p:nvPicPr>
            <p:cNvPr id="20" name="Picture 19">
              <a:extLst>
                <a:ext uri="{FF2B5EF4-FFF2-40B4-BE49-F238E27FC236}">
                  <a16:creationId xmlns:a16="http://schemas.microsoft.com/office/drawing/2014/main" id="{82F77BC1-0BF5-2425-A029-09F89D25DFE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608450" y="3759405"/>
              <a:ext cx="1049150" cy="641349"/>
            </a:xfrm>
            <a:prstGeom prst="rect">
              <a:avLst/>
            </a:prstGeom>
          </p:spPr>
        </p:pic>
      </p:grpSp>
      <p:grpSp>
        <p:nvGrpSpPr>
          <p:cNvPr id="22" name="Group 21">
            <a:extLst>
              <a:ext uri="{FF2B5EF4-FFF2-40B4-BE49-F238E27FC236}">
                <a16:creationId xmlns:a16="http://schemas.microsoft.com/office/drawing/2014/main" id="{CF3EF34A-7AFF-AE61-EC27-B09ED44BCCC2}"/>
              </a:ext>
            </a:extLst>
          </p:cNvPr>
          <p:cNvGrpSpPr/>
          <p:nvPr/>
        </p:nvGrpSpPr>
        <p:grpSpPr>
          <a:xfrm>
            <a:off x="3164994" y="3178429"/>
            <a:ext cx="1903956" cy="1664088"/>
            <a:chOff x="2187964" y="5193912"/>
            <a:chExt cx="1903956" cy="1664088"/>
          </a:xfrm>
        </p:grpSpPr>
        <p:sp>
          <p:nvSpPr>
            <p:cNvPr id="13" name="Rectangle 12">
              <a:extLst>
                <a:ext uri="{FF2B5EF4-FFF2-40B4-BE49-F238E27FC236}">
                  <a16:creationId xmlns:a16="http://schemas.microsoft.com/office/drawing/2014/main" id="{68A6F713-6026-864F-1844-599333D904A9}"/>
                </a:ext>
              </a:extLst>
            </p:cNvPr>
            <p:cNvSpPr/>
            <p:nvPr/>
          </p:nvSpPr>
          <p:spPr>
            <a:xfrm>
              <a:off x="2187964" y="5193912"/>
              <a:ext cx="1903956" cy="1664088"/>
            </a:xfrm>
            <a:prstGeom prst="rect">
              <a:avLst/>
            </a:prstGeom>
            <a:solidFill>
              <a:schemeClr val="accent1">
                <a:alpha val="83957"/>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8" name="TextBox 17">
              <a:extLst>
                <a:ext uri="{FF2B5EF4-FFF2-40B4-BE49-F238E27FC236}">
                  <a16:creationId xmlns:a16="http://schemas.microsoft.com/office/drawing/2014/main" id="{95241B55-DB71-4E5C-A11B-16C28639421E}"/>
                </a:ext>
              </a:extLst>
            </p:cNvPr>
            <p:cNvSpPr txBox="1"/>
            <p:nvPr/>
          </p:nvSpPr>
          <p:spPr>
            <a:xfrm>
              <a:off x="2187964" y="6357677"/>
              <a:ext cx="1903956" cy="261610"/>
            </a:xfrm>
            <a:prstGeom prst="rect">
              <a:avLst/>
            </a:prstGeom>
            <a:noFill/>
            <a:ln>
              <a:noFill/>
            </a:ln>
          </p:spPr>
          <p:txBody>
            <a:bodyPr wrap="square" rtlCol="0" anchor="ct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Arial" panose="020B0604020202020204"/>
                  <a:ea typeface="+mn-ea"/>
                  <a:cs typeface="+mn-cs"/>
                </a:rPr>
                <a:t>&gt;1,500 PATENT ASSETS</a:t>
              </a:r>
            </a:p>
          </p:txBody>
        </p:sp>
        <p:pic>
          <p:nvPicPr>
            <p:cNvPr id="21" name="Picture 20">
              <a:extLst>
                <a:ext uri="{FF2B5EF4-FFF2-40B4-BE49-F238E27FC236}">
                  <a16:creationId xmlns:a16="http://schemas.microsoft.com/office/drawing/2014/main" id="{30EF8045-F841-8079-3EFF-75F7DFCEE94D}"/>
                </a:ext>
              </a:extLst>
            </p:cNvPr>
            <p:cNvPicPr>
              <a:picLocks noChangeAspect="1"/>
            </p:cNvPicPr>
            <p:nvPr/>
          </p:nvPicPr>
          <p:blipFill>
            <a:blip r:embed="rId7"/>
            <a:stretch>
              <a:fillRect/>
            </a:stretch>
          </p:blipFill>
          <p:spPr>
            <a:xfrm>
              <a:off x="2848751" y="5511574"/>
              <a:ext cx="595907" cy="670395"/>
            </a:xfrm>
            <a:prstGeom prst="rect">
              <a:avLst/>
            </a:prstGeom>
          </p:spPr>
        </p:pic>
      </p:grpSp>
      <p:graphicFrame>
        <p:nvGraphicFramePr>
          <p:cNvPr id="8" name="Chart 7">
            <a:extLst>
              <a:ext uri="{FF2B5EF4-FFF2-40B4-BE49-F238E27FC236}">
                <a16:creationId xmlns:a16="http://schemas.microsoft.com/office/drawing/2014/main" id="{919EC797-8C59-A118-46D1-D197D85EA584}"/>
              </a:ext>
            </a:extLst>
          </p:cNvPr>
          <p:cNvGraphicFramePr/>
          <p:nvPr>
            <p:extLst>
              <p:ext uri="{D42A27DB-BD31-4B8C-83A1-F6EECF244321}">
                <p14:modId xmlns:p14="http://schemas.microsoft.com/office/powerpoint/2010/main" val="2814398040"/>
              </p:ext>
            </p:extLst>
          </p:nvPr>
        </p:nvGraphicFramePr>
        <p:xfrm>
          <a:off x="7418439" y="4823744"/>
          <a:ext cx="4303913" cy="1668870"/>
        </p:xfrm>
        <a:graphic>
          <a:graphicData uri="http://schemas.openxmlformats.org/drawingml/2006/chart">
            <c:chart xmlns:c="http://schemas.openxmlformats.org/drawingml/2006/chart" xmlns:r="http://schemas.openxmlformats.org/officeDocument/2006/relationships" r:id="rId8"/>
          </a:graphicData>
        </a:graphic>
      </p:graphicFrame>
      <p:sp>
        <p:nvSpPr>
          <p:cNvPr id="4" name="Title 1">
            <a:extLst>
              <a:ext uri="{FF2B5EF4-FFF2-40B4-BE49-F238E27FC236}">
                <a16:creationId xmlns:a16="http://schemas.microsoft.com/office/drawing/2014/main" id="{CB890869-E31A-C61D-5BDC-32241675EFDF}"/>
              </a:ext>
            </a:extLst>
          </p:cNvPr>
          <p:cNvSpPr txBox="1">
            <a:spLocks/>
          </p:cNvSpPr>
          <p:nvPr/>
        </p:nvSpPr>
        <p:spPr bwMode="auto">
          <a:xfrm>
            <a:off x="6983000" y="4247743"/>
            <a:ext cx="4745576" cy="26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defTabSz="912813" rtl="0" eaLnBrk="1" fontAlgn="base" hangingPunct="1">
              <a:spcBef>
                <a:spcPct val="0"/>
              </a:spcBef>
              <a:spcAft>
                <a:spcPct val="0"/>
              </a:spcAft>
              <a:defRPr sz="2400" b="1" i="0" kern="1200" spc="10" baseline="0">
                <a:solidFill>
                  <a:schemeClr val="tx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10" normalizeH="0" baseline="0" noProof="0">
                <a:ln>
                  <a:noFill/>
                </a:ln>
                <a:solidFill>
                  <a:srgbClr val="000000"/>
                </a:solidFill>
                <a:effectLst/>
                <a:uLnTx/>
                <a:uFillTx/>
                <a:latin typeface="Arial" panose="020B0604020202020204"/>
                <a:cs typeface="Arial" panose="02000503000000020004" pitchFamily="2" charset="0"/>
              </a:rPr>
              <a:t>Solid Revenue Growth</a:t>
            </a:r>
          </a:p>
        </p:txBody>
      </p:sp>
      <p:sp>
        <p:nvSpPr>
          <p:cNvPr id="7" name="Title 1">
            <a:extLst>
              <a:ext uri="{FF2B5EF4-FFF2-40B4-BE49-F238E27FC236}">
                <a16:creationId xmlns:a16="http://schemas.microsoft.com/office/drawing/2014/main" id="{B66E235B-EA95-0789-7958-634DB83A7DC9}"/>
              </a:ext>
            </a:extLst>
          </p:cNvPr>
          <p:cNvSpPr txBox="1">
            <a:spLocks/>
          </p:cNvSpPr>
          <p:nvPr/>
        </p:nvSpPr>
        <p:spPr bwMode="auto">
          <a:xfrm>
            <a:off x="6983000" y="4535743"/>
            <a:ext cx="4745576" cy="26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defTabSz="912813" rtl="0" eaLnBrk="1" fontAlgn="base" hangingPunct="1">
              <a:spcBef>
                <a:spcPct val="0"/>
              </a:spcBef>
              <a:spcAft>
                <a:spcPct val="0"/>
              </a:spcAft>
              <a:defRPr sz="2400" b="1" i="0" kern="1200" spc="10" baseline="0">
                <a:solidFill>
                  <a:schemeClr val="tx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sz="1100" b="1" i="0" u="none" strike="noStrike" kern="1200" cap="none" spc="10" normalizeH="0" baseline="0" noProof="0">
                <a:ln>
                  <a:noFill/>
                </a:ln>
                <a:solidFill>
                  <a:srgbClr val="EFEFEF">
                    <a:lumMod val="50000"/>
                  </a:srgbClr>
                </a:solidFill>
                <a:effectLst/>
                <a:uLnTx/>
                <a:uFillTx/>
                <a:latin typeface="Arial" panose="020B0604020202020204"/>
                <a:cs typeface="Arial" panose="02000503000000020004" pitchFamily="2" charset="0"/>
              </a:rPr>
              <a:t>Quarterly Revenue ($M)</a:t>
            </a:r>
            <a:endParaRPr kumimoji="0" lang="en-US" sz="1400" b="1" i="0" u="none" strike="noStrike" kern="1200" cap="none" spc="10" normalizeH="0" baseline="0" noProof="0">
              <a:ln>
                <a:noFill/>
              </a:ln>
              <a:solidFill>
                <a:srgbClr val="EFEFEF">
                  <a:lumMod val="50000"/>
                </a:srgbClr>
              </a:solidFill>
              <a:effectLst/>
              <a:uLnTx/>
              <a:uFillTx/>
              <a:latin typeface="Arial" panose="020B0604020202020204"/>
              <a:cs typeface="Arial" panose="02000503000000020004" pitchFamily="2" charset="0"/>
            </a:endParaRPr>
          </a:p>
        </p:txBody>
      </p:sp>
      <p:sp>
        <p:nvSpPr>
          <p:cNvPr id="27" name="Title 1">
            <a:extLst>
              <a:ext uri="{FF2B5EF4-FFF2-40B4-BE49-F238E27FC236}">
                <a16:creationId xmlns:a16="http://schemas.microsoft.com/office/drawing/2014/main" id="{CAF7D7F2-4436-171A-8A79-F19D5F3B8045}"/>
              </a:ext>
            </a:extLst>
          </p:cNvPr>
          <p:cNvSpPr txBox="1">
            <a:spLocks/>
          </p:cNvSpPr>
          <p:nvPr/>
        </p:nvSpPr>
        <p:spPr bwMode="auto">
          <a:xfrm>
            <a:off x="7569987" y="5155964"/>
            <a:ext cx="447887" cy="26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defTabSz="912813" rtl="0" eaLnBrk="1" fontAlgn="base" hangingPunct="1">
              <a:spcBef>
                <a:spcPct val="0"/>
              </a:spcBef>
              <a:spcAft>
                <a:spcPct val="0"/>
              </a:spcAft>
              <a:defRPr sz="2400" b="1" i="0" kern="1200" spc="10" baseline="0">
                <a:solidFill>
                  <a:schemeClr val="tx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10" normalizeH="0" baseline="0" noProof="0">
                <a:ln>
                  <a:noFill/>
                </a:ln>
                <a:solidFill>
                  <a:srgbClr val="EFEFEF">
                    <a:lumMod val="50000"/>
                  </a:srgbClr>
                </a:solidFill>
                <a:effectLst/>
                <a:uLnTx/>
                <a:uFillTx/>
                <a:latin typeface="Arial" panose="020B0604020202020204"/>
                <a:cs typeface="Arial" panose="02000503000000020004" pitchFamily="2" charset="0"/>
              </a:rPr>
              <a:t>$178</a:t>
            </a:r>
          </a:p>
        </p:txBody>
      </p:sp>
      <p:sp>
        <p:nvSpPr>
          <p:cNvPr id="28" name="Title 1">
            <a:extLst>
              <a:ext uri="{FF2B5EF4-FFF2-40B4-BE49-F238E27FC236}">
                <a16:creationId xmlns:a16="http://schemas.microsoft.com/office/drawing/2014/main" id="{E839F02B-A417-B20A-F97B-8293B354F9DF}"/>
              </a:ext>
            </a:extLst>
          </p:cNvPr>
          <p:cNvSpPr txBox="1">
            <a:spLocks/>
          </p:cNvSpPr>
          <p:nvPr/>
        </p:nvSpPr>
        <p:spPr bwMode="auto">
          <a:xfrm>
            <a:off x="8387834" y="5087559"/>
            <a:ext cx="447887" cy="26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defTabSz="912813" rtl="0" eaLnBrk="1" fontAlgn="base" hangingPunct="1">
              <a:spcBef>
                <a:spcPct val="0"/>
              </a:spcBef>
              <a:spcAft>
                <a:spcPct val="0"/>
              </a:spcAft>
              <a:defRPr sz="2400" b="1" i="0" kern="1200" spc="10" baseline="0">
                <a:solidFill>
                  <a:schemeClr val="tx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10" normalizeH="0" baseline="0" noProof="0">
                <a:ln>
                  <a:noFill/>
                </a:ln>
                <a:solidFill>
                  <a:srgbClr val="EFEFEF">
                    <a:lumMod val="50000"/>
                  </a:srgbClr>
                </a:solidFill>
                <a:effectLst/>
                <a:uLnTx/>
                <a:uFillTx/>
                <a:latin typeface="Arial" panose="020B0604020202020204"/>
                <a:cs typeface="Arial" panose="02000503000000020004" pitchFamily="2" charset="0"/>
              </a:rPr>
              <a:t>$193</a:t>
            </a:r>
          </a:p>
          <a:p>
            <a:pPr marL="0" marR="0" lvl="0" indent="0" algn="ctr" defTabSz="912813" rtl="0" eaLnBrk="1" fontAlgn="base" latinLnBrk="0" hangingPunct="1">
              <a:lnSpc>
                <a:spcPct val="100000"/>
              </a:lnSpc>
              <a:spcBef>
                <a:spcPct val="0"/>
              </a:spcBef>
              <a:spcAft>
                <a:spcPct val="0"/>
              </a:spcAft>
              <a:buClrTx/>
              <a:buSzTx/>
              <a:buFontTx/>
              <a:buNone/>
              <a:tabLst/>
              <a:defRPr/>
            </a:pPr>
            <a:endParaRPr kumimoji="0" lang="en-US" sz="900" b="1" i="0" u="none" strike="noStrike" kern="1200" cap="none" spc="10" normalizeH="0" baseline="0" noProof="0">
              <a:ln>
                <a:noFill/>
              </a:ln>
              <a:solidFill>
                <a:srgbClr val="EFEFEF">
                  <a:lumMod val="50000"/>
                </a:srgbClr>
              </a:solidFill>
              <a:effectLst/>
              <a:uLnTx/>
              <a:uFillTx/>
              <a:latin typeface="Arial" panose="020B0604020202020204"/>
              <a:cs typeface="Arial" panose="02000503000000020004" pitchFamily="2" charset="0"/>
            </a:endParaRPr>
          </a:p>
        </p:txBody>
      </p:sp>
      <p:sp>
        <p:nvSpPr>
          <p:cNvPr id="29" name="Title 1">
            <a:extLst>
              <a:ext uri="{FF2B5EF4-FFF2-40B4-BE49-F238E27FC236}">
                <a16:creationId xmlns:a16="http://schemas.microsoft.com/office/drawing/2014/main" id="{C217E24B-AFB0-BF51-C06F-190D0404B67E}"/>
              </a:ext>
            </a:extLst>
          </p:cNvPr>
          <p:cNvSpPr txBox="1">
            <a:spLocks/>
          </p:cNvSpPr>
          <p:nvPr/>
        </p:nvSpPr>
        <p:spPr bwMode="auto">
          <a:xfrm>
            <a:off x="9205681" y="5023951"/>
            <a:ext cx="447887" cy="26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defTabSz="912813" rtl="0" eaLnBrk="1" fontAlgn="base" hangingPunct="1">
              <a:spcBef>
                <a:spcPct val="0"/>
              </a:spcBef>
              <a:spcAft>
                <a:spcPct val="0"/>
              </a:spcAft>
              <a:defRPr sz="2400" b="1" i="0" kern="1200" spc="10" baseline="0">
                <a:solidFill>
                  <a:schemeClr val="tx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10" normalizeH="0" baseline="0" noProof="0">
                <a:ln>
                  <a:noFill/>
                </a:ln>
                <a:solidFill>
                  <a:srgbClr val="EFEFEF">
                    <a:lumMod val="50000"/>
                  </a:srgbClr>
                </a:solidFill>
                <a:effectLst/>
                <a:uLnTx/>
                <a:uFillTx/>
                <a:latin typeface="Arial" panose="020B0604020202020204"/>
                <a:cs typeface="Arial" panose="02000503000000020004" pitchFamily="2" charset="0"/>
              </a:rPr>
              <a:t>$206</a:t>
            </a:r>
          </a:p>
        </p:txBody>
      </p:sp>
      <p:sp>
        <p:nvSpPr>
          <p:cNvPr id="30" name="Title 1">
            <a:extLst>
              <a:ext uri="{FF2B5EF4-FFF2-40B4-BE49-F238E27FC236}">
                <a16:creationId xmlns:a16="http://schemas.microsoft.com/office/drawing/2014/main" id="{5AE8C9AF-3A5F-D93F-6A1B-4A1BB99BA0B2}"/>
              </a:ext>
            </a:extLst>
          </p:cNvPr>
          <p:cNvSpPr txBox="1">
            <a:spLocks/>
          </p:cNvSpPr>
          <p:nvPr/>
        </p:nvSpPr>
        <p:spPr bwMode="auto">
          <a:xfrm>
            <a:off x="10016129" y="5023950"/>
            <a:ext cx="447887" cy="26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defTabSz="912813" rtl="0" eaLnBrk="1" fontAlgn="base" hangingPunct="1">
              <a:spcBef>
                <a:spcPct val="0"/>
              </a:spcBef>
              <a:spcAft>
                <a:spcPct val="0"/>
              </a:spcAft>
              <a:defRPr sz="2400" b="1" i="0" kern="1200" spc="10" baseline="0">
                <a:solidFill>
                  <a:schemeClr val="tx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10" normalizeH="0" baseline="0" noProof="0">
                <a:ln>
                  <a:noFill/>
                </a:ln>
                <a:solidFill>
                  <a:srgbClr val="EFEFEF">
                    <a:lumMod val="50000"/>
                  </a:srgbClr>
                </a:solidFill>
                <a:effectLst/>
                <a:uLnTx/>
                <a:uFillTx/>
                <a:latin typeface="Arial" panose="020B0604020202020204"/>
                <a:cs typeface="Arial" panose="02000503000000020004" pitchFamily="2" charset="0"/>
              </a:rPr>
              <a:t>$208</a:t>
            </a:r>
          </a:p>
        </p:txBody>
      </p:sp>
      <p:sp>
        <p:nvSpPr>
          <p:cNvPr id="5" name="Title 1">
            <a:extLst>
              <a:ext uri="{FF2B5EF4-FFF2-40B4-BE49-F238E27FC236}">
                <a16:creationId xmlns:a16="http://schemas.microsoft.com/office/drawing/2014/main" id="{3CAFF7D7-C1BF-F603-F90D-D20F79FEF851}"/>
              </a:ext>
            </a:extLst>
          </p:cNvPr>
          <p:cNvSpPr txBox="1">
            <a:spLocks/>
          </p:cNvSpPr>
          <p:nvPr/>
        </p:nvSpPr>
        <p:spPr bwMode="auto">
          <a:xfrm>
            <a:off x="10794871" y="5003613"/>
            <a:ext cx="447887" cy="26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defTabSz="912813" rtl="0" eaLnBrk="1" fontAlgn="base" hangingPunct="1">
              <a:spcBef>
                <a:spcPct val="0"/>
              </a:spcBef>
              <a:spcAft>
                <a:spcPct val="0"/>
              </a:spcAft>
              <a:defRPr sz="2400" b="1" i="0" kern="1200" spc="10" baseline="0">
                <a:solidFill>
                  <a:schemeClr val="tx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10" normalizeH="0" baseline="0" noProof="0">
                <a:ln>
                  <a:noFill/>
                </a:ln>
                <a:solidFill>
                  <a:srgbClr val="EFEFEF">
                    <a:lumMod val="50000"/>
                  </a:srgbClr>
                </a:solidFill>
                <a:effectLst/>
                <a:uLnTx/>
                <a:uFillTx/>
                <a:latin typeface="Arial" panose="020B0604020202020204"/>
                <a:cs typeface="Arial" panose="02000503000000020004" pitchFamily="2" charset="0"/>
              </a:rPr>
              <a:t>$214</a:t>
            </a:r>
          </a:p>
        </p:txBody>
      </p:sp>
    </p:spTree>
    <p:extLst>
      <p:ext uri="{BB962C8B-B14F-4D97-AF65-F5344CB8AC3E}">
        <p14:creationId xmlns:p14="http://schemas.microsoft.com/office/powerpoint/2010/main" val="3358143431"/>
      </p:ext>
    </p:extLst>
  </p:cSld>
  <p:clrMapOvr>
    <a:masterClrMapping/>
  </p:clrMapOvr>
  <p:transition spd="med">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6A9C1-A54E-8F24-154A-0D668F2D3E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597586-DC07-CFBE-86A1-703BA02D5180}"/>
              </a:ext>
            </a:extLst>
          </p:cNvPr>
          <p:cNvSpPr>
            <a:spLocks noGrp="1"/>
          </p:cNvSpPr>
          <p:nvPr>
            <p:ph type="title"/>
          </p:nvPr>
        </p:nvSpPr>
        <p:spPr>
          <a:xfrm>
            <a:off x="7760749" y="489211"/>
            <a:ext cx="3393026" cy="1493851"/>
          </a:xfrm>
        </p:spPr>
        <p:txBody>
          <a:bodyPr anchor="ctr"/>
          <a:lstStyle/>
          <a:p>
            <a:pPr algn="ctr"/>
            <a:r>
              <a:rPr lang="en-US">
                <a:effectLst/>
                <a:latin typeface="Helvetica"/>
                <a:cs typeface="Arial"/>
              </a:rPr>
              <a:t>Leadership in </a:t>
            </a:r>
            <a:br>
              <a:rPr lang="en-US">
                <a:latin typeface="Helvetica"/>
                <a:cs typeface="Arial"/>
              </a:rPr>
            </a:br>
            <a:r>
              <a:rPr lang="en-US">
                <a:effectLst/>
                <a:latin typeface="Helvetica"/>
                <a:cs typeface="Arial"/>
              </a:rPr>
              <a:t>Wireless Alliances </a:t>
            </a:r>
          </a:p>
        </p:txBody>
      </p:sp>
      <p:pic>
        <p:nvPicPr>
          <p:cNvPr id="14" name="Picture 13" descr="A logo with text on it&#10;&#10;AI-generated content may be incorrect.">
            <a:extLst>
              <a:ext uri="{FF2B5EF4-FFF2-40B4-BE49-F238E27FC236}">
                <a16:creationId xmlns:a16="http://schemas.microsoft.com/office/drawing/2014/main" id="{9B61D3E4-DBFA-B3F0-58F0-40D4C8D02A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53998" y="4670744"/>
            <a:ext cx="604240" cy="355767"/>
          </a:xfrm>
          <a:prstGeom prst="rect">
            <a:avLst/>
          </a:prstGeom>
        </p:spPr>
      </p:pic>
      <p:pic>
        <p:nvPicPr>
          <p:cNvPr id="19" name="Picture 18" descr="A black and white logo&#10;&#10;AI-generated content may be incorrect.">
            <a:extLst>
              <a:ext uri="{FF2B5EF4-FFF2-40B4-BE49-F238E27FC236}">
                <a16:creationId xmlns:a16="http://schemas.microsoft.com/office/drawing/2014/main" id="{56BD7C14-A628-659E-A3F5-C74F5E1791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6820" y="5816465"/>
            <a:ext cx="841418" cy="350120"/>
          </a:xfrm>
          <a:prstGeom prst="rect">
            <a:avLst/>
          </a:prstGeom>
        </p:spPr>
      </p:pic>
      <p:pic>
        <p:nvPicPr>
          <p:cNvPr id="21" name="Picture 20" descr="A close up of a logo&#10;&#10;AI-generated content may be incorrect.">
            <a:extLst>
              <a:ext uri="{FF2B5EF4-FFF2-40B4-BE49-F238E27FC236}">
                <a16:creationId xmlns:a16="http://schemas.microsoft.com/office/drawing/2014/main" id="{2F44B948-8912-0C20-26E9-ECC4B098B5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3761" y="5319750"/>
            <a:ext cx="824477" cy="197649"/>
          </a:xfrm>
          <a:prstGeom prst="rect">
            <a:avLst/>
          </a:prstGeom>
        </p:spPr>
      </p:pic>
      <p:pic>
        <p:nvPicPr>
          <p:cNvPr id="23" name="Picture 22" descr="A black background with white letters&#10;&#10;AI-generated content may be incorrect.">
            <a:extLst>
              <a:ext uri="{FF2B5EF4-FFF2-40B4-BE49-F238E27FC236}">
                <a16:creationId xmlns:a16="http://schemas.microsoft.com/office/drawing/2014/main" id="{8256C065-4378-7713-50AF-45DC28080D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49055" y="3061745"/>
            <a:ext cx="909183" cy="192001"/>
          </a:xfrm>
          <a:prstGeom prst="rect">
            <a:avLst/>
          </a:prstGeom>
        </p:spPr>
      </p:pic>
      <p:pic>
        <p:nvPicPr>
          <p:cNvPr id="27" name="Picture 26" descr="A black and white logo&#10;&#10;AI-generated content may be incorrect.">
            <a:extLst>
              <a:ext uri="{FF2B5EF4-FFF2-40B4-BE49-F238E27FC236}">
                <a16:creationId xmlns:a16="http://schemas.microsoft.com/office/drawing/2014/main" id="{60F1E393-FAF2-89DF-668A-FFA53845F2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01527" y="1985136"/>
            <a:ext cx="756711" cy="186354"/>
          </a:xfrm>
          <a:prstGeom prst="rect">
            <a:avLst/>
          </a:prstGeom>
        </p:spPr>
      </p:pic>
      <p:pic>
        <p:nvPicPr>
          <p:cNvPr id="31" name="Picture 30" descr="A black and grey logo&#10;&#10;AI-generated content may be incorrect.">
            <a:extLst>
              <a:ext uri="{FF2B5EF4-FFF2-40B4-BE49-F238E27FC236}">
                <a16:creationId xmlns:a16="http://schemas.microsoft.com/office/drawing/2014/main" id="{2E979578-1B02-20B0-696E-AD45638E820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34139" y="3583467"/>
            <a:ext cx="824099" cy="154519"/>
          </a:xfrm>
          <a:prstGeom prst="rect">
            <a:avLst/>
          </a:prstGeom>
        </p:spPr>
      </p:pic>
      <p:pic>
        <p:nvPicPr>
          <p:cNvPr id="41" name="Picture 40" descr="A black and white logo&#10;&#10;AI-generated content may be incorrect.">
            <a:extLst>
              <a:ext uri="{FF2B5EF4-FFF2-40B4-BE49-F238E27FC236}">
                <a16:creationId xmlns:a16="http://schemas.microsoft.com/office/drawing/2014/main" id="{0D1E2E24-5788-4685-4175-3E3D4F74524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49055" y="2509073"/>
            <a:ext cx="909183" cy="213158"/>
          </a:xfrm>
          <a:prstGeom prst="rect">
            <a:avLst/>
          </a:prstGeom>
        </p:spPr>
      </p:pic>
      <p:pic>
        <p:nvPicPr>
          <p:cNvPr id="43" name="Picture 42" descr="A black and white logo&#10;&#10;AI-generated content may be incorrect.">
            <a:extLst>
              <a:ext uri="{FF2B5EF4-FFF2-40B4-BE49-F238E27FC236}">
                <a16:creationId xmlns:a16="http://schemas.microsoft.com/office/drawing/2014/main" id="{DC15253B-BECE-D0B3-6FAA-C97E5035225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253950" y="4021047"/>
            <a:ext cx="504288" cy="421494"/>
          </a:xfrm>
          <a:prstGeom prst="rect">
            <a:avLst/>
          </a:prstGeom>
        </p:spPr>
      </p:pic>
      <p:sp>
        <p:nvSpPr>
          <p:cNvPr id="20" name="TextBox 19">
            <a:extLst>
              <a:ext uri="{FF2B5EF4-FFF2-40B4-BE49-F238E27FC236}">
                <a16:creationId xmlns:a16="http://schemas.microsoft.com/office/drawing/2014/main" id="{B2C9F137-853B-F16A-936B-3686BD29C39E}"/>
              </a:ext>
            </a:extLst>
          </p:cNvPr>
          <p:cNvSpPr txBox="1"/>
          <p:nvPr/>
        </p:nvSpPr>
        <p:spPr>
          <a:xfrm>
            <a:off x="9155818" y="1909036"/>
            <a:ext cx="1644557" cy="338554"/>
          </a:xfrm>
          <a:prstGeom prst="rect">
            <a:avLst/>
          </a:prstGeom>
          <a:noFill/>
          <a:ln>
            <a:noFill/>
          </a:ln>
        </p:spPr>
        <p:txBody>
          <a:bodyPr wrap="square" rtlCol="0" anchor="ctr">
            <a:spAutoFit/>
          </a:bodyPr>
          <a:lstStyle/>
          <a:p>
            <a:r>
              <a:rPr lang="en-US" sz="800">
                <a:latin typeface="+mn-lt"/>
              </a:rPr>
              <a:t>Mesh WG Vice Chair Bluetooth Architectural Review Board</a:t>
            </a:r>
          </a:p>
        </p:txBody>
      </p:sp>
      <p:sp>
        <p:nvSpPr>
          <p:cNvPr id="24" name="TextBox 23">
            <a:extLst>
              <a:ext uri="{FF2B5EF4-FFF2-40B4-BE49-F238E27FC236}">
                <a16:creationId xmlns:a16="http://schemas.microsoft.com/office/drawing/2014/main" id="{2F325ED6-4364-9B52-6B50-216B28D6A9E1}"/>
              </a:ext>
            </a:extLst>
          </p:cNvPr>
          <p:cNvSpPr txBox="1"/>
          <p:nvPr/>
        </p:nvSpPr>
        <p:spPr>
          <a:xfrm>
            <a:off x="9155818" y="2988468"/>
            <a:ext cx="2223742" cy="338554"/>
          </a:xfrm>
          <a:prstGeom prst="rect">
            <a:avLst/>
          </a:prstGeom>
          <a:noFill/>
          <a:ln>
            <a:noFill/>
          </a:ln>
        </p:spPr>
        <p:txBody>
          <a:bodyPr wrap="square" rtlCol="0" anchor="ctr">
            <a:spAutoFit/>
          </a:bodyPr>
          <a:lstStyle/>
          <a:p>
            <a:r>
              <a:rPr lang="en-US" sz="800">
                <a:latin typeface="+mn-lt"/>
              </a:rPr>
              <a:t>Largest contributor among semi companies</a:t>
            </a:r>
          </a:p>
          <a:p>
            <a:r>
              <a:rPr lang="en-US" sz="800">
                <a:latin typeface="+mn-lt"/>
              </a:rPr>
              <a:t>MPSG Vice Chair Steering Committee</a:t>
            </a:r>
          </a:p>
        </p:txBody>
      </p:sp>
      <p:sp>
        <p:nvSpPr>
          <p:cNvPr id="28" name="TextBox 27">
            <a:extLst>
              <a:ext uri="{FF2B5EF4-FFF2-40B4-BE49-F238E27FC236}">
                <a16:creationId xmlns:a16="http://schemas.microsoft.com/office/drawing/2014/main" id="{35A944A7-3966-2B57-92B3-418F64FF0A4F}"/>
              </a:ext>
            </a:extLst>
          </p:cNvPr>
          <p:cNvSpPr txBox="1"/>
          <p:nvPr/>
        </p:nvSpPr>
        <p:spPr>
          <a:xfrm>
            <a:off x="9155818" y="3491449"/>
            <a:ext cx="2459582" cy="338554"/>
          </a:xfrm>
          <a:prstGeom prst="rect">
            <a:avLst/>
          </a:prstGeom>
          <a:noFill/>
          <a:ln>
            <a:noFill/>
          </a:ln>
        </p:spPr>
        <p:txBody>
          <a:bodyPr wrap="square" rtlCol="0" anchor="ctr">
            <a:spAutoFit/>
          </a:bodyPr>
          <a:lstStyle/>
          <a:p>
            <a:r>
              <a:rPr lang="en-US" sz="800">
                <a:latin typeface="+mn-lt"/>
              </a:rPr>
              <a:t>Founding Member</a:t>
            </a:r>
          </a:p>
          <a:p>
            <a:r>
              <a:rPr lang="en-US" sz="800">
                <a:latin typeface="+mn-lt"/>
              </a:rPr>
              <a:t>Board of Directors</a:t>
            </a:r>
          </a:p>
        </p:txBody>
      </p:sp>
      <p:sp>
        <p:nvSpPr>
          <p:cNvPr id="36" name="TextBox 35">
            <a:extLst>
              <a:ext uri="{FF2B5EF4-FFF2-40B4-BE49-F238E27FC236}">
                <a16:creationId xmlns:a16="http://schemas.microsoft.com/office/drawing/2014/main" id="{BD502BB6-F1B2-8A1B-43CE-920C5DA52FEB}"/>
              </a:ext>
            </a:extLst>
          </p:cNvPr>
          <p:cNvSpPr txBox="1"/>
          <p:nvPr/>
        </p:nvSpPr>
        <p:spPr>
          <a:xfrm>
            <a:off x="9155818" y="5249297"/>
            <a:ext cx="1645920" cy="338554"/>
          </a:xfrm>
          <a:prstGeom prst="rect">
            <a:avLst/>
          </a:prstGeom>
          <a:noFill/>
          <a:ln>
            <a:noFill/>
          </a:ln>
        </p:spPr>
        <p:txBody>
          <a:bodyPr wrap="square" rtlCol="0" anchor="ctr">
            <a:spAutoFit/>
          </a:bodyPr>
          <a:lstStyle/>
          <a:p>
            <a:r>
              <a:rPr lang="en-US" sz="800">
                <a:latin typeface="+mn-lt"/>
              </a:rPr>
              <a:t>Zigbee PRO Core Chair</a:t>
            </a:r>
          </a:p>
          <a:p>
            <a:r>
              <a:rPr lang="en-US" sz="800">
                <a:latin typeface="+mn-lt"/>
              </a:rPr>
              <a:t>Zigbee Direct Vice Chair</a:t>
            </a:r>
          </a:p>
        </p:txBody>
      </p:sp>
      <p:sp>
        <p:nvSpPr>
          <p:cNvPr id="40" name="TextBox 39">
            <a:extLst>
              <a:ext uri="{FF2B5EF4-FFF2-40B4-BE49-F238E27FC236}">
                <a16:creationId xmlns:a16="http://schemas.microsoft.com/office/drawing/2014/main" id="{391BB228-1B6D-438E-8463-657800EEEF18}"/>
              </a:ext>
            </a:extLst>
          </p:cNvPr>
          <p:cNvSpPr txBox="1"/>
          <p:nvPr/>
        </p:nvSpPr>
        <p:spPr>
          <a:xfrm>
            <a:off x="9155818" y="4679350"/>
            <a:ext cx="1327759" cy="338554"/>
          </a:xfrm>
          <a:prstGeom prst="rect">
            <a:avLst/>
          </a:prstGeom>
          <a:noFill/>
          <a:ln>
            <a:noFill/>
          </a:ln>
        </p:spPr>
        <p:txBody>
          <a:bodyPr wrap="square" rtlCol="0" anchor="ctr">
            <a:spAutoFit/>
          </a:bodyPr>
          <a:lstStyle/>
          <a:p>
            <a:r>
              <a:rPr lang="en-US" sz="800">
                <a:latin typeface="+mn-lt"/>
              </a:rPr>
              <a:t>Executive Committee Board of Directors</a:t>
            </a:r>
          </a:p>
        </p:txBody>
      </p:sp>
      <p:sp>
        <p:nvSpPr>
          <p:cNvPr id="44" name="TextBox 43">
            <a:extLst>
              <a:ext uri="{FF2B5EF4-FFF2-40B4-BE49-F238E27FC236}">
                <a16:creationId xmlns:a16="http://schemas.microsoft.com/office/drawing/2014/main" id="{406CC299-913C-5DE2-D0FC-8D581DF38C69}"/>
              </a:ext>
            </a:extLst>
          </p:cNvPr>
          <p:cNvSpPr txBox="1"/>
          <p:nvPr/>
        </p:nvSpPr>
        <p:spPr>
          <a:xfrm>
            <a:off x="9155818" y="2384820"/>
            <a:ext cx="2459582" cy="461665"/>
          </a:xfrm>
          <a:prstGeom prst="rect">
            <a:avLst/>
          </a:prstGeom>
          <a:noFill/>
          <a:ln>
            <a:noFill/>
          </a:ln>
        </p:spPr>
        <p:txBody>
          <a:bodyPr wrap="square" rtlCol="0" anchor="ctr">
            <a:spAutoFit/>
          </a:bodyPr>
          <a:lstStyle/>
          <a:p>
            <a:r>
              <a:rPr lang="en-US" sz="800">
                <a:latin typeface="+mn-lt"/>
              </a:rPr>
              <a:t>Executive Committee, Board of Directors </a:t>
            </a:r>
          </a:p>
          <a:p>
            <a:r>
              <a:rPr lang="en-US" sz="800">
                <a:latin typeface="+mn-lt"/>
              </a:rPr>
              <a:t>TCOC (Certification Oversight) Chair Security Steering Committee, MPSG Chair</a:t>
            </a:r>
          </a:p>
        </p:txBody>
      </p:sp>
      <p:sp>
        <p:nvSpPr>
          <p:cNvPr id="46" name="TextBox 45">
            <a:extLst>
              <a:ext uri="{FF2B5EF4-FFF2-40B4-BE49-F238E27FC236}">
                <a16:creationId xmlns:a16="http://schemas.microsoft.com/office/drawing/2014/main" id="{01DA9C80-C387-71CE-C3B2-71F83DA0A800}"/>
              </a:ext>
            </a:extLst>
          </p:cNvPr>
          <p:cNvSpPr txBox="1"/>
          <p:nvPr/>
        </p:nvSpPr>
        <p:spPr>
          <a:xfrm>
            <a:off x="9155818" y="4124072"/>
            <a:ext cx="2083682" cy="215444"/>
          </a:xfrm>
          <a:prstGeom prst="rect">
            <a:avLst/>
          </a:prstGeom>
          <a:noFill/>
          <a:ln>
            <a:noFill/>
          </a:ln>
        </p:spPr>
        <p:txBody>
          <a:bodyPr wrap="square" rtlCol="0" anchor="ctr">
            <a:spAutoFit/>
          </a:bodyPr>
          <a:lstStyle/>
          <a:p>
            <a:r>
              <a:rPr lang="en-US" sz="800">
                <a:latin typeface="+mn-lt"/>
              </a:rPr>
              <a:t>IoT Market Segment Task Group</a:t>
            </a:r>
          </a:p>
        </p:txBody>
      </p:sp>
      <p:sp>
        <p:nvSpPr>
          <p:cNvPr id="48" name="TextBox 47">
            <a:extLst>
              <a:ext uri="{FF2B5EF4-FFF2-40B4-BE49-F238E27FC236}">
                <a16:creationId xmlns:a16="http://schemas.microsoft.com/office/drawing/2014/main" id="{04BC2F9E-163E-A2BB-3143-88A3BF3AF454}"/>
              </a:ext>
            </a:extLst>
          </p:cNvPr>
          <p:cNvSpPr txBox="1"/>
          <p:nvPr/>
        </p:nvSpPr>
        <p:spPr>
          <a:xfrm>
            <a:off x="9155818" y="5760693"/>
            <a:ext cx="1645920" cy="461665"/>
          </a:xfrm>
          <a:prstGeom prst="rect">
            <a:avLst/>
          </a:prstGeom>
          <a:noFill/>
          <a:ln>
            <a:noFill/>
          </a:ln>
        </p:spPr>
        <p:txBody>
          <a:bodyPr wrap="square" lIns="91440" tIns="45720" rIns="91440" bIns="45720" rtlCol="0" anchor="ctr">
            <a:spAutoFit/>
          </a:bodyPr>
          <a:lstStyle/>
          <a:p>
            <a:r>
              <a:rPr lang="en-US" sz="800">
                <a:latin typeface="+mn-lt"/>
              </a:rPr>
              <a:t>Founding Partner</a:t>
            </a:r>
          </a:p>
          <a:p>
            <a:r>
              <a:rPr lang="en-US" sz="800">
                <a:latin typeface="+mn-lt"/>
              </a:rPr>
              <a:t>Board of Directors</a:t>
            </a:r>
          </a:p>
          <a:p>
            <a:r>
              <a:rPr lang="en-US" sz="800">
                <a:latin typeface="+mn-lt"/>
                <a:cs typeface="Arial"/>
              </a:rPr>
              <a:t>Technical WG Chair</a:t>
            </a:r>
          </a:p>
        </p:txBody>
      </p:sp>
      <p:cxnSp>
        <p:nvCxnSpPr>
          <p:cNvPr id="53" name="Straight Connector 52">
            <a:extLst>
              <a:ext uri="{FF2B5EF4-FFF2-40B4-BE49-F238E27FC236}">
                <a16:creationId xmlns:a16="http://schemas.microsoft.com/office/drawing/2014/main" id="{DDF469F0-8CF1-1D39-DDB0-B25F6A2C3A61}"/>
              </a:ext>
            </a:extLst>
          </p:cNvPr>
          <p:cNvCxnSpPr/>
          <p:nvPr/>
        </p:nvCxnSpPr>
        <p:spPr>
          <a:xfrm>
            <a:off x="7525904" y="2311442"/>
            <a:ext cx="385887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ED4EDB17-8E38-C254-DB70-784D2B2BB340}"/>
              </a:ext>
            </a:extLst>
          </p:cNvPr>
          <p:cNvCxnSpPr/>
          <p:nvPr/>
        </p:nvCxnSpPr>
        <p:spPr>
          <a:xfrm>
            <a:off x="7525904" y="2917377"/>
            <a:ext cx="385887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544D4B6D-5377-6E47-29B3-E87147ACE340}"/>
              </a:ext>
            </a:extLst>
          </p:cNvPr>
          <p:cNvCxnSpPr/>
          <p:nvPr/>
        </p:nvCxnSpPr>
        <p:spPr>
          <a:xfrm>
            <a:off x="7525904" y="3429000"/>
            <a:ext cx="385887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C9DDBFC3-112E-C10D-B1B7-896B7907D4AA}"/>
              </a:ext>
            </a:extLst>
          </p:cNvPr>
          <p:cNvCxnSpPr/>
          <p:nvPr/>
        </p:nvCxnSpPr>
        <p:spPr>
          <a:xfrm>
            <a:off x="7525904" y="3912164"/>
            <a:ext cx="385887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4B5DEB9B-6260-21E3-2667-124C62832412}"/>
              </a:ext>
            </a:extLst>
          </p:cNvPr>
          <p:cNvCxnSpPr/>
          <p:nvPr/>
        </p:nvCxnSpPr>
        <p:spPr>
          <a:xfrm>
            <a:off x="7525904" y="4555258"/>
            <a:ext cx="385887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1A77B8F3-A96B-A9E0-5BFF-C355B0A39DAB}"/>
              </a:ext>
            </a:extLst>
          </p:cNvPr>
          <p:cNvCxnSpPr/>
          <p:nvPr/>
        </p:nvCxnSpPr>
        <p:spPr>
          <a:xfrm>
            <a:off x="7525904" y="5148111"/>
            <a:ext cx="385887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8896886C-6F5D-36CB-0F84-64621057B525}"/>
              </a:ext>
            </a:extLst>
          </p:cNvPr>
          <p:cNvCxnSpPr/>
          <p:nvPr/>
        </p:nvCxnSpPr>
        <p:spPr>
          <a:xfrm>
            <a:off x="7525904" y="5720867"/>
            <a:ext cx="3858877" cy="0"/>
          </a:xfrm>
          <a:prstGeom prst="line">
            <a:avLst/>
          </a:prstGeom>
        </p:spPr>
        <p:style>
          <a:lnRef idx="1">
            <a:schemeClr val="accent1"/>
          </a:lnRef>
          <a:fillRef idx="0">
            <a:schemeClr val="accent1"/>
          </a:fillRef>
          <a:effectRef idx="0">
            <a:schemeClr val="accent1"/>
          </a:effectRef>
          <a:fontRef idx="minor">
            <a:schemeClr val="tx1"/>
          </a:fontRef>
        </p:style>
      </p:cxnSp>
      <p:pic>
        <p:nvPicPr>
          <p:cNvPr id="65" name="Picture Placeholder 17">
            <a:extLst>
              <a:ext uri="{FF2B5EF4-FFF2-40B4-BE49-F238E27FC236}">
                <a16:creationId xmlns:a16="http://schemas.microsoft.com/office/drawing/2014/main" id="{A1A0CFD3-6215-459D-1E61-ADCA7E765302}"/>
              </a:ext>
            </a:extLst>
          </p:cNvPr>
          <p:cNvPicPr>
            <a:picLocks noGrp="1" noChangeAspect="1"/>
          </p:cNvPicPr>
          <p:nvPr>
            <p:ph type="pic" sz="quarter" idx="21"/>
          </p:nvPr>
        </p:nvPicPr>
        <p:blipFill>
          <a:blip r:embed="rId10">
            <a:extLst>
              <a:ext uri="{28A0092B-C50C-407E-A947-70E740481C1C}">
                <a14:useLocalDpi xmlns:a14="http://schemas.microsoft.com/office/drawing/2010/main" val="0"/>
              </a:ext>
            </a:extLst>
          </a:blip>
          <a:srcRect l="44000" r="2410"/>
          <a:stretch/>
        </p:blipFill>
        <p:spPr>
          <a:xfrm>
            <a:off x="0" y="-1"/>
            <a:ext cx="6534496" cy="6858001"/>
          </a:xfrm>
        </p:spPr>
      </p:pic>
    </p:spTree>
    <p:extLst>
      <p:ext uri="{BB962C8B-B14F-4D97-AF65-F5344CB8AC3E}">
        <p14:creationId xmlns:p14="http://schemas.microsoft.com/office/powerpoint/2010/main" val="3677389389"/>
      </p:ext>
    </p:extLst>
  </p:cSld>
  <p:clrMapOvr>
    <a:masterClrMapping/>
  </p:clrMapOvr>
  <p:transition spd="med">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22404-9263-0203-E589-50C448D592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21A770-D364-5EBA-CCB6-8E7E8E88B733}"/>
              </a:ext>
            </a:extLst>
          </p:cNvPr>
          <p:cNvSpPr>
            <a:spLocks noGrp="1"/>
          </p:cNvSpPr>
          <p:nvPr>
            <p:ph type="title"/>
          </p:nvPr>
        </p:nvSpPr>
        <p:spPr/>
        <p:txBody>
          <a:bodyPr anchor="ctr"/>
          <a:lstStyle/>
          <a:p>
            <a:pPr algn="ctr">
              <a:buNone/>
            </a:pPr>
            <a:r>
              <a:rPr lang="en-US">
                <a:effectLst/>
                <a:latin typeface="Helvetica"/>
                <a:cs typeface="Arial"/>
              </a:rPr>
              <a:t>Leadership in </a:t>
            </a:r>
            <a:br>
              <a:rPr lang="en-US">
                <a:effectLst/>
                <a:latin typeface="Helvetica"/>
                <a:cs typeface="Arial"/>
              </a:rPr>
            </a:br>
            <a:r>
              <a:rPr lang="en-US">
                <a:effectLst/>
                <a:latin typeface="Helvetica"/>
                <a:cs typeface="Arial"/>
              </a:rPr>
              <a:t>Wireless </a:t>
            </a:r>
            <a:r>
              <a:rPr lang="en-US">
                <a:latin typeface="Helvetica"/>
                <a:cs typeface="Arial"/>
              </a:rPr>
              <a:t>Ecosystems</a:t>
            </a:r>
            <a:endParaRPr lang="en-US">
              <a:effectLst/>
              <a:latin typeface="Helvetica" pitchFamily="2" charset="0"/>
            </a:endParaRPr>
          </a:p>
        </p:txBody>
      </p:sp>
      <p:pic>
        <p:nvPicPr>
          <p:cNvPr id="8" name="Picture Placeholder 7" descr="A small city with trees and buildings&#10;&#10;AI-generated content may be incorrect.">
            <a:extLst>
              <a:ext uri="{FF2B5EF4-FFF2-40B4-BE49-F238E27FC236}">
                <a16:creationId xmlns:a16="http://schemas.microsoft.com/office/drawing/2014/main" id="{B6B5F585-3E83-9690-D439-0EC5D893AF26}"/>
              </a:ext>
            </a:extLst>
          </p:cNvPr>
          <p:cNvPicPr>
            <a:picLocks noGrp="1" noChangeAspect="1"/>
          </p:cNvPicPr>
          <p:nvPr>
            <p:ph type="pic" sz="quarter" idx="21"/>
          </p:nvPr>
        </p:nvPicPr>
        <p:blipFill>
          <a:blip r:embed="rId2">
            <a:extLst>
              <a:ext uri="{28A0092B-C50C-407E-A947-70E740481C1C}">
                <a14:useLocalDpi xmlns:a14="http://schemas.microsoft.com/office/drawing/2010/main" val="0"/>
              </a:ext>
            </a:extLst>
          </a:blip>
          <a:srcRect t="16181" b="16181"/>
          <a:stretch/>
        </p:blipFill>
        <p:spPr/>
      </p:pic>
      <p:pic>
        <p:nvPicPr>
          <p:cNvPr id="25" name="Picture 24" descr="A black and grey logo&#10;&#10;AI-generated content may be incorrect.">
            <a:extLst>
              <a:ext uri="{FF2B5EF4-FFF2-40B4-BE49-F238E27FC236}">
                <a16:creationId xmlns:a16="http://schemas.microsoft.com/office/drawing/2014/main" id="{A4426DF5-DF8F-7EFE-236E-5E8DE49282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2815" y="3811575"/>
            <a:ext cx="1236715" cy="197649"/>
          </a:xfrm>
          <a:prstGeom prst="rect">
            <a:avLst/>
          </a:prstGeom>
        </p:spPr>
      </p:pic>
      <p:pic>
        <p:nvPicPr>
          <p:cNvPr id="33" name="Picture 32" descr="A black and white logo&#10;&#10;AI-generated content may be incorrect.">
            <a:extLst>
              <a:ext uri="{FF2B5EF4-FFF2-40B4-BE49-F238E27FC236}">
                <a16:creationId xmlns:a16="http://schemas.microsoft.com/office/drawing/2014/main" id="{5725C12A-7E01-58B7-596C-6F9C7F20ED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24935" y="2883880"/>
            <a:ext cx="632475" cy="406591"/>
          </a:xfrm>
          <a:prstGeom prst="rect">
            <a:avLst/>
          </a:prstGeom>
        </p:spPr>
      </p:pic>
      <p:pic>
        <p:nvPicPr>
          <p:cNvPr id="35" name="Picture 34" descr="A logo with a triangle and a black background&#10;&#10;AI-generated content may be incorrect.">
            <a:extLst>
              <a:ext uri="{FF2B5EF4-FFF2-40B4-BE49-F238E27FC236}">
                <a16:creationId xmlns:a16="http://schemas.microsoft.com/office/drawing/2014/main" id="{93A54881-E5D3-D16A-DFBC-C57813815B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0345" y="4530328"/>
            <a:ext cx="1061655" cy="547769"/>
          </a:xfrm>
          <a:prstGeom prst="rect">
            <a:avLst/>
          </a:prstGeom>
        </p:spPr>
      </p:pic>
      <p:pic>
        <p:nvPicPr>
          <p:cNvPr id="37" name="Picture 36" descr="A black and white logo&#10;&#10;AI-generated content may be incorrect.">
            <a:extLst>
              <a:ext uri="{FF2B5EF4-FFF2-40B4-BE49-F238E27FC236}">
                <a16:creationId xmlns:a16="http://schemas.microsoft.com/office/drawing/2014/main" id="{969D9138-BD06-7F37-A365-3215215BA1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43755" y="2312950"/>
            <a:ext cx="1394834" cy="265414"/>
          </a:xfrm>
          <a:prstGeom prst="rect">
            <a:avLst/>
          </a:prstGeom>
        </p:spPr>
      </p:pic>
      <p:pic>
        <p:nvPicPr>
          <p:cNvPr id="39" name="Picture 38" descr="A black and white logo&#10;&#10;AI-generated content may be incorrect.">
            <a:extLst>
              <a:ext uri="{FF2B5EF4-FFF2-40B4-BE49-F238E27FC236}">
                <a16:creationId xmlns:a16="http://schemas.microsoft.com/office/drawing/2014/main" id="{61883644-E6EB-59EE-5499-4520D19C657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60697" y="5599200"/>
            <a:ext cx="1360951" cy="276708"/>
          </a:xfrm>
          <a:prstGeom prst="rect">
            <a:avLst/>
          </a:prstGeom>
        </p:spPr>
      </p:pic>
    </p:spTree>
    <p:extLst>
      <p:ext uri="{BB962C8B-B14F-4D97-AF65-F5344CB8AC3E}">
        <p14:creationId xmlns:p14="http://schemas.microsoft.com/office/powerpoint/2010/main" val="1569862147"/>
      </p:ext>
    </p:extLst>
  </p:cSld>
  <p:clrMapOvr>
    <a:masterClrMapping/>
  </p:clrMapOvr>
  <p:transition spd="med">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390BCC8-BA61-44A1-E8E2-C8B9A5EC9877}"/>
              </a:ext>
            </a:extLst>
          </p:cNvPr>
          <p:cNvSpPr>
            <a:spLocks noGrp="1"/>
          </p:cNvSpPr>
          <p:nvPr>
            <p:ph type="title"/>
          </p:nvPr>
        </p:nvSpPr>
        <p:spPr/>
        <p:txBody>
          <a:bodyPr/>
          <a:lstStyle/>
          <a:p>
            <a:r>
              <a:rPr lang="en-US"/>
              <a:t>Diverse Market Segments Driving Growth</a:t>
            </a:r>
          </a:p>
        </p:txBody>
      </p:sp>
      <p:pic>
        <p:nvPicPr>
          <p:cNvPr id="7" name="Picture Placeholder 16" descr="A person wearing a helmet and holding a tablet&#10;&#10;AI-generated content may be incorrect.">
            <a:extLst>
              <a:ext uri="{FF2B5EF4-FFF2-40B4-BE49-F238E27FC236}">
                <a16:creationId xmlns:a16="http://schemas.microsoft.com/office/drawing/2014/main" id="{30737733-6562-D2D3-D681-4169C39537F0}"/>
              </a:ext>
            </a:extLst>
          </p:cNvPr>
          <p:cNvPicPr>
            <a:picLocks noChangeAspect="1"/>
          </p:cNvPicPr>
          <p:nvPr/>
        </p:nvPicPr>
        <p:blipFill rotWithShape="1">
          <a:blip r:embed="rId3">
            <a:extLst>
              <a:ext uri="{28A0092B-C50C-407E-A947-70E740481C1C}">
                <a14:useLocalDpi xmlns:a14="http://schemas.microsoft.com/office/drawing/2010/main"/>
              </a:ext>
            </a:extLst>
          </a:blip>
          <a:srcRect l="26362" r="17389"/>
          <a:stretch/>
        </p:blipFill>
        <p:spPr>
          <a:xfrm>
            <a:off x="6405756" y="1650281"/>
            <a:ext cx="2319454" cy="2319454"/>
          </a:xfrm>
          <a:prstGeom prst="rect">
            <a:avLst/>
          </a:prstGeom>
          <a:ln w="19050">
            <a:noFill/>
          </a:ln>
        </p:spPr>
      </p:pic>
      <p:sp>
        <p:nvSpPr>
          <p:cNvPr id="8" name="TextBox 7">
            <a:extLst>
              <a:ext uri="{FF2B5EF4-FFF2-40B4-BE49-F238E27FC236}">
                <a16:creationId xmlns:a16="http://schemas.microsoft.com/office/drawing/2014/main" id="{1E1328BA-9170-E7A3-90EA-93AE9018385C}"/>
              </a:ext>
            </a:extLst>
          </p:cNvPr>
          <p:cNvSpPr txBox="1"/>
          <p:nvPr/>
        </p:nvSpPr>
        <p:spPr>
          <a:xfrm>
            <a:off x="6424763" y="4225543"/>
            <a:ext cx="2194312" cy="400110"/>
          </a:xfrm>
          <a:prstGeom prst="rect">
            <a:avLst/>
          </a:prstGeom>
          <a:noFill/>
          <a:ln>
            <a:noFill/>
          </a:ln>
        </p:spPr>
        <p:txBody>
          <a:bodyPr wrap="square" lIns="182880">
            <a:spAutoFit/>
          </a:bodyPr>
          <a:lstStyle/>
          <a:p>
            <a:r>
              <a:rPr kumimoji="0" lang="en-US" sz="2000" b="1" i="0" u="none" strike="noStrike" kern="1200" cap="none" spc="10" normalizeH="0" baseline="0" noProof="0">
                <a:ln>
                  <a:noFill/>
                </a:ln>
                <a:effectLst/>
                <a:uLnTx/>
                <a:uFillTx/>
                <a:latin typeface="Arial" panose="020B0604020202020204"/>
                <a:cs typeface="Arial" panose="02000503000000020004" pitchFamily="2" charset="0"/>
              </a:rPr>
              <a:t>Industrial</a:t>
            </a:r>
            <a:endParaRPr lang="en-US" sz="1000"/>
          </a:p>
        </p:txBody>
      </p:sp>
      <p:sp>
        <p:nvSpPr>
          <p:cNvPr id="11" name="Rectangle 10">
            <a:extLst>
              <a:ext uri="{FF2B5EF4-FFF2-40B4-BE49-F238E27FC236}">
                <a16:creationId xmlns:a16="http://schemas.microsoft.com/office/drawing/2014/main" id="{82F15B74-0A6F-0072-DC22-8723414A4F4F}"/>
              </a:ext>
            </a:extLst>
          </p:cNvPr>
          <p:cNvSpPr/>
          <p:nvPr/>
        </p:nvSpPr>
        <p:spPr>
          <a:xfrm>
            <a:off x="6406647" y="5084183"/>
            <a:ext cx="2157995" cy="1124758"/>
          </a:xfrm>
          <a:prstGeom prst="rect">
            <a:avLst/>
          </a:prstGeom>
          <a:solidFill>
            <a:schemeClr val="accent1"/>
          </a:solidFill>
          <a:ln w="6350">
            <a:noFill/>
          </a:ln>
        </p:spPr>
        <p:style>
          <a:lnRef idx="2">
            <a:schemeClr val="dk1"/>
          </a:lnRef>
          <a:fillRef idx="1">
            <a:schemeClr val="lt1"/>
          </a:fillRef>
          <a:effectRef idx="0">
            <a:schemeClr val="dk1"/>
          </a:effectRef>
          <a:fontRef idx="minor">
            <a:schemeClr val="dk1"/>
          </a:fontRef>
        </p:style>
        <p:txBody>
          <a:bodyPr lIns="91440" tIns="0" rIns="182880" bIns="0" rtlCol="0" anchor="ctr"/>
          <a:lstStyle/>
          <a:p>
            <a:pPr algn="r"/>
            <a:r>
              <a:rPr lang="en-US" sz="1050" b="1">
                <a:solidFill>
                  <a:schemeClr val="bg1"/>
                </a:solidFill>
                <a:latin typeface="Aptos"/>
              </a:rPr>
              <a:t>Leader in Smart </a:t>
            </a:r>
            <a:br>
              <a:rPr lang="en-US" sz="1050" b="1">
                <a:solidFill>
                  <a:schemeClr val="bg1"/>
                </a:solidFill>
                <a:latin typeface="Aptos"/>
              </a:rPr>
            </a:br>
            <a:r>
              <a:rPr lang="en-US" sz="1050" b="1">
                <a:solidFill>
                  <a:schemeClr val="bg1"/>
                </a:solidFill>
                <a:latin typeface="Aptos"/>
              </a:rPr>
              <a:t>Metering, Wi-SUN</a:t>
            </a:r>
            <a:endParaRPr lang="en-US" sz="1050" b="1">
              <a:solidFill>
                <a:schemeClr val="bg1"/>
              </a:solidFill>
              <a:latin typeface="Aptos" panose="020B0004020202020204" pitchFamily="34" charset="0"/>
            </a:endParaRPr>
          </a:p>
        </p:txBody>
      </p:sp>
      <p:cxnSp>
        <p:nvCxnSpPr>
          <p:cNvPr id="10" name="Straight Connector 9">
            <a:extLst>
              <a:ext uri="{FF2B5EF4-FFF2-40B4-BE49-F238E27FC236}">
                <a16:creationId xmlns:a16="http://schemas.microsoft.com/office/drawing/2014/main" id="{3DF551DA-7F33-F85C-137D-549BCAEF4506}"/>
              </a:ext>
            </a:extLst>
          </p:cNvPr>
          <p:cNvCxnSpPr>
            <a:cxnSpLocks/>
          </p:cNvCxnSpPr>
          <p:nvPr/>
        </p:nvCxnSpPr>
        <p:spPr>
          <a:xfrm>
            <a:off x="6412465" y="1650281"/>
            <a:ext cx="0" cy="4025978"/>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13" name="Picture Placeholder 7" descr="A group of people outside a house&#10;&#10;AI-generated content may be incorrect.">
            <a:extLst>
              <a:ext uri="{FF2B5EF4-FFF2-40B4-BE49-F238E27FC236}">
                <a16:creationId xmlns:a16="http://schemas.microsoft.com/office/drawing/2014/main" id="{658FB8E0-BA9E-2D2D-B52A-5FBB075AF984}"/>
              </a:ext>
            </a:extLst>
          </p:cNvPr>
          <p:cNvPicPr>
            <a:picLocks noChangeAspect="1"/>
          </p:cNvPicPr>
          <p:nvPr/>
        </p:nvPicPr>
        <p:blipFill rotWithShape="1">
          <a:blip r:embed="rId4"/>
          <a:srcRect l="42663" t="6" r="1087" b="6"/>
          <a:stretch/>
        </p:blipFill>
        <p:spPr>
          <a:xfrm>
            <a:off x="457200" y="1650281"/>
            <a:ext cx="2319455" cy="2319455"/>
          </a:xfrm>
          <a:prstGeom prst="rect">
            <a:avLst/>
          </a:prstGeom>
          <a:ln w="19050">
            <a:noFill/>
          </a:ln>
        </p:spPr>
      </p:pic>
      <p:pic>
        <p:nvPicPr>
          <p:cNvPr id="14" name="Picture Placeholder 7" descr="A person and a child looking at a doctor&#10;&#10;AI-generated content may be incorrect.">
            <a:extLst>
              <a:ext uri="{FF2B5EF4-FFF2-40B4-BE49-F238E27FC236}">
                <a16:creationId xmlns:a16="http://schemas.microsoft.com/office/drawing/2014/main" id="{895F101D-77A5-6A7F-95E4-685FC692E41E}"/>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l="45916" t="21291" r="9811" b="1"/>
          <a:stretch/>
        </p:blipFill>
        <p:spPr>
          <a:xfrm>
            <a:off x="3431478" y="1650281"/>
            <a:ext cx="2319455" cy="2319455"/>
          </a:xfrm>
          <a:prstGeom prst="rect">
            <a:avLst/>
          </a:prstGeom>
          <a:ln w="19050">
            <a:noFill/>
          </a:ln>
        </p:spPr>
      </p:pic>
      <p:sp>
        <p:nvSpPr>
          <p:cNvPr id="15" name="TextBox 14">
            <a:extLst>
              <a:ext uri="{FF2B5EF4-FFF2-40B4-BE49-F238E27FC236}">
                <a16:creationId xmlns:a16="http://schemas.microsoft.com/office/drawing/2014/main" id="{DEE4A70C-C430-DE55-F20A-6FB18C5B50D3}"/>
              </a:ext>
            </a:extLst>
          </p:cNvPr>
          <p:cNvSpPr txBox="1"/>
          <p:nvPr/>
        </p:nvSpPr>
        <p:spPr>
          <a:xfrm>
            <a:off x="457200" y="4225543"/>
            <a:ext cx="2194312" cy="400110"/>
          </a:xfrm>
          <a:prstGeom prst="rect">
            <a:avLst/>
          </a:prstGeom>
          <a:noFill/>
          <a:ln>
            <a:noFill/>
          </a:ln>
        </p:spPr>
        <p:txBody>
          <a:bodyPr wrap="square" lIns="182880">
            <a:spAutoFit/>
          </a:bodyPr>
          <a:lstStyle/>
          <a:p>
            <a:r>
              <a:rPr kumimoji="0" lang="en-US" sz="2000" b="1" i="0" u="none" strike="noStrike" kern="1200" cap="none" spc="10" normalizeH="0" baseline="0" noProof="0">
                <a:ln>
                  <a:noFill/>
                </a:ln>
                <a:effectLst/>
                <a:uLnTx/>
                <a:uFillTx/>
                <a:latin typeface="Arial" panose="020B0604020202020204"/>
                <a:cs typeface="Arial" panose="02000503000000020004" pitchFamily="2" charset="0"/>
              </a:rPr>
              <a:t>Home</a:t>
            </a:r>
            <a:endParaRPr lang="en-US" sz="1000"/>
          </a:p>
        </p:txBody>
      </p:sp>
      <p:sp>
        <p:nvSpPr>
          <p:cNvPr id="16" name="TextBox 15">
            <a:extLst>
              <a:ext uri="{FF2B5EF4-FFF2-40B4-BE49-F238E27FC236}">
                <a16:creationId xmlns:a16="http://schemas.microsoft.com/office/drawing/2014/main" id="{2DEAB65F-BC9D-0D35-728C-71920B21971E}"/>
              </a:ext>
            </a:extLst>
          </p:cNvPr>
          <p:cNvSpPr txBox="1"/>
          <p:nvPr/>
        </p:nvSpPr>
        <p:spPr>
          <a:xfrm>
            <a:off x="3431478" y="4225543"/>
            <a:ext cx="2177586" cy="400110"/>
          </a:xfrm>
          <a:prstGeom prst="rect">
            <a:avLst/>
          </a:prstGeom>
          <a:noFill/>
          <a:ln>
            <a:noFill/>
          </a:ln>
        </p:spPr>
        <p:txBody>
          <a:bodyPr wrap="square" lIns="182880">
            <a:spAutoFit/>
          </a:bodyPr>
          <a:lstStyle/>
          <a:p>
            <a:r>
              <a:rPr kumimoji="0" lang="en-US" sz="2000" b="1" i="0" u="none" strike="noStrike" kern="1200" cap="none" spc="10" normalizeH="0" baseline="0" noProof="0">
                <a:ln>
                  <a:noFill/>
                </a:ln>
                <a:effectLst/>
                <a:uLnTx/>
                <a:uFillTx/>
                <a:latin typeface="Arial" panose="020B0604020202020204"/>
                <a:cs typeface="Arial" panose="02000503000000020004" pitchFamily="2" charset="0"/>
              </a:rPr>
              <a:t>Life</a:t>
            </a:r>
            <a:endParaRPr lang="en-US" sz="1000"/>
          </a:p>
        </p:txBody>
      </p:sp>
      <p:sp>
        <p:nvSpPr>
          <p:cNvPr id="18" name="Rectangle 17">
            <a:extLst>
              <a:ext uri="{FF2B5EF4-FFF2-40B4-BE49-F238E27FC236}">
                <a16:creationId xmlns:a16="http://schemas.microsoft.com/office/drawing/2014/main" id="{9D3BFEC6-E9E7-5095-18A7-52ACF9CAFBF9}"/>
              </a:ext>
            </a:extLst>
          </p:cNvPr>
          <p:cNvSpPr/>
          <p:nvPr/>
        </p:nvSpPr>
        <p:spPr>
          <a:xfrm>
            <a:off x="457545" y="5084183"/>
            <a:ext cx="2184045" cy="1124759"/>
          </a:xfrm>
          <a:prstGeom prst="rect">
            <a:avLst/>
          </a:prstGeom>
          <a:solidFill>
            <a:schemeClr val="accent1"/>
          </a:solidFill>
          <a:ln w="6350">
            <a:noFill/>
          </a:ln>
        </p:spPr>
        <p:style>
          <a:lnRef idx="2">
            <a:schemeClr val="dk1"/>
          </a:lnRef>
          <a:fillRef idx="1">
            <a:schemeClr val="lt1"/>
          </a:fillRef>
          <a:effectRef idx="0">
            <a:schemeClr val="dk1"/>
          </a:effectRef>
          <a:fontRef idx="minor">
            <a:schemeClr val="dk1"/>
          </a:fontRef>
        </p:style>
        <p:txBody>
          <a:bodyPr lIns="91440" tIns="0" rIns="182880" bIns="0" rtlCol="0" anchor="ctr"/>
          <a:lstStyle/>
          <a:p>
            <a:pPr algn="r"/>
            <a:r>
              <a:rPr lang="en-US" sz="1050" b="1">
                <a:solidFill>
                  <a:schemeClr val="bg1"/>
                </a:solidFill>
                <a:latin typeface="Aptos"/>
              </a:rPr>
              <a:t>Leader in </a:t>
            </a:r>
            <a:br>
              <a:rPr lang="en-US" sz="1050" b="1">
                <a:solidFill>
                  <a:schemeClr val="bg1"/>
                </a:solidFill>
                <a:latin typeface="Aptos"/>
              </a:rPr>
            </a:br>
            <a:r>
              <a:rPr lang="en-US" sz="1050" b="1">
                <a:solidFill>
                  <a:schemeClr val="bg1"/>
                </a:solidFill>
                <a:latin typeface="Aptos"/>
              </a:rPr>
              <a:t>Smart Home, </a:t>
            </a:r>
          </a:p>
          <a:p>
            <a:pPr algn="r"/>
            <a:r>
              <a:rPr lang="en-US" sz="1050" b="1">
                <a:solidFill>
                  <a:schemeClr val="bg1"/>
                </a:solidFill>
                <a:latin typeface="Aptos"/>
              </a:rPr>
              <a:t>Key Contributors to </a:t>
            </a:r>
            <a:br>
              <a:rPr lang="en-US" sz="1050" b="1">
                <a:solidFill>
                  <a:schemeClr val="bg1"/>
                </a:solidFill>
                <a:latin typeface="Aptos"/>
              </a:rPr>
            </a:br>
            <a:r>
              <a:rPr lang="en-US" sz="1050" b="1">
                <a:solidFill>
                  <a:schemeClr val="bg1"/>
                </a:solidFill>
                <a:latin typeface="Aptos"/>
              </a:rPr>
              <a:t>Matter &amp; Thread</a:t>
            </a:r>
            <a:endParaRPr lang="en-US" sz="1050" b="1">
              <a:solidFill>
                <a:schemeClr val="bg1"/>
              </a:solidFill>
              <a:latin typeface="Aptos" panose="020B0004020202020204" pitchFamily="34" charset="0"/>
            </a:endParaRPr>
          </a:p>
        </p:txBody>
      </p:sp>
      <p:sp>
        <p:nvSpPr>
          <p:cNvPr id="21" name="Rectangle 20">
            <a:extLst>
              <a:ext uri="{FF2B5EF4-FFF2-40B4-BE49-F238E27FC236}">
                <a16:creationId xmlns:a16="http://schemas.microsoft.com/office/drawing/2014/main" id="{0CCE9E4D-F763-753C-4B59-588F0CD049D0}"/>
              </a:ext>
            </a:extLst>
          </p:cNvPr>
          <p:cNvSpPr/>
          <p:nvPr/>
        </p:nvSpPr>
        <p:spPr>
          <a:xfrm>
            <a:off x="3431822" y="5084183"/>
            <a:ext cx="2155888" cy="1124758"/>
          </a:xfrm>
          <a:prstGeom prst="rect">
            <a:avLst/>
          </a:prstGeom>
          <a:solidFill>
            <a:schemeClr val="accent1"/>
          </a:solidFill>
          <a:ln w="6350">
            <a:noFill/>
          </a:ln>
        </p:spPr>
        <p:style>
          <a:lnRef idx="2">
            <a:schemeClr val="dk1"/>
          </a:lnRef>
          <a:fillRef idx="1">
            <a:schemeClr val="lt1"/>
          </a:fillRef>
          <a:effectRef idx="0">
            <a:schemeClr val="dk1"/>
          </a:effectRef>
          <a:fontRef idx="minor">
            <a:schemeClr val="dk1"/>
          </a:fontRef>
        </p:style>
        <p:txBody>
          <a:bodyPr lIns="91440" tIns="0" rIns="274320" bIns="0" rtlCol="0" anchor="ctr"/>
          <a:lstStyle/>
          <a:p>
            <a:pPr algn="r"/>
            <a:r>
              <a:rPr lang="en-US" sz="1050" b="1">
                <a:solidFill>
                  <a:schemeClr val="bg1"/>
                </a:solidFill>
                <a:latin typeface="Aptos"/>
              </a:rPr>
              <a:t>Market Leader </a:t>
            </a:r>
            <a:br>
              <a:rPr lang="en-US" sz="1050" b="1">
                <a:solidFill>
                  <a:schemeClr val="bg1"/>
                </a:solidFill>
                <a:latin typeface="Aptos"/>
              </a:rPr>
            </a:br>
            <a:r>
              <a:rPr lang="en-US" sz="1050" b="1">
                <a:solidFill>
                  <a:schemeClr val="bg1"/>
                </a:solidFill>
                <a:latin typeface="Aptos"/>
              </a:rPr>
              <a:t>in CGM; PSA </a:t>
            </a:r>
            <a:br>
              <a:rPr lang="en-US" sz="1050" b="1">
                <a:solidFill>
                  <a:schemeClr val="bg1"/>
                </a:solidFill>
                <a:latin typeface="Aptos"/>
              </a:rPr>
            </a:br>
            <a:r>
              <a:rPr lang="en-US" sz="1050" b="1">
                <a:solidFill>
                  <a:schemeClr val="bg1"/>
                </a:solidFill>
                <a:latin typeface="Aptos"/>
              </a:rPr>
              <a:t>Level 3 Security </a:t>
            </a:r>
            <a:br>
              <a:rPr lang="en-US" sz="1050" b="1">
                <a:solidFill>
                  <a:schemeClr val="bg1"/>
                </a:solidFill>
                <a:latin typeface="Aptos"/>
              </a:rPr>
            </a:br>
            <a:r>
              <a:rPr lang="en-US" sz="1050" b="1">
                <a:solidFill>
                  <a:schemeClr val="bg1"/>
                </a:solidFill>
                <a:latin typeface="Aptos"/>
              </a:rPr>
              <a:t>Certification</a:t>
            </a:r>
            <a:endParaRPr lang="en-US" sz="1050" b="1">
              <a:solidFill>
                <a:schemeClr val="bg1"/>
              </a:solidFill>
              <a:latin typeface="Aptos" panose="020B0004020202020204" pitchFamily="34" charset="0"/>
            </a:endParaRPr>
          </a:p>
        </p:txBody>
      </p:sp>
      <p:grpSp>
        <p:nvGrpSpPr>
          <p:cNvPr id="23" name="Group 22">
            <a:extLst>
              <a:ext uri="{FF2B5EF4-FFF2-40B4-BE49-F238E27FC236}">
                <a16:creationId xmlns:a16="http://schemas.microsoft.com/office/drawing/2014/main" id="{2801979C-4F18-0A13-B3C0-A50589536941}"/>
              </a:ext>
            </a:extLst>
          </p:cNvPr>
          <p:cNvGrpSpPr/>
          <p:nvPr/>
        </p:nvGrpSpPr>
        <p:grpSpPr>
          <a:xfrm>
            <a:off x="457200" y="1650281"/>
            <a:ext cx="2974278" cy="4025978"/>
            <a:chOff x="457200" y="2002713"/>
            <a:chExt cx="2974278" cy="4264272"/>
          </a:xfrm>
        </p:grpSpPr>
        <p:cxnSp>
          <p:nvCxnSpPr>
            <p:cNvPr id="24" name="Straight Connector 23">
              <a:extLst>
                <a:ext uri="{FF2B5EF4-FFF2-40B4-BE49-F238E27FC236}">
                  <a16:creationId xmlns:a16="http://schemas.microsoft.com/office/drawing/2014/main" id="{9FD8680E-6FCF-369D-AB1A-CA5598898E1B}"/>
                </a:ext>
              </a:extLst>
            </p:cNvPr>
            <p:cNvCxnSpPr>
              <a:cxnSpLocks/>
            </p:cNvCxnSpPr>
            <p:nvPr/>
          </p:nvCxnSpPr>
          <p:spPr>
            <a:xfrm>
              <a:off x="457200" y="2002713"/>
              <a:ext cx="0" cy="426427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F90B3F1-6826-94C3-EFE7-F0AE546CF623}"/>
                </a:ext>
              </a:extLst>
            </p:cNvPr>
            <p:cNvCxnSpPr>
              <a:cxnSpLocks/>
            </p:cNvCxnSpPr>
            <p:nvPr/>
          </p:nvCxnSpPr>
          <p:spPr>
            <a:xfrm>
              <a:off x="3431478" y="2002713"/>
              <a:ext cx="0" cy="4264272"/>
            </a:xfrm>
            <a:prstGeom prst="line">
              <a:avLst/>
            </a:prstGeom>
            <a:ln w="19050"/>
          </p:spPr>
          <p:style>
            <a:lnRef idx="1">
              <a:schemeClr val="accent1"/>
            </a:lnRef>
            <a:fillRef idx="0">
              <a:schemeClr val="accent1"/>
            </a:fillRef>
            <a:effectRef idx="0">
              <a:schemeClr val="accent1"/>
            </a:effectRef>
            <a:fontRef idx="minor">
              <a:schemeClr val="tx1"/>
            </a:fontRef>
          </p:style>
        </p:cxnSp>
      </p:grpSp>
      <p:pic>
        <p:nvPicPr>
          <p:cNvPr id="29" name="Picture Placeholder 7" descr="A person pushing a stroller in a grocery store&#10;&#10;AI-generated content may be incorrect.">
            <a:extLst>
              <a:ext uri="{FF2B5EF4-FFF2-40B4-BE49-F238E27FC236}">
                <a16:creationId xmlns:a16="http://schemas.microsoft.com/office/drawing/2014/main" id="{F39D6645-EA51-F2E3-6A49-EE63F0B4FADA}"/>
              </a:ext>
            </a:extLst>
          </p:cNvPr>
          <p:cNvPicPr>
            <a:picLocks noChangeAspect="1"/>
          </p:cNvPicPr>
          <p:nvPr/>
        </p:nvPicPr>
        <p:blipFill rotWithShape="1">
          <a:blip r:embed="rId6">
            <a:extLst>
              <a:ext uri="{28A0092B-C50C-407E-A947-70E740481C1C}">
                <a14:useLocalDpi xmlns:a14="http://schemas.microsoft.com/office/drawing/2010/main"/>
              </a:ext>
            </a:extLst>
          </a:blip>
          <a:srcRect l="35406" t="3003" r="10033"/>
          <a:stretch/>
        </p:blipFill>
        <p:spPr>
          <a:xfrm>
            <a:off x="9407692" y="1650282"/>
            <a:ext cx="2327108" cy="2327108"/>
          </a:xfrm>
          <a:prstGeom prst="rect">
            <a:avLst/>
          </a:prstGeom>
          <a:ln w="19050">
            <a:noFill/>
          </a:ln>
        </p:spPr>
      </p:pic>
      <p:sp>
        <p:nvSpPr>
          <p:cNvPr id="30" name="TextBox 29">
            <a:extLst>
              <a:ext uri="{FF2B5EF4-FFF2-40B4-BE49-F238E27FC236}">
                <a16:creationId xmlns:a16="http://schemas.microsoft.com/office/drawing/2014/main" id="{7F352F2A-9FE9-B6FA-5306-8E7FA97F1E81}"/>
              </a:ext>
            </a:extLst>
          </p:cNvPr>
          <p:cNvSpPr txBox="1"/>
          <p:nvPr/>
        </p:nvSpPr>
        <p:spPr>
          <a:xfrm>
            <a:off x="9420732" y="4225543"/>
            <a:ext cx="2194312" cy="400110"/>
          </a:xfrm>
          <a:prstGeom prst="rect">
            <a:avLst/>
          </a:prstGeom>
          <a:noFill/>
          <a:ln>
            <a:noFill/>
          </a:ln>
        </p:spPr>
        <p:txBody>
          <a:bodyPr wrap="square" lIns="182880">
            <a:spAutoFit/>
          </a:bodyPr>
          <a:lstStyle/>
          <a:p>
            <a:r>
              <a:rPr kumimoji="0" lang="en-US" sz="2000" b="1" i="0" u="none" strike="noStrike" kern="1200" cap="none" spc="10" normalizeH="0" baseline="0" noProof="0">
                <a:ln>
                  <a:noFill/>
                </a:ln>
                <a:effectLst/>
                <a:uLnTx/>
                <a:uFillTx/>
                <a:latin typeface="Arial" panose="020B0604020202020204"/>
                <a:cs typeface="Arial" panose="02000503000000020004" pitchFamily="2" charset="0"/>
              </a:rPr>
              <a:t>Commercial</a:t>
            </a:r>
            <a:endParaRPr lang="en-US" sz="1000"/>
          </a:p>
        </p:txBody>
      </p:sp>
      <p:sp>
        <p:nvSpPr>
          <p:cNvPr id="32" name="Rectangle 31">
            <a:extLst>
              <a:ext uri="{FF2B5EF4-FFF2-40B4-BE49-F238E27FC236}">
                <a16:creationId xmlns:a16="http://schemas.microsoft.com/office/drawing/2014/main" id="{4DF47941-1EBD-84BB-639D-D87F65047095}"/>
              </a:ext>
            </a:extLst>
          </p:cNvPr>
          <p:cNvSpPr/>
          <p:nvPr/>
        </p:nvSpPr>
        <p:spPr>
          <a:xfrm>
            <a:off x="9408632" y="5084184"/>
            <a:ext cx="2073619" cy="1124758"/>
          </a:xfrm>
          <a:prstGeom prst="rect">
            <a:avLst/>
          </a:prstGeom>
          <a:solidFill>
            <a:schemeClr val="accent1"/>
          </a:solidFill>
          <a:ln w="6350">
            <a:noFill/>
          </a:ln>
        </p:spPr>
        <p:style>
          <a:lnRef idx="2">
            <a:schemeClr val="dk1"/>
          </a:lnRef>
          <a:fillRef idx="1">
            <a:schemeClr val="lt1"/>
          </a:fillRef>
          <a:effectRef idx="0">
            <a:schemeClr val="dk1"/>
          </a:effectRef>
          <a:fontRef idx="minor">
            <a:schemeClr val="dk1"/>
          </a:fontRef>
        </p:style>
        <p:txBody>
          <a:bodyPr lIns="274320" tIns="0" rIns="182880" bIns="0" rtlCol="0" anchor="ctr"/>
          <a:lstStyle/>
          <a:p>
            <a:pPr algn="r"/>
            <a:r>
              <a:rPr lang="en-US" sz="1050" b="1">
                <a:solidFill>
                  <a:schemeClr val="bg1"/>
                </a:solidFill>
                <a:latin typeface="Aptos"/>
              </a:rPr>
              <a:t>Leader</a:t>
            </a:r>
            <a:br>
              <a:rPr lang="en-US" sz="1050" b="1">
                <a:solidFill>
                  <a:schemeClr val="bg1"/>
                </a:solidFill>
                <a:latin typeface="Aptos"/>
              </a:rPr>
            </a:br>
            <a:r>
              <a:rPr lang="en-US" sz="1050" b="1">
                <a:solidFill>
                  <a:schemeClr val="bg1"/>
                </a:solidFill>
                <a:latin typeface="Aptos"/>
              </a:rPr>
              <a:t> in ESL and</a:t>
            </a:r>
          </a:p>
          <a:p>
            <a:pPr algn="r"/>
            <a:r>
              <a:rPr lang="en-US" sz="1050" b="1">
                <a:solidFill>
                  <a:schemeClr val="bg1"/>
                </a:solidFill>
                <a:latin typeface="Aptos"/>
              </a:rPr>
              <a:t>Channel </a:t>
            </a:r>
            <a:br>
              <a:rPr lang="en-US" sz="1050" b="1">
                <a:solidFill>
                  <a:schemeClr val="bg1"/>
                </a:solidFill>
                <a:latin typeface="Aptos"/>
              </a:rPr>
            </a:br>
            <a:r>
              <a:rPr lang="en-US" sz="1050" b="1">
                <a:solidFill>
                  <a:schemeClr val="bg1"/>
                </a:solidFill>
                <a:latin typeface="Aptos"/>
              </a:rPr>
              <a:t>Sounding </a:t>
            </a:r>
            <a:endParaRPr lang="en-US" sz="1050" b="1">
              <a:solidFill>
                <a:schemeClr val="bg1"/>
              </a:solidFill>
              <a:latin typeface="Aptos" panose="020B0004020202020204" pitchFamily="34" charset="0"/>
            </a:endParaRPr>
          </a:p>
        </p:txBody>
      </p:sp>
      <p:cxnSp>
        <p:nvCxnSpPr>
          <p:cNvPr id="28" name="Straight Connector 27">
            <a:extLst>
              <a:ext uri="{FF2B5EF4-FFF2-40B4-BE49-F238E27FC236}">
                <a16:creationId xmlns:a16="http://schemas.microsoft.com/office/drawing/2014/main" id="{76D99C75-E936-3E8A-2BC7-BA6C16097D07}"/>
              </a:ext>
            </a:extLst>
          </p:cNvPr>
          <p:cNvCxnSpPr>
            <a:cxnSpLocks/>
          </p:cNvCxnSpPr>
          <p:nvPr/>
        </p:nvCxnSpPr>
        <p:spPr>
          <a:xfrm>
            <a:off x="9420842" y="1650281"/>
            <a:ext cx="0" cy="4025978"/>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C9314EC0-4ACA-848B-7947-165DADFDE27F}"/>
              </a:ext>
            </a:extLst>
          </p:cNvPr>
          <p:cNvPicPr>
            <a:picLocks noChangeAspect="1"/>
          </p:cNvPicPr>
          <p:nvPr/>
        </p:nvPicPr>
        <p:blipFill>
          <a:blip r:embed="rId7"/>
          <a:stretch>
            <a:fillRect/>
          </a:stretch>
        </p:blipFill>
        <p:spPr>
          <a:xfrm>
            <a:off x="557634" y="5367725"/>
            <a:ext cx="510223" cy="432721"/>
          </a:xfrm>
          <a:prstGeom prst="rect">
            <a:avLst/>
          </a:prstGeom>
        </p:spPr>
      </p:pic>
      <p:pic>
        <p:nvPicPr>
          <p:cNvPr id="34" name="Picture 33">
            <a:extLst>
              <a:ext uri="{FF2B5EF4-FFF2-40B4-BE49-F238E27FC236}">
                <a16:creationId xmlns:a16="http://schemas.microsoft.com/office/drawing/2014/main" id="{9C52FE8A-454E-A3C5-378E-D2FBEDF753F0}"/>
              </a:ext>
            </a:extLst>
          </p:cNvPr>
          <p:cNvPicPr>
            <a:picLocks noChangeAspect="1"/>
          </p:cNvPicPr>
          <p:nvPr/>
        </p:nvPicPr>
        <p:blipFill>
          <a:blip r:embed="rId8"/>
          <a:stretch>
            <a:fillRect/>
          </a:stretch>
        </p:blipFill>
        <p:spPr>
          <a:xfrm>
            <a:off x="3585109" y="5361673"/>
            <a:ext cx="486992" cy="458761"/>
          </a:xfrm>
          <a:prstGeom prst="rect">
            <a:avLst/>
          </a:prstGeom>
        </p:spPr>
      </p:pic>
      <p:pic>
        <p:nvPicPr>
          <p:cNvPr id="35" name="Picture 34">
            <a:extLst>
              <a:ext uri="{FF2B5EF4-FFF2-40B4-BE49-F238E27FC236}">
                <a16:creationId xmlns:a16="http://schemas.microsoft.com/office/drawing/2014/main" id="{5FE494AC-1364-D543-C6FD-64DA8D674119}"/>
              </a:ext>
            </a:extLst>
          </p:cNvPr>
          <p:cNvPicPr>
            <a:picLocks noChangeAspect="1"/>
          </p:cNvPicPr>
          <p:nvPr/>
        </p:nvPicPr>
        <p:blipFill>
          <a:blip r:embed="rId9"/>
          <a:stretch>
            <a:fillRect/>
          </a:stretch>
        </p:blipFill>
        <p:spPr>
          <a:xfrm>
            <a:off x="6602680" y="5361673"/>
            <a:ext cx="518911" cy="450857"/>
          </a:xfrm>
          <a:prstGeom prst="rect">
            <a:avLst/>
          </a:prstGeom>
        </p:spPr>
      </p:pic>
      <p:pic>
        <p:nvPicPr>
          <p:cNvPr id="36" name="Picture 35">
            <a:extLst>
              <a:ext uri="{FF2B5EF4-FFF2-40B4-BE49-F238E27FC236}">
                <a16:creationId xmlns:a16="http://schemas.microsoft.com/office/drawing/2014/main" id="{C329E3EF-93C1-E19E-18B5-43F4F15A4280}"/>
              </a:ext>
            </a:extLst>
          </p:cNvPr>
          <p:cNvPicPr>
            <a:picLocks noChangeAspect="1"/>
          </p:cNvPicPr>
          <p:nvPr/>
        </p:nvPicPr>
        <p:blipFill>
          <a:blip r:embed="rId10"/>
          <a:stretch>
            <a:fillRect/>
          </a:stretch>
        </p:blipFill>
        <p:spPr>
          <a:xfrm>
            <a:off x="9542141" y="5472943"/>
            <a:ext cx="587826" cy="327503"/>
          </a:xfrm>
          <a:prstGeom prst="rect">
            <a:avLst/>
          </a:prstGeom>
        </p:spPr>
      </p:pic>
      <p:sp>
        <p:nvSpPr>
          <p:cNvPr id="6" name="Slide Number Placeholder 5">
            <a:extLst>
              <a:ext uri="{FF2B5EF4-FFF2-40B4-BE49-F238E27FC236}">
                <a16:creationId xmlns:a16="http://schemas.microsoft.com/office/drawing/2014/main" id="{393FB426-D1A0-9CA9-6F7A-888445DAA13A}"/>
              </a:ext>
            </a:extLst>
          </p:cNvPr>
          <p:cNvSpPr>
            <a:spLocks noGrp="1"/>
          </p:cNvSpPr>
          <p:nvPr>
            <p:ph type="sldNum" sz="quarter" idx="4"/>
          </p:nvPr>
        </p:nvSpPr>
        <p:spPr/>
        <p:txBody>
          <a:bodyPr/>
          <a:lstStyle/>
          <a:p>
            <a:pPr>
              <a:defRPr/>
            </a:pPr>
            <a:fld id="{A8E825B1-905F-5A40-BA54-BEA6120191A8}" type="slidenum">
              <a:rPr lang="en-US" smtClean="0"/>
              <a:pPr>
                <a:defRPr/>
              </a:pPr>
              <a:t>5</a:t>
            </a:fld>
            <a:endParaRPr lang="en-US"/>
          </a:p>
        </p:txBody>
      </p:sp>
      <p:sp>
        <p:nvSpPr>
          <p:cNvPr id="9" name="Footer Placeholder 8">
            <a:extLst>
              <a:ext uri="{FF2B5EF4-FFF2-40B4-BE49-F238E27FC236}">
                <a16:creationId xmlns:a16="http://schemas.microsoft.com/office/drawing/2014/main" id="{9BE4B1F4-5250-1A76-BC8F-6A9E90B83342}"/>
              </a:ext>
            </a:extLst>
          </p:cNvPr>
          <p:cNvSpPr>
            <a:spLocks noGrp="1"/>
          </p:cNvSpPr>
          <p:nvPr>
            <p:ph type="ftr" sz="quarter" idx="3"/>
          </p:nvPr>
        </p:nvSpPr>
        <p:spPr/>
        <p:txBody>
          <a:bodyPr/>
          <a:lstStyle/>
          <a:p>
            <a:pPr>
              <a:defRPr/>
            </a:pPr>
            <a:r>
              <a:rPr lang="en-US"/>
              <a:t>© Silicon Laboratories Inc. All Rights Reserved</a:t>
            </a:r>
          </a:p>
        </p:txBody>
      </p:sp>
    </p:spTree>
    <p:extLst>
      <p:ext uri="{BB962C8B-B14F-4D97-AF65-F5344CB8AC3E}">
        <p14:creationId xmlns:p14="http://schemas.microsoft.com/office/powerpoint/2010/main" val="1263604130"/>
      </p:ext>
    </p:extLst>
  </p:cSld>
  <p:clrMapOvr>
    <a:masterClrMapping/>
  </p:clrMapOvr>
  <p:transition spd="med">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F3C5C-F60E-8C02-69D3-21E56F150ECC}"/>
              </a:ext>
            </a:extLst>
          </p:cNvPr>
          <p:cNvSpPr>
            <a:spLocks noGrp="1"/>
          </p:cNvSpPr>
          <p:nvPr>
            <p:ph type="ctrTitle"/>
          </p:nvPr>
        </p:nvSpPr>
        <p:spPr>
          <a:xfrm>
            <a:off x="-98324" y="2314090"/>
            <a:ext cx="7343775" cy="1740241"/>
          </a:xfrm>
        </p:spPr>
        <p:txBody>
          <a:bodyPr>
            <a:noAutofit/>
          </a:bodyPr>
          <a:lstStyle/>
          <a:p>
            <a:r>
              <a:rPr lang="en-US" sz="3200"/>
              <a:t>Complete Wireless Solutions, Engineered for Scale</a:t>
            </a:r>
          </a:p>
        </p:txBody>
      </p:sp>
      <p:sp>
        <p:nvSpPr>
          <p:cNvPr id="4" name="Chart Placeholder 3">
            <a:extLst>
              <a:ext uri="{FF2B5EF4-FFF2-40B4-BE49-F238E27FC236}">
                <a16:creationId xmlns:a16="http://schemas.microsoft.com/office/drawing/2014/main" id="{E489EBCE-A353-71AA-DAED-138F1D992923}"/>
              </a:ext>
            </a:extLst>
          </p:cNvPr>
          <p:cNvSpPr>
            <a:spLocks noGrp="1"/>
          </p:cNvSpPr>
          <p:nvPr>
            <p:ph type="chart" sz="quarter" idx="10"/>
          </p:nvPr>
        </p:nvSpPr>
        <p:spPr/>
        <p:txBody>
          <a:bodyPr/>
          <a:lstStyle/>
          <a:p>
            <a:endParaRPr lang="en-US"/>
          </a:p>
        </p:txBody>
      </p:sp>
    </p:spTree>
    <p:extLst>
      <p:ext uri="{BB962C8B-B14F-4D97-AF65-F5344CB8AC3E}">
        <p14:creationId xmlns:p14="http://schemas.microsoft.com/office/powerpoint/2010/main" val="1271266858"/>
      </p:ext>
    </p:extLst>
  </p:cSld>
  <p:clrMapOvr>
    <a:masterClrMapping/>
  </p:clrMapOvr>
  <p:transition spd="med">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A0EEFF54-0121-3849-BEFC-273443E47089}"/>
              </a:ext>
            </a:extLst>
          </p:cNvPr>
          <p:cNvGraphicFramePr>
            <a:graphicFrameLocks noGrp="1"/>
          </p:cNvGraphicFramePr>
          <p:nvPr>
            <p:extLst>
              <p:ext uri="{D42A27DB-BD31-4B8C-83A1-F6EECF244321}">
                <p14:modId xmlns:p14="http://schemas.microsoft.com/office/powerpoint/2010/main" val="3163563508"/>
              </p:ext>
            </p:extLst>
          </p:nvPr>
        </p:nvGraphicFramePr>
        <p:xfrm>
          <a:off x="8956720" y="1108095"/>
          <a:ext cx="2439902" cy="5133955"/>
        </p:xfrm>
        <a:graphic>
          <a:graphicData uri="http://schemas.openxmlformats.org/drawingml/2006/table">
            <a:tbl>
              <a:tblPr firstRow="1" bandRow="1">
                <a:tableStyleId>{4C647A6C-EE16-4221-AC55-A0A45C77D77E}</a:tableStyleId>
              </a:tblPr>
              <a:tblGrid>
                <a:gridCol w="767237">
                  <a:extLst>
                    <a:ext uri="{9D8B030D-6E8A-4147-A177-3AD203B41FA5}">
                      <a16:colId xmlns:a16="http://schemas.microsoft.com/office/drawing/2014/main" val="230404832"/>
                    </a:ext>
                  </a:extLst>
                </a:gridCol>
                <a:gridCol w="1672665">
                  <a:extLst>
                    <a:ext uri="{9D8B030D-6E8A-4147-A177-3AD203B41FA5}">
                      <a16:colId xmlns:a16="http://schemas.microsoft.com/office/drawing/2014/main" val="778288358"/>
                    </a:ext>
                  </a:extLst>
                </a:gridCol>
              </a:tblGrid>
              <a:tr h="682383">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mj-lt"/>
                          <a:ea typeface="+mj-ea"/>
                          <a:cs typeface="+mj-cs"/>
                        </a:rPr>
                        <a:t>Complete IoT Wireless Platform</a:t>
                      </a:r>
                    </a:p>
                  </a:txBody>
                  <a:tcPr marL="137160" marT="91440" marB="91440" anchor="ctr">
                    <a:lnB w="6350" cap="flat" cmpd="sng" algn="ctr">
                      <a:solidFill>
                        <a:schemeClr val="bg2">
                          <a:lumMod val="10000"/>
                        </a:schemeClr>
                      </a:solidFill>
                      <a:prstDash val="solid"/>
                      <a:round/>
                      <a:headEnd type="none" w="med" len="med"/>
                      <a:tailEnd type="none" w="med" len="med"/>
                    </a:lnB>
                    <a:noFill/>
                  </a:tcPr>
                </a:tc>
                <a:tc hMerge="1">
                  <a:txBody>
                    <a:bodyPr/>
                    <a:lstStyle/>
                    <a:p>
                      <a:endParaRPr/>
                    </a:p>
                  </a:txBody>
                  <a:tcPr marB="182880" anchor="b">
                    <a:lnB w="6350" cap="flat" cmpd="sng" algn="ctr">
                      <a:solidFill>
                        <a:schemeClr val="bg2">
                          <a:lumMod val="10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418066762"/>
                  </a:ext>
                </a:extLst>
              </a:tr>
              <a:tr h="1112893">
                <a:tc>
                  <a:txBody>
                    <a:bodyPr/>
                    <a:lstStyle/>
                    <a:p>
                      <a:endParaRPr lang="en-US"/>
                    </a:p>
                  </a:txBody>
                  <a:tcPr anchor="ctr">
                    <a:lnT w="6350" cap="flat" cmpd="sng" algn="ctr">
                      <a:solidFill>
                        <a:schemeClr val="bg2">
                          <a:lumMod val="10000"/>
                        </a:schemeClr>
                      </a:solidFill>
                      <a:prstDash val="solid"/>
                      <a:round/>
                      <a:headEnd type="none" w="med" len="med"/>
                      <a:tailEnd type="none" w="med" len="med"/>
                    </a:lnT>
                    <a:lnB w="6350" cap="flat" cmpd="sng" algn="ctr">
                      <a:solidFill>
                        <a:schemeClr val="bg2">
                          <a:lumMod val="10000"/>
                        </a:schemeClr>
                      </a:solidFill>
                      <a:prstDash val="solid"/>
                      <a:round/>
                      <a:headEnd type="none" w="med" len="med"/>
                      <a:tailEnd type="none" w="med" len="med"/>
                    </a:lnB>
                    <a:solidFill>
                      <a:schemeClr val="accent1"/>
                    </a:solidFill>
                  </a:tcPr>
                </a:tc>
                <a:tc>
                  <a:txBody>
                    <a:bodyPr/>
                    <a:lstStyle/>
                    <a:p>
                      <a:pPr>
                        <a:spcAft>
                          <a:spcPts val="600"/>
                        </a:spcAft>
                      </a:pPr>
                      <a:r>
                        <a:rPr lang="en-US" sz="1400" b="1">
                          <a:solidFill>
                            <a:schemeClr val="bg1"/>
                          </a:solidFill>
                          <a:latin typeface="+mn-lt"/>
                        </a:rPr>
                        <a:t>Silicon &amp; Modules</a:t>
                      </a:r>
                      <a:endParaRPr lang="en-US" sz="1050" b="1" cap="all">
                        <a:solidFill>
                          <a:schemeClr val="bg1"/>
                        </a:solidFill>
                        <a:latin typeface="+mn-lt"/>
                      </a:endParaRPr>
                    </a:p>
                    <a:p>
                      <a:pPr>
                        <a:spcAft>
                          <a:spcPts val="600"/>
                        </a:spcAft>
                      </a:pPr>
                      <a:r>
                        <a:rPr kumimoji="0" lang="en-US" sz="1100" b="0" i="0" u="none" strike="noStrike" kern="1200" cap="none" spc="0" normalizeH="0" baseline="0" noProof="0">
                          <a:ln>
                            <a:noFill/>
                          </a:ln>
                          <a:solidFill>
                            <a:schemeClr val="bg1"/>
                          </a:solidFill>
                          <a:effectLst/>
                          <a:uLnTx/>
                          <a:uFillTx/>
                          <a:latin typeface="+mn-lt"/>
                          <a:ea typeface="+mn-ea"/>
                          <a:cs typeface="+mn-cs"/>
                        </a:rPr>
                        <a:t>Package, memory, RF, compute</a:t>
                      </a:r>
                      <a:endParaRPr lang="en-US" sz="1100" cap="all" spc="250">
                        <a:solidFill>
                          <a:schemeClr val="bg1"/>
                        </a:solidFill>
                        <a:latin typeface="+mn-lt"/>
                      </a:endParaRPr>
                    </a:p>
                  </a:txBody>
                  <a:tcPr anchor="ctr">
                    <a:lnT w="6350" cap="flat" cmpd="sng" algn="ctr">
                      <a:solidFill>
                        <a:schemeClr val="bg2">
                          <a:lumMod val="10000"/>
                        </a:schemeClr>
                      </a:solidFill>
                      <a:prstDash val="solid"/>
                      <a:round/>
                      <a:headEnd type="none" w="med" len="med"/>
                      <a:tailEnd type="none" w="med" len="med"/>
                    </a:lnT>
                    <a:lnB w="6350" cap="flat" cmpd="sng" algn="ctr">
                      <a:solidFill>
                        <a:schemeClr val="bg2">
                          <a:lumMod val="10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836078014"/>
                  </a:ext>
                </a:extLst>
              </a:tr>
              <a:tr h="1112893">
                <a:tc>
                  <a:txBody>
                    <a:bodyPr/>
                    <a:lstStyle/>
                    <a:p>
                      <a:endParaRPr lang="en-US"/>
                    </a:p>
                  </a:txBody>
                  <a:tcPr>
                    <a:lnT w="6350" cap="flat" cmpd="sng" algn="ctr">
                      <a:solidFill>
                        <a:schemeClr val="bg2">
                          <a:lumMod val="10000"/>
                        </a:schemeClr>
                      </a:solidFill>
                      <a:prstDash val="solid"/>
                      <a:round/>
                      <a:headEnd type="none" w="med" len="med"/>
                      <a:tailEnd type="none" w="med" len="med"/>
                    </a:lnT>
                    <a:lnB w="6350" cap="flat" cmpd="sng" algn="ctr">
                      <a:solidFill>
                        <a:schemeClr val="bg2">
                          <a:lumMod val="10000"/>
                        </a:schemeClr>
                      </a:solidFill>
                      <a:prstDash val="solid"/>
                      <a:round/>
                      <a:headEnd type="none" w="med" len="med"/>
                      <a:tailEnd type="none" w="med" len="med"/>
                    </a:lnB>
                    <a:solidFill>
                      <a:schemeClr val="accent1"/>
                    </a:solidFill>
                  </a:tcPr>
                </a:tc>
                <a:tc>
                  <a:txBody>
                    <a:bodyPr/>
                    <a:lstStyle/>
                    <a:p>
                      <a:pPr>
                        <a:spcAft>
                          <a:spcPts val="600"/>
                        </a:spcAft>
                      </a:pPr>
                      <a:r>
                        <a:rPr lang="en-US" sz="1400" b="1">
                          <a:solidFill>
                            <a:schemeClr val="bg1"/>
                          </a:solidFill>
                          <a:latin typeface="+mn-lt"/>
                        </a:rPr>
                        <a:t>Software</a:t>
                      </a:r>
                      <a:endParaRPr lang="en-US" sz="1050" b="1" cap="all">
                        <a:solidFill>
                          <a:schemeClr val="bg1"/>
                        </a:solidFill>
                        <a:latin typeface="+mn-lt"/>
                      </a:endParaRPr>
                    </a:p>
                    <a:p>
                      <a:pPr>
                        <a:spcAft>
                          <a:spcPts val="600"/>
                        </a:spcAft>
                      </a:pPr>
                      <a:r>
                        <a:rPr kumimoji="0" lang="en-US" sz="1100" b="0" i="0" u="none" strike="noStrike" kern="1200" cap="none" spc="0" normalizeH="0" baseline="0" noProof="0">
                          <a:ln>
                            <a:noFill/>
                          </a:ln>
                          <a:solidFill>
                            <a:schemeClr val="bg1"/>
                          </a:solidFill>
                          <a:effectLst/>
                          <a:uLnTx/>
                          <a:uFillTx/>
                          <a:latin typeface="+mn-lt"/>
                          <a:ea typeface="+mn-ea"/>
                          <a:cs typeface="+mn-cs"/>
                        </a:rPr>
                        <a:t>Embedded, mobile,</a:t>
                      </a:r>
                      <a:br>
                        <a:rPr kumimoji="0" lang="en-US" sz="1100" b="0" i="0" u="none" strike="noStrike" kern="1200" cap="none" spc="0" normalizeH="0" baseline="0" noProof="0">
                          <a:ln>
                            <a:noFill/>
                          </a:ln>
                          <a:solidFill>
                            <a:schemeClr val="bg1"/>
                          </a:solidFill>
                          <a:effectLst/>
                          <a:uLnTx/>
                          <a:uFillTx/>
                          <a:latin typeface="+mn-lt"/>
                          <a:ea typeface="+mn-ea"/>
                          <a:cs typeface="+mn-cs"/>
                        </a:rPr>
                      </a:br>
                      <a:r>
                        <a:rPr kumimoji="0" lang="en-US" sz="1100" b="0" i="0" u="none" strike="noStrike" kern="1200" cap="none" spc="0" normalizeH="0" baseline="0" noProof="0">
                          <a:ln>
                            <a:noFill/>
                          </a:ln>
                          <a:solidFill>
                            <a:schemeClr val="bg1"/>
                          </a:solidFill>
                          <a:effectLst/>
                          <a:uLnTx/>
                          <a:uFillTx/>
                          <a:latin typeface="+mn-lt"/>
                          <a:ea typeface="+mn-ea"/>
                          <a:cs typeface="+mn-cs"/>
                        </a:rPr>
                        <a:t>PC, cloud</a:t>
                      </a:r>
                      <a:endParaRPr lang="en-US" sz="1100" cap="all" spc="250">
                        <a:solidFill>
                          <a:schemeClr val="bg1"/>
                        </a:solidFill>
                        <a:latin typeface="+mn-lt"/>
                      </a:endParaRPr>
                    </a:p>
                  </a:txBody>
                  <a:tcPr anchor="ctr">
                    <a:lnT w="6350" cap="flat" cmpd="sng" algn="ctr">
                      <a:solidFill>
                        <a:schemeClr val="bg2">
                          <a:lumMod val="10000"/>
                        </a:schemeClr>
                      </a:solidFill>
                      <a:prstDash val="solid"/>
                      <a:round/>
                      <a:headEnd type="none" w="med" len="med"/>
                      <a:tailEnd type="none" w="med" len="med"/>
                    </a:lnT>
                    <a:lnB w="6350" cap="flat" cmpd="sng" algn="ctr">
                      <a:solidFill>
                        <a:schemeClr val="bg2">
                          <a:lumMod val="10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3554262040"/>
                  </a:ext>
                </a:extLst>
              </a:tr>
              <a:tr h="1112893">
                <a:tc>
                  <a:txBody>
                    <a:bodyPr/>
                    <a:lstStyle/>
                    <a:p>
                      <a:endParaRPr lang="en-US"/>
                    </a:p>
                  </a:txBody>
                  <a:tcPr>
                    <a:lnT w="6350" cap="flat" cmpd="sng" algn="ctr">
                      <a:solidFill>
                        <a:schemeClr val="bg2">
                          <a:lumMod val="10000"/>
                        </a:schemeClr>
                      </a:solidFill>
                      <a:prstDash val="solid"/>
                      <a:round/>
                      <a:headEnd type="none" w="med" len="med"/>
                      <a:tailEnd type="none" w="med" len="med"/>
                    </a:lnT>
                    <a:lnB w="6350" cap="flat" cmpd="sng" algn="ctr">
                      <a:solidFill>
                        <a:schemeClr val="bg2">
                          <a:lumMod val="10000"/>
                        </a:schemeClr>
                      </a:solidFill>
                      <a:prstDash val="solid"/>
                      <a:round/>
                      <a:headEnd type="none" w="med" len="med"/>
                      <a:tailEnd type="none" w="med" len="med"/>
                    </a:lnB>
                    <a:solidFill>
                      <a:schemeClr val="accent1"/>
                    </a:solidFill>
                  </a:tcPr>
                </a:tc>
                <a:tc>
                  <a:txBody>
                    <a:bodyPr/>
                    <a:lstStyle/>
                    <a:p>
                      <a:pPr>
                        <a:spcAft>
                          <a:spcPts val="600"/>
                        </a:spcAft>
                      </a:pPr>
                      <a:r>
                        <a:rPr lang="en-US" sz="1400" b="1">
                          <a:solidFill>
                            <a:schemeClr val="bg1"/>
                          </a:solidFill>
                          <a:latin typeface="+mn-lt"/>
                        </a:rPr>
                        <a:t>Tools</a:t>
                      </a:r>
                      <a:endParaRPr lang="en-US" sz="1050" b="1" cap="all">
                        <a:solidFill>
                          <a:schemeClr val="bg1"/>
                        </a:solidFill>
                        <a:latin typeface="+mn-lt"/>
                      </a:endParaRPr>
                    </a:p>
                    <a:p>
                      <a:pPr>
                        <a:spcAft>
                          <a:spcPts val="600"/>
                        </a:spcAft>
                      </a:pPr>
                      <a:r>
                        <a:rPr kumimoji="0" lang="en-US" sz="1100" b="0" i="0" u="none" strike="noStrike" kern="1200" cap="none" spc="0" normalizeH="0" baseline="0" noProof="0">
                          <a:ln>
                            <a:noFill/>
                          </a:ln>
                          <a:solidFill>
                            <a:schemeClr val="bg1"/>
                          </a:solidFill>
                          <a:effectLst/>
                          <a:uLnTx/>
                          <a:uFillTx/>
                          <a:latin typeface="+mn-lt"/>
                          <a:ea typeface="+mn-ea"/>
                          <a:cs typeface="+mn-cs"/>
                        </a:rPr>
                        <a:t>Application development / debug</a:t>
                      </a:r>
                      <a:endParaRPr lang="en-US" sz="1100" cap="all" spc="250">
                        <a:solidFill>
                          <a:schemeClr val="bg1"/>
                        </a:solidFill>
                        <a:latin typeface="+mn-lt"/>
                      </a:endParaRPr>
                    </a:p>
                  </a:txBody>
                  <a:tcPr anchor="ctr">
                    <a:lnT w="6350" cap="flat" cmpd="sng" algn="ctr">
                      <a:solidFill>
                        <a:schemeClr val="bg2">
                          <a:lumMod val="10000"/>
                        </a:schemeClr>
                      </a:solidFill>
                      <a:prstDash val="solid"/>
                      <a:round/>
                      <a:headEnd type="none" w="med" len="med"/>
                      <a:tailEnd type="none" w="med" len="med"/>
                    </a:lnT>
                    <a:lnB w="6350" cap="flat" cmpd="sng" algn="ctr">
                      <a:solidFill>
                        <a:schemeClr val="bg2">
                          <a:lumMod val="10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2138169616"/>
                  </a:ext>
                </a:extLst>
              </a:tr>
              <a:tr h="1112893">
                <a:tc>
                  <a:txBody>
                    <a:bodyPr/>
                    <a:lstStyle/>
                    <a:p>
                      <a:endParaRPr lang="en-US"/>
                    </a:p>
                  </a:txBody>
                  <a:tcPr>
                    <a:lnT w="6350" cap="flat" cmpd="sng" algn="ctr">
                      <a:solidFill>
                        <a:schemeClr val="bg2">
                          <a:lumMod val="10000"/>
                        </a:schemeClr>
                      </a:solidFill>
                      <a:prstDash val="solid"/>
                      <a:round/>
                      <a:headEnd type="none" w="med" len="med"/>
                      <a:tailEnd type="none" w="med" len="med"/>
                    </a:lnT>
                    <a:solidFill>
                      <a:schemeClr val="accent1"/>
                    </a:solidFill>
                  </a:tcPr>
                </a:tc>
                <a:tc>
                  <a:txBody>
                    <a:bodyPr/>
                    <a:lstStyle/>
                    <a:p>
                      <a:pPr>
                        <a:spcAft>
                          <a:spcPts val="600"/>
                        </a:spcAft>
                      </a:pPr>
                      <a:r>
                        <a:rPr lang="en-US" sz="1400" b="1">
                          <a:solidFill>
                            <a:schemeClr val="bg1"/>
                          </a:solidFill>
                          <a:latin typeface="+mn-lt"/>
                        </a:rPr>
                        <a:t>Services</a:t>
                      </a:r>
                      <a:endParaRPr lang="en-US" sz="1050" b="1" cap="all">
                        <a:solidFill>
                          <a:schemeClr val="bg1"/>
                        </a:solidFill>
                        <a:latin typeface="+mn-lt"/>
                      </a:endParaRPr>
                    </a:p>
                    <a:p>
                      <a:pPr>
                        <a:spcAft>
                          <a:spcPts val="600"/>
                        </a:spcAft>
                      </a:pPr>
                      <a:r>
                        <a:rPr kumimoji="0" lang="en-US" sz="1100" b="0" i="0" u="none" strike="noStrike" kern="1200" cap="none" spc="0" normalizeH="0" baseline="0" noProof="0">
                          <a:ln>
                            <a:noFill/>
                          </a:ln>
                          <a:solidFill>
                            <a:schemeClr val="bg1"/>
                          </a:solidFill>
                          <a:effectLst/>
                          <a:uLnTx/>
                          <a:uFillTx/>
                          <a:latin typeface="+mn-lt"/>
                          <a:ea typeface="+mn-ea"/>
                          <a:cs typeface="+mn-cs"/>
                        </a:rPr>
                        <a:t>Developer services, secure programming, certifications, network testing</a:t>
                      </a:r>
                      <a:endParaRPr lang="en-US" sz="1100" cap="all" spc="250">
                        <a:solidFill>
                          <a:schemeClr val="bg1"/>
                        </a:solidFill>
                        <a:latin typeface="+mn-lt"/>
                      </a:endParaRPr>
                    </a:p>
                  </a:txBody>
                  <a:tcPr anchor="ctr">
                    <a:lnT w="6350" cap="flat" cmpd="sng" algn="ctr">
                      <a:solidFill>
                        <a:schemeClr val="bg2">
                          <a:lumMod val="10000"/>
                        </a:schemeClr>
                      </a:solidFill>
                      <a:prstDash val="solid"/>
                      <a:round/>
                      <a:headEnd type="none" w="med" len="med"/>
                      <a:tailEnd type="none" w="med" len="med"/>
                    </a:lnT>
                    <a:solidFill>
                      <a:schemeClr val="accent1"/>
                    </a:solidFill>
                  </a:tcPr>
                </a:tc>
                <a:extLst>
                  <a:ext uri="{0D108BD9-81ED-4DB2-BD59-A6C34878D82A}">
                    <a16:rowId xmlns:a16="http://schemas.microsoft.com/office/drawing/2014/main" val="3185519882"/>
                  </a:ext>
                </a:extLst>
              </a:tr>
            </a:tbl>
          </a:graphicData>
        </a:graphic>
      </p:graphicFrame>
      <p:sp>
        <p:nvSpPr>
          <p:cNvPr id="2" name="Title 1">
            <a:extLst>
              <a:ext uri="{FF2B5EF4-FFF2-40B4-BE49-F238E27FC236}">
                <a16:creationId xmlns:a16="http://schemas.microsoft.com/office/drawing/2014/main" id="{601A6B00-85EE-1B74-2C94-40790B55D6D5}"/>
              </a:ext>
            </a:extLst>
          </p:cNvPr>
          <p:cNvSpPr>
            <a:spLocks noGrp="1"/>
          </p:cNvSpPr>
          <p:nvPr>
            <p:ph type="title"/>
          </p:nvPr>
        </p:nvSpPr>
        <p:spPr/>
        <p:txBody>
          <a:bodyPr/>
          <a:lstStyle/>
          <a:p>
            <a:r>
              <a:rPr lang="en-US"/>
              <a:t>The Most Comprehensive Platform for Wireless Embedded Systems</a:t>
            </a:r>
          </a:p>
        </p:txBody>
      </p:sp>
      <p:sp>
        <p:nvSpPr>
          <p:cNvPr id="6" name="Rectangle 5">
            <a:extLst>
              <a:ext uri="{FF2B5EF4-FFF2-40B4-BE49-F238E27FC236}">
                <a16:creationId xmlns:a16="http://schemas.microsoft.com/office/drawing/2014/main" id="{F47558C4-927B-A2A8-C307-B7DEA82F5611}"/>
              </a:ext>
            </a:extLst>
          </p:cNvPr>
          <p:cNvSpPr/>
          <p:nvPr/>
        </p:nvSpPr>
        <p:spPr>
          <a:xfrm>
            <a:off x="982869" y="1545410"/>
            <a:ext cx="2541819" cy="1133644"/>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ts val="1200"/>
              </a:spcAft>
              <a:buClrTx/>
              <a:buSzTx/>
              <a:buFontTx/>
              <a:buNone/>
              <a:tabLst/>
              <a:defRPr/>
            </a:pPr>
            <a:r>
              <a:rPr kumimoji="0" lang="en-US" sz="1800" b="1" i="0" u="none" strike="noStrike" kern="1200" cap="none" spc="0" normalizeH="0" baseline="0" noProof="0">
                <a:ln>
                  <a:noFill/>
                </a:ln>
                <a:effectLst/>
                <a:uLnTx/>
                <a:uFillTx/>
                <a:latin typeface="Arial" panose="020B0502030000000004" pitchFamily="34" charset="0"/>
                <a:ea typeface="+mn-ea"/>
                <a:cs typeface="+mn-cs"/>
              </a:rPr>
              <a:t>Built to Scale</a:t>
            </a:r>
          </a:p>
          <a:p>
            <a:pPr marL="0" marR="0" lvl="0" indent="0" algn="l" defTabSz="914400" rtl="0" eaLnBrk="0" fontAlgn="base" latinLnBrk="0" hangingPunct="0">
              <a:lnSpc>
                <a:spcPct val="100000"/>
              </a:lnSpc>
              <a:spcBef>
                <a:spcPct val="0"/>
              </a:spcBef>
              <a:spcAft>
                <a:spcPts val="400"/>
              </a:spcAft>
              <a:buClrTx/>
              <a:buSzTx/>
              <a:buFontTx/>
              <a:buNone/>
              <a:tabLst/>
              <a:defRPr/>
            </a:pPr>
            <a:r>
              <a:rPr kumimoji="0" lang="en-US" sz="1100" b="0" i="0" u="none" strike="noStrike" kern="1200" cap="none" spc="0" normalizeH="0" baseline="0" noProof="0">
                <a:ln>
                  <a:noFill/>
                </a:ln>
                <a:effectLst/>
                <a:uLnTx/>
                <a:uFillTx/>
                <a:latin typeface="Arial" panose="020B0502030000000004" pitchFamily="34" charset="0"/>
                <a:ea typeface="+mn-ea"/>
                <a:cs typeface="+mn-cs"/>
              </a:rPr>
              <a:t>Same product, almost any application</a:t>
            </a:r>
          </a:p>
          <a:p>
            <a:pPr marL="0" marR="0" lvl="0" indent="0" algn="l" defTabSz="914400" rtl="0" eaLnBrk="0" fontAlgn="base" latinLnBrk="0" hangingPunct="0">
              <a:lnSpc>
                <a:spcPct val="100000"/>
              </a:lnSpc>
              <a:spcBef>
                <a:spcPct val="0"/>
              </a:spcBef>
              <a:spcAft>
                <a:spcPts val="400"/>
              </a:spcAft>
              <a:buClrTx/>
              <a:buSzTx/>
              <a:buFontTx/>
              <a:buNone/>
              <a:tabLst/>
              <a:defRPr/>
            </a:pPr>
            <a:r>
              <a:rPr kumimoji="0" lang="en-US" sz="1100" b="0" i="0" u="none" strike="noStrike" kern="1200" cap="none" spc="0" normalizeH="0" baseline="0" noProof="0">
                <a:ln>
                  <a:noFill/>
                </a:ln>
                <a:effectLst/>
                <a:uLnTx/>
                <a:uFillTx/>
                <a:latin typeface="Arial" panose="020B0502030000000004" pitchFamily="34" charset="0"/>
                <a:ea typeface="+mn-ea"/>
                <a:cs typeface="+mn-cs"/>
              </a:rPr>
              <a:t>High re-use across customer portfolio</a:t>
            </a:r>
          </a:p>
          <a:p>
            <a:pPr marL="0" marR="0" lvl="0" indent="0" algn="l" defTabSz="914400" rtl="0" eaLnBrk="0" fontAlgn="base" latinLnBrk="0" hangingPunct="0">
              <a:lnSpc>
                <a:spcPct val="100000"/>
              </a:lnSpc>
              <a:spcBef>
                <a:spcPct val="0"/>
              </a:spcBef>
              <a:spcAft>
                <a:spcPts val="400"/>
              </a:spcAft>
              <a:buClrTx/>
              <a:buSzTx/>
              <a:buFontTx/>
              <a:buNone/>
              <a:tabLst/>
              <a:defRPr/>
            </a:pPr>
            <a:r>
              <a:rPr kumimoji="0" lang="en-US" sz="1100" b="0" i="0" u="none" strike="noStrike" kern="1200" cap="none" spc="0" normalizeH="0" baseline="0" noProof="0">
                <a:ln>
                  <a:noFill/>
                </a:ln>
                <a:effectLst/>
                <a:uLnTx/>
                <a:uFillTx/>
                <a:latin typeface="Arial" panose="020B0502030000000004" pitchFamily="34" charset="0"/>
                <a:ea typeface="+mn-ea"/>
                <a:cs typeface="+mn-cs"/>
              </a:rPr>
              <a:t>Flexibility makes us faster to market</a:t>
            </a:r>
          </a:p>
        </p:txBody>
      </p:sp>
      <p:pic>
        <p:nvPicPr>
          <p:cNvPr id="8" name="Graphic 7">
            <a:extLst>
              <a:ext uri="{FF2B5EF4-FFF2-40B4-BE49-F238E27FC236}">
                <a16:creationId xmlns:a16="http://schemas.microsoft.com/office/drawing/2014/main" id="{A07B7C3B-D955-6F21-D068-70A3B59F4287}"/>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9103964" y="2135233"/>
            <a:ext cx="493340" cy="493340"/>
          </a:xfrm>
          <a:prstGeom prst="rect">
            <a:avLst/>
          </a:prstGeom>
        </p:spPr>
      </p:pic>
      <p:pic>
        <p:nvPicPr>
          <p:cNvPr id="9" name="Graphic 8">
            <a:extLst>
              <a:ext uri="{FF2B5EF4-FFF2-40B4-BE49-F238E27FC236}">
                <a16:creationId xmlns:a16="http://schemas.microsoft.com/office/drawing/2014/main" id="{1E81D640-E56C-59BF-4A2A-E9667FBE02D0}"/>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9103964" y="3107035"/>
            <a:ext cx="493340" cy="493340"/>
          </a:xfrm>
          <a:prstGeom prst="rect">
            <a:avLst/>
          </a:prstGeom>
        </p:spPr>
      </p:pic>
      <p:pic>
        <p:nvPicPr>
          <p:cNvPr id="10" name="Graphic 9">
            <a:extLst>
              <a:ext uri="{FF2B5EF4-FFF2-40B4-BE49-F238E27FC236}">
                <a16:creationId xmlns:a16="http://schemas.microsoft.com/office/drawing/2014/main" id="{2A2D33CF-D05F-99EB-7ACE-F37AE43193D7}"/>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9237933" y="4297028"/>
            <a:ext cx="359371" cy="359371"/>
          </a:xfrm>
          <a:prstGeom prst="rect">
            <a:avLst/>
          </a:prstGeom>
        </p:spPr>
      </p:pic>
      <p:pic>
        <p:nvPicPr>
          <p:cNvPr id="11" name="Graphic 10">
            <a:extLst>
              <a:ext uri="{FF2B5EF4-FFF2-40B4-BE49-F238E27FC236}">
                <a16:creationId xmlns:a16="http://schemas.microsoft.com/office/drawing/2014/main" id="{D7683BFD-087B-D56B-AB19-9D8AA4669968}"/>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9232723" y="5510445"/>
            <a:ext cx="364581" cy="364581"/>
          </a:xfrm>
          <a:prstGeom prst="rect">
            <a:avLst/>
          </a:prstGeom>
        </p:spPr>
      </p:pic>
      <p:graphicFrame>
        <p:nvGraphicFramePr>
          <p:cNvPr id="14" name="Table 13">
            <a:extLst>
              <a:ext uri="{FF2B5EF4-FFF2-40B4-BE49-F238E27FC236}">
                <a16:creationId xmlns:a16="http://schemas.microsoft.com/office/drawing/2014/main" id="{E9A05FDA-2DA0-F09C-7734-B36608915C23}"/>
              </a:ext>
            </a:extLst>
          </p:cNvPr>
          <p:cNvGraphicFramePr>
            <a:graphicFrameLocks noGrp="1"/>
          </p:cNvGraphicFramePr>
          <p:nvPr>
            <p:extLst>
              <p:ext uri="{D42A27DB-BD31-4B8C-83A1-F6EECF244321}">
                <p14:modId xmlns:p14="http://schemas.microsoft.com/office/powerpoint/2010/main" val="3665489874"/>
              </p:ext>
            </p:extLst>
          </p:nvPr>
        </p:nvGraphicFramePr>
        <p:xfrm>
          <a:off x="576261" y="5312587"/>
          <a:ext cx="8229536" cy="457200"/>
        </p:xfrm>
        <a:graphic>
          <a:graphicData uri="http://schemas.openxmlformats.org/drawingml/2006/table">
            <a:tbl>
              <a:tblPr firstRow="1" bandRow="1">
                <a:tableStyleId>{4C647A6C-EE16-4221-AC55-A0A45C77D77E}</a:tableStyleId>
              </a:tblPr>
              <a:tblGrid>
                <a:gridCol w="1028692">
                  <a:extLst>
                    <a:ext uri="{9D8B030D-6E8A-4147-A177-3AD203B41FA5}">
                      <a16:colId xmlns:a16="http://schemas.microsoft.com/office/drawing/2014/main" val="3663269054"/>
                    </a:ext>
                  </a:extLst>
                </a:gridCol>
                <a:gridCol w="1028692">
                  <a:extLst>
                    <a:ext uri="{9D8B030D-6E8A-4147-A177-3AD203B41FA5}">
                      <a16:colId xmlns:a16="http://schemas.microsoft.com/office/drawing/2014/main" val="2027753667"/>
                    </a:ext>
                  </a:extLst>
                </a:gridCol>
                <a:gridCol w="1028692">
                  <a:extLst>
                    <a:ext uri="{9D8B030D-6E8A-4147-A177-3AD203B41FA5}">
                      <a16:colId xmlns:a16="http://schemas.microsoft.com/office/drawing/2014/main" val="2934415618"/>
                    </a:ext>
                  </a:extLst>
                </a:gridCol>
                <a:gridCol w="938238">
                  <a:extLst>
                    <a:ext uri="{9D8B030D-6E8A-4147-A177-3AD203B41FA5}">
                      <a16:colId xmlns:a16="http://schemas.microsoft.com/office/drawing/2014/main" val="1487360370"/>
                    </a:ext>
                  </a:extLst>
                </a:gridCol>
                <a:gridCol w="1119146">
                  <a:extLst>
                    <a:ext uri="{9D8B030D-6E8A-4147-A177-3AD203B41FA5}">
                      <a16:colId xmlns:a16="http://schemas.microsoft.com/office/drawing/2014/main" val="3482007092"/>
                    </a:ext>
                  </a:extLst>
                </a:gridCol>
                <a:gridCol w="1028692">
                  <a:extLst>
                    <a:ext uri="{9D8B030D-6E8A-4147-A177-3AD203B41FA5}">
                      <a16:colId xmlns:a16="http://schemas.microsoft.com/office/drawing/2014/main" val="2305634691"/>
                    </a:ext>
                  </a:extLst>
                </a:gridCol>
                <a:gridCol w="1028692">
                  <a:extLst>
                    <a:ext uri="{9D8B030D-6E8A-4147-A177-3AD203B41FA5}">
                      <a16:colId xmlns:a16="http://schemas.microsoft.com/office/drawing/2014/main" val="992131566"/>
                    </a:ext>
                  </a:extLst>
                </a:gridCol>
                <a:gridCol w="1028692">
                  <a:extLst>
                    <a:ext uri="{9D8B030D-6E8A-4147-A177-3AD203B41FA5}">
                      <a16:colId xmlns:a16="http://schemas.microsoft.com/office/drawing/2014/main" val="3448743489"/>
                    </a:ext>
                  </a:extLst>
                </a:gridCol>
              </a:tblGrid>
              <a:tr h="370840">
                <a:tc>
                  <a:txBody>
                    <a:bodyPr/>
                    <a:lstStyle/>
                    <a:p>
                      <a:pPr algn="ctr"/>
                      <a:r>
                        <a:rPr kumimoji="0" lang="en-US" sz="1200" b="0" i="0" u="none" strike="noStrike" kern="1200" cap="none" spc="0" normalizeH="0" baseline="0" noProof="0">
                          <a:ln>
                            <a:noFill/>
                          </a:ln>
                          <a:solidFill>
                            <a:schemeClr val="tx1"/>
                          </a:solidFill>
                          <a:effectLst/>
                          <a:uLnTx/>
                          <a:uFillTx/>
                          <a:latin typeface="+mn-lt"/>
                          <a:ea typeface="+mn-ea"/>
                          <a:cs typeface="+mn-cs"/>
                        </a:rPr>
                        <a:t>Secure</a:t>
                      </a:r>
                      <a:endParaRPr lang="en-US" b="0">
                        <a:solidFill>
                          <a:schemeClr val="tx1"/>
                        </a:solidFill>
                      </a:endParaRPr>
                    </a:p>
                  </a:txBody>
                  <a:tcPr>
                    <a:lnT w="19050" cmpd="sng">
                      <a:noFill/>
                    </a:lnT>
                    <a:lnB w="19050" cmpd="sng">
                      <a:noFill/>
                    </a:lnB>
                  </a:tcP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solidFill>
                          <a:effectLst/>
                          <a:uLnTx/>
                          <a:uFillTx/>
                          <a:latin typeface="+mn-lt"/>
                          <a:ea typeface="+mn-ea"/>
                          <a:cs typeface="+mn-cs"/>
                        </a:rPr>
                        <a:t>Long-Life</a:t>
                      </a:r>
                    </a:p>
                  </a:txBody>
                  <a:tcPr>
                    <a:lnT w="19050" cmpd="sng">
                      <a:noFill/>
                    </a:lnT>
                    <a:lnB w="19050" cmpd="sng">
                      <a:noFill/>
                    </a:lnB>
                  </a:tcPr>
                </a:tc>
                <a:tc>
                  <a:txBody>
                    <a:bodyPr/>
                    <a:lstStyle/>
                    <a:p>
                      <a:pPr algn="ctr"/>
                      <a:r>
                        <a:rPr lang="en-US" b="0">
                          <a:solidFill>
                            <a:schemeClr val="tx1"/>
                          </a:solidFill>
                        </a:rPr>
                        <a:t>Low Power</a:t>
                      </a:r>
                    </a:p>
                  </a:txBody>
                  <a:tcPr>
                    <a:lnT w="19050" cmpd="sng">
                      <a:noFill/>
                    </a:lnT>
                    <a:lnB w="19050" cmpd="sng">
                      <a:noFill/>
                    </a:lnB>
                  </a:tcPr>
                </a:tc>
                <a:tc>
                  <a:txBody>
                    <a:bodyPr/>
                    <a:lstStyle/>
                    <a:p>
                      <a:pPr algn="ctr"/>
                      <a:r>
                        <a:rPr kumimoji="0" lang="en-US" sz="1200" b="0" i="0" u="none" strike="noStrike" kern="1200" cap="none" spc="0" normalizeH="0" baseline="0" noProof="0">
                          <a:ln>
                            <a:noFill/>
                          </a:ln>
                          <a:solidFill>
                            <a:schemeClr val="tx1"/>
                          </a:solidFill>
                          <a:effectLst/>
                          <a:uLnTx/>
                          <a:uFillTx/>
                          <a:latin typeface="+mn-lt"/>
                          <a:ea typeface="+mn-ea"/>
                          <a:cs typeface="+mn-cs"/>
                        </a:rPr>
                        <a:t>Adaptive</a:t>
                      </a:r>
                      <a:endParaRPr lang="en-US" b="0">
                        <a:solidFill>
                          <a:schemeClr val="tx1"/>
                        </a:solidFill>
                      </a:endParaRPr>
                    </a:p>
                  </a:txBody>
                  <a:tcPr>
                    <a:lnT w="19050" cmpd="sng">
                      <a:noFill/>
                    </a:lnT>
                    <a:lnB w="19050" cmpd="sng">
                      <a:noFill/>
                    </a:lnB>
                  </a:tcP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solidFill>
                          <a:effectLst/>
                          <a:uLnTx/>
                          <a:uFillTx/>
                          <a:latin typeface="+mn-lt"/>
                          <a:ea typeface="+mn-ea"/>
                          <a:cs typeface="+mn-cs"/>
                        </a:rPr>
                        <a:t>Cost Sensitive</a:t>
                      </a:r>
                    </a:p>
                  </a:txBody>
                  <a:tcPr>
                    <a:lnT w="19050" cmpd="sng">
                      <a:noFill/>
                    </a:lnT>
                    <a:lnB w="19050" cmpd="sng">
                      <a:noFill/>
                    </a:lnB>
                  </a:tcPr>
                </a:tc>
                <a:tc>
                  <a:txBody>
                    <a:bodyPr/>
                    <a:lstStyle/>
                    <a:p>
                      <a:pPr algn="ctr"/>
                      <a:r>
                        <a:rPr kumimoji="0" lang="en-US" sz="1200" b="0" i="0" u="none" strike="noStrike" kern="1200" cap="none" spc="0" normalizeH="0" baseline="0" noProof="0">
                          <a:ln>
                            <a:noFill/>
                          </a:ln>
                          <a:solidFill>
                            <a:schemeClr val="tx1"/>
                          </a:solidFill>
                          <a:effectLst/>
                          <a:uLnTx/>
                          <a:uFillTx/>
                          <a:latin typeface="+mn-lt"/>
                          <a:ea typeface="+mn-ea"/>
                          <a:cs typeface="+mn-cs"/>
                        </a:rPr>
                        <a:t>Safe</a:t>
                      </a:r>
                      <a:endParaRPr lang="en-US" b="0">
                        <a:solidFill>
                          <a:schemeClr val="tx1"/>
                        </a:solidFill>
                      </a:endParaRPr>
                    </a:p>
                  </a:txBody>
                  <a:tcPr>
                    <a:lnT w="19050" cmpd="sng">
                      <a:noFill/>
                    </a:lnT>
                    <a:lnB w="19050" cmpd="sng">
                      <a:noFill/>
                    </a:lnB>
                  </a:tcPr>
                </a:tc>
                <a:tc>
                  <a:txBody>
                    <a:bodyPr/>
                    <a:lstStyle/>
                    <a:p>
                      <a:pPr algn="ctr"/>
                      <a:r>
                        <a:rPr kumimoji="0" lang="en-US" sz="1200" b="0" i="0" u="none" strike="noStrike" kern="1200" cap="none" spc="0" normalizeH="0" baseline="0" noProof="0">
                          <a:ln>
                            <a:noFill/>
                          </a:ln>
                          <a:solidFill>
                            <a:schemeClr val="tx1"/>
                          </a:solidFill>
                          <a:effectLst/>
                          <a:uLnTx/>
                          <a:uFillTx/>
                          <a:latin typeface="+mn-lt"/>
                          <a:ea typeface="+mn-ea"/>
                          <a:cs typeface="+mn-cs"/>
                        </a:rPr>
                        <a:t>Rugged</a:t>
                      </a:r>
                      <a:endParaRPr lang="en-US" b="0">
                        <a:solidFill>
                          <a:schemeClr val="tx1"/>
                        </a:solidFill>
                      </a:endParaRPr>
                    </a:p>
                  </a:txBody>
                  <a:tcPr>
                    <a:lnT w="19050" cmpd="sng">
                      <a:noFill/>
                    </a:lnT>
                    <a:lnB w="19050" cmpd="sng">
                      <a:noFill/>
                    </a:lnB>
                  </a:tcPr>
                </a:tc>
                <a:tc>
                  <a:txBody>
                    <a:bodyPr/>
                    <a:lstStyle/>
                    <a:p>
                      <a:pPr algn="ctr"/>
                      <a:r>
                        <a:rPr kumimoji="0" lang="en-US" sz="1200" b="0" i="0" u="none" strike="noStrike" kern="1200" cap="none" spc="0" normalizeH="0" baseline="0" noProof="0">
                          <a:ln>
                            <a:noFill/>
                          </a:ln>
                          <a:solidFill>
                            <a:schemeClr val="tx1"/>
                          </a:solidFill>
                          <a:effectLst/>
                          <a:uLnTx/>
                          <a:uFillTx/>
                          <a:latin typeface="+mn-lt"/>
                          <a:ea typeface="+mn-ea"/>
                          <a:cs typeface="+mn-cs"/>
                        </a:rPr>
                        <a:t>Private</a:t>
                      </a:r>
                      <a:endParaRPr lang="en-US" b="0">
                        <a:solidFill>
                          <a:schemeClr val="tx1"/>
                        </a:solidFill>
                      </a:endParaRPr>
                    </a:p>
                  </a:txBody>
                  <a:tcPr>
                    <a:lnT w="19050" cmpd="sng">
                      <a:noFill/>
                    </a:lnT>
                    <a:lnB w="19050" cmpd="sng">
                      <a:noFill/>
                    </a:lnB>
                  </a:tcPr>
                </a:tc>
                <a:extLst>
                  <a:ext uri="{0D108BD9-81ED-4DB2-BD59-A6C34878D82A}">
                    <a16:rowId xmlns:a16="http://schemas.microsoft.com/office/drawing/2014/main" val="1075424121"/>
                  </a:ext>
                </a:extLst>
              </a:tr>
            </a:tbl>
          </a:graphicData>
        </a:graphic>
      </p:graphicFrame>
      <p:cxnSp>
        <p:nvCxnSpPr>
          <p:cNvPr id="21" name="Straight Connector 20">
            <a:extLst>
              <a:ext uri="{FF2B5EF4-FFF2-40B4-BE49-F238E27FC236}">
                <a16:creationId xmlns:a16="http://schemas.microsoft.com/office/drawing/2014/main" id="{9B74BB23-071C-F84F-76F1-6FE0965A7B9D}"/>
              </a:ext>
            </a:extLst>
          </p:cNvPr>
          <p:cNvCxnSpPr>
            <a:cxnSpLocks/>
          </p:cNvCxnSpPr>
          <p:nvPr/>
        </p:nvCxnSpPr>
        <p:spPr>
          <a:xfrm>
            <a:off x="1058449" y="4415425"/>
            <a:ext cx="7164888"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90FDC5C-F27A-598E-C6C8-AEA0B3CE2E2D}"/>
              </a:ext>
            </a:extLst>
          </p:cNvPr>
          <p:cNvCxnSpPr/>
          <p:nvPr/>
        </p:nvCxnSpPr>
        <p:spPr>
          <a:xfrm flipV="1">
            <a:off x="1058449" y="4415425"/>
            <a:ext cx="0" cy="179911"/>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B8D2F3C-732C-E683-D5B0-D77E0D02E781}"/>
              </a:ext>
            </a:extLst>
          </p:cNvPr>
          <p:cNvCxnSpPr/>
          <p:nvPr/>
        </p:nvCxnSpPr>
        <p:spPr>
          <a:xfrm flipV="1">
            <a:off x="2029216" y="4415425"/>
            <a:ext cx="0" cy="179911"/>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4D5D6D1-D05F-7930-6DF9-8E9DC693ACBA}"/>
              </a:ext>
            </a:extLst>
          </p:cNvPr>
          <p:cNvCxnSpPr/>
          <p:nvPr/>
        </p:nvCxnSpPr>
        <p:spPr>
          <a:xfrm flipV="1">
            <a:off x="3087666" y="4415425"/>
            <a:ext cx="0" cy="179911"/>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9FD73EC-0735-C126-C267-DC60BB7BF868}"/>
              </a:ext>
            </a:extLst>
          </p:cNvPr>
          <p:cNvCxnSpPr/>
          <p:nvPr/>
        </p:nvCxnSpPr>
        <p:spPr>
          <a:xfrm flipV="1">
            <a:off x="4146115" y="4415425"/>
            <a:ext cx="0" cy="179911"/>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F87BA46-FF25-6023-2625-0B14D1AF1BBB}"/>
              </a:ext>
            </a:extLst>
          </p:cNvPr>
          <p:cNvCxnSpPr/>
          <p:nvPr/>
        </p:nvCxnSpPr>
        <p:spPr>
          <a:xfrm flipV="1">
            <a:off x="5154460" y="4415425"/>
            <a:ext cx="0" cy="179911"/>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042C92E-04A1-1FCA-99F4-6D3C77794953}"/>
              </a:ext>
            </a:extLst>
          </p:cNvPr>
          <p:cNvCxnSpPr/>
          <p:nvPr/>
        </p:nvCxnSpPr>
        <p:spPr>
          <a:xfrm flipV="1">
            <a:off x="6206647" y="4415425"/>
            <a:ext cx="0" cy="179911"/>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37FAABF-6246-351F-D4F1-36B1001621FC}"/>
              </a:ext>
            </a:extLst>
          </p:cNvPr>
          <p:cNvCxnSpPr/>
          <p:nvPr/>
        </p:nvCxnSpPr>
        <p:spPr>
          <a:xfrm flipV="1">
            <a:off x="7214992" y="4415425"/>
            <a:ext cx="0" cy="179911"/>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AC45AE0-2EDB-1794-C88B-C7658CC71987}"/>
              </a:ext>
            </a:extLst>
          </p:cNvPr>
          <p:cNvCxnSpPr/>
          <p:nvPr/>
        </p:nvCxnSpPr>
        <p:spPr>
          <a:xfrm flipV="1">
            <a:off x="8223337" y="4415425"/>
            <a:ext cx="0" cy="179911"/>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618C394-D949-4B62-4D2C-8D764C50465C}"/>
              </a:ext>
            </a:extLst>
          </p:cNvPr>
          <p:cNvCxnSpPr>
            <a:cxnSpLocks/>
          </p:cNvCxnSpPr>
          <p:nvPr/>
        </p:nvCxnSpPr>
        <p:spPr>
          <a:xfrm flipV="1">
            <a:off x="4665945" y="2287533"/>
            <a:ext cx="0" cy="2127892"/>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31" name="Picture 30">
            <a:extLst>
              <a:ext uri="{FF2B5EF4-FFF2-40B4-BE49-F238E27FC236}">
                <a16:creationId xmlns:a16="http://schemas.microsoft.com/office/drawing/2014/main" id="{EDA5EBB9-C7D5-5A92-ABDE-C62E4860FE1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77864" y="993547"/>
            <a:ext cx="3247272" cy="2435453"/>
          </a:xfrm>
          <a:prstGeom prst="rect">
            <a:avLst/>
          </a:prstGeom>
        </p:spPr>
      </p:pic>
      <p:sp>
        <p:nvSpPr>
          <p:cNvPr id="32" name="Oval 31">
            <a:extLst>
              <a:ext uri="{FF2B5EF4-FFF2-40B4-BE49-F238E27FC236}">
                <a16:creationId xmlns:a16="http://schemas.microsoft.com/office/drawing/2014/main" id="{C2F4445A-972F-8E5D-2EA0-568274011FF6}"/>
              </a:ext>
            </a:extLst>
          </p:cNvPr>
          <p:cNvSpPr/>
          <p:nvPr/>
        </p:nvSpPr>
        <p:spPr>
          <a:xfrm>
            <a:off x="3994436" y="1457839"/>
            <a:ext cx="1354789" cy="135478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33" name="Picture 32" descr="A black square with white text&#10;&#10;AI-generated content may be incorrect.">
            <a:extLst>
              <a:ext uri="{FF2B5EF4-FFF2-40B4-BE49-F238E27FC236}">
                <a16:creationId xmlns:a16="http://schemas.microsoft.com/office/drawing/2014/main" id="{34846F38-825E-22C1-30F7-975DC2305DE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19161" y="1597420"/>
            <a:ext cx="1095624" cy="1095624"/>
          </a:xfrm>
          <a:prstGeom prst="rect">
            <a:avLst/>
          </a:prstGeom>
          <a:effectLst>
            <a:outerShdw blurRad="119679" dist="38100" dir="2700000" sx="104452" sy="104452" algn="tl" rotWithShape="0">
              <a:prstClr val="black">
                <a:alpha val="37866"/>
              </a:prstClr>
            </a:outerShdw>
          </a:effectLst>
        </p:spPr>
      </p:pic>
      <p:pic>
        <p:nvPicPr>
          <p:cNvPr id="34" name="Picture 33">
            <a:extLst>
              <a:ext uri="{FF2B5EF4-FFF2-40B4-BE49-F238E27FC236}">
                <a16:creationId xmlns:a16="http://schemas.microsoft.com/office/drawing/2014/main" id="{577D5C91-E96D-3F89-ECD3-6E42791220D0}"/>
              </a:ext>
            </a:extLst>
          </p:cNvPr>
          <p:cNvPicPr>
            <a:picLocks noChangeAspect="1"/>
          </p:cNvPicPr>
          <p:nvPr/>
        </p:nvPicPr>
        <p:blipFill>
          <a:blip r:embed="rId9"/>
          <a:stretch>
            <a:fillRect/>
          </a:stretch>
        </p:blipFill>
        <p:spPr>
          <a:xfrm>
            <a:off x="937035" y="4814784"/>
            <a:ext cx="242827" cy="301106"/>
          </a:xfrm>
          <a:prstGeom prst="rect">
            <a:avLst/>
          </a:prstGeom>
        </p:spPr>
      </p:pic>
      <p:pic>
        <p:nvPicPr>
          <p:cNvPr id="35" name="Picture 34">
            <a:extLst>
              <a:ext uri="{FF2B5EF4-FFF2-40B4-BE49-F238E27FC236}">
                <a16:creationId xmlns:a16="http://schemas.microsoft.com/office/drawing/2014/main" id="{C4FA6E49-8F18-A686-ACAA-95EDDBC5CB0C}"/>
              </a:ext>
            </a:extLst>
          </p:cNvPr>
          <p:cNvPicPr>
            <a:picLocks noChangeAspect="1"/>
          </p:cNvPicPr>
          <p:nvPr/>
        </p:nvPicPr>
        <p:blipFill>
          <a:blip r:embed="rId10"/>
          <a:stretch>
            <a:fillRect/>
          </a:stretch>
        </p:blipFill>
        <p:spPr>
          <a:xfrm>
            <a:off x="3938957" y="4849921"/>
            <a:ext cx="414316" cy="230833"/>
          </a:xfrm>
          <a:prstGeom prst="rect">
            <a:avLst/>
          </a:prstGeom>
        </p:spPr>
      </p:pic>
      <p:pic>
        <p:nvPicPr>
          <p:cNvPr id="36" name="Picture 35">
            <a:extLst>
              <a:ext uri="{FF2B5EF4-FFF2-40B4-BE49-F238E27FC236}">
                <a16:creationId xmlns:a16="http://schemas.microsoft.com/office/drawing/2014/main" id="{EFAF0B0F-3B8E-5176-6EEB-7B29D4EBEFC5}"/>
              </a:ext>
            </a:extLst>
          </p:cNvPr>
          <p:cNvPicPr>
            <a:picLocks noChangeAspect="1"/>
          </p:cNvPicPr>
          <p:nvPr/>
        </p:nvPicPr>
        <p:blipFill>
          <a:blip r:embed="rId11"/>
          <a:stretch>
            <a:fillRect/>
          </a:stretch>
        </p:blipFill>
        <p:spPr>
          <a:xfrm>
            <a:off x="7065388" y="4775455"/>
            <a:ext cx="299208" cy="379764"/>
          </a:xfrm>
          <a:prstGeom prst="rect">
            <a:avLst/>
          </a:prstGeom>
        </p:spPr>
      </p:pic>
      <p:pic>
        <p:nvPicPr>
          <p:cNvPr id="37" name="Picture 36">
            <a:extLst>
              <a:ext uri="{FF2B5EF4-FFF2-40B4-BE49-F238E27FC236}">
                <a16:creationId xmlns:a16="http://schemas.microsoft.com/office/drawing/2014/main" id="{19A056AF-FF72-15AF-E961-8C13611A0112}"/>
              </a:ext>
            </a:extLst>
          </p:cNvPr>
          <p:cNvPicPr>
            <a:picLocks noChangeAspect="1"/>
          </p:cNvPicPr>
          <p:nvPr/>
        </p:nvPicPr>
        <p:blipFill>
          <a:blip r:embed="rId12"/>
          <a:stretch>
            <a:fillRect/>
          </a:stretch>
        </p:blipFill>
        <p:spPr>
          <a:xfrm>
            <a:off x="1891120" y="4809979"/>
            <a:ext cx="276192" cy="310716"/>
          </a:xfrm>
          <a:prstGeom prst="rect">
            <a:avLst/>
          </a:prstGeom>
        </p:spPr>
      </p:pic>
      <p:pic>
        <p:nvPicPr>
          <p:cNvPr id="38" name="Picture 37">
            <a:extLst>
              <a:ext uri="{FF2B5EF4-FFF2-40B4-BE49-F238E27FC236}">
                <a16:creationId xmlns:a16="http://schemas.microsoft.com/office/drawing/2014/main" id="{B84002A9-890E-3D8C-7F9F-03230E5CE44F}"/>
              </a:ext>
            </a:extLst>
          </p:cNvPr>
          <p:cNvPicPr>
            <a:picLocks noChangeAspect="1"/>
          </p:cNvPicPr>
          <p:nvPr/>
        </p:nvPicPr>
        <p:blipFill>
          <a:blip r:embed="rId13"/>
          <a:stretch>
            <a:fillRect/>
          </a:stretch>
        </p:blipFill>
        <p:spPr>
          <a:xfrm>
            <a:off x="2960209" y="4753643"/>
            <a:ext cx="242826" cy="423389"/>
          </a:xfrm>
          <a:prstGeom prst="rect">
            <a:avLst/>
          </a:prstGeom>
        </p:spPr>
      </p:pic>
      <p:pic>
        <p:nvPicPr>
          <p:cNvPr id="39" name="Picture 38">
            <a:extLst>
              <a:ext uri="{FF2B5EF4-FFF2-40B4-BE49-F238E27FC236}">
                <a16:creationId xmlns:a16="http://schemas.microsoft.com/office/drawing/2014/main" id="{EA560071-838B-039B-C1BA-2E36EDDABDC6}"/>
              </a:ext>
            </a:extLst>
          </p:cNvPr>
          <p:cNvPicPr>
            <a:picLocks noChangeAspect="1"/>
          </p:cNvPicPr>
          <p:nvPr/>
        </p:nvPicPr>
        <p:blipFill>
          <a:blip r:embed="rId14"/>
          <a:stretch>
            <a:fillRect/>
          </a:stretch>
        </p:blipFill>
        <p:spPr>
          <a:xfrm>
            <a:off x="4962132" y="4793014"/>
            <a:ext cx="380488" cy="363452"/>
          </a:xfrm>
          <a:prstGeom prst="rect">
            <a:avLst/>
          </a:prstGeom>
        </p:spPr>
      </p:pic>
      <p:pic>
        <p:nvPicPr>
          <p:cNvPr id="40" name="Picture 39">
            <a:extLst>
              <a:ext uri="{FF2B5EF4-FFF2-40B4-BE49-F238E27FC236}">
                <a16:creationId xmlns:a16="http://schemas.microsoft.com/office/drawing/2014/main" id="{D78A9DB2-234D-7859-EB59-65813B43515C}"/>
              </a:ext>
            </a:extLst>
          </p:cNvPr>
          <p:cNvPicPr>
            <a:picLocks noChangeAspect="1"/>
          </p:cNvPicPr>
          <p:nvPr/>
        </p:nvPicPr>
        <p:blipFill>
          <a:blip r:embed="rId15"/>
          <a:stretch>
            <a:fillRect/>
          </a:stretch>
        </p:blipFill>
        <p:spPr>
          <a:xfrm>
            <a:off x="8083640" y="4781191"/>
            <a:ext cx="279394" cy="368292"/>
          </a:xfrm>
          <a:prstGeom prst="rect">
            <a:avLst/>
          </a:prstGeom>
        </p:spPr>
      </p:pic>
      <p:pic>
        <p:nvPicPr>
          <p:cNvPr id="41" name="Picture 40">
            <a:extLst>
              <a:ext uri="{FF2B5EF4-FFF2-40B4-BE49-F238E27FC236}">
                <a16:creationId xmlns:a16="http://schemas.microsoft.com/office/drawing/2014/main" id="{F2BE2A96-2770-1DE9-768A-70D8B187C452}"/>
              </a:ext>
            </a:extLst>
          </p:cNvPr>
          <p:cNvPicPr>
            <a:picLocks noChangeAspect="1"/>
          </p:cNvPicPr>
          <p:nvPr/>
        </p:nvPicPr>
        <p:blipFill>
          <a:blip r:embed="rId16"/>
          <a:stretch>
            <a:fillRect/>
          </a:stretch>
        </p:blipFill>
        <p:spPr>
          <a:xfrm>
            <a:off x="6016148" y="4825638"/>
            <a:ext cx="380998" cy="279399"/>
          </a:xfrm>
          <a:prstGeom prst="rect">
            <a:avLst/>
          </a:prstGeom>
        </p:spPr>
      </p:pic>
      <p:sp>
        <p:nvSpPr>
          <p:cNvPr id="3" name="Slide Number Placeholder 2">
            <a:extLst>
              <a:ext uri="{FF2B5EF4-FFF2-40B4-BE49-F238E27FC236}">
                <a16:creationId xmlns:a16="http://schemas.microsoft.com/office/drawing/2014/main" id="{F2E099E2-CE76-D21D-B4BF-3E0798215319}"/>
              </a:ext>
            </a:extLst>
          </p:cNvPr>
          <p:cNvSpPr>
            <a:spLocks noGrp="1"/>
          </p:cNvSpPr>
          <p:nvPr>
            <p:ph type="sldNum" sz="quarter" idx="12"/>
          </p:nvPr>
        </p:nvSpPr>
        <p:spPr/>
        <p:txBody>
          <a:bodyPr/>
          <a:lstStyle/>
          <a:p>
            <a:fld id="{29A7BD92-6AE5-CF43-B276-274952F2BFB4}" type="slidenum">
              <a:rPr lang="en-US" smtClean="0"/>
              <a:pPr/>
              <a:t>7</a:t>
            </a:fld>
            <a:endParaRPr lang="en-US"/>
          </a:p>
        </p:txBody>
      </p:sp>
      <p:sp>
        <p:nvSpPr>
          <p:cNvPr id="12" name="Footer Placeholder 11">
            <a:extLst>
              <a:ext uri="{FF2B5EF4-FFF2-40B4-BE49-F238E27FC236}">
                <a16:creationId xmlns:a16="http://schemas.microsoft.com/office/drawing/2014/main" id="{4F272C28-0930-8C86-2DC3-131C721E309B}"/>
              </a:ext>
            </a:extLst>
          </p:cNvPr>
          <p:cNvSpPr>
            <a:spLocks noGrp="1"/>
          </p:cNvSpPr>
          <p:nvPr>
            <p:ph type="ftr" sz="quarter" idx="13"/>
          </p:nvPr>
        </p:nvSpPr>
        <p:spPr/>
        <p:txBody>
          <a:bodyPr/>
          <a:lstStyle/>
          <a:p>
            <a:r>
              <a:rPr lang="en-US"/>
              <a:t>© Silicon Laboratories Inc. All Rights Reserved</a:t>
            </a:r>
          </a:p>
        </p:txBody>
      </p:sp>
    </p:spTree>
    <p:extLst>
      <p:ext uri="{BB962C8B-B14F-4D97-AF65-F5344CB8AC3E}">
        <p14:creationId xmlns:p14="http://schemas.microsoft.com/office/powerpoint/2010/main" val="2136615716"/>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8AEFBCD0-70C9-1F26-A775-16EE3BBD36AD}"/>
              </a:ext>
            </a:extLst>
          </p:cNvPr>
          <p:cNvGrpSpPr/>
          <p:nvPr/>
        </p:nvGrpSpPr>
        <p:grpSpPr>
          <a:xfrm>
            <a:off x="6464170" y="3932543"/>
            <a:ext cx="1919652" cy="1940556"/>
            <a:chOff x="774451" y="2942195"/>
            <a:chExt cx="1822706" cy="1634228"/>
          </a:xfrm>
        </p:grpSpPr>
        <p:pic>
          <p:nvPicPr>
            <p:cNvPr id="40" name="Picture 21">
              <a:extLst>
                <a:ext uri="{FF2B5EF4-FFF2-40B4-BE49-F238E27FC236}">
                  <a16:creationId xmlns:a16="http://schemas.microsoft.com/office/drawing/2014/main" id="{D5BAB070-7D24-B22C-98EF-7AFE46B2C56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451" y="2942195"/>
              <a:ext cx="1822706" cy="1634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Title 1">
              <a:extLst>
                <a:ext uri="{FF2B5EF4-FFF2-40B4-BE49-F238E27FC236}">
                  <a16:creationId xmlns:a16="http://schemas.microsoft.com/office/drawing/2014/main" id="{2A249C55-0B3F-3F5E-2E91-002F31D5AFD3}"/>
                </a:ext>
              </a:extLst>
            </p:cNvPr>
            <p:cNvSpPr txBox="1">
              <a:spLocks/>
            </p:cNvSpPr>
            <p:nvPr/>
          </p:nvSpPr>
          <p:spPr bwMode="auto">
            <a:xfrm>
              <a:off x="1113414" y="3671006"/>
              <a:ext cx="1144780" cy="63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912813" rtl="0" eaLnBrk="1" fontAlgn="base" hangingPunct="1">
                <a:spcBef>
                  <a:spcPct val="0"/>
                </a:spcBef>
                <a:spcAft>
                  <a:spcPct val="0"/>
                </a:spcAft>
                <a:defRPr sz="2400" b="1" i="0" kern="1200" spc="10" baseline="0">
                  <a:solidFill>
                    <a:schemeClr val="accent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10" normalizeH="0" baseline="0" noProof="0">
                  <a:ln>
                    <a:noFill/>
                  </a:ln>
                  <a:solidFill>
                    <a:srgbClr val="DEDEDD"/>
                  </a:solidFill>
                  <a:effectLst/>
                  <a:uLnTx/>
                  <a:uFillTx/>
                  <a:latin typeface="Arial" panose="020B0604020202020204"/>
                  <a:cs typeface="Arial" panose="02000503000000020004" pitchFamily="2" charset="0"/>
                </a:rPr>
                <a:t>MG26</a:t>
              </a:r>
            </a:p>
          </p:txBody>
        </p:sp>
      </p:grpSp>
      <p:grpSp>
        <p:nvGrpSpPr>
          <p:cNvPr id="36" name="Group 35">
            <a:extLst>
              <a:ext uri="{FF2B5EF4-FFF2-40B4-BE49-F238E27FC236}">
                <a16:creationId xmlns:a16="http://schemas.microsoft.com/office/drawing/2014/main" id="{A20E404C-10D8-CFBA-2052-AE991FB4DA97}"/>
              </a:ext>
            </a:extLst>
          </p:cNvPr>
          <p:cNvGrpSpPr/>
          <p:nvPr/>
        </p:nvGrpSpPr>
        <p:grpSpPr>
          <a:xfrm>
            <a:off x="763587" y="3932543"/>
            <a:ext cx="1919652" cy="1940556"/>
            <a:chOff x="774451" y="2942195"/>
            <a:chExt cx="1822706" cy="1634228"/>
          </a:xfrm>
        </p:grpSpPr>
        <p:pic>
          <p:nvPicPr>
            <p:cNvPr id="37" name="Picture 21">
              <a:extLst>
                <a:ext uri="{FF2B5EF4-FFF2-40B4-BE49-F238E27FC236}">
                  <a16:creationId xmlns:a16="http://schemas.microsoft.com/office/drawing/2014/main" id="{534C517E-BFCD-FFCF-2098-18C46600BD1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451" y="2942195"/>
              <a:ext cx="1822706" cy="1634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a:extLst>
                <a:ext uri="{FF2B5EF4-FFF2-40B4-BE49-F238E27FC236}">
                  <a16:creationId xmlns:a16="http://schemas.microsoft.com/office/drawing/2014/main" id="{3EA4678D-4179-6759-802A-1EAB98E70A3B}"/>
                </a:ext>
              </a:extLst>
            </p:cNvPr>
            <p:cNvSpPr txBox="1">
              <a:spLocks/>
            </p:cNvSpPr>
            <p:nvPr/>
          </p:nvSpPr>
          <p:spPr bwMode="auto">
            <a:xfrm>
              <a:off x="1113414" y="3671006"/>
              <a:ext cx="1144780" cy="63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912813" rtl="0" eaLnBrk="1" fontAlgn="base" hangingPunct="1">
                <a:spcBef>
                  <a:spcPct val="0"/>
                </a:spcBef>
                <a:spcAft>
                  <a:spcPct val="0"/>
                </a:spcAft>
                <a:defRPr sz="2400" b="1" i="0" kern="1200" spc="10" baseline="0">
                  <a:solidFill>
                    <a:schemeClr val="accent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10" normalizeH="0" baseline="0" noProof="0">
                  <a:ln>
                    <a:noFill/>
                  </a:ln>
                  <a:solidFill>
                    <a:srgbClr val="DEDEDD"/>
                  </a:solidFill>
                  <a:effectLst/>
                  <a:uLnTx/>
                  <a:uFillTx/>
                  <a:latin typeface="Arial" panose="020B0604020202020204"/>
                  <a:cs typeface="Arial" panose="02000503000000020004" pitchFamily="2" charset="0"/>
                </a:rPr>
                <a:t>SiWx917</a:t>
              </a:r>
            </a:p>
          </p:txBody>
        </p:sp>
      </p:grpSp>
      <p:sp>
        <p:nvSpPr>
          <p:cNvPr id="2" name="Title 1">
            <a:extLst>
              <a:ext uri="{FF2B5EF4-FFF2-40B4-BE49-F238E27FC236}">
                <a16:creationId xmlns:a16="http://schemas.microsoft.com/office/drawing/2014/main" id="{44C289D6-BE5E-D37E-FF08-615EA6958616}"/>
              </a:ext>
            </a:extLst>
          </p:cNvPr>
          <p:cNvSpPr>
            <a:spLocks noGrp="1"/>
          </p:cNvSpPr>
          <p:nvPr>
            <p:ph type="title"/>
          </p:nvPr>
        </p:nvSpPr>
        <p:spPr/>
        <p:txBody>
          <a:bodyPr/>
          <a:lstStyle/>
          <a:p>
            <a:r>
              <a:rPr lang="en-US"/>
              <a:t>High-Performance, Low-Power Connectivity for IoT Devices</a:t>
            </a:r>
          </a:p>
        </p:txBody>
      </p:sp>
      <p:sp>
        <p:nvSpPr>
          <p:cNvPr id="4" name="Text Placeholder 3">
            <a:extLst>
              <a:ext uri="{FF2B5EF4-FFF2-40B4-BE49-F238E27FC236}">
                <a16:creationId xmlns:a16="http://schemas.microsoft.com/office/drawing/2014/main" id="{F7CFA24E-DDAF-03B0-0743-9323854DEDE1}"/>
              </a:ext>
            </a:extLst>
          </p:cNvPr>
          <p:cNvSpPr>
            <a:spLocks noGrp="1"/>
          </p:cNvSpPr>
          <p:nvPr>
            <p:ph type="body" sz="quarter" idx="11"/>
          </p:nvPr>
        </p:nvSpPr>
        <p:spPr>
          <a:xfrm>
            <a:off x="676401" y="1086623"/>
            <a:ext cx="5187951" cy="276999"/>
          </a:xfrm>
        </p:spPr>
        <p:txBody>
          <a:bodyPr/>
          <a:lstStyle/>
          <a:p>
            <a:r>
              <a:rPr lang="en-US"/>
              <a:t>Ultra-LOW Power, Ultra-Small </a:t>
            </a:r>
            <a:r>
              <a:rPr lang="en-US" u="sng"/>
              <a:t>Bluetooth</a:t>
            </a:r>
          </a:p>
        </p:txBody>
      </p:sp>
      <p:sp>
        <p:nvSpPr>
          <p:cNvPr id="5" name="Text Placeholder 4">
            <a:extLst>
              <a:ext uri="{FF2B5EF4-FFF2-40B4-BE49-F238E27FC236}">
                <a16:creationId xmlns:a16="http://schemas.microsoft.com/office/drawing/2014/main" id="{4CE7042B-451B-5774-4B99-21D382ABD256}"/>
              </a:ext>
            </a:extLst>
          </p:cNvPr>
          <p:cNvSpPr>
            <a:spLocks noGrp="1"/>
          </p:cNvSpPr>
          <p:nvPr>
            <p:ph type="body" sz="quarter" idx="27"/>
          </p:nvPr>
        </p:nvSpPr>
        <p:spPr>
          <a:xfrm>
            <a:off x="676401" y="3787830"/>
            <a:ext cx="5187951" cy="276999"/>
          </a:xfrm>
        </p:spPr>
        <p:txBody>
          <a:bodyPr/>
          <a:lstStyle/>
          <a:p>
            <a:r>
              <a:rPr lang="en-US"/>
              <a:t>Industry’s Lowest Power </a:t>
            </a:r>
            <a:r>
              <a:rPr lang="en-US" u="sng"/>
              <a:t>Wi-Fi</a:t>
            </a:r>
          </a:p>
        </p:txBody>
      </p:sp>
      <p:sp>
        <p:nvSpPr>
          <p:cNvPr id="8" name="Text Placeholder 7">
            <a:extLst>
              <a:ext uri="{FF2B5EF4-FFF2-40B4-BE49-F238E27FC236}">
                <a16:creationId xmlns:a16="http://schemas.microsoft.com/office/drawing/2014/main" id="{B220BBDC-CF47-058A-3763-FE8D287A4A33}"/>
              </a:ext>
            </a:extLst>
          </p:cNvPr>
          <p:cNvSpPr>
            <a:spLocks noGrp="1"/>
          </p:cNvSpPr>
          <p:nvPr>
            <p:ph type="body" sz="quarter" idx="32"/>
          </p:nvPr>
        </p:nvSpPr>
        <p:spPr>
          <a:xfrm>
            <a:off x="6327648" y="1086623"/>
            <a:ext cx="5187951" cy="276999"/>
          </a:xfrm>
        </p:spPr>
        <p:txBody>
          <a:bodyPr/>
          <a:lstStyle/>
          <a:p>
            <a:r>
              <a:rPr lang="en-US"/>
              <a:t>Longest Range </a:t>
            </a:r>
            <a:r>
              <a:rPr lang="en-US" u="sng"/>
              <a:t>Sub-GHz</a:t>
            </a:r>
            <a:r>
              <a:rPr lang="en-US"/>
              <a:t> for Smart Cities</a:t>
            </a:r>
          </a:p>
        </p:txBody>
      </p:sp>
      <p:sp>
        <p:nvSpPr>
          <p:cNvPr id="9" name="Text Placeholder 8">
            <a:extLst>
              <a:ext uri="{FF2B5EF4-FFF2-40B4-BE49-F238E27FC236}">
                <a16:creationId xmlns:a16="http://schemas.microsoft.com/office/drawing/2014/main" id="{5576F8DC-A06E-04C0-76F8-E0C791081D11}"/>
              </a:ext>
            </a:extLst>
          </p:cNvPr>
          <p:cNvSpPr>
            <a:spLocks noGrp="1"/>
          </p:cNvSpPr>
          <p:nvPr>
            <p:ph type="body" sz="quarter" idx="33"/>
          </p:nvPr>
        </p:nvSpPr>
        <p:spPr>
          <a:xfrm>
            <a:off x="6327648" y="3787830"/>
            <a:ext cx="5187951" cy="276999"/>
          </a:xfrm>
        </p:spPr>
        <p:txBody>
          <a:bodyPr/>
          <a:lstStyle/>
          <a:p>
            <a:r>
              <a:rPr lang="en-US"/>
              <a:t>Industry leading </a:t>
            </a:r>
            <a:r>
              <a:rPr lang="en-US" u="sng"/>
              <a:t>802.15.4</a:t>
            </a:r>
            <a:r>
              <a:rPr lang="en-US"/>
              <a:t> solutions</a:t>
            </a:r>
          </a:p>
        </p:txBody>
      </p:sp>
      <p:grpSp>
        <p:nvGrpSpPr>
          <p:cNvPr id="15" name="Group 14">
            <a:extLst>
              <a:ext uri="{FF2B5EF4-FFF2-40B4-BE49-F238E27FC236}">
                <a16:creationId xmlns:a16="http://schemas.microsoft.com/office/drawing/2014/main" id="{4FDDEB75-CF41-D680-5B7A-A06FC703BA3A}"/>
              </a:ext>
            </a:extLst>
          </p:cNvPr>
          <p:cNvGrpSpPr/>
          <p:nvPr/>
        </p:nvGrpSpPr>
        <p:grpSpPr>
          <a:xfrm>
            <a:off x="763587" y="1362851"/>
            <a:ext cx="1919652" cy="1940556"/>
            <a:chOff x="774451" y="2942195"/>
            <a:chExt cx="1822706" cy="1634228"/>
          </a:xfrm>
        </p:grpSpPr>
        <p:pic>
          <p:nvPicPr>
            <p:cNvPr id="16" name="Picture 21">
              <a:extLst>
                <a:ext uri="{FF2B5EF4-FFF2-40B4-BE49-F238E27FC236}">
                  <a16:creationId xmlns:a16="http://schemas.microsoft.com/office/drawing/2014/main" id="{F3A83440-BCB3-20A0-A96C-2B743A10C09D}"/>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451" y="2942195"/>
              <a:ext cx="1822706" cy="1634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itle 1">
              <a:extLst>
                <a:ext uri="{FF2B5EF4-FFF2-40B4-BE49-F238E27FC236}">
                  <a16:creationId xmlns:a16="http://schemas.microsoft.com/office/drawing/2014/main" id="{CD0FB357-100C-1210-7B2E-28C5ACCC99A9}"/>
                </a:ext>
              </a:extLst>
            </p:cNvPr>
            <p:cNvSpPr txBox="1">
              <a:spLocks/>
            </p:cNvSpPr>
            <p:nvPr/>
          </p:nvSpPr>
          <p:spPr bwMode="auto">
            <a:xfrm>
              <a:off x="1113414" y="3671006"/>
              <a:ext cx="1144780" cy="63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912813" rtl="0" eaLnBrk="1" fontAlgn="base" hangingPunct="1">
                <a:spcBef>
                  <a:spcPct val="0"/>
                </a:spcBef>
                <a:spcAft>
                  <a:spcPct val="0"/>
                </a:spcAft>
                <a:defRPr sz="2400" b="1" i="0" kern="1200" spc="10" baseline="0">
                  <a:solidFill>
                    <a:schemeClr val="accent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10" normalizeH="0" baseline="0" noProof="0">
                  <a:ln>
                    <a:noFill/>
                  </a:ln>
                  <a:solidFill>
                    <a:srgbClr val="DEDEDD"/>
                  </a:solidFill>
                  <a:effectLst/>
                  <a:uLnTx/>
                  <a:uFillTx/>
                  <a:latin typeface="Arial" panose="020B0604020202020204"/>
                  <a:cs typeface="Arial" panose="02000503000000020004" pitchFamily="2" charset="0"/>
                </a:rPr>
                <a:t>BG29</a:t>
              </a:r>
            </a:p>
          </p:txBody>
        </p:sp>
      </p:grpSp>
      <p:pic>
        <p:nvPicPr>
          <p:cNvPr id="18" name="Picture 17">
            <a:extLst>
              <a:ext uri="{FF2B5EF4-FFF2-40B4-BE49-F238E27FC236}">
                <a16:creationId xmlns:a16="http://schemas.microsoft.com/office/drawing/2014/main" id="{CF819F25-1577-E73C-E244-769ED4DD191D}"/>
              </a:ext>
            </a:extLst>
          </p:cNvPr>
          <p:cNvPicPr>
            <a:picLocks noChangeAspect="1"/>
          </p:cNvPicPr>
          <p:nvPr/>
        </p:nvPicPr>
        <p:blipFill>
          <a:blip r:embed="rId3"/>
          <a:srcRect r="7892"/>
          <a:stretch/>
        </p:blipFill>
        <p:spPr>
          <a:xfrm>
            <a:off x="2471860" y="1686860"/>
            <a:ext cx="1488299" cy="1375980"/>
          </a:xfrm>
          <a:prstGeom prst="rect">
            <a:avLst/>
          </a:prstGeom>
        </p:spPr>
      </p:pic>
      <p:pic>
        <p:nvPicPr>
          <p:cNvPr id="26" name="Picture 25">
            <a:extLst>
              <a:ext uri="{FF2B5EF4-FFF2-40B4-BE49-F238E27FC236}">
                <a16:creationId xmlns:a16="http://schemas.microsoft.com/office/drawing/2014/main" id="{23B4AD38-983D-FB1C-14E8-95A7EBB6BCC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71880" y="3162536"/>
            <a:ext cx="192429" cy="258261"/>
          </a:xfrm>
          <a:prstGeom prst="rect">
            <a:avLst/>
          </a:prstGeom>
        </p:spPr>
      </p:pic>
      <p:pic>
        <p:nvPicPr>
          <p:cNvPr id="28" name="Picture 27">
            <a:extLst>
              <a:ext uri="{FF2B5EF4-FFF2-40B4-BE49-F238E27FC236}">
                <a16:creationId xmlns:a16="http://schemas.microsoft.com/office/drawing/2014/main" id="{B4548E16-F8BB-BB39-B898-0D0F724C4B9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806099" y="3165431"/>
            <a:ext cx="252471" cy="252471"/>
          </a:xfrm>
          <a:prstGeom prst="rect">
            <a:avLst/>
          </a:prstGeom>
        </p:spPr>
      </p:pic>
      <p:grpSp>
        <p:nvGrpSpPr>
          <p:cNvPr id="29" name="Group 28">
            <a:extLst>
              <a:ext uri="{FF2B5EF4-FFF2-40B4-BE49-F238E27FC236}">
                <a16:creationId xmlns:a16="http://schemas.microsoft.com/office/drawing/2014/main" id="{ACAA47C7-EE42-CABF-A3E0-169CC3ACEC71}"/>
              </a:ext>
            </a:extLst>
          </p:cNvPr>
          <p:cNvGrpSpPr/>
          <p:nvPr/>
        </p:nvGrpSpPr>
        <p:grpSpPr>
          <a:xfrm>
            <a:off x="6464170" y="1362851"/>
            <a:ext cx="1919652" cy="1940556"/>
            <a:chOff x="774451" y="2942195"/>
            <a:chExt cx="1822706" cy="1634228"/>
          </a:xfrm>
        </p:grpSpPr>
        <p:pic>
          <p:nvPicPr>
            <p:cNvPr id="30" name="Picture 21">
              <a:extLst>
                <a:ext uri="{FF2B5EF4-FFF2-40B4-BE49-F238E27FC236}">
                  <a16:creationId xmlns:a16="http://schemas.microsoft.com/office/drawing/2014/main" id="{32DE7D40-92AD-C6D1-91FD-6AF53DF312D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451" y="2942195"/>
              <a:ext cx="1822706" cy="1634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itle 1">
              <a:extLst>
                <a:ext uri="{FF2B5EF4-FFF2-40B4-BE49-F238E27FC236}">
                  <a16:creationId xmlns:a16="http://schemas.microsoft.com/office/drawing/2014/main" id="{B854ADB9-27BD-7268-7DFB-F8A057516D87}"/>
                </a:ext>
              </a:extLst>
            </p:cNvPr>
            <p:cNvSpPr txBox="1">
              <a:spLocks/>
            </p:cNvSpPr>
            <p:nvPr/>
          </p:nvSpPr>
          <p:spPr bwMode="auto">
            <a:xfrm>
              <a:off x="1113414" y="3671006"/>
              <a:ext cx="1144780" cy="63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912813" rtl="0" eaLnBrk="1" fontAlgn="base" hangingPunct="1">
                <a:spcBef>
                  <a:spcPct val="0"/>
                </a:spcBef>
                <a:spcAft>
                  <a:spcPct val="0"/>
                </a:spcAft>
                <a:defRPr sz="2400" b="1" i="0" kern="1200" spc="10" baseline="0">
                  <a:solidFill>
                    <a:schemeClr val="accent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10" normalizeH="0" baseline="0" noProof="0">
                  <a:ln>
                    <a:noFill/>
                  </a:ln>
                  <a:solidFill>
                    <a:srgbClr val="DEDEDD"/>
                  </a:solidFill>
                  <a:effectLst/>
                  <a:uLnTx/>
                  <a:uFillTx/>
                  <a:latin typeface="Arial" panose="020B0604020202020204"/>
                  <a:cs typeface="Arial" panose="02000503000000020004" pitchFamily="2" charset="0"/>
                </a:rPr>
                <a:t>xG25</a:t>
              </a:r>
            </a:p>
          </p:txBody>
        </p:sp>
      </p:grpSp>
      <p:pic>
        <p:nvPicPr>
          <p:cNvPr id="32" name="Picture 31">
            <a:extLst>
              <a:ext uri="{FF2B5EF4-FFF2-40B4-BE49-F238E27FC236}">
                <a16:creationId xmlns:a16="http://schemas.microsoft.com/office/drawing/2014/main" id="{BCCA8990-FD0C-919C-2DA1-D64AB23CCE5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576653" y="3189482"/>
            <a:ext cx="252471" cy="252471"/>
          </a:xfrm>
          <a:prstGeom prst="rect">
            <a:avLst/>
          </a:prstGeom>
        </p:spPr>
      </p:pic>
      <p:pic>
        <p:nvPicPr>
          <p:cNvPr id="33" name="Picture 2" descr="Related image">
            <a:extLst>
              <a:ext uri="{FF2B5EF4-FFF2-40B4-BE49-F238E27FC236}">
                <a16:creationId xmlns:a16="http://schemas.microsoft.com/office/drawing/2014/main" id="{B91B3248-20AC-E3B4-90BF-A2987EC7CD5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60448" y="3165431"/>
            <a:ext cx="436903" cy="27557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4" name="Picture 33">
            <a:extLst>
              <a:ext uri="{FF2B5EF4-FFF2-40B4-BE49-F238E27FC236}">
                <a16:creationId xmlns:a16="http://schemas.microsoft.com/office/drawing/2014/main" id="{A7AAC0EF-0C3D-B415-3D70-2795C2F8ED34}"/>
              </a:ext>
            </a:extLst>
          </p:cNvPr>
          <p:cNvPicPr>
            <a:picLocks noChangeAspect="1"/>
          </p:cNvPicPr>
          <p:nvPr/>
        </p:nvPicPr>
        <p:blipFill rotWithShape="1">
          <a:blip r:embed="rId7"/>
          <a:srcRect l="7430" t="32291" r="5731" b="18941"/>
          <a:stretch/>
        </p:blipFill>
        <p:spPr>
          <a:xfrm>
            <a:off x="8383822" y="2510280"/>
            <a:ext cx="2725951" cy="1019921"/>
          </a:xfrm>
          <a:prstGeom prst="rect">
            <a:avLst/>
          </a:prstGeom>
        </p:spPr>
      </p:pic>
      <p:pic>
        <p:nvPicPr>
          <p:cNvPr id="35" name="Picture Placeholder 6">
            <a:extLst>
              <a:ext uri="{FF2B5EF4-FFF2-40B4-BE49-F238E27FC236}">
                <a16:creationId xmlns:a16="http://schemas.microsoft.com/office/drawing/2014/main" id="{87C78A3E-1493-F8F9-EE2C-2718879D1CF5}"/>
              </a:ext>
            </a:extLst>
          </p:cNvPr>
          <p:cNvPicPr>
            <a:picLocks noChangeAspect="1"/>
          </p:cNvPicPr>
          <p:nvPr/>
        </p:nvPicPr>
        <p:blipFill>
          <a:blip r:embed="rId8" cstate="screen">
            <a:extLst>
              <a:ext uri="{28A0092B-C50C-407E-A947-70E740481C1C}">
                <a14:useLocalDpi xmlns:a14="http://schemas.microsoft.com/office/drawing/2010/main"/>
              </a:ext>
            </a:extLst>
          </a:blip>
          <a:srcRect l="473" t="17697" b="26325"/>
          <a:stretch/>
        </p:blipFill>
        <p:spPr>
          <a:xfrm>
            <a:off x="8383822" y="1733991"/>
            <a:ext cx="2713051" cy="736302"/>
          </a:xfrm>
          <a:prstGeom prst="roundRect">
            <a:avLst>
              <a:gd name="adj" fmla="val 0"/>
            </a:avLst>
          </a:prstGeom>
          <a:ln>
            <a:noFill/>
          </a:ln>
          <a:effectLst/>
        </p:spPr>
      </p:pic>
      <p:pic>
        <p:nvPicPr>
          <p:cNvPr id="42" name="Picture 41">
            <a:extLst>
              <a:ext uri="{FF2B5EF4-FFF2-40B4-BE49-F238E27FC236}">
                <a16:creationId xmlns:a16="http://schemas.microsoft.com/office/drawing/2014/main" id="{DED43F40-D6C9-A290-E0DC-101B9A3123E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713571" y="5680273"/>
            <a:ext cx="192429" cy="258261"/>
          </a:xfrm>
          <a:prstGeom prst="rect">
            <a:avLst/>
          </a:prstGeom>
        </p:spPr>
      </p:pic>
      <p:pic>
        <p:nvPicPr>
          <p:cNvPr id="43" name="Picture 42">
            <a:extLst>
              <a:ext uri="{FF2B5EF4-FFF2-40B4-BE49-F238E27FC236}">
                <a16:creationId xmlns:a16="http://schemas.microsoft.com/office/drawing/2014/main" id="{60DA0425-B7D8-20FD-6F7D-B83A76E9620F}"/>
              </a:ext>
            </a:extLst>
          </p:cNvPr>
          <p:cNvPicPr>
            <a:picLocks noChangeAspect="1"/>
          </p:cNvPicPr>
          <p:nvPr/>
        </p:nvPicPr>
        <p:blipFill>
          <a:blip r:embed="rId9"/>
          <a:stretch>
            <a:fillRect/>
          </a:stretch>
        </p:blipFill>
        <p:spPr>
          <a:xfrm>
            <a:off x="2058570" y="5686243"/>
            <a:ext cx="252471" cy="248042"/>
          </a:xfrm>
          <a:prstGeom prst="rect">
            <a:avLst/>
          </a:prstGeom>
        </p:spPr>
      </p:pic>
      <p:pic>
        <p:nvPicPr>
          <p:cNvPr id="44" name="Picture Placeholder 13">
            <a:extLst>
              <a:ext uri="{FF2B5EF4-FFF2-40B4-BE49-F238E27FC236}">
                <a16:creationId xmlns:a16="http://schemas.microsoft.com/office/drawing/2014/main" id="{CEE40EDA-1171-F736-CA42-1A1EEEF09F3C}"/>
              </a:ext>
            </a:extLst>
          </p:cNvPr>
          <p:cNvPicPr>
            <a:picLocks noChangeAspect="1"/>
          </p:cNvPicPr>
          <p:nvPr/>
        </p:nvPicPr>
        <p:blipFill>
          <a:blip r:embed="rId10" cstate="email">
            <a:extLst>
              <a:ext uri="{28A0092B-C50C-407E-A947-70E740481C1C}">
                <a14:useLocalDpi xmlns:a14="http://schemas.microsoft.com/office/drawing/2010/main"/>
              </a:ext>
            </a:extLst>
          </a:blip>
          <a:srcRect/>
          <a:stretch/>
        </p:blipFill>
        <p:spPr>
          <a:xfrm>
            <a:off x="2543763" y="4385783"/>
            <a:ext cx="1607211" cy="1205531"/>
          </a:xfrm>
          <a:prstGeom prst="round2SameRect">
            <a:avLst>
              <a:gd name="adj1" fmla="val 0"/>
              <a:gd name="adj2" fmla="val 0"/>
            </a:avLst>
          </a:prstGeom>
          <a:noFill/>
          <a:ln>
            <a:solidFill>
              <a:schemeClr val="bg1"/>
            </a:solidFill>
          </a:ln>
        </p:spPr>
      </p:pic>
      <p:pic>
        <p:nvPicPr>
          <p:cNvPr id="46" name="Picture 6" descr="Indoor Camera A217 PTZ IP Camera">
            <a:extLst>
              <a:ext uri="{FF2B5EF4-FFF2-40B4-BE49-F238E27FC236}">
                <a16:creationId xmlns:a16="http://schemas.microsoft.com/office/drawing/2014/main" id="{47A50630-F512-57FC-37AC-F5F1ACD106A0}"/>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l="18795" t="17233" r="19573" b="17140"/>
          <a:stretch/>
        </p:blipFill>
        <p:spPr bwMode="auto">
          <a:xfrm>
            <a:off x="4369605" y="4248181"/>
            <a:ext cx="1390593" cy="1480733"/>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descr="A drawing of a face&#10;&#10;Description automatically generated">
            <a:extLst>
              <a:ext uri="{FF2B5EF4-FFF2-40B4-BE49-F238E27FC236}">
                <a16:creationId xmlns:a16="http://schemas.microsoft.com/office/drawing/2014/main" id="{6146BD78-0748-161E-B4CB-C530AB0274B6}"/>
              </a:ext>
            </a:extLst>
          </p:cNvPr>
          <p:cNvPicPr>
            <a:picLocks noChangeAspect="1"/>
          </p:cNvPicPr>
          <p:nvPr/>
        </p:nvPicPr>
        <p:blipFill rotWithShape="1">
          <a:blip r:embed="rId12" cstate="email">
            <a:extLst>
              <a:ext uri="{28A0092B-C50C-407E-A947-70E740481C1C}">
                <a14:useLocalDpi xmlns:a14="http://schemas.microsoft.com/office/drawing/2010/main"/>
              </a:ext>
            </a:extLst>
          </a:blip>
          <a:srcRect/>
          <a:stretch/>
        </p:blipFill>
        <p:spPr>
          <a:xfrm>
            <a:off x="1081586" y="5721400"/>
            <a:ext cx="530886" cy="171486"/>
          </a:xfrm>
          <a:prstGeom prst="rect">
            <a:avLst/>
          </a:prstGeom>
        </p:spPr>
      </p:pic>
      <p:grpSp>
        <p:nvGrpSpPr>
          <p:cNvPr id="49" name="Group 48">
            <a:extLst>
              <a:ext uri="{FF2B5EF4-FFF2-40B4-BE49-F238E27FC236}">
                <a16:creationId xmlns:a16="http://schemas.microsoft.com/office/drawing/2014/main" id="{866A3D72-797A-FD22-6E6C-D0B2F7B8EBA6}"/>
              </a:ext>
            </a:extLst>
          </p:cNvPr>
          <p:cNvGrpSpPr/>
          <p:nvPr/>
        </p:nvGrpSpPr>
        <p:grpSpPr>
          <a:xfrm>
            <a:off x="6662477" y="5680273"/>
            <a:ext cx="1469747" cy="268675"/>
            <a:chOff x="8601337" y="4944325"/>
            <a:chExt cx="1469747" cy="268675"/>
          </a:xfrm>
        </p:grpSpPr>
        <p:pic>
          <p:nvPicPr>
            <p:cNvPr id="21" name="Picture 20">
              <a:extLst>
                <a:ext uri="{FF2B5EF4-FFF2-40B4-BE49-F238E27FC236}">
                  <a16:creationId xmlns:a16="http://schemas.microsoft.com/office/drawing/2014/main" id="{26345780-CCAE-B81D-89A3-8A7FC0CE781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4490" y="4952405"/>
              <a:ext cx="192429" cy="258261"/>
            </a:xfrm>
            <a:prstGeom prst="rect">
              <a:avLst/>
            </a:prstGeom>
          </p:spPr>
        </p:pic>
        <p:pic>
          <p:nvPicPr>
            <p:cNvPr id="22" name="Picture 21">
              <a:extLst>
                <a:ext uri="{FF2B5EF4-FFF2-40B4-BE49-F238E27FC236}">
                  <a16:creationId xmlns:a16="http://schemas.microsoft.com/office/drawing/2014/main" id="{9CDE1865-A7C4-D664-8538-483EBB85B1AA}"/>
                </a:ext>
              </a:extLst>
            </p:cNvPr>
            <p:cNvPicPr>
              <a:picLocks noChangeAspect="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601337" y="4950455"/>
              <a:ext cx="278953" cy="262545"/>
            </a:xfrm>
            <a:prstGeom prst="rect">
              <a:avLst/>
            </a:prstGeom>
          </p:spPr>
        </p:pic>
        <p:pic>
          <p:nvPicPr>
            <p:cNvPr id="23" name="Picture 22">
              <a:extLst>
                <a:ext uri="{FF2B5EF4-FFF2-40B4-BE49-F238E27FC236}">
                  <a16:creationId xmlns:a16="http://schemas.microsoft.com/office/drawing/2014/main" id="{7A5F629F-28EE-FBDB-E376-D28403E1DC63}"/>
                </a:ext>
              </a:extLst>
            </p:cNvPr>
            <p:cNvPicPr>
              <a:picLocks noChangeAspect="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880290" y="4944911"/>
              <a:ext cx="289054" cy="261526"/>
            </a:xfrm>
            <a:prstGeom prst="rect">
              <a:avLst/>
            </a:prstGeom>
          </p:spPr>
        </p:pic>
        <p:pic>
          <p:nvPicPr>
            <p:cNvPr id="24" name="Picture 23">
              <a:extLst>
                <a:ext uri="{FF2B5EF4-FFF2-40B4-BE49-F238E27FC236}">
                  <a16:creationId xmlns:a16="http://schemas.microsoft.com/office/drawing/2014/main" id="{4B5FAA02-ABC2-EE48-5298-D63A77860835}"/>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9468648" y="4949438"/>
              <a:ext cx="252471" cy="252471"/>
            </a:xfrm>
            <a:prstGeom prst="rect">
              <a:avLst/>
            </a:prstGeom>
          </p:spPr>
        </p:pic>
        <p:pic>
          <p:nvPicPr>
            <p:cNvPr id="48" name="Picture 47">
              <a:extLst>
                <a:ext uri="{FF2B5EF4-FFF2-40B4-BE49-F238E27FC236}">
                  <a16:creationId xmlns:a16="http://schemas.microsoft.com/office/drawing/2014/main" id="{AFE010C2-29BC-8006-449A-D122DF99B2C8}"/>
                </a:ext>
              </a:extLst>
            </p:cNvPr>
            <p:cNvPicPr>
              <a:picLocks noChangeAspect="1"/>
            </p:cNvPicPr>
            <p:nvPr/>
          </p:nvPicPr>
          <p:blipFill>
            <a:blip r:embed="rId9"/>
            <a:stretch>
              <a:fillRect/>
            </a:stretch>
          </p:blipFill>
          <p:spPr>
            <a:xfrm>
              <a:off x="9818613" y="4944325"/>
              <a:ext cx="252471" cy="248042"/>
            </a:xfrm>
            <a:prstGeom prst="rect">
              <a:avLst/>
            </a:prstGeom>
          </p:spPr>
        </p:pic>
      </p:grpSp>
      <p:pic>
        <p:nvPicPr>
          <p:cNvPr id="50" name="Content Placeholder 21">
            <a:hlinkClick r:id="" action="ppaction://noaction"/>
            <a:extLst>
              <a:ext uri="{FF2B5EF4-FFF2-40B4-BE49-F238E27FC236}">
                <a16:creationId xmlns:a16="http://schemas.microsoft.com/office/drawing/2014/main" id="{7BBD252D-BCA2-E140-9CC3-B433432C456F}"/>
              </a:ext>
            </a:extLst>
          </p:cNvPr>
          <p:cNvPicPr>
            <a:picLocks noChangeAspect="1"/>
          </p:cNvPicPr>
          <p:nvPr/>
        </p:nvPicPr>
        <p:blipFill rotWithShape="1">
          <a:blip r:embed="rId15" cstate="screen">
            <a:extLst>
              <a:ext uri="{28A0092B-C50C-407E-A947-70E740481C1C}">
                <a14:useLocalDpi xmlns:a14="http://schemas.microsoft.com/office/drawing/2010/main"/>
              </a:ext>
            </a:extLst>
          </a:blip>
          <a:srcRect l="25548" r="2708" b="5421"/>
          <a:stretch/>
        </p:blipFill>
        <p:spPr>
          <a:xfrm>
            <a:off x="9782929" y="4485271"/>
            <a:ext cx="1532268" cy="1286105"/>
          </a:xfrm>
          <a:prstGeom prst="round2SameRect">
            <a:avLst>
              <a:gd name="adj1" fmla="val 0"/>
              <a:gd name="adj2" fmla="val 0"/>
            </a:avLst>
          </a:prstGeom>
          <a:noFill/>
        </p:spPr>
      </p:pic>
      <p:pic>
        <p:nvPicPr>
          <p:cNvPr id="3" name="Picture 2">
            <a:extLst>
              <a:ext uri="{FF2B5EF4-FFF2-40B4-BE49-F238E27FC236}">
                <a16:creationId xmlns:a16="http://schemas.microsoft.com/office/drawing/2014/main" id="{6F6B6CF2-FBAA-361C-C230-621A8A9A3A19}"/>
              </a:ext>
            </a:extLst>
          </p:cNvPr>
          <p:cNvPicPr>
            <a:picLocks noChangeAspect="1"/>
          </p:cNvPicPr>
          <p:nvPr/>
        </p:nvPicPr>
        <p:blipFill>
          <a:blip r:embed="rId16">
            <a:extLst>
              <a:ext uri="{28A0092B-C50C-407E-A947-70E740481C1C}">
                <a14:useLocalDpi xmlns:a14="http://schemas.microsoft.com/office/drawing/2010/main" val="0"/>
              </a:ext>
            </a:extLst>
          </a:blip>
          <a:srcRect l="155" r="155"/>
          <a:stretch/>
        </p:blipFill>
        <p:spPr>
          <a:xfrm>
            <a:off x="8168807" y="4488439"/>
            <a:ext cx="1515792" cy="1279768"/>
          </a:xfrm>
          <a:prstGeom prst="rect">
            <a:avLst/>
          </a:prstGeom>
        </p:spPr>
      </p:pic>
      <p:pic>
        <p:nvPicPr>
          <p:cNvPr id="6" name="Picture 5">
            <a:extLst>
              <a:ext uri="{FF2B5EF4-FFF2-40B4-BE49-F238E27FC236}">
                <a16:creationId xmlns:a16="http://schemas.microsoft.com/office/drawing/2014/main" id="{7ACCE432-88F4-4768-CC7F-054415812A6F}"/>
              </a:ext>
            </a:extLst>
          </p:cNvPr>
          <p:cNvPicPr>
            <a:picLocks noChangeAspect="1"/>
          </p:cNvPicPr>
          <p:nvPr/>
        </p:nvPicPr>
        <p:blipFill>
          <a:blip r:embed="rId17"/>
          <a:srcRect l="47964" t="4099" r="3270" b="26726"/>
          <a:stretch/>
        </p:blipFill>
        <p:spPr>
          <a:xfrm>
            <a:off x="4034521" y="1725152"/>
            <a:ext cx="1768238" cy="1310575"/>
          </a:xfrm>
          <a:prstGeom prst="rect">
            <a:avLst/>
          </a:prstGeom>
        </p:spPr>
      </p:pic>
      <p:sp>
        <p:nvSpPr>
          <p:cNvPr id="7" name="Slide Number Placeholder 6">
            <a:extLst>
              <a:ext uri="{FF2B5EF4-FFF2-40B4-BE49-F238E27FC236}">
                <a16:creationId xmlns:a16="http://schemas.microsoft.com/office/drawing/2014/main" id="{DE5DC9F7-B97B-714E-DD42-B2FA2E8BC864}"/>
              </a:ext>
            </a:extLst>
          </p:cNvPr>
          <p:cNvSpPr>
            <a:spLocks noGrp="1"/>
          </p:cNvSpPr>
          <p:nvPr>
            <p:ph type="sldNum" sz="quarter" idx="36"/>
          </p:nvPr>
        </p:nvSpPr>
        <p:spPr/>
        <p:txBody>
          <a:bodyPr/>
          <a:lstStyle/>
          <a:p>
            <a:pPr>
              <a:defRPr/>
            </a:pPr>
            <a:fld id="{90C2711B-5B8E-4D4C-8792-D9525158DFF2}" type="slidenum">
              <a:rPr lang="en-US" smtClean="0"/>
              <a:pPr>
                <a:defRPr/>
              </a:pPr>
              <a:t>8</a:t>
            </a:fld>
            <a:endParaRPr lang="en-US" sz="900"/>
          </a:p>
        </p:txBody>
      </p:sp>
      <p:sp>
        <p:nvSpPr>
          <p:cNvPr id="10" name="Footer Placeholder 9">
            <a:extLst>
              <a:ext uri="{FF2B5EF4-FFF2-40B4-BE49-F238E27FC236}">
                <a16:creationId xmlns:a16="http://schemas.microsoft.com/office/drawing/2014/main" id="{4E288861-89FF-1938-6B87-D4002CBB5CEE}"/>
              </a:ext>
            </a:extLst>
          </p:cNvPr>
          <p:cNvSpPr>
            <a:spLocks noGrp="1"/>
          </p:cNvSpPr>
          <p:nvPr>
            <p:ph type="ftr" sz="quarter" idx="37"/>
          </p:nvPr>
        </p:nvSpPr>
        <p:spPr/>
        <p:txBody>
          <a:bodyPr/>
          <a:lstStyle/>
          <a:p>
            <a:pPr>
              <a:defRPr/>
            </a:pPr>
            <a:r>
              <a:rPr lang="en-US"/>
              <a:t>© Silicon Laboratories Inc. All Rights Reserved</a:t>
            </a:r>
          </a:p>
        </p:txBody>
      </p:sp>
    </p:spTree>
    <p:extLst>
      <p:ext uri="{BB962C8B-B14F-4D97-AF65-F5344CB8AC3E}">
        <p14:creationId xmlns:p14="http://schemas.microsoft.com/office/powerpoint/2010/main" val="3109706240"/>
      </p:ext>
    </p:extLst>
  </p:cSld>
  <p:clrMapOvr>
    <a:masterClrMapping/>
  </p:clrMapOvr>
  <p:transition spd="med">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F7D5C59-60E8-A864-E953-EDB855D5B879}"/>
              </a:ext>
            </a:extLst>
          </p:cNvPr>
          <p:cNvSpPr>
            <a:spLocks noGrp="1"/>
          </p:cNvSpPr>
          <p:nvPr>
            <p:ph sz="quarter" idx="13"/>
          </p:nvPr>
        </p:nvSpPr>
        <p:spPr/>
        <p:txBody>
          <a:bodyPr>
            <a:normAutofit fontScale="92500" lnSpcReduction="10000"/>
          </a:bodyPr>
          <a:lstStyle/>
          <a:p>
            <a:pPr algn="ctr"/>
            <a:r>
              <a:rPr lang="en-US"/>
              <a:t>Cloud vs. Edge – ML applications getting closer to the source of the data</a:t>
            </a:r>
          </a:p>
          <a:p>
            <a:pPr algn="ctr"/>
            <a:endParaRPr lang="en-US"/>
          </a:p>
          <a:p>
            <a:pPr algn="ctr"/>
            <a:r>
              <a:rPr lang="en-US"/>
              <a:t>‘Edge’ is a broad term scaling from MCU sensor devices to local data centers</a:t>
            </a:r>
          </a:p>
          <a:p>
            <a:pPr algn="ctr"/>
            <a:endParaRPr lang="en-US"/>
          </a:p>
          <a:p>
            <a:pPr algn="ctr"/>
            <a:r>
              <a:rPr lang="en-US"/>
              <a:t>Industry Trend: Business Intelligence is moving closer to the Source of the Data</a:t>
            </a:r>
            <a:br>
              <a:rPr lang="en-US"/>
            </a:br>
            <a:endParaRPr lang="en-US"/>
          </a:p>
          <a:p>
            <a:pPr algn="ctr"/>
            <a:r>
              <a:rPr lang="en-US" err="1"/>
              <a:t>EdgeAI</a:t>
            </a:r>
            <a:r>
              <a:rPr lang="en-US"/>
              <a:t> – </a:t>
            </a:r>
            <a:r>
              <a:rPr lang="en-US" err="1"/>
              <a:t>TinyML</a:t>
            </a:r>
            <a:r>
              <a:rPr lang="en-US"/>
              <a:t> – Smart IoT – </a:t>
            </a:r>
            <a:br>
              <a:rPr lang="en-US"/>
            </a:br>
            <a:r>
              <a:rPr lang="en-US" err="1"/>
              <a:t>AIoT</a:t>
            </a:r>
            <a:r>
              <a:rPr lang="en-US"/>
              <a:t> – </a:t>
            </a:r>
            <a:r>
              <a:rPr lang="en-US" err="1"/>
              <a:t>TinyEdge</a:t>
            </a:r>
            <a:r>
              <a:rPr lang="en-US"/>
              <a:t> – </a:t>
            </a:r>
            <a:r>
              <a:rPr lang="en-US" err="1"/>
              <a:t>EdgeML</a:t>
            </a:r>
            <a:r>
              <a:rPr lang="en-US"/>
              <a:t>  </a:t>
            </a:r>
          </a:p>
        </p:txBody>
      </p:sp>
      <p:sp>
        <p:nvSpPr>
          <p:cNvPr id="3" name="Title 2">
            <a:extLst>
              <a:ext uri="{FF2B5EF4-FFF2-40B4-BE49-F238E27FC236}">
                <a16:creationId xmlns:a16="http://schemas.microsoft.com/office/drawing/2014/main" id="{3E945199-F279-5841-AD8C-4D382B47A4D8}"/>
              </a:ext>
            </a:extLst>
          </p:cNvPr>
          <p:cNvSpPr>
            <a:spLocks noGrp="1"/>
          </p:cNvSpPr>
          <p:nvPr>
            <p:ph type="title"/>
          </p:nvPr>
        </p:nvSpPr>
        <p:spPr>
          <a:xfrm>
            <a:off x="463423" y="0"/>
            <a:ext cx="11265152" cy="914396"/>
          </a:xfrm>
        </p:spPr>
        <p:txBody>
          <a:bodyPr/>
          <a:lstStyle/>
          <a:p>
            <a:r>
              <a:rPr lang="en-US"/>
              <a:t>Artificial Intelligence(AI) and Machine Learning(ML) at the Tiny Edge </a:t>
            </a:r>
          </a:p>
        </p:txBody>
      </p:sp>
      <p:pic>
        <p:nvPicPr>
          <p:cNvPr id="7" name="Picture Placeholder 6">
            <a:extLst>
              <a:ext uri="{FF2B5EF4-FFF2-40B4-BE49-F238E27FC236}">
                <a16:creationId xmlns:a16="http://schemas.microsoft.com/office/drawing/2014/main" id="{D1BE12F6-2366-C766-CBDD-43B0F75A93FD}"/>
              </a:ext>
            </a:extLst>
          </p:cNvPr>
          <p:cNvPicPr>
            <a:picLocks noGrp="1" noChangeAspect="1"/>
          </p:cNvPicPr>
          <p:nvPr>
            <p:ph type="pic" sz="quarter" idx="21"/>
          </p:nvPr>
        </p:nvPicPr>
        <p:blipFill>
          <a:blip r:embed="rId3" cstate="print">
            <a:extLst>
              <a:ext uri="{28A0092B-C50C-407E-A947-70E740481C1C}">
                <a14:useLocalDpi xmlns:a14="http://schemas.microsoft.com/office/drawing/2010/main"/>
              </a:ext>
            </a:extLst>
          </a:blip>
          <a:srcRect l="5473" r="5473"/>
          <a:stretch/>
        </p:blipFill>
        <p:spPr>
          <a:xfrm>
            <a:off x="806005" y="1340851"/>
            <a:ext cx="5194080" cy="4689056"/>
          </a:xfrm>
        </p:spPr>
      </p:pic>
      <p:cxnSp>
        <p:nvCxnSpPr>
          <p:cNvPr id="39" name="Straight Connector 38">
            <a:extLst>
              <a:ext uri="{FF2B5EF4-FFF2-40B4-BE49-F238E27FC236}">
                <a16:creationId xmlns:a16="http://schemas.microsoft.com/office/drawing/2014/main" id="{180E8EE1-2D50-2E47-AC68-509510BC37A6}"/>
              </a:ext>
            </a:extLst>
          </p:cNvPr>
          <p:cNvCxnSpPr>
            <a:cxnSpLocks/>
          </p:cNvCxnSpPr>
          <p:nvPr/>
        </p:nvCxnSpPr>
        <p:spPr>
          <a:xfrm>
            <a:off x="457200" y="2921973"/>
            <a:ext cx="6076950"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0" name="Footer Placeholder 13">
            <a:extLst>
              <a:ext uri="{FF2B5EF4-FFF2-40B4-BE49-F238E27FC236}">
                <a16:creationId xmlns:a16="http://schemas.microsoft.com/office/drawing/2014/main" id="{2E24BC31-D27F-2849-BB38-3179B1B7955F}"/>
              </a:ext>
            </a:extLst>
          </p:cNvPr>
          <p:cNvSpPr txBox="1">
            <a:spLocks/>
          </p:cNvSpPr>
          <p:nvPr/>
        </p:nvSpPr>
        <p:spPr>
          <a:xfrm>
            <a:off x="812746" y="6456363"/>
            <a:ext cx="8441012" cy="365125"/>
          </a:xfrm>
          <a:custGeom>
            <a:avLst/>
            <a:gdLst>
              <a:gd name="connsiteX0" fmla="*/ 0 w 4727448"/>
              <a:gd name="connsiteY0" fmla="*/ 178745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8" fmla="*/ 0 w 4727448"/>
              <a:gd name="connsiteY8" fmla="*/ 178745 h 5486383"/>
              <a:gd name="connsiteX0" fmla="*/ 0 w 4727448"/>
              <a:gd name="connsiteY0" fmla="*/ 5307638 h 5486383"/>
              <a:gd name="connsiteX1" fmla="*/ 178745 w 4727448"/>
              <a:gd name="connsiteY1" fmla="*/ 0 h 5486383"/>
              <a:gd name="connsiteX2" fmla="*/ 4548703 w 4727448"/>
              <a:gd name="connsiteY2" fmla="*/ 0 h 5486383"/>
              <a:gd name="connsiteX3" fmla="*/ 4727448 w 4727448"/>
              <a:gd name="connsiteY3" fmla="*/ 178745 h 5486383"/>
              <a:gd name="connsiteX4" fmla="*/ 4727448 w 4727448"/>
              <a:gd name="connsiteY4" fmla="*/ 5307638 h 5486383"/>
              <a:gd name="connsiteX5" fmla="*/ 4548703 w 4727448"/>
              <a:gd name="connsiteY5" fmla="*/ 5486383 h 5486383"/>
              <a:gd name="connsiteX6" fmla="*/ 178745 w 4727448"/>
              <a:gd name="connsiteY6" fmla="*/ 5486383 h 5486383"/>
              <a:gd name="connsiteX7" fmla="*/ 0 w 4727448"/>
              <a:gd name="connsiteY7" fmla="*/ 5307638 h 5486383"/>
              <a:gd name="connsiteX0" fmla="*/ 546244 w 5094947"/>
              <a:gd name="connsiteY0" fmla="*/ 5486383 h 5486383"/>
              <a:gd name="connsiteX1" fmla="*/ 546244 w 5094947"/>
              <a:gd name="connsiteY1" fmla="*/ 0 h 5486383"/>
              <a:gd name="connsiteX2" fmla="*/ 4916202 w 5094947"/>
              <a:gd name="connsiteY2" fmla="*/ 0 h 5486383"/>
              <a:gd name="connsiteX3" fmla="*/ 5094947 w 5094947"/>
              <a:gd name="connsiteY3" fmla="*/ 178745 h 5486383"/>
              <a:gd name="connsiteX4" fmla="*/ 5094947 w 5094947"/>
              <a:gd name="connsiteY4" fmla="*/ 5307638 h 5486383"/>
              <a:gd name="connsiteX5" fmla="*/ 4916202 w 5094947"/>
              <a:gd name="connsiteY5" fmla="*/ 5486383 h 5486383"/>
              <a:gd name="connsiteX6" fmla="*/ 546244 w 5094947"/>
              <a:gd name="connsiteY6" fmla="*/ 5486383 h 5486383"/>
              <a:gd name="connsiteX0" fmla="*/ 323701 w 4872404"/>
              <a:gd name="connsiteY0" fmla="*/ 5486383 h 5486383"/>
              <a:gd name="connsiteX1" fmla="*/ 323701 w 4872404"/>
              <a:gd name="connsiteY1" fmla="*/ 0 h 5486383"/>
              <a:gd name="connsiteX2" fmla="*/ 4693659 w 4872404"/>
              <a:gd name="connsiteY2" fmla="*/ 0 h 5486383"/>
              <a:gd name="connsiteX3" fmla="*/ 4872404 w 4872404"/>
              <a:gd name="connsiteY3" fmla="*/ 178745 h 5486383"/>
              <a:gd name="connsiteX4" fmla="*/ 4872404 w 4872404"/>
              <a:gd name="connsiteY4" fmla="*/ 5307638 h 5486383"/>
              <a:gd name="connsiteX5" fmla="*/ 4693659 w 4872404"/>
              <a:gd name="connsiteY5" fmla="*/ 5486383 h 5486383"/>
              <a:gd name="connsiteX6" fmla="*/ 323701 w 4872404"/>
              <a:gd name="connsiteY6" fmla="*/ 5486383 h 5486383"/>
              <a:gd name="connsiteX0" fmla="*/ 0 w 4548703"/>
              <a:gd name="connsiteY0" fmla="*/ 5486383 h 5486383"/>
              <a:gd name="connsiteX1" fmla="*/ 0 w 4548703"/>
              <a:gd name="connsiteY1" fmla="*/ 0 h 5486383"/>
              <a:gd name="connsiteX2" fmla="*/ 4369958 w 4548703"/>
              <a:gd name="connsiteY2" fmla="*/ 0 h 5486383"/>
              <a:gd name="connsiteX3" fmla="*/ 4548703 w 4548703"/>
              <a:gd name="connsiteY3" fmla="*/ 178745 h 5486383"/>
              <a:gd name="connsiteX4" fmla="*/ 4548703 w 4548703"/>
              <a:gd name="connsiteY4" fmla="*/ 5307638 h 5486383"/>
              <a:gd name="connsiteX5" fmla="*/ 4369958 w 4548703"/>
              <a:gd name="connsiteY5" fmla="*/ 5486383 h 5486383"/>
              <a:gd name="connsiteX6" fmla="*/ 0 w 4548703"/>
              <a:gd name="connsiteY6" fmla="*/ 5486383 h 5486383"/>
              <a:gd name="connsiteX0" fmla="*/ 187287 w 4735990"/>
              <a:gd name="connsiteY0" fmla="*/ 5497399 h 5497399"/>
              <a:gd name="connsiteX1" fmla="*/ 0 w 4735990"/>
              <a:gd name="connsiteY1" fmla="*/ 0 h 5497399"/>
              <a:gd name="connsiteX2" fmla="*/ 4557245 w 4735990"/>
              <a:gd name="connsiteY2" fmla="*/ 11016 h 5497399"/>
              <a:gd name="connsiteX3" fmla="*/ 4735990 w 4735990"/>
              <a:gd name="connsiteY3" fmla="*/ 189761 h 5497399"/>
              <a:gd name="connsiteX4" fmla="*/ 4735990 w 4735990"/>
              <a:gd name="connsiteY4" fmla="*/ 5318654 h 5497399"/>
              <a:gd name="connsiteX5" fmla="*/ 4557245 w 4735990"/>
              <a:gd name="connsiteY5" fmla="*/ 5497399 h 5497399"/>
              <a:gd name="connsiteX6" fmla="*/ 187287 w 4735990"/>
              <a:gd name="connsiteY6" fmla="*/ 5497399 h 5497399"/>
              <a:gd name="connsiteX0" fmla="*/ 183926 w 4732629"/>
              <a:gd name="connsiteY0" fmla="*/ 5486383 h 5486383"/>
              <a:gd name="connsiteX1" fmla="*/ 0 w 4732629"/>
              <a:gd name="connsiteY1" fmla="*/ 2432 h 5486383"/>
              <a:gd name="connsiteX2" fmla="*/ 4553884 w 4732629"/>
              <a:gd name="connsiteY2" fmla="*/ 0 h 5486383"/>
              <a:gd name="connsiteX3" fmla="*/ 4732629 w 4732629"/>
              <a:gd name="connsiteY3" fmla="*/ 178745 h 5486383"/>
              <a:gd name="connsiteX4" fmla="*/ 4732629 w 4732629"/>
              <a:gd name="connsiteY4" fmla="*/ 5307638 h 5486383"/>
              <a:gd name="connsiteX5" fmla="*/ 4553884 w 4732629"/>
              <a:gd name="connsiteY5" fmla="*/ 5486383 h 5486383"/>
              <a:gd name="connsiteX6" fmla="*/ 183926 w 4732629"/>
              <a:gd name="connsiteY6" fmla="*/ 5486383 h 5486383"/>
              <a:gd name="connsiteX0" fmla="*/ 190649 w 4739352"/>
              <a:gd name="connsiteY0" fmla="*/ 5486383 h 5486383"/>
              <a:gd name="connsiteX1" fmla="*/ 0 w 4739352"/>
              <a:gd name="connsiteY1" fmla="*/ 2432 h 5486383"/>
              <a:gd name="connsiteX2" fmla="*/ 4560607 w 4739352"/>
              <a:gd name="connsiteY2" fmla="*/ 0 h 5486383"/>
              <a:gd name="connsiteX3" fmla="*/ 4739352 w 4739352"/>
              <a:gd name="connsiteY3" fmla="*/ 178745 h 5486383"/>
              <a:gd name="connsiteX4" fmla="*/ 4739352 w 4739352"/>
              <a:gd name="connsiteY4" fmla="*/ 5307638 h 5486383"/>
              <a:gd name="connsiteX5" fmla="*/ 4560607 w 4739352"/>
              <a:gd name="connsiteY5" fmla="*/ 5486383 h 5486383"/>
              <a:gd name="connsiteX6" fmla="*/ 190649 w 4739352"/>
              <a:gd name="connsiteY6" fmla="*/ 5486383 h 5486383"/>
              <a:gd name="connsiteX0" fmla="*/ 2390 w 4739352"/>
              <a:gd name="connsiteY0" fmla="*/ 5489745 h 5489745"/>
              <a:gd name="connsiteX1" fmla="*/ 0 w 4739352"/>
              <a:gd name="connsiteY1" fmla="*/ 2432 h 5489745"/>
              <a:gd name="connsiteX2" fmla="*/ 4560607 w 4739352"/>
              <a:gd name="connsiteY2" fmla="*/ 0 h 5489745"/>
              <a:gd name="connsiteX3" fmla="*/ 4739352 w 4739352"/>
              <a:gd name="connsiteY3" fmla="*/ 178745 h 5489745"/>
              <a:gd name="connsiteX4" fmla="*/ 4739352 w 4739352"/>
              <a:gd name="connsiteY4" fmla="*/ 5307638 h 5489745"/>
              <a:gd name="connsiteX5" fmla="*/ 4560607 w 4739352"/>
              <a:gd name="connsiteY5" fmla="*/ 5486383 h 5489745"/>
              <a:gd name="connsiteX6" fmla="*/ 2390 w 4739352"/>
              <a:gd name="connsiteY6" fmla="*/ 5489745 h 5489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9352" h="5489745">
                <a:moveTo>
                  <a:pt x="2390" y="5489745"/>
                </a:moveTo>
                <a:cubicBezTo>
                  <a:pt x="1593" y="3660641"/>
                  <a:pt x="797" y="1831536"/>
                  <a:pt x="0" y="2432"/>
                </a:cubicBezTo>
                <a:lnTo>
                  <a:pt x="4560607" y="0"/>
                </a:lnTo>
                <a:cubicBezTo>
                  <a:pt x="4659325" y="0"/>
                  <a:pt x="4739352" y="80027"/>
                  <a:pt x="4739352" y="178745"/>
                </a:cubicBezTo>
                <a:lnTo>
                  <a:pt x="4739352" y="5307638"/>
                </a:lnTo>
                <a:cubicBezTo>
                  <a:pt x="4739352" y="5406356"/>
                  <a:pt x="4659325" y="5486383"/>
                  <a:pt x="4560607" y="5486383"/>
                </a:cubicBezTo>
                <a:lnTo>
                  <a:pt x="2390" y="5489745"/>
                </a:lnTo>
                <a:close/>
              </a:path>
            </a:pathLst>
          </a:custGeom>
          <a:noFill/>
          <a:effectLst/>
        </p:spPr>
        <p:txBody>
          <a:bodyPr vert="horz" lIns="228600" tIns="228600" rIns="228600" bIns="228600" rtlCol="0" anchor="ctr">
            <a:noAutofit/>
          </a:bodyPr>
          <a:lstStyle>
            <a:lvl1pPr marL="182563" indent="-182563" algn="l" defTabSz="912813" rtl="0" eaLnBrk="1" fontAlgn="base" hangingPunct="1">
              <a:lnSpc>
                <a:spcPct val="100000"/>
              </a:lnSpc>
              <a:spcBef>
                <a:spcPts val="0"/>
              </a:spcBef>
              <a:spcAft>
                <a:spcPts val="600"/>
              </a:spcAft>
              <a:buClr>
                <a:schemeClr val="accent1"/>
              </a:buClr>
              <a:buSzPct val="90000"/>
              <a:buFont typeface="Wingdings" pitchFamily="2" charset="2"/>
              <a:buChar char="§"/>
              <a:defRPr lang="en-US" sz="1600" b="1" i="0" kern="1200" spc="10" baseline="0">
                <a:solidFill>
                  <a:srgbClr val="333333"/>
                </a:solidFill>
                <a:latin typeface="+mj-lt"/>
                <a:ea typeface="Roboto Medium" panose="02000000000000000000" pitchFamily="2" charset="0"/>
                <a:cs typeface="Segoe UI Semilight" panose="020B0402040204020203" pitchFamily="34" charset="0"/>
              </a:defRPr>
            </a:lvl1pPr>
            <a:lvl2pPr marL="365125" indent="-182563" algn="l" defTabSz="912813" rtl="0" eaLnBrk="1" fontAlgn="base" hangingPunct="1">
              <a:lnSpc>
                <a:spcPct val="100000"/>
              </a:lnSpc>
              <a:spcBef>
                <a:spcPts val="0"/>
              </a:spcBef>
              <a:spcAft>
                <a:spcPts val="600"/>
              </a:spcAft>
              <a:buClr>
                <a:schemeClr val="accent1"/>
              </a:buClr>
              <a:buSzPct val="90000"/>
              <a:buFont typeface="Arial" panose="020B0604020202020204" pitchFamily="34" charset="0"/>
              <a:buChar char="•"/>
              <a:defRPr lang="en-US" sz="14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2pPr>
            <a:lvl3pPr marL="547688" indent="-182880" algn="l" defTabSz="912813" rtl="0" eaLnBrk="1" fontAlgn="base" hangingPunct="1">
              <a:lnSpc>
                <a:spcPct val="100000"/>
              </a:lnSpc>
              <a:spcBef>
                <a:spcPts val="0"/>
              </a:spcBef>
              <a:spcAft>
                <a:spcPts val="600"/>
              </a:spcAft>
              <a:buClr>
                <a:schemeClr val="accent1"/>
              </a:buClr>
              <a:buSzPct val="90000"/>
              <a:buFont typeface="Arial"/>
              <a:buChar char="▸"/>
              <a:defRPr lang="en-US" sz="12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3pPr>
            <a:lvl4pPr marL="73025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4pPr>
            <a:lvl5pPr marL="731520" indent="0" algn="l" defTabSz="912813" rtl="0" eaLnBrk="1" fontAlgn="base" hangingPunct="1">
              <a:lnSpc>
                <a:spcPct val="100000"/>
              </a:lnSpc>
              <a:spcBef>
                <a:spcPts val="0"/>
              </a:spcBef>
              <a:spcAft>
                <a:spcPts val="600"/>
              </a:spcAft>
              <a:buClr>
                <a:schemeClr val="accent1"/>
              </a:buClr>
              <a:defRPr lang="en-US" sz="1050" b="0" i="0" kern="1200" spc="20" baseline="0">
                <a:solidFill>
                  <a:schemeClr val="tx1"/>
                </a:solidFill>
                <a:latin typeface="+mn-lt"/>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700" b="0"/>
              <a:t>© 2022 Silicon Laboratories Inc.</a:t>
            </a:r>
          </a:p>
        </p:txBody>
      </p:sp>
      <p:sp>
        <p:nvSpPr>
          <p:cNvPr id="42" name="Slide Number Placeholder 14">
            <a:extLst>
              <a:ext uri="{FF2B5EF4-FFF2-40B4-BE49-F238E27FC236}">
                <a16:creationId xmlns:a16="http://schemas.microsoft.com/office/drawing/2014/main" id="{1E46DD91-DC77-074B-ACB5-909C0A5CEF84}"/>
              </a:ext>
            </a:extLst>
          </p:cNvPr>
          <p:cNvSpPr txBox="1">
            <a:spLocks/>
          </p:cNvSpPr>
          <p:nvPr/>
        </p:nvSpPr>
        <p:spPr>
          <a:xfrm>
            <a:off x="564400" y="6534392"/>
            <a:ext cx="241605" cy="237948"/>
          </a:xfrm>
          <a:prstGeom prst="rect">
            <a:avLst/>
          </a:prstGeom>
        </p:spPr>
        <p:txBody>
          <a:bodyPr/>
          <a:ls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9A7BD92-6AE5-CF43-B276-274952F2BFB4}" type="slidenum">
              <a:rPr lang="en-US" sz="700" smtClean="0"/>
              <a:pPr/>
              <a:t>9</a:t>
            </a:fld>
            <a:endParaRPr lang="en-US" sz="700"/>
          </a:p>
        </p:txBody>
      </p:sp>
      <p:sp>
        <p:nvSpPr>
          <p:cNvPr id="9" name="TextBox 8">
            <a:extLst>
              <a:ext uri="{FF2B5EF4-FFF2-40B4-BE49-F238E27FC236}">
                <a16:creationId xmlns:a16="http://schemas.microsoft.com/office/drawing/2014/main" id="{24484DDD-3461-CA59-5286-B73A0CE20AE1}"/>
              </a:ext>
            </a:extLst>
          </p:cNvPr>
          <p:cNvSpPr txBox="1"/>
          <p:nvPr/>
        </p:nvSpPr>
        <p:spPr>
          <a:xfrm>
            <a:off x="-798421" y="2504475"/>
            <a:ext cx="184731" cy="338554"/>
          </a:xfrm>
          <a:prstGeom prst="rect">
            <a:avLst/>
          </a:prstGeom>
          <a:noFill/>
          <a:ln>
            <a:noFill/>
          </a:ln>
        </p:spPr>
        <p:txBody>
          <a:bodyPr wrap="none" rtlCol="0" anchor="ctr">
            <a:spAutoFit/>
          </a:bodyPr>
          <a:lstStyle/>
          <a:p>
            <a:pPr algn="ctr"/>
            <a:endParaRPr lang="en-US" sz="1600">
              <a:latin typeface="+mn-lt"/>
            </a:endParaRPr>
          </a:p>
        </p:txBody>
      </p:sp>
    </p:spTree>
    <p:extLst>
      <p:ext uri="{BB962C8B-B14F-4D97-AF65-F5344CB8AC3E}">
        <p14:creationId xmlns:p14="http://schemas.microsoft.com/office/powerpoint/2010/main" val="3171495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91234AAF-A8DE-EFF5-995C-C7BC3BF27F7B}"/>
              </a:ext>
            </a:extLst>
          </p:cNvPr>
          <p:cNvSpPr>
            <a:spLocks noGrp="1"/>
          </p:cNvSpPr>
          <p:nvPr>
            <p:ph type="title"/>
          </p:nvPr>
        </p:nvSpPr>
        <p:spPr/>
        <p:txBody>
          <a:bodyPr/>
          <a:lstStyle/>
          <a:p>
            <a:r>
              <a:rPr lang="en-US"/>
              <a:t>Current offering with use case examples</a:t>
            </a:r>
          </a:p>
        </p:txBody>
      </p:sp>
      <p:sp>
        <p:nvSpPr>
          <p:cNvPr id="22" name="Content Placeholder 21">
            <a:extLst>
              <a:ext uri="{FF2B5EF4-FFF2-40B4-BE49-F238E27FC236}">
                <a16:creationId xmlns:a16="http://schemas.microsoft.com/office/drawing/2014/main" id="{CC4A92E0-1DCF-8869-898F-E09B4EB03884}"/>
              </a:ext>
            </a:extLst>
          </p:cNvPr>
          <p:cNvSpPr>
            <a:spLocks noGrp="1"/>
          </p:cNvSpPr>
          <p:nvPr>
            <p:ph sz="quarter" idx="14"/>
          </p:nvPr>
        </p:nvSpPr>
        <p:spPr>
          <a:xfrm>
            <a:off x="1059470" y="985779"/>
            <a:ext cx="3201997" cy="309911"/>
          </a:xfrm>
        </p:spPr>
        <p:txBody>
          <a:bodyPr/>
          <a:lstStyle/>
          <a:p>
            <a:pPr marL="317" indent="0" algn="ctr">
              <a:buNone/>
            </a:pPr>
            <a:r>
              <a:rPr lang="en-US"/>
              <a:t>1D data</a:t>
            </a:r>
          </a:p>
        </p:txBody>
      </p:sp>
      <p:sp>
        <p:nvSpPr>
          <p:cNvPr id="23" name="Content Placeholder 22">
            <a:extLst>
              <a:ext uri="{FF2B5EF4-FFF2-40B4-BE49-F238E27FC236}">
                <a16:creationId xmlns:a16="http://schemas.microsoft.com/office/drawing/2014/main" id="{5582FD77-48BE-0A5B-D3B1-A6C93B74B31A}"/>
              </a:ext>
            </a:extLst>
          </p:cNvPr>
          <p:cNvSpPr>
            <a:spLocks noGrp="1"/>
          </p:cNvSpPr>
          <p:nvPr>
            <p:ph sz="quarter" idx="23"/>
          </p:nvPr>
        </p:nvSpPr>
        <p:spPr>
          <a:xfrm>
            <a:off x="4527261" y="985779"/>
            <a:ext cx="3169737" cy="309911"/>
          </a:xfrm>
        </p:spPr>
        <p:txBody>
          <a:bodyPr/>
          <a:lstStyle/>
          <a:p>
            <a:pPr marL="317" indent="0" algn="ctr">
              <a:buNone/>
            </a:pPr>
            <a:r>
              <a:rPr lang="en-US"/>
              <a:t>Audio data</a:t>
            </a:r>
          </a:p>
        </p:txBody>
      </p:sp>
      <p:sp>
        <p:nvSpPr>
          <p:cNvPr id="24" name="Content Placeholder 23">
            <a:extLst>
              <a:ext uri="{FF2B5EF4-FFF2-40B4-BE49-F238E27FC236}">
                <a16:creationId xmlns:a16="http://schemas.microsoft.com/office/drawing/2014/main" id="{92F06652-9330-51EA-0FA3-75B898B5FDA3}"/>
              </a:ext>
            </a:extLst>
          </p:cNvPr>
          <p:cNvSpPr>
            <a:spLocks noGrp="1"/>
          </p:cNvSpPr>
          <p:nvPr>
            <p:ph sz="quarter" idx="24"/>
          </p:nvPr>
        </p:nvSpPr>
        <p:spPr>
          <a:xfrm>
            <a:off x="7962793" y="985779"/>
            <a:ext cx="3169737" cy="309911"/>
          </a:xfrm>
        </p:spPr>
        <p:txBody>
          <a:bodyPr/>
          <a:lstStyle/>
          <a:p>
            <a:pPr marL="0" indent="0" algn="ctr">
              <a:buNone/>
            </a:pPr>
            <a:r>
              <a:rPr lang="en-US"/>
              <a:t>2D data - vision</a:t>
            </a:r>
          </a:p>
        </p:txBody>
      </p:sp>
      <p:sp>
        <p:nvSpPr>
          <p:cNvPr id="12" name="Slide Number Placeholder 11">
            <a:extLst>
              <a:ext uri="{FF2B5EF4-FFF2-40B4-BE49-F238E27FC236}">
                <a16:creationId xmlns:a16="http://schemas.microsoft.com/office/drawing/2014/main" id="{98B29DFB-8239-A201-AF17-6D8AE2123025}"/>
              </a:ext>
            </a:extLst>
          </p:cNvPr>
          <p:cNvSpPr>
            <a:spLocks noGrp="1"/>
          </p:cNvSpPr>
          <p:nvPr>
            <p:ph type="sldNum" sz="quarter" idx="27"/>
          </p:nvPr>
        </p:nvSpPr>
        <p:spPr/>
        <p:txBody>
          <a:bodyPr/>
          <a:lstStyle/>
          <a:p>
            <a:fld id="{29A7BD92-6AE5-CF43-B276-274952F2BFB4}" type="slidenum">
              <a:rPr lang="en-US" smtClean="0"/>
              <a:pPr/>
              <a:t>10</a:t>
            </a:fld>
            <a:endParaRPr lang="en-US"/>
          </a:p>
        </p:txBody>
      </p:sp>
      <p:sp>
        <p:nvSpPr>
          <p:cNvPr id="11" name="Footer Placeholder 10">
            <a:extLst>
              <a:ext uri="{FF2B5EF4-FFF2-40B4-BE49-F238E27FC236}">
                <a16:creationId xmlns:a16="http://schemas.microsoft.com/office/drawing/2014/main" id="{FBACD022-4127-B96A-8FCB-E060AFFB8922}"/>
              </a:ext>
            </a:extLst>
          </p:cNvPr>
          <p:cNvSpPr>
            <a:spLocks noGrp="1"/>
          </p:cNvSpPr>
          <p:nvPr>
            <p:ph type="ftr" sz="quarter" idx="28"/>
          </p:nvPr>
        </p:nvSpPr>
        <p:spPr/>
        <p:txBody>
          <a:bodyPr/>
          <a:lstStyle/>
          <a:p>
            <a:r>
              <a:rPr lang="en-US"/>
              <a:t>© 2022 Silicon Laboratories Inc.</a:t>
            </a:r>
          </a:p>
        </p:txBody>
      </p:sp>
      <p:sp>
        <p:nvSpPr>
          <p:cNvPr id="25" name="Rectangle 24">
            <a:extLst>
              <a:ext uri="{FF2B5EF4-FFF2-40B4-BE49-F238E27FC236}">
                <a16:creationId xmlns:a16="http://schemas.microsoft.com/office/drawing/2014/main" id="{67D94D55-33A1-DE33-96D0-91DD52DF6932}"/>
              </a:ext>
            </a:extLst>
          </p:cNvPr>
          <p:cNvSpPr/>
          <p:nvPr/>
        </p:nvSpPr>
        <p:spPr>
          <a:xfrm>
            <a:off x="763587" y="5871882"/>
            <a:ext cx="10710043" cy="2826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EFR32xG2x and SiWx917</a:t>
            </a:r>
          </a:p>
        </p:txBody>
      </p:sp>
      <p:pic>
        <p:nvPicPr>
          <p:cNvPr id="26" name="Picture 25" descr="A picture containing electronics&#10;&#10;Description automatically generated">
            <a:extLst>
              <a:ext uri="{FF2B5EF4-FFF2-40B4-BE49-F238E27FC236}">
                <a16:creationId xmlns:a16="http://schemas.microsoft.com/office/drawing/2014/main" id="{7FF97A02-270E-8347-85C6-E0389B78C149}"/>
              </a:ext>
            </a:extLst>
          </p:cNvPr>
          <p:cNvPicPr>
            <a:picLocks noChangeAspect="1"/>
          </p:cNvPicPr>
          <p:nvPr/>
        </p:nvPicPr>
        <p:blipFill>
          <a:blip r:embed="rId2">
            <a:extLst>
              <a:ext uri="{BEBA8EAE-BF5A-486C-A8C5-ECC9F3942E4B}">
                <a14:imgProps xmlns:a14="http://schemas.microsoft.com/office/drawing/2010/main">
                  <a14:imgLayer r:embed="rId3">
                    <a14:imgEffect>
                      <a14:artisticPaintBrush/>
                    </a14:imgEffect>
                  </a14:imgLayer>
                </a14:imgProps>
              </a:ext>
              <a:ext uri="{28A0092B-C50C-407E-A947-70E740481C1C}">
                <a14:useLocalDpi xmlns:a14="http://schemas.microsoft.com/office/drawing/2010/main"/>
              </a:ext>
            </a:extLst>
          </a:blip>
          <a:stretch>
            <a:fillRect/>
          </a:stretch>
        </p:blipFill>
        <p:spPr>
          <a:xfrm>
            <a:off x="3449995" y="4820754"/>
            <a:ext cx="584114" cy="942638"/>
          </a:xfrm>
          <a:prstGeom prst="rect">
            <a:avLst/>
          </a:prstGeom>
        </p:spPr>
      </p:pic>
      <p:pic>
        <p:nvPicPr>
          <p:cNvPr id="28" name="Picture 27" descr="A close up of a spider&#10;&#10;Description automatically generated with medium confidence">
            <a:extLst>
              <a:ext uri="{FF2B5EF4-FFF2-40B4-BE49-F238E27FC236}">
                <a16:creationId xmlns:a16="http://schemas.microsoft.com/office/drawing/2014/main" id="{4C654ADA-3268-0AFD-66E6-8CA715BFF8D6}"/>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505250" y="3705720"/>
            <a:ext cx="849251" cy="760263"/>
          </a:xfrm>
          <a:prstGeom prst="rect">
            <a:avLst/>
          </a:prstGeom>
        </p:spPr>
      </p:pic>
      <p:pic>
        <p:nvPicPr>
          <p:cNvPr id="31" name="Picture 30">
            <a:extLst>
              <a:ext uri="{FF2B5EF4-FFF2-40B4-BE49-F238E27FC236}">
                <a16:creationId xmlns:a16="http://schemas.microsoft.com/office/drawing/2014/main" id="{FF59C29A-A74D-852F-7A54-74748C3E0C03}"/>
              </a:ext>
            </a:extLst>
          </p:cNvPr>
          <p:cNvPicPr>
            <a:picLocks noChangeAspect="1"/>
          </p:cNvPicPr>
          <p:nvPr/>
        </p:nvPicPr>
        <p:blipFill rotWithShape="1">
          <a:blip r:embed="rId5"/>
          <a:srcRect l="29717" r="-29717"/>
          <a:stretch/>
        </p:blipFill>
        <p:spPr>
          <a:xfrm>
            <a:off x="1059470" y="1301855"/>
            <a:ext cx="1108248" cy="1043676"/>
          </a:xfrm>
          <a:prstGeom prst="rect">
            <a:avLst/>
          </a:prstGeom>
        </p:spPr>
      </p:pic>
      <p:pic>
        <p:nvPicPr>
          <p:cNvPr id="34" name="Picture 33" descr="A group of labels on a white background&#10;&#10;Description automatically generated">
            <a:extLst>
              <a:ext uri="{FF2B5EF4-FFF2-40B4-BE49-F238E27FC236}">
                <a16:creationId xmlns:a16="http://schemas.microsoft.com/office/drawing/2014/main" id="{A1E8C355-90B0-016F-E31E-6BC043A857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65005" y="2583925"/>
            <a:ext cx="1342941" cy="754908"/>
          </a:xfrm>
          <a:prstGeom prst="rect">
            <a:avLst/>
          </a:prstGeom>
        </p:spPr>
      </p:pic>
      <p:pic>
        <p:nvPicPr>
          <p:cNvPr id="36" name="Picture 35">
            <a:extLst>
              <a:ext uri="{FF2B5EF4-FFF2-40B4-BE49-F238E27FC236}">
                <a16:creationId xmlns:a16="http://schemas.microsoft.com/office/drawing/2014/main" id="{4D1DFD98-E593-C5DE-4E27-9F2FE4FC247C}"/>
              </a:ext>
            </a:extLst>
          </p:cNvPr>
          <p:cNvPicPr>
            <a:picLocks noChangeAspect="1"/>
          </p:cNvPicPr>
          <p:nvPr/>
        </p:nvPicPr>
        <p:blipFill>
          <a:blip r:embed="rId7"/>
          <a:stretch>
            <a:fillRect/>
          </a:stretch>
        </p:blipFill>
        <p:spPr>
          <a:xfrm>
            <a:off x="7928642" y="1425675"/>
            <a:ext cx="1111606" cy="1020491"/>
          </a:xfrm>
          <a:prstGeom prst="rect">
            <a:avLst/>
          </a:prstGeom>
        </p:spPr>
      </p:pic>
      <p:pic>
        <p:nvPicPr>
          <p:cNvPr id="37" name="Picture Placeholder 7">
            <a:extLst>
              <a:ext uri="{FF2B5EF4-FFF2-40B4-BE49-F238E27FC236}">
                <a16:creationId xmlns:a16="http://schemas.microsoft.com/office/drawing/2014/main" id="{14E6CA14-4E0A-DB77-57DC-1E41A444C424}"/>
              </a:ext>
            </a:extLst>
          </p:cNvPr>
          <p:cNvPicPr>
            <a:picLocks noChangeAspect="1"/>
          </p:cNvPicPr>
          <p:nvPr/>
        </p:nvPicPr>
        <p:blipFill>
          <a:blip r:embed="rId8" cstate="print">
            <a:extLst>
              <a:ext uri="{28A0092B-C50C-407E-A947-70E740481C1C}">
                <a14:useLocalDpi xmlns:a14="http://schemas.microsoft.com/office/drawing/2010/main"/>
              </a:ext>
            </a:extLst>
          </a:blip>
          <a:srcRect/>
          <a:stretch/>
        </p:blipFill>
        <p:spPr>
          <a:xfrm>
            <a:off x="2927088" y="2658992"/>
            <a:ext cx="1372212" cy="874835"/>
          </a:xfrm>
          <a:prstGeom prst="rect">
            <a:avLst/>
          </a:prstGeom>
          <a:ln>
            <a:noFill/>
          </a:ln>
          <a:effectLst/>
        </p:spPr>
      </p:pic>
      <p:pic>
        <p:nvPicPr>
          <p:cNvPr id="38" name="Picture 37" descr="A remote control with buttons&#10;&#10;Description automatically generated">
            <a:extLst>
              <a:ext uri="{FF2B5EF4-FFF2-40B4-BE49-F238E27FC236}">
                <a16:creationId xmlns:a16="http://schemas.microsoft.com/office/drawing/2014/main" id="{8A9C66B9-689C-A1C5-ECF6-5479CA49174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43081" y="4801103"/>
            <a:ext cx="919866" cy="919866"/>
          </a:xfrm>
          <a:prstGeom prst="rect">
            <a:avLst/>
          </a:prstGeom>
        </p:spPr>
      </p:pic>
      <p:pic>
        <p:nvPicPr>
          <p:cNvPr id="39" name="Picture Placeholder 8">
            <a:extLst>
              <a:ext uri="{FF2B5EF4-FFF2-40B4-BE49-F238E27FC236}">
                <a16:creationId xmlns:a16="http://schemas.microsoft.com/office/drawing/2014/main" id="{C31D6817-652B-C40F-986D-29E076A6D0F9}"/>
              </a:ext>
            </a:extLst>
          </p:cNvPr>
          <p:cNvPicPr>
            <a:picLocks noChangeAspect="1"/>
          </p:cNvPicPr>
          <p:nvPr/>
        </p:nvPicPr>
        <p:blipFill>
          <a:blip r:embed="rId10" cstate="print">
            <a:extLst>
              <a:ext uri="{28A0092B-C50C-407E-A947-70E740481C1C}">
                <a14:useLocalDpi xmlns:a14="http://schemas.microsoft.com/office/drawing/2010/main"/>
              </a:ext>
            </a:extLst>
          </a:blip>
          <a:srcRect/>
          <a:stretch/>
        </p:blipFill>
        <p:spPr>
          <a:xfrm>
            <a:off x="763587" y="3771423"/>
            <a:ext cx="1340566" cy="855161"/>
          </a:xfrm>
          <a:prstGeom prst="rect">
            <a:avLst/>
          </a:prstGeom>
          <a:noFill/>
          <a:effectLst>
            <a:softEdge rad="12700"/>
          </a:effectLst>
        </p:spPr>
      </p:pic>
      <p:pic>
        <p:nvPicPr>
          <p:cNvPr id="41" name="Picture 40">
            <a:extLst>
              <a:ext uri="{FF2B5EF4-FFF2-40B4-BE49-F238E27FC236}">
                <a16:creationId xmlns:a16="http://schemas.microsoft.com/office/drawing/2014/main" id="{5E421F10-9D4A-91F8-0107-C2FD372143C7}"/>
              </a:ext>
            </a:extLst>
          </p:cNvPr>
          <p:cNvPicPr>
            <a:picLocks noChangeAspect="1"/>
          </p:cNvPicPr>
          <p:nvPr/>
        </p:nvPicPr>
        <p:blipFill>
          <a:blip r:embed="rId11"/>
          <a:stretch>
            <a:fillRect/>
          </a:stretch>
        </p:blipFill>
        <p:spPr>
          <a:xfrm>
            <a:off x="10454952" y="4636251"/>
            <a:ext cx="962746" cy="1085978"/>
          </a:xfrm>
          <a:prstGeom prst="rect">
            <a:avLst/>
          </a:prstGeom>
        </p:spPr>
      </p:pic>
      <p:cxnSp>
        <p:nvCxnSpPr>
          <p:cNvPr id="43" name="Straight Arrow Connector 42">
            <a:extLst>
              <a:ext uri="{FF2B5EF4-FFF2-40B4-BE49-F238E27FC236}">
                <a16:creationId xmlns:a16="http://schemas.microsoft.com/office/drawing/2014/main" id="{E9746473-9F3D-6A30-4969-FE1CC3A7FECE}"/>
              </a:ext>
            </a:extLst>
          </p:cNvPr>
          <p:cNvCxnSpPr>
            <a:cxnSpLocks/>
          </p:cNvCxnSpPr>
          <p:nvPr/>
        </p:nvCxnSpPr>
        <p:spPr>
          <a:xfrm>
            <a:off x="364382" y="1367069"/>
            <a:ext cx="0" cy="4385541"/>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47" name="Straight Arrow Connector 46">
            <a:extLst>
              <a:ext uri="{FF2B5EF4-FFF2-40B4-BE49-F238E27FC236}">
                <a16:creationId xmlns:a16="http://schemas.microsoft.com/office/drawing/2014/main" id="{9AD4A078-1A14-229E-29FC-1812E6A64C08}"/>
              </a:ext>
            </a:extLst>
          </p:cNvPr>
          <p:cNvCxnSpPr>
            <a:cxnSpLocks/>
          </p:cNvCxnSpPr>
          <p:nvPr/>
        </p:nvCxnSpPr>
        <p:spPr>
          <a:xfrm>
            <a:off x="2927089" y="6548582"/>
            <a:ext cx="6408553"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50" name="TextBox 49">
            <a:extLst>
              <a:ext uri="{FF2B5EF4-FFF2-40B4-BE49-F238E27FC236}">
                <a16:creationId xmlns:a16="http://schemas.microsoft.com/office/drawing/2014/main" id="{9214257B-8268-DB4C-B517-CE896E521F96}"/>
              </a:ext>
            </a:extLst>
          </p:cNvPr>
          <p:cNvSpPr txBox="1"/>
          <p:nvPr/>
        </p:nvSpPr>
        <p:spPr>
          <a:xfrm>
            <a:off x="5650875" y="6538897"/>
            <a:ext cx="883575" cy="200055"/>
          </a:xfrm>
          <a:prstGeom prst="rect">
            <a:avLst/>
          </a:prstGeom>
          <a:noFill/>
          <a:ln>
            <a:noFill/>
          </a:ln>
        </p:spPr>
        <p:txBody>
          <a:bodyPr wrap="none" rtlCol="0" anchor="ctr">
            <a:spAutoFit/>
          </a:bodyPr>
          <a:lstStyle/>
          <a:p>
            <a:pPr algn="ctr"/>
            <a:r>
              <a:rPr lang="en-US" sz="700" b="1">
                <a:latin typeface="+mn-lt"/>
              </a:rPr>
              <a:t>MORE MEMORY</a:t>
            </a:r>
          </a:p>
        </p:txBody>
      </p:sp>
      <p:sp>
        <p:nvSpPr>
          <p:cNvPr id="51" name="TextBox 50">
            <a:extLst>
              <a:ext uri="{FF2B5EF4-FFF2-40B4-BE49-F238E27FC236}">
                <a16:creationId xmlns:a16="http://schemas.microsoft.com/office/drawing/2014/main" id="{E2583255-2429-BD30-1830-4AE0CCD8CC3A}"/>
              </a:ext>
            </a:extLst>
          </p:cNvPr>
          <p:cNvSpPr txBox="1"/>
          <p:nvPr/>
        </p:nvSpPr>
        <p:spPr>
          <a:xfrm rot="5400000">
            <a:off x="-611847" y="3459811"/>
            <a:ext cx="1752404" cy="200055"/>
          </a:xfrm>
          <a:prstGeom prst="rect">
            <a:avLst/>
          </a:prstGeom>
          <a:noFill/>
          <a:ln>
            <a:noFill/>
          </a:ln>
        </p:spPr>
        <p:txBody>
          <a:bodyPr wrap="none" rtlCol="0" anchor="ctr">
            <a:spAutoFit/>
          </a:bodyPr>
          <a:lstStyle/>
          <a:p>
            <a:pPr algn="ctr"/>
            <a:r>
              <a:rPr lang="en-US" sz="700" b="1">
                <a:latin typeface="+mn-lt"/>
              </a:rPr>
              <a:t>MORE COMPUTE AND COMPLEXITY</a:t>
            </a:r>
          </a:p>
        </p:txBody>
      </p:sp>
      <p:sp>
        <p:nvSpPr>
          <p:cNvPr id="52" name="TextBox 51">
            <a:extLst>
              <a:ext uri="{FF2B5EF4-FFF2-40B4-BE49-F238E27FC236}">
                <a16:creationId xmlns:a16="http://schemas.microsoft.com/office/drawing/2014/main" id="{C89D01D1-C670-EB78-D9EB-43FEFFB3014E}"/>
              </a:ext>
            </a:extLst>
          </p:cNvPr>
          <p:cNvSpPr txBox="1"/>
          <p:nvPr/>
        </p:nvSpPr>
        <p:spPr>
          <a:xfrm>
            <a:off x="722691" y="4830153"/>
            <a:ext cx="1911101" cy="707886"/>
          </a:xfrm>
          <a:prstGeom prst="rect">
            <a:avLst/>
          </a:prstGeom>
          <a:noFill/>
          <a:ln>
            <a:noFill/>
          </a:ln>
        </p:spPr>
        <p:txBody>
          <a:bodyPr wrap="none" rtlCol="0" anchor="ctr">
            <a:spAutoFit/>
          </a:bodyPr>
          <a:lstStyle/>
          <a:p>
            <a:r>
              <a:rPr lang="en-US" sz="800" cap="all">
                <a:solidFill>
                  <a:schemeClr val="accent1"/>
                </a:solidFill>
                <a:latin typeface="+mn-lt"/>
              </a:rPr>
              <a:t>High sample rate data</a:t>
            </a:r>
          </a:p>
          <a:p>
            <a:r>
              <a:rPr lang="en-US" sz="800"/>
              <a:t>Smart circuit breaker</a:t>
            </a:r>
          </a:p>
          <a:p>
            <a:r>
              <a:rPr lang="en-US" sz="800">
                <a:latin typeface="+mn-lt"/>
              </a:rPr>
              <a:t>Industri</a:t>
            </a:r>
            <a:r>
              <a:rPr lang="en-US" sz="800"/>
              <a:t>al sensors</a:t>
            </a:r>
          </a:p>
          <a:p>
            <a:r>
              <a:rPr lang="en-US" sz="800" i="1">
                <a:latin typeface="+mn-lt"/>
              </a:rPr>
              <a:t>MVP and performance is a must have</a:t>
            </a:r>
          </a:p>
          <a:p>
            <a:endParaRPr lang="en-US" sz="800" i="1">
              <a:latin typeface="+mn-lt"/>
            </a:endParaRPr>
          </a:p>
        </p:txBody>
      </p:sp>
      <p:sp>
        <p:nvSpPr>
          <p:cNvPr id="53" name="TextBox 52">
            <a:extLst>
              <a:ext uri="{FF2B5EF4-FFF2-40B4-BE49-F238E27FC236}">
                <a16:creationId xmlns:a16="http://schemas.microsoft.com/office/drawing/2014/main" id="{749413A1-895A-4C9B-428F-1F372F646D36}"/>
              </a:ext>
            </a:extLst>
          </p:cNvPr>
          <p:cNvSpPr txBox="1"/>
          <p:nvPr/>
        </p:nvSpPr>
        <p:spPr>
          <a:xfrm>
            <a:off x="669923" y="2723300"/>
            <a:ext cx="2257165" cy="707886"/>
          </a:xfrm>
          <a:prstGeom prst="rect">
            <a:avLst/>
          </a:prstGeom>
          <a:noFill/>
          <a:ln>
            <a:noFill/>
          </a:ln>
        </p:spPr>
        <p:txBody>
          <a:bodyPr wrap="square" rtlCol="0" anchor="ctr">
            <a:spAutoFit/>
          </a:bodyPr>
          <a:lstStyle/>
          <a:p>
            <a:r>
              <a:rPr lang="en-US" sz="800" cap="all">
                <a:solidFill>
                  <a:schemeClr val="accent1"/>
                </a:solidFill>
                <a:latin typeface="+mn-lt"/>
              </a:rPr>
              <a:t>sensors</a:t>
            </a:r>
          </a:p>
          <a:p>
            <a:r>
              <a:rPr lang="en-US" sz="800"/>
              <a:t>Industrial sensors, pattern matching, device health analysis, predictive maintenance, anomaly detection, PIR sensors</a:t>
            </a:r>
          </a:p>
          <a:p>
            <a:r>
              <a:rPr lang="en-US" sz="800" i="1">
                <a:latin typeface="+mn-lt"/>
              </a:rPr>
              <a:t>Flash needed – bigger FC models, data store</a:t>
            </a:r>
            <a:endParaRPr lang="en-US" sz="800">
              <a:latin typeface="+mn-lt"/>
            </a:endParaRPr>
          </a:p>
        </p:txBody>
      </p:sp>
      <p:sp>
        <p:nvSpPr>
          <p:cNvPr id="54" name="TextBox 53">
            <a:extLst>
              <a:ext uri="{FF2B5EF4-FFF2-40B4-BE49-F238E27FC236}">
                <a16:creationId xmlns:a16="http://schemas.microsoft.com/office/drawing/2014/main" id="{11383B7D-6FE8-BDE7-5F44-B56D2A3214BF}"/>
              </a:ext>
            </a:extLst>
          </p:cNvPr>
          <p:cNvSpPr txBox="1"/>
          <p:nvPr/>
        </p:nvSpPr>
        <p:spPr>
          <a:xfrm>
            <a:off x="2290576" y="1426061"/>
            <a:ext cx="2039341" cy="830997"/>
          </a:xfrm>
          <a:prstGeom prst="rect">
            <a:avLst/>
          </a:prstGeom>
          <a:noFill/>
          <a:ln>
            <a:noFill/>
          </a:ln>
        </p:spPr>
        <p:txBody>
          <a:bodyPr wrap="none" rtlCol="0" anchor="ctr">
            <a:spAutoFit/>
          </a:bodyPr>
          <a:lstStyle/>
          <a:p>
            <a:r>
              <a:rPr lang="en-US" sz="800" cap="all">
                <a:solidFill>
                  <a:schemeClr val="accent1"/>
                </a:solidFill>
                <a:latin typeface="+mn-lt"/>
              </a:rPr>
              <a:t>Ultra tiny ML use cases</a:t>
            </a:r>
          </a:p>
          <a:p>
            <a:r>
              <a:rPr lang="en-US" sz="800"/>
              <a:t>Smart toothbrush, Gesture detection, </a:t>
            </a:r>
          </a:p>
          <a:p>
            <a:r>
              <a:rPr lang="en-US" sz="800">
                <a:latin typeface="+mn-lt"/>
              </a:rPr>
              <a:t>Industri</a:t>
            </a:r>
            <a:r>
              <a:rPr lang="en-US" sz="800"/>
              <a:t>al sensors, Parcel tracking</a:t>
            </a:r>
          </a:p>
          <a:p>
            <a:r>
              <a:rPr lang="en-US" sz="800" i="1"/>
              <a:t>Low flash and RAM, from BG22 and up, </a:t>
            </a:r>
          </a:p>
          <a:p>
            <a:r>
              <a:rPr lang="en-US" sz="800" i="1" err="1"/>
              <a:t>CortexM</a:t>
            </a:r>
            <a:r>
              <a:rPr lang="en-US" sz="800" i="1"/>
              <a:t> executes</a:t>
            </a:r>
          </a:p>
          <a:p>
            <a:endParaRPr lang="en-US" sz="800">
              <a:latin typeface="+mn-lt"/>
            </a:endParaRPr>
          </a:p>
        </p:txBody>
      </p:sp>
      <p:sp>
        <p:nvSpPr>
          <p:cNvPr id="55" name="TextBox 54">
            <a:extLst>
              <a:ext uri="{FF2B5EF4-FFF2-40B4-BE49-F238E27FC236}">
                <a16:creationId xmlns:a16="http://schemas.microsoft.com/office/drawing/2014/main" id="{F66FB546-8C70-ADAC-1C1D-BADB0A8B108D}"/>
              </a:ext>
            </a:extLst>
          </p:cNvPr>
          <p:cNvSpPr txBox="1"/>
          <p:nvPr/>
        </p:nvSpPr>
        <p:spPr>
          <a:xfrm>
            <a:off x="7962793" y="4689529"/>
            <a:ext cx="2385128" cy="1077218"/>
          </a:xfrm>
          <a:prstGeom prst="rect">
            <a:avLst/>
          </a:prstGeom>
          <a:noFill/>
          <a:ln>
            <a:noFill/>
          </a:ln>
        </p:spPr>
        <p:txBody>
          <a:bodyPr wrap="square" rtlCol="0" anchor="ctr">
            <a:spAutoFit/>
          </a:bodyPr>
          <a:lstStyle/>
          <a:p>
            <a:r>
              <a:rPr lang="en-US" sz="800" cap="all">
                <a:solidFill>
                  <a:schemeClr val="accent1"/>
                </a:solidFill>
                <a:latin typeface="+mn-lt"/>
              </a:rPr>
              <a:t>Higher-res (160x160) images and/or </a:t>
            </a:r>
            <a:r>
              <a:rPr lang="en-US" sz="800" cap="all">
                <a:solidFill>
                  <a:schemeClr val="accent1"/>
                </a:solidFill>
              </a:rPr>
              <a:t>higher frame rate</a:t>
            </a:r>
            <a:endParaRPr lang="en-US" sz="800" cap="all">
              <a:solidFill>
                <a:schemeClr val="accent1"/>
              </a:solidFill>
              <a:latin typeface="+mn-lt"/>
            </a:endParaRPr>
          </a:p>
          <a:p>
            <a:r>
              <a:rPr lang="en-US" sz="800"/>
              <a:t>Gesture detection, RT image classification, face detection, Fast object </a:t>
            </a:r>
            <a:r>
              <a:rPr lang="en-US" sz="800" err="1"/>
              <a:t>detectoin</a:t>
            </a:r>
            <a:endParaRPr lang="en-US" sz="800"/>
          </a:p>
          <a:p>
            <a:r>
              <a:rPr lang="en-US" sz="800" i="1">
                <a:latin typeface="+mn-lt"/>
              </a:rPr>
              <a:t>MG26, x917; </a:t>
            </a:r>
            <a:r>
              <a:rPr lang="en-US" sz="800" i="1" err="1">
                <a:latin typeface="+mn-lt"/>
              </a:rPr>
              <a:t>RAM+flash</a:t>
            </a:r>
            <a:r>
              <a:rPr lang="en-US" sz="800" i="1">
                <a:latin typeface="+mn-lt"/>
              </a:rPr>
              <a:t> needed, </a:t>
            </a:r>
          </a:p>
          <a:p>
            <a:r>
              <a:rPr lang="en-US" sz="800" i="1">
                <a:latin typeface="+mn-lt"/>
              </a:rPr>
              <a:t>MVP is must have</a:t>
            </a:r>
            <a:endParaRPr lang="en-US" sz="800">
              <a:latin typeface="+mn-lt"/>
            </a:endParaRPr>
          </a:p>
          <a:p>
            <a:r>
              <a:rPr lang="en-US" sz="800"/>
              <a:t>Partners: </a:t>
            </a:r>
            <a:r>
              <a:rPr lang="en-US" sz="800" err="1"/>
              <a:t>Edgeimpulse</a:t>
            </a:r>
            <a:r>
              <a:rPr lang="en-US" sz="800"/>
              <a:t> FOMO, </a:t>
            </a:r>
            <a:r>
              <a:rPr lang="en-US" sz="800" err="1"/>
              <a:t>ModelCat</a:t>
            </a:r>
            <a:r>
              <a:rPr lang="en-US" sz="800"/>
              <a:t> AI, Jabil, </a:t>
            </a:r>
            <a:r>
              <a:rPr lang="en-US" sz="800" err="1"/>
              <a:t>EmbedUR</a:t>
            </a:r>
            <a:r>
              <a:rPr lang="en-US" sz="800"/>
              <a:t>, Capgemini, AIZIP</a:t>
            </a:r>
            <a:endParaRPr lang="en-US" sz="800">
              <a:latin typeface="+mn-lt"/>
            </a:endParaRPr>
          </a:p>
        </p:txBody>
      </p:sp>
      <p:sp>
        <p:nvSpPr>
          <p:cNvPr id="56" name="TextBox 55">
            <a:extLst>
              <a:ext uri="{FF2B5EF4-FFF2-40B4-BE49-F238E27FC236}">
                <a16:creationId xmlns:a16="http://schemas.microsoft.com/office/drawing/2014/main" id="{08D62153-EA68-1ACE-97FD-FFB7E4B5A924}"/>
              </a:ext>
            </a:extLst>
          </p:cNvPr>
          <p:cNvSpPr txBox="1"/>
          <p:nvPr/>
        </p:nvSpPr>
        <p:spPr>
          <a:xfrm>
            <a:off x="2211185" y="3854433"/>
            <a:ext cx="2116178" cy="707886"/>
          </a:xfrm>
          <a:prstGeom prst="rect">
            <a:avLst/>
          </a:prstGeom>
          <a:noFill/>
          <a:ln>
            <a:noFill/>
          </a:ln>
        </p:spPr>
        <p:txBody>
          <a:bodyPr wrap="square" rtlCol="0" anchor="ctr">
            <a:spAutoFit/>
          </a:bodyPr>
          <a:lstStyle/>
          <a:p>
            <a:r>
              <a:rPr lang="en-US" sz="800" cap="all">
                <a:solidFill>
                  <a:schemeClr val="accent1"/>
                </a:solidFill>
                <a:latin typeface="+mn-lt"/>
              </a:rPr>
              <a:t>Battery powered sensors</a:t>
            </a:r>
          </a:p>
          <a:p>
            <a:r>
              <a:rPr lang="en-US" sz="800"/>
              <a:t>Bio-signal analysis, pattern matching,, anomaly detection, agricultural use cases, animal sensors</a:t>
            </a:r>
          </a:p>
          <a:p>
            <a:r>
              <a:rPr lang="en-US" sz="800" i="1">
                <a:latin typeface="+mn-lt"/>
              </a:rPr>
              <a:t>MVP is important to increase battery life</a:t>
            </a:r>
            <a:endParaRPr lang="en-US" sz="800">
              <a:latin typeface="+mn-lt"/>
            </a:endParaRPr>
          </a:p>
        </p:txBody>
      </p:sp>
      <p:sp>
        <p:nvSpPr>
          <p:cNvPr id="57" name="TextBox 56">
            <a:extLst>
              <a:ext uri="{FF2B5EF4-FFF2-40B4-BE49-F238E27FC236}">
                <a16:creationId xmlns:a16="http://schemas.microsoft.com/office/drawing/2014/main" id="{FA962BC3-0E0C-1E9E-A56C-4FB81FB76E0D}"/>
              </a:ext>
            </a:extLst>
          </p:cNvPr>
          <p:cNvSpPr txBox="1"/>
          <p:nvPr/>
        </p:nvSpPr>
        <p:spPr>
          <a:xfrm>
            <a:off x="4527261" y="2615245"/>
            <a:ext cx="2116178" cy="707886"/>
          </a:xfrm>
          <a:prstGeom prst="rect">
            <a:avLst/>
          </a:prstGeom>
          <a:noFill/>
          <a:ln>
            <a:noFill/>
          </a:ln>
        </p:spPr>
        <p:txBody>
          <a:bodyPr wrap="square" rtlCol="0" anchor="ctr">
            <a:spAutoFit/>
          </a:bodyPr>
          <a:lstStyle/>
          <a:p>
            <a:r>
              <a:rPr lang="en-US" sz="800" cap="all">
                <a:solidFill>
                  <a:schemeClr val="accent1"/>
                </a:solidFill>
                <a:latin typeface="+mn-lt"/>
              </a:rPr>
              <a:t>Wake- and key-word detection</a:t>
            </a:r>
          </a:p>
          <a:p>
            <a:r>
              <a:rPr lang="en-US" sz="800"/>
              <a:t>Smart speakers, Home automation controllers, Lightbulbs, </a:t>
            </a:r>
            <a:r>
              <a:rPr lang="en-US" sz="800" err="1"/>
              <a:t>Doorlock</a:t>
            </a:r>
            <a:r>
              <a:rPr lang="en-US" sz="800"/>
              <a:t>, voice ID</a:t>
            </a:r>
          </a:p>
          <a:p>
            <a:r>
              <a:rPr lang="en-US" sz="800" i="1">
                <a:latin typeface="+mn-lt"/>
              </a:rPr>
              <a:t>MVP and performance is needed</a:t>
            </a:r>
            <a:endParaRPr lang="en-US" sz="800">
              <a:latin typeface="+mn-lt"/>
            </a:endParaRPr>
          </a:p>
          <a:p>
            <a:r>
              <a:rPr lang="en-US" sz="800"/>
              <a:t>Partners: Sensory, AIZIP</a:t>
            </a:r>
            <a:endParaRPr lang="en-US" sz="800">
              <a:latin typeface="+mn-lt"/>
            </a:endParaRPr>
          </a:p>
        </p:txBody>
      </p:sp>
      <p:sp>
        <p:nvSpPr>
          <p:cNvPr id="58" name="TextBox 57">
            <a:extLst>
              <a:ext uri="{FF2B5EF4-FFF2-40B4-BE49-F238E27FC236}">
                <a16:creationId xmlns:a16="http://schemas.microsoft.com/office/drawing/2014/main" id="{C2054E80-F7EF-1BD9-CBF3-330820853ED7}"/>
              </a:ext>
            </a:extLst>
          </p:cNvPr>
          <p:cNvSpPr txBox="1"/>
          <p:nvPr/>
        </p:nvSpPr>
        <p:spPr>
          <a:xfrm>
            <a:off x="5471402" y="3724268"/>
            <a:ext cx="2273749" cy="707886"/>
          </a:xfrm>
          <a:prstGeom prst="rect">
            <a:avLst/>
          </a:prstGeom>
          <a:noFill/>
          <a:ln>
            <a:noFill/>
          </a:ln>
        </p:spPr>
        <p:txBody>
          <a:bodyPr wrap="square" rtlCol="0" anchor="ctr">
            <a:spAutoFit/>
          </a:bodyPr>
          <a:lstStyle/>
          <a:p>
            <a:r>
              <a:rPr lang="en-US" sz="800" cap="all">
                <a:solidFill>
                  <a:schemeClr val="accent1"/>
                </a:solidFill>
                <a:latin typeface="+mn-lt"/>
              </a:rPr>
              <a:t>AUDIO PATTERN MATCHING ON BATTERY</a:t>
            </a:r>
          </a:p>
          <a:p>
            <a:r>
              <a:rPr lang="en-US" sz="800"/>
              <a:t>Glass break detection, voice activity detection</a:t>
            </a:r>
            <a:br>
              <a:rPr lang="en-US" sz="800"/>
            </a:br>
            <a:r>
              <a:rPr lang="en-US" sz="800" i="1">
                <a:latin typeface="+mn-lt"/>
              </a:rPr>
              <a:t>MVP and performance is needed to maximize battery life</a:t>
            </a:r>
            <a:endParaRPr lang="en-US" sz="800">
              <a:latin typeface="+mn-lt"/>
            </a:endParaRPr>
          </a:p>
          <a:p>
            <a:r>
              <a:rPr lang="en-US" sz="800"/>
              <a:t>Partners: AIZIP</a:t>
            </a:r>
            <a:endParaRPr lang="en-US" sz="800">
              <a:latin typeface="+mn-lt"/>
            </a:endParaRPr>
          </a:p>
        </p:txBody>
      </p:sp>
      <p:sp>
        <p:nvSpPr>
          <p:cNvPr id="59" name="TextBox 58">
            <a:extLst>
              <a:ext uri="{FF2B5EF4-FFF2-40B4-BE49-F238E27FC236}">
                <a16:creationId xmlns:a16="http://schemas.microsoft.com/office/drawing/2014/main" id="{E5056E2C-25D0-A841-91E5-552362DCE693}"/>
              </a:ext>
            </a:extLst>
          </p:cNvPr>
          <p:cNvSpPr txBox="1"/>
          <p:nvPr/>
        </p:nvSpPr>
        <p:spPr>
          <a:xfrm>
            <a:off x="4662759" y="4700947"/>
            <a:ext cx="2273749" cy="954107"/>
          </a:xfrm>
          <a:prstGeom prst="rect">
            <a:avLst/>
          </a:prstGeom>
          <a:noFill/>
          <a:ln>
            <a:noFill/>
          </a:ln>
        </p:spPr>
        <p:txBody>
          <a:bodyPr wrap="square" rtlCol="0" anchor="ctr">
            <a:spAutoFit/>
          </a:bodyPr>
          <a:lstStyle/>
          <a:p>
            <a:r>
              <a:rPr lang="en-US" sz="800" cap="all">
                <a:solidFill>
                  <a:schemeClr val="accent1"/>
                </a:solidFill>
                <a:latin typeface="+mn-lt"/>
              </a:rPr>
              <a:t>Wake-word detection on battery</a:t>
            </a:r>
          </a:p>
          <a:p>
            <a:r>
              <a:rPr lang="en-US" sz="800"/>
              <a:t>Smart TV remote, Smartwatch always-on,</a:t>
            </a:r>
          </a:p>
          <a:p>
            <a:r>
              <a:rPr lang="en-US" sz="800"/>
              <a:t>Battery powered voice control</a:t>
            </a:r>
          </a:p>
          <a:p>
            <a:endParaRPr lang="en-US" sz="800" i="1">
              <a:latin typeface="+mn-lt"/>
            </a:endParaRPr>
          </a:p>
          <a:p>
            <a:r>
              <a:rPr lang="en-US" sz="800" i="1">
                <a:latin typeface="+mn-lt"/>
              </a:rPr>
              <a:t>MVP+ and low power IP is needed to maximize battery life</a:t>
            </a:r>
            <a:endParaRPr lang="en-US" sz="800">
              <a:latin typeface="+mn-lt"/>
            </a:endParaRPr>
          </a:p>
          <a:p>
            <a:r>
              <a:rPr lang="en-US" sz="800"/>
              <a:t>Partners: </a:t>
            </a:r>
            <a:r>
              <a:rPr lang="en-US" sz="800" err="1"/>
              <a:t>SensiML</a:t>
            </a:r>
            <a:r>
              <a:rPr lang="en-US" sz="800"/>
              <a:t>, AIZIP</a:t>
            </a:r>
            <a:endParaRPr lang="en-US" sz="800">
              <a:latin typeface="+mn-lt"/>
            </a:endParaRPr>
          </a:p>
        </p:txBody>
      </p:sp>
      <p:sp>
        <p:nvSpPr>
          <p:cNvPr id="60" name="TextBox 59">
            <a:extLst>
              <a:ext uri="{FF2B5EF4-FFF2-40B4-BE49-F238E27FC236}">
                <a16:creationId xmlns:a16="http://schemas.microsoft.com/office/drawing/2014/main" id="{71F9987B-25E2-2426-6AA6-CB602AA50A76}"/>
              </a:ext>
            </a:extLst>
          </p:cNvPr>
          <p:cNvSpPr txBox="1"/>
          <p:nvPr/>
        </p:nvSpPr>
        <p:spPr>
          <a:xfrm>
            <a:off x="7920866" y="2543373"/>
            <a:ext cx="2385126" cy="954107"/>
          </a:xfrm>
          <a:prstGeom prst="rect">
            <a:avLst/>
          </a:prstGeom>
          <a:noFill/>
          <a:ln>
            <a:noFill/>
          </a:ln>
        </p:spPr>
        <p:txBody>
          <a:bodyPr wrap="square" rtlCol="0" anchor="ctr">
            <a:spAutoFit/>
          </a:bodyPr>
          <a:lstStyle/>
          <a:p>
            <a:r>
              <a:rPr lang="en-US" sz="800" cap="all" err="1">
                <a:solidFill>
                  <a:schemeClr val="accent1"/>
                </a:solidFill>
                <a:latin typeface="+mn-lt"/>
              </a:rPr>
              <a:t>LOW-res</a:t>
            </a:r>
            <a:r>
              <a:rPr lang="en-US" sz="800" cap="all">
                <a:solidFill>
                  <a:schemeClr val="accent1"/>
                </a:solidFill>
                <a:latin typeface="+mn-lt"/>
              </a:rPr>
              <a:t> Image classification (~80x80)</a:t>
            </a:r>
          </a:p>
          <a:p>
            <a:r>
              <a:rPr lang="en-US" sz="800" err="1"/>
              <a:t>Petdoors</a:t>
            </a:r>
            <a:r>
              <a:rPr lang="en-US" sz="800"/>
              <a:t>, Small appliances like </a:t>
            </a:r>
            <a:r>
              <a:rPr lang="en-US" sz="800" err="1"/>
              <a:t>Kcaps</a:t>
            </a:r>
            <a:r>
              <a:rPr lang="en-US" sz="800"/>
              <a:t> label reading, well lit environment</a:t>
            </a:r>
          </a:p>
          <a:p>
            <a:r>
              <a:rPr lang="en-US" sz="800" i="1">
                <a:latin typeface="+mn-lt"/>
              </a:rPr>
              <a:t>MG24, MG26, x917; RAM needed, </a:t>
            </a:r>
          </a:p>
          <a:p>
            <a:r>
              <a:rPr lang="en-US" sz="800" i="1">
                <a:latin typeface="+mn-lt"/>
              </a:rPr>
              <a:t>MVP is must have</a:t>
            </a:r>
          </a:p>
          <a:p>
            <a:r>
              <a:rPr lang="en-US" sz="800"/>
              <a:t>Partners: </a:t>
            </a:r>
            <a:r>
              <a:rPr lang="en-US" sz="800" err="1"/>
              <a:t>Edgeimpulse</a:t>
            </a:r>
            <a:r>
              <a:rPr lang="en-US" sz="800"/>
              <a:t> FOMO, </a:t>
            </a:r>
            <a:r>
              <a:rPr lang="en-US" sz="800" err="1"/>
              <a:t>ModelCat</a:t>
            </a:r>
            <a:r>
              <a:rPr lang="en-US" sz="800"/>
              <a:t> AI, Jabil, </a:t>
            </a:r>
            <a:r>
              <a:rPr lang="en-US" sz="800" err="1"/>
              <a:t>EmbedUR</a:t>
            </a:r>
            <a:r>
              <a:rPr lang="en-US" sz="800"/>
              <a:t>, AIZIP</a:t>
            </a:r>
            <a:endParaRPr lang="en-US" sz="800">
              <a:latin typeface="+mn-lt"/>
            </a:endParaRPr>
          </a:p>
        </p:txBody>
      </p:sp>
      <p:sp>
        <p:nvSpPr>
          <p:cNvPr id="61" name="TextBox 60">
            <a:extLst>
              <a:ext uri="{FF2B5EF4-FFF2-40B4-BE49-F238E27FC236}">
                <a16:creationId xmlns:a16="http://schemas.microsoft.com/office/drawing/2014/main" id="{8EDDC592-3939-8E11-36F6-11F60D0B451A}"/>
              </a:ext>
            </a:extLst>
          </p:cNvPr>
          <p:cNvSpPr txBox="1"/>
          <p:nvPr/>
        </p:nvSpPr>
        <p:spPr>
          <a:xfrm>
            <a:off x="9318973" y="1430610"/>
            <a:ext cx="2267053" cy="707886"/>
          </a:xfrm>
          <a:prstGeom prst="rect">
            <a:avLst/>
          </a:prstGeom>
          <a:noFill/>
          <a:ln>
            <a:noFill/>
          </a:ln>
        </p:spPr>
        <p:txBody>
          <a:bodyPr wrap="square" rtlCol="0" anchor="ctr">
            <a:spAutoFit/>
          </a:bodyPr>
          <a:lstStyle/>
          <a:p>
            <a:r>
              <a:rPr lang="en-US" sz="800" cap="all">
                <a:solidFill>
                  <a:schemeClr val="accent1"/>
                </a:solidFill>
                <a:latin typeface="+mn-lt"/>
              </a:rPr>
              <a:t>Low resolution IR/grayscale CAM</a:t>
            </a:r>
          </a:p>
          <a:p>
            <a:r>
              <a:rPr lang="en-US" sz="800"/>
              <a:t>Fall detection with privacy, people flow counting, gesture detection</a:t>
            </a:r>
          </a:p>
          <a:p>
            <a:r>
              <a:rPr lang="en-US" sz="800" i="1">
                <a:latin typeface="+mn-lt"/>
              </a:rPr>
              <a:t>24X24 pixels, MG24, MVP is adder</a:t>
            </a:r>
          </a:p>
          <a:p>
            <a:r>
              <a:rPr lang="en-US" sz="800"/>
              <a:t>Partners: AITAD, </a:t>
            </a:r>
            <a:r>
              <a:rPr lang="en-US" sz="800" err="1"/>
              <a:t>ModelCat</a:t>
            </a:r>
            <a:r>
              <a:rPr lang="en-US" sz="800"/>
              <a:t> AI</a:t>
            </a:r>
            <a:endParaRPr lang="en-US" sz="800">
              <a:latin typeface="+mn-lt"/>
            </a:endParaRPr>
          </a:p>
        </p:txBody>
      </p:sp>
      <p:sp>
        <p:nvSpPr>
          <p:cNvPr id="62" name="TextBox 61">
            <a:extLst>
              <a:ext uri="{FF2B5EF4-FFF2-40B4-BE49-F238E27FC236}">
                <a16:creationId xmlns:a16="http://schemas.microsoft.com/office/drawing/2014/main" id="{C410047E-3D4A-14BF-E935-4FA6EDDE3E4B}"/>
              </a:ext>
            </a:extLst>
          </p:cNvPr>
          <p:cNvSpPr txBox="1"/>
          <p:nvPr/>
        </p:nvSpPr>
        <p:spPr>
          <a:xfrm>
            <a:off x="5641933" y="1299107"/>
            <a:ext cx="2116178" cy="1077218"/>
          </a:xfrm>
          <a:prstGeom prst="rect">
            <a:avLst/>
          </a:prstGeom>
          <a:noFill/>
          <a:ln>
            <a:noFill/>
          </a:ln>
        </p:spPr>
        <p:txBody>
          <a:bodyPr wrap="square" rtlCol="0" anchor="ctr">
            <a:spAutoFit/>
          </a:bodyPr>
          <a:lstStyle/>
          <a:p>
            <a:r>
              <a:rPr lang="en-US" sz="800" cap="all">
                <a:solidFill>
                  <a:schemeClr val="accent1"/>
                </a:solidFill>
                <a:latin typeface="+mn-lt"/>
              </a:rPr>
              <a:t>Audio pattern matching</a:t>
            </a:r>
          </a:p>
          <a:p>
            <a:r>
              <a:rPr lang="en-US" sz="800" err="1"/>
              <a:t>Sirene</a:t>
            </a:r>
            <a:r>
              <a:rPr lang="en-US" sz="800"/>
              <a:t> detection, fire alarm, shot, scream, baby cry detection, snore detection, Pet – </a:t>
            </a:r>
            <a:r>
              <a:rPr lang="en-US" sz="800" err="1"/>
              <a:t>dogbark</a:t>
            </a:r>
            <a:r>
              <a:rPr lang="en-US" sz="800"/>
              <a:t> detection, agricultural – animal noise</a:t>
            </a:r>
          </a:p>
          <a:p>
            <a:endParaRPr lang="en-US" sz="800"/>
          </a:p>
          <a:p>
            <a:r>
              <a:rPr lang="en-US" sz="800"/>
              <a:t>Partners: Sensory, AIZIP, EdgeImpulse</a:t>
            </a:r>
            <a:endParaRPr lang="en-US" sz="800">
              <a:latin typeface="+mn-lt"/>
            </a:endParaRPr>
          </a:p>
          <a:p>
            <a:endParaRPr lang="en-US" sz="800"/>
          </a:p>
        </p:txBody>
      </p:sp>
      <p:pic>
        <p:nvPicPr>
          <p:cNvPr id="63" name="Picture 62" descr="A white circular object with a circular object in the middle&#10;&#10;Description automatically generated">
            <a:extLst>
              <a:ext uri="{FF2B5EF4-FFF2-40B4-BE49-F238E27FC236}">
                <a16:creationId xmlns:a16="http://schemas.microsoft.com/office/drawing/2014/main" id="{4025934E-D861-4CCC-ACE4-7DC9E1073245}"/>
              </a:ext>
            </a:extLst>
          </p:cNvPr>
          <p:cNvPicPr>
            <a:picLocks noChangeAspect="1"/>
          </p:cNvPicPr>
          <p:nvPr/>
        </p:nvPicPr>
        <p:blipFill>
          <a:blip r:embed="rId12">
            <a:extLst>
              <a:ext uri="{BEBA8EAE-BF5A-486C-A8C5-ECC9F3942E4B}">
                <a14:imgProps xmlns:a14="http://schemas.microsoft.com/office/drawing/2010/main">
                  <a14:imgLayer r:embed="rId13">
                    <a14:imgEffect>
                      <a14:saturation sat="200000"/>
                    </a14:imgEffect>
                  </a14:imgLayer>
                </a14:imgProps>
              </a:ext>
              <a:ext uri="{28A0092B-C50C-407E-A947-70E740481C1C}">
                <a14:useLocalDpi xmlns:a14="http://schemas.microsoft.com/office/drawing/2010/main" val="0"/>
              </a:ext>
            </a:extLst>
          </a:blip>
          <a:stretch>
            <a:fillRect/>
          </a:stretch>
        </p:blipFill>
        <p:spPr>
          <a:xfrm>
            <a:off x="4595102" y="1305375"/>
            <a:ext cx="876300" cy="876300"/>
          </a:xfrm>
          <a:prstGeom prst="rect">
            <a:avLst/>
          </a:prstGeom>
        </p:spPr>
      </p:pic>
      <p:sp>
        <p:nvSpPr>
          <p:cNvPr id="64" name="TextBox 63">
            <a:extLst>
              <a:ext uri="{FF2B5EF4-FFF2-40B4-BE49-F238E27FC236}">
                <a16:creationId xmlns:a16="http://schemas.microsoft.com/office/drawing/2014/main" id="{5F598769-98B7-A178-ED83-E1714E731973}"/>
              </a:ext>
            </a:extLst>
          </p:cNvPr>
          <p:cNvSpPr txBox="1"/>
          <p:nvPr/>
        </p:nvSpPr>
        <p:spPr>
          <a:xfrm>
            <a:off x="9155356" y="3621683"/>
            <a:ext cx="2385127" cy="830997"/>
          </a:xfrm>
          <a:prstGeom prst="rect">
            <a:avLst/>
          </a:prstGeom>
          <a:noFill/>
          <a:ln>
            <a:noFill/>
          </a:ln>
        </p:spPr>
        <p:txBody>
          <a:bodyPr wrap="square" rtlCol="0" anchor="ctr">
            <a:spAutoFit/>
          </a:bodyPr>
          <a:lstStyle/>
          <a:p>
            <a:r>
              <a:rPr lang="en-US" sz="800" cap="all">
                <a:solidFill>
                  <a:schemeClr val="accent1"/>
                </a:solidFill>
                <a:latin typeface="+mn-lt"/>
              </a:rPr>
              <a:t>Object detection (~120X120)</a:t>
            </a:r>
          </a:p>
          <a:p>
            <a:r>
              <a:rPr lang="en-US" sz="800"/>
              <a:t>Human detection, people counting </a:t>
            </a:r>
          </a:p>
          <a:p>
            <a:r>
              <a:rPr lang="en-US" sz="800" i="1">
                <a:latin typeface="+mn-lt"/>
              </a:rPr>
              <a:t>MG26, x917; RAM needed, flash needed,</a:t>
            </a:r>
          </a:p>
          <a:p>
            <a:r>
              <a:rPr lang="en-US" sz="800" i="1">
                <a:latin typeface="+mn-lt"/>
              </a:rPr>
              <a:t>MVP is must have</a:t>
            </a:r>
            <a:endParaRPr lang="en-US" sz="800">
              <a:latin typeface="+mn-lt"/>
            </a:endParaRPr>
          </a:p>
          <a:p>
            <a:r>
              <a:rPr lang="en-US" sz="800"/>
              <a:t>Partners: </a:t>
            </a:r>
            <a:r>
              <a:rPr lang="en-US" sz="800" err="1"/>
              <a:t>Edgeimpulse</a:t>
            </a:r>
            <a:r>
              <a:rPr lang="en-US" sz="800"/>
              <a:t> FOMO, </a:t>
            </a:r>
            <a:r>
              <a:rPr lang="en-US" sz="800" err="1"/>
              <a:t>ModelCat</a:t>
            </a:r>
            <a:r>
              <a:rPr lang="en-US" sz="800"/>
              <a:t> AI, Jabil, </a:t>
            </a:r>
            <a:r>
              <a:rPr lang="en-US" sz="800" err="1"/>
              <a:t>EmbedUR</a:t>
            </a:r>
            <a:r>
              <a:rPr lang="en-US" sz="800"/>
              <a:t>, Capgemini, AIZIP</a:t>
            </a:r>
            <a:endParaRPr lang="en-US" sz="800">
              <a:latin typeface="+mn-lt"/>
            </a:endParaRPr>
          </a:p>
        </p:txBody>
      </p:sp>
      <p:pic>
        <p:nvPicPr>
          <p:cNvPr id="76" name="Picture 75">
            <a:extLst>
              <a:ext uri="{FF2B5EF4-FFF2-40B4-BE49-F238E27FC236}">
                <a16:creationId xmlns:a16="http://schemas.microsoft.com/office/drawing/2014/main" id="{C15CBB5D-AD06-825B-D12F-D3621DF1F7B6}"/>
              </a:ext>
            </a:extLst>
          </p:cNvPr>
          <p:cNvPicPr>
            <a:picLocks noChangeAspect="1"/>
          </p:cNvPicPr>
          <p:nvPr/>
        </p:nvPicPr>
        <p:blipFill>
          <a:blip r:embed="rId14"/>
          <a:stretch>
            <a:fillRect/>
          </a:stretch>
        </p:blipFill>
        <p:spPr>
          <a:xfrm>
            <a:off x="7930793" y="3564082"/>
            <a:ext cx="1224563" cy="1043540"/>
          </a:xfrm>
          <a:prstGeom prst="rect">
            <a:avLst/>
          </a:prstGeom>
        </p:spPr>
      </p:pic>
      <p:pic>
        <p:nvPicPr>
          <p:cNvPr id="77" name="Picture 76" descr="A black speaker on a white background&#10;&#10;Description automatically generated with medium confidence">
            <a:extLst>
              <a:ext uri="{FF2B5EF4-FFF2-40B4-BE49-F238E27FC236}">
                <a16:creationId xmlns:a16="http://schemas.microsoft.com/office/drawing/2014/main" id="{8942B267-9506-D029-BA2E-4C06EE7A0A4F}"/>
              </a:ext>
            </a:extLst>
          </p:cNvPr>
          <p:cNvPicPr>
            <a:picLocks noChangeAspect="1"/>
          </p:cNvPicPr>
          <p:nvPr/>
        </p:nvPicPr>
        <p:blipFill>
          <a:blip r:embed="rId15">
            <a:extLst>
              <a:ext uri="{BEBA8EAE-BF5A-486C-A8C5-ECC9F3942E4B}">
                <a14:imgProps xmlns:a14="http://schemas.microsoft.com/office/drawing/2010/main">
                  <a14:imgLayer r:embed="rId16">
                    <a14:imgEffect>
                      <a14:artisticPaintBrush/>
                    </a14:imgEffect>
                  </a14:imgLayer>
                </a14:imgProps>
              </a:ext>
              <a:ext uri="{28A0092B-C50C-407E-A947-70E740481C1C}">
                <a14:useLocalDpi xmlns:a14="http://schemas.microsoft.com/office/drawing/2010/main"/>
              </a:ext>
            </a:extLst>
          </a:blip>
          <a:stretch>
            <a:fillRect/>
          </a:stretch>
        </p:blipFill>
        <p:spPr>
          <a:xfrm>
            <a:off x="6837070" y="2560799"/>
            <a:ext cx="890165" cy="890165"/>
          </a:xfrm>
          <a:prstGeom prst="rect">
            <a:avLst/>
          </a:prstGeom>
        </p:spPr>
      </p:pic>
    </p:spTree>
    <p:extLst>
      <p:ext uri="{BB962C8B-B14F-4D97-AF65-F5344CB8AC3E}">
        <p14:creationId xmlns:p14="http://schemas.microsoft.com/office/powerpoint/2010/main" val="4244962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C97F87-DCE5-F0D3-8A3F-031EFDBDF563}"/>
            </a:ext>
          </a:extLst>
        </p:cNvPr>
        <p:cNvGrpSpPr/>
        <p:nvPr/>
      </p:nvGrpSpPr>
      <p:grpSpPr>
        <a:xfrm>
          <a:off x="0" y="0"/>
          <a:ext cx="0" cy="0"/>
          <a:chOff x="0" y="0"/>
          <a:chExt cx="0" cy="0"/>
        </a:xfrm>
      </p:grpSpPr>
      <p:pic>
        <p:nvPicPr>
          <p:cNvPr id="11" name="Picture Placeholder 10" descr="A close-up of a pink and purple background&#10;&#10;AI-generated content may be incorrect.">
            <a:extLst>
              <a:ext uri="{FF2B5EF4-FFF2-40B4-BE49-F238E27FC236}">
                <a16:creationId xmlns:a16="http://schemas.microsoft.com/office/drawing/2014/main" id="{AA3280B9-C954-F40E-9E3B-BEBE39F7F2C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a:fillRect/>
          </a:stretch>
        </p:blipFill>
        <p:spPr/>
      </p:pic>
      <p:sp>
        <p:nvSpPr>
          <p:cNvPr id="12" name="Rectangle 11">
            <a:extLst>
              <a:ext uri="{FF2B5EF4-FFF2-40B4-BE49-F238E27FC236}">
                <a16:creationId xmlns:a16="http://schemas.microsoft.com/office/drawing/2014/main" id="{77C8717E-FD3A-B631-4A18-40D00E51DCAF}"/>
              </a:ext>
            </a:extLst>
          </p:cNvPr>
          <p:cNvSpPr/>
          <p:nvPr/>
        </p:nvSpPr>
        <p:spPr>
          <a:xfrm>
            <a:off x="0" y="0"/>
            <a:ext cx="9685868" cy="6858000"/>
          </a:xfrm>
          <a:prstGeom prst="rect">
            <a:avLst/>
          </a:prstGeom>
          <a:gradFill>
            <a:gsLst>
              <a:gs pos="0">
                <a:srgbClr val="010304">
                  <a:alpha val="76419"/>
                </a:srgbClr>
              </a:gs>
              <a:gs pos="100000">
                <a:schemeClr val="accent4">
                  <a:lumMod val="10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9" name="Subtitle 2">
            <a:extLst>
              <a:ext uri="{FF2B5EF4-FFF2-40B4-BE49-F238E27FC236}">
                <a16:creationId xmlns:a16="http://schemas.microsoft.com/office/drawing/2014/main" id="{17D7F8E9-58AF-4986-CEED-B8018B23DCC6}"/>
              </a:ext>
            </a:extLst>
          </p:cNvPr>
          <p:cNvSpPr>
            <a:spLocks noGrp="1"/>
          </p:cNvSpPr>
          <p:nvPr>
            <p:ph type="subTitle" idx="1"/>
          </p:nvPr>
        </p:nvSpPr>
        <p:spPr>
          <a:xfrm>
            <a:off x="0" y="2979719"/>
            <a:ext cx="8696960" cy="1203661"/>
          </a:xfrm>
        </p:spPr>
        <p:txBody>
          <a:bodyPr anchor="t"/>
          <a:lstStyle/>
          <a:p>
            <a:pPr lvl="1"/>
            <a:r>
              <a:rPr lang="en-US" sz="5400" b="1"/>
              <a:t>Simplicity AI SDK</a:t>
            </a:r>
            <a:endParaRPr lang="en-US" sz="5400"/>
          </a:p>
        </p:txBody>
      </p:sp>
      <p:sp>
        <p:nvSpPr>
          <p:cNvPr id="13" name="Subtitle 2">
            <a:extLst>
              <a:ext uri="{FF2B5EF4-FFF2-40B4-BE49-F238E27FC236}">
                <a16:creationId xmlns:a16="http://schemas.microsoft.com/office/drawing/2014/main" id="{8D80B609-66ED-8D94-C807-020C44972269}"/>
              </a:ext>
            </a:extLst>
          </p:cNvPr>
          <p:cNvSpPr txBox="1">
            <a:spLocks/>
          </p:cNvSpPr>
          <p:nvPr/>
        </p:nvSpPr>
        <p:spPr>
          <a:xfrm>
            <a:off x="22923" y="5710697"/>
            <a:ext cx="5234877" cy="1397627"/>
          </a:xfrm>
          <a:prstGeom prst="rect">
            <a:avLst/>
          </a:prstGeom>
          <a:noFill/>
          <a:ln>
            <a:noFill/>
          </a:ln>
        </p:spPr>
        <p:txBody>
          <a:bodyPr vert="horz" wrap="square" lIns="914400" tIns="91440" rIns="91440" bIns="91440" rtlCol="0" anchor="t" anchorCtr="0">
            <a:noAutofit/>
          </a:bodyPr>
          <a:lstStyle>
            <a:lvl1pPr marL="0" indent="0" algn="l" defTabSz="912813" rtl="0" eaLnBrk="1" fontAlgn="base" hangingPunct="1">
              <a:lnSpc>
                <a:spcPct val="120000"/>
              </a:lnSpc>
              <a:spcBef>
                <a:spcPts val="2400"/>
              </a:spcBef>
              <a:spcAft>
                <a:spcPts val="1200"/>
              </a:spcAft>
              <a:buClr>
                <a:schemeClr val="accent1"/>
              </a:buClr>
              <a:buSzPct val="90000"/>
              <a:buFont typeface="Symbol" pitchFamily="18" charset="2"/>
              <a:buNone/>
              <a:tabLst>
                <a:tab pos="11085236" algn="r"/>
              </a:tabLst>
              <a:defRPr lang="en-US" sz="1600" b="0" i="0" kern="1200" cap="all" spc="200" baseline="0">
                <a:solidFill>
                  <a:schemeClr val="accent1"/>
                </a:solidFill>
                <a:latin typeface="Stolzl" pitchFamily="2" charset="77"/>
                <a:ea typeface="Roboto Medium" panose="02000000000000000000" pitchFamily="2" charset="0"/>
                <a:cs typeface="Segoe UI Semilight" panose="020B0402040204020203" pitchFamily="34" charset="0"/>
              </a:defRPr>
            </a:lvl1pPr>
            <a:lvl2pPr marL="0" indent="0" algn="l" defTabSz="912813" rtl="0" eaLnBrk="1" fontAlgn="base" hangingPunct="1">
              <a:lnSpc>
                <a:spcPct val="90000"/>
              </a:lnSpc>
              <a:spcBef>
                <a:spcPts val="0"/>
              </a:spcBef>
              <a:spcAft>
                <a:spcPts val="0"/>
              </a:spcAft>
              <a:buClr>
                <a:schemeClr val="accent1"/>
              </a:buClr>
              <a:buSzPct val="90000"/>
              <a:buFont typeface="Arial" panose="020B0604020202020204" pitchFamily="34" charset="0"/>
              <a:buNone/>
              <a:defRPr lang="en-US" sz="6000" b="1" i="0" kern="1200" spc="20" baseline="0">
                <a:solidFill>
                  <a:schemeClr val="bg1"/>
                </a:solidFill>
                <a:latin typeface="Stolzl" pitchFamily="2" charset="77"/>
                <a:ea typeface="Roboto" panose="02000000000000000000" pitchFamily="2" charset="0"/>
                <a:cs typeface="Segoe UI Semilight" panose="020B0402040204020203" pitchFamily="34" charset="0"/>
              </a:defRPr>
            </a:lvl2pPr>
            <a:lvl3pPr marL="0" indent="0" algn="l" defTabSz="912813" rtl="0" eaLnBrk="1" fontAlgn="base" hangingPunct="1">
              <a:lnSpc>
                <a:spcPct val="100000"/>
              </a:lnSpc>
              <a:spcBef>
                <a:spcPts val="1200"/>
              </a:spcBef>
              <a:spcAft>
                <a:spcPts val="600"/>
              </a:spcAft>
              <a:buClr>
                <a:schemeClr val="accent1"/>
              </a:buClr>
              <a:buSzPct val="90000"/>
              <a:buFont typeface="Arial"/>
              <a:buNone/>
              <a:defRPr lang="en-US" sz="2400" b="0" i="0" kern="1200" spc="20" baseline="0">
                <a:solidFill>
                  <a:schemeClr val="accent4"/>
                </a:solidFill>
                <a:latin typeface="Stolzl Book" pitchFamily="2" charset="77"/>
                <a:ea typeface="Roboto" panose="02000000000000000000" pitchFamily="2" charset="0"/>
                <a:cs typeface="Segoe UI Semilight" panose="020B0402040204020203" pitchFamily="34" charset="0"/>
              </a:defRPr>
            </a:lvl3pPr>
            <a:lvl4pPr marL="54864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4pPr>
            <a:lvl5pPr marL="548640" indent="0" algn="l" defTabSz="912813" rtl="0" eaLnBrk="1" fontAlgn="base" hangingPunct="1">
              <a:lnSpc>
                <a:spcPct val="100000"/>
              </a:lnSpc>
              <a:spcBef>
                <a:spcPts val="0"/>
              </a:spcBef>
              <a:spcAft>
                <a:spcPts val="600"/>
              </a:spcAft>
              <a:buClr>
                <a:schemeClr val="accent1"/>
              </a:buCl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1" indent="0" algn="l" defTabSz="912813" rtl="0" eaLnBrk="1" fontAlgn="base" latinLnBrk="0" hangingPunct="1">
              <a:lnSpc>
                <a:spcPct val="90000"/>
              </a:lnSpc>
              <a:spcBef>
                <a:spcPts val="0"/>
              </a:spcBef>
              <a:spcAft>
                <a:spcPts val="0"/>
              </a:spcAft>
              <a:buClr>
                <a:srgbClr val="D91E2A"/>
              </a:buClr>
              <a:buSzPct val="90000"/>
              <a:buFont typeface="Arial" panose="020B0604020202020204" pitchFamily="34" charset="0"/>
              <a:buNone/>
              <a:tabLst/>
              <a:defRPr/>
            </a:pPr>
            <a:r>
              <a:rPr kumimoji="0" lang="en-US" sz="1800" b="0" i="0" u="none" strike="noStrike" kern="1200" cap="none" spc="0" normalizeH="0" baseline="0" noProof="0">
                <a:ln>
                  <a:noFill/>
                </a:ln>
                <a:solidFill>
                  <a:srgbClr val="CCCCCC"/>
                </a:solidFill>
                <a:effectLst/>
                <a:uLnTx/>
                <a:uFillTx/>
                <a:latin typeface="Stolzl" pitchFamily="2" charset="77"/>
                <a:ea typeface="Roboto" panose="02000000000000000000" pitchFamily="2" charset="0"/>
                <a:cs typeface="Segoe UI Semilight" panose="020B0402040204020203" pitchFamily="34" charset="0"/>
              </a:rPr>
              <a:t>AI-assisted</a:t>
            </a:r>
            <a:r>
              <a:rPr kumimoji="0" lang="en-US" sz="1800" b="0" i="0" u="none" strike="noStrike" kern="1200" cap="none" spc="0" normalizeH="0" noProof="0">
                <a:ln>
                  <a:noFill/>
                </a:ln>
                <a:solidFill>
                  <a:srgbClr val="CCCCCC"/>
                </a:solidFill>
                <a:effectLst/>
                <a:uLnTx/>
                <a:uFillTx/>
                <a:latin typeface="Stolzl" pitchFamily="2" charset="77"/>
                <a:ea typeface="Roboto" panose="02000000000000000000" pitchFamily="2" charset="0"/>
                <a:cs typeface="Segoe UI Semilight" panose="020B0402040204020203" pitchFamily="34" charset="0"/>
              </a:rPr>
              <a:t> development grounded in </a:t>
            </a:r>
          </a:p>
          <a:p>
            <a:pPr marL="0" marR="0" lvl="1" indent="0" algn="l" defTabSz="912813" rtl="0" eaLnBrk="1" fontAlgn="base" latinLnBrk="0" hangingPunct="1">
              <a:lnSpc>
                <a:spcPct val="90000"/>
              </a:lnSpc>
              <a:spcBef>
                <a:spcPts val="0"/>
              </a:spcBef>
              <a:spcAft>
                <a:spcPts val="0"/>
              </a:spcAft>
              <a:buClr>
                <a:srgbClr val="D91E2A"/>
              </a:buClr>
              <a:buSzPct val="90000"/>
              <a:buFont typeface="Arial" panose="020B0604020202020204" pitchFamily="34" charset="0"/>
              <a:buNone/>
              <a:tabLst/>
              <a:defRPr/>
            </a:pPr>
            <a:r>
              <a:rPr kumimoji="0" lang="en-US" sz="1800" b="0" i="0" u="none" strike="noStrike" kern="1200" cap="none" spc="0" normalizeH="0" noProof="0">
                <a:ln>
                  <a:noFill/>
                </a:ln>
                <a:solidFill>
                  <a:srgbClr val="CCCCCC"/>
                </a:solidFill>
                <a:effectLst/>
                <a:uLnTx/>
                <a:uFillTx/>
                <a:latin typeface="Stolzl" pitchFamily="2" charset="77"/>
                <a:ea typeface="Roboto" panose="02000000000000000000" pitchFamily="2" charset="0"/>
                <a:cs typeface="Segoe UI Semilight" panose="020B0402040204020203" pitchFamily="34" charset="0"/>
              </a:rPr>
              <a:t>Silicon Labs SDKs, tools, and project context</a:t>
            </a:r>
            <a:r>
              <a:rPr kumimoji="0" lang="en-US" sz="1800" b="0" i="0" u="none" strike="noStrike" kern="1200" cap="none" spc="0" normalizeH="0" baseline="0" noProof="0">
                <a:ln>
                  <a:noFill/>
                </a:ln>
                <a:solidFill>
                  <a:srgbClr val="CCCCCC"/>
                </a:solidFill>
                <a:effectLst/>
                <a:uLnTx/>
                <a:uFillTx/>
                <a:latin typeface="Stolzl" pitchFamily="2" charset="77"/>
                <a:ea typeface="Roboto" panose="02000000000000000000" pitchFamily="2" charset="0"/>
                <a:cs typeface="Segoe UI Semilight" panose="020B0402040204020203" pitchFamily="34" charset="0"/>
              </a:rPr>
              <a:t>.</a:t>
            </a:r>
          </a:p>
          <a:p>
            <a:pPr marL="0" marR="0" lvl="1" indent="0" algn="l" defTabSz="912813" rtl="0" eaLnBrk="1" fontAlgn="base" latinLnBrk="0" hangingPunct="1">
              <a:lnSpc>
                <a:spcPct val="90000"/>
              </a:lnSpc>
              <a:spcBef>
                <a:spcPts val="0"/>
              </a:spcBef>
              <a:spcAft>
                <a:spcPts val="0"/>
              </a:spcAft>
              <a:buClr>
                <a:srgbClr val="D91E2A"/>
              </a:buClr>
              <a:buSzPct val="90000"/>
              <a:buFont typeface="Arial" panose="020B0604020202020204" pitchFamily="34" charset="0"/>
              <a:buNone/>
              <a:tabLst/>
              <a:defRPr/>
            </a:pPr>
            <a:endParaRPr kumimoji="0" lang="en-US" sz="3200" b="1" i="0" u="none" strike="noStrike" kern="1200" cap="none" spc="0" normalizeH="0" baseline="0" noProof="0">
              <a:ln>
                <a:noFill/>
              </a:ln>
              <a:solidFill>
                <a:srgbClr val="CCCCCC"/>
              </a:solidFill>
              <a:effectLst/>
              <a:uLnTx/>
              <a:uFillTx/>
              <a:latin typeface="Stolzl" pitchFamily="2" charset="77"/>
              <a:ea typeface="Roboto" panose="02000000000000000000" pitchFamily="2" charset="0"/>
              <a:cs typeface="Segoe UI Semilight" panose="020B0402040204020203" pitchFamily="34" charset="0"/>
            </a:endParaRPr>
          </a:p>
        </p:txBody>
      </p:sp>
      <p:sp>
        <p:nvSpPr>
          <p:cNvPr id="14" name="Subtitle 2">
            <a:extLst>
              <a:ext uri="{FF2B5EF4-FFF2-40B4-BE49-F238E27FC236}">
                <a16:creationId xmlns:a16="http://schemas.microsoft.com/office/drawing/2014/main" id="{66925B35-58CC-4BAE-E018-844A05EB7BB6}"/>
              </a:ext>
            </a:extLst>
          </p:cNvPr>
          <p:cNvSpPr txBox="1">
            <a:spLocks/>
          </p:cNvSpPr>
          <p:nvPr/>
        </p:nvSpPr>
        <p:spPr>
          <a:xfrm>
            <a:off x="0" y="1081444"/>
            <a:ext cx="8696960" cy="1397627"/>
          </a:xfrm>
          <a:prstGeom prst="rect">
            <a:avLst/>
          </a:prstGeom>
          <a:noFill/>
          <a:ln>
            <a:noFill/>
          </a:ln>
        </p:spPr>
        <p:txBody>
          <a:bodyPr vert="horz" wrap="square" lIns="914400" tIns="91440" rIns="91440" bIns="91440" rtlCol="0" anchor="b" anchorCtr="0">
            <a:noAutofit/>
          </a:bodyPr>
          <a:lstStyle>
            <a:lvl1pPr marL="0" indent="0" algn="l" defTabSz="912813" rtl="0" eaLnBrk="1" fontAlgn="base" hangingPunct="1">
              <a:lnSpc>
                <a:spcPct val="120000"/>
              </a:lnSpc>
              <a:spcBef>
                <a:spcPts val="2400"/>
              </a:spcBef>
              <a:spcAft>
                <a:spcPts val="1200"/>
              </a:spcAft>
              <a:buClr>
                <a:schemeClr val="accent1"/>
              </a:buClr>
              <a:buSzPct val="90000"/>
              <a:buFont typeface="Symbol" pitchFamily="18" charset="2"/>
              <a:buNone/>
              <a:tabLst>
                <a:tab pos="11085236" algn="r"/>
              </a:tabLst>
              <a:defRPr lang="en-US" sz="1600" b="0" i="0" kern="1200" cap="all" spc="200" baseline="0">
                <a:solidFill>
                  <a:schemeClr val="accent1"/>
                </a:solidFill>
                <a:latin typeface="Stolzl" pitchFamily="2" charset="77"/>
                <a:ea typeface="Roboto Medium" panose="02000000000000000000" pitchFamily="2" charset="0"/>
                <a:cs typeface="Segoe UI Semilight" panose="020B0402040204020203" pitchFamily="34" charset="0"/>
              </a:defRPr>
            </a:lvl1pPr>
            <a:lvl2pPr marL="0" indent="0" algn="l" defTabSz="912813" rtl="0" eaLnBrk="1" fontAlgn="base" hangingPunct="1">
              <a:lnSpc>
                <a:spcPct val="90000"/>
              </a:lnSpc>
              <a:spcBef>
                <a:spcPts val="0"/>
              </a:spcBef>
              <a:spcAft>
                <a:spcPts val="0"/>
              </a:spcAft>
              <a:buClr>
                <a:schemeClr val="accent1"/>
              </a:buClr>
              <a:buSzPct val="90000"/>
              <a:buFont typeface="Arial" panose="020B0604020202020204" pitchFamily="34" charset="0"/>
              <a:buNone/>
              <a:defRPr lang="en-US" sz="6000" b="1" i="0" kern="1200" spc="20" baseline="0">
                <a:solidFill>
                  <a:schemeClr val="bg1"/>
                </a:solidFill>
                <a:latin typeface="Stolzl" pitchFamily="2" charset="77"/>
                <a:ea typeface="Roboto" panose="02000000000000000000" pitchFamily="2" charset="0"/>
                <a:cs typeface="Segoe UI Semilight" panose="020B0402040204020203" pitchFamily="34" charset="0"/>
              </a:defRPr>
            </a:lvl2pPr>
            <a:lvl3pPr marL="0" indent="0" algn="l" defTabSz="912813" rtl="0" eaLnBrk="1" fontAlgn="base" hangingPunct="1">
              <a:lnSpc>
                <a:spcPct val="100000"/>
              </a:lnSpc>
              <a:spcBef>
                <a:spcPts val="1200"/>
              </a:spcBef>
              <a:spcAft>
                <a:spcPts val="600"/>
              </a:spcAft>
              <a:buClr>
                <a:schemeClr val="accent1"/>
              </a:buClr>
              <a:buSzPct val="90000"/>
              <a:buFont typeface="Arial"/>
              <a:buNone/>
              <a:defRPr lang="en-US" sz="2400" b="0" i="0" kern="1200" spc="20" baseline="0">
                <a:solidFill>
                  <a:schemeClr val="accent4"/>
                </a:solidFill>
                <a:latin typeface="Stolzl Book" pitchFamily="2" charset="77"/>
                <a:ea typeface="Roboto" panose="02000000000000000000" pitchFamily="2" charset="0"/>
                <a:cs typeface="Segoe UI Semilight" panose="020B0402040204020203" pitchFamily="34" charset="0"/>
              </a:defRPr>
            </a:lvl3pPr>
            <a:lvl4pPr marL="54864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4pPr>
            <a:lvl5pPr marL="548640" indent="0" algn="l" defTabSz="912813" rtl="0" eaLnBrk="1" fontAlgn="base" hangingPunct="1">
              <a:lnSpc>
                <a:spcPct val="100000"/>
              </a:lnSpc>
              <a:spcBef>
                <a:spcPts val="0"/>
              </a:spcBef>
              <a:spcAft>
                <a:spcPts val="600"/>
              </a:spcAft>
              <a:buClr>
                <a:schemeClr val="accent1"/>
              </a:buCl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1" indent="0" algn="l" defTabSz="912813" rtl="0" eaLnBrk="1" fontAlgn="base" latinLnBrk="0" hangingPunct="1">
              <a:lnSpc>
                <a:spcPct val="90000"/>
              </a:lnSpc>
              <a:spcBef>
                <a:spcPts val="0"/>
              </a:spcBef>
              <a:spcAft>
                <a:spcPts val="0"/>
              </a:spcAft>
              <a:buClr>
                <a:srgbClr val="D91E2A"/>
              </a:buClr>
              <a:buSzPct val="90000"/>
              <a:buFont typeface="Arial" panose="020B0604020202020204" pitchFamily="34" charset="0"/>
              <a:buNone/>
              <a:tabLst/>
              <a:defRPr/>
            </a:pPr>
            <a:r>
              <a:rPr lang="en-US" sz="2400" b="0" cap="all" spc="400">
                <a:solidFill>
                  <a:srgbClr val="D91E2A"/>
                </a:solidFill>
              </a:rPr>
              <a:t>Build embedded </a:t>
            </a:r>
          </a:p>
          <a:p>
            <a:pPr marL="0" marR="0" lvl="1" indent="0" algn="l" defTabSz="912813" rtl="0" eaLnBrk="1" fontAlgn="base" latinLnBrk="0" hangingPunct="1">
              <a:lnSpc>
                <a:spcPct val="90000"/>
              </a:lnSpc>
              <a:spcBef>
                <a:spcPts val="0"/>
              </a:spcBef>
              <a:spcAft>
                <a:spcPts val="0"/>
              </a:spcAft>
              <a:buClr>
                <a:srgbClr val="D91E2A"/>
              </a:buClr>
              <a:buSzPct val="90000"/>
              <a:buFont typeface="Arial" panose="020B0604020202020204" pitchFamily="34" charset="0"/>
              <a:buNone/>
              <a:tabLst/>
              <a:defRPr/>
            </a:pPr>
            <a:r>
              <a:rPr lang="en-US" sz="2400" b="0" cap="all" spc="400">
                <a:solidFill>
                  <a:srgbClr val="D91E2A"/>
                </a:solidFill>
              </a:rPr>
              <a:t>applications faster</a:t>
            </a:r>
            <a:endParaRPr kumimoji="0" lang="en-US" sz="2400" b="1" i="0" u="none" strike="noStrike" kern="1200" cap="all" spc="400" normalizeH="0" baseline="0" noProof="0">
              <a:ln>
                <a:noFill/>
              </a:ln>
              <a:solidFill>
                <a:srgbClr val="D91E2A"/>
              </a:solidFill>
              <a:effectLst/>
              <a:uLnTx/>
              <a:uFillTx/>
              <a:latin typeface="Stolzl" pitchFamily="2" charset="77"/>
              <a:ea typeface="Roboto" panose="02000000000000000000" pitchFamily="2" charset="0"/>
              <a:cs typeface="Segoe UI Semilight" panose="020B0402040204020203" pitchFamily="34" charset="0"/>
            </a:endParaRPr>
          </a:p>
        </p:txBody>
      </p:sp>
      <p:pic>
        <p:nvPicPr>
          <p:cNvPr id="2" name="Picture 1" descr="A red square with white letters&#10;&#10;AI-generated content may be incorrect.">
            <a:extLst>
              <a:ext uri="{FF2B5EF4-FFF2-40B4-BE49-F238E27FC236}">
                <a16:creationId xmlns:a16="http://schemas.microsoft.com/office/drawing/2014/main" id="{4E3BAE33-2843-F4B6-7F1A-D385541025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39923" y="1700361"/>
            <a:ext cx="3891889" cy="3908883"/>
          </a:xfrm>
          <a:prstGeom prst="rect">
            <a:avLst/>
          </a:prstGeom>
        </p:spPr>
      </p:pic>
    </p:spTree>
    <p:extLst>
      <p:ext uri="{BB962C8B-B14F-4D97-AF65-F5344CB8AC3E}">
        <p14:creationId xmlns:p14="http://schemas.microsoft.com/office/powerpoint/2010/main" val="396395729"/>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fade">
                                      <p:cBhvr>
                                        <p:cTn id="11" dur="500"/>
                                        <p:tgtEl>
                                          <p:spTgt spid="9">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035F8F-BA31-F09A-8BA5-93B65CEFD566}"/>
              </a:ext>
            </a:extLst>
          </p:cNvPr>
          <p:cNvPicPr>
            <a:picLocks noChangeAspect="1"/>
          </p:cNvPicPr>
          <p:nvPr/>
        </p:nvPicPr>
        <p:blipFill>
          <a:blip r:embed="rId3"/>
          <a:stretch>
            <a:fillRect/>
          </a:stretch>
        </p:blipFill>
        <p:spPr>
          <a:xfrm>
            <a:off x="1927" y="-154112"/>
            <a:ext cx="12188147" cy="7303213"/>
          </a:xfrm>
          <a:prstGeom prst="rect">
            <a:avLst/>
          </a:prstGeom>
        </p:spPr>
      </p:pic>
      <p:pic>
        <p:nvPicPr>
          <p:cNvPr id="6" name="Graphic 5">
            <a:extLst>
              <a:ext uri="{FF2B5EF4-FFF2-40B4-BE49-F238E27FC236}">
                <a16:creationId xmlns:a16="http://schemas.microsoft.com/office/drawing/2014/main" id="{E78DD67D-F6FD-2012-E955-4B7D0C106BF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1935" y="1711289"/>
            <a:ext cx="10556694" cy="4445712"/>
          </a:xfrm>
          <a:prstGeom prst="rect">
            <a:avLst/>
          </a:prstGeom>
        </p:spPr>
      </p:pic>
      <p:sp>
        <p:nvSpPr>
          <p:cNvPr id="4" name="Footer Placeholder 3">
            <a:extLst>
              <a:ext uri="{FF2B5EF4-FFF2-40B4-BE49-F238E27FC236}">
                <a16:creationId xmlns:a16="http://schemas.microsoft.com/office/drawing/2014/main" id="{3C6C4BB1-F7D0-CD4C-6F03-A9B90E561702}"/>
              </a:ext>
            </a:extLst>
          </p:cNvPr>
          <p:cNvSpPr>
            <a:spLocks noGrp="1"/>
          </p:cNvSpPr>
          <p:nvPr>
            <p:ph type="ftr" sz="quarter" idx="13"/>
          </p:nvPr>
        </p:nvSpPr>
        <p:spPr/>
        <p:txBody>
          <a:bodyPr/>
          <a:lstStyle/>
          <a:p>
            <a:pPr>
              <a:defRPr/>
            </a:pPr>
            <a:r>
              <a:rPr lang="en-US"/>
              <a:t>© Silicon Laboratories Inc. All rights reserved. </a:t>
            </a:r>
          </a:p>
        </p:txBody>
      </p:sp>
      <p:sp>
        <p:nvSpPr>
          <p:cNvPr id="7" name="Slide Number Placeholder 6">
            <a:extLst>
              <a:ext uri="{FF2B5EF4-FFF2-40B4-BE49-F238E27FC236}">
                <a16:creationId xmlns:a16="http://schemas.microsoft.com/office/drawing/2014/main" id="{B0031713-73AA-B030-D812-BEF71AEC6A98}"/>
              </a:ext>
            </a:extLst>
          </p:cNvPr>
          <p:cNvSpPr>
            <a:spLocks noGrp="1"/>
          </p:cNvSpPr>
          <p:nvPr>
            <p:ph type="sldNum" sz="quarter" idx="12"/>
          </p:nvPr>
        </p:nvSpPr>
        <p:spPr/>
        <p:txBody>
          <a:bodyPr/>
          <a:lstStyle/>
          <a:p>
            <a:fld id="{29A7BD92-6AE5-CF43-B276-274952F2BFB4}" type="slidenum">
              <a:rPr lang="en-US" smtClean="0"/>
              <a:pPr/>
              <a:t>12</a:t>
            </a:fld>
            <a:endParaRPr lang="en-US"/>
          </a:p>
        </p:txBody>
      </p:sp>
      <p:cxnSp>
        <p:nvCxnSpPr>
          <p:cNvPr id="3" name="Straight Connector 2">
            <a:extLst>
              <a:ext uri="{FF2B5EF4-FFF2-40B4-BE49-F238E27FC236}">
                <a16:creationId xmlns:a16="http://schemas.microsoft.com/office/drawing/2014/main" id="{48482EEF-4349-5E11-DC83-07C8A4B2E0CB}"/>
              </a:ext>
            </a:extLst>
          </p:cNvPr>
          <p:cNvCxnSpPr>
            <a:cxnSpLocks/>
          </p:cNvCxnSpPr>
          <p:nvPr/>
        </p:nvCxnSpPr>
        <p:spPr>
          <a:xfrm>
            <a:off x="5572884" y="3197603"/>
            <a:ext cx="399143" cy="0"/>
          </a:xfrm>
          <a:prstGeom prst="line">
            <a:avLst/>
          </a:prstGeom>
          <a:ln w="28575">
            <a:solidFill>
              <a:srgbClr val="EF33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3340724"/>
      </p:ext>
    </p:extLst>
  </p:cSld>
  <p:clrMapOvr>
    <a:masterClrMapping/>
  </p:clrMapOvr>
  <p:transition spd="med">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15" descr="A person looking through a microscope&#10;&#10;AI-generated content may be incorrect.">
            <a:extLst>
              <a:ext uri="{FF2B5EF4-FFF2-40B4-BE49-F238E27FC236}">
                <a16:creationId xmlns:a16="http://schemas.microsoft.com/office/drawing/2014/main" id="{6B902963-39DE-53ED-D3DD-7437D3C670E6}"/>
              </a:ext>
            </a:extLst>
          </p:cNvPr>
          <p:cNvPicPr>
            <a:picLocks noGrp="1" noChangeAspect="1"/>
          </p:cNvPicPr>
          <p:nvPr>
            <p:ph type="pic" sz="quarter" idx="21"/>
          </p:nvPr>
        </p:nvPicPr>
        <p:blipFill>
          <a:blip r:embed="rId3">
            <a:extLst>
              <a:ext uri="{28A0092B-C50C-407E-A947-70E740481C1C}">
                <a14:useLocalDpi xmlns:a14="http://schemas.microsoft.com/office/drawing/2010/main" val="0"/>
              </a:ext>
            </a:extLst>
          </a:blip>
          <a:srcRect l="-1" t="16089" r="49691"/>
          <a:stretch/>
        </p:blipFill>
        <p:spPr>
          <a:xfrm>
            <a:off x="0" y="-1"/>
            <a:ext cx="6548718" cy="6858001"/>
          </a:xfrm>
        </p:spPr>
      </p:pic>
      <p:sp>
        <p:nvSpPr>
          <p:cNvPr id="22" name="Round Same Side Corner Rectangle 21">
            <a:extLst>
              <a:ext uri="{FF2B5EF4-FFF2-40B4-BE49-F238E27FC236}">
                <a16:creationId xmlns:a16="http://schemas.microsoft.com/office/drawing/2014/main" id="{AB5027FF-794F-C54F-9BE6-A001268A0E3F}"/>
              </a:ext>
              <a:ext uri="{C183D7F6-B498-43B3-948B-1728B52AA6E4}">
                <adec:decorative xmlns:adec="http://schemas.microsoft.com/office/drawing/2017/decorative" val="1"/>
              </a:ext>
            </a:extLst>
          </p:cNvPr>
          <p:cNvSpPr/>
          <p:nvPr/>
        </p:nvSpPr>
        <p:spPr>
          <a:xfrm rot="16200000">
            <a:off x="-407705" y="1317389"/>
            <a:ext cx="5948310" cy="4218499"/>
          </a:xfrm>
          <a:prstGeom prst="round2SameRect">
            <a:avLst>
              <a:gd name="adj1" fmla="val 0"/>
              <a:gd name="adj2" fmla="val 0"/>
            </a:avLst>
          </a:prstGeom>
          <a:gradFill flip="none" rotWithShape="1">
            <a:gsLst>
              <a:gs pos="0">
                <a:schemeClr val="tx1">
                  <a:alpha val="93598"/>
                </a:schemeClr>
              </a:gs>
              <a:gs pos="100000">
                <a:schemeClr val="tx1">
                  <a:alpha val="0"/>
                </a:schemeClr>
              </a:gs>
            </a:gsLst>
            <a:lin ang="10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4" name="Title 1">
            <a:extLst>
              <a:ext uri="{FF2B5EF4-FFF2-40B4-BE49-F238E27FC236}">
                <a16:creationId xmlns:a16="http://schemas.microsoft.com/office/drawing/2014/main" id="{01E8DB59-3919-584B-B766-E15CE53553FB}"/>
              </a:ext>
            </a:extLst>
          </p:cNvPr>
          <p:cNvSpPr txBox="1">
            <a:spLocks/>
          </p:cNvSpPr>
          <p:nvPr/>
        </p:nvSpPr>
        <p:spPr>
          <a:xfrm>
            <a:off x="457200" y="1168094"/>
            <a:ext cx="4218500" cy="2807789"/>
          </a:xfrm>
          <a:prstGeom prst="rect">
            <a:avLst/>
          </a:prstGeom>
        </p:spPr>
        <p:txBody>
          <a:bodyPr lIns="457200" tIns="45720" rIns="182880" bIns="45720" anchor="t"/>
          <a:lstStyle>
            <a:lvl1pPr algn="l" defTabSz="914377" rtl="0" eaLnBrk="1" latinLnBrk="0" hangingPunct="1">
              <a:lnSpc>
                <a:spcPct val="100000"/>
              </a:lnSpc>
              <a:spcBef>
                <a:spcPct val="0"/>
              </a:spcBef>
              <a:buNone/>
              <a:defRPr sz="3600" b="0" i="0" kern="1200" spc="-50" baseline="0">
                <a:solidFill>
                  <a:schemeClr val="bg1"/>
                </a:solidFill>
                <a:latin typeface="+mj-lt"/>
                <a:ea typeface="Roboto" panose="02000000000000000000" pitchFamily="2" charset="0"/>
                <a:cs typeface="Segoe UI Semibold" panose="020B0502040204020203" pitchFamily="34" charset="0"/>
              </a:defRPr>
            </a:lvl1pPr>
          </a:lstStyle>
          <a:p>
            <a:pPr marL="0" marR="0" lvl="0" indent="0" algn="l" defTabSz="914377"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50" normalizeH="0" baseline="0" noProof="0">
                <a:ln>
                  <a:noFill/>
                </a:ln>
                <a:solidFill>
                  <a:srgbClr val="FFFFFF"/>
                </a:solidFill>
                <a:effectLst/>
                <a:uLnTx/>
                <a:uFillTx/>
                <a:latin typeface="Arial" panose="020B0604020202020204"/>
                <a:ea typeface="Roboto" panose="02000000000000000000" pitchFamily="2" charset="0"/>
                <a:cs typeface="Segoe UI Semibold"/>
              </a:rPr>
              <a:t>The Leader in IoT Wireless Connectivity</a:t>
            </a:r>
          </a:p>
        </p:txBody>
      </p:sp>
      <p:graphicFrame>
        <p:nvGraphicFramePr>
          <p:cNvPr id="2" name="Table 2">
            <a:extLst>
              <a:ext uri="{FF2B5EF4-FFF2-40B4-BE49-F238E27FC236}">
                <a16:creationId xmlns:a16="http://schemas.microsoft.com/office/drawing/2014/main" id="{7F918155-BA66-BE4C-A36E-2DA026A60855}"/>
              </a:ext>
            </a:extLst>
          </p:cNvPr>
          <p:cNvGraphicFramePr>
            <a:graphicFrameLocks noGrp="1"/>
          </p:cNvGraphicFramePr>
          <p:nvPr>
            <p:extLst>
              <p:ext uri="{D42A27DB-BD31-4B8C-83A1-F6EECF244321}">
                <p14:modId xmlns:p14="http://schemas.microsoft.com/office/powerpoint/2010/main" val="2821217850"/>
              </p:ext>
            </p:extLst>
          </p:nvPr>
        </p:nvGraphicFramePr>
        <p:xfrm>
          <a:off x="7397116" y="779645"/>
          <a:ext cx="4071444" cy="5293985"/>
        </p:xfrm>
        <a:graphic>
          <a:graphicData uri="http://schemas.openxmlformats.org/drawingml/2006/table">
            <a:tbl>
              <a:tblPr firstRow="1" bandRow="1">
                <a:tableStyleId>{5C22544A-7EE6-4342-B048-85BDC9FD1C3A}</a:tableStyleId>
              </a:tblPr>
              <a:tblGrid>
                <a:gridCol w="4071444">
                  <a:extLst>
                    <a:ext uri="{9D8B030D-6E8A-4147-A177-3AD203B41FA5}">
                      <a16:colId xmlns:a16="http://schemas.microsoft.com/office/drawing/2014/main" val="3029794321"/>
                    </a:ext>
                  </a:extLst>
                </a:gridCol>
              </a:tblGrid>
              <a:tr h="1058797">
                <a:tc>
                  <a:txBody>
                    <a:bodyPr/>
                    <a:lstStyle/>
                    <a:p>
                      <a:pPr>
                        <a:lnSpc>
                          <a:spcPct val="90000"/>
                        </a:lnSpc>
                        <a:spcAft>
                          <a:spcPts val="300"/>
                        </a:spcAft>
                      </a:pPr>
                      <a:r>
                        <a:rPr lang="en-US" sz="1600" b="0" i="0" kern="1200" spc="30">
                          <a:solidFill>
                            <a:schemeClr val="accent1"/>
                          </a:solidFill>
                          <a:latin typeface="+mj-lt"/>
                          <a:ea typeface="Roboto Medium" panose="02000000000000000000" pitchFamily="2" charset="0"/>
                          <a:cs typeface="Segoe UI Semilight" panose="020B0402040204020203" pitchFamily="34" charset="0"/>
                        </a:rPr>
                        <a:t>Large, diverse, growing IoT opportunity </a:t>
                      </a:r>
                    </a:p>
                    <a:p>
                      <a:pPr>
                        <a:lnSpc>
                          <a:spcPct val="90000"/>
                        </a:lnSpc>
                        <a:spcAft>
                          <a:spcPts val="300"/>
                        </a:spcAft>
                      </a:pPr>
                      <a:r>
                        <a:rPr lang="en-US" sz="1050" b="0" i="0" kern="1200" spc="30" baseline="0">
                          <a:solidFill>
                            <a:schemeClr val="tx1">
                              <a:lumMod val="65000"/>
                              <a:lumOff val="35000"/>
                            </a:schemeClr>
                          </a:solidFill>
                          <a:latin typeface="+mn-lt"/>
                          <a:ea typeface="Roboto" panose="02000000000000000000" pitchFamily="2" charset="0"/>
                          <a:cs typeface="Segoe UI Semilight" panose="020B0402040204020203" pitchFamily="34" charset="0"/>
                        </a:rPr>
                        <a:t>Capitalizing on increased wireless adoption and predicted connected devices growth</a:t>
                      </a:r>
                    </a:p>
                  </a:txBody>
                  <a:tcPr anchor="ctr">
                    <a:lnL w="12700" cmpd="sng">
                      <a:noFill/>
                    </a:lnL>
                    <a:lnR w="12700" cmpd="sng">
                      <a:noFill/>
                    </a:lnR>
                    <a:lnT w="12700" cmpd="sng">
                      <a:noFill/>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59836099"/>
                  </a:ext>
                </a:extLst>
              </a:tr>
              <a:tr h="1058797">
                <a:tc>
                  <a:txBody>
                    <a:bodyPr/>
                    <a:lstStyle/>
                    <a:p>
                      <a:pPr>
                        <a:lnSpc>
                          <a:spcPct val="90000"/>
                        </a:lnSpc>
                        <a:spcAft>
                          <a:spcPts val="300"/>
                        </a:spcAft>
                      </a:pPr>
                      <a:r>
                        <a:rPr lang="en-US" sz="1600" b="0" i="0" kern="1200" spc="30">
                          <a:solidFill>
                            <a:schemeClr val="accent1"/>
                          </a:solidFill>
                          <a:latin typeface="+mj-lt"/>
                          <a:ea typeface="Roboto Medium" panose="02000000000000000000" pitchFamily="2" charset="0"/>
                          <a:cs typeface="Segoe UI Semilight" panose="020B0402040204020203" pitchFamily="34" charset="0"/>
                        </a:rPr>
                        <a:t>Unmatched wireless portfolio, hardware &amp; software platform</a:t>
                      </a:r>
                    </a:p>
                    <a:p>
                      <a:pPr>
                        <a:lnSpc>
                          <a:spcPct val="90000"/>
                        </a:lnSpc>
                        <a:spcAft>
                          <a:spcPts val="300"/>
                        </a:spcAft>
                      </a:pPr>
                      <a:r>
                        <a:rPr lang="en-US" sz="1050" b="0" i="0" kern="1200" spc="30" baseline="0">
                          <a:solidFill>
                            <a:schemeClr val="tx1">
                              <a:lumMod val="65000"/>
                              <a:lumOff val="35000"/>
                            </a:schemeClr>
                          </a:solidFill>
                          <a:latin typeface="+mn-lt"/>
                          <a:ea typeface="Roboto" panose="02000000000000000000" pitchFamily="2" charset="0"/>
                          <a:cs typeface="Segoe UI Semilight" panose="020B0402040204020203" pitchFamily="34" charset="0"/>
                        </a:rPr>
                        <a:t>“Works with” industry’s widest range of protocols, ecosystems for multitude of secure applications</a:t>
                      </a:r>
                    </a:p>
                  </a:txBody>
                  <a:tcPr anchor="ctr">
                    <a:lnL w="12700" cmpd="sng">
                      <a:noFill/>
                    </a:lnL>
                    <a:lnR w="12700" cmpd="sng">
                      <a:noFill/>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54058721"/>
                  </a:ext>
                </a:extLst>
              </a:tr>
              <a:tr h="1058797">
                <a:tc>
                  <a:txBody>
                    <a:bodyPr/>
                    <a:lstStyle/>
                    <a:p>
                      <a:pPr>
                        <a:lnSpc>
                          <a:spcPct val="90000"/>
                        </a:lnSpc>
                        <a:spcAft>
                          <a:spcPts val="300"/>
                        </a:spcAft>
                      </a:pPr>
                      <a:r>
                        <a:rPr lang="en-US" sz="1600" b="0" i="0" kern="1200" spc="30">
                          <a:solidFill>
                            <a:schemeClr val="accent1"/>
                          </a:solidFill>
                          <a:latin typeface="+mj-lt"/>
                          <a:ea typeface="Roboto Medium" panose="02000000000000000000" pitchFamily="2" charset="0"/>
                          <a:cs typeface="Segoe UI Semilight" panose="020B0402040204020203" pitchFamily="34" charset="0"/>
                        </a:rPr>
                        <a:t>Ecosystem leader defining future of IoT</a:t>
                      </a:r>
                    </a:p>
                    <a:p>
                      <a:pPr>
                        <a:lnSpc>
                          <a:spcPct val="90000"/>
                        </a:lnSpc>
                        <a:spcAft>
                          <a:spcPts val="300"/>
                        </a:spcAft>
                      </a:pPr>
                      <a:r>
                        <a:rPr lang="en-US" sz="1050" b="0" i="0" kern="1200" spc="30" baseline="0">
                          <a:solidFill>
                            <a:schemeClr val="tx1">
                              <a:lumMod val="65000"/>
                              <a:lumOff val="35000"/>
                            </a:schemeClr>
                          </a:solidFill>
                          <a:latin typeface="+mn-lt"/>
                          <a:ea typeface="Roboto" panose="02000000000000000000" pitchFamily="2" charset="0"/>
                          <a:cs typeface="Segoe UI Semilight" panose="020B0402040204020203" pitchFamily="34" charset="0"/>
                        </a:rPr>
                        <a:t>10Ks of customers, 1Ks of applications, 100s of major technology partners</a:t>
                      </a:r>
                      <a:endParaRPr lang="en-US" sz="1050" b="0" i="0" kern="1200" spc="30" baseline="0">
                        <a:solidFill>
                          <a:schemeClr val="tx1">
                            <a:lumMod val="65000"/>
                            <a:lumOff val="35000"/>
                          </a:schemeClr>
                        </a:solidFill>
                        <a:highlight>
                          <a:srgbClr val="FFFF00"/>
                        </a:highlight>
                        <a:latin typeface="+mn-lt"/>
                        <a:ea typeface="Roboto" panose="02000000000000000000" pitchFamily="2" charset="0"/>
                        <a:cs typeface="Segoe UI Semilight" panose="020B0402040204020203" pitchFamily="34" charset="0"/>
                      </a:endParaRPr>
                    </a:p>
                  </a:txBody>
                  <a:tcPr anchor="ctr">
                    <a:lnL w="12700" cmpd="sng">
                      <a:noFill/>
                    </a:lnL>
                    <a:lnR w="12700" cmpd="sng">
                      <a:noFill/>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70508196"/>
                  </a:ext>
                </a:extLst>
              </a:tr>
              <a:tr h="1058797">
                <a:tc>
                  <a:txBody>
                    <a:bodyPr/>
                    <a:lstStyle/>
                    <a:p>
                      <a:pPr>
                        <a:lnSpc>
                          <a:spcPct val="90000"/>
                        </a:lnSpc>
                        <a:spcAft>
                          <a:spcPts val="300"/>
                        </a:spcAft>
                      </a:pPr>
                      <a:r>
                        <a:rPr lang="en-US" sz="1600" b="0" i="0" kern="1200" spc="30">
                          <a:solidFill>
                            <a:schemeClr val="accent1"/>
                          </a:solidFill>
                          <a:latin typeface="+mj-lt"/>
                          <a:ea typeface="Roboto Medium" panose="02000000000000000000" pitchFamily="2" charset="0"/>
                          <a:cs typeface="Segoe UI Semilight" panose="020B0402040204020203" pitchFamily="34" charset="0"/>
                        </a:rPr>
                        <a:t>Proven track record of sustainable growth </a:t>
                      </a:r>
                      <a:endParaRPr lang="en-US" sz="1600" b="0" i="0" kern="1200" spc="30" baseline="0">
                        <a:solidFill>
                          <a:schemeClr val="accent1"/>
                        </a:solidFill>
                        <a:latin typeface="+mj-lt"/>
                        <a:ea typeface="Roboto Medium" panose="02000000000000000000" pitchFamily="2" charset="0"/>
                        <a:cs typeface="Segoe UI Semilight" panose="020B0402040204020203" pitchFamily="34" charset="0"/>
                      </a:endParaRPr>
                    </a:p>
                    <a:p>
                      <a:pPr>
                        <a:lnSpc>
                          <a:spcPct val="90000"/>
                        </a:lnSpc>
                        <a:spcAft>
                          <a:spcPts val="300"/>
                        </a:spcAft>
                      </a:pPr>
                      <a:r>
                        <a:rPr lang="en-US" sz="1050" b="0" i="0" kern="1200" spc="30" baseline="0">
                          <a:solidFill>
                            <a:schemeClr val="tx1">
                              <a:lumMod val="65000"/>
                              <a:lumOff val="35000"/>
                            </a:schemeClr>
                          </a:solidFill>
                          <a:latin typeface="+mn-lt"/>
                          <a:ea typeface="Roboto" panose="02000000000000000000" pitchFamily="2" charset="0"/>
                          <a:cs typeface="Segoe UI Semilight" panose="020B0402040204020203" pitchFamily="34" charset="0"/>
                        </a:rPr>
                        <a:t>Value creation with attractive long-term target operating model/margin profile</a:t>
                      </a:r>
                    </a:p>
                  </a:txBody>
                  <a:tcPr anchor="ctr">
                    <a:lnL w="12700" cmpd="sng">
                      <a:noFill/>
                    </a:lnL>
                    <a:lnR w="12700" cmpd="sng">
                      <a:noFill/>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6792380"/>
                  </a:ext>
                </a:extLst>
              </a:tr>
              <a:tr h="1058797">
                <a:tc>
                  <a:txBody>
                    <a:bodyPr/>
                    <a:lstStyle/>
                    <a:p>
                      <a:pPr>
                        <a:lnSpc>
                          <a:spcPct val="90000"/>
                        </a:lnSpc>
                        <a:spcAft>
                          <a:spcPts val="300"/>
                        </a:spcAft>
                      </a:pPr>
                      <a:r>
                        <a:rPr lang="en-US" sz="1600" b="0" i="0" kern="1200" spc="30">
                          <a:solidFill>
                            <a:schemeClr val="accent1"/>
                          </a:solidFill>
                          <a:latin typeface="+mj-lt"/>
                          <a:ea typeface="Roboto Medium" panose="02000000000000000000" pitchFamily="2" charset="0"/>
                          <a:cs typeface="Segoe UI Semilight" panose="020B0402040204020203" pitchFamily="34" charset="0"/>
                        </a:rPr>
                        <a:t>Driven by customer success, ability to solve global challenges</a:t>
                      </a:r>
                    </a:p>
                    <a:p>
                      <a:pPr>
                        <a:lnSpc>
                          <a:spcPct val="90000"/>
                        </a:lnSpc>
                        <a:spcAft>
                          <a:spcPts val="300"/>
                        </a:spcAft>
                      </a:pPr>
                      <a:r>
                        <a:rPr lang="en-US" sz="1050" b="0" i="0" kern="1200" spc="30" baseline="0">
                          <a:solidFill>
                            <a:schemeClr val="tx1">
                              <a:lumMod val="65000"/>
                              <a:lumOff val="35000"/>
                            </a:schemeClr>
                          </a:solidFill>
                          <a:latin typeface="+mn-lt"/>
                          <a:ea typeface="Roboto" panose="02000000000000000000" pitchFamily="2" charset="0"/>
                          <a:cs typeface="Segoe UI Semilight" panose="020B0402040204020203" pitchFamily="34" charset="0"/>
                        </a:rPr>
                        <a:t>People, products and purpose help developers transform industries, grow economies, improve lives</a:t>
                      </a:r>
                    </a:p>
                  </a:txBody>
                  <a:tcPr anchor="ctr">
                    <a:lnL w="12700" cmpd="sng">
                      <a:noFill/>
                    </a:lnL>
                    <a:lnR w="12700" cmpd="sng">
                      <a:noFill/>
                    </a:lnR>
                    <a:lnT w="6350" cap="flat" cmpd="sng" algn="ctr">
                      <a:solidFill>
                        <a:schemeClr val="bg1">
                          <a:lumMod val="50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75535397"/>
                  </a:ext>
                </a:extLst>
              </a:tr>
            </a:tbl>
          </a:graphicData>
        </a:graphic>
      </p:graphicFrame>
      <p:pic>
        <p:nvPicPr>
          <p:cNvPr id="7" name="Graphic 6">
            <a:extLst>
              <a:ext uri="{FF2B5EF4-FFF2-40B4-BE49-F238E27FC236}">
                <a16:creationId xmlns:a16="http://schemas.microsoft.com/office/drawing/2014/main" id="{70563AEA-B21D-A94D-82FE-A8C4BDF9EB64}"/>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13044" y="3583916"/>
            <a:ext cx="2301997" cy="304966"/>
          </a:xfrm>
          <a:prstGeom prst="rect">
            <a:avLst/>
          </a:prstGeom>
        </p:spPr>
      </p:pic>
    </p:spTree>
    <p:extLst>
      <p:ext uri="{BB962C8B-B14F-4D97-AF65-F5344CB8AC3E}">
        <p14:creationId xmlns:p14="http://schemas.microsoft.com/office/powerpoint/2010/main" val="17396127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F8418-8227-7BE0-67F0-B7BCDB0A3CA7}"/>
              </a:ext>
            </a:extLst>
          </p:cNvPr>
          <p:cNvSpPr>
            <a:spLocks noGrp="1"/>
          </p:cNvSpPr>
          <p:nvPr>
            <p:ph type="ctrTitle"/>
          </p:nvPr>
        </p:nvSpPr>
        <p:spPr/>
        <p:txBody>
          <a:bodyPr/>
          <a:lstStyle/>
          <a:p>
            <a:r>
              <a:rPr lang="en-US"/>
              <a:t>Thank you</a:t>
            </a:r>
          </a:p>
        </p:txBody>
      </p:sp>
      <p:sp>
        <p:nvSpPr>
          <p:cNvPr id="3" name="Subtitle 2">
            <a:extLst>
              <a:ext uri="{FF2B5EF4-FFF2-40B4-BE49-F238E27FC236}">
                <a16:creationId xmlns:a16="http://schemas.microsoft.com/office/drawing/2014/main" id="{3BD34A73-850F-792D-BB33-017857DB7C33}"/>
              </a:ext>
            </a:extLst>
          </p:cNvPr>
          <p:cNvSpPr>
            <a:spLocks noGrp="1"/>
          </p:cNvSpPr>
          <p:nvPr>
            <p:ph type="subTitle" idx="1"/>
          </p:nvPr>
        </p:nvSpPr>
        <p:spPr/>
        <p:txBody>
          <a:bodyPr/>
          <a:lstStyle/>
          <a:p>
            <a:endParaRPr lang="en-US"/>
          </a:p>
        </p:txBody>
      </p:sp>
      <p:sp>
        <p:nvSpPr>
          <p:cNvPr id="4" name="Chart Placeholder 3">
            <a:extLst>
              <a:ext uri="{FF2B5EF4-FFF2-40B4-BE49-F238E27FC236}">
                <a16:creationId xmlns:a16="http://schemas.microsoft.com/office/drawing/2014/main" id="{E6F1BBA9-5D4A-ADA3-A15F-5F65BB913F30}"/>
              </a:ext>
            </a:extLst>
          </p:cNvPr>
          <p:cNvSpPr>
            <a:spLocks noGrp="1"/>
          </p:cNvSpPr>
          <p:nvPr>
            <p:ph type="chart" sz="quarter" idx="10"/>
          </p:nvPr>
        </p:nvSpPr>
        <p:spPr/>
        <p:txBody>
          <a:bodyPr/>
          <a:lstStyle/>
          <a:p>
            <a:endParaRPr lang="en-US"/>
          </a:p>
        </p:txBody>
      </p:sp>
    </p:spTree>
    <p:extLst>
      <p:ext uri="{BB962C8B-B14F-4D97-AF65-F5344CB8AC3E}">
        <p14:creationId xmlns:p14="http://schemas.microsoft.com/office/powerpoint/2010/main" val="3300514107"/>
      </p:ext>
    </p:extLst>
  </p:cSld>
  <p:clrMapOvr>
    <a:masterClrMapping/>
  </p:clrMapOvr>
  <p:transition spd="med">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C60AC-7A0C-FADA-3960-91A59AA4B5B6}"/>
              </a:ext>
            </a:extLst>
          </p:cNvPr>
          <p:cNvSpPr>
            <a:spLocks noGrp="1"/>
          </p:cNvSpPr>
          <p:nvPr>
            <p:ph type="title"/>
          </p:nvPr>
        </p:nvSpPr>
        <p:spPr/>
        <p:txBody>
          <a:bodyPr/>
          <a:lstStyle/>
          <a:p>
            <a:r>
              <a:rPr lang="en-US">
                <a:cs typeface="Arial"/>
              </a:rPr>
              <a:t>Home: Pioneering the Future of Smart Home Technology </a:t>
            </a:r>
            <a:endParaRPr lang="en-US"/>
          </a:p>
        </p:txBody>
      </p:sp>
      <p:sp>
        <p:nvSpPr>
          <p:cNvPr id="6" name="Content Placeholder 5">
            <a:extLst>
              <a:ext uri="{FF2B5EF4-FFF2-40B4-BE49-F238E27FC236}">
                <a16:creationId xmlns:a16="http://schemas.microsoft.com/office/drawing/2014/main" id="{471B34C6-36B2-24BE-3980-9FAD545AB4AC}"/>
              </a:ext>
            </a:extLst>
          </p:cNvPr>
          <p:cNvSpPr>
            <a:spLocks noGrp="1"/>
          </p:cNvSpPr>
          <p:nvPr>
            <p:ph sz="quarter" idx="13"/>
          </p:nvPr>
        </p:nvSpPr>
        <p:spPr>
          <a:xfrm>
            <a:off x="6324600" y="1451776"/>
            <a:ext cx="5184648" cy="4448332"/>
          </a:xfrm>
        </p:spPr>
        <p:txBody>
          <a:bodyPr>
            <a:normAutofit fontScale="92500"/>
          </a:bodyPr>
          <a:lstStyle/>
          <a:p>
            <a:pPr marL="0" marR="0" lvl="0" indent="0" algn="l" defTabSz="912813" rtl="0" eaLnBrk="1" fontAlgn="base" latinLnBrk="0" hangingPunct="1">
              <a:lnSpc>
                <a:spcPct val="100000"/>
              </a:lnSpc>
              <a:spcBef>
                <a:spcPts val="0"/>
              </a:spcBef>
              <a:spcAft>
                <a:spcPts val="1200"/>
              </a:spcAft>
              <a:buClr>
                <a:srgbClr val="D91E2A"/>
              </a:buClr>
              <a:buSzPct val="90000"/>
              <a:buFont typeface="Wingdings" pitchFamily="2" charset="2"/>
              <a:buNone/>
              <a:tabLst/>
              <a:defRPr/>
            </a:pPr>
            <a:r>
              <a:rPr kumimoji="0" lang="en-US" sz="1600" b="1" i="0" u="none" strike="noStrike" kern="1200" cap="none" spc="10" normalizeH="0" baseline="0" noProof="0">
                <a:ln>
                  <a:noFill/>
                </a:ln>
                <a:solidFill>
                  <a:schemeClr val="tx1"/>
                </a:solidFill>
                <a:effectLst/>
                <a:uLnTx/>
                <a:uFillTx/>
                <a:latin typeface="Arial" panose="020B0604020202020204"/>
                <a:ea typeface="Roboto Medium"/>
                <a:cs typeface="Segoe UI Semilight"/>
              </a:rPr>
              <a:t>Strong incumbency in smart home market</a:t>
            </a:r>
            <a:endParaRPr kumimoji="0" lang="en-US" sz="1200" b="1" i="0" u="none" strike="noStrike" kern="1200" cap="none" spc="10" normalizeH="0" baseline="0" noProof="0">
              <a:ln>
                <a:noFill/>
              </a:ln>
              <a:solidFill>
                <a:schemeClr val="tx1"/>
              </a:solidFill>
              <a:effectLst/>
              <a:uLnTx/>
              <a:uFillTx/>
              <a:latin typeface="Arial" panose="020B0604020202020204"/>
              <a:ea typeface="Roboto Medium"/>
              <a:cs typeface="Arial"/>
            </a:endParaRPr>
          </a:p>
          <a:p>
            <a:pPr marL="182245" marR="0" lvl="0" indent="-182245" algn="l" defTabSz="912813" rtl="0" eaLnBrk="1" fontAlgn="base" latinLnBrk="0" hangingPunct="1">
              <a:lnSpc>
                <a:spcPct val="100000"/>
              </a:lnSpc>
              <a:spcBef>
                <a:spcPts val="0"/>
              </a:spcBef>
              <a:spcAft>
                <a:spcPts val="1200"/>
              </a:spcAft>
              <a:buClr>
                <a:srgbClr val="D91E2A"/>
              </a:buClr>
              <a:buSzPct val="90000"/>
              <a:buFont typeface="Wingdings" panose="020B0604020202020204" pitchFamily="34" charset="0"/>
              <a:buChar char="§"/>
              <a:tabLst/>
              <a:defRPr/>
            </a:pPr>
            <a:r>
              <a:rPr kumimoji="0" lang="en-US" sz="1200" b="0" i="0" u="none" strike="noStrike" kern="1200" cap="none" spc="10" normalizeH="0" baseline="0" noProof="0">
                <a:ln>
                  <a:noFill/>
                </a:ln>
                <a:solidFill>
                  <a:schemeClr val="tx1"/>
                </a:solidFill>
                <a:effectLst/>
                <a:uLnTx/>
                <a:uFillTx/>
                <a:latin typeface="Arial" panose="020B0604020202020204"/>
                <a:ea typeface="Roboto Medium"/>
                <a:cs typeface="Arial"/>
              </a:rPr>
              <a:t>More than a decade shipping embedded wireless into home security and home automation applications</a:t>
            </a:r>
            <a:endParaRPr kumimoji="0" lang="en-US" sz="1200" b="0" i="0" u="none" strike="noStrike" kern="1200" cap="none" spc="10" normalizeH="0" baseline="0" noProof="0">
              <a:ln>
                <a:noFill/>
              </a:ln>
              <a:solidFill>
                <a:schemeClr val="tx1"/>
              </a:solidFill>
              <a:effectLst/>
              <a:uLnTx/>
              <a:uFillTx/>
              <a:latin typeface="Arial" panose="020B0604020202020204"/>
              <a:ea typeface="Roboto Medium"/>
              <a:cs typeface="Segoe UI Semilight" panose="020B0402040204020203" pitchFamily="34" charset="0"/>
            </a:endParaRPr>
          </a:p>
          <a:p>
            <a:pPr marL="182245" indent="-182245">
              <a:spcAft>
                <a:spcPts val="1200"/>
              </a:spcAft>
              <a:buClr>
                <a:srgbClr val="D91E2A"/>
              </a:buClr>
              <a:buFont typeface="Wingdings" panose="020B0604020202020204" pitchFamily="34" charset="0"/>
              <a:buChar char="§"/>
              <a:defRPr/>
            </a:pPr>
            <a:r>
              <a:rPr kumimoji="0" lang="en-US" sz="1200" b="0" i="0" u="none" strike="noStrike" kern="1200" cap="none" spc="10" normalizeH="0" baseline="0" noProof="0">
                <a:ln>
                  <a:noFill/>
                </a:ln>
                <a:solidFill>
                  <a:schemeClr val="tx1"/>
                </a:solidFill>
                <a:effectLst/>
                <a:uLnTx/>
                <a:uFillTx/>
                <a:latin typeface="Arial" panose="020B0604020202020204"/>
                <a:ea typeface="Roboto Medium"/>
                <a:cs typeface="Arial"/>
              </a:rPr>
              <a:t>Leading 15.4 position in </a:t>
            </a:r>
            <a:r>
              <a:rPr lang="en-US" sz="1200" b="0">
                <a:solidFill>
                  <a:schemeClr val="tx1"/>
                </a:solidFill>
                <a:latin typeface="Arial" panose="020B0604020202020204"/>
                <a:ea typeface="Roboto Medium"/>
                <a:cs typeface="Arial"/>
              </a:rPr>
              <a:t>Lighting. Large</a:t>
            </a:r>
            <a:r>
              <a:rPr kumimoji="0" lang="en-US" sz="1200" b="0" i="0" u="none" strike="noStrike" kern="1200" cap="none" spc="10" normalizeH="0" baseline="0" noProof="0">
                <a:ln>
                  <a:noFill/>
                </a:ln>
                <a:solidFill>
                  <a:schemeClr val="tx1"/>
                </a:solidFill>
                <a:effectLst/>
                <a:uLnTx/>
                <a:uFillTx/>
                <a:latin typeface="Arial" panose="020B0604020202020204"/>
                <a:ea typeface="Roboto Medium"/>
                <a:cs typeface="Arial"/>
              </a:rPr>
              <a:t> </a:t>
            </a:r>
            <a:r>
              <a:rPr lang="en-US" sz="1200" b="0">
                <a:solidFill>
                  <a:schemeClr val="tx1"/>
                </a:solidFill>
                <a:latin typeface="Arial" panose="020B0604020202020204"/>
                <a:ea typeface="Roboto Medium"/>
                <a:cs typeface="Arial"/>
              </a:rPr>
              <a:t>Smart Home opportunity</a:t>
            </a:r>
            <a:r>
              <a:rPr kumimoji="0" lang="en-US" sz="1200" b="0" i="0" u="none" strike="noStrike" kern="1200" cap="none" spc="10" normalizeH="0" baseline="0" noProof="0">
                <a:ln>
                  <a:noFill/>
                </a:ln>
                <a:solidFill>
                  <a:schemeClr val="tx1"/>
                </a:solidFill>
                <a:effectLst/>
                <a:uLnTx/>
                <a:uFillTx/>
                <a:latin typeface="Arial" panose="020B0604020202020204"/>
                <a:ea typeface="Roboto Medium"/>
                <a:cs typeface="Arial"/>
              </a:rPr>
              <a:t> for Wi-Fi</a:t>
            </a:r>
            <a:endParaRPr kumimoji="0" lang="en-US" sz="1200" b="0" i="0" u="none" strike="noStrike" kern="1200" cap="none" spc="10" normalizeH="0" baseline="0" noProof="0">
              <a:ln>
                <a:noFill/>
              </a:ln>
              <a:solidFill>
                <a:schemeClr val="tx1"/>
              </a:solidFill>
              <a:effectLst/>
              <a:uLnTx/>
              <a:uFillTx/>
              <a:latin typeface="Arial" panose="020B0604020202020204"/>
              <a:ea typeface="Roboto Medium"/>
              <a:cs typeface="Segoe UI Semilight" panose="020B0402040204020203" pitchFamily="34" charset="0"/>
            </a:endParaRPr>
          </a:p>
          <a:p>
            <a:pPr marL="182245" marR="0" lvl="0" indent="-182245" algn="l" defTabSz="912813" rtl="0" eaLnBrk="1" fontAlgn="base" latinLnBrk="0" hangingPunct="1">
              <a:lnSpc>
                <a:spcPct val="100000"/>
              </a:lnSpc>
              <a:spcBef>
                <a:spcPts val="0"/>
              </a:spcBef>
              <a:spcAft>
                <a:spcPts val="1200"/>
              </a:spcAft>
              <a:buClr>
                <a:srgbClr val="D91E2A"/>
              </a:buClr>
              <a:buSzPct val="90000"/>
              <a:buFont typeface="Wingdings" panose="020B0604020202020204" pitchFamily="34" charset="0"/>
              <a:buChar char="§"/>
              <a:tabLst/>
              <a:defRPr/>
            </a:pPr>
            <a:r>
              <a:rPr kumimoji="0" lang="en-US" sz="1200" b="0" i="0" u="none" strike="noStrike" kern="1200" cap="none" spc="10" normalizeH="0" baseline="0" noProof="0">
                <a:ln>
                  <a:noFill/>
                </a:ln>
                <a:solidFill>
                  <a:schemeClr val="tx1"/>
                </a:solidFill>
                <a:effectLst/>
                <a:uLnTx/>
                <a:uFillTx/>
                <a:latin typeface="Arial" panose="020B0604020202020204"/>
                <a:ea typeface="Roboto Medium"/>
                <a:cs typeface="Arial"/>
              </a:rPr>
              <a:t>Leader in Sub-GHz home applications with a 1-mile range on Z-Wave Long Range and Proprietary </a:t>
            </a:r>
            <a:endParaRPr lang="en-US" sz="1200" b="0" i="0" u="none" strike="noStrike" kern="1200" cap="none" spc="10" normalizeH="0" baseline="0" noProof="0">
              <a:ln>
                <a:noFill/>
              </a:ln>
              <a:solidFill>
                <a:schemeClr val="tx1"/>
              </a:solidFill>
              <a:effectLst/>
              <a:uLnTx/>
              <a:uFillTx/>
              <a:latin typeface="Arial" panose="020B0604020202020204"/>
              <a:ea typeface="Roboto Medium"/>
              <a:cs typeface="Arial"/>
            </a:endParaRPr>
          </a:p>
          <a:p>
            <a:pPr marL="182245" marR="0" lvl="0" indent="-182245" algn="l" defTabSz="912813" rtl="0" eaLnBrk="1" fontAlgn="base" latinLnBrk="0" hangingPunct="1">
              <a:lnSpc>
                <a:spcPct val="100000"/>
              </a:lnSpc>
              <a:spcBef>
                <a:spcPts val="0"/>
              </a:spcBef>
              <a:spcAft>
                <a:spcPts val="1200"/>
              </a:spcAft>
              <a:buClr>
                <a:srgbClr val="D91E2A"/>
              </a:buClr>
              <a:buSzPct val="90000"/>
              <a:buFont typeface="Wingdings" panose="020B0604020202020204" pitchFamily="34" charset="0"/>
              <a:buChar char="§"/>
              <a:tabLst/>
              <a:defRPr/>
            </a:pPr>
            <a:r>
              <a:rPr kumimoji="0" lang="en-US" sz="1200" b="0" i="0" u="none" strike="noStrike" kern="1200" cap="none" spc="10" normalizeH="0" baseline="0" noProof="0">
                <a:ln>
                  <a:noFill/>
                </a:ln>
                <a:solidFill>
                  <a:schemeClr val="tx1"/>
                </a:solidFill>
                <a:effectLst/>
                <a:uLnTx/>
                <a:uFillTx/>
                <a:latin typeface="Arial" panose="020B0604020202020204"/>
                <a:ea typeface="Roboto Medium"/>
                <a:cs typeface="Arial"/>
              </a:rPr>
              <a:t>19 out of the top 20 ISPs in NA and Europe use Silicon Labs IoT wireless</a:t>
            </a:r>
            <a:endParaRPr lang="en-US" sz="1200" b="0" i="0" u="none" strike="noStrike" kern="1200" cap="none" spc="10" normalizeH="0" baseline="0" noProof="0">
              <a:ln>
                <a:noFill/>
              </a:ln>
              <a:solidFill>
                <a:schemeClr val="tx1"/>
              </a:solidFill>
              <a:effectLst/>
              <a:uLnTx/>
              <a:uFillTx/>
              <a:latin typeface="Arial" panose="020B0604020202020204"/>
              <a:ea typeface="Roboto Medium"/>
              <a:cs typeface="Arial"/>
            </a:endParaRPr>
          </a:p>
          <a:p>
            <a:pPr marL="182245" marR="0" lvl="0" indent="-182245" algn="l" defTabSz="912813" rtl="0" eaLnBrk="1" fontAlgn="base" latinLnBrk="0" hangingPunct="1">
              <a:lnSpc>
                <a:spcPct val="100000"/>
              </a:lnSpc>
              <a:spcBef>
                <a:spcPts val="0"/>
              </a:spcBef>
              <a:spcAft>
                <a:spcPts val="1200"/>
              </a:spcAft>
              <a:buClr>
                <a:srgbClr val="D91E2A"/>
              </a:buClr>
              <a:buSzPct val="90000"/>
              <a:buFont typeface="Wingdings" panose="020B0604020202020204" pitchFamily="34" charset="0"/>
              <a:buChar char="§"/>
              <a:tabLst/>
              <a:defRPr/>
            </a:pPr>
            <a:endParaRPr kumimoji="0" lang="en-US" sz="1200" b="0" i="0" u="none" strike="noStrike" kern="1200" cap="none" spc="10" normalizeH="0" baseline="0" noProof="0">
              <a:ln>
                <a:noFill/>
              </a:ln>
              <a:solidFill>
                <a:schemeClr val="tx1"/>
              </a:solidFill>
              <a:effectLst/>
              <a:uLnTx/>
              <a:uFillTx/>
              <a:latin typeface="Arial" panose="020B0604020202020204"/>
              <a:ea typeface="Roboto Medium"/>
              <a:cs typeface="Segoe UI Semilight" panose="020B0402040204020203" pitchFamily="34" charset="0"/>
            </a:endParaRPr>
          </a:p>
          <a:p>
            <a:pPr marL="0" marR="0" lvl="0" indent="0" algn="l" defTabSz="912813" rtl="0" eaLnBrk="1" fontAlgn="base" latinLnBrk="0" hangingPunct="1">
              <a:lnSpc>
                <a:spcPct val="100000"/>
              </a:lnSpc>
              <a:spcBef>
                <a:spcPts val="1200"/>
              </a:spcBef>
              <a:spcAft>
                <a:spcPts val="1200"/>
              </a:spcAft>
              <a:buClr>
                <a:srgbClr val="D91E2A"/>
              </a:buClr>
              <a:buSzPct val="90000"/>
              <a:buFont typeface="Wingdings" pitchFamily="2" charset="2"/>
              <a:buNone/>
              <a:tabLst/>
              <a:defRPr/>
            </a:pPr>
            <a:r>
              <a:rPr kumimoji="0" lang="en-US" sz="1600" b="1" i="0" u="none" strike="noStrike" kern="1200" cap="none" spc="10" normalizeH="0" baseline="0" noProof="0">
                <a:ln>
                  <a:noFill/>
                </a:ln>
                <a:solidFill>
                  <a:schemeClr val="tx1"/>
                </a:solidFill>
                <a:effectLst/>
                <a:uLnTx/>
                <a:uFillTx/>
                <a:latin typeface="Arial" panose="020B0604020202020204"/>
                <a:ea typeface="Roboto Medium"/>
                <a:cs typeface="Segoe UI Semilight"/>
              </a:rPr>
              <a:t>Highly integrated solutions that work across ecosystems</a:t>
            </a:r>
            <a:endParaRPr kumimoji="0" lang="en-US" sz="1400" b="1" i="0" u="none" strike="noStrike" kern="1200" cap="none" spc="10" normalizeH="0" baseline="0" noProof="0">
              <a:ln>
                <a:noFill/>
              </a:ln>
              <a:solidFill>
                <a:schemeClr val="tx1"/>
              </a:solidFill>
              <a:effectLst/>
              <a:uLnTx/>
              <a:uFillTx/>
              <a:latin typeface="Arial" panose="020B0604020202020204"/>
              <a:ea typeface="Roboto"/>
              <a:cs typeface="Segoe UI Semilight"/>
            </a:endParaRPr>
          </a:p>
          <a:p>
            <a:pPr marL="182880" marR="0" lvl="1" indent="-182880" algn="l" defTabSz="912813" rtl="0" eaLnBrk="1" fontAlgn="base" latinLnBrk="0" hangingPunct="1">
              <a:lnSpc>
                <a:spcPct val="100000"/>
              </a:lnSpc>
              <a:spcBef>
                <a:spcPts val="0"/>
              </a:spcBef>
              <a:spcAft>
                <a:spcPts val="1200"/>
              </a:spcAft>
              <a:buClr>
                <a:srgbClr val="D91E2A"/>
              </a:buClr>
              <a:buSzPct val="90000"/>
              <a:buFont typeface="Wingdings" pitchFamily="2" charset="2"/>
              <a:buChar char="§"/>
              <a:tabLst/>
              <a:defRPr/>
            </a:pPr>
            <a:r>
              <a:rPr kumimoji="0" lang="en-US" sz="1200" b="0" i="0" u="none" strike="noStrike" kern="1200" cap="none" spc="20" normalizeH="0" baseline="0" noProof="0">
                <a:ln>
                  <a:noFill/>
                </a:ln>
                <a:solidFill>
                  <a:schemeClr val="tx1"/>
                </a:solidFill>
                <a:effectLst/>
                <a:uLnTx/>
                <a:uFillTx/>
                <a:latin typeface="Arial" panose="020B0604020202020204"/>
                <a:ea typeface="Roboto"/>
                <a:cs typeface="Segoe UI Semilight"/>
              </a:rPr>
              <a:t>Leadership position across today’s devices and IoT Ecosystems</a:t>
            </a:r>
            <a:endParaRPr kumimoji="0" lang="en-US" sz="1200" b="0" i="0" u="none" strike="noStrike" kern="1200" cap="none" spc="20" normalizeH="0" baseline="0" noProof="0">
              <a:ln>
                <a:noFill/>
              </a:ln>
              <a:solidFill>
                <a:schemeClr val="tx1"/>
              </a:solidFill>
              <a:effectLst/>
              <a:uLnTx/>
              <a:uFillTx/>
              <a:latin typeface="Arial" panose="020B0604020202020204"/>
              <a:ea typeface="Roboto" panose="02000000000000000000" pitchFamily="2" charset="0"/>
              <a:cs typeface="Segoe UI Semilight" panose="020B0402040204020203" pitchFamily="34" charset="0"/>
            </a:endParaRPr>
          </a:p>
          <a:p>
            <a:pPr marL="182880" marR="0" lvl="1" indent="-182880" algn="l" defTabSz="912813" rtl="0" eaLnBrk="1" fontAlgn="base" latinLnBrk="0" hangingPunct="1">
              <a:lnSpc>
                <a:spcPct val="100000"/>
              </a:lnSpc>
              <a:spcBef>
                <a:spcPts val="0"/>
              </a:spcBef>
              <a:spcAft>
                <a:spcPts val="1200"/>
              </a:spcAft>
              <a:buClr>
                <a:srgbClr val="D91E2A"/>
              </a:buClr>
              <a:buSzPct val="90000"/>
              <a:buFont typeface="Wingdings" pitchFamily="2" charset="2"/>
              <a:buChar char="§"/>
              <a:tabLst/>
              <a:defRPr/>
            </a:pPr>
            <a:r>
              <a:rPr kumimoji="0" lang="en-US" sz="1200" b="0" i="0" u="none" strike="noStrike" kern="1200" cap="none" spc="20" normalizeH="0" baseline="0" noProof="0">
                <a:ln>
                  <a:noFill/>
                </a:ln>
                <a:solidFill>
                  <a:schemeClr val="tx1"/>
                </a:solidFill>
                <a:effectLst/>
                <a:uLnTx/>
                <a:uFillTx/>
                <a:latin typeface="Arial" panose="020B0604020202020204"/>
                <a:ea typeface="Roboto"/>
                <a:cs typeface="Segoe UI Semilight"/>
              </a:rPr>
              <a:t>Relentless focus on simplicity and ease of use</a:t>
            </a:r>
            <a:endParaRPr lang="en-US" sz="1200" b="0" i="0" u="none" strike="noStrike" kern="1200" cap="none" spc="20" normalizeH="0" baseline="0" noProof="0">
              <a:ln>
                <a:noFill/>
              </a:ln>
              <a:solidFill>
                <a:schemeClr val="tx1"/>
              </a:solidFill>
              <a:effectLst/>
              <a:uLnTx/>
              <a:uFillTx/>
              <a:latin typeface="Arial" panose="020B0604020202020204"/>
              <a:ea typeface="Roboto"/>
              <a:cs typeface="Segoe UI Semilight"/>
            </a:endParaRPr>
          </a:p>
          <a:p>
            <a:pPr marL="182880" marR="0" lvl="1" indent="-182880" algn="l" defTabSz="912813" rtl="0" eaLnBrk="1" fontAlgn="base" latinLnBrk="0" hangingPunct="1">
              <a:lnSpc>
                <a:spcPct val="100000"/>
              </a:lnSpc>
              <a:spcBef>
                <a:spcPts val="0"/>
              </a:spcBef>
              <a:spcAft>
                <a:spcPts val="1200"/>
              </a:spcAft>
              <a:buClr>
                <a:srgbClr val="D91E2A"/>
              </a:buClr>
              <a:buSzPct val="90000"/>
              <a:buFont typeface="Wingdings" pitchFamily="2" charset="2"/>
              <a:buChar char="§"/>
              <a:tabLst/>
              <a:defRPr/>
            </a:pPr>
            <a:r>
              <a:rPr kumimoji="0" lang="en-US" sz="1200" b="0" i="0" u="none" strike="noStrike" kern="1200" cap="none" spc="20" normalizeH="0" baseline="0" noProof="0">
                <a:ln>
                  <a:noFill/>
                </a:ln>
                <a:solidFill>
                  <a:schemeClr val="tx1"/>
                </a:solidFill>
                <a:effectLst/>
                <a:uLnTx/>
                <a:uFillTx/>
                <a:latin typeface="Arial" panose="020B0604020202020204"/>
                <a:ea typeface="Roboto"/>
                <a:cs typeface="Segoe UI Semilight"/>
              </a:rPr>
              <a:t>Matter will further remove complexity</a:t>
            </a:r>
            <a:endParaRPr lang="en-US" sz="1200" b="0" i="0" u="none" strike="noStrike" kern="1200" cap="none" spc="20" normalizeH="0" baseline="0" noProof="0">
              <a:ln>
                <a:noFill/>
              </a:ln>
              <a:solidFill>
                <a:schemeClr val="tx1"/>
              </a:solidFill>
              <a:effectLst/>
              <a:uLnTx/>
              <a:uFillTx/>
              <a:latin typeface="Arial" panose="020B0604020202020204"/>
              <a:ea typeface="Roboto"/>
              <a:cs typeface="Segoe UI Semilight"/>
            </a:endParaRPr>
          </a:p>
          <a:p>
            <a:pPr marL="182880" marR="0" lvl="1" indent="-182880" algn="l" defTabSz="912813" rtl="0" eaLnBrk="1" fontAlgn="base" latinLnBrk="0" hangingPunct="1">
              <a:lnSpc>
                <a:spcPct val="100000"/>
              </a:lnSpc>
              <a:spcBef>
                <a:spcPts val="0"/>
              </a:spcBef>
              <a:spcAft>
                <a:spcPts val="1200"/>
              </a:spcAft>
              <a:buClr>
                <a:srgbClr val="D91E2A"/>
              </a:buClr>
              <a:buSzPct val="90000"/>
              <a:buFont typeface="Wingdings" pitchFamily="2" charset="2"/>
              <a:buChar char="§"/>
              <a:tabLst/>
              <a:defRPr/>
            </a:pPr>
            <a:r>
              <a:rPr kumimoji="0" lang="en-US" sz="1200" b="0" i="0" u="none" strike="noStrike" kern="1200" cap="none" spc="20" normalizeH="0" baseline="0" noProof="0">
                <a:ln>
                  <a:noFill/>
                </a:ln>
                <a:solidFill>
                  <a:schemeClr val="tx1"/>
                </a:solidFill>
                <a:effectLst/>
                <a:uLnTx/>
                <a:uFillTx/>
                <a:latin typeface="Arial" panose="020B0604020202020204"/>
                <a:ea typeface="Roboto"/>
                <a:cs typeface="Segoe UI Semilight"/>
              </a:rPr>
              <a:t>Enhanced AI &amp; Security driving the next generation of use cases</a:t>
            </a:r>
            <a:endParaRPr lang="en-US" sz="1200" b="0" i="0" u="none" strike="noStrike" kern="1200" cap="none" spc="20" normalizeH="0" baseline="0" noProof="0">
              <a:ln>
                <a:noFill/>
              </a:ln>
              <a:solidFill>
                <a:schemeClr val="tx1"/>
              </a:solidFill>
              <a:effectLst/>
              <a:uLnTx/>
              <a:uFillTx/>
              <a:latin typeface="Arial" panose="020B0604020202020204"/>
              <a:ea typeface="Roboto"/>
              <a:cs typeface="Segoe UI Semilight"/>
            </a:endParaRPr>
          </a:p>
        </p:txBody>
      </p:sp>
      <p:sp>
        <p:nvSpPr>
          <p:cNvPr id="8" name="Text Placeholder 110">
            <a:extLst>
              <a:ext uri="{FF2B5EF4-FFF2-40B4-BE49-F238E27FC236}">
                <a16:creationId xmlns:a16="http://schemas.microsoft.com/office/drawing/2014/main" id="{E1057D4D-77C1-96E1-A56D-077E818B3344}"/>
              </a:ext>
            </a:extLst>
          </p:cNvPr>
          <p:cNvSpPr txBox="1">
            <a:spLocks/>
          </p:cNvSpPr>
          <p:nvPr/>
        </p:nvSpPr>
        <p:spPr>
          <a:xfrm>
            <a:off x="3444702" y="4558774"/>
            <a:ext cx="1497617" cy="360164"/>
          </a:xfrm>
          <a:prstGeom prst="rect">
            <a:avLst/>
          </a:prstGeom>
        </p:spPr>
        <p:txBody>
          <a:bodyPr vert="horz" lIns="45720" tIns="45720" rIns="0" bIns="0" rtlCol="0" anchor="ctr">
            <a:noAutofit/>
          </a:bodyPr>
          <a:lstStyle>
            <a:lvl1pPr marL="0" indent="0" algn="l" defTabSz="914377" rtl="0" eaLnBrk="1" fontAlgn="base" latinLnBrk="0" hangingPunct="1">
              <a:lnSpc>
                <a:spcPct val="80000"/>
              </a:lnSpc>
              <a:spcBef>
                <a:spcPts val="0"/>
              </a:spcBef>
              <a:spcAft>
                <a:spcPts val="0"/>
              </a:spcAft>
              <a:buClr>
                <a:schemeClr val="accent1"/>
              </a:buClr>
              <a:buSzPct val="75000"/>
              <a:buFont typeface="Wingdings" charset="2"/>
              <a:buNone/>
              <a:defRPr lang="en-US" sz="1400" b="0" i="0" kern="1200" spc="-30" baseline="0">
                <a:solidFill>
                  <a:schemeClr val="tx1"/>
                </a:solidFill>
                <a:latin typeface="+mn-lt"/>
                <a:ea typeface="Calibri" panose="020F0502020204030204" pitchFamily="34" charset="0"/>
                <a:cs typeface="Calibri" panose="020F0502020204030204" pitchFamily="34" charset="0"/>
              </a:defRPr>
            </a:lvl1pPr>
            <a:lvl2pPr marL="365760" indent="-182880" algn="l" defTabSz="914377" rtl="0" eaLnBrk="1" fontAlgn="base" latinLnBrk="0" hangingPunct="1">
              <a:lnSpc>
                <a:spcPct val="90000"/>
              </a:lnSpc>
              <a:spcBef>
                <a:spcPts val="600"/>
              </a:spcBef>
              <a:spcAft>
                <a:spcPts val="300"/>
              </a:spcAft>
              <a:buClr>
                <a:schemeClr val="bg2">
                  <a:lumMod val="50000"/>
                </a:schemeClr>
              </a:buClr>
              <a:buSzPct val="75000"/>
              <a:buFont typeface="Arial" panose="020B0604020202020204" pitchFamily="34" charset="0"/>
              <a:buChar char="•"/>
              <a:defRPr lang="en-US" sz="1800" b="0" i="0" kern="1200" dirty="0" smtClean="0">
                <a:solidFill>
                  <a:schemeClr val="bg2">
                    <a:lumMod val="50000"/>
                  </a:schemeClr>
                </a:solidFill>
                <a:latin typeface="+mn-lt"/>
                <a:ea typeface="Calibri" panose="020F0502020204030204" pitchFamily="34" charset="0"/>
                <a:cs typeface="Calibri" panose="020F0502020204030204" pitchFamily="34" charset="0"/>
              </a:defRPr>
            </a:lvl2pPr>
            <a:lvl3pPr marL="548640" indent="-182880" algn="l" defTabSz="914377" rtl="0" eaLnBrk="1" fontAlgn="base" latinLnBrk="0" hangingPunct="1">
              <a:lnSpc>
                <a:spcPct val="90000"/>
              </a:lnSpc>
              <a:spcBef>
                <a:spcPts val="600"/>
              </a:spcBef>
              <a:spcAft>
                <a:spcPts val="600"/>
              </a:spcAft>
              <a:buClr>
                <a:schemeClr val="bg2">
                  <a:lumMod val="50000"/>
                </a:schemeClr>
              </a:buClr>
              <a:buSzPct val="75000"/>
              <a:buFont typeface="System Font Regular"/>
              <a:buChar char="▸"/>
              <a:defRPr lang="en-US" sz="1600" b="0" i="0" kern="1200" dirty="0" smtClean="0">
                <a:solidFill>
                  <a:schemeClr val="bg2">
                    <a:lumMod val="50000"/>
                  </a:schemeClr>
                </a:solidFill>
                <a:latin typeface="+mn-lt"/>
                <a:ea typeface="Calibri" panose="020F0502020204030204" pitchFamily="34" charset="0"/>
                <a:cs typeface="Calibri" panose="020F0502020204030204" pitchFamily="34" charset="0"/>
              </a:defRPr>
            </a:lvl3pPr>
            <a:lvl4pPr marL="731520" marR="0" indent="-182880" algn="l" defTabSz="914377" rtl="0" eaLnBrk="1" fontAlgn="base" latinLnBrk="0" hangingPunct="1">
              <a:lnSpc>
                <a:spcPct val="90000"/>
              </a:lnSpc>
              <a:spcBef>
                <a:spcPts val="600"/>
              </a:spcBef>
              <a:spcAft>
                <a:spcPts val="600"/>
              </a:spcAft>
              <a:buClr>
                <a:schemeClr val="bg2">
                  <a:lumMod val="50000"/>
                </a:schemeClr>
              </a:buClr>
              <a:buSzPct val="75000"/>
              <a:buFont typeface="Courier New" panose="02070309020205020404" pitchFamily="49" charset="0"/>
              <a:buChar char="o"/>
              <a:tabLst/>
              <a:defRPr lang="en-US" sz="1400" b="0" i="0" kern="1200" dirty="0" smtClean="0">
                <a:solidFill>
                  <a:schemeClr val="bg2">
                    <a:lumMod val="50000"/>
                  </a:schemeClr>
                </a:solidFill>
                <a:latin typeface="+mn-lt"/>
                <a:ea typeface="Calibri" panose="020F0502020204030204" pitchFamily="34" charset="0"/>
                <a:cs typeface="Calibri" panose="020F0502020204030204" pitchFamily="34" charset="0"/>
              </a:defRPr>
            </a:lvl4pPr>
            <a:lvl5pPr marL="171450" indent="-171450" algn="l" defTabSz="914377" rtl="0" eaLnBrk="1" fontAlgn="base" latinLnBrk="0" hangingPunct="1">
              <a:lnSpc>
                <a:spcPct val="90000"/>
              </a:lnSpc>
              <a:spcBef>
                <a:spcPts val="900"/>
              </a:spcBef>
              <a:spcAft>
                <a:spcPts val="600"/>
              </a:spcAft>
              <a:buClr>
                <a:schemeClr val="bg2">
                  <a:lumMod val="50000"/>
                </a:schemeClr>
              </a:buClr>
              <a:buFont typeface="Arial" panose="020B0604020202020204" pitchFamily="34" charset="0"/>
              <a:buChar char="•"/>
              <a:defRPr lang="en-US" sz="1200" b="0" kern="1200">
                <a:solidFill>
                  <a:schemeClr val="bg2">
                    <a:lumMod val="50000"/>
                  </a:schemeClr>
                </a:solidFill>
                <a:latin typeface="+mn-lt"/>
                <a:ea typeface="Segoe UI" panose="020B0502040204020203" pitchFamily="34" charset="0"/>
                <a:cs typeface="Segoe UI" panose="020B05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377" rtl="0" eaLnBrk="1" fontAlgn="base" latinLnBrk="0" hangingPunct="1">
              <a:lnSpc>
                <a:spcPct val="80000"/>
              </a:lnSpc>
              <a:spcBef>
                <a:spcPts val="0"/>
              </a:spcBef>
              <a:spcAft>
                <a:spcPts val="0"/>
              </a:spcAft>
              <a:buClr>
                <a:srgbClr val="0086D9"/>
              </a:buClr>
              <a:buSzPct val="75000"/>
              <a:buFont typeface="Wingdings" charset="2"/>
              <a:buNone/>
              <a:tabLst/>
              <a:defRPr/>
            </a:pPr>
            <a:r>
              <a:rPr kumimoji="0" lang="en-US" sz="1100" b="1" i="0" u="none" strike="noStrike" kern="1200" cap="none" spc="-30" normalizeH="0" baseline="0" noProof="0">
                <a:ln>
                  <a:noFill/>
                </a:ln>
                <a:effectLst/>
                <a:uLnTx/>
                <a:uFillTx/>
                <a:latin typeface="Arial" panose="020B0604020202020204"/>
                <a:cs typeface="Calibri" panose="020F0502020204030204" pitchFamily="34" charset="0"/>
              </a:rPr>
              <a:t>Home Automation</a:t>
            </a:r>
          </a:p>
        </p:txBody>
      </p:sp>
      <p:sp>
        <p:nvSpPr>
          <p:cNvPr id="9" name="Text Placeholder 109">
            <a:extLst>
              <a:ext uri="{FF2B5EF4-FFF2-40B4-BE49-F238E27FC236}">
                <a16:creationId xmlns:a16="http://schemas.microsoft.com/office/drawing/2014/main" id="{AC726C6B-A491-6035-54B8-3B68315E4BEC}"/>
              </a:ext>
            </a:extLst>
          </p:cNvPr>
          <p:cNvSpPr txBox="1">
            <a:spLocks/>
          </p:cNvSpPr>
          <p:nvPr/>
        </p:nvSpPr>
        <p:spPr>
          <a:xfrm>
            <a:off x="1516498" y="4558774"/>
            <a:ext cx="1075574" cy="360164"/>
          </a:xfrm>
          <a:prstGeom prst="rect">
            <a:avLst/>
          </a:prstGeom>
        </p:spPr>
        <p:txBody>
          <a:bodyPr vert="horz" lIns="45720" tIns="45720" rIns="0" bIns="0" rtlCol="0" anchor="ctr">
            <a:noAutofit/>
          </a:bodyPr>
          <a:lstStyle>
            <a:lvl1pPr marL="0" indent="0" algn="l" defTabSz="914377" rtl="0" eaLnBrk="1" fontAlgn="base" latinLnBrk="0" hangingPunct="1">
              <a:lnSpc>
                <a:spcPct val="80000"/>
              </a:lnSpc>
              <a:spcBef>
                <a:spcPts val="0"/>
              </a:spcBef>
              <a:spcAft>
                <a:spcPts val="0"/>
              </a:spcAft>
              <a:buClr>
                <a:schemeClr val="accent1"/>
              </a:buClr>
              <a:buSzPct val="75000"/>
              <a:buFont typeface="Wingdings" charset="2"/>
              <a:buNone/>
              <a:defRPr lang="en-US" sz="1400" b="0" i="0" kern="1200" spc="-30" baseline="0">
                <a:solidFill>
                  <a:schemeClr val="tx1"/>
                </a:solidFill>
                <a:latin typeface="+mn-lt"/>
                <a:ea typeface="Calibri" panose="020F0502020204030204" pitchFamily="34" charset="0"/>
                <a:cs typeface="Calibri" panose="020F0502020204030204" pitchFamily="34" charset="0"/>
              </a:defRPr>
            </a:lvl1pPr>
            <a:lvl2pPr marL="365760" indent="-182880" algn="l" defTabSz="914377" rtl="0" eaLnBrk="1" fontAlgn="base" latinLnBrk="0" hangingPunct="1">
              <a:lnSpc>
                <a:spcPct val="90000"/>
              </a:lnSpc>
              <a:spcBef>
                <a:spcPts val="600"/>
              </a:spcBef>
              <a:spcAft>
                <a:spcPts val="300"/>
              </a:spcAft>
              <a:buClr>
                <a:schemeClr val="bg2">
                  <a:lumMod val="50000"/>
                </a:schemeClr>
              </a:buClr>
              <a:buSzPct val="75000"/>
              <a:buFont typeface="Arial" panose="020B0604020202020204" pitchFamily="34" charset="0"/>
              <a:buChar char="•"/>
              <a:defRPr lang="en-US" sz="1800" b="0" i="0" kern="1200" dirty="0" smtClean="0">
                <a:solidFill>
                  <a:schemeClr val="bg2">
                    <a:lumMod val="50000"/>
                  </a:schemeClr>
                </a:solidFill>
                <a:latin typeface="+mn-lt"/>
                <a:ea typeface="Calibri" panose="020F0502020204030204" pitchFamily="34" charset="0"/>
                <a:cs typeface="Calibri" panose="020F0502020204030204" pitchFamily="34" charset="0"/>
              </a:defRPr>
            </a:lvl2pPr>
            <a:lvl3pPr marL="548640" indent="-182880" algn="l" defTabSz="914377" rtl="0" eaLnBrk="1" fontAlgn="base" latinLnBrk="0" hangingPunct="1">
              <a:lnSpc>
                <a:spcPct val="90000"/>
              </a:lnSpc>
              <a:spcBef>
                <a:spcPts val="600"/>
              </a:spcBef>
              <a:spcAft>
                <a:spcPts val="600"/>
              </a:spcAft>
              <a:buClr>
                <a:schemeClr val="bg2">
                  <a:lumMod val="50000"/>
                </a:schemeClr>
              </a:buClr>
              <a:buSzPct val="75000"/>
              <a:buFont typeface="System Font Regular"/>
              <a:buChar char="▸"/>
              <a:defRPr lang="en-US" sz="1600" b="0" i="0" kern="1200" dirty="0" smtClean="0">
                <a:solidFill>
                  <a:schemeClr val="bg2">
                    <a:lumMod val="50000"/>
                  </a:schemeClr>
                </a:solidFill>
                <a:latin typeface="+mn-lt"/>
                <a:ea typeface="Calibri" panose="020F0502020204030204" pitchFamily="34" charset="0"/>
                <a:cs typeface="Calibri" panose="020F0502020204030204" pitchFamily="34" charset="0"/>
              </a:defRPr>
            </a:lvl3pPr>
            <a:lvl4pPr marL="731520" marR="0" indent="-182880" algn="l" defTabSz="914377" rtl="0" eaLnBrk="1" fontAlgn="base" latinLnBrk="0" hangingPunct="1">
              <a:lnSpc>
                <a:spcPct val="90000"/>
              </a:lnSpc>
              <a:spcBef>
                <a:spcPts val="600"/>
              </a:spcBef>
              <a:spcAft>
                <a:spcPts val="600"/>
              </a:spcAft>
              <a:buClr>
                <a:schemeClr val="bg2">
                  <a:lumMod val="50000"/>
                </a:schemeClr>
              </a:buClr>
              <a:buSzPct val="75000"/>
              <a:buFont typeface="Courier New" panose="02070309020205020404" pitchFamily="49" charset="0"/>
              <a:buChar char="o"/>
              <a:tabLst/>
              <a:defRPr lang="en-US" sz="1400" b="0" i="0" kern="1200" dirty="0" smtClean="0">
                <a:solidFill>
                  <a:schemeClr val="bg2">
                    <a:lumMod val="50000"/>
                  </a:schemeClr>
                </a:solidFill>
                <a:latin typeface="+mn-lt"/>
                <a:ea typeface="Calibri" panose="020F0502020204030204" pitchFamily="34" charset="0"/>
                <a:cs typeface="Calibri" panose="020F0502020204030204" pitchFamily="34" charset="0"/>
              </a:defRPr>
            </a:lvl4pPr>
            <a:lvl5pPr marL="171450" indent="-171450" algn="l" defTabSz="914377" rtl="0" eaLnBrk="1" fontAlgn="base" latinLnBrk="0" hangingPunct="1">
              <a:lnSpc>
                <a:spcPct val="90000"/>
              </a:lnSpc>
              <a:spcBef>
                <a:spcPts val="900"/>
              </a:spcBef>
              <a:spcAft>
                <a:spcPts val="600"/>
              </a:spcAft>
              <a:buClr>
                <a:schemeClr val="bg2">
                  <a:lumMod val="50000"/>
                </a:schemeClr>
              </a:buClr>
              <a:buFont typeface="Arial" panose="020B0604020202020204" pitchFamily="34" charset="0"/>
              <a:buChar char="•"/>
              <a:defRPr lang="en-US" sz="1200" b="0" kern="1200">
                <a:solidFill>
                  <a:schemeClr val="bg2">
                    <a:lumMod val="50000"/>
                  </a:schemeClr>
                </a:solidFill>
                <a:latin typeface="+mn-lt"/>
                <a:ea typeface="Segoe UI" panose="020B0502040204020203" pitchFamily="34" charset="0"/>
                <a:cs typeface="Segoe UI" panose="020B05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377" rtl="0" eaLnBrk="1" fontAlgn="base" latinLnBrk="0" hangingPunct="1">
              <a:lnSpc>
                <a:spcPct val="80000"/>
              </a:lnSpc>
              <a:spcBef>
                <a:spcPts val="0"/>
              </a:spcBef>
              <a:spcAft>
                <a:spcPts val="0"/>
              </a:spcAft>
              <a:buClr>
                <a:srgbClr val="0086D9"/>
              </a:buClr>
              <a:buSzPct val="75000"/>
              <a:buFont typeface="Wingdings" charset="2"/>
              <a:buNone/>
              <a:tabLst/>
              <a:defRPr/>
            </a:pPr>
            <a:r>
              <a:rPr kumimoji="0" lang="en-US" sz="1000" b="1" i="0" u="none" strike="noStrike" kern="1200" cap="none" spc="-30" normalizeH="0" baseline="0" noProof="0">
                <a:ln>
                  <a:noFill/>
                </a:ln>
                <a:effectLst/>
                <a:uLnTx/>
                <a:uFillTx/>
                <a:latin typeface="Arial" panose="020B0604020202020204"/>
                <a:cs typeface="Calibri" panose="020F0502020204030204" pitchFamily="34" charset="0"/>
              </a:rPr>
              <a:t>Home Security</a:t>
            </a:r>
          </a:p>
        </p:txBody>
      </p:sp>
      <p:sp>
        <p:nvSpPr>
          <p:cNvPr id="10" name="Text Placeholder 112">
            <a:extLst>
              <a:ext uri="{FF2B5EF4-FFF2-40B4-BE49-F238E27FC236}">
                <a16:creationId xmlns:a16="http://schemas.microsoft.com/office/drawing/2014/main" id="{1582B7AF-8463-ED2B-8055-9715872060D7}"/>
              </a:ext>
            </a:extLst>
          </p:cNvPr>
          <p:cNvSpPr txBox="1">
            <a:spLocks/>
          </p:cNvSpPr>
          <p:nvPr/>
        </p:nvSpPr>
        <p:spPr>
          <a:xfrm>
            <a:off x="1725489" y="5720026"/>
            <a:ext cx="549978" cy="360164"/>
          </a:xfrm>
          <a:prstGeom prst="rect">
            <a:avLst/>
          </a:prstGeom>
        </p:spPr>
        <p:txBody>
          <a:bodyPr vert="horz" lIns="45720" tIns="45720" rIns="0" bIns="0" rtlCol="0" anchor="ctr">
            <a:noAutofit/>
          </a:bodyPr>
          <a:lstStyle>
            <a:lvl1pPr marL="0" indent="0" algn="l" defTabSz="914377" rtl="0" eaLnBrk="1" fontAlgn="base" latinLnBrk="0" hangingPunct="1">
              <a:lnSpc>
                <a:spcPct val="80000"/>
              </a:lnSpc>
              <a:spcBef>
                <a:spcPts val="0"/>
              </a:spcBef>
              <a:spcAft>
                <a:spcPts val="0"/>
              </a:spcAft>
              <a:buClr>
                <a:schemeClr val="accent1"/>
              </a:buClr>
              <a:buSzPct val="75000"/>
              <a:buFont typeface="Wingdings" charset="2"/>
              <a:buNone/>
              <a:defRPr lang="en-US" sz="1400" b="0" i="0" kern="1200" spc="-30" baseline="0">
                <a:solidFill>
                  <a:schemeClr val="tx1"/>
                </a:solidFill>
                <a:latin typeface="+mn-lt"/>
                <a:ea typeface="Calibri" panose="020F0502020204030204" pitchFamily="34" charset="0"/>
                <a:cs typeface="Calibri" panose="020F0502020204030204" pitchFamily="34" charset="0"/>
              </a:defRPr>
            </a:lvl1pPr>
            <a:lvl2pPr marL="365760" indent="-182880" algn="l" defTabSz="914377" rtl="0" eaLnBrk="1" fontAlgn="base" latinLnBrk="0" hangingPunct="1">
              <a:lnSpc>
                <a:spcPct val="90000"/>
              </a:lnSpc>
              <a:spcBef>
                <a:spcPts val="600"/>
              </a:spcBef>
              <a:spcAft>
                <a:spcPts val="300"/>
              </a:spcAft>
              <a:buClr>
                <a:schemeClr val="bg2">
                  <a:lumMod val="50000"/>
                </a:schemeClr>
              </a:buClr>
              <a:buSzPct val="75000"/>
              <a:buFont typeface="Arial" panose="020B0604020202020204" pitchFamily="34" charset="0"/>
              <a:buChar char="•"/>
              <a:defRPr lang="en-US" sz="1800" b="0" i="0" kern="1200" dirty="0" smtClean="0">
                <a:solidFill>
                  <a:schemeClr val="bg2">
                    <a:lumMod val="50000"/>
                  </a:schemeClr>
                </a:solidFill>
                <a:latin typeface="+mn-lt"/>
                <a:ea typeface="Calibri" panose="020F0502020204030204" pitchFamily="34" charset="0"/>
                <a:cs typeface="Calibri" panose="020F0502020204030204" pitchFamily="34" charset="0"/>
              </a:defRPr>
            </a:lvl2pPr>
            <a:lvl3pPr marL="548640" indent="-182880" algn="l" defTabSz="914377" rtl="0" eaLnBrk="1" fontAlgn="base" latinLnBrk="0" hangingPunct="1">
              <a:lnSpc>
                <a:spcPct val="90000"/>
              </a:lnSpc>
              <a:spcBef>
                <a:spcPts val="600"/>
              </a:spcBef>
              <a:spcAft>
                <a:spcPts val="600"/>
              </a:spcAft>
              <a:buClr>
                <a:schemeClr val="bg2">
                  <a:lumMod val="50000"/>
                </a:schemeClr>
              </a:buClr>
              <a:buSzPct val="75000"/>
              <a:buFont typeface="System Font Regular"/>
              <a:buChar char="▸"/>
              <a:defRPr lang="en-US" sz="1600" b="0" i="0" kern="1200" dirty="0" smtClean="0">
                <a:solidFill>
                  <a:schemeClr val="bg2">
                    <a:lumMod val="50000"/>
                  </a:schemeClr>
                </a:solidFill>
                <a:latin typeface="+mn-lt"/>
                <a:ea typeface="Calibri" panose="020F0502020204030204" pitchFamily="34" charset="0"/>
                <a:cs typeface="Calibri" panose="020F0502020204030204" pitchFamily="34" charset="0"/>
              </a:defRPr>
            </a:lvl3pPr>
            <a:lvl4pPr marL="731520" marR="0" indent="-182880" algn="l" defTabSz="914377" rtl="0" eaLnBrk="1" fontAlgn="base" latinLnBrk="0" hangingPunct="1">
              <a:lnSpc>
                <a:spcPct val="90000"/>
              </a:lnSpc>
              <a:spcBef>
                <a:spcPts val="600"/>
              </a:spcBef>
              <a:spcAft>
                <a:spcPts val="600"/>
              </a:spcAft>
              <a:buClr>
                <a:schemeClr val="bg2">
                  <a:lumMod val="50000"/>
                </a:schemeClr>
              </a:buClr>
              <a:buSzPct val="75000"/>
              <a:buFont typeface="Courier New" panose="02070309020205020404" pitchFamily="49" charset="0"/>
              <a:buChar char="o"/>
              <a:tabLst/>
              <a:defRPr lang="en-US" sz="1400" b="0" i="0" kern="1200" dirty="0" smtClean="0">
                <a:solidFill>
                  <a:schemeClr val="bg2">
                    <a:lumMod val="50000"/>
                  </a:schemeClr>
                </a:solidFill>
                <a:latin typeface="+mn-lt"/>
                <a:ea typeface="Calibri" panose="020F0502020204030204" pitchFamily="34" charset="0"/>
                <a:cs typeface="Calibri" panose="020F0502020204030204" pitchFamily="34" charset="0"/>
              </a:defRPr>
            </a:lvl4pPr>
            <a:lvl5pPr marL="171450" indent="-171450" algn="l" defTabSz="914377" rtl="0" eaLnBrk="1" fontAlgn="base" latinLnBrk="0" hangingPunct="1">
              <a:lnSpc>
                <a:spcPct val="90000"/>
              </a:lnSpc>
              <a:spcBef>
                <a:spcPts val="900"/>
              </a:spcBef>
              <a:spcAft>
                <a:spcPts val="600"/>
              </a:spcAft>
              <a:buClr>
                <a:schemeClr val="bg2">
                  <a:lumMod val="50000"/>
                </a:schemeClr>
              </a:buClr>
              <a:buFont typeface="Arial" panose="020B0604020202020204" pitchFamily="34" charset="0"/>
              <a:buChar char="•"/>
              <a:defRPr lang="en-US" sz="1200" b="0" kern="1200">
                <a:solidFill>
                  <a:schemeClr val="bg2">
                    <a:lumMod val="50000"/>
                  </a:schemeClr>
                </a:solidFill>
                <a:latin typeface="+mn-lt"/>
                <a:ea typeface="Segoe UI" panose="020B0502040204020203" pitchFamily="34" charset="0"/>
                <a:cs typeface="Segoe UI" panose="020B05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377" rtl="0" eaLnBrk="1" fontAlgn="base" latinLnBrk="0" hangingPunct="1">
              <a:lnSpc>
                <a:spcPct val="80000"/>
              </a:lnSpc>
              <a:spcBef>
                <a:spcPts val="0"/>
              </a:spcBef>
              <a:spcAft>
                <a:spcPts val="0"/>
              </a:spcAft>
              <a:buClr>
                <a:srgbClr val="0086D9"/>
              </a:buClr>
              <a:buSzPct val="75000"/>
              <a:buFont typeface="Wingdings" charset="2"/>
              <a:buNone/>
              <a:tabLst/>
              <a:defRPr/>
            </a:pPr>
            <a:r>
              <a:rPr kumimoji="0" lang="en-US" sz="1000" b="1" i="0" u="none" strike="noStrike" kern="1200" cap="none" spc="-30" normalizeH="0" baseline="0" noProof="0">
                <a:ln>
                  <a:noFill/>
                </a:ln>
                <a:effectLst/>
                <a:uLnTx/>
                <a:uFillTx/>
                <a:latin typeface="Arial" panose="020B0604020202020204"/>
                <a:cs typeface="Calibri" panose="020F0502020204030204" pitchFamily="34" charset="0"/>
              </a:rPr>
              <a:t>Smart Lighting</a:t>
            </a:r>
          </a:p>
        </p:txBody>
      </p:sp>
      <p:sp>
        <p:nvSpPr>
          <p:cNvPr id="11" name="Text Placeholder 113">
            <a:extLst>
              <a:ext uri="{FF2B5EF4-FFF2-40B4-BE49-F238E27FC236}">
                <a16:creationId xmlns:a16="http://schemas.microsoft.com/office/drawing/2014/main" id="{CEFE23A3-6552-456A-9A60-92E2B27C8E80}"/>
              </a:ext>
            </a:extLst>
          </p:cNvPr>
          <p:cNvSpPr txBox="1">
            <a:spLocks/>
          </p:cNvSpPr>
          <p:nvPr/>
        </p:nvSpPr>
        <p:spPr>
          <a:xfrm>
            <a:off x="3428035" y="5720026"/>
            <a:ext cx="1497617" cy="360164"/>
          </a:xfrm>
          <a:prstGeom prst="rect">
            <a:avLst/>
          </a:prstGeom>
        </p:spPr>
        <p:txBody>
          <a:bodyPr vert="horz" lIns="45720" tIns="45720" rIns="0" bIns="0" rtlCol="0" anchor="ctr">
            <a:noAutofit/>
          </a:bodyPr>
          <a:lstStyle>
            <a:lvl1pPr marL="0" indent="0" algn="l" defTabSz="914377" rtl="0" eaLnBrk="1" fontAlgn="base" latinLnBrk="0" hangingPunct="1">
              <a:lnSpc>
                <a:spcPct val="80000"/>
              </a:lnSpc>
              <a:spcBef>
                <a:spcPts val="0"/>
              </a:spcBef>
              <a:spcAft>
                <a:spcPts val="0"/>
              </a:spcAft>
              <a:buClr>
                <a:schemeClr val="accent1"/>
              </a:buClr>
              <a:buSzPct val="75000"/>
              <a:buFont typeface="Wingdings" charset="2"/>
              <a:buNone/>
              <a:defRPr lang="en-US" sz="1400" b="0" i="0" kern="1200" spc="-30" baseline="0">
                <a:solidFill>
                  <a:schemeClr val="tx1"/>
                </a:solidFill>
                <a:latin typeface="+mn-lt"/>
                <a:ea typeface="Calibri" panose="020F0502020204030204" pitchFamily="34" charset="0"/>
                <a:cs typeface="Calibri" panose="020F0502020204030204" pitchFamily="34" charset="0"/>
              </a:defRPr>
            </a:lvl1pPr>
            <a:lvl2pPr marL="365760" indent="-182880" algn="l" defTabSz="914377" rtl="0" eaLnBrk="1" fontAlgn="base" latinLnBrk="0" hangingPunct="1">
              <a:lnSpc>
                <a:spcPct val="90000"/>
              </a:lnSpc>
              <a:spcBef>
                <a:spcPts val="600"/>
              </a:spcBef>
              <a:spcAft>
                <a:spcPts val="300"/>
              </a:spcAft>
              <a:buClr>
                <a:schemeClr val="bg2">
                  <a:lumMod val="50000"/>
                </a:schemeClr>
              </a:buClr>
              <a:buSzPct val="75000"/>
              <a:buFont typeface="Arial" panose="020B0604020202020204" pitchFamily="34" charset="0"/>
              <a:buChar char="•"/>
              <a:defRPr lang="en-US" sz="1800" b="0" i="0" kern="1200" dirty="0" smtClean="0">
                <a:solidFill>
                  <a:schemeClr val="bg2">
                    <a:lumMod val="50000"/>
                  </a:schemeClr>
                </a:solidFill>
                <a:latin typeface="+mn-lt"/>
                <a:ea typeface="Calibri" panose="020F0502020204030204" pitchFamily="34" charset="0"/>
                <a:cs typeface="Calibri" panose="020F0502020204030204" pitchFamily="34" charset="0"/>
              </a:defRPr>
            </a:lvl2pPr>
            <a:lvl3pPr marL="548640" indent="-182880" algn="l" defTabSz="914377" rtl="0" eaLnBrk="1" fontAlgn="base" latinLnBrk="0" hangingPunct="1">
              <a:lnSpc>
                <a:spcPct val="90000"/>
              </a:lnSpc>
              <a:spcBef>
                <a:spcPts val="600"/>
              </a:spcBef>
              <a:spcAft>
                <a:spcPts val="600"/>
              </a:spcAft>
              <a:buClr>
                <a:schemeClr val="bg2">
                  <a:lumMod val="50000"/>
                </a:schemeClr>
              </a:buClr>
              <a:buSzPct val="75000"/>
              <a:buFont typeface="System Font Regular"/>
              <a:buChar char="▸"/>
              <a:defRPr lang="en-US" sz="1600" b="0" i="0" kern="1200" dirty="0" smtClean="0">
                <a:solidFill>
                  <a:schemeClr val="bg2">
                    <a:lumMod val="50000"/>
                  </a:schemeClr>
                </a:solidFill>
                <a:latin typeface="+mn-lt"/>
                <a:ea typeface="Calibri" panose="020F0502020204030204" pitchFamily="34" charset="0"/>
                <a:cs typeface="Calibri" panose="020F0502020204030204" pitchFamily="34" charset="0"/>
              </a:defRPr>
            </a:lvl3pPr>
            <a:lvl4pPr marL="731520" marR="0" indent="-182880" algn="l" defTabSz="914377" rtl="0" eaLnBrk="1" fontAlgn="base" latinLnBrk="0" hangingPunct="1">
              <a:lnSpc>
                <a:spcPct val="90000"/>
              </a:lnSpc>
              <a:spcBef>
                <a:spcPts val="600"/>
              </a:spcBef>
              <a:spcAft>
                <a:spcPts val="600"/>
              </a:spcAft>
              <a:buClr>
                <a:schemeClr val="bg2">
                  <a:lumMod val="50000"/>
                </a:schemeClr>
              </a:buClr>
              <a:buSzPct val="75000"/>
              <a:buFont typeface="Courier New" panose="02070309020205020404" pitchFamily="49" charset="0"/>
              <a:buChar char="o"/>
              <a:tabLst/>
              <a:defRPr lang="en-US" sz="1400" b="0" i="0" kern="1200" dirty="0" smtClean="0">
                <a:solidFill>
                  <a:schemeClr val="bg2">
                    <a:lumMod val="50000"/>
                  </a:schemeClr>
                </a:solidFill>
                <a:latin typeface="+mn-lt"/>
                <a:ea typeface="Calibri" panose="020F0502020204030204" pitchFamily="34" charset="0"/>
                <a:cs typeface="Calibri" panose="020F0502020204030204" pitchFamily="34" charset="0"/>
              </a:defRPr>
            </a:lvl4pPr>
            <a:lvl5pPr marL="171450" indent="-171450" algn="l" defTabSz="914377" rtl="0" eaLnBrk="1" fontAlgn="base" latinLnBrk="0" hangingPunct="1">
              <a:lnSpc>
                <a:spcPct val="90000"/>
              </a:lnSpc>
              <a:spcBef>
                <a:spcPts val="900"/>
              </a:spcBef>
              <a:spcAft>
                <a:spcPts val="600"/>
              </a:spcAft>
              <a:buClr>
                <a:schemeClr val="bg2">
                  <a:lumMod val="50000"/>
                </a:schemeClr>
              </a:buClr>
              <a:buFont typeface="Arial" panose="020B0604020202020204" pitchFamily="34" charset="0"/>
              <a:buChar char="•"/>
              <a:defRPr lang="en-US" sz="1200" b="0" kern="1200">
                <a:solidFill>
                  <a:schemeClr val="bg2">
                    <a:lumMod val="50000"/>
                  </a:schemeClr>
                </a:solidFill>
                <a:latin typeface="+mn-lt"/>
                <a:ea typeface="Segoe UI" panose="020B0502040204020203" pitchFamily="34" charset="0"/>
                <a:cs typeface="Segoe UI" panose="020B05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377" rtl="0" eaLnBrk="1" fontAlgn="base" latinLnBrk="0" hangingPunct="1">
              <a:lnSpc>
                <a:spcPct val="80000"/>
              </a:lnSpc>
              <a:spcBef>
                <a:spcPts val="0"/>
              </a:spcBef>
              <a:spcAft>
                <a:spcPts val="0"/>
              </a:spcAft>
              <a:buClr>
                <a:srgbClr val="0086D9"/>
              </a:buClr>
              <a:buSzPct val="75000"/>
              <a:buFont typeface="Wingdings" charset="2"/>
              <a:buNone/>
              <a:tabLst/>
              <a:defRPr/>
            </a:pPr>
            <a:r>
              <a:rPr kumimoji="0" lang="en-US" sz="1000" b="1" i="0" u="none" strike="noStrike" kern="1200" cap="none" spc="-30" normalizeH="0" baseline="0" noProof="0">
                <a:ln>
                  <a:noFill/>
                </a:ln>
                <a:effectLst/>
                <a:uLnTx/>
                <a:uFillTx/>
                <a:latin typeface="Arial" panose="020B0604020202020204"/>
                <a:cs typeface="Calibri" panose="020F0502020204030204" pitchFamily="34" charset="0"/>
              </a:rPr>
              <a:t>Service Providers</a:t>
            </a:r>
          </a:p>
        </p:txBody>
      </p:sp>
      <p:sp>
        <p:nvSpPr>
          <p:cNvPr id="13" name="Freeform 12">
            <a:extLst>
              <a:ext uri="{FF2B5EF4-FFF2-40B4-BE49-F238E27FC236}">
                <a16:creationId xmlns:a16="http://schemas.microsoft.com/office/drawing/2014/main" id="{A679E7D8-EF5E-A2C8-FFCE-5AA606AC382A}"/>
              </a:ext>
            </a:extLst>
          </p:cNvPr>
          <p:cNvSpPr/>
          <p:nvPr/>
        </p:nvSpPr>
        <p:spPr>
          <a:xfrm>
            <a:off x="4171152" y="4315389"/>
            <a:ext cx="40737" cy="204584"/>
          </a:xfrm>
          <a:custGeom>
            <a:avLst/>
            <a:gdLst>
              <a:gd name="connsiteX0" fmla="*/ 0 w 40737"/>
              <a:gd name="connsiteY0" fmla="*/ 0 h 204584"/>
              <a:gd name="connsiteX1" fmla="*/ 40737 w 40737"/>
              <a:gd name="connsiteY1" fmla="*/ 40737 h 204584"/>
              <a:gd name="connsiteX2" fmla="*/ 40737 w 40737"/>
              <a:gd name="connsiteY2" fmla="*/ 91359 h 204584"/>
              <a:gd name="connsiteX3" fmla="*/ 26958 w 40737"/>
              <a:gd name="connsiteY3" fmla="*/ 105138 h 204584"/>
              <a:gd name="connsiteX4" fmla="*/ 26958 w 40737"/>
              <a:gd name="connsiteY4" fmla="*/ 204584 h 204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737" h="204584">
                <a:moveTo>
                  <a:pt x="0" y="0"/>
                </a:moveTo>
                <a:lnTo>
                  <a:pt x="40737" y="40737"/>
                </a:lnTo>
                <a:lnTo>
                  <a:pt x="40737" y="91359"/>
                </a:lnTo>
                <a:lnTo>
                  <a:pt x="26958" y="105138"/>
                </a:lnTo>
                <a:lnTo>
                  <a:pt x="26958" y="204584"/>
                </a:lnTo>
              </a:path>
            </a:pathLst>
          </a:custGeom>
          <a:noFill/>
          <a:ln w="14883" cap="flat">
            <a:solidFill>
              <a:schemeClr val="bg1"/>
            </a:solid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333333"/>
              </a:solidFill>
              <a:effectLst/>
              <a:uLnTx/>
              <a:uFillTx/>
              <a:latin typeface="Arial" panose="020B0502030000000004" pitchFamily="34" charset="0"/>
              <a:ea typeface="+mn-ea"/>
              <a:cs typeface="+mn-cs"/>
            </a:endParaRPr>
          </a:p>
        </p:txBody>
      </p:sp>
      <p:cxnSp>
        <p:nvCxnSpPr>
          <p:cNvPr id="23" name="Straight Connector 22">
            <a:extLst>
              <a:ext uri="{FF2B5EF4-FFF2-40B4-BE49-F238E27FC236}">
                <a16:creationId xmlns:a16="http://schemas.microsoft.com/office/drawing/2014/main" id="{5336E5C3-9992-5236-FBF2-40106B73417D}"/>
              </a:ext>
            </a:extLst>
          </p:cNvPr>
          <p:cNvCxnSpPr>
            <a:cxnSpLocks/>
          </p:cNvCxnSpPr>
          <p:nvPr/>
        </p:nvCxnSpPr>
        <p:spPr>
          <a:xfrm>
            <a:off x="3193496" y="4212546"/>
            <a:ext cx="0" cy="186764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6AC2115-9D77-6C8E-94E5-09C372FF36B0}"/>
              </a:ext>
            </a:extLst>
          </p:cNvPr>
          <p:cNvCxnSpPr>
            <a:cxnSpLocks/>
          </p:cNvCxnSpPr>
          <p:nvPr/>
        </p:nvCxnSpPr>
        <p:spPr>
          <a:xfrm flipH="1">
            <a:off x="1540975" y="5090115"/>
            <a:ext cx="330504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7" name="Picture 26">
            <a:extLst>
              <a:ext uri="{FF2B5EF4-FFF2-40B4-BE49-F238E27FC236}">
                <a16:creationId xmlns:a16="http://schemas.microsoft.com/office/drawing/2014/main" id="{0CF8AF1C-226F-BD08-6BD8-BD40A5F43A2B}"/>
              </a:ext>
            </a:extLst>
          </p:cNvPr>
          <p:cNvPicPr>
            <a:picLocks noChangeAspect="1"/>
          </p:cNvPicPr>
          <p:nvPr/>
        </p:nvPicPr>
        <p:blipFill>
          <a:blip r:embed="rId3"/>
          <a:stretch>
            <a:fillRect/>
          </a:stretch>
        </p:blipFill>
        <p:spPr>
          <a:xfrm>
            <a:off x="1864990" y="4167921"/>
            <a:ext cx="378590" cy="364823"/>
          </a:xfrm>
          <a:prstGeom prst="rect">
            <a:avLst/>
          </a:prstGeom>
        </p:spPr>
      </p:pic>
      <p:pic>
        <p:nvPicPr>
          <p:cNvPr id="28" name="Picture 27">
            <a:extLst>
              <a:ext uri="{FF2B5EF4-FFF2-40B4-BE49-F238E27FC236}">
                <a16:creationId xmlns:a16="http://schemas.microsoft.com/office/drawing/2014/main" id="{F05998D4-45C8-EE40-C004-CFB635E9ECCF}"/>
              </a:ext>
            </a:extLst>
          </p:cNvPr>
          <p:cNvPicPr>
            <a:picLocks noChangeAspect="1"/>
          </p:cNvPicPr>
          <p:nvPr/>
        </p:nvPicPr>
        <p:blipFill>
          <a:blip r:embed="rId4"/>
          <a:stretch>
            <a:fillRect/>
          </a:stretch>
        </p:blipFill>
        <p:spPr>
          <a:xfrm>
            <a:off x="3871516" y="4095683"/>
            <a:ext cx="543793" cy="461192"/>
          </a:xfrm>
          <a:prstGeom prst="rect">
            <a:avLst/>
          </a:prstGeom>
        </p:spPr>
      </p:pic>
      <p:pic>
        <p:nvPicPr>
          <p:cNvPr id="29" name="Picture 28">
            <a:extLst>
              <a:ext uri="{FF2B5EF4-FFF2-40B4-BE49-F238E27FC236}">
                <a16:creationId xmlns:a16="http://schemas.microsoft.com/office/drawing/2014/main" id="{9F2EFDCC-97C5-984D-24C3-DC9A6FCC6BC3}"/>
              </a:ext>
            </a:extLst>
          </p:cNvPr>
          <p:cNvPicPr>
            <a:picLocks noChangeAspect="1"/>
          </p:cNvPicPr>
          <p:nvPr/>
        </p:nvPicPr>
        <p:blipFill>
          <a:blip r:embed="rId5"/>
          <a:stretch>
            <a:fillRect/>
          </a:stretch>
        </p:blipFill>
        <p:spPr>
          <a:xfrm>
            <a:off x="1802236" y="5275925"/>
            <a:ext cx="461191" cy="440541"/>
          </a:xfrm>
          <a:prstGeom prst="rect">
            <a:avLst/>
          </a:prstGeom>
        </p:spPr>
      </p:pic>
      <p:pic>
        <p:nvPicPr>
          <p:cNvPr id="30" name="Picture 29">
            <a:extLst>
              <a:ext uri="{FF2B5EF4-FFF2-40B4-BE49-F238E27FC236}">
                <a16:creationId xmlns:a16="http://schemas.microsoft.com/office/drawing/2014/main" id="{6C8BD012-B16E-D368-369D-6A7146DF6150}"/>
              </a:ext>
            </a:extLst>
          </p:cNvPr>
          <p:cNvPicPr>
            <a:picLocks noChangeAspect="1"/>
          </p:cNvPicPr>
          <p:nvPr/>
        </p:nvPicPr>
        <p:blipFill>
          <a:blip r:embed="rId6"/>
          <a:stretch>
            <a:fillRect/>
          </a:stretch>
        </p:blipFill>
        <p:spPr>
          <a:xfrm>
            <a:off x="3923142" y="5377909"/>
            <a:ext cx="440541" cy="323522"/>
          </a:xfrm>
          <a:prstGeom prst="rect">
            <a:avLst/>
          </a:prstGeom>
        </p:spPr>
      </p:pic>
      <p:sp>
        <p:nvSpPr>
          <p:cNvPr id="7" name="TextBox 6">
            <a:extLst>
              <a:ext uri="{FF2B5EF4-FFF2-40B4-BE49-F238E27FC236}">
                <a16:creationId xmlns:a16="http://schemas.microsoft.com/office/drawing/2014/main" id="{8043D0A2-FA5A-EED3-93E9-B3D28E44052F}"/>
              </a:ext>
            </a:extLst>
          </p:cNvPr>
          <p:cNvSpPr txBox="1"/>
          <p:nvPr/>
        </p:nvSpPr>
        <p:spPr>
          <a:xfrm>
            <a:off x="8811012" y="6013160"/>
            <a:ext cx="2727698" cy="230832"/>
          </a:xfrm>
          <a:prstGeom prst="rect">
            <a:avLst/>
          </a:prstGeom>
          <a:noFill/>
          <a:ln>
            <a:noFill/>
          </a:ln>
        </p:spPr>
        <p:txBody>
          <a:bodyPr wrap="square" rtlCol="0" anchor="ctr">
            <a:spAutoFit/>
          </a:bodyPr>
          <a:lstStyle/>
          <a:p>
            <a:pPr algn="ctr"/>
            <a:r>
              <a:rPr lang="en-US" sz="900">
                <a:solidFill>
                  <a:schemeClr val="tx1">
                    <a:lumMod val="50000"/>
                    <a:lumOff val="50000"/>
                  </a:schemeClr>
                </a:solidFill>
                <a:effectLst/>
                <a:latin typeface="Helvetica" pitchFamily="2" charset="0"/>
              </a:rPr>
              <a:t>Source: Silicon Labs Analyst Day - March 2025</a:t>
            </a:r>
          </a:p>
        </p:txBody>
      </p:sp>
      <p:pic>
        <p:nvPicPr>
          <p:cNvPr id="17" name="Picture 16">
            <a:extLst>
              <a:ext uri="{FF2B5EF4-FFF2-40B4-BE49-F238E27FC236}">
                <a16:creationId xmlns:a16="http://schemas.microsoft.com/office/drawing/2014/main" id="{0572C647-9598-35EC-9D2C-1868FAE02E86}"/>
              </a:ext>
            </a:extLst>
          </p:cNvPr>
          <p:cNvPicPr>
            <a:picLocks noChangeAspect="1"/>
          </p:cNvPicPr>
          <p:nvPr/>
        </p:nvPicPr>
        <p:blipFill>
          <a:blip r:embed="rId7">
            <a:extLst>
              <a:ext uri="{28A0092B-C50C-407E-A947-70E740481C1C}">
                <a14:useLocalDpi xmlns:a14="http://schemas.microsoft.com/office/drawing/2010/main" val="0"/>
              </a:ext>
            </a:extLst>
          </a:blip>
          <a:srcRect t="635" b="635"/>
          <a:stretch/>
        </p:blipFill>
        <p:spPr>
          <a:xfrm>
            <a:off x="1189331" y="1155880"/>
            <a:ext cx="4008330" cy="2634181"/>
          </a:xfrm>
          <a:prstGeom prst="rect">
            <a:avLst/>
          </a:prstGeom>
        </p:spPr>
      </p:pic>
      <p:sp>
        <p:nvSpPr>
          <p:cNvPr id="3" name="Slide Number Placeholder 2">
            <a:extLst>
              <a:ext uri="{FF2B5EF4-FFF2-40B4-BE49-F238E27FC236}">
                <a16:creationId xmlns:a16="http://schemas.microsoft.com/office/drawing/2014/main" id="{1F88B561-42CD-151E-4A5A-AEB21CE29321}"/>
              </a:ext>
            </a:extLst>
          </p:cNvPr>
          <p:cNvSpPr>
            <a:spLocks noGrp="1"/>
          </p:cNvSpPr>
          <p:nvPr>
            <p:ph type="sldNum" sz="quarter" idx="26"/>
          </p:nvPr>
        </p:nvSpPr>
        <p:spPr/>
        <p:txBody>
          <a:bodyPr/>
          <a:lstStyle/>
          <a:p>
            <a:pPr>
              <a:defRPr/>
            </a:pPr>
            <a:fld id="{FC916849-326D-3C44-83DD-50F4EDFE5C43}" type="slidenum">
              <a:rPr lang="en-US" smtClean="0"/>
              <a:pPr>
                <a:defRPr/>
              </a:pPr>
              <a:t>15</a:t>
            </a:fld>
            <a:endParaRPr lang="en-US" sz="900"/>
          </a:p>
        </p:txBody>
      </p:sp>
      <p:sp>
        <p:nvSpPr>
          <p:cNvPr id="12" name="Footer Placeholder 11">
            <a:extLst>
              <a:ext uri="{FF2B5EF4-FFF2-40B4-BE49-F238E27FC236}">
                <a16:creationId xmlns:a16="http://schemas.microsoft.com/office/drawing/2014/main" id="{125F8B72-AB3F-2CCA-41A0-BCD469B2B6E3}"/>
              </a:ext>
            </a:extLst>
          </p:cNvPr>
          <p:cNvSpPr>
            <a:spLocks noGrp="1"/>
          </p:cNvSpPr>
          <p:nvPr>
            <p:ph type="ftr" sz="quarter" idx="27"/>
          </p:nvPr>
        </p:nvSpPr>
        <p:spPr/>
        <p:txBody>
          <a:bodyPr/>
          <a:lstStyle/>
          <a:p>
            <a:pPr>
              <a:defRPr/>
            </a:pPr>
            <a:r>
              <a:rPr lang="en-US"/>
              <a:t>© Silicon Laboratories Inc. All Rights Reserved</a:t>
            </a:r>
          </a:p>
        </p:txBody>
      </p:sp>
    </p:spTree>
    <p:extLst>
      <p:ext uri="{BB962C8B-B14F-4D97-AF65-F5344CB8AC3E}">
        <p14:creationId xmlns:p14="http://schemas.microsoft.com/office/powerpoint/2010/main" val="2307877326"/>
      </p:ext>
    </p:extLst>
  </p:cSld>
  <p:clrMapOvr>
    <a:masterClrMapping/>
  </p:clrMapOvr>
  <p:transition spd="med">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FB084-B8EF-824D-C844-DCF8993EFA84}"/>
              </a:ext>
            </a:extLst>
          </p:cNvPr>
          <p:cNvSpPr>
            <a:spLocks noGrp="1"/>
          </p:cNvSpPr>
          <p:nvPr>
            <p:ph type="title"/>
          </p:nvPr>
        </p:nvSpPr>
        <p:spPr/>
        <p:txBody>
          <a:bodyPr/>
          <a:lstStyle/>
          <a:p>
            <a:r>
              <a:rPr lang="en-US"/>
              <a:t>Life: Transforming Health and Personal Electronics</a:t>
            </a:r>
          </a:p>
        </p:txBody>
      </p:sp>
      <p:sp>
        <p:nvSpPr>
          <p:cNvPr id="6" name="Content Placeholder 6">
            <a:extLst>
              <a:ext uri="{FF2B5EF4-FFF2-40B4-BE49-F238E27FC236}">
                <a16:creationId xmlns:a16="http://schemas.microsoft.com/office/drawing/2014/main" id="{6B2FFE52-FB4E-5277-2E5C-1092F28ED829}"/>
              </a:ext>
            </a:extLst>
          </p:cNvPr>
          <p:cNvSpPr txBox="1">
            <a:spLocks/>
          </p:cNvSpPr>
          <p:nvPr/>
        </p:nvSpPr>
        <p:spPr>
          <a:xfrm>
            <a:off x="6969056" y="1183166"/>
            <a:ext cx="4569404" cy="4984655"/>
          </a:xfrm>
          <a:prstGeom prst="rect">
            <a:avLst/>
          </a:prstGeom>
          <a:noFill/>
        </p:spPr>
        <p:txBody>
          <a:bodyPr vert="horz" lIns="91440" tIns="45720" rIns="91440" bIns="45720" rtlCol="0" anchor="t">
            <a:normAutofit/>
          </a:bodyPr>
          <a:lstStyle>
            <a:lvl1pPr marL="182563" indent="-182563" algn="l" defTabSz="912813" rtl="0" eaLnBrk="1" fontAlgn="base" hangingPunct="1">
              <a:lnSpc>
                <a:spcPct val="100000"/>
              </a:lnSpc>
              <a:spcBef>
                <a:spcPts val="0"/>
              </a:spcBef>
              <a:spcAft>
                <a:spcPts val="600"/>
              </a:spcAft>
              <a:buClr>
                <a:schemeClr val="accent1"/>
              </a:buClr>
              <a:buSzPct val="90000"/>
              <a:buFont typeface="Wingdings" pitchFamily="2" charset="2"/>
              <a:buChar char="§"/>
              <a:defRPr lang="en-US" sz="1600" b="1" i="0" kern="1200" spc="10" baseline="0">
                <a:solidFill>
                  <a:schemeClr val="tx1"/>
                </a:solidFill>
                <a:latin typeface="+mj-lt"/>
                <a:ea typeface="Roboto Medium" panose="02000000000000000000" pitchFamily="2" charset="0"/>
                <a:cs typeface="Segoe UI Semilight" panose="020B0402040204020203" pitchFamily="34" charset="0"/>
              </a:defRPr>
            </a:lvl1pPr>
            <a:lvl2pPr marL="365125" indent="-182563" algn="l" defTabSz="912813" rtl="0" eaLnBrk="1" fontAlgn="base" hangingPunct="1">
              <a:lnSpc>
                <a:spcPct val="100000"/>
              </a:lnSpc>
              <a:spcBef>
                <a:spcPts val="0"/>
              </a:spcBef>
              <a:spcAft>
                <a:spcPts val="600"/>
              </a:spcAft>
              <a:buClr>
                <a:schemeClr val="accent1"/>
              </a:buClr>
              <a:buSzPct val="90000"/>
              <a:buFont typeface="Arial" panose="020B0604020202020204" pitchFamily="34" charset="0"/>
              <a:buChar char="•"/>
              <a:defRPr lang="en-US" sz="14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2pPr>
            <a:lvl3pPr marL="547688" indent="-182880" algn="l" defTabSz="912813" rtl="0" eaLnBrk="1" fontAlgn="base" hangingPunct="1">
              <a:lnSpc>
                <a:spcPct val="100000"/>
              </a:lnSpc>
              <a:spcBef>
                <a:spcPts val="0"/>
              </a:spcBef>
              <a:spcAft>
                <a:spcPts val="600"/>
              </a:spcAft>
              <a:buClr>
                <a:schemeClr val="accent1"/>
              </a:buClr>
              <a:buSzPct val="90000"/>
              <a:buFont typeface="Arial"/>
              <a:buChar char="▸"/>
              <a:defRPr lang="en-US" sz="12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3pPr>
            <a:lvl4pPr marL="73025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4pPr>
            <a:lvl5pPr marL="731520" indent="0" algn="l" defTabSz="912813" rtl="0" eaLnBrk="1" fontAlgn="base" hangingPunct="1">
              <a:lnSpc>
                <a:spcPct val="100000"/>
              </a:lnSpc>
              <a:spcBef>
                <a:spcPts val="0"/>
              </a:spcBef>
              <a:spcAft>
                <a:spcPts val="600"/>
              </a:spcAft>
              <a:buClr>
                <a:schemeClr val="accent1"/>
              </a:buClr>
              <a:defRPr lang="en-US" sz="1000" b="0" i="0" kern="1200" spc="20" baseline="0">
                <a:solidFill>
                  <a:schemeClr val="tx1"/>
                </a:solidFill>
                <a:latin typeface="+mn-lt"/>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2813" rtl="0" eaLnBrk="1" fontAlgn="base" latinLnBrk="0" hangingPunct="1">
              <a:lnSpc>
                <a:spcPct val="130000"/>
              </a:lnSpc>
              <a:spcBef>
                <a:spcPts val="0"/>
              </a:spcBef>
              <a:spcAft>
                <a:spcPts val="1200"/>
              </a:spcAft>
              <a:buClr>
                <a:srgbClr val="D91E2A"/>
              </a:buClr>
              <a:buSzPct val="90000"/>
              <a:buFont typeface="Wingdings" pitchFamily="2" charset="2"/>
              <a:buNone/>
              <a:tabLst/>
              <a:defRPr/>
            </a:pPr>
            <a:r>
              <a:rPr kumimoji="0" lang="en-US" sz="1600" b="1" i="0" u="none" strike="noStrike" kern="1200" cap="none" spc="10" normalizeH="0" baseline="0" noProof="0">
                <a:ln>
                  <a:noFill/>
                </a:ln>
                <a:effectLst/>
                <a:uLnTx/>
                <a:uFillTx/>
                <a:latin typeface="Arial" panose="020B0604020202020204"/>
                <a:ea typeface="Roboto Medium"/>
                <a:cs typeface="Segoe UI Semilight"/>
              </a:rPr>
              <a:t>Healthcare expanding from hospital to home</a:t>
            </a:r>
          </a:p>
          <a:p>
            <a:pPr marL="182245" marR="0" lvl="0" indent="-182245" algn="l" defTabSz="912813" rtl="0" eaLnBrk="1" fontAlgn="base" latinLnBrk="0" hangingPunct="1">
              <a:lnSpc>
                <a:spcPct val="130000"/>
              </a:lnSpc>
              <a:spcBef>
                <a:spcPts val="0"/>
              </a:spcBef>
              <a:spcAft>
                <a:spcPts val="1200"/>
              </a:spcAft>
              <a:buClr>
                <a:srgbClr val="D91E2A"/>
              </a:buClr>
              <a:buSzPct val="90000"/>
              <a:buFont typeface="Wingdings" pitchFamily="2" charset="2"/>
              <a:buChar char="§"/>
              <a:tabLst/>
              <a:defRPr/>
            </a:pPr>
            <a:r>
              <a:rPr lang="en-US" sz="1200" b="0">
                <a:latin typeface="Arial" panose="020B0604020202020204"/>
                <a:ea typeface="Roboto Medium"/>
                <a:cs typeface="Segoe UI Semilight"/>
              </a:rPr>
              <a:t>Disposable medical patches now capable of measuring key health parameters and delivering life-saving medications</a:t>
            </a:r>
          </a:p>
          <a:p>
            <a:pPr marL="182245" marR="0" lvl="0" indent="-182245" algn="l" defTabSz="912813" rtl="0" eaLnBrk="1" fontAlgn="base" latinLnBrk="0" hangingPunct="1">
              <a:lnSpc>
                <a:spcPct val="130000"/>
              </a:lnSpc>
              <a:spcBef>
                <a:spcPts val="0"/>
              </a:spcBef>
              <a:spcAft>
                <a:spcPts val="1200"/>
              </a:spcAft>
              <a:buClr>
                <a:srgbClr val="D91E2A"/>
              </a:buClr>
              <a:buSzPct val="90000"/>
              <a:buFont typeface="Wingdings" pitchFamily="2" charset="2"/>
              <a:buChar char="§"/>
              <a:tabLst/>
              <a:defRPr/>
            </a:pPr>
            <a:r>
              <a:rPr lang="en-US" sz="1200" b="0">
                <a:latin typeface="Arial" panose="020B0604020202020204"/>
                <a:ea typeface="Roboto Medium"/>
                <a:cs typeface="Arial"/>
              </a:rPr>
              <a:t>Increasing global diabetes population driving growth</a:t>
            </a:r>
            <a:r>
              <a:rPr kumimoji="0" lang="en-US" sz="1200" b="0" i="0" u="none" strike="noStrike" kern="1200" cap="none" spc="10" normalizeH="0" baseline="0" noProof="0">
                <a:ln>
                  <a:noFill/>
                </a:ln>
                <a:effectLst/>
                <a:uLnTx/>
                <a:uFillTx/>
                <a:latin typeface="Arial" panose="020B0604020202020204"/>
                <a:ea typeface="Roboto Medium"/>
                <a:cs typeface="Segoe UI Semilight"/>
              </a:rPr>
              <a:t>,</a:t>
            </a:r>
            <a:r>
              <a:rPr lang="en-US" sz="1200" b="0">
                <a:latin typeface="Arial" panose="020B0604020202020204"/>
                <a:ea typeface="Roboto Medium"/>
                <a:cs typeface="Segoe UI Semilight"/>
              </a:rPr>
              <a:t> now shipping</a:t>
            </a:r>
            <a:r>
              <a:rPr kumimoji="0" lang="en-US" sz="1200" b="0" i="0" u="none" strike="noStrike" kern="1200" cap="none" spc="10" normalizeH="0" baseline="0" noProof="0">
                <a:ln>
                  <a:noFill/>
                </a:ln>
                <a:effectLst/>
                <a:uLnTx/>
                <a:uFillTx/>
                <a:latin typeface="Arial" panose="020B0604020202020204"/>
                <a:ea typeface="Roboto Medium"/>
                <a:cs typeface="Segoe UI Semilight"/>
              </a:rPr>
              <a:t> to over 10 </a:t>
            </a:r>
            <a:r>
              <a:rPr lang="en-US" sz="1200" b="0">
                <a:latin typeface="Arial" panose="020B0604020202020204"/>
                <a:ea typeface="Roboto Medium"/>
                <a:cs typeface="Segoe UI Semilight"/>
              </a:rPr>
              <a:t>insulin management companies</a:t>
            </a:r>
            <a:endParaRPr lang="en-US"/>
          </a:p>
          <a:p>
            <a:pPr marL="182245" marR="0" lvl="0" indent="-182245" algn="l" defTabSz="912813" rtl="0" eaLnBrk="1" fontAlgn="base" latinLnBrk="0" hangingPunct="1">
              <a:lnSpc>
                <a:spcPct val="130000"/>
              </a:lnSpc>
              <a:spcBef>
                <a:spcPts val="0"/>
              </a:spcBef>
              <a:spcAft>
                <a:spcPts val="1200"/>
              </a:spcAft>
              <a:buClr>
                <a:srgbClr val="D91E2A"/>
              </a:buClr>
              <a:buSzPct val="90000"/>
              <a:buFont typeface="Wingdings" pitchFamily="2" charset="2"/>
              <a:buChar char="§"/>
              <a:tabLst/>
              <a:defRPr/>
            </a:pPr>
            <a:r>
              <a:rPr kumimoji="0" lang="en-US" sz="1200" b="0" i="0" u="none" strike="noStrike" kern="1200" cap="none" spc="10" normalizeH="0" baseline="0" noProof="0">
                <a:ln>
                  <a:noFill/>
                </a:ln>
                <a:effectLst/>
                <a:uLnTx/>
                <a:uFillTx/>
                <a:latin typeface="Arial" panose="020B0604020202020204"/>
                <a:ea typeface="Roboto Medium"/>
                <a:cs typeface="Segoe UI Semilight"/>
              </a:rPr>
              <a:t>We win with best-in-class security, ultra-low power, and application-optimized solutions</a:t>
            </a:r>
            <a:endParaRPr lang="en-US" sz="1200" b="0" i="0" u="none" strike="noStrike" kern="1200" cap="none" spc="10" normalizeH="0" baseline="0" noProof="0">
              <a:ln>
                <a:noFill/>
              </a:ln>
              <a:effectLst/>
              <a:uLnTx/>
              <a:uFillTx/>
              <a:latin typeface="Arial" panose="020B0604020202020204"/>
              <a:ea typeface="Roboto Medium"/>
              <a:cs typeface="Segoe UI Semilight"/>
            </a:endParaRPr>
          </a:p>
          <a:p>
            <a:pPr marL="0" marR="0" lvl="0" indent="0" algn="l" defTabSz="912813" rtl="0" eaLnBrk="1" fontAlgn="base" latinLnBrk="0" hangingPunct="1">
              <a:lnSpc>
                <a:spcPct val="90000"/>
              </a:lnSpc>
              <a:spcBef>
                <a:spcPts val="1200"/>
              </a:spcBef>
              <a:spcAft>
                <a:spcPts val="1200"/>
              </a:spcAft>
              <a:buClr>
                <a:srgbClr val="D91E2A"/>
              </a:buClr>
              <a:buSzPct val="90000"/>
              <a:buFont typeface="Wingdings" pitchFamily="2" charset="2"/>
              <a:buNone/>
              <a:tabLst/>
              <a:defRPr/>
            </a:pPr>
            <a:r>
              <a:rPr kumimoji="0" lang="en-US" sz="1600" b="1" i="0" u="none" strike="noStrike" kern="1200" cap="none" spc="10" normalizeH="0" baseline="0" noProof="0">
                <a:ln>
                  <a:noFill/>
                </a:ln>
                <a:effectLst/>
                <a:uLnTx/>
                <a:uFillTx/>
                <a:latin typeface="Arial" panose="020B0604020202020204"/>
                <a:ea typeface="Roboto Medium"/>
                <a:cs typeface="Segoe UI Semilight"/>
              </a:rPr>
              <a:t>Increased connectivity in consumer electronics </a:t>
            </a:r>
            <a:endParaRPr kumimoji="0" lang="en-US" sz="1600" b="1"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endParaRPr>
          </a:p>
          <a:p>
            <a:pPr marL="182245" marR="0" lvl="0" indent="-182245" algn="l" defTabSz="912813" rtl="0" eaLnBrk="1" fontAlgn="base" latinLnBrk="0" hangingPunct="1">
              <a:lnSpc>
                <a:spcPct val="130000"/>
              </a:lnSpc>
              <a:spcBef>
                <a:spcPts val="0"/>
              </a:spcBef>
              <a:spcAft>
                <a:spcPts val="1200"/>
              </a:spcAft>
              <a:buClr>
                <a:srgbClr val="D91E2A"/>
              </a:buClr>
              <a:buSzPct val="90000"/>
              <a:buFont typeface="Wingdings" pitchFamily="2" charset="2"/>
              <a:buChar char="§"/>
              <a:tabLst/>
              <a:defRPr/>
            </a:pPr>
            <a:r>
              <a:rPr kumimoji="0" lang="en-US" sz="1200" b="0" i="0" u="none" strike="noStrike" kern="1200" cap="none" spc="10" normalizeH="0" baseline="0" noProof="0">
                <a:ln>
                  <a:noFill/>
                </a:ln>
                <a:effectLst/>
                <a:uLnTx/>
                <a:uFillTx/>
                <a:latin typeface="Arial" panose="020B0604020202020204"/>
                <a:ea typeface="Roboto Medium"/>
                <a:cs typeface="Segoe UI Semilight"/>
              </a:rPr>
              <a:t>Toothbrushes to TVs are incorporating wireless connectivity to increase consumer value</a:t>
            </a:r>
            <a:endParaRPr lang="en-US" sz="1200" b="0" i="0" u="none" strike="noStrike" kern="1200" cap="none" spc="10" normalizeH="0" baseline="0" noProof="0">
              <a:ln>
                <a:noFill/>
              </a:ln>
              <a:effectLst/>
              <a:uLnTx/>
              <a:uFillTx/>
              <a:latin typeface="Arial" panose="020B0604020202020204"/>
              <a:ea typeface="Roboto Medium"/>
              <a:cs typeface="Segoe UI Semilight"/>
            </a:endParaRPr>
          </a:p>
          <a:p>
            <a:pPr marL="182245" marR="0" lvl="0" indent="-182245" algn="l" defTabSz="912813" rtl="0" eaLnBrk="1" fontAlgn="base" latinLnBrk="0" hangingPunct="1">
              <a:lnSpc>
                <a:spcPct val="130000"/>
              </a:lnSpc>
              <a:spcBef>
                <a:spcPts val="0"/>
              </a:spcBef>
              <a:spcAft>
                <a:spcPts val="1200"/>
              </a:spcAft>
              <a:buClr>
                <a:srgbClr val="D91E2A"/>
              </a:buClr>
              <a:buSzPct val="90000"/>
              <a:buFont typeface="Wingdings" pitchFamily="2" charset="2"/>
              <a:buChar char="§"/>
              <a:tabLst/>
              <a:defRPr/>
            </a:pPr>
            <a:r>
              <a:rPr kumimoji="0" lang="en-US" sz="1200" b="0" i="0" u="none" strike="noStrike" kern="1200" cap="none" spc="10" normalizeH="0" baseline="0" noProof="0">
                <a:ln>
                  <a:noFill/>
                </a:ln>
                <a:effectLst/>
                <a:uLnTx/>
                <a:uFillTx/>
                <a:latin typeface="Arial" panose="020B0604020202020204"/>
                <a:ea typeface="Roboto Medium"/>
                <a:cs typeface="Segoe UI Semilight"/>
              </a:rPr>
              <a:t>Fitness, health and wellness, asset tracking, and entertainment use cases fueling market growth</a:t>
            </a:r>
            <a:endParaRPr lang="en-US" sz="1200" b="0" i="0" u="none" strike="noStrike" kern="1200" cap="none" spc="10" normalizeH="0" baseline="0" noProof="0">
              <a:ln>
                <a:noFill/>
              </a:ln>
              <a:effectLst/>
              <a:uLnTx/>
              <a:uFillTx/>
              <a:latin typeface="Arial" panose="020B0604020202020204"/>
              <a:ea typeface="Roboto Medium"/>
              <a:cs typeface="Segoe UI Semilight"/>
            </a:endParaRPr>
          </a:p>
          <a:p>
            <a:pPr marL="182245" marR="0" lvl="0" indent="-182245" algn="l" defTabSz="912813" rtl="0" eaLnBrk="1" fontAlgn="base" latinLnBrk="0" hangingPunct="1">
              <a:lnSpc>
                <a:spcPct val="130000"/>
              </a:lnSpc>
              <a:spcBef>
                <a:spcPts val="0"/>
              </a:spcBef>
              <a:spcAft>
                <a:spcPts val="1200"/>
              </a:spcAft>
              <a:buClr>
                <a:srgbClr val="D91E2A"/>
              </a:buClr>
              <a:buSzPct val="90000"/>
              <a:buFont typeface="Wingdings" pitchFamily="2" charset="2"/>
              <a:buChar char="§"/>
              <a:tabLst/>
              <a:defRPr/>
            </a:pPr>
            <a:r>
              <a:rPr kumimoji="0" lang="en-US" sz="1200" b="0" i="0" u="none" strike="noStrike" kern="1200" cap="none" spc="10" normalizeH="0" baseline="0" noProof="0">
                <a:ln>
                  <a:noFill/>
                </a:ln>
                <a:effectLst/>
                <a:uLnTx/>
                <a:uFillTx/>
                <a:latin typeface="Arial" panose="020B0604020202020204"/>
                <a:ea typeface="Roboto Medium"/>
                <a:cs typeface="Segoe UI Semilight"/>
              </a:rPr>
              <a:t>Our strengths include multi-protocol coexistence, outstanding battery life, and AI/ML at the tiny edge </a:t>
            </a:r>
            <a:endParaRPr lang="en-US" sz="1200" b="0" i="0" u="none" strike="noStrike" kern="1200" cap="none" spc="10" normalizeH="0" baseline="0" noProof="0">
              <a:ln>
                <a:noFill/>
              </a:ln>
              <a:effectLst/>
              <a:uLnTx/>
              <a:uFillTx/>
              <a:latin typeface="Arial" panose="020B0604020202020204"/>
              <a:ea typeface="Roboto Medium"/>
              <a:cs typeface="Segoe UI Semilight"/>
            </a:endParaRPr>
          </a:p>
        </p:txBody>
      </p:sp>
      <p:sp>
        <p:nvSpPr>
          <p:cNvPr id="7" name="Rectangle: Diagonal Corners Rounded 64">
            <a:extLst>
              <a:ext uri="{FF2B5EF4-FFF2-40B4-BE49-F238E27FC236}">
                <a16:creationId xmlns:a16="http://schemas.microsoft.com/office/drawing/2014/main" id="{5492C1D3-746D-970C-FA1E-ACE87BADBB40}"/>
              </a:ext>
            </a:extLst>
          </p:cNvPr>
          <p:cNvSpPr/>
          <p:nvPr/>
        </p:nvSpPr>
        <p:spPr>
          <a:xfrm>
            <a:off x="2390398" y="4840379"/>
            <a:ext cx="914400" cy="914400"/>
          </a:xfrm>
          <a:prstGeom prst="roundRect">
            <a:avLst>
              <a:gd name="adj" fmla="val 8484"/>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540000" rIns="0" bIns="45720" rtlCol="0" anchor="t" anchorCtr="0"/>
          <a:lstStyle/>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sz="1000" b="1" i="0" u="none" strike="noStrike" kern="1200" cap="none" spc="0" normalizeH="0" baseline="0" noProof="0">
                <a:ln>
                  <a:noFill/>
                </a:ln>
                <a:solidFill>
                  <a:schemeClr val="tx1"/>
                </a:solidFill>
                <a:effectLst/>
                <a:uLnTx/>
                <a:uFillTx/>
                <a:latin typeface="Arial" panose="020B0604020202020204"/>
                <a:ea typeface="+mn-ea"/>
                <a:cs typeface="+mn-cs"/>
              </a:rPr>
              <a:t>Appliances</a:t>
            </a:r>
          </a:p>
        </p:txBody>
      </p:sp>
      <p:sp>
        <p:nvSpPr>
          <p:cNvPr id="8" name="Rectangle: Diagonal Corners Rounded 64">
            <a:extLst>
              <a:ext uri="{FF2B5EF4-FFF2-40B4-BE49-F238E27FC236}">
                <a16:creationId xmlns:a16="http://schemas.microsoft.com/office/drawing/2014/main" id="{901D3BDA-400F-F71D-6E21-2A23EF8C536F}"/>
              </a:ext>
            </a:extLst>
          </p:cNvPr>
          <p:cNvSpPr/>
          <p:nvPr/>
        </p:nvSpPr>
        <p:spPr>
          <a:xfrm>
            <a:off x="988467" y="4840379"/>
            <a:ext cx="914400" cy="914400"/>
          </a:xfrm>
          <a:prstGeom prst="roundRect">
            <a:avLst>
              <a:gd name="adj" fmla="val 8484"/>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540000" rIns="0" bIns="45720" rtlCol="0" anchor="t" anchorCtr="0"/>
          <a:lstStyle/>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sz="1000" b="1" i="0" u="none" strike="noStrike" kern="1200" cap="none" spc="0" normalizeH="0" baseline="0" noProof="0">
                <a:ln>
                  <a:noFill/>
                </a:ln>
                <a:solidFill>
                  <a:schemeClr val="tx1"/>
                </a:solidFill>
                <a:effectLst/>
                <a:uLnTx/>
                <a:uFillTx/>
                <a:latin typeface="Arial" panose="020B0604020202020204"/>
                <a:ea typeface="+mn-ea"/>
                <a:cs typeface="+mn-cs"/>
              </a:rPr>
              <a:t>Medical</a:t>
            </a:r>
            <a:endParaRPr kumimoji="0" lang="en-US" sz="10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11" name="Rectangle: Diagonal Corners Rounded 64">
            <a:extLst>
              <a:ext uri="{FF2B5EF4-FFF2-40B4-BE49-F238E27FC236}">
                <a16:creationId xmlns:a16="http://schemas.microsoft.com/office/drawing/2014/main" id="{1F130D16-BE2F-7BB9-0C17-9A33711C19F2}"/>
              </a:ext>
            </a:extLst>
          </p:cNvPr>
          <p:cNvSpPr/>
          <p:nvPr/>
        </p:nvSpPr>
        <p:spPr>
          <a:xfrm>
            <a:off x="3668838" y="4840379"/>
            <a:ext cx="914400" cy="914400"/>
          </a:xfrm>
          <a:prstGeom prst="roundRect">
            <a:avLst>
              <a:gd name="adj" fmla="val 8484"/>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540000" rIns="0" bIns="45720" rtlCol="0" anchor="t" anchorCtr="0"/>
          <a:lstStyle/>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sz="1000" b="1" i="0" u="none" strike="noStrike" kern="1200" cap="none" spc="0" normalizeH="0" baseline="0" noProof="0">
                <a:ln>
                  <a:noFill/>
                </a:ln>
                <a:solidFill>
                  <a:schemeClr val="tx1"/>
                </a:solidFill>
                <a:effectLst/>
                <a:uLnTx/>
                <a:uFillTx/>
                <a:latin typeface="Arial" panose="020B0604020202020204"/>
                <a:ea typeface="+mn-ea"/>
                <a:cs typeface="+mn-cs"/>
              </a:rPr>
              <a:t>Wearables</a:t>
            </a:r>
          </a:p>
        </p:txBody>
      </p:sp>
      <p:sp>
        <p:nvSpPr>
          <p:cNvPr id="13" name="Rectangle: Diagonal Corners Rounded 64">
            <a:extLst>
              <a:ext uri="{FF2B5EF4-FFF2-40B4-BE49-F238E27FC236}">
                <a16:creationId xmlns:a16="http://schemas.microsoft.com/office/drawing/2014/main" id="{86364BA6-EC23-FEEA-D68F-1457E271ADED}"/>
              </a:ext>
            </a:extLst>
          </p:cNvPr>
          <p:cNvSpPr/>
          <p:nvPr/>
        </p:nvSpPr>
        <p:spPr>
          <a:xfrm>
            <a:off x="4982239" y="4840379"/>
            <a:ext cx="990319" cy="914400"/>
          </a:xfrm>
          <a:prstGeom prst="roundRect">
            <a:avLst>
              <a:gd name="adj" fmla="val 8484"/>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540000" rIns="0" bIns="45720" rtlCol="0" anchor="t" anchorCtr="0"/>
          <a:lstStyle/>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sz="1000" b="1" i="0" u="none" strike="noStrike" kern="1200" cap="none" spc="0" normalizeH="0" baseline="0" noProof="0">
                <a:ln>
                  <a:noFill/>
                </a:ln>
                <a:solidFill>
                  <a:schemeClr val="tx1"/>
                </a:solidFill>
                <a:effectLst/>
                <a:uLnTx/>
                <a:uFillTx/>
                <a:latin typeface="Arial" panose="020B0604020202020204"/>
                <a:ea typeface="+mn-ea"/>
                <a:cs typeface="+mn-cs"/>
              </a:rPr>
              <a:t>Entertainment</a:t>
            </a:r>
          </a:p>
        </p:txBody>
      </p:sp>
      <p:cxnSp>
        <p:nvCxnSpPr>
          <p:cNvPr id="15" name="Straight Connector 14">
            <a:extLst>
              <a:ext uri="{FF2B5EF4-FFF2-40B4-BE49-F238E27FC236}">
                <a16:creationId xmlns:a16="http://schemas.microsoft.com/office/drawing/2014/main" id="{767DD952-6DF8-A806-699D-4D5179A6EB58}"/>
              </a:ext>
            </a:extLst>
          </p:cNvPr>
          <p:cNvCxnSpPr>
            <a:cxnSpLocks/>
          </p:cNvCxnSpPr>
          <p:nvPr/>
        </p:nvCxnSpPr>
        <p:spPr>
          <a:xfrm>
            <a:off x="6498546" y="914400"/>
            <a:ext cx="0" cy="5480263"/>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7E89DDEB-C9D0-074C-C272-64EB7F854A13}"/>
              </a:ext>
            </a:extLst>
          </p:cNvPr>
          <p:cNvPicPr>
            <a:picLocks noChangeAspect="1"/>
          </p:cNvPicPr>
          <p:nvPr/>
        </p:nvPicPr>
        <p:blipFill>
          <a:blip r:embed="rId3"/>
          <a:stretch>
            <a:fillRect/>
          </a:stretch>
        </p:blipFill>
        <p:spPr>
          <a:xfrm>
            <a:off x="5246674" y="4925360"/>
            <a:ext cx="449478" cy="333484"/>
          </a:xfrm>
          <a:prstGeom prst="rect">
            <a:avLst/>
          </a:prstGeom>
        </p:spPr>
      </p:pic>
      <p:pic>
        <p:nvPicPr>
          <p:cNvPr id="19" name="Picture 18">
            <a:extLst>
              <a:ext uri="{FF2B5EF4-FFF2-40B4-BE49-F238E27FC236}">
                <a16:creationId xmlns:a16="http://schemas.microsoft.com/office/drawing/2014/main" id="{52076992-CFB8-3924-63AC-3ED0079C4EBE}"/>
              </a:ext>
            </a:extLst>
          </p:cNvPr>
          <p:cNvPicPr>
            <a:picLocks noChangeAspect="1"/>
          </p:cNvPicPr>
          <p:nvPr/>
        </p:nvPicPr>
        <p:blipFill>
          <a:blip r:embed="rId4"/>
          <a:stretch>
            <a:fillRect/>
          </a:stretch>
        </p:blipFill>
        <p:spPr>
          <a:xfrm>
            <a:off x="2637358" y="4867364"/>
            <a:ext cx="420479" cy="391480"/>
          </a:xfrm>
          <a:prstGeom prst="rect">
            <a:avLst/>
          </a:prstGeom>
        </p:spPr>
      </p:pic>
      <p:pic>
        <p:nvPicPr>
          <p:cNvPr id="20" name="Picture 19">
            <a:extLst>
              <a:ext uri="{FF2B5EF4-FFF2-40B4-BE49-F238E27FC236}">
                <a16:creationId xmlns:a16="http://schemas.microsoft.com/office/drawing/2014/main" id="{3DBC8932-3DBD-F170-B3CA-354EB58239FB}"/>
              </a:ext>
            </a:extLst>
          </p:cNvPr>
          <p:cNvPicPr>
            <a:picLocks noChangeAspect="1"/>
          </p:cNvPicPr>
          <p:nvPr/>
        </p:nvPicPr>
        <p:blipFill>
          <a:blip r:embed="rId5"/>
          <a:stretch>
            <a:fillRect/>
          </a:stretch>
        </p:blipFill>
        <p:spPr>
          <a:xfrm>
            <a:off x="1239050" y="4881861"/>
            <a:ext cx="413231" cy="376983"/>
          </a:xfrm>
          <a:prstGeom prst="rect">
            <a:avLst/>
          </a:prstGeom>
        </p:spPr>
      </p:pic>
      <p:pic>
        <p:nvPicPr>
          <p:cNvPr id="21" name="Picture 20">
            <a:extLst>
              <a:ext uri="{FF2B5EF4-FFF2-40B4-BE49-F238E27FC236}">
                <a16:creationId xmlns:a16="http://schemas.microsoft.com/office/drawing/2014/main" id="{51D44678-374E-A444-0B19-D9F0A2A5D6A1}"/>
              </a:ext>
            </a:extLst>
          </p:cNvPr>
          <p:cNvPicPr>
            <a:picLocks noChangeAspect="1"/>
          </p:cNvPicPr>
          <p:nvPr/>
        </p:nvPicPr>
        <p:blipFill>
          <a:blip r:embed="rId6"/>
          <a:stretch>
            <a:fillRect/>
          </a:stretch>
        </p:blipFill>
        <p:spPr>
          <a:xfrm>
            <a:off x="3989981" y="4765867"/>
            <a:ext cx="282737" cy="492977"/>
          </a:xfrm>
          <a:prstGeom prst="rect">
            <a:avLst/>
          </a:prstGeom>
        </p:spPr>
      </p:pic>
      <p:sp>
        <p:nvSpPr>
          <p:cNvPr id="9" name="TextBox 8">
            <a:extLst>
              <a:ext uri="{FF2B5EF4-FFF2-40B4-BE49-F238E27FC236}">
                <a16:creationId xmlns:a16="http://schemas.microsoft.com/office/drawing/2014/main" id="{5E3F3DCC-CE4C-11A1-5A96-AE7A958F89C8}"/>
              </a:ext>
            </a:extLst>
          </p:cNvPr>
          <p:cNvSpPr txBox="1"/>
          <p:nvPr/>
        </p:nvSpPr>
        <p:spPr>
          <a:xfrm>
            <a:off x="8811012" y="6013160"/>
            <a:ext cx="2727698" cy="230832"/>
          </a:xfrm>
          <a:prstGeom prst="rect">
            <a:avLst/>
          </a:prstGeom>
          <a:noFill/>
          <a:ln>
            <a:noFill/>
          </a:ln>
        </p:spPr>
        <p:txBody>
          <a:bodyPr wrap="square" rtlCol="0" anchor="ctr">
            <a:spAutoFit/>
          </a:bodyPr>
          <a:lstStyle/>
          <a:p>
            <a:pPr algn="ctr"/>
            <a:r>
              <a:rPr lang="en-US" sz="900">
                <a:solidFill>
                  <a:schemeClr val="tx1">
                    <a:lumMod val="50000"/>
                    <a:lumOff val="50000"/>
                  </a:schemeClr>
                </a:solidFill>
                <a:effectLst/>
                <a:latin typeface="Helvetica" pitchFamily="2" charset="0"/>
              </a:rPr>
              <a:t>Source: Silicon Labs Analyst Day - March 2025</a:t>
            </a:r>
          </a:p>
        </p:txBody>
      </p:sp>
      <p:pic>
        <p:nvPicPr>
          <p:cNvPr id="3" name="Picture Placeholder 10">
            <a:extLst>
              <a:ext uri="{FF2B5EF4-FFF2-40B4-BE49-F238E27FC236}">
                <a16:creationId xmlns:a16="http://schemas.microsoft.com/office/drawing/2014/main" id="{18A6DECA-955D-F7C8-ACAA-2FB92BA349B7}"/>
              </a:ext>
            </a:extLst>
          </p:cNvPr>
          <p:cNvPicPr>
            <a:picLocks noChangeAspect="1"/>
          </p:cNvPicPr>
          <p:nvPr/>
        </p:nvPicPr>
        <p:blipFill>
          <a:blip r:embed="rId7">
            <a:extLst>
              <a:ext uri="{28A0092B-C50C-407E-A947-70E740481C1C}">
                <a14:useLocalDpi xmlns:a14="http://schemas.microsoft.com/office/drawing/2010/main" val="0"/>
              </a:ext>
            </a:extLst>
          </a:blip>
          <a:srcRect t="17181" b="9390"/>
          <a:stretch/>
        </p:blipFill>
        <p:spPr>
          <a:xfrm>
            <a:off x="940788" y="1329672"/>
            <a:ext cx="5074170" cy="2481515"/>
          </a:xfrm>
          <a:prstGeom prst="rect">
            <a:avLst/>
          </a:prstGeom>
        </p:spPr>
      </p:pic>
      <p:sp>
        <p:nvSpPr>
          <p:cNvPr id="10" name="Slide Number Placeholder 9">
            <a:extLst>
              <a:ext uri="{FF2B5EF4-FFF2-40B4-BE49-F238E27FC236}">
                <a16:creationId xmlns:a16="http://schemas.microsoft.com/office/drawing/2014/main" id="{94310233-1034-FD52-F01E-707FCA930959}"/>
              </a:ext>
            </a:extLst>
          </p:cNvPr>
          <p:cNvSpPr>
            <a:spLocks noGrp="1"/>
          </p:cNvSpPr>
          <p:nvPr>
            <p:ph type="sldNum" sz="quarter" idx="12"/>
          </p:nvPr>
        </p:nvSpPr>
        <p:spPr/>
        <p:txBody>
          <a:bodyPr/>
          <a:lstStyle/>
          <a:p>
            <a:fld id="{29A7BD92-6AE5-CF43-B276-274952F2BFB4}" type="slidenum">
              <a:rPr lang="en-US" smtClean="0"/>
              <a:pPr/>
              <a:t>16</a:t>
            </a:fld>
            <a:endParaRPr lang="en-US"/>
          </a:p>
        </p:txBody>
      </p:sp>
      <p:sp>
        <p:nvSpPr>
          <p:cNvPr id="12" name="Footer Placeholder 11">
            <a:extLst>
              <a:ext uri="{FF2B5EF4-FFF2-40B4-BE49-F238E27FC236}">
                <a16:creationId xmlns:a16="http://schemas.microsoft.com/office/drawing/2014/main" id="{CA064F52-57D6-CDF0-8F4A-41184DFEF572}"/>
              </a:ext>
            </a:extLst>
          </p:cNvPr>
          <p:cNvSpPr>
            <a:spLocks noGrp="1"/>
          </p:cNvSpPr>
          <p:nvPr>
            <p:ph type="ftr" sz="quarter" idx="13"/>
          </p:nvPr>
        </p:nvSpPr>
        <p:spPr/>
        <p:txBody>
          <a:bodyPr/>
          <a:lstStyle/>
          <a:p>
            <a:r>
              <a:rPr lang="en-US"/>
              <a:t>© Silicon Laboratories Inc. All Rights Reserved</a:t>
            </a:r>
          </a:p>
        </p:txBody>
      </p:sp>
    </p:spTree>
    <p:extLst>
      <p:ext uri="{BB962C8B-B14F-4D97-AF65-F5344CB8AC3E}">
        <p14:creationId xmlns:p14="http://schemas.microsoft.com/office/powerpoint/2010/main" val="1303705440"/>
      </p:ext>
    </p:extLst>
  </p:cSld>
  <p:clrMapOvr>
    <a:masterClrMapping/>
  </p:clrMapOvr>
  <p:transition spd="med">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F3563-2B0E-13A4-60F9-605A0FA14B77}"/>
              </a:ext>
            </a:extLst>
          </p:cNvPr>
          <p:cNvSpPr>
            <a:spLocks noGrp="1"/>
          </p:cNvSpPr>
          <p:nvPr>
            <p:ph type="title"/>
          </p:nvPr>
        </p:nvSpPr>
        <p:spPr/>
        <p:txBody>
          <a:bodyPr/>
          <a:lstStyle/>
          <a:p>
            <a:r>
              <a:rPr lang="en-US"/>
              <a:t>Industrial: A Legacy of Leadership</a:t>
            </a:r>
          </a:p>
        </p:txBody>
      </p:sp>
      <p:sp>
        <p:nvSpPr>
          <p:cNvPr id="7" name="Content Placeholder 6">
            <a:extLst>
              <a:ext uri="{FF2B5EF4-FFF2-40B4-BE49-F238E27FC236}">
                <a16:creationId xmlns:a16="http://schemas.microsoft.com/office/drawing/2014/main" id="{A57DA19C-B666-9147-6EE2-5F131D5FDA82}"/>
              </a:ext>
            </a:extLst>
          </p:cNvPr>
          <p:cNvSpPr txBox="1">
            <a:spLocks/>
          </p:cNvSpPr>
          <p:nvPr/>
        </p:nvSpPr>
        <p:spPr>
          <a:xfrm>
            <a:off x="6304838" y="1122570"/>
            <a:ext cx="5429962" cy="5333793"/>
          </a:xfrm>
          <a:prstGeom prst="rect">
            <a:avLst/>
          </a:prstGeom>
          <a:noFill/>
        </p:spPr>
        <p:txBody>
          <a:bodyPr vert="horz" lIns="91440" tIns="45720" rIns="91440" bIns="45720" rtlCol="0" anchor="t">
            <a:normAutofit/>
          </a:bodyPr>
          <a:lstStyle>
            <a:lvl1pPr marL="182563" indent="-182563" algn="l" defTabSz="912813" rtl="0" eaLnBrk="1" fontAlgn="base" hangingPunct="1">
              <a:lnSpc>
                <a:spcPct val="100000"/>
              </a:lnSpc>
              <a:spcBef>
                <a:spcPts val="0"/>
              </a:spcBef>
              <a:spcAft>
                <a:spcPts val="600"/>
              </a:spcAft>
              <a:buClr>
                <a:schemeClr val="accent1"/>
              </a:buClr>
              <a:buSzPct val="90000"/>
              <a:buFont typeface="Wingdings" pitchFamily="2" charset="2"/>
              <a:buChar char="§"/>
              <a:defRPr lang="en-US" sz="1600" b="1" i="0" kern="1200" spc="10" baseline="0">
                <a:solidFill>
                  <a:schemeClr val="tx1"/>
                </a:solidFill>
                <a:latin typeface="+mj-lt"/>
                <a:ea typeface="Roboto Medium" panose="02000000000000000000" pitchFamily="2" charset="0"/>
                <a:cs typeface="Segoe UI Semilight" panose="020B0402040204020203" pitchFamily="34" charset="0"/>
              </a:defRPr>
            </a:lvl1pPr>
            <a:lvl2pPr marL="365125" indent="-182563" algn="l" defTabSz="912813" rtl="0" eaLnBrk="1" fontAlgn="base" hangingPunct="1">
              <a:lnSpc>
                <a:spcPct val="100000"/>
              </a:lnSpc>
              <a:spcBef>
                <a:spcPts val="0"/>
              </a:spcBef>
              <a:spcAft>
                <a:spcPts val="600"/>
              </a:spcAft>
              <a:buClr>
                <a:schemeClr val="accent1"/>
              </a:buClr>
              <a:buSzPct val="90000"/>
              <a:buFont typeface="Arial" panose="020B0604020202020204" pitchFamily="34" charset="0"/>
              <a:buChar char="•"/>
              <a:defRPr lang="en-US" sz="14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2pPr>
            <a:lvl3pPr marL="547688" indent="-182880" algn="l" defTabSz="912813" rtl="0" eaLnBrk="1" fontAlgn="base" hangingPunct="1">
              <a:lnSpc>
                <a:spcPct val="100000"/>
              </a:lnSpc>
              <a:spcBef>
                <a:spcPts val="0"/>
              </a:spcBef>
              <a:spcAft>
                <a:spcPts val="600"/>
              </a:spcAft>
              <a:buClr>
                <a:schemeClr val="accent1"/>
              </a:buClr>
              <a:buSzPct val="90000"/>
              <a:buFont typeface="Arial"/>
              <a:buChar char="▸"/>
              <a:defRPr lang="en-US" sz="12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3pPr>
            <a:lvl4pPr marL="73025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4pPr>
            <a:lvl5pPr marL="731520" indent="0" algn="l" defTabSz="912813" rtl="0" eaLnBrk="1" fontAlgn="base" hangingPunct="1">
              <a:lnSpc>
                <a:spcPct val="100000"/>
              </a:lnSpc>
              <a:spcBef>
                <a:spcPts val="0"/>
              </a:spcBef>
              <a:spcAft>
                <a:spcPts val="600"/>
              </a:spcAft>
              <a:buClr>
                <a:schemeClr val="accent1"/>
              </a:buClr>
              <a:defRPr lang="en-US" sz="1000" b="0" i="0" kern="1200" spc="20" baseline="0">
                <a:solidFill>
                  <a:schemeClr val="tx1"/>
                </a:solidFill>
                <a:latin typeface="+mn-lt"/>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2813" rtl="0" eaLnBrk="1" fontAlgn="base" latinLnBrk="0" hangingPunct="1">
              <a:lnSpc>
                <a:spcPct val="100000"/>
              </a:lnSpc>
              <a:spcBef>
                <a:spcPts val="0"/>
              </a:spcBef>
              <a:spcAft>
                <a:spcPts val="600"/>
              </a:spcAft>
              <a:buClr>
                <a:srgbClr val="D91E2A"/>
              </a:buClr>
              <a:buSzPct val="90000"/>
              <a:buFont typeface="Wingdings" pitchFamily="2" charset="2"/>
              <a:buNone/>
              <a:tabLst/>
              <a:defRPr/>
            </a:pPr>
            <a:endParaRPr kumimoji="0" lang="en-US" sz="1700" b="1"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endParaRPr>
          </a:p>
          <a:p>
            <a:pPr marL="0" marR="0" lvl="0" indent="0" algn="l" defTabSz="912813" rtl="0" eaLnBrk="1" fontAlgn="base" latinLnBrk="0" hangingPunct="1">
              <a:lnSpc>
                <a:spcPct val="100000"/>
              </a:lnSpc>
              <a:spcBef>
                <a:spcPts val="0"/>
              </a:spcBef>
              <a:spcAft>
                <a:spcPts val="600"/>
              </a:spcAft>
              <a:buClr>
                <a:srgbClr val="D91E2A"/>
              </a:buClr>
              <a:buSzPct val="90000"/>
              <a:buFont typeface="Wingdings" pitchFamily="2" charset="2"/>
              <a:buNone/>
              <a:tabLst/>
              <a:defRPr/>
            </a:pPr>
            <a:endParaRPr kumimoji="0" lang="en-US" sz="1700" b="1"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endParaRPr>
          </a:p>
          <a:p>
            <a:pPr marL="0" marR="0" lvl="0" indent="0" algn="l" defTabSz="912813" rtl="0" eaLnBrk="1" fontAlgn="base" latinLnBrk="0" hangingPunct="1">
              <a:lnSpc>
                <a:spcPct val="100000"/>
              </a:lnSpc>
              <a:spcBef>
                <a:spcPts val="0"/>
              </a:spcBef>
              <a:spcAft>
                <a:spcPts val="600"/>
              </a:spcAft>
              <a:buClr>
                <a:srgbClr val="D91E2A"/>
              </a:buClr>
              <a:buSzPct val="90000"/>
              <a:buFont typeface="Wingdings" pitchFamily="2" charset="2"/>
              <a:buNone/>
              <a:tabLst/>
              <a:defRPr/>
            </a:pPr>
            <a:r>
              <a:rPr kumimoji="0" lang="en-US" sz="1700" b="1"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rPr>
              <a:t>Strong ROI fuels market adoption</a:t>
            </a:r>
          </a:p>
          <a:p>
            <a:pPr marL="182563" marR="0" lvl="0" indent="-182563" algn="l" defTabSz="912813" rtl="0" eaLnBrk="1" fontAlgn="base" latinLnBrk="0" hangingPunct="1">
              <a:lnSpc>
                <a:spcPct val="100000"/>
              </a:lnSpc>
              <a:spcBef>
                <a:spcPts val="600"/>
              </a:spcBef>
              <a:spcAft>
                <a:spcPts val="600"/>
              </a:spcAft>
              <a:buClr>
                <a:srgbClr val="D91E2A"/>
              </a:buClr>
              <a:buSzPct val="90000"/>
              <a:buFont typeface="Wingdings" pitchFamily="2" charset="2"/>
              <a:buChar char="§"/>
              <a:tabLst/>
              <a:defRPr/>
            </a:pPr>
            <a:r>
              <a:rPr kumimoji="0" lang="en-US" sz="1300" b="0"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rPr>
              <a:t>Energy efficiency and grid reliability</a:t>
            </a:r>
          </a:p>
          <a:p>
            <a:pPr marL="182563" marR="0" lvl="0" indent="-182563" algn="l" defTabSz="912813" rtl="0" eaLnBrk="1" fontAlgn="base" latinLnBrk="0" hangingPunct="1">
              <a:lnSpc>
                <a:spcPct val="100000"/>
              </a:lnSpc>
              <a:spcBef>
                <a:spcPts val="600"/>
              </a:spcBef>
              <a:spcAft>
                <a:spcPts val="600"/>
              </a:spcAft>
              <a:buClr>
                <a:srgbClr val="D91E2A"/>
              </a:buClr>
              <a:buSzPct val="90000"/>
              <a:buFont typeface="Wingdings" pitchFamily="2" charset="2"/>
              <a:buChar char="§"/>
              <a:tabLst/>
              <a:defRPr/>
            </a:pPr>
            <a:r>
              <a:rPr kumimoji="0" lang="en-US" sz="1300" b="0"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rPr>
              <a:t>Electrification of everything</a:t>
            </a:r>
          </a:p>
          <a:p>
            <a:pPr marL="182563" marR="0" lvl="0" indent="-182563" algn="l" defTabSz="912813" rtl="0" eaLnBrk="1" fontAlgn="base" latinLnBrk="0" hangingPunct="1">
              <a:lnSpc>
                <a:spcPct val="100000"/>
              </a:lnSpc>
              <a:spcBef>
                <a:spcPts val="600"/>
              </a:spcBef>
              <a:spcAft>
                <a:spcPts val="600"/>
              </a:spcAft>
              <a:buClr>
                <a:srgbClr val="D91E2A"/>
              </a:buClr>
              <a:buSzPct val="90000"/>
              <a:buFont typeface="Wingdings" pitchFamily="2" charset="2"/>
              <a:buChar char="§"/>
              <a:tabLst/>
              <a:defRPr/>
            </a:pPr>
            <a:r>
              <a:rPr kumimoji="0" lang="en-US" sz="1300" b="0"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rPr>
              <a:t>Industrial operational efficiency and big data feed for AI</a:t>
            </a:r>
          </a:p>
          <a:p>
            <a:pPr marL="0" marR="0" lvl="0" indent="0" algn="l" defTabSz="912813" rtl="0" eaLnBrk="1" fontAlgn="base" latinLnBrk="0" hangingPunct="1">
              <a:lnSpc>
                <a:spcPct val="100000"/>
              </a:lnSpc>
              <a:spcBef>
                <a:spcPts val="1200"/>
              </a:spcBef>
              <a:spcAft>
                <a:spcPts val="600"/>
              </a:spcAft>
              <a:buClr>
                <a:srgbClr val="D91E2A"/>
              </a:buClr>
              <a:buSzPct val="90000"/>
              <a:buFont typeface="Wingdings" pitchFamily="2" charset="2"/>
              <a:buNone/>
              <a:tabLst/>
              <a:defRPr/>
            </a:pPr>
            <a:endParaRPr kumimoji="0" lang="en-US" sz="1700" b="1"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endParaRPr>
          </a:p>
          <a:p>
            <a:pPr marL="0" marR="0" lvl="0" indent="0" algn="l" defTabSz="912813" rtl="0" eaLnBrk="1" fontAlgn="base" latinLnBrk="0" hangingPunct="1">
              <a:lnSpc>
                <a:spcPct val="100000"/>
              </a:lnSpc>
              <a:spcBef>
                <a:spcPts val="1200"/>
              </a:spcBef>
              <a:spcAft>
                <a:spcPts val="600"/>
              </a:spcAft>
              <a:buClr>
                <a:srgbClr val="D91E2A"/>
              </a:buClr>
              <a:buSzPct val="90000"/>
              <a:buFont typeface="Wingdings" pitchFamily="2" charset="2"/>
              <a:buNone/>
              <a:tabLst/>
              <a:defRPr/>
            </a:pPr>
            <a:r>
              <a:rPr kumimoji="0" lang="en-US" sz="1700" b="1"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rPr>
              <a:t>Real world expertise from over a decade of deployments</a:t>
            </a:r>
          </a:p>
          <a:p>
            <a:pPr marL="182563" marR="0" lvl="0" indent="-182563" algn="l" defTabSz="912813" rtl="0" eaLnBrk="1" fontAlgn="base" latinLnBrk="0" hangingPunct="1">
              <a:lnSpc>
                <a:spcPct val="100000"/>
              </a:lnSpc>
              <a:spcBef>
                <a:spcPts val="600"/>
              </a:spcBef>
              <a:spcAft>
                <a:spcPts val="600"/>
              </a:spcAft>
              <a:buClr>
                <a:srgbClr val="D91E2A"/>
              </a:buClr>
              <a:buSzPct val="90000"/>
              <a:buFont typeface="Wingdings" pitchFamily="2" charset="2"/>
              <a:buChar char="§"/>
              <a:tabLst/>
              <a:defRPr/>
            </a:pPr>
            <a:r>
              <a:rPr kumimoji="0" lang="en-US" sz="1200" b="0"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rPr>
              <a:t>Proven supplier for deploying massive scale networking</a:t>
            </a:r>
          </a:p>
          <a:p>
            <a:pPr marL="182563" marR="0" lvl="0" indent="-182563" algn="l" defTabSz="912813" rtl="0" eaLnBrk="1" fontAlgn="base" latinLnBrk="0" hangingPunct="1">
              <a:lnSpc>
                <a:spcPct val="100000"/>
              </a:lnSpc>
              <a:spcBef>
                <a:spcPts val="600"/>
              </a:spcBef>
              <a:spcAft>
                <a:spcPts val="600"/>
              </a:spcAft>
              <a:buClr>
                <a:srgbClr val="D91E2A"/>
              </a:buClr>
              <a:buSzPct val="90000"/>
              <a:buFont typeface="Wingdings" pitchFamily="2" charset="2"/>
              <a:buChar char="§"/>
              <a:tabLst/>
              <a:defRPr/>
            </a:pPr>
            <a:r>
              <a:rPr kumimoji="0" lang="en-US" sz="1200" b="0"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rPr>
              <a:t>Established leader: WI-SUN, Matter, and long-range sub-GHz</a:t>
            </a:r>
          </a:p>
          <a:p>
            <a:pPr marL="182563" marR="0" lvl="0" indent="-182563" algn="l" defTabSz="912813" rtl="0" eaLnBrk="1" fontAlgn="base" latinLnBrk="0" hangingPunct="1">
              <a:lnSpc>
                <a:spcPct val="100000"/>
              </a:lnSpc>
              <a:spcBef>
                <a:spcPts val="600"/>
              </a:spcBef>
              <a:spcAft>
                <a:spcPts val="600"/>
              </a:spcAft>
              <a:buClr>
                <a:srgbClr val="D91E2A"/>
              </a:buClr>
              <a:buSzPct val="90000"/>
              <a:buFont typeface="Wingdings" pitchFamily="2" charset="2"/>
              <a:buChar char="§"/>
              <a:tabLst/>
              <a:defRPr/>
            </a:pPr>
            <a:r>
              <a:rPr kumimoji="0" lang="en-US" sz="1200" b="0"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rPr>
              <a:t>Driving, influencing &amp; implementing standards/ecosystems</a:t>
            </a:r>
          </a:p>
          <a:p>
            <a:pPr marL="182563" marR="0" lvl="0" indent="-182563" algn="l" defTabSz="912813" rtl="0" eaLnBrk="1" fontAlgn="base" latinLnBrk="0" hangingPunct="1">
              <a:lnSpc>
                <a:spcPct val="100000"/>
              </a:lnSpc>
              <a:spcBef>
                <a:spcPts val="600"/>
              </a:spcBef>
              <a:spcAft>
                <a:spcPts val="600"/>
              </a:spcAft>
              <a:buClr>
                <a:srgbClr val="D91E2A"/>
              </a:buClr>
              <a:buSzPct val="90000"/>
              <a:buFont typeface="Wingdings" pitchFamily="2" charset="2"/>
              <a:buChar char="§"/>
              <a:tabLst/>
              <a:defRPr/>
            </a:pPr>
            <a:endParaRPr kumimoji="0" lang="en-US" sz="1500" b="1" i="0" u="none" strike="noStrike" kern="1200" cap="none" spc="10" normalizeH="0" baseline="0" noProof="0">
              <a:ln>
                <a:noFill/>
              </a:ln>
              <a:effectLst/>
              <a:uLnTx/>
              <a:uFillTx/>
              <a:latin typeface="Arial" panose="020B0604020202020204"/>
              <a:ea typeface="Roboto Medium" panose="02000000000000000000" pitchFamily="2" charset="0"/>
              <a:cs typeface="Segoe UI Semilight" panose="020B0402040204020203" pitchFamily="34" charset="0"/>
            </a:endParaRPr>
          </a:p>
        </p:txBody>
      </p:sp>
      <p:sp>
        <p:nvSpPr>
          <p:cNvPr id="8" name="Text Placeholder 101">
            <a:extLst>
              <a:ext uri="{FF2B5EF4-FFF2-40B4-BE49-F238E27FC236}">
                <a16:creationId xmlns:a16="http://schemas.microsoft.com/office/drawing/2014/main" id="{B8EEEA98-71F8-3954-C96E-A9FAB7B3F378}"/>
              </a:ext>
            </a:extLst>
          </p:cNvPr>
          <p:cNvSpPr txBox="1">
            <a:spLocks/>
          </p:cNvSpPr>
          <p:nvPr/>
        </p:nvSpPr>
        <p:spPr>
          <a:xfrm>
            <a:off x="3688862" y="4308762"/>
            <a:ext cx="1518376" cy="336550"/>
          </a:xfrm>
          <a:prstGeom prst="rect">
            <a:avLst/>
          </a:prstGeom>
        </p:spPr>
        <p:txBody>
          <a:bodyPr vert="horz" lIns="45720" tIns="45720" rIns="0" bIns="0" rtlCol="0" anchor="ctr">
            <a:noAutofit/>
          </a:bodyPr>
          <a:lstStyle>
            <a:lvl1pPr marL="0" indent="0" algn="l" defTabSz="914377" rtl="0" eaLnBrk="1" fontAlgn="base" latinLnBrk="0" hangingPunct="1">
              <a:lnSpc>
                <a:spcPct val="80000"/>
              </a:lnSpc>
              <a:spcBef>
                <a:spcPts val="0"/>
              </a:spcBef>
              <a:spcAft>
                <a:spcPts val="0"/>
              </a:spcAft>
              <a:buClr>
                <a:schemeClr val="accent1"/>
              </a:buClr>
              <a:buSzPct val="75000"/>
              <a:buFont typeface="Wingdings" charset="2"/>
              <a:buNone/>
              <a:defRPr lang="en-US" sz="1400" b="0" i="0" kern="1200" spc="-30" baseline="0">
                <a:solidFill>
                  <a:schemeClr val="tx1"/>
                </a:solidFill>
                <a:latin typeface="+mn-lt"/>
                <a:ea typeface="Calibri" panose="020F0502020204030204" pitchFamily="34" charset="0"/>
                <a:cs typeface="Calibri" panose="020F0502020204030204" pitchFamily="34" charset="0"/>
              </a:defRPr>
            </a:lvl1pPr>
            <a:lvl2pPr marL="365760" indent="-182880" algn="l" defTabSz="914377" rtl="0" eaLnBrk="1" fontAlgn="base" latinLnBrk="0" hangingPunct="1">
              <a:lnSpc>
                <a:spcPct val="90000"/>
              </a:lnSpc>
              <a:spcBef>
                <a:spcPts val="600"/>
              </a:spcBef>
              <a:spcAft>
                <a:spcPts val="300"/>
              </a:spcAft>
              <a:buClr>
                <a:schemeClr val="accent1"/>
              </a:buClr>
              <a:buSzPct val="75000"/>
              <a:buFont typeface="Arial" panose="020B0604020202020204" pitchFamily="34" charset="0"/>
              <a:buChar char="•"/>
              <a:defRPr lang="en-US" sz="1800" b="0" i="0" kern="1200" dirty="0" smtClean="0">
                <a:solidFill>
                  <a:schemeClr val="tx1"/>
                </a:solidFill>
                <a:latin typeface="+mn-lt"/>
                <a:ea typeface="Calibri" panose="020F0502020204030204" pitchFamily="34" charset="0"/>
                <a:cs typeface="Calibri" panose="020F0502020204030204" pitchFamily="34" charset="0"/>
              </a:defRPr>
            </a:lvl2pPr>
            <a:lvl3pPr marL="548640" indent="-182880" algn="l" defTabSz="914377" rtl="0" eaLnBrk="1" fontAlgn="base" latinLnBrk="0" hangingPunct="1">
              <a:lnSpc>
                <a:spcPct val="90000"/>
              </a:lnSpc>
              <a:spcBef>
                <a:spcPts val="600"/>
              </a:spcBef>
              <a:spcAft>
                <a:spcPts val="600"/>
              </a:spcAft>
              <a:buClr>
                <a:schemeClr val="accent1"/>
              </a:buClr>
              <a:buSzPct val="75000"/>
              <a:buFont typeface="System Font Regular"/>
              <a:buChar char="▸"/>
              <a:defRPr lang="en-US" sz="1600" b="0" i="0" kern="1200" dirty="0" smtClean="0">
                <a:solidFill>
                  <a:schemeClr val="tx1"/>
                </a:solidFill>
                <a:latin typeface="+mn-lt"/>
                <a:ea typeface="Calibri" panose="020F0502020204030204" pitchFamily="34" charset="0"/>
                <a:cs typeface="Calibri" panose="020F0502020204030204" pitchFamily="34" charset="0"/>
              </a:defRPr>
            </a:lvl3pPr>
            <a:lvl4pPr marL="731520" marR="0" indent="-182880" algn="l" defTabSz="914377" rtl="0" eaLnBrk="1" fontAlgn="base" latinLnBrk="0" hangingPunct="1">
              <a:lnSpc>
                <a:spcPct val="90000"/>
              </a:lnSpc>
              <a:spcBef>
                <a:spcPts val="600"/>
              </a:spcBef>
              <a:spcAft>
                <a:spcPts val="600"/>
              </a:spcAft>
              <a:buClr>
                <a:schemeClr val="accent1"/>
              </a:buClr>
              <a:buSzPct val="75000"/>
              <a:buFont typeface="Courier New" panose="02070309020205020404" pitchFamily="49" charset="0"/>
              <a:buChar char="o"/>
              <a:tabLst/>
              <a:defRPr lang="en-US" sz="1400" b="0" i="0" kern="1200" dirty="0" smtClean="0">
                <a:solidFill>
                  <a:schemeClr val="tx1"/>
                </a:solidFill>
                <a:latin typeface="+mn-lt"/>
                <a:ea typeface="Calibri" panose="020F0502020204030204" pitchFamily="34" charset="0"/>
                <a:cs typeface="Calibri" panose="020F0502020204030204" pitchFamily="34" charset="0"/>
              </a:defRPr>
            </a:lvl4pPr>
            <a:lvl5pPr marL="171450" indent="-171450" algn="l" defTabSz="914377" rtl="0" eaLnBrk="1" fontAlgn="base" latinLnBrk="0" hangingPunct="1">
              <a:lnSpc>
                <a:spcPct val="90000"/>
              </a:lnSpc>
              <a:spcBef>
                <a:spcPts val="900"/>
              </a:spcBef>
              <a:spcAft>
                <a:spcPts val="600"/>
              </a:spcAft>
              <a:buClr>
                <a:schemeClr val="accent1"/>
              </a:buClr>
              <a:buFont typeface="Arial" panose="020B0604020202020204" pitchFamily="34" charset="0"/>
              <a:buChar char="•"/>
              <a:defRPr lang="en-US" sz="1200" b="0" kern="1200">
                <a:solidFill>
                  <a:schemeClr val="tx1"/>
                </a:solidFill>
                <a:latin typeface="+mn-lt"/>
                <a:ea typeface="Segoe UI" panose="020B0502040204020203" pitchFamily="34" charset="0"/>
                <a:cs typeface="Segoe UI" panose="020B05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77" rtl="0" eaLnBrk="1" fontAlgn="base" latinLnBrk="0" hangingPunct="1">
              <a:lnSpc>
                <a:spcPct val="80000"/>
              </a:lnSpc>
              <a:spcBef>
                <a:spcPts val="0"/>
              </a:spcBef>
              <a:spcAft>
                <a:spcPts val="0"/>
              </a:spcAft>
              <a:buClr>
                <a:srgbClr val="0086D9"/>
              </a:buClr>
              <a:buSzPct val="75000"/>
              <a:buFont typeface="Wingdings" charset="2"/>
              <a:buNone/>
              <a:tabLst/>
              <a:defRPr/>
            </a:pPr>
            <a:r>
              <a:rPr kumimoji="0" lang="en-US" sz="1200" b="0" i="0" u="none" strike="noStrike" kern="1200" cap="none" spc="-30" normalizeH="0" baseline="0" noProof="0">
                <a:ln>
                  <a:noFill/>
                </a:ln>
                <a:effectLst/>
                <a:uLnTx/>
                <a:uFillTx/>
                <a:latin typeface="Arial" panose="020B0604020202020204"/>
                <a:cs typeface="Calibri" panose="020F0502020204030204" pitchFamily="34" charset="0"/>
              </a:rPr>
              <a:t>Industrial Automation</a:t>
            </a:r>
            <a:endParaRPr kumimoji="0" lang="en-US" sz="1200" b="0" i="0" u="none" strike="noStrike" kern="1200" cap="none" spc="-30" normalizeH="0" baseline="0" noProof="0">
              <a:ln>
                <a:noFill/>
              </a:ln>
              <a:effectLst/>
              <a:uLnTx/>
              <a:uFillTx/>
              <a:latin typeface="Calibri" panose="020F0502020204030204"/>
              <a:cs typeface="Calibri" panose="020F0502020204030204" pitchFamily="34" charset="0"/>
            </a:endParaRPr>
          </a:p>
        </p:txBody>
      </p:sp>
      <p:sp>
        <p:nvSpPr>
          <p:cNvPr id="9" name="Text Placeholder 130">
            <a:extLst>
              <a:ext uri="{FF2B5EF4-FFF2-40B4-BE49-F238E27FC236}">
                <a16:creationId xmlns:a16="http://schemas.microsoft.com/office/drawing/2014/main" id="{6316B352-6342-DDF0-5A05-4E3E03B7B014}"/>
              </a:ext>
            </a:extLst>
          </p:cNvPr>
          <p:cNvSpPr txBox="1">
            <a:spLocks/>
          </p:cNvSpPr>
          <p:nvPr/>
        </p:nvSpPr>
        <p:spPr>
          <a:xfrm>
            <a:off x="1717880" y="4278497"/>
            <a:ext cx="1252180" cy="336550"/>
          </a:xfrm>
          <a:prstGeom prst="rect">
            <a:avLst/>
          </a:prstGeom>
        </p:spPr>
        <p:txBody>
          <a:bodyPr vert="horz" lIns="45720" tIns="45720" rIns="0" bIns="0" rtlCol="0" anchor="ctr">
            <a:noAutofit/>
          </a:bodyPr>
          <a:lstStyle>
            <a:lvl1pPr marL="0" indent="0" algn="l" defTabSz="914377" rtl="0" eaLnBrk="1" fontAlgn="base" latinLnBrk="0" hangingPunct="1">
              <a:lnSpc>
                <a:spcPct val="80000"/>
              </a:lnSpc>
              <a:spcBef>
                <a:spcPts val="0"/>
              </a:spcBef>
              <a:spcAft>
                <a:spcPts val="0"/>
              </a:spcAft>
              <a:buClr>
                <a:schemeClr val="accent1"/>
              </a:buClr>
              <a:buSzPct val="75000"/>
              <a:buFont typeface="Wingdings" charset="2"/>
              <a:buNone/>
              <a:defRPr lang="en-US" sz="1400" b="0" i="0" kern="1200" spc="-30" baseline="0">
                <a:solidFill>
                  <a:schemeClr val="tx1"/>
                </a:solidFill>
                <a:latin typeface="+mn-lt"/>
                <a:ea typeface="Calibri" panose="020F0502020204030204" pitchFamily="34" charset="0"/>
                <a:cs typeface="Calibri" panose="020F0502020204030204" pitchFamily="34" charset="0"/>
              </a:defRPr>
            </a:lvl1pPr>
            <a:lvl2pPr marL="365760" indent="-182880" algn="l" defTabSz="914377" rtl="0" eaLnBrk="1" fontAlgn="base" latinLnBrk="0" hangingPunct="1">
              <a:lnSpc>
                <a:spcPct val="90000"/>
              </a:lnSpc>
              <a:spcBef>
                <a:spcPts val="600"/>
              </a:spcBef>
              <a:spcAft>
                <a:spcPts val="300"/>
              </a:spcAft>
              <a:buClr>
                <a:schemeClr val="accent1"/>
              </a:buClr>
              <a:buSzPct val="75000"/>
              <a:buFont typeface="Arial" panose="020B0604020202020204" pitchFamily="34" charset="0"/>
              <a:buChar char="•"/>
              <a:defRPr lang="en-US" sz="1800" b="0" i="0" kern="1200" dirty="0" smtClean="0">
                <a:solidFill>
                  <a:schemeClr val="tx1"/>
                </a:solidFill>
                <a:latin typeface="+mn-lt"/>
                <a:ea typeface="Calibri" panose="020F0502020204030204" pitchFamily="34" charset="0"/>
                <a:cs typeface="Calibri" panose="020F0502020204030204" pitchFamily="34" charset="0"/>
              </a:defRPr>
            </a:lvl2pPr>
            <a:lvl3pPr marL="548640" indent="-182880" algn="l" defTabSz="914377" rtl="0" eaLnBrk="1" fontAlgn="base" latinLnBrk="0" hangingPunct="1">
              <a:lnSpc>
                <a:spcPct val="90000"/>
              </a:lnSpc>
              <a:spcBef>
                <a:spcPts val="600"/>
              </a:spcBef>
              <a:spcAft>
                <a:spcPts val="600"/>
              </a:spcAft>
              <a:buClr>
                <a:schemeClr val="accent1"/>
              </a:buClr>
              <a:buSzPct val="75000"/>
              <a:buFont typeface="System Font Regular"/>
              <a:buChar char="▸"/>
              <a:defRPr lang="en-US" sz="1600" b="0" i="0" kern="1200" dirty="0" smtClean="0">
                <a:solidFill>
                  <a:schemeClr val="tx1"/>
                </a:solidFill>
                <a:latin typeface="+mn-lt"/>
                <a:ea typeface="Calibri" panose="020F0502020204030204" pitchFamily="34" charset="0"/>
                <a:cs typeface="Calibri" panose="020F0502020204030204" pitchFamily="34" charset="0"/>
              </a:defRPr>
            </a:lvl3pPr>
            <a:lvl4pPr marL="731520" marR="0" indent="-182880" algn="l" defTabSz="914377" rtl="0" eaLnBrk="1" fontAlgn="base" latinLnBrk="0" hangingPunct="1">
              <a:lnSpc>
                <a:spcPct val="90000"/>
              </a:lnSpc>
              <a:spcBef>
                <a:spcPts val="600"/>
              </a:spcBef>
              <a:spcAft>
                <a:spcPts val="600"/>
              </a:spcAft>
              <a:buClr>
                <a:schemeClr val="accent1"/>
              </a:buClr>
              <a:buSzPct val="75000"/>
              <a:buFont typeface="Courier New" panose="02070309020205020404" pitchFamily="49" charset="0"/>
              <a:buChar char="o"/>
              <a:tabLst/>
              <a:defRPr lang="en-US" sz="1400" b="0" i="0" kern="1200" dirty="0" smtClean="0">
                <a:solidFill>
                  <a:schemeClr val="tx1"/>
                </a:solidFill>
                <a:latin typeface="+mn-lt"/>
                <a:ea typeface="Calibri" panose="020F0502020204030204" pitchFamily="34" charset="0"/>
                <a:cs typeface="Calibri" panose="020F0502020204030204" pitchFamily="34" charset="0"/>
              </a:defRPr>
            </a:lvl4pPr>
            <a:lvl5pPr marL="171450" indent="-171450" algn="l" defTabSz="914377" rtl="0" eaLnBrk="1" fontAlgn="base" latinLnBrk="0" hangingPunct="1">
              <a:lnSpc>
                <a:spcPct val="90000"/>
              </a:lnSpc>
              <a:spcBef>
                <a:spcPts val="900"/>
              </a:spcBef>
              <a:spcAft>
                <a:spcPts val="600"/>
              </a:spcAft>
              <a:buClr>
                <a:schemeClr val="accent1"/>
              </a:buClr>
              <a:buFont typeface="Arial" panose="020B0604020202020204" pitchFamily="34" charset="0"/>
              <a:buChar char="•"/>
              <a:defRPr lang="en-US" sz="1200" b="0" kern="1200">
                <a:solidFill>
                  <a:schemeClr val="tx1"/>
                </a:solidFill>
                <a:latin typeface="+mn-lt"/>
                <a:ea typeface="Segoe UI" panose="020B0502040204020203" pitchFamily="34" charset="0"/>
                <a:cs typeface="Segoe UI" panose="020B05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77" rtl="0" eaLnBrk="1" fontAlgn="base" latinLnBrk="0" hangingPunct="1">
              <a:lnSpc>
                <a:spcPct val="80000"/>
              </a:lnSpc>
              <a:spcBef>
                <a:spcPts val="0"/>
              </a:spcBef>
              <a:spcAft>
                <a:spcPts val="0"/>
              </a:spcAft>
              <a:buClr>
                <a:srgbClr val="0086D9"/>
              </a:buClr>
              <a:buSzPct val="75000"/>
              <a:buFont typeface="Wingdings" charset="2"/>
              <a:buNone/>
              <a:tabLst/>
              <a:defRPr/>
            </a:pPr>
            <a:r>
              <a:rPr kumimoji="0" lang="en-US" sz="1100" b="0" i="0" u="none" strike="noStrike" kern="1200" cap="none" spc="-30" normalizeH="0" baseline="0" noProof="0">
                <a:ln>
                  <a:noFill/>
                </a:ln>
                <a:effectLst/>
                <a:uLnTx/>
                <a:uFillTx/>
                <a:latin typeface="Arial" panose="020B0604020202020204"/>
                <a:cs typeface="Calibri" panose="020F0502020204030204" pitchFamily="34" charset="0"/>
              </a:rPr>
              <a:t>Smart Metering</a:t>
            </a:r>
          </a:p>
        </p:txBody>
      </p:sp>
      <p:sp>
        <p:nvSpPr>
          <p:cNvPr id="10" name="Text Placeholder 132">
            <a:extLst>
              <a:ext uri="{FF2B5EF4-FFF2-40B4-BE49-F238E27FC236}">
                <a16:creationId xmlns:a16="http://schemas.microsoft.com/office/drawing/2014/main" id="{75816B88-8D2E-6D51-C8B3-856013FEA401}"/>
              </a:ext>
            </a:extLst>
          </p:cNvPr>
          <p:cNvSpPr txBox="1">
            <a:spLocks/>
          </p:cNvSpPr>
          <p:nvPr/>
        </p:nvSpPr>
        <p:spPr>
          <a:xfrm>
            <a:off x="1717880" y="4978742"/>
            <a:ext cx="1732303" cy="336550"/>
          </a:xfrm>
          <a:prstGeom prst="rect">
            <a:avLst/>
          </a:prstGeom>
        </p:spPr>
        <p:txBody>
          <a:bodyPr vert="horz" lIns="45720" tIns="45720" rIns="0" bIns="0" rtlCol="0" anchor="ctr">
            <a:noAutofit/>
          </a:bodyPr>
          <a:lstStyle>
            <a:lvl1pPr marL="0" indent="0" algn="l" defTabSz="914377" rtl="0" eaLnBrk="1" fontAlgn="base" latinLnBrk="0" hangingPunct="1">
              <a:lnSpc>
                <a:spcPct val="80000"/>
              </a:lnSpc>
              <a:spcBef>
                <a:spcPts val="0"/>
              </a:spcBef>
              <a:spcAft>
                <a:spcPts val="0"/>
              </a:spcAft>
              <a:buClr>
                <a:schemeClr val="accent1"/>
              </a:buClr>
              <a:buSzPct val="75000"/>
              <a:buFont typeface="Wingdings" charset="2"/>
              <a:buNone/>
              <a:defRPr lang="en-US" sz="1400" b="0" i="0" kern="1200" spc="-30" baseline="0">
                <a:solidFill>
                  <a:schemeClr val="tx1"/>
                </a:solidFill>
                <a:latin typeface="+mn-lt"/>
                <a:ea typeface="Calibri" panose="020F0502020204030204" pitchFamily="34" charset="0"/>
                <a:cs typeface="Calibri" panose="020F0502020204030204" pitchFamily="34" charset="0"/>
              </a:defRPr>
            </a:lvl1pPr>
            <a:lvl2pPr marL="365760" indent="-182880" algn="l" defTabSz="914377" rtl="0" eaLnBrk="1" fontAlgn="base" latinLnBrk="0" hangingPunct="1">
              <a:lnSpc>
                <a:spcPct val="90000"/>
              </a:lnSpc>
              <a:spcBef>
                <a:spcPts val="600"/>
              </a:spcBef>
              <a:spcAft>
                <a:spcPts val="300"/>
              </a:spcAft>
              <a:buClr>
                <a:schemeClr val="accent1"/>
              </a:buClr>
              <a:buSzPct val="75000"/>
              <a:buFont typeface="Arial" panose="020B0604020202020204" pitchFamily="34" charset="0"/>
              <a:buChar char="•"/>
              <a:defRPr lang="en-US" sz="1800" b="0" i="0" kern="1200" dirty="0" smtClean="0">
                <a:solidFill>
                  <a:schemeClr val="tx1"/>
                </a:solidFill>
                <a:latin typeface="+mn-lt"/>
                <a:ea typeface="Calibri" panose="020F0502020204030204" pitchFamily="34" charset="0"/>
                <a:cs typeface="Calibri" panose="020F0502020204030204" pitchFamily="34" charset="0"/>
              </a:defRPr>
            </a:lvl2pPr>
            <a:lvl3pPr marL="548640" indent="-182880" algn="l" defTabSz="914377" rtl="0" eaLnBrk="1" fontAlgn="base" latinLnBrk="0" hangingPunct="1">
              <a:lnSpc>
                <a:spcPct val="90000"/>
              </a:lnSpc>
              <a:spcBef>
                <a:spcPts val="600"/>
              </a:spcBef>
              <a:spcAft>
                <a:spcPts val="600"/>
              </a:spcAft>
              <a:buClr>
                <a:schemeClr val="accent1"/>
              </a:buClr>
              <a:buSzPct val="75000"/>
              <a:buFont typeface="System Font Regular"/>
              <a:buChar char="▸"/>
              <a:defRPr lang="en-US" sz="1600" b="0" i="0" kern="1200" dirty="0" smtClean="0">
                <a:solidFill>
                  <a:schemeClr val="tx1"/>
                </a:solidFill>
                <a:latin typeface="+mn-lt"/>
                <a:ea typeface="Calibri" panose="020F0502020204030204" pitchFamily="34" charset="0"/>
                <a:cs typeface="Calibri" panose="020F0502020204030204" pitchFamily="34" charset="0"/>
              </a:defRPr>
            </a:lvl3pPr>
            <a:lvl4pPr marL="731520" marR="0" indent="-182880" algn="l" defTabSz="914377" rtl="0" eaLnBrk="1" fontAlgn="base" latinLnBrk="0" hangingPunct="1">
              <a:lnSpc>
                <a:spcPct val="90000"/>
              </a:lnSpc>
              <a:spcBef>
                <a:spcPts val="600"/>
              </a:spcBef>
              <a:spcAft>
                <a:spcPts val="600"/>
              </a:spcAft>
              <a:buClr>
                <a:schemeClr val="accent1"/>
              </a:buClr>
              <a:buSzPct val="75000"/>
              <a:buFont typeface="Courier New" panose="02070309020205020404" pitchFamily="49" charset="0"/>
              <a:buChar char="o"/>
              <a:tabLst/>
              <a:defRPr lang="en-US" sz="1400" b="0" i="0" kern="1200" dirty="0" smtClean="0">
                <a:solidFill>
                  <a:schemeClr val="tx1"/>
                </a:solidFill>
                <a:latin typeface="+mn-lt"/>
                <a:ea typeface="Calibri" panose="020F0502020204030204" pitchFamily="34" charset="0"/>
                <a:cs typeface="Calibri" panose="020F0502020204030204" pitchFamily="34" charset="0"/>
              </a:defRPr>
            </a:lvl4pPr>
            <a:lvl5pPr marL="171450" indent="-171450" algn="l" defTabSz="914377" rtl="0" eaLnBrk="1" fontAlgn="base" latinLnBrk="0" hangingPunct="1">
              <a:lnSpc>
                <a:spcPct val="90000"/>
              </a:lnSpc>
              <a:spcBef>
                <a:spcPts val="900"/>
              </a:spcBef>
              <a:spcAft>
                <a:spcPts val="600"/>
              </a:spcAft>
              <a:buClr>
                <a:schemeClr val="accent1"/>
              </a:buClr>
              <a:buFont typeface="Arial" panose="020B0604020202020204" pitchFamily="34" charset="0"/>
              <a:buChar char="•"/>
              <a:defRPr lang="en-US" sz="1200" b="0" kern="1200">
                <a:solidFill>
                  <a:schemeClr val="tx1"/>
                </a:solidFill>
                <a:latin typeface="+mn-lt"/>
                <a:ea typeface="Segoe UI" panose="020B0502040204020203" pitchFamily="34" charset="0"/>
                <a:cs typeface="Segoe UI" panose="020B05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77" rtl="0" eaLnBrk="1" fontAlgn="base" latinLnBrk="0" hangingPunct="1">
              <a:lnSpc>
                <a:spcPct val="80000"/>
              </a:lnSpc>
              <a:spcBef>
                <a:spcPts val="0"/>
              </a:spcBef>
              <a:spcAft>
                <a:spcPts val="0"/>
              </a:spcAft>
              <a:buClr>
                <a:srgbClr val="0086D9"/>
              </a:buClr>
              <a:buSzPct val="75000"/>
              <a:buFont typeface="Wingdings" charset="2"/>
              <a:buNone/>
              <a:tabLst/>
              <a:defRPr/>
            </a:pPr>
            <a:r>
              <a:rPr kumimoji="0" lang="en-US" sz="1100" b="0" i="0" u="none" strike="noStrike" kern="1200" cap="none" spc="-30" normalizeH="0" baseline="0" noProof="0">
                <a:ln>
                  <a:noFill/>
                </a:ln>
                <a:effectLst/>
                <a:uLnTx/>
                <a:uFillTx/>
                <a:latin typeface="Arial" panose="020B0604020202020204"/>
                <a:cs typeface="Calibri" panose="020F0502020204030204" pitchFamily="34" charset="0"/>
              </a:rPr>
              <a:t>Renewable Energy</a:t>
            </a:r>
          </a:p>
        </p:txBody>
      </p:sp>
      <p:sp>
        <p:nvSpPr>
          <p:cNvPr id="11" name="Text Placeholder 161">
            <a:extLst>
              <a:ext uri="{FF2B5EF4-FFF2-40B4-BE49-F238E27FC236}">
                <a16:creationId xmlns:a16="http://schemas.microsoft.com/office/drawing/2014/main" id="{FEC068EA-618A-0904-6155-B89EC0895A95}"/>
              </a:ext>
            </a:extLst>
          </p:cNvPr>
          <p:cNvSpPr txBox="1">
            <a:spLocks/>
          </p:cNvSpPr>
          <p:nvPr/>
        </p:nvSpPr>
        <p:spPr>
          <a:xfrm>
            <a:off x="3688862" y="4971200"/>
            <a:ext cx="1252180" cy="336550"/>
          </a:xfrm>
          <a:prstGeom prst="rect">
            <a:avLst/>
          </a:prstGeom>
        </p:spPr>
        <p:txBody>
          <a:bodyPr vert="horz" lIns="45720" tIns="45720" rIns="0" bIns="0" rtlCol="0" anchor="ctr">
            <a:noAutofit/>
          </a:bodyPr>
          <a:lstStyle>
            <a:lvl1pPr marL="0" indent="0" algn="l" defTabSz="914377" rtl="0" eaLnBrk="1" fontAlgn="base" latinLnBrk="0" hangingPunct="1">
              <a:lnSpc>
                <a:spcPct val="80000"/>
              </a:lnSpc>
              <a:spcBef>
                <a:spcPts val="0"/>
              </a:spcBef>
              <a:spcAft>
                <a:spcPts val="0"/>
              </a:spcAft>
              <a:buClr>
                <a:schemeClr val="accent1"/>
              </a:buClr>
              <a:buSzPct val="75000"/>
              <a:buFont typeface="Wingdings" charset="2"/>
              <a:buNone/>
              <a:defRPr lang="en-US" sz="1400" b="0" i="0" kern="1200" spc="-30" baseline="0">
                <a:solidFill>
                  <a:schemeClr val="tx1"/>
                </a:solidFill>
                <a:latin typeface="+mn-lt"/>
                <a:ea typeface="Calibri" panose="020F0502020204030204" pitchFamily="34" charset="0"/>
                <a:cs typeface="Calibri" panose="020F0502020204030204" pitchFamily="34" charset="0"/>
              </a:defRPr>
            </a:lvl1pPr>
            <a:lvl2pPr marL="365760" indent="-182880" algn="l" defTabSz="914377" rtl="0" eaLnBrk="1" fontAlgn="base" latinLnBrk="0" hangingPunct="1">
              <a:lnSpc>
                <a:spcPct val="90000"/>
              </a:lnSpc>
              <a:spcBef>
                <a:spcPts val="600"/>
              </a:spcBef>
              <a:spcAft>
                <a:spcPts val="300"/>
              </a:spcAft>
              <a:buClr>
                <a:schemeClr val="accent1"/>
              </a:buClr>
              <a:buSzPct val="75000"/>
              <a:buFont typeface="Arial" panose="020B0604020202020204" pitchFamily="34" charset="0"/>
              <a:buChar char="•"/>
              <a:defRPr lang="en-US" sz="1800" b="0" i="0" kern="1200" dirty="0" smtClean="0">
                <a:solidFill>
                  <a:schemeClr val="tx1"/>
                </a:solidFill>
                <a:latin typeface="+mn-lt"/>
                <a:ea typeface="Calibri" panose="020F0502020204030204" pitchFamily="34" charset="0"/>
                <a:cs typeface="Calibri" panose="020F0502020204030204" pitchFamily="34" charset="0"/>
              </a:defRPr>
            </a:lvl2pPr>
            <a:lvl3pPr marL="548640" indent="-182880" algn="l" defTabSz="914377" rtl="0" eaLnBrk="1" fontAlgn="base" latinLnBrk="0" hangingPunct="1">
              <a:lnSpc>
                <a:spcPct val="90000"/>
              </a:lnSpc>
              <a:spcBef>
                <a:spcPts val="600"/>
              </a:spcBef>
              <a:spcAft>
                <a:spcPts val="600"/>
              </a:spcAft>
              <a:buClr>
                <a:schemeClr val="accent1"/>
              </a:buClr>
              <a:buSzPct val="75000"/>
              <a:buFont typeface="System Font Regular"/>
              <a:buChar char="▸"/>
              <a:defRPr lang="en-US" sz="1600" b="0" i="0" kern="1200" dirty="0" smtClean="0">
                <a:solidFill>
                  <a:schemeClr val="tx1"/>
                </a:solidFill>
                <a:latin typeface="+mn-lt"/>
                <a:ea typeface="Calibri" panose="020F0502020204030204" pitchFamily="34" charset="0"/>
                <a:cs typeface="Calibri" panose="020F0502020204030204" pitchFamily="34" charset="0"/>
              </a:defRPr>
            </a:lvl3pPr>
            <a:lvl4pPr marL="731520" marR="0" indent="-182880" algn="l" defTabSz="914377" rtl="0" eaLnBrk="1" fontAlgn="base" latinLnBrk="0" hangingPunct="1">
              <a:lnSpc>
                <a:spcPct val="90000"/>
              </a:lnSpc>
              <a:spcBef>
                <a:spcPts val="600"/>
              </a:spcBef>
              <a:spcAft>
                <a:spcPts val="600"/>
              </a:spcAft>
              <a:buClr>
                <a:schemeClr val="accent1"/>
              </a:buClr>
              <a:buSzPct val="75000"/>
              <a:buFont typeface="Courier New" panose="02070309020205020404" pitchFamily="49" charset="0"/>
              <a:buChar char="o"/>
              <a:tabLst/>
              <a:defRPr lang="en-US" sz="1400" b="0" i="0" kern="1200" dirty="0" smtClean="0">
                <a:solidFill>
                  <a:schemeClr val="tx1"/>
                </a:solidFill>
                <a:latin typeface="+mn-lt"/>
                <a:ea typeface="Calibri" panose="020F0502020204030204" pitchFamily="34" charset="0"/>
                <a:cs typeface="Calibri" panose="020F0502020204030204" pitchFamily="34" charset="0"/>
              </a:defRPr>
            </a:lvl4pPr>
            <a:lvl5pPr marL="171450" indent="-171450" algn="l" defTabSz="914377" rtl="0" eaLnBrk="1" fontAlgn="base" latinLnBrk="0" hangingPunct="1">
              <a:lnSpc>
                <a:spcPct val="90000"/>
              </a:lnSpc>
              <a:spcBef>
                <a:spcPts val="900"/>
              </a:spcBef>
              <a:spcAft>
                <a:spcPts val="600"/>
              </a:spcAft>
              <a:buClr>
                <a:schemeClr val="accent1"/>
              </a:buClr>
              <a:buFont typeface="Arial" panose="020B0604020202020204" pitchFamily="34" charset="0"/>
              <a:buChar char="•"/>
              <a:defRPr lang="en-US" sz="1200" b="0" kern="1200">
                <a:solidFill>
                  <a:schemeClr val="tx1"/>
                </a:solidFill>
                <a:latin typeface="+mn-lt"/>
                <a:ea typeface="Segoe UI" panose="020B0502040204020203" pitchFamily="34" charset="0"/>
                <a:cs typeface="Segoe UI" panose="020B05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77" rtl="0" eaLnBrk="1" fontAlgn="base" latinLnBrk="0" hangingPunct="1">
              <a:lnSpc>
                <a:spcPct val="80000"/>
              </a:lnSpc>
              <a:spcBef>
                <a:spcPts val="0"/>
              </a:spcBef>
              <a:spcAft>
                <a:spcPts val="0"/>
              </a:spcAft>
              <a:buClr>
                <a:srgbClr val="0086D9"/>
              </a:buClr>
              <a:buSzPct val="75000"/>
              <a:buFont typeface="Wingdings" charset="2"/>
              <a:buNone/>
              <a:tabLst/>
              <a:defRPr/>
            </a:pPr>
            <a:r>
              <a:rPr kumimoji="0" lang="en-US" sz="1200" b="0" i="0" u="none" strike="noStrike" kern="1200" cap="none" spc="-50" normalizeH="0" baseline="0" noProof="0">
                <a:ln>
                  <a:noFill/>
                </a:ln>
                <a:effectLst/>
                <a:uLnTx/>
                <a:uFillTx/>
                <a:latin typeface="Arial" panose="020B0604020202020204"/>
                <a:cs typeface="Calibri" panose="020F0502020204030204" pitchFamily="34" charset="0"/>
              </a:rPr>
              <a:t>EV Chargers</a:t>
            </a:r>
          </a:p>
        </p:txBody>
      </p:sp>
      <p:sp>
        <p:nvSpPr>
          <p:cNvPr id="12" name="TextBox 11">
            <a:extLst>
              <a:ext uri="{FF2B5EF4-FFF2-40B4-BE49-F238E27FC236}">
                <a16:creationId xmlns:a16="http://schemas.microsoft.com/office/drawing/2014/main" id="{3CEBD3D5-0E5A-EAE1-1969-AD9DF23446E2}"/>
              </a:ext>
            </a:extLst>
          </p:cNvPr>
          <p:cNvSpPr txBox="1"/>
          <p:nvPr/>
        </p:nvSpPr>
        <p:spPr>
          <a:xfrm>
            <a:off x="1717880" y="5648456"/>
            <a:ext cx="1151276" cy="261610"/>
          </a:xfrm>
          <a:prstGeom prst="rect">
            <a:avLst/>
          </a:prstGeom>
          <a:noFill/>
          <a:ln>
            <a:noFill/>
          </a:ln>
        </p:spPr>
        <p:txBody>
          <a:bodyPr wrap="square" rtlCol="0" anchor="ctr">
            <a:spAutoFit/>
          </a:bodyPr>
          <a:lstStyle/>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a:ln>
                  <a:noFill/>
                </a:ln>
                <a:effectLst/>
                <a:uLnTx/>
                <a:uFillTx/>
                <a:latin typeface="Arial" panose="020B0502030000000004" pitchFamily="34" charset="0"/>
                <a:ea typeface="+mn-ea"/>
                <a:cs typeface="+mn-cs"/>
              </a:rPr>
              <a:t>Agriculture</a:t>
            </a:r>
          </a:p>
        </p:txBody>
      </p:sp>
      <p:sp>
        <p:nvSpPr>
          <p:cNvPr id="13" name="TextBox 12">
            <a:extLst>
              <a:ext uri="{FF2B5EF4-FFF2-40B4-BE49-F238E27FC236}">
                <a16:creationId xmlns:a16="http://schemas.microsoft.com/office/drawing/2014/main" id="{5D20573C-691A-DF2E-29B9-8B800D96F161}"/>
              </a:ext>
            </a:extLst>
          </p:cNvPr>
          <p:cNvSpPr txBox="1"/>
          <p:nvPr/>
        </p:nvSpPr>
        <p:spPr>
          <a:xfrm>
            <a:off x="3688862" y="5654656"/>
            <a:ext cx="1818271" cy="276999"/>
          </a:xfrm>
          <a:prstGeom prst="rect">
            <a:avLst/>
          </a:prstGeom>
          <a:noFill/>
          <a:ln>
            <a:noFill/>
          </a:ln>
        </p:spPr>
        <p:txBody>
          <a:bodyPr wrap="square" rtlCol="0" anchor="ctr">
            <a:spAutoFit/>
          </a:bodyPr>
          <a:lstStyle/>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a:ln>
                  <a:noFill/>
                </a:ln>
                <a:effectLst/>
                <a:uLnTx/>
                <a:uFillTx/>
                <a:latin typeface="Arial" panose="020B0604020202020204"/>
                <a:ea typeface="+mn-ea"/>
                <a:cs typeface="+mn-cs"/>
              </a:rPr>
              <a:t>Municipal Infrastructure</a:t>
            </a:r>
          </a:p>
        </p:txBody>
      </p:sp>
      <p:graphicFrame>
        <p:nvGraphicFramePr>
          <p:cNvPr id="17" name="Chart 16">
            <a:extLst>
              <a:ext uri="{FF2B5EF4-FFF2-40B4-BE49-F238E27FC236}">
                <a16:creationId xmlns:a16="http://schemas.microsoft.com/office/drawing/2014/main" id="{5D423F3E-D06C-FB23-579A-1A630D42FDA6}"/>
              </a:ext>
            </a:extLst>
          </p:cNvPr>
          <p:cNvGraphicFramePr>
            <a:graphicFrameLocks/>
          </p:cNvGraphicFramePr>
          <p:nvPr/>
        </p:nvGraphicFramePr>
        <p:xfrm>
          <a:off x="919204" y="1189798"/>
          <a:ext cx="4875105" cy="2869921"/>
        </p:xfrm>
        <a:graphic>
          <a:graphicData uri="http://schemas.openxmlformats.org/drawingml/2006/chart">
            <c:chart xmlns:c="http://schemas.openxmlformats.org/drawingml/2006/chart" xmlns:r="http://schemas.openxmlformats.org/officeDocument/2006/relationships" r:id="rId3"/>
          </a:graphicData>
        </a:graphic>
      </p:graphicFrame>
      <p:pic>
        <p:nvPicPr>
          <p:cNvPr id="23" name="Picture 22">
            <a:extLst>
              <a:ext uri="{FF2B5EF4-FFF2-40B4-BE49-F238E27FC236}">
                <a16:creationId xmlns:a16="http://schemas.microsoft.com/office/drawing/2014/main" id="{DB57DB63-BF70-8AD4-23D6-256B196CF0FC}"/>
              </a:ext>
            </a:extLst>
          </p:cNvPr>
          <p:cNvPicPr>
            <a:picLocks noChangeAspect="1"/>
          </p:cNvPicPr>
          <p:nvPr/>
        </p:nvPicPr>
        <p:blipFill>
          <a:blip r:embed="rId4"/>
          <a:stretch>
            <a:fillRect/>
          </a:stretch>
        </p:blipFill>
        <p:spPr>
          <a:xfrm>
            <a:off x="3188496" y="5538053"/>
            <a:ext cx="408534" cy="437304"/>
          </a:xfrm>
          <a:prstGeom prst="rect">
            <a:avLst/>
          </a:prstGeom>
        </p:spPr>
      </p:pic>
      <p:pic>
        <p:nvPicPr>
          <p:cNvPr id="24" name="Picture 23">
            <a:extLst>
              <a:ext uri="{FF2B5EF4-FFF2-40B4-BE49-F238E27FC236}">
                <a16:creationId xmlns:a16="http://schemas.microsoft.com/office/drawing/2014/main" id="{09A38108-7D34-C5E9-CEFC-6B7A170AD332}"/>
              </a:ext>
            </a:extLst>
          </p:cNvPr>
          <p:cNvPicPr>
            <a:picLocks noChangeAspect="1"/>
          </p:cNvPicPr>
          <p:nvPr/>
        </p:nvPicPr>
        <p:blipFill>
          <a:blip r:embed="rId5"/>
          <a:stretch>
            <a:fillRect/>
          </a:stretch>
        </p:blipFill>
        <p:spPr>
          <a:xfrm>
            <a:off x="3237405" y="4940802"/>
            <a:ext cx="310716" cy="356748"/>
          </a:xfrm>
          <a:prstGeom prst="rect">
            <a:avLst/>
          </a:prstGeom>
        </p:spPr>
      </p:pic>
      <p:pic>
        <p:nvPicPr>
          <p:cNvPr id="25" name="Picture 24">
            <a:extLst>
              <a:ext uri="{FF2B5EF4-FFF2-40B4-BE49-F238E27FC236}">
                <a16:creationId xmlns:a16="http://schemas.microsoft.com/office/drawing/2014/main" id="{49AA8539-9009-B65B-480C-5DC52EF1D47E}"/>
              </a:ext>
            </a:extLst>
          </p:cNvPr>
          <p:cNvPicPr>
            <a:picLocks noChangeAspect="1"/>
          </p:cNvPicPr>
          <p:nvPr/>
        </p:nvPicPr>
        <p:blipFill>
          <a:blip r:embed="rId6"/>
          <a:stretch>
            <a:fillRect/>
          </a:stretch>
        </p:blipFill>
        <p:spPr>
          <a:xfrm>
            <a:off x="1191889" y="5535380"/>
            <a:ext cx="397026" cy="374010"/>
          </a:xfrm>
          <a:prstGeom prst="rect">
            <a:avLst/>
          </a:prstGeom>
        </p:spPr>
      </p:pic>
      <p:pic>
        <p:nvPicPr>
          <p:cNvPr id="26" name="Picture 25">
            <a:extLst>
              <a:ext uri="{FF2B5EF4-FFF2-40B4-BE49-F238E27FC236}">
                <a16:creationId xmlns:a16="http://schemas.microsoft.com/office/drawing/2014/main" id="{5BE8C444-DC0E-CD62-9E06-1C177B990A83}"/>
              </a:ext>
            </a:extLst>
          </p:cNvPr>
          <p:cNvPicPr>
            <a:picLocks noChangeAspect="1"/>
          </p:cNvPicPr>
          <p:nvPr/>
        </p:nvPicPr>
        <p:blipFill>
          <a:blip r:embed="rId7"/>
          <a:stretch>
            <a:fillRect/>
          </a:stretch>
        </p:blipFill>
        <p:spPr>
          <a:xfrm>
            <a:off x="1254115" y="4878277"/>
            <a:ext cx="299208" cy="379764"/>
          </a:xfrm>
          <a:prstGeom prst="rect">
            <a:avLst/>
          </a:prstGeom>
        </p:spPr>
      </p:pic>
      <p:pic>
        <p:nvPicPr>
          <p:cNvPr id="27" name="Picture 26">
            <a:extLst>
              <a:ext uri="{FF2B5EF4-FFF2-40B4-BE49-F238E27FC236}">
                <a16:creationId xmlns:a16="http://schemas.microsoft.com/office/drawing/2014/main" id="{DB04B7CD-1AEB-9F0B-11B1-FC0BB45E47B4}"/>
              </a:ext>
            </a:extLst>
          </p:cNvPr>
          <p:cNvPicPr>
            <a:picLocks noChangeAspect="1"/>
          </p:cNvPicPr>
          <p:nvPr/>
        </p:nvPicPr>
        <p:blipFill>
          <a:blip r:embed="rId8"/>
          <a:stretch>
            <a:fillRect/>
          </a:stretch>
        </p:blipFill>
        <p:spPr>
          <a:xfrm>
            <a:off x="1261932" y="4287937"/>
            <a:ext cx="276192" cy="310716"/>
          </a:xfrm>
          <a:prstGeom prst="rect">
            <a:avLst/>
          </a:prstGeom>
        </p:spPr>
      </p:pic>
      <p:pic>
        <p:nvPicPr>
          <p:cNvPr id="28" name="Picture 27">
            <a:extLst>
              <a:ext uri="{FF2B5EF4-FFF2-40B4-BE49-F238E27FC236}">
                <a16:creationId xmlns:a16="http://schemas.microsoft.com/office/drawing/2014/main" id="{A0D2236A-4E2C-7CC9-357B-E0540815EE9C}"/>
              </a:ext>
            </a:extLst>
          </p:cNvPr>
          <p:cNvPicPr>
            <a:picLocks noChangeAspect="1"/>
          </p:cNvPicPr>
          <p:nvPr/>
        </p:nvPicPr>
        <p:blipFill>
          <a:blip r:embed="rId9"/>
          <a:stretch>
            <a:fillRect/>
          </a:stretch>
        </p:blipFill>
        <p:spPr>
          <a:xfrm>
            <a:off x="3186630" y="4260597"/>
            <a:ext cx="412267" cy="432880"/>
          </a:xfrm>
          <a:prstGeom prst="rect">
            <a:avLst/>
          </a:prstGeom>
        </p:spPr>
      </p:pic>
      <p:sp>
        <p:nvSpPr>
          <p:cNvPr id="6" name="TextBox 5">
            <a:extLst>
              <a:ext uri="{FF2B5EF4-FFF2-40B4-BE49-F238E27FC236}">
                <a16:creationId xmlns:a16="http://schemas.microsoft.com/office/drawing/2014/main" id="{95050333-07E0-A5D8-2016-B979C121454A}"/>
              </a:ext>
            </a:extLst>
          </p:cNvPr>
          <p:cNvSpPr txBox="1"/>
          <p:nvPr/>
        </p:nvSpPr>
        <p:spPr>
          <a:xfrm>
            <a:off x="8811012" y="6013160"/>
            <a:ext cx="2727698" cy="230832"/>
          </a:xfrm>
          <a:prstGeom prst="rect">
            <a:avLst/>
          </a:prstGeom>
          <a:noFill/>
          <a:ln>
            <a:noFill/>
          </a:ln>
        </p:spPr>
        <p:txBody>
          <a:bodyPr wrap="square" rtlCol="0" anchor="ctr">
            <a:spAutoFit/>
          </a:bodyPr>
          <a:lstStyle/>
          <a:p>
            <a:pPr algn="ctr"/>
            <a:r>
              <a:rPr lang="en-US" sz="900">
                <a:solidFill>
                  <a:schemeClr val="tx1">
                    <a:lumMod val="50000"/>
                    <a:lumOff val="50000"/>
                  </a:schemeClr>
                </a:solidFill>
                <a:effectLst/>
                <a:latin typeface="Helvetica" pitchFamily="2" charset="0"/>
              </a:rPr>
              <a:t>Source: Silicon Labs Analyst Day - March 2025</a:t>
            </a:r>
          </a:p>
        </p:txBody>
      </p:sp>
      <p:pic>
        <p:nvPicPr>
          <p:cNvPr id="3" name="Picture 2">
            <a:extLst>
              <a:ext uri="{FF2B5EF4-FFF2-40B4-BE49-F238E27FC236}">
                <a16:creationId xmlns:a16="http://schemas.microsoft.com/office/drawing/2014/main" id="{BF106914-4F26-1681-3ACA-6B74C6950EA4}"/>
              </a:ext>
            </a:extLst>
          </p:cNvPr>
          <p:cNvPicPr>
            <a:picLocks noChangeAspect="1"/>
          </p:cNvPicPr>
          <p:nvPr/>
        </p:nvPicPr>
        <p:blipFill>
          <a:blip r:embed="rId10" cstate="hqprint">
            <a:extLst>
              <a:ext uri="{28A0092B-C50C-407E-A947-70E740481C1C}">
                <a14:useLocalDpi xmlns:a14="http://schemas.microsoft.com/office/drawing/2010/main"/>
              </a:ext>
            </a:extLst>
          </a:blip>
          <a:srcRect/>
          <a:stretch/>
        </p:blipFill>
        <p:spPr>
          <a:xfrm>
            <a:off x="626581" y="1359880"/>
            <a:ext cx="5260582" cy="2412998"/>
          </a:xfrm>
          <a:prstGeom prst="rect">
            <a:avLst/>
          </a:prstGeom>
        </p:spPr>
      </p:pic>
      <p:sp>
        <p:nvSpPr>
          <p:cNvPr id="14" name="Slide Number Placeholder 13">
            <a:extLst>
              <a:ext uri="{FF2B5EF4-FFF2-40B4-BE49-F238E27FC236}">
                <a16:creationId xmlns:a16="http://schemas.microsoft.com/office/drawing/2014/main" id="{E8ACEE8D-993B-9E63-7BC8-64FABD95B3BD}"/>
              </a:ext>
            </a:extLst>
          </p:cNvPr>
          <p:cNvSpPr>
            <a:spLocks noGrp="1"/>
          </p:cNvSpPr>
          <p:nvPr>
            <p:ph type="sldNum" sz="quarter" idx="12"/>
          </p:nvPr>
        </p:nvSpPr>
        <p:spPr/>
        <p:txBody>
          <a:bodyPr/>
          <a:lstStyle/>
          <a:p>
            <a:fld id="{29A7BD92-6AE5-CF43-B276-274952F2BFB4}" type="slidenum">
              <a:rPr lang="en-US" smtClean="0"/>
              <a:pPr/>
              <a:t>17</a:t>
            </a:fld>
            <a:endParaRPr lang="en-US"/>
          </a:p>
        </p:txBody>
      </p:sp>
      <p:sp>
        <p:nvSpPr>
          <p:cNvPr id="15" name="Footer Placeholder 14">
            <a:extLst>
              <a:ext uri="{FF2B5EF4-FFF2-40B4-BE49-F238E27FC236}">
                <a16:creationId xmlns:a16="http://schemas.microsoft.com/office/drawing/2014/main" id="{508008B1-1E83-621A-732B-DDC20FFF6A6D}"/>
              </a:ext>
            </a:extLst>
          </p:cNvPr>
          <p:cNvSpPr>
            <a:spLocks noGrp="1"/>
          </p:cNvSpPr>
          <p:nvPr>
            <p:ph type="ftr" sz="quarter" idx="13"/>
          </p:nvPr>
        </p:nvSpPr>
        <p:spPr/>
        <p:txBody>
          <a:bodyPr/>
          <a:lstStyle/>
          <a:p>
            <a:r>
              <a:rPr lang="en-US"/>
              <a:t>© Silicon Laboratories Inc. All Rights Reserved</a:t>
            </a:r>
          </a:p>
        </p:txBody>
      </p:sp>
    </p:spTree>
    <p:extLst>
      <p:ext uri="{BB962C8B-B14F-4D97-AF65-F5344CB8AC3E}">
        <p14:creationId xmlns:p14="http://schemas.microsoft.com/office/powerpoint/2010/main" val="3415424655"/>
      </p:ext>
    </p:extLst>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E3B00-6C9B-91D8-7C9E-283BE5C89168}"/>
              </a:ext>
            </a:extLst>
          </p:cNvPr>
          <p:cNvSpPr>
            <a:spLocks noGrp="1"/>
          </p:cNvSpPr>
          <p:nvPr>
            <p:ph type="title"/>
          </p:nvPr>
        </p:nvSpPr>
        <p:spPr/>
        <p:txBody>
          <a:bodyPr/>
          <a:lstStyle/>
          <a:p>
            <a:r>
              <a:rPr lang="en-US"/>
              <a:t>Commercial: Top Wireless Provider for ESL, Lighting and Enterprise IoT</a:t>
            </a:r>
          </a:p>
        </p:txBody>
      </p:sp>
      <p:sp>
        <p:nvSpPr>
          <p:cNvPr id="6" name="Content Placeholder 6">
            <a:extLst>
              <a:ext uri="{FF2B5EF4-FFF2-40B4-BE49-F238E27FC236}">
                <a16:creationId xmlns:a16="http://schemas.microsoft.com/office/drawing/2014/main" id="{43C1BD79-581D-232A-CF26-2C664F4F09C1}"/>
              </a:ext>
            </a:extLst>
          </p:cNvPr>
          <p:cNvSpPr txBox="1">
            <a:spLocks/>
          </p:cNvSpPr>
          <p:nvPr/>
        </p:nvSpPr>
        <p:spPr>
          <a:xfrm>
            <a:off x="6310983" y="956533"/>
            <a:ext cx="5119978" cy="5119576"/>
          </a:xfrm>
          <a:prstGeom prst="rect">
            <a:avLst/>
          </a:prstGeom>
          <a:noFill/>
        </p:spPr>
        <p:txBody>
          <a:bodyPr vert="horz" lIns="91440" tIns="45720" rIns="91440" bIns="45720" rtlCol="0" anchor="ctr">
            <a:normAutofit/>
          </a:bodyPr>
          <a:lstStyle>
            <a:lvl1pPr marL="182563" indent="-182563" algn="l" defTabSz="912813" rtl="0" eaLnBrk="1" fontAlgn="base" hangingPunct="1">
              <a:lnSpc>
                <a:spcPct val="100000"/>
              </a:lnSpc>
              <a:spcBef>
                <a:spcPts val="0"/>
              </a:spcBef>
              <a:spcAft>
                <a:spcPts val="600"/>
              </a:spcAft>
              <a:buClr>
                <a:schemeClr val="accent1"/>
              </a:buClr>
              <a:buSzPct val="90000"/>
              <a:buFont typeface="Wingdings" pitchFamily="2" charset="2"/>
              <a:buChar char="§"/>
              <a:defRPr lang="en-US" sz="1600" b="1" i="0" kern="1200" spc="10" baseline="0">
                <a:solidFill>
                  <a:schemeClr val="tx1"/>
                </a:solidFill>
                <a:latin typeface="+mj-lt"/>
                <a:ea typeface="Roboto Medium" panose="02000000000000000000" pitchFamily="2" charset="0"/>
                <a:cs typeface="Segoe UI Semilight" panose="020B0402040204020203" pitchFamily="34" charset="0"/>
              </a:defRPr>
            </a:lvl1pPr>
            <a:lvl2pPr marL="365125" indent="-182563" algn="l" defTabSz="912813" rtl="0" eaLnBrk="1" fontAlgn="base" hangingPunct="1">
              <a:lnSpc>
                <a:spcPct val="100000"/>
              </a:lnSpc>
              <a:spcBef>
                <a:spcPts val="0"/>
              </a:spcBef>
              <a:spcAft>
                <a:spcPts val="600"/>
              </a:spcAft>
              <a:buClr>
                <a:schemeClr val="accent1"/>
              </a:buClr>
              <a:buSzPct val="90000"/>
              <a:buFont typeface="Arial" panose="020B0604020202020204" pitchFamily="34" charset="0"/>
              <a:buChar char="•"/>
              <a:defRPr lang="en-US" sz="14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2pPr>
            <a:lvl3pPr marL="547688" indent="-182880" algn="l" defTabSz="912813" rtl="0" eaLnBrk="1" fontAlgn="base" hangingPunct="1">
              <a:lnSpc>
                <a:spcPct val="100000"/>
              </a:lnSpc>
              <a:spcBef>
                <a:spcPts val="0"/>
              </a:spcBef>
              <a:spcAft>
                <a:spcPts val="600"/>
              </a:spcAft>
              <a:buClr>
                <a:schemeClr val="accent1"/>
              </a:buClr>
              <a:buSzPct val="90000"/>
              <a:buFont typeface="Arial"/>
              <a:buChar char="▸"/>
              <a:defRPr lang="en-US" sz="12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3pPr>
            <a:lvl4pPr marL="73025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a:solidFill>
                  <a:schemeClr val="tx1"/>
                </a:solidFill>
                <a:latin typeface="Arial" panose="020B0604020202020204" pitchFamily="34" charset="0"/>
                <a:ea typeface="Roboto" panose="02000000000000000000" pitchFamily="2" charset="0"/>
                <a:cs typeface="Segoe UI Semilight" panose="020B0402040204020203" pitchFamily="34" charset="0"/>
              </a:defRPr>
            </a:lvl4pPr>
            <a:lvl5pPr marL="731520" indent="0" algn="l" defTabSz="912813" rtl="0" eaLnBrk="1" fontAlgn="base" hangingPunct="1">
              <a:lnSpc>
                <a:spcPct val="100000"/>
              </a:lnSpc>
              <a:spcBef>
                <a:spcPts val="0"/>
              </a:spcBef>
              <a:spcAft>
                <a:spcPts val="600"/>
              </a:spcAft>
              <a:buClr>
                <a:schemeClr val="accent1"/>
              </a:buClr>
              <a:defRPr lang="en-US" sz="1000" b="0" i="0" kern="1200" spc="20" baseline="0">
                <a:solidFill>
                  <a:schemeClr val="tx1"/>
                </a:solidFill>
                <a:latin typeface="+mn-lt"/>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2813" rtl="0" eaLnBrk="1" fontAlgn="base" latinLnBrk="0" hangingPunct="1">
              <a:lnSpc>
                <a:spcPct val="100000"/>
              </a:lnSpc>
              <a:spcBef>
                <a:spcPts val="0"/>
              </a:spcBef>
              <a:spcAft>
                <a:spcPts val="1200"/>
              </a:spcAft>
              <a:buClr>
                <a:srgbClr val="D91E2A"/>
              </a:buClr>
              <a:buSzPct val="90000"/>
              <a:buFont typeface="Wingdings" pitchFamily="2" charset="2"/>
              <a:buNone/>
              <a:tabLst/>
              <a:defRPr/>
            </a:pPr>
            <a:r>
              <a:rPr kumimoji="0" lang="en-US" sz="1400" b="1" i="0" u="none" strike="noStrike" kern="1200" cap="none" spc="10" normalizeH="0" baseline="0" noProof="0">
                <a:ln>
                  <a:noFill/>
                </a:ln>
                <a:effectLst/>
                <a:uLnTx/>
                <a:uFillTx/>
                <a:latin typeface="Arial" panose="020B0604020202020204"/>
                <a:ea typeface="Roboto Medium"/>
                <a:cs typeface="Segoe UI Semilight"/>
              </a:rPr>
              <a:t>Proven Success in Key Wireless Markets</a:t>
            </a:r>
          </a:p>
          <a:p>
            <a:pPr marL="182245" marR="0" lvl="0" indent="-182245" algn="l" defTabSz="912813" rtl="0" eaLnBrk="1" fontAlgn="base" latinLnBrk="0" hangingPunct="1">
              <a:lnSpc>
                <a:spcPct val="130000"/>
              </a:lnSpc>
              <a:spcBef>
                <a:spcPts val="0"/>
              </a:spcBef>
              <a:spcAft>
                <a:spcPts val="1200"/>
              </a:spcAft>
              <a:buClr>
                <a:srgbClr val="D91E2A"/>
              </a:buClr>
              <a:buSzPct val="90000"/>
              <a:buFont typeface="Wingdings" pitchFamily="2" charset="2"/>
              <a:buChar char="§"/>
              <a:tabLst/>
              <a:defRPr/>
            </a:pPr>
            <a:r>
              <a:rPr kumimoji="0" lang="en-US" sz="1400" b="0" i="0" u="none" strike="noStrike" kern="1200" cap="none" spc="10" normalizeH="0" baseline="0" noProof="0">
                <a:ln>
                  <a:noFill/>
                </a:ln>
                <a:effectLst/>
                <a:uLnTx/>
                <a:uFillTx/>
                <a:latin typeface="Arial" panose="020B0604020202020204"/>
                <a:ea typeface="Roboto Medium"/>
                <a:cs typeface="Segoe UI Semilight"/>
              </a:rPr>
              <a:t>Ultra low-power wireless and market leading software</a:t>
            </a:r>
          </a:p>
          <a:p>
            <a:pPr marL="182245" marR="0" lvl="0" indent="-182245" algn="l" defTabSz="912813" rtl="0" eaLnBrk="1" fontAlgn="base" latinLnBrk="0" hangingPunct="1">
              <a:lnSpc>
                <a:spcPct val="130000"/>
              </a:lnSpc>
              <a:spcBef>
                <a:spcPts val="0"/>
              </a:spcBef>
              <a:spcAft>
                <a:spcPts val="1200"/>
              </a:spcAft>
              <a:buClr>
                <a:srgbClr val="D91E2A"/>
              </a:buClr>
              <a:buSzPct val="90000"/>
              <a:buFont typeface="Wingdings" pitchFamily="2" charset="2"/>
              <a:buChar char="§"/>
              <a:tabLst/>
              <a:defRPr/>
            </a:pPr>
            <a:r>
              <a:rPr kumimoji="0" lang="en-US" sz="1400" b="0" i="0" u="none" strike="noStrike" kern="1200" cap="none" spc="10" normalizeH="0" baseline="0" noProof="0">
                <a:ln>
                  <a:noFill/>
                </a:ln>
                <a:effectLst/>
                <a:uLnTx/>
                <a:uFillTx/>
                <a:latin typeface="Arial" panose="020B0604020202020204"/>
                <a:ea typeface="Roboto Medium"/>
                <a:cs typeface="Segoe UI Semilight"/>
              </a:rPr>
              <a:t>#1 wireless market share in ESLs</a:t>
            </a:r>
          </a:p>
          <a:p>
            <a:pPr marL="182245" marR="0" lvl="0" indent="-182245" algn="l" defTabSz="912813" rtl="0" eaLnBrk="1" fontAlgn="base" latinLnBrk="0" hangingPunct="1">
              <a:lnSpc>
                <a:spcPct val="130000"/>
              </a:lnSpc>
              <a:spcBef>
                <a:spcPts val="0"/>
              </a:spcBef>
              <a:spcAft>
                <a:spcPts val="1200"/>
              </a:spcAft>
              <a:buClr>
                <a:srgbClr val="D91E2A"/>
              </a:buClr>
              <a:buSzPct val="90000"/>
              <a:buFont typeface="Wingdings" pitchFamily="2" charset="2"/>
              <a:buChar char="§"/>
              <a:tabLst/>
              <a:defRPr/>
            </a:pPr>
            <a:r>
              <a:rPr kumimoji="0" lang="en-US" sz="1400" b="0" i="0" u="none" strike="noStrike" kern="1200" cap="none" spc="10" normalizeH="0" baseline="0" noProof="0">
                <a:ln>
                  <a:noFill/>
                </a:ln>
                <a:effectLst/>
                <a:uLnTx/>
                <a:uFillTx/>
                <a:latin typeface="Arial" panose="020B0604020202020204"/>
                <a:ea typeface="Roboto Medium"/>
                <a:cs typeface="Segoe UI Semilight"/>
              </a:rPr>
              <a:t>#1 market share in Enterprise APs for Bluetooth and 15.4</a:t>
            </a:r>
            <a:endParaRPr kumimoji="0" lang="en-US" sz="1400" b="1" i="0" u="none" strike="noStrike" kern="1200" cap="none" spc="10" normalizeH="0" baseline="0" noProof="0">
              <a:ln>
                <a:noFill/>
              </a:ln>
              <a:effectLst/>
              <a:uLnTx/>
              <a:uFillTx/>
              <a:latin typeface="Arial" panose="020B0604020202020204"/>
              <a:ea typeface="Roboto Medium"/>
              <a:cs typeface="Segoe UI Semilight"/>
            </a:endParaRPr>
          </a:p>
          <a:p>
            <a:pPr marL="0" marR="0" lvl="0" indent="0" algn="l" defTabSz="912813" rtl="0" eaLnBrk="1" fontAlgn="base" latinLnBrk="0" hangingPunct="1">
              <a:lnSpc>
                <a:spcPct val="100000"/>
              </a:lnSpc>
              <a:spcBef>
                <a:spcPts val="1200"/>
              </a:spcBef>
              <a:spcAft>
                <a:spcPts val="1200"/>
              </a:spcAft>
              <a:buClr>
                <a:srgbClr val="D91E2A"/>
              </a:buClr>
              <a:buSzPct val="90000"/>
              <a:buFont typeface="Wingdings" pitchFamily="2" charset="2"/>
              <a:buNone/>
              <a:tabLst/>
              <a:defRPr/>
            </a:pPr>
            <a:r>
              <a:rPr kumimoji="0" lang="en-US" sz="1400" b="1" i="0" u="none" strike="noStrike" kern="1200" cap="none" spc="10" normalizeH="0" baseline="0" noProof="0">
                <a:ln>
                  <a:noFill/>
                </a:ln>
                <a:effectLst/>
                <a:uLnTx/>
                <a:uFillTx/>
                <a:latin typeface="Arial" panose="020B0604020202020204"/>
                <a:ea typeface="Roboto Medium"/>
                <a:cs typeface="Segoe UI Semilight"/>
              </a:rPr>
              <a:t>Growth New Markets and Higher Value Solutions</a:t>
            </a:r>
          </a:p>
          <a:p>
            <a:pPr marL="182245" marR="0" lvl="0" indent="-182245" algn="l" defTabSz="912813" rtl="0" eaLnBrk="1" fontAlgn="base" latinLnBrk="0" hangingPunct="1">
              <a:lnSpc>
                <a:spcPct val="140000"/>
              </a:lnSpc>
              <a:spcBef>
                <a:spcPts val="0"/>
              </a:spcBef>
              <a:spcAft>
                <a:spcPts val="1200"/>
              </a:spcAft>
              <a:buClr>
                <a:srgbClr val="D91E2A"/>
              </a:buClr>
              <a:buSzPct val="90000"/>
              <a:buFont typeface="Wingdings" pitchFamily="2" charset="2"/>
              <a:buChar char="§"/>
              <a:tabLst/>
              <a:defRPr/>
            </a:pPr>
            <a:r>
              <a:rPr kumimoji="0" lang="en-US" sz="1400" b="0" i="0" u="none" strike="noStrike" kern="1200" cap="none" spc="10" normalizeH="0" baseline="0" noProof="0">
                <a:ln>
                  <a:noFill/>
                </a:ln>
                <a:effectLst/>
                <a:uLnTx/>
                <a:uFillTx/>
                <a:latin typeface="Arial" panose="020B0604020202020204"/>
                <a:ea typeface="Roboto Medium"/>
                <a:cs typeface="Segoe UI Semilight"/>
              </a:rPr>
              <a:t>Asset tracking well positioned for BLE and WI-FI</a:t>
            </a:r>
          </a:p>
          <a:p>
            <a:pPr marL="182245" marR="0" lvl="0" indent="-182245" algn="l" defTabSz="912813" rtl="0" eaLnBrk="1" fontAlgn="base" latinLnBrk="0" hangingPunct="1">
              <a:lnSpc>
                <a:spcPct val="140000"/>
              </a:lnSpc>
              <a:spcBef>
                <a:spcPts val="0"/>
              </a:spcBef>
              <a:spcAft>
                <a:spcPts val="1200"/>
              </a:spcAft>
              <a:buClr>
                <a:srgbClr val="D91E2A"/>
              </a:buClr>
              <a:buSzPct val="90000"/>
              <a:buFont typeface="Wingdings" pitchFamily="2" charset="2"/>
              <a:buChar char="§"/>
              <a:tabLst/>
              <a:defRPr/>
            </a:pPr>
            <a:r>
              <a:rPr kumimoji="0" lang="en-US" sz="1400" b="0" i="0" u="none" strike="noStrike" kern="1200" cap="none" spc="10" normalizeH="0" baseline="0" noProof="0">
                <a:ln>
                  <a:noFill/>
                </a:ln>
                <a:effectLst/>
                <a:uLnTx/>
                <a:uFillTx/>
                <a:latin typeface="Arial" panose="020B0604020202020204"/>
                <a:ea typeface="Roboto Medium"/>
                <a:cs typeface="Segoe UI Semilight"/>
              </a:rPr>
              <a:t>Wired to wireless transitions in lighting &amp; buildings</a:t>
            </a:r>
          </a:p>
          <a:p>
            <a:pPr marL="182245" marR="0" lvl="0" indent="-182245" algn="l" defTabSz="912813" rtl="0" eaLnBrk="1" fontAlgn="base" latinLnBrk="0" hangingPunct="1">
              <a:lnSpc>
                <a:spcPct val="140000"/>
              </a:lnSpc>
              <a:spcBef>
                <a:spcPts val="0"/>
              </a:spcBef>
              <a:spcAft>
                <a:spcPts val="1200"/>
              </a:spcAft>
              <a:buClr>
                <a:srgbClr val="D91E2A"/>
              </a:buClr>
              <a:buSzPct val="90000"/>
              <a:buFont typeface="Wingdings" pitchFamily="2" charset="2"/>
              <a:buChar char="§"/>
              <a:tabLst/>
              <a:defRPr/>
            </a:pPr>
            <a:r>
              <a:rPr kumimoji="0" lang="en-US" sz="1400" b="0" i="0" u="none" strike="noStrike" kern="1200" cap="none" spc="10" normalizeH="0" baseline="0" noProof="0">
                <a:ln>
                  <a:noFill/>
                </a:ln>
                <a:effectLst/>
                <a:uLnTx/>
                <a:uFillTx/>
                <a:latin typeface="Arial" panose="020B0604020202020204"/>
                <a:ea typeface="Roboto Medium"/>
                <a:cs typeface="Segoe UI Semilight"/>
              </a:rPr>
              <a:t>Increased wireless &amp; compute drive additional value</a:t>
            </a:r>
          </a:p>
        </p:txBody>
      </p:sp>
      <p:sp>
        <p:nvSpPr>
          <p:cNvPr id="9" name="TextBox 8">
            <a:extLst>
              <a:ext uri="{FF2B5EF4-FFF2-40B4-BE49-F238E27FC236}">
                <a16:creationId xmlns:a16="http://schemas.microsoft.com/office/drawing/2014/main" id="{B4FF0F3D-C29C-FCEF-DDB4-E0A4FAA49A1C}"/>
              </a:ext>
            </a:extLst>
          </p:cNvPr>
          <p:cNvSpPr txBox="1"/>
          <p:nvPr/>
        </p:nvSpPr>
        <p:spPr>
          <a:xfrm>
            <a:off x="1439461" y="3937749"/>
            <a:ext cx="1358064" cy="230832"/>
          </a:xfrm>
          <a:prstGeom prst="rect">
            <a:avLst/>
          </a:prstGeom>
          <a:noFill/>
          <a:ln>
            <a:noFill/>
          </a:ln>
        </p:spPr>
        <p:txBody>
          <a:bodyPr wrap="none" rtlCol="0" anchor="ct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a:ln>
                  <a:noFill/>
                </a:ln>
                <a:effectLst/>
                <a:uLnTx/>
                <a:uFillTx/>
                <a:latin typeface="Arial" panose="020B0604020202020204"/>
                <a:ea typeface="+mn-ea"/>
                <a:cs typeface="+mn-cs"/>
              </a:rPr>
              <a:t>Electronic Shelf Labels</a:t>
            </a:r>
          </a:p>
        </p:txBody>
      </p:sp>
      <p:sp>
        <p:nvSpPr>
          <p:cNvPr id="11" name="TextBox 10">
            <a:extLst>
              <a:ext uri="{FF2B5EF4-FFF2-40B4-BE49-F238E27FC236}">
                <a16:creationId xmlns:a16="http://schemas.microsoft.com/office/drawing/2014/main" id="{06FDC6C7-9CC7-787C-19FB-71FE85C935E0}"/>
              </a:ext>
            </a:extLst>
          </p:cNvPr>
          <p:cNvSpPr txBox="1"/>
          <p:nvPr/>
        </p:nvSpPr>
        <p:spPr>
          <a:xfrm>
            <a:off x="1439461" y="5335411"/>
            <a:ext cx="825867" cy="230832"/>
          </a:xfrm>
          <a:prstGeom prst="rect">
            <a:avLst/>
          </a:prstGeom>
          <a:noFill/>
          <a:ln>
            <a:noFill/>
          </a:ln>
        </p:spPr>
        <p:txBody>
          <a:bodyPr wrap="none" rtlCol="0" anchor="ct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a:ln>
                  <a:noFill/>
                </a:ln>
                <a:effectLst/>
                <a:uLnTx/>
                <a:uFillTx/>
                <a:latin typeface="Arial" panose="020B0604020202020204"/>
                <a:ea typeface="+mn-ea"/>
                <a:cs typeface="+mn-cs"/>
              </a:rPr>
              <a:t>Power Tools</a:t>
            </a:r>
          </a:p>
        </p:txBody>
      </p:sp>
      <p:sp>
        <p:nvSpPr>
          <p:cNvPr id="12" name="TextBox 11">
            <a:extLst>
              <a:ext uri="{FF2B5EF4-FFF2-40B4-BE49-F238E27FC236}">
                <a16:creationId xmlns:a16="http://schemas.microsoft.com/office/drawing/2014/main" id="{C00B5543-660A-198C-81A3-07122751AB3E}"/>
              </a:ext>
            </a:extLst>
          </p:cNvPr>
          <p:cNvSpPr txBox="1"/>
          <p:nvPr/>
        </p:nvSpPr>
        <p:spPr>
          <a:xfrm>
            <a:off x="1439461" y="4392522"/>
            <a:ext cx="1326004" cy="230832"/>
          </a:xfrm>
          <a:prstGeom prst="rect">
            <a:avLst/>
          </a:prstGeom>
          <a:noFill/>
          <a:ln>
            <a:noFill/>
          </a:ln>
        </p:spPr>
        <p:txBody>
          <a:bodyPr wrap="none" rtlCol="0"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a:ln>
                  <a:noFill/>
                </a:ln>
                <a:effectLst/>
                <a:uLnTx/>
                <a:uFillTx/>
                <a:latin typeface="Arial" panose="020B0604020202020204"/>
                <a:ea typeface="+mn-ea"/>
                <a:cs typeface="+mn-cs"/>
              </a:rPr>
              <a:t>Garage Door Openers</a:t>
            </a:r>
          </a:p>
        </p:txBody>
      </p:sp>
      <p:sp>
        <p:nvSpPr>
          <p:cNvPr id="14" name="TextBox 13">
            <a:extLst>
              <a:ext uri="{FF2B5EF4-FFF2-40B4-BE49-F238E27FC236}">
                <a16:creationId xmlns:a16="http://schemas.microsoft.com/office/drawing/2014/main" id="{433D93E8-3337-2BF4-EB39-21F6BD71592C}"/>
              </a:ext>
            </a:extLst>
          </p:cNvPr>
          <p:cNvSpPr txBox="1"/>
          <p:nvPr/>
        </p:nvSpPr>
        <p:spPr>
          <a:xfrm>
            <a:off x="1439461" y="4860747"/>
            <a:ext cx="1467068" cy="230832"/>
          </a:xfrm>
          <a:prstGeom prst="rect">
            <a:avLst/>
          </a:prstGeom>
          <a:noFill/>
          <a:ln>
            <a:noFill/>
          </a:ln>
        </p:spPr>
        <p:txBody>
          <a:bodyPr wrap="none" rtlCol="0"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a:ln>
                  <a:noFill/>
                </a:ln>
                <a:effectLst/>
                <a:uLnTx/>
                <a:uFillTx/>
                <a:latin typeface="Arial" panose="020B0604020202020204"/>
                <a:ea typeface="+mn-ea"/>
                <a:cs typeface="+mn-cs"/>
              </a:rPr>
              <a:t>Enterprise Access Points</a:t>
            </a:r>
          </a:p>
        </p:txBody>
      </p:sp>
      <p:sp>
        <p:nvSpPr>
          <p:cNvPr id="18" name="TextBox 17">
            <a:extLst>
              <a:ext uri="{FF2B5EF4-FFF2-40B4-BE49-F238E27FC236}">
                <a16:creationId xmlns:a16="http://schemas.microsoft.com/office/drawing/2014/main" id="{DF5BFFDB-1B42-9E64-7A1D-F919F5DC868B}"/>
              </a:ext>
            </a:extLst>
          </p:cNvPr>
          <p:cNvSpPr txBox="1"/>
          <p:nvPr/>
        </p:nvSpPr>
        <p:spPr>
          <a:xfrm>
            <a:off x="4095483" y="3944132"/>
            <a:ext cx="1236236" cy="230832"/>
          </a:xfrm>
          <a:prstGeom prst="rect">
            <a:avLst/>
          </a:prstGeom>
          <a:noFill/>
          <a:ln>
            <a:noFill/>
          </a:ln>
        </p:spPr>
        <p:txBody>
          <a:bodyPr wrap="none" rtlCol="0" anchor="ct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a:ln>
                  <a:noFill/>
                </a:ln>
                <a:effectLst/>
                <a:uLnTx/>
                <a:uFillTx/>
                <a:latin typeface="Arial" panose="020B0604020202020204"/>
                <a:ea typeface="+mn-ea"/>
                <a:cs typeface="+mn-cs"/>
              </a:rPr>
              <a:t>Commercial Lighting</a:t>
            </a:r>
          </a:p>
        </p:txBody>
      </p:sp>
      <p:sp>
        <p:nvSpPr>
          <p:cNvPr id="20" name="TextBox 19">
            <a:extLst>
              <a:ext uri="{FF2B5EF4-FFF2-40B4-BE49-F238E27FC236}">
                <a16:creationId xmlns:a16="http://schemas.microsoft.com/office/drawing/2014/main" id="{504CE926-B1E4-0E22-CCED-B885BBA2058D}"/>
              </a:ext>
            </a:extLst>
          </p:cNvPr>
          <p:cNvSpPr txBox="1"/>
          <p:nvPr/>
        </p:nvSpPr>
        <p:spPr>
          <a:xfrm>
            <a:off x="4095483" y="4869519"/>
            <a:ext cx="1768434" cy="230832"/>
          </a:xfrm>
          <a:prstGeom prst="rect">
            <a:avLst/>
          </a:prstGeom>
          <a:noFill/>
          <a:ln>
            <a:noFill/>
          </a:ln>
        </p:spPr>
        <p:txBody>
          <a:bodyPr wrap="none" rtlCol="0" anchor="ct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a:ln>
                  <a:noFill/>
                </a:ln>
                <a:effectLst/>
                <a:uLnTx/>
                <a:uFillTx/>
                <a:latin typeface="Arial" panose="020B0604020202020204"/>
                <a:ea typeface="+mn-ea"/>
                <a:cs typeface="+mn-cs"/>
              </a:rPr>
              <a:t>Building Automation &amp; Security</a:t>
            </a:r>
          </a:p>
        </p:txBody>
      </p:sp>
      <p:sp>
        <p:nvSpPr>
          <p:cNvPr id="21" name="TextBox 20">
            <a:extLst>
              <a:ext uri="{FF2B5EF4-FFF2-40B4-BE49-F238E27FC236}">
                <a16:creationId xmlns:a16="http://schemas.microsoft.com/office/drawing/2014/main" id="{660644CD-6803-3E44-68B4-F1EBD94A6FA5}"/>
              </a:ext>
            </a:extLst>
          </p:cNvPr>
          <p:cNvSpPr txBox="1"/>
          <p:nvPr/>
        </p:nvSpPr>
        <p:spPr>
          <a:xfrm>
            <a:off x="4095483" y="5335411"/>
            <a:ext cx="947696" cy="230832"/>
          </a:xfrm>
          <a:prstGeom prst="rect">
            <a:avLst/>
          </a:prstGeom>
          <a:noFill/>
          <a:ln>
            <a:noFill/>
          </a:ln>
        </p:spPr>
        <p:txBody>
          <a:bodyPr wrap="none" rtlCol="0"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a:ln>
                  <a:noFill/>
                </a:ln>
                <a:effectLst/>
                <a:uLnTx/>
                <a:uFillTx/>
                <a:latin typeface="Arial" panose="020B0604020202020204"/>
                <a:ea typeface="+mn-ea"/>
                <a:cs typeface="+mn-cs"/>
              </a:rPr>
              <a:t>Asset Tracking</a:t>
            </a:r>
          </a:p>
        </p:txBody>
      </p:sp>
      <p:sp>
        <p:nvSpPr>
          <p:cNvPr id="22" name="TextBox 21">
            <a:extLst>
              <a:ext uri="{FF2B5EF4-FFF2-40B4-BE49-F238E27FC236}">
                <a16:creationId xmlns:a16="http://schemas.microsoft.com/office/drawing/2014/main" id="{2C1D5C83-9925-101A-E366-596BD8D99FF2}"/>
              </a:ext>
            </a:extLst>
          </p:cNvPr>
          <p:cNvSpPr txBox="1"/>
          <p:nvPr/>
        </p:nvSpPr>
        <p:spPr>
          <a:xfrm>
            <a:off x="4095483" y="4387433"/>
            <a:ext cx="992579" cy="230832"/>
          </a:xfrm>
          <a:prstGeom prst="rect">
            <a:avLst/>
          </a:prstGeom>
          <a:noFill/>
          <a:ln>
            <a:noFill/>
          </a:ln>
        </p:spPr>
        <p:txBody>
          <a:bodyPr wrap="none" rtlCol="0"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a:ln>
                  <a:noFill/>
                </a:ln>
                <a:effectLst/>
                <a:uLnTx/>
                <a:uFillTx/>
                <a:latin typeface="Arial" panose="020B0604020202020204"/>
                <a:ea typeface="+mn-ea"/>
                <a:cs typeface="+mn-cs"/>
              </a:rPr>
              <a:t>Access Control</a:t>
            </a:r>
          </a:p>
        </p:txBody>
      </p:sp>
      <p:cxnSp>
        <p:nvCxnSpPr>
          <p:cNvPr id="26" name="Straight Connector 25">
            <a:extLst>
              <a:ext uri="{FF2B5EF4-FFF2-40B4-BE49-F238E27FC236}">
                <a16:creationId xmlns:a16="http://schemas.microsoft.com/office/drawing/2014/main" id="{CAA8A669-35BA-CCF4-96B6-A9E95C02B9A3}"/>
              </a:ext>
            </a:extLst>
          </p:cNvPr>
          <p:cNvCxnSpPr>
            <a:cxnSpLocks/>
          </p:cNvCxnSpPr>
          <p:nvPr/>
        </p:nvCxnSpPr>
        <p:spPr>
          <a:xfrm>
            <a:off x="6041346" y="914400"/>
            <a:ext cx="0" cy="5480263"/>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pic>
        <p:nvPicPr>
          <p:cNvPr id="27" name="Picture 26">
            <a:extLst>
              <a:ext uri="{FF2B5EF4-FFF2-40B4-BE49-F238E27FC236}">
                <a16:creationId xmlns:a16="http://schemas.microsoft.com/office/drawing/2014/main" id="{759707B3-6612-9B77-B177-8F8FC727EAD1}"/>
              </a:ext>
            </a:extLst>
          </p:cNvPr>
          <p:cNvPicPr>
            <a:picLocks noChangeAspect="1"/>
          </p:cNvPicPr>
          <p:nvPr/>
        </p:nvPicPr>
        <p:blipFill>
          <a:blip r:embed="rId3"/>
          <a:stretch>
            <a:fillRect/>
          </a:stretch>
        </p:blipFill>
        <p:spPr>
          <a:xfrm>
            <a:off x="3729617" y="3904924"/>
            <a:ext cx="315676" cy="301106"/>
          </a:xfrm>
          <a:prstGeom prst="rect">
            <a:avLst/>
          </a:prstGeom>
        </p:spPr>
      </p:pic>
      <p:pic>
        <p:nvPicPr>
          <p:cNvPr id="28" name="Picture 27">
            <a:extLst>
              <a:ext uri="{FF2B5EF4-FFF2-40B4-BE49-F238E27FC236}">
                <a16:creationId xmlns:a16="http://schemas.microsoft.com/office/drawing/2014/main" id="{2ED2BE44-A89F-13D9-60B4-1F373F631861}"/>
              </a:ext>
            </a:extLst>
          </p:cNvPr>
          <p:cNvPicPr>
            <a:picLocks noChangeAspect="1"/>
          </p:cNvPicPr>
          <p:nvPr/>
        </p:nvPicPr>
        <p:blipFill>
          <a:blip r:embed="rId4"/>
          <a:stretch>
            <a:fillRect/>
          </a:stretch>
        </p:blipFill>
        <p:spPr>
          <a:xfrm>
            <a:off x="3766042" y="4299163"/>
            <a:ext cx="242827" cy="301106"/>
          </a:xfrm>
          <a:prstGeom prst="rect">
            <a:avLst/>
          </a:prstGeom>
        </p:spPr>
      </p:pic>
      <p:pic>
        <p:nvPicPr>
          <p:cNvPr id="29" name="Picture 28">
            <a:extLst>
              <a:ext uri="{FF2B5EF4-FFF2-40B4-BE49-F238E27FC236}">
                <a16:creationId xmlns:a16="http://schemas.microsoft.com/office/drawing/2014/main" id="{3597EF13-6E49-EC7F-EFF0-E7AC01F9C986}"/>
              </a:ext>
            </a:extLst>
          </p:cNvPr>
          <p:cNvPicPr>
            <a:picLocks noChangeAspect="1"/>
          </p:cNvPicPr>
          <p:nvPr/>
        </p:nvPicPr>
        <p:blipFill>
          <a:blip r:embed="rId5"/>
          <a:stretch>
            <a:fillRect/>
          </a:stretch>
        </p:blipFill>
        <p:spPr>
          <a:xfrm>
            <a:off x="1009558" y="4797165"/>
            <a:ext cx="320533" cy="310820"/>
          </a:xfrm>
          <a:prstGeom prst="rect">
            <a:avLst/>
          </a:prstGeom>
        </p:spPr>
      </p:pic>
      <p:pic>
        <p:nvPicPr>
          <p:cNvPr id="31" name="Picture 30">
            <a:extLst>
              <a:ext uri="{FF2B5EF4-FFF2-40B4-BE49-F238E27FC236}">
                <a16:creationId xmlns:a16="http://schemas.microsoft.com/office/drawing/2014/main" id="{B924AAFB-09F4-DC37-431E-06E4DA538569}"/>
              </a:ext>
            </a:extLst>
          </p:cNvPr>
          <p:cNvPicPr>
            <a:picLocks noChangeAspect="1"/>
          </p:cNvPicPr>
          <p:nvPr/>
        </p:nvPicPr>
        <p:blipFill>
          <a:blip r:embed="rId6"/>
          <a:stretch>
            <a:fillRect/>
          </a:stretch>
        </p:blipFill>
        <p:spPr>
          <a:xfrm>
            <a:off x="1051373" y="5313995"/>
            <a:ext cx="330246" cy="315676"/>
          </a:xfrm>
          <a:prstGeom prst="rect">
            <a:avLst/>
          </a:prstGeom>
        </p:spPr>
      </p:pic>
      <p:pic>
        <p:nvPicPr>
          <p:cNvPr id="32" name="Picture 31">
            <a:extLst>
              <a:ext uri="{FF2B5EF4-FFF2-40B4-BE49-F238E27FC236}">
                <a16:creationId xmlns:a16="http://schemas.microsoft.com/office/drawing/2014/main" id="{B6D8B746-B60B-E2FD-912D-F918CFFAC077}"/>
              </a:ext>
            </a:extLst>
          </p:cNvPr>
          <p:cNvPicPr>
            <a:picLocks noChangeAspect="1"/>
          </p:cNvPicPr>
          <p:nvPr/>
        </p:nvPicPr>
        <p:blipFill>
          <a:blip r:embed="rId7"/>
          <a:stretch>
            <a:fillRect/>
          </a:stretch>
        </p:blipFill>
        <p:spPr>
          <a:xfrm>
            <a:off x="3768469" y="4727337"/>
            <a:ext cx="237972" cy="364242"/>
          </a:xfrm>
          <a:prstGeom prst="rect">
            <a:avLst/>
          </a:prstGeom>
        </p:spPr>
      </p:pic>
      <p:pic>
        <p:nvPicPr>
          <p:cNvPr id="33" name="Picture 32">
            <a:extLst>
              <a:ext uri="{FF2B5EF4-FFF2-40B4-BE49-F238E27FC236}">
                <a16:creationId xmlns:a16="http://schemas.microsoft.com/office/drawing/2014/main" id="{0796A28B-ED61-A95E-671E-DAC75A900279}"/>
              </a:ext>
            </a:extLst>
          </p:cNvPr>
          <p:cNvPicPr>
            <a:picLocks noChangeAspect="1"/>
          </p:cNvPicPr>
          <p:nvPr/>
        </p:nvPicPr>
        <p:blipFill>
          <a:blip r:embed="rId8"/>
          <a:stretch>
            <a:fillRect/>
          </a:stretch>
        </p:blipFill>
        <p:spPr>
          <a:xfrm>
            <a:off x="3753900" y="5197114"/>
            <a:ext cx="267110" cy="393380"/>
          </a:xfrm>
          <a:prstGeom prst="rect">
            <a:avLst/>
          </a:prstGeom>
        </p:spPr>
      </p:pic>
      <p:pic>
        <p:nvPicPr>
          <p:cNvPr id="34" name="Picture 33">
            <a:extLst>
              <a:ext uri="{FF2B5EF4-FFF2-40B4-BE49-F238E27FC236}">
                <a16:creationId xmlns:a16="http://schemas.microsoft.com/office/drawing/2014/main" id="{B12D5097-AD28-79F1-A02B-96DF6CB21A41}"/>
              </a:ext>
            </a:extLst>
          </p:cNvPr>
          <p:cNvPicPr>
            <a:picLocks noChangeAspect="1"/>
          </p:cNvPicPr>
          <p:nvPr/>
        </p:nvPicPr>
        <p:blipFill>
          <a:blip r:embed="rId9"/>
          <a:stretch>
            <a:fillRect/>
          </a:stretch>
        </p:blipFill>
        <p:spPr>
          <a:xfrm>
            <a:off x="964368" y="3938422"/>
            <a:ext cx="414316" cy="230833"/>
          </a:xfrm>
          <a:prstGeom prst="rect">
            <a:avLst/>
          </a:prstGeom>
        </p:spPr>
      </p:pic>
      <p:pic>
        <p:nvPicPr>
          <p:cNvPr id="35" name="Picture 34">
            <a:extLst>
              <a:ext uri="{FF2B5EF4-FFF2-40B4-BE49-F238E27FC236}">
                <a16:creationId xmlns:a16="http://schemas.microsoft.com/office/drawing/2014/main" id="{82BD35A4-4EB4-DCE7-E647-138B6D71AF3D}"/>
              </a:ext>
            </a:extLst>
          </p:cNvPr>
          <p:cNvPicPr>
            <a:picLocks noChangeAspect="1"/>
          </p:cNvPicPr>
          <p:nvPr/>
        </p:nvPicPr>
        <p:blipFill>
          <a:blip r:embed="rId10"/>
          <a:stretch>
            <a:fillRect/>
          </a:stretch>
        </p:blipFill>
        <p:spPr>
          <a:xfrm>
            <a:off x="1049345" y="4322410"/>
            <a:ext cx="244362" cy="309193"/>
          </a:xfrm>
          <a:prstGeom prst="rect">
            <a:avLst/>
          </a:prstGeom>
        </p:spPr>
      </p:pic>
      <p:sp>
        <p:nvSpPr>
          <p:cNvPr id="3" name="TextBox 2">
            <a:extLst>
              <a:ext uri="{FF2B5EF4-FFF2-40B4-BE49-F238E27FC236}">
                <a16:creationId xmlns:a16="http://schemas.microsoft.com/office/drawing/2014/main" id="{1E7CF992-52EB-FE37-E8A2-F9AF1B633842}"/>
              </a:ext>
            </a:extLst>
          </p:cNvPr>
          <p:cNvSpPr txBox="1"/>
          <p:nvPr/>
        </p:nvSpPr>
        <p:spPr>
          <a:xfrm>
            <a:off x="8811012" y="6013160"/>
            <a:ext cx="2727698" cy="230832"/>
          </a:xfrm>
          <a:prstGeom prst="rect">
            <a:avLst/>
          </a:prstGeom>
          <a:noFill/>
          <a:ln>
            <a:noFill/>
          </a:ln>
        </p:spPr>
        <p:txBody>
          <a:bodyPr wrap="square" rtlCol="0" anchor="ctr">
            <a:spAutoFit/>
          </a:bodyPr>
          <a:lstStyle/>
          <a:p>
            <a:pPr algn="ctr"/>
            <a:r>
              <a:rPr lang="en-US" sz="900">
                <a:solidFill>
                  <a:schemeClr val="tx1">
                    <a:lumMod val="50000"/>
                    <a:lumOff val="50000"/>
                  </a:schemeClr>
                </a:solidFill>
                <a:effectLst/>
                <a:latin typeface="Helvetica" pitchFamily="2" charset="0"/>
              </a:rPr>
              <a:t>Source: Silicon Labs Analyst Day - March 2025</a:t>
            </a:r>
          </a:p>
        </p:txBody>
      </p:sp>
      <p:pic>
        <p:nvPicPr>
          <p:cNvPr id="8" name="Picture 7">
            <a:extLst>
              <a:ext uri="{FF2B5EF4-FFF2-40B4-BE49-F238E27FC236}">
                <a16:creationId xmlns:a16="http://schemas.microsoft.com/office/drawing/2014/main" id="{45631C66-4E4C-0FEE-7A9F-1453CC34D87C}"/>
              </a:ext>
            </a:extLst>
          </p:cNvPr>
          <p:cNvPicPr>
            <a:picLocks noChangeAspect="1"/>
          </p:cNvPicPr>
          <p:nvPr/>
        </p:nvPicPr>
        <p:blipFill>
          <a:blip r:embed="rId11">
            <a:extLst>
              <a:ext uri="{BEBA8EAE-BF5A-486C-A8C5-ECC9F3942E4B}">
                <a14:imgProps xmlns:a14="http://schemas.microsoft.com/office/drawing/2010/main">
                  <a14:imgLayer r:embed="rId12">
                    <a14:imgEffect>
                      <a14:brightnessContrast bright="-8000" contrast="-8000"/>
                    </a14:imgEffect>
                  </a14:imgLayer>
                </a14:imgProps>
              </a:ext>
            </a:extLst>
          </a:blip>
          <a:stretch>
            <a:fillRect/>
          </a:stretch>
        </p:blipFill>
        <p:spPr>
          <a:xfrm>
            <a:off x="738857" y="1175655"/>
            <a:ext cx="5020833" cy="2514600"/>
          </a:xfrm>
          <a:prstGeom prst="rect">
            <a:avLst/>
          </a:prstGeom>
        </p:spPr>
      </p:pic>
      <p:sp>
        <p:nvSpPr>
          <p:cNvPr id="7" name="Slide Number Placeholder 6">
            <a:extLst>
              <a:ext uri="{FF2B5EF4-FFF2-40B4-BE49-F238E27FC236}">
                <a16:creationId xmlns:a16="http://schemas.microsoft.com/office/drawing/2014/main" id="{42BBA38F-9C51-EA57-14AF-632F3F1012D0}"/>
              </a:ext>
            </a:extLst>
          </p:cNvPr>
          <p:cNvSpPr>
            <a:spLocks noGrp="1"/>
          </p:cNvSpPr>
          <p:nvPr>
            <p:ph type="sldNum" sz="quarter" idx="12"/>
          </p:nvPr>
        </p:nvSpPr>
        <p:spPr/>
        <p:txBody>
          <a:bodyPr/>
          <a:lstStyle/>
          <a:p>
            <a:fld id="{29A7BD92-6AE5-CF43-B276-274952F2BFB4}" type="slidenum">
              <a:rPr lang="en-US" smtClean="0"/>
              <a:pPr/>
              <a:t>18</a:t>
            </a:fld>
            <a:endParaRPr lang="en-US"/>
          </a:p>
        </p:txBody>
      </p:sp>
      <p:sp>
        <p:nvSpPr>
          <p:cNvPr id="10" name="Footer Placeholder 9">
            <a:extLst>
              <a:ext uri="{FF2B5EF4-FFF2-40B4-BE49-F238E27FC236}">
                <a16:creationId xmlns:a16="http://schemas.microsoft.com/office/drawing/2014/main" id="{37498382-EA15-1BD4-0F9F-B4680A32DE09}"/>
              </a:ext>
            </a:extLst>
          </p:cNvPr>
          <p:cNvSpPr>
            <a:spLocks noGrp="1"/>
          </p:cNvSpPr>
          <p:nvPr>
            <p:ph type="ftr" sz="quarter" idx="13"/>
          </p:nvPr>
        </p:nvSpPr>
        <p:spPr/>
        <p:txBody>
          <a:bodyPr/>
          <a:lstStyle/>
          <a:p>
            <a:r>
              <a:rPr lang="en-US"/>
              <a:t>© Silicon Laboratories Inc. All Rights Reserved</a:t>
            </a:r>
          </a:p>
        </p:txBody>
      </p:sp>
    </p:spTree>
    <p:extLst>
      <p:ext uri="{BB962C8B-B14F-4D97-AF65-F5344CB8AC3E}">
        <p14:creationId xmlns:p14="http://schemas.microsoft.com/office/powerpoint/2010/main" val="847892300"/>
      </p:ext>
    </p:extLst>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Placeholder 5">
            <a:extLst>
              <a:ext uri="{FF2B5EF4-FFF2-40B4-BE49-F238E27FC236}">
                <a16:creationId xmlns:a16="http://schemas.microsoft.com/office/drawing/2014/main" id="{2B9D7B62-7935-5631-84A1-569DE6EC7593}"/>
              </a:ext>
            </a:extLst>
          </p:cNvPr>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p:blipFill>
        <p:spPr>
          <a:xfrm>
            <a:off x="0" y="0"/>
            <a:ext cx="12192000" cy="6858000"/>
          </a:xfrm>
        </p:spPr>
      </p:pic>
      <p:sp>
        <p:nvSpPr>
          <p:cNvPr id="3" name="Rectangle 2">
            <a:extLst>
              <a:ext uri="{FF2B5EF4-FFF2-40B4-BE49-F238E27FC236}">
                <a16:creationId xmlns:a16="http://schemas.microsoft.com/office/drawing/2014/main" id="{D86644BC-C4C2-41B7-14AD-7139222D672D}"/>
              </a:ext>
            </a:extLst>
          </p:cNvPr>
          <p:cNvSpPr/>
          <p:nvPr/>
        </p:nvSpPr>
        <p:spPr>
          <a:xfrm>
            <a:off x="0" y="0"/>
            <a:ext cx="4359908" cy="6858000"/>
          </a:xfrm>
          <a:prstGeom prst="rect">
            <a:avLst/>
          </a:prstGeom>
          <a:gradFill>
            <a:gsLst>
              <a:gs pos="0">
                <a:srgbClr val="0F0E10">
                  <a:alpha val="81000"/>
                </a:srgbClr>
              </a:gs>
              <a:gs pos="100000">
                <a:srgbClr val="33455D">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9DFD9C2B-930D-5EF4-83F3-14515CF19E2C}"/>
              </a:ext>
            </a:extLst>
          </p:cNvPr>
          <p:cNvSpPr>
            <a:spLocks noGrp="1"/>
          </p:cNvSpPr>
          <p:nvPr>
            <p:ph type="ctrTitle"/>
          </p:nvPr>
        </p:nvSpPr>
        <p:spPr>
          <a:xfrm>
            <a:off x="0" y="1318185"/>
            <a:ext cx="5621868" cy="1694015"/>
          </a:xfrm>
        </p:spPr>
        <p:txBody>
          <a:bodyPr anchor="b">
            <a:noAutofit/>
          </a:bodyPr>
          <a:lstStyle/>
          <a:p>
            <a:pPr>
              <a:spcAft>
                <a:spcPts val="1200"/>
              </a:spcAft>
            </a:pPr>
            <a:r>
              <a:rPr lang="en-US" sz="4800" cap="none" spc="0"/>
              <a:t>Series 2</a:t>
            </a:r>
            <a:endParaRPr lang="en-US" sz="4800"/>
          </a:p>
        </p:txBody>
      </p:sp>
      <p:sp>
        <p:nvSpPr>
          <p:cNvPr id="2" name="Title 7">
            <a:extLst>
              <a:ext uri="{FF2B5EF4-FFF2-40B4-BE49-F238E27FC236}">
                <a16:creationId xmlns:a16="http://schemas.microsoft.com/office/drawing/2014/main" id="{78E62831-97B7-BBC5-B0E2-D20C35406294}"/>
              </a:ext>
            </a:extLst>
          </p:cNvPr>
          <p:cNvSpPr txBox="1">
            <a:spLocks/>
          </p:cNvSpPr>
          <p:nvPr/>
        </p:nvSpPr>
        <p:spPr bwMode="auto">
          <a:xfrm>
            <a:off x="0" y="3718450"/>
            <a:ext cx="3501483" cy="1694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0" tIns="91440" rIns="91440" bIns="45720" numCol="1" anchor="t" anchorCtr="0" compatLnSpc="1">
            <a:prstTxWarp prst="textNoShape">
              <a:avLst/>
            </a:prstTxWarp>
            <a:noAutofit/>
          </a:bodyPr>
          <a:lstStyle>
            <a:lvl1pPr marL="0" indent="0" algn="l" defTabSz="912813" rtl="0" eaLnBrk="1" fontAlgn="base" hangingPunct="1">
              <a:lnSpc>
                <a:spcPct val="90000"/>
              </a:lnSpc>
              <a:spcBef>
                <a:spcPct val="0"/>
              </a:spcBef>
              <a:spcAft>
                <a:spcPct val="0"/>
              </a:spcAft>
              <a:tabLst>
                <a:tab pos="3078163" algn="l"/>
              </a:tabLst>
              <a:defRPr sz="4400" b="1" i="0" kern="1200" spc="10" baseline="0">
                <a:solidFill>
                  <a:schemeClr val="bg1"/>
                </a:solidFill>
                <a:latin typeface="+mj-lt"/>
                <a:ea typeface="Arial" panose="02000503000000020004" pitchFamily="2" charset="0"/>
                <a:cs typeface="Arial" panose="02000503000000020004" pitchFamily="2" charset="0"/>
              </a:defRPr>
            </a:lvl1pPr>
            <a:lvl2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2pPr>
            <a:lvl3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3pPr>
            <a:lvl4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4pPr>
            <a:lvl5pPr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5pPr>
            <a:lvl6pPr marL="4572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6pPr>
            <a:lvl7pPr marL="9144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7pPr>
            <a:lvl8pPr marL="13716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8pPr>
            <a:lvl9pPr marL="1828800" algn="l" defTabSz="912813" rtl="0" eaLnBrk="1" fontAlgn="base" hangingPunct="1">
              <a:spcBef>
                <a:spcPct val="0"/>
              </a:spcBef>
              <a:spcAft>
                <a:spcPct val="0"/>
              </a:spcAft>
              <a:defRPr sz="2400">
                <a:solidFill>
                  <a:schemeClr val="accent1"/>
                </a:solidFill>
                <a:latin typeface="Arial bold" panose="020B0502030000000004" pitchFamily="34" charset="0"/>
                <a:ea typeface="Roboto" panose="02000000000000000000" pitchFamily="2" charset="0"/>
                <a:cs typeface="Segoe UI Semibold" panose="020B0502040204020203" pitchFamily="34" charset="0"/>
              </a:defRPr>
            </a:lvl9pPr>
          </a:lstStyle>
          <a:p>
            <a:pPr>
              <a:spcAft>
                <a:spcPts val="1200"/>
              </a:spcAft>
            </a:pPr>
            <a:r>
              <a:rPr lang="en-US" sz="2800" b="0" spc="0"/>
              <a:t>Purpose-built for the IoT</a:t>
            </a:r>
            <a:endParaRPr lang="en-US" sz="4000"/>
          </a:p>
        </p:txBody>
      </p:sp>
      <p:sp>
        <p:nvSpPr>
          <p:cNvPr id="9" name="Rectangle 8">
            <a:extLst>
              <a:ext uri="{FF2B5EF4-FFF2-40B4-BE49-F238E27FC236}">
                <a16:creationId xmlns:a16="http://schemas.microsoft.com/office/drawing/2014/main" id="{E17446ED-0404-5B2A-1F20-A211B5204645}"/>
              </a:ext>
            </a:extLst>
          </p:cNvPr>
          <p:cNvSpPr/>
          <p:nvPr/>
        </p:nvSpPr>
        <p:spPr>
          <a:xfrm flipH="1">
            <a:off x="5105400" y="0"/>
            <a:ext cx="7086600" cy="6858000"/>
          </a:xfrm>
          <a:prstGeom prst="rect">
            <a:avLst/>
          </a:prstGeom>
          <a:gradFill>
            <a:gsLst>
              <a:gs pos="0">
                <a:srgbClr val="0F0E10">
                  <a:alpha val="90983"/>
                </a:srgbClr>
              </a:gs>
              <a:gs pos="99000">
                <a:srgbClr val="33455D">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Slide Number Placeholder 3">
            <a:extLst>
              <a:ext uri="{FF2B5EF4-FFF2-40B4-BE49-F238E27FC236}">
                <a16:creationId xmlns:a16="http://schemas.microsoft.com/office/drawing/2014/main" id="{45A56492-01B5-8760-A3B0-ED4A41B6C5A8}"/>
              </a:ext>
            </a:extLst>
          </p:cNvPr>
          <p:cNvSpPr txBox="1">
            <a:spLocks/>
          </p:cNvSpPr>
          <p:nvPr/>
        </p:nvSpPr>
        <p:spPr>
          <a:xfrm>
            <a:off x="576262" y="6456363"/>
            <a:ext cx="187325" cy="365125"/>
          </a:xfrm>
          <a:prstGeom prst="rect">
            <a:avLst/>
          </a:prstGeom>
        </p:spPr>
        <p:txBody>
          <a:bodyPr vert="horz" lIns="0" tIns="0" rIns="0" bIns="0" rtlCol="0" anchor="ctr" anchorCtr="0"/>
          <a:lstStyle>
            <a:defPPr>
              <a:defRPr lang="en-US"/>
            </a:defPPr>
            <a:lvl1pPr algn="l" rtl="0" eaLnBrk="1" fontAlgn="auto" hangingPunct="1">
              <a:spcBef>
                <a:spcPts val="0"/>
              </a:spcBef>
              <a:spcAft>
                <a:spcPts val="0"/>
              </a:spcAft>
              <a:defRPr sz="800" b="0" i="0" kern="1200" smtClean="0">
                <a:solidFill>
                  <a:schemeClr val="accent3"/>
                </a:solidFill>
                <a:latin typeface="+mn-lt"/>
                <a:ea typeface="+mn-ea"/>
                <a:cs typeface="+mn-cs"/>
              </a:defRPr>
            </a:lvl1pPr>
            <a:lvl2pPr marL="4572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5pPr>
            <a:lvl6pPr marL="2286000" algn="l" defTabSz="914400" rtl="0" eaLnBrk="1" latinLnBrk="0" hangingPunct="1">
              <a:defRPr kern="1200">
                <a:solidFill>
                  <a:schemeClr val="tx1"/>
                </a:solidFill>
                <a:latin typeface="Arial" panose="020B0502030000000004" pitchFamily="34" charset="0"/>
                <a:ea typeface="+mn-ea"/>
                <a:cs typeface="+mn-cs"/>
              </a:defRPr>
            </a:lvl6pPr>
            <a:lvl7pPr marL="2743200" algn="l" defTabSz="914400" rtl="0" eaLnBrk="1" latinLnBrk="0" hangingPunct="1">
              <a:defRPr kern="1200">
                <a:solidFill>
                  <a:schemeClr val="tx1"/>
                </a:solidFill>
                <a:latin typeface="Arial" panose="020B0502030000000004" pitchFamily="34" charset="0"/>
                <a:ea typeface="+mn-ea"/>
                <a:cs typeface="+mn-cs"/>
              </a:defRPr>
            </a:lvl7pPr>
            <a:lvl8pPr marL="3200400" algn="l" defTabSz="914400" rtl="0" eaLnBrk="1" latinLnBrk="0" hangingPunct="1">
              <a:defRPr kern="1200">
                <a:solidFill>
                  <a:schemeClr val="tx1"/>
                </a:solidFill>
                <a:latin typeface="Arial" panose="020B0502030000000004" pitchFamily="34" charset="0"/>
                <a:ea typeface="+mn-ea"/>
                <a:cs typeface="+mn-cs"/>
              </a:defRPr>
            </a:lvl8pPr>
            <a:lvl9pPr marL="3657600" algn="l" defTabSz="914400" rtl="0" eaLnBrk="1" latinLnBrk="0" hangingPunct="1">
              <a:defRPr kern="1200">
                <a:solidFill>
                  <a:schemeClr val="tx1"/>
                </a:solidFill>
                <a:latin typeface="Arial" panose="020B0502030000000004" pitchFamily="34" charset="0"/>
                <a:ea typeface="+mn-ea"/>
                <a:cs typeface="+mn-cs"/>
              </a:defRPr>
            </a:lvl9pPr>
          </a:lstStyle>
          <a:p>
            <a:pPr>
              <a:defRPr/>
            </a:pPr>
            <a:fld id="{A8E825B1-905F-5A40-BA54-BEA6120191A8}" type="slidenum">
              <a:rPr lang="en-US" smtClean="0"/>
              <a:pPr>
                <a:defRPr/>
              </a:pPr>
              <a:t>19</a:t>
            </a:fld>
            <a:endParaRPr lang="en-US"/>
          </a:p>
        </p:txBody>
      </p:sp>
      <p:sp>
        <p:nvSpPr>
          <p:cNvPr id="17" name="Footer Placeholder 5">
            <a:extLst>
              <a:ext uri="{FF2B5EF4-FFF2-40B4-BE49-F238E27FC236}">
                <a16:creationId xmlns:a16="http://schemas.microsoft.com/office/drawing/2014/main" id="{ECBE9C52-A374-AA94-88A3-E60985F9891F}"/>
              </a:ext>
            </a:extLst>
          </p:cNvPr>
          <p:cNvSpPr txBox="1">
            <a:spLocks/>
          </p:cNvSpPr>
          <p:nvPr/>
        </p:nvSpPr>
        <p:spPr>
          <a:xfrm>
            <a:off x="812746" y="6456363"/>
            <a:ext cx="8441012" cy="365125"/>
          </a:xfrm>
          <a:prstGeom prst="rect">
            <a:avLst/>
          </a:prstGeom>
        </p:spPr>
        <p:txBody>
          <a:bodyPr vert="horz" lIns="0" tIns="45720" rIns="91440" bIns="45720" rtlCol="0" anchor="ctr"/>
          <a:lstStyle>
            <a:defPPr>
              <a:defRPr lang="en-US"/>
            </a:defPPr>
            <a:lvl1pPr algn="l" rtl="0" eaLnBrk="1" fontAlgn="auto" hangingPunct="1">
              <a:spcBef>
                <a:spcPts val="0"/>
              </a:spcBef>
              <a:spcAft>
                <a:spcPts val="0"/>
              </a:spcAft>
              <a:defRPr lang="en-US" sz="700" b="0" i="0" kern="1200" cap="none" spc="30" baseline="0" dirty="0">
                <a:solidFill>
                  <a:schemeClr val="accent3"/>
                </a:solidFill>
                <a:effectLst/>
                <a:latin typeface="+mn-lt"/>
                <a:ea typeface="+mn-ea"/>
                <a:cs typeface="+mn-cs"/>
              </a:defRPr>
            </a:lvl1pPr>
            <a:lvl2pPr marL="4572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502030000000004" pitchFamily="34" charset="0"/>
                <a:ea typeface="+mn-ea"/>
                <a:cs typeface="+mn-cs"/>
              </a:defRPr>
            </a:lvl5pPr>
            <a:lvl6pPr marL="2286000" algn="l" defTabSz="914400" rtl="0" eaLnBrk="1" latinLnBrk="0" hangingPunct="1">
              <a:defRPr kern="1200">
                <a:solidFill>
                  <a:schemeClr val="tx1"/>
                </a:solidFill>
                <a:latin typeface="Arial" panose="020B0502030000000004" pitchFamily="34" charset="0"/>
                <a:ea typeface="+mn-ea"/>
                <a:cs typeface="+mn-cs"/>
              </a:defRPr>
            </a:lvl6pPr>
            <a:lvl7pPr marL="2743200" algn="l" defTabSz="914400" rtl="0" eaLnBrk="1" latinLnBrk="0" hangingPunct="1">
              <a:defRPr kern="1200">
                <a:solidFill>
                  <a:schemeClr val="tx1"/>
                </a:solidFill>
                <a:latin typeface="Arial" panose="020B0502030000000004" pitchFamily="34" charset="0"/>
                <a:ea typeface="+mn-ea"/>
                <a:cs typeface="+mn-cs"/>
              </a:defRPr>
            </a:lvl7pPr>
            <a:lvl8pPr marL="3200400" algn="l" defTabSz="914400" rtl="0" eaLnBrk="1" latinLnBrk="0" hangingPunct="1">
              <a:defRPr kern="1200">
                <a:solidFill>
                  <a:schemeClr val="tx1"/>
                </a:solidFill>
                <a:latin typeface="Arial" panose="020B0502030000000004" pitchFamily="34" charset="0"/>
                <a:ea typeface="+mn-ea"/>
                <a:cs typeface="+mn-cs"/>
              </a:defRPr>
            </a:lvl8pPr>
            <a:lvl9pPr marL="3657600" algn="l" defTabSz="914400" rtl="0" eaLnBrk="1" latinLnBrk="0" hangingPunct="1">
              <a:defRPr kern="1200">
                <a:solidFill>
                  <a:schemeClr val="tx1"/>
                </a:solidFill>
                <a:latin typeface="Arial" panose="020B0502030000000004" pitchFamily="34" charset="0"/>
                <a:ea typeface="+mn-ea"/>
                <a:cs typeface="+mn-cs"/>
              </a:defRPr>
            </a:lvl9pPr>
          </a:lstStyle>
          <a:p>
            <a:pPr>
              <a:defRPr/>
            </a:pPr>
            <a:r>
              <a:rPr lang="en-US"/>
              <a:t>©Silicon Labs Inc. All rights reserved.</a:t>
            </a:r>
          </a:p>
        </p:txBody>
      </p:sp>
      <p:pic>
        <p:nvPicPr>
          <p:cNvPr id="13" name="Graphic 12">
            <a:extLst>
              <a:ext uri="{FF2B5EF4-FFF2-40B4-BE49-F238E27FC236}">
                <a16:creationId xmlns:a16="http://schemas.microsoft.com/office/drawing/2014/main" id="{917799CD-C371-7532-54AA-3B02BE4A239A}"/>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9037219" y="1734515"/>
            <a:ext cx="618794" cy="691985"/>
          </a:xfrm>
          <a:prstGeom prst="rect">
            <a:avLst/>
          </a:prstGeom>
        </p:spPr>
      </p:pic>
      <p:cxnSp>
        <p:nvCxnSpPr>
          <p:cNvPr id="10" name="Straight Connector 9">
            <a:extLst>
              <a:ext uri="{FF2B5EF4-FFF2-40B4-BE49-F238E27FC236}">
                <a16:creationId xmlns:a16="http://schemas.microsoft.com/office/drawing/2014/main" id="{8496F1E4-5EB3-AB39-6F9F-7AE9B234604F}"/>
              </a:ext>
            </a:extLst>
          </p:cNvPr>
          <p:cNvCxnSpPr>
            <a:cxnSpLocks/>
          </p:cNvCxnSpPr>
          <p:nvPr/>
        </p:nvCxnSpPr>
        <p:spPr>
          <a:xfrm>
            <a:off x="8624700" y="843422"/>
            <a:ext cx="0" cy="5071619"/>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6BF3DE9A-3DAB-850D-01EB-1E95F4CF918C}"/>
              </a:ext>
            </a:extLst>
          </p:cNvPr>
          <p:cNvSpPr txBox="1"/>
          <p:nvPr/>
        </p:nvSpPr>
        <p:spPr>
          <a:xfrm>
            <a:off x="8818288" y="1029768"/>
            <a:ext cx="1979619" cy="597599"/>
          </a:xfrm>
          <a:prstGeom prst="rect">
            <a:avLst/>
          </a:prstGeom>
          <a:noFill/>
          <a:ln>
            <a:noFill/>
          </a:ln>
        </p:spPr>
        <p:txBody>
          <a:bodyPr wrap="square" rtlCol="0" anchor="ctr">
            <a:spAutoFit/>
          </a:bodyPr>
          <a:lstStyle/>
          <a:p>
            <a:pPr>
              <a:lnSpc>
                <a:spcPct val="120000"/>
              </a:lnSpc>
            </a:pPr>
            <a:r>
              <a:rPr lang="en-US" sz="1400">
                <a:solidFill>
                  <a:schemeClr val="bg1"/>
                </a:solidFill>
                <a:latin typeface="Stolzl Book" pitchFamily="2" charset="77"/>
              </a:rPr>
              <a:t>PSA Level 3 certification </a:t>
            </a:r>
          </a:p>
        </p:txBody>
      </p:sp>
      <p:sp>
        <p:nvSpPr>
          <p:cNvPr id="35" name="TextBox 34">
            <a:extLst>
              <a:ext uri="{FF2B5EF4-FFF2-40B4-BE49-F238E27FC236}">
                <a16:creationId xmlns:a16="http://schemas.microsoft.com/office/drawing/2014/main" id="{E41A69C1-96C4-C506-130B-EED741689D69}"/>
              </a:ext>
            </a:extLst>
          </p:cNvPr>
          <p:cNvSpPr txBox="1"/>
          <p:nvPr/>
        </p:nvSpPr>
        <p:spPr>
          <a:xfrm>
            <a:off x="8818288" y="2967822"/>
            <a:ext cx="2692436" cy="597599"/>
          </a:xfrm>
          <a:prstGeom prst="rect">
            <a:avLst/>
          </a:prstGeom>
          <a:noFill/>
          <a:ln>
            <a:noFill/>
          </a:ln>
        </p:spPr>
        <p:txBody>
          <a:bodyPr wrap="square" rtlCol="0" anchor="ctr">
            <a:spAutoFit/>
          </a:bodyPr>
          <a:lstStyle/>
          <a:p>
            <a:pPr>
              <a:lnSpc>
                <a:spcPct val="120000"/>
              </a:lnSpc>
            </a:pPr>
            <a:r>
              <a:rPr lang="en-US" sz="1400">
                <a:solidFill>
                  <a:schemeClr val="bg1"/>
                </a:solidFill>
                <a:latin typeface="Stolzl Book" pitchFamily="2" charset="77"/>
              </a:rPr>
              <a:t>First integrated AI/ML hardware accelerator</a:t>
            </a:r>
          </a:p>
        </p:txBody>
      </p:sp>
      <p:sp>
        <p:nvSpPr>
          <p:cNvPr id="36" name="TextBox 35">
            <a:extLst>
              <a:ext uri="{FF2B5EF4-FFF2-40B4-BE49-F238E27FC236}">
                <a16:creationId xmlns:a16="http://schemas.microsoft.com/office/drawing/2014/main" id="{8368C141-F43C-BA27-AA2B-818496B86CB7}"/>
              </a:ext>
            </a:extLst>
          </p:cNvPr>
          <p:cNvSpPr txBox="1"/>
          <p:nvPr/>
        </p:nvSpPr>
        <p:spPr>
          <a:xfrm>
            <a:off x="7360696" y="2984071"/>
            <a:ext cx="1103586" cy="461665"/>
          </a:xfrm>
          <a:prstGeom prst="rect">
            <a:avLst/>
          </a:prstGeom>
          <a:noFill/>
          <a:ln>
            <a:noFill/>
          </a:ln>
        </p:spPr>
        <p:txBody>
          <a:bodyPr wrap="square">
            <a:spAutoFit/>
          </a:bodyPr>
          <a:lstStyle/>
          <a:p>
            <a:pPr algn="r"/>
            <a:r>
              <a:rPr lang="en-US" sz="2400" b="1" cap="all" spc="250">
                <a:solidFill>
                  <a:schemeClr val="bg1"/>
                </a:solidFill>
                <a:latin typeface="Stolzl" pitchFamily="2" charset="77"/>
              </a:rPr>
              <a:t>1</a:t>
            </a:r>
            <a:r>
              <a:rPr lang="en-US" sz="2400" b="1" cap="all" spc="250" baseline="30000">
                <a:solidFill>
                  <a:schemeClr val="bg1"/>
                </a:solidFill>
                <a:latin typeface="Stolzl" pitchFamily="2" charset="77"/>
              </a:rPr>
              <a:t>st</a:t>
            </a:r>
            <a:endParaRPr lang="en-US" sz="2400" b="1">
              <a:latin typeface="Stolzl" pitchFamily="2" charset="77"/>
            </a:endParaRPr>
          </a:p>
        </p:txBody>
      </p:sp>
      <p:cxnSp>
        <p:nvCxnSpPr>
          <p:cNvPr id="15" name="Straight Connector 14">
            <a:extLst>
              <a:ext uri="{FF2B5EF4-FFF2-40B4-BE49-F238E27FC236}">
                <a16:creationId xmlns:a16="http://schemas.microsoft.com/office/drawing/2014/main" id="{BB2E6A6A-7388-1A2B-CA44-A73FBA0EA556}"/>
              </a:ext>
            </a:extLst>
          </p:cNvPr>
          <p:cNvCxnSpPr>
            <a:cxnSpLocks/>
          </p:cNvCxnSpPr>
          <p:nvPr/>
        </p:nvCxnSpPr>
        <p:spPr>
          <a:xfrm>
            <a:off x="7901806" y="2781476"/>
            <a:ext cx="3608920"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5B8363DB-AE3E-A70C-049A-4E03F83CA1DC}"/>
              </a:ext>
            </a:extLst>
          </p:cNvPr>
          <p:cNvCxnSpPr>
            <a:cxnSpLocks/>
          </p:cNvCxnSpPr>
          <p:nvPr/>
        </p:nvCxnSpPr>
        <p:spPr>
          <a:xfrm>
            <a:off x="7901806" y="4632075"/>
            <a:ext cx="3608920"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8" name="Graphic 47">
            <a:extLst>
              <a:ext uri="{FF2B5EF4-FFF2-40B4-BE49-F238E27FC236}">
                <a16:creationId xmlns:a16="http://schemas.microsoft.com/office/drawing/2014/main" id="{1FB23877-ED80-5CE6-C84E-C474CC13FFA0}"/>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8936053" y="3794956"/>
            <a:ext cx="524256" cy="524256"/>
          </a:xfrm>
          <a:prstGeom prst="rect">
            <a:avLst/>
          </a:prstGeom>
        </p:spPr>
      </p:pic>
      <p:sp>
        <p:nvSpPr>
          <p:cNvPr id="50" name="TextBox 49">
            <a:extLst>
              <a:ext uri="{FF2B5EF4-FFF2-40B4-BE49-F238E27FC236}">
                <a16:creationId xmlns:a16="http://schemas.microsoft.com/office/drawing/2014/main" id="{68E1D358-42A8-5929-A198-FE253FDAF295}"/>
              </a:ext>
            </a:extLst>
          </p:cNvPr>
          <p:cNvSpPr txBox="1"/>
          <p:nvPr/>
        </p:nvSpPr>
        <p:spPr>
          <a:xfrm>
            <a:off x="8818288" y="4787322"/>
            <a:ext cx="3035654" cy="597599"/>
          </a:xfrm>
          <a:prstGeom prst="rect">
            <a:avLst/>
          </a:prstGeom>
          <a:noFill/>
          <a:ln>
            <a:noFill/>
          </a:ln>
        </p:spPr>
        <p:txBody>
          <a:bodyPr wrap="square" rtlCol="0" anchor="ctr">
            <a:spAutoFit/>
          </a:bodyPr>
          <a:lstStyle/>
          <a:p>
            <a:pPr>
              <a:lnSpc>
                <a:spcPct val="120000"/>
              </a:lnSpc>
            </a:pPr>
            <a:r>
              <a:rPr lang="en-US" sz="1400">
                <a:solidFill>
                  <a:schemeClr val="bg1"/>
                </a:solidFill>
                <a:latin typeface="Stolzl Book" pitchFamily="2" charset="77"/>
              </a:rPr>
              <a:t>Complete connectivity support for Amazon Sidewalk</a:t>
            </a:r>
          </a:p>
        </p:txBody>
      </p:sp>
      <p:sp>
        <p:nvSpPr>
          <p:cNvPr id="51" name="TextBox 50">
            <a:extLst>
              <a:ext uri="{FF2B5EF4-FFF2-40B4-BE49-F238E27FC236}">
                <a16:creationId xmlns:a16="http://schemas.microsoft.com/office/drawing/2014/main" id="{AD2C50BB-B907-79E1-155F-3822FD2F0253}"/>
              </a:ext>
            </a:extLst>
          </p:cNvPr>
          <p:cNvSpPr txBox="1"/>
          <p:nvPr/>
        </p:nvSpPr>
        <p:spPr>
          <a:xfrm>
            <a:off x="7360696" y="4834669"/>
            <a:ext cx="1103586" cy="461665"/>
          </a:xfrm>
          <a:prstGeom prst="rect">
            <a:avLst/>
          </a:prstGeom>
          <a:noFill/>
          <a:ln>
            <a:noFill/>
          </a:ln>
        </p:spPr>
        <p:txBody>
          <a:bodyPr wrap="square">
            <a:spAutoFit/>
          </a:bodyPr>
          <a:lstStyle/>
          <a:p>
            <a:pPr algn="r"/>
            <a:r>
              <a:rPr lang="en-US" sz="2400" b="1" cap="all" spc="250">
                <a:solidFill>
                  <a:schemeClr val="bg1"/>
                </a:solidFill>
                <a:latin typeface="Stolzl" pitchFamily="2" charset="77"/>
              </a:rPr>
              <a:t>1</a:t>
            </a:r>
            <a:r>
              <a:rPr lang="en-US" sz="2400" b="1" cap="all" spc="250" baseline="30000">
                <a:solidFill>
                  <a:schemeClr val="bg1"/>
                </a:solidFill>
                <a:latin typeface="Stolzl" pitchFamily="2" charset="77"/>
              </a:rPr>
              <a:t>st</a:t>
            </a:r>
            <a:endParaRPr lang="en-US" sz="2400" b="1">
              <a:latin typeface="Stolzl" pitchFamily="2" charset="77"/>
            </a:endParaRPr>
          </a:p>
        </p:txBody>
      </p:sp>
      <p:pic>
        <p:nvPicPr>
          <p:cNvPr id="55" name="Graphic 54">
            <a:extLst>
              <a:ext uri="{FF2B5EF4-FFF2-40B4-BE49-F238E27FC236}">
                <a16:creationId xmlns:a16="http://schemas.microsoft.com/office/drawing/2014/main" id="{5438AE7B-8052-290F-913A-9D16E9D122BC}"/>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a:off x="8936052" y="5775172"/>
            <a:ext cx="1490190" cy="239406"/>
          </a:xfrm>
          <a:prstGeom prst="rect">
            <a:avLst/>
          </a:prstGeom>
        </p:spPr>
      </p:pic>
      <p:cxnSp>
        <p:nvCxnSpPr>
          <p:cNvPr id="56" name="Straight Connector 55">
            <a:extLst>
              <a:ext uri="{FF2B5EF4-FFF2-40B4-BE49-F238E27FC236}">
                <a16:creationId xmlns:a16="http://schemas.microsoft.com/office/drawing/2014/main" id="{7A8ABC62-9FA9-A376-1652-2A3B5E9C4E1D}"/>
              </a:ext>
            </a:extLst>
          </p:cNvPr>
          <p:cNvCxnSpPr>
            <a:cxnSpLocks/>
          </p:cNvCxnSpPr>
          <p:nvPr/>
        </p:nvCxnSpPr>
        <p:spPr>
          <a:xfrm>
            <a:off x="7901806" y="843422"/>
            <a:ext cx="3440173"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39903DE0-21D2-1546-78B2-BEE4F2CE8D64}"/>
              </a:ext>
            </a:extLst>
          </p:cNvPr>
          <p:cNvCxnSpPr/>
          <p:nvPr/>
        </p:nvCxnSpPr>
        <p:spPr>
          <a:xfrm>
            <a:off x="940646" y="3379231"/>
            <a:ext cx="1168012"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6309A776-B49D-17BF-E968-32CE36869547}"/>
              </a:ext>
            </a:extLst>
          </p:cNvPr>
          <p:cNvSpPr txBox="1"/>
          <p:nvPr/>
        </p:nvSpPr>
        <p:spPr>
          <a:xfrm>
            <a:off x="7360696" y="1046018"/>
            <a:ext cx="1103586" cy="461665"/>
          </a:xfrm>
          <a:prstGeom prst="rect">
            <a:avLst/>
          </a:prstGeom>
          <a:noFill/>
          <a:ln>
            <a:noFill/>
          </a:ln>
        </p:spPr>
        <p:txBody>
          <a:bodyPr wrap="square">
            <a:spAutoFit/>
          </a:bodyPr>
          <a:lstStyle/>
          <a:p>
            <a:pPr algn="r"/>
            <a:r>
              <a:rPr lang="en-US" sz="2400" b="1" cap="all" spc="250">
                <a:solidFill>
                  <a:schemeClr val="bg1"/>
                </a:solidFill>
                <a:latin typeface="Stolzl" pitchFamily="2" charset="77"/>
              </a:rPr>
              <a:t>1</a:t>
            </a:r>
            <a:r>
              <a:rPr lang="en-US" sz="2400" b="1" cap="all" spc="250" baseline="30000">
                <a:solidFill>
                  <a:schemeClr val="bg1"/>
                </a:solidFill>
                <a:latin typeface="Stolzl" pitchFamily="2" charset="77"/>
              </a:rPr>
              <a:t>st</a:t>
            </a:r>
            <a:endParaRPr lang="en-US" sz="2400" b="1">
              <a:latin typeface="Stolzl" pitchFamily="2" charset="77"/>
            </a:endParaRPr>
          </a:p>
        </p:txBody>
      </p:sp>
    </p:spTree>
    <p:extLst>
      <p:ext uri="{BB962C8B-B14F-4D97-AF65-F5344CB8AC3E}">
        <p14:creationId xmlns:p14="http://schemas.microsoft.com/office/powerpoint/2010/main" val="2858813214"/>
      </p:ext>
    </p:extLst>
  </p:cSld>
  <p:clrMapOvr>
    <a:masterClrMapping/>
  </p:clrMapOvr>
  <p:transition spd="med">
    <p:wipe/>
  </p:transition>
  <p:extLst>
    <p:ext uri="{6950BFC3-D8DA-4A85-94F7-54DA5524770B}">
      <p188:commentRel xmlns:p188="http://schemas.microsoft.com/office/powerpoint/2018/8/main" r:id="rId3"/>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B1F2D-84EC-240B-56A5-3405465B60BF}"/>
            </a:ext>
          </a:extLst>
        </p:cNvPr>
        <p:cNvGrpSpPr/>
        <p:nvPr/>
      </p:nvGrpSpPr>
      <p:grpSpPr>
        <a:xfrm>
          <a:off x="0" y="0"/>
          <a:ext cx="0" cy="0"/>
          <a:chOff x="0" y="0"/>
          <a:chExt cx="0" cy="0"/>
        </a:xfrm>
      </p:grpSpPr>
      <p:pic>
        <p:nvPicPr>
          <p:cNvPr id="2" name="Picture Placeholder 37" descr="A computer chip with red lights&#10;&#10;AI-generated content may be incorrect.">
            <a:extLst>
              <a:ext uri="{FF2B5EF4-FFF2-40B4-BE49-F238E27FC236}">
                <a16:creationId xmlns:a16="http://schemas.microsoft.com/office/drawing/2014/main" id="{7CFEE0FB-95DF-F5DC-1AA6-565D72B003F2}"/>
              </a:ext>
            </a:extLst>
          </p:cNvPr>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pic>
        <p:nvPicPr>
          <p:cNvPr id="4" name="sassypapa_httpss.mj.runBbVeb9LVRiQ_Futuristic_close-up_of_a_m_c7f9eb54-d22e-4585-b791-f86fab7692c3_1.mp4">
            <a:hlinkClick r:id="" action="ppaction://media"/>
            <a:extLst>
              <a:ext uri="{FF2B5EF4-FFF2-40B4-BE49-F238E27FC236}">
                <a16:creationId xmlns:a16="http://schemas.microsoft.com/office/drawing/2014/main" id="{BCC1D0C0-E02E-E9F1-87E9-5921E59C6FA1}"/>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2821" y="0"/>
            <a:ext cx="12192000" cy="6789737"/>
          </a:xfrm>
          <a:prstGeom prst="rect">
            <a:avLst/>
          </a:prstGeom>
        </p:spPr>
      </p:pic>
      <p:sp>
        <p:nvSpPr>
          <p:cNvPr id="64" name="Rectangle 63">
            <a:extLst>
              <a:ext uri="{FF2B5EF4-FFF2-40B4-BE49-F238E27FC236}">
                <a16:creationId xmlns:a16="http://schemas.microsoft.com/office/drawing/2014/main" id="{76CB7ADA-E2A9-9ECD-0736-F9F54DCA1A31}"/>
              </a:ext>
            </a:extLst>
          </p:cNvPr>
          <p:cNvSpPr/>
          <p:nvPr/>
        </p:nvSpPr>
        <p:spPr>
          <a:xfrm flipH="1">
            <a:off x="29063" y="0"/>
            <a:ext cx="5181599" cy="6858000"/>
          </a:xfrm>
          <a:prstGeom prst="rect">
            <a:avLst/>
          </a:prstGeom>
          <a:gradFill>
            <a:gsLst>
              <a:gs pos="100000">
                <a:srgbClr val="0F0E10">
                  <a:alpha val="65000"/>
                </a:srgbClr>
              </a:gs>
              <a:gs pos="0">
                <a:schemeClr val="bg2">
                  <a:lumMod val="10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C3482FE-FD7F-74BC-6F0B-6F66FA324F30}"/>
              </a:ext>
            </a:extLst>
          </p:cNvPr>
          <p:cNvSpPr/>
          <p:nvPr/>
        </p:nvSpPr>
        <p:spPr>
          <a:xfrm flipH="1">
            <a:off x="6093181" y="0"/>
            <a:ext cx="6098817" cy="6858000"/>
          </a:xfrm>
          <a:prstGeom prst="rect">
            <a:avLst/>
          </a:prstGeom>
          <a:gradFill>
            <a:gsLst>
              <a:gs pos="0">
                <a:srgbClr val="0F0E10">
                  <a:alpha val="90983"/>
                </a:srgbClr>
              </a:gs>
              <a:gs pos="99000">
                <a:srgbClr val="000000">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F7BBE551-2FE1-8616-C2F1-C7B85697D3CA}"/>
              </a:ext>
            </a:extLst>
          </p:cNvPr>
          <p:cNvSpPr>
            <a:spLocks noGrp="1"/>
          </p:cNvSpPr>
          <p:nvPr>
            <p:ph type="ctrTitle" idx="4294967295"/>
          </p:nvPr>
        </p:nvSpPr>
        <p:spPr>
          <a:xfrm>
            <a:off x="0" y="3429000"/>
            <a:ext cx="8696960" cy="1694015"/>
          </a:xfrm>
        </p:spPr>
        <p:txBody>
          <a:bodyPr lIns="914400" anchor="t"/>
          <a:lstStyle/>
          <a:p>
            <a:pPr lvl="0"/>
            <a:r>
              <a:rPr lang="en-US" sz="4800"/>
              <a:t>Series 3 </a:t>
            </a:r>
          </a:p>
        </p:txBody>
      </p:sp>
      <p:sp>
        <p:nvSpPr>
          <p:cNvPr id="5" name="Subtitle 4">
            <a:extLst>
              <a:ext uri="{FF2B5EF4-FFF2-40B4-BE49-F238E27FC236}">
                <a16:creationId xmlns:a16="http://schemas.microsoft.com/office/drawing/2014/main" id="{C2FB69A0-8C94-8A8A-F802-828FBF7588F4}"/>
              </a:ext>
            </a:extLst>
          </p:cNvPr>
          <p:cNvSpPr>
            <a:spLocks noGrp="1"/>
          </p:cNvSpPr>
          <p:nvPr>
            <p:ph type="subTitle" idx="1"/>
          </p:nvPr>
        </p:nvSpPr>
        <p:spPr>
          <a:xfrm>
            <a:off x="0" y="240014"/>
            <a:ext cx="5181600" cy="3388029"/>
          </a:xfrm>
        </p:spPr>
        <p:txBody>
          <a:bodyPr anchor="b"/>
          <a:lstStyle/>
          <a:p>
            <a:r>
              <a:rPr lang="en-US">
                <a:solidFill>
                  <a:schemeClr val="bg1"/>
                </a:solidFill>
              </a:rPr>
              <a:t>Next Gen platform</a:t>
            </a:r>
          </a:p>
          <a:p>
            <a:endParaRPr lang="en-US"/>
          </a:p>
        </p:txBody>
      </p:sp>
      <p:pic>
        <p:nvPicPr>
          <p:cNvPr id="35" name="Graphic 34">
            <a:extLst>
              <a:ext uri="{FF2B5EF4-FFF2-40B4-BE49-F238E27FC236}">
                <a16:creationId xmlns:a16="http://schemas.microsoft.com/office/drawing/2014/main" id="{FF79D7AD-CC72-F6AE-F13D-25DC583972AD}"/>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a:off x="9038648" y="1813710"/>
            <a:ext cx="583244" cy="691985"/>
          </a:xfrm>
          <a:prstGeom prst="rect">
            <a:avLst/>
          </a:prstGeom>
        </p:spPr>
      </p:pic>
      <p:cxnSp>
        <p:nvCxnSpPr>
          <p:cNvPr id="36" name="Straight Connector 35">
            <a:extLst>
              <a:ext uri="{FF2B5EF4-FFF2-40B4-BE49-F238E27FC236}">
                <a16:creationId xmlns:a16="http://schemas.microsoft.com/office/drawing/2014/main" id="{387DBE94-76D2-12BA-9256-FEE3419DB84B}"/>
              </a:ext>
            </a:extLst>
          </p:cNvPr>
          <p:cNvCxnSpPr>
            <a:cxnSpLocks/>
          </p:cNvCxnSpPr>
          <p:nvPr/>
        </p:nvCxnSpPr>
        <p:spPr>
          <a:xfrm>
            <a:off x="8624700" y="843422"/>
            <a:ext cx="0" cy="5071619"/>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16C558AB-AE36-BB88-A376-2858B926B727}"/>
              </a:ext>
            </a:extLst>
          </p:cNvPr>
          <p:cNvSpPr txBox="1"/>
          <p:nvPr/>
        </p:nvSpPr>
        <p:spPr>
          <a:xfrm>
            <a:off x="8818289" y="1009633"/>
            <a:ext cx="2692436" cy="637867"/>
          </a:xfrm>
          <a:prstGeom prst="rect">
            <a:avLst/>
          </a:prstGeom>
          <a:noFill/>
          <a:ln>
            <a:noFill/>
          </a:ln>
        </p:spPr>
        <p:txBody>
          <a:bodyPr wrap="square" rtlCol="0" anchor="ctr">
            <a:spAutoFit/>
          </a:bodyPr>
          <a:lstStyle/>
          <a:p>
            <a:pPr>
              <a:lnSpc>
                <a:spcPct val="120000"/>
              </a:lnSpc>
            </a:pPr>
            <a:r>
              <a:rPr lang="en-US" sz="1000">
                <a:solidFill>
                  <a:schemeClr val="bg1"/>
                </a:solidFill>
                <a:latin typeface="Stolzl Book" pitchFamily="2" charset="77"/>
              </a:rPr>
              <a:t>PSA Level 4 certification, protecting the device against the most cutting-edge physical attacks </a:t>
            </a:r>
          </a:p>
        </p:txBody>
      </p:sp>
      <p:sp>
        <p:nvSpPr>
          <p:cNvPr id="38" name="TextBox 37">
            <a:extLst>
              <a:ext uri="{FF2B5EF4-FFF2-40B4-BE49-F238E27FC236}">
                <a16:creationId xmlns:a16="http://schemas.microsoft.com/office/drawing/2014/main" id="{FC9349E7-3DF5-4028-6599-4B9788F0F295}"/>
              </a:ext>
            </a:extLst>
          </p:cNvPr>
          <p:cNvSpPr txBox="1"/>
          <p:nvPr/>
        </p:nvSpPr>
        <p:spPr>
          <a:xfrm>
            <a:off x="7360696" y="1046018"/>
            <a:ext cx="1103586" cy="461665"/>
          </a:xfrm>
          <a:prstGeom prst="rect">
            <a:avLst/>
          </a:prstGeom>
          <a:noFill/>
          <a:ln>
            <a:noFill/>
          </a:ln>
        </p:spPr>
        <p:txBody>
          <a:bodyPr wrap="square">
            <a:spAutoFit/>
          </a:bodyPr>
          <a:lstStyle/>
          <a:p>
            <a:pPr algn="r"/>
            <a:r>
              <a:rPr lang="en-US" sz="2400" b="1" cap="all" spc="250">
                <a:solidFill>
                  <a:schemeClr val="bg1"/>
                </a:solidFill>
                <a:latin typeface="Stolzl" pitchFamily="2" charset="77"/>
              </a:rPr>
              <a:t>1</a:t>
            </a:r>
            <a:r>
              <a:rPr lang="en-US" sz="2400" b="1" cap="all" spc="250" baseline="30000">
                <a:solidFill>
                  <a:schemeClr val="bg1"/>
                </a:solidFill>
                <a:latin typeface="Stolzl" pitchFamily="2" charset="77"/>
              </a:rPr>
              <a:t>st</a:t>
            </a:r>
            <a:endParaRPr lang="en-US" sz="2400" b="1">
              <a:latin typeface="Stolzl" pitchFamily="2" charset="77"/>
            </a:endParaRPr>
          </a:p>
        </p:txBody>
      </p:sp>
      <p:sp>
        <p:nvSpPr>
          <p:cNvPr id="39" name="TextBox 38">
            <a:extLst>
              <a:ext uri="{FF2B5EF4-FFF2-40B4-BE49-F238E27FC236}">
                <a16:creationId xmlns:a16="http://schemas.microsoft.com/office/drawing/2014/main" id="{5668DC52-8446-A44B-0811-22D1A9DECA18}"/>
              </a:ext>
            </a:extLst>
          </p:cNvPr>
          <p:cNvSpPr txBox="1"/>
          <p:nvPr/>
        </p:nvSpPr>
        <p:spPr>
          <a:xfrm>
            <a:off x="8818288" y="3100717"/>
            <a:ext cx="2692436" cy="637867"/>
          </a:xfrm>
          <a:prstGeom prst="rect">
            <a:avLst/>
          </a:prstGeom>
          <a:noFill/>
          <a:ln>
            <a:noFill/>
          </a:ln>
        </p:spPr>
        <p:txBody>
          <a:bodyPr wrap="square" rtlCol="0" anchor="ctr">
            <a:spAutoFit/>
          </a:bodyPr>
          <a:lstStyle/>
          <a:p>
            <a:pPr>
              <a:lnSpc>
                <a:spcPct val="120000"/>
              </a:lnSpc>
            </a:pPr>
            <a:r>
              <a:rPr lang="en-US" sz="1000">
                <a:solidFill>
                  <a:schemeClr val="bg1"/>
                </a:solidFill>
                <a:latin typeface="Stolzl Book" pitchFamily="2" charset="77"/>
              </a:rPr>
              <a:t>To be included in the Connectivity Standards Alliance’s new Matter Platform Certification program </a:t>
            </a:r>
          </a:p>
        </p:txBody>
      </p:sp>
      <p:sp>
        <p:nvSpPr>
          <p:cNvPr id="40" name="TextBox 39">
            <a:extLst>
              <a:ext uri="{FF2B5EF4-FFF2-40B4-BE49-F238E27FC236}">
                <a16:creationId xmlns:a16="http://schemas.microsoft.com/office/drawing/2014/main" id="{57A3B200-AADD-C8E2-4DC6-07EDA8D6F362}"/>
              </a:ext>
            </a:extLst>
          </p:cNvPr>
          <p:cNvSpPr txBox="1"/>
          <p:nvPr/>
        </p:nvSpPr>
        <p:spPr>
          <a:xfrm>
            <a:off x="7360696" y="3137100"/>
            <a:ext cx="1103586" cy="461665"/>
          </a:xfrm>
          <a:prstGeom prst="rect">
            <a:avLst/>
          </a:prstGeom>
          <a:noFill/>
          <a:ln>
            <a:noFill/>
          </a:ln>
        </p:spPr>
        <p:txBody>
          <a:bodyPr wrap="square">
            <a:spAutoFit/>
          </a:bodyPr>
          <a:lstStyle/>
          <a:p>
            <a:pPr algn="r"/>
            <a:r>
              <a:rPr lang="en-US" sz="2400" b="1" cap="all" spc="250">
                <a:solidFill>
                  <a:schemeClr val="bg1"/>
                </a:solidFill>
                <a:latin typeface="Stolzl" pitchFamily="2" charset="77"/>
              </a:rPr>
              <a:t>1</a:t>
            </a:r>
            <a:r>
              <a:rPr lang="en-US" sz="2400" b="1" cap="all" spc="250" baseline="30000">
                <a:solidFill>
                  <a:schemeClr val="bg1"/>
                </a:solidFill>
                <a:latin typeface="Stolzl" pitchFamily="2" charset="77"/>
              </a:rPr>
              <a:t>st</a:t>
            </a:r>
            <a:endParaRPr lang="en-US" sz="2400" b="1">
              <a:latin typeface="Stolzl" pitchFamily="2" charset="77"/>
            </a:endParaRPr>
          </a:p>
        </p:txBody>
      </p:sp>
      <p:cxnSp>
        <p:nvCxnSpPr>
          <p:cNvPr id="41" name="Straight Connector 40">
            <a:extLst>
              <a:ext uri="{FF2B5EF4-FFF2-40B4-BE49-F238E27FC236}">
                <a16:creationId xmlns:a16="http://schemas.microsoft.com/office/drawing/2014/main" id="{45D1C819-F8B8-1A8B-1326-8BC9037A8D8A}"/>
              </a:ext>
            </a:extLst>
          </p:cNvPr>
          <p:cNvCxnSpPr>
            <a:cxnSpLocks/>
          </p:cNvCxnSpPr>
          <p:nvPr/>
        </p:nvCxnSpPr>
        <p:spPr>
          <a:xfrm>
            <a:off x="7901806" y="2934505"/>
            <a:ext cx="3608920"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74C0F54-E59B-9853-1A79-567ECE5AA2E1}"/>
              </a:ext>
            </a:extLst>
          </p:cNvPr>
          <p:cNvCxnSpPr>
            <a:cxnSpLocks/>
          </p:cNvCxnSpPr>
          <p:nvPr/>
        </p:nvCxnSpPr>
        <p:spPr>
          <a:xfrm>
            <a:off x="7901806" y="4632075"/>
            <a:ext cx="3608920"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F7591A7A-FFFA-9B3D-DBB7-20FA50E2DA14}"/>
              </a:ext>
            </a:extLst>
          </p:cNvPr>
          <p:cNvSpPr txBox="1"/>
          <p:nvPr/>
        </p:nvSpPr>
        <p:spPr>
          <a:xfrm>
            <a:off x="8818288" y="4859521"/>
            <a:ext cx="3035654" cy="453201"/>
          </a:xfrm>
          <a:prstGeom prst="rect">
            <a:avLst/>
          </a:prstGeom>
          <a:noFill/>
          <a:ln>
            <a:noFill/>
          </a:ln>
        </p:spPr>
        <p:txBody>
          <a:bodyPr wrap="square" rtlCol="0" anchor="ctr">
            <a:spAutoFit/>
          </a:bodyPr>
          <a:lstStyle/>
          <a:p>
            <a:pPr>
              <a:lnSpc>
                <a:spcPct val="120000"/>
              </a:lnSpc>
            </a:pPr>
            <a:r>
              <a:rPr lang="en-US" sz="1000">
                <a:solidFill>
                  <a:schemeClr val="bg1"/>
                </a:solidFill>
                <a:latin typeface="Stolzl Book" pitchFamily="2" charset="77"/>
              </a:rPr>
              <a:t>SoCs built on 22nm, multi-foundry, multiple geographies, supply chain resiliency </a:t>
            </a:r>
          </a:p>
        </p:txBody>
      </p:sp>
      <p:sp>
        <p:nvSpPr>
          <p:cNvPr id="45" name="TextBox 44">
            <a:extLst>
              <a:ext uri="{FF2B5EF4-FFF2-40B4-BE49-F238E27FC236}">
                <a16:creationId xmlns:a16="http://schemas.microsoft.com/office/drawing/2014/main" id="{3BDAF1DF-A605-B03F-6AAA-CA2074076DB0}"/>
              </a:ext>
            </a:extLst>
          </p:cNvPr>
          <p:cNvSpPr txBox="1"/>
          <p:nvPr/>
        </p:nvSpPr>
        <p:spPr>
          <a:xfrm>
            <a:off x="7360696" y="4834669"/>
            <a:ext cx="1103586" cy="461665"/>
          </a:xfrm>
          <a:prstGeom prst="rect">
            <a:avLst/>
          </a:prstGeom>
          <a:noFill/>
          <a:ln>
            <a:noFill/>
          </a:ln>
        </p:spPr>
        <p:txBody>
          <a:bodyPr wrap="square">
            <a:spAutoFit/>
          </a:bodyPr>
          <a:lstStyle/>
          <a:p>
            <a:pPr algn="r"/>
            <a:r>
              <a:rPr lang="en-US" sz="2400" b="1" cap="all" spc="250">
                <a:solidFill>
                  <a:schemeClr val="bg1"/>
                </a:solidFill>
                <a:latin typeface="Stolzl" pitchFamily="2" charset="77"/>
              </a:rPr>
              <a:t>1</a:t>
            </a:r>
            <a:r>
              <a:rPr lang="en-US" sz="2400" b="1" cap="all" spc="250" baseline="30000">
                <a:solidFill>
                  <a:schemeClr val="bg1"/>
                </a:solidFill>
                <a:latin typeface="Stolzl" pitchFamily="2" charset="77"/>
              </a:rPr>
              <a:t>st</a:t>
            </a:r>
            <a:endParaRPr lang="en-US" sz="2400" b="1">
              <a:latin typeface="Stolzl" pitchFamily="2" charset="77"/>
            </a:endParaRPr>
          </a:p>
        </p:txBody>
      </p:sp>
      <p:cxnSp>
        <p:nvCxnSpPr>
          <p:cNvPr id="47" name="Straight Connector 46">
            <a:extLst>
              <a:ext uri="{FF2B5EF4-FFF2-40B4-BE49-F238E27FC236}">
                <a16:creationId xmlns:a16="http://schemas.microsoft.com/office/drawing/2014/main" id="{9150932C-1D09-72FD-F7D2-4F0B0EFA41B5}"/>
              </a:ext>
            </a:extLst>
          </p:cNvPr>
          <p:cNvCxnSpPr>
            <a:cxnSpLocks/>
          </p:cNvCxnSpPr>
          <p:nvPr/>
        </p:nvCxnSpPr>
        <p:spPr>
          <a:xfrm>
            <a:off x="7901806" y="843422"/>
            <a:ext cx="3440173"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9" name="Graphic 48">
            <a:extLst>
              <a:ext uri="{FF2B5EF4-FFF2-40B4-BE49-F238E27FC236}">
                <a16:creationId xmlns:a16="http://schemas.microsoft.com/office/drawing/2014/main" id="{0BE80A22-0ADF-8169-33E1-29F78FA5AD92}"/>
              </a:ext>
            </a:extLst>
          </p:cNvPr>
          <p:cNvPicPr>
            <a:picLocks noChangeAspect="1"/>
          </p:cNvPicPr>
          <p:nvPr/>
        </p:nvPicPr>
        <p:blipFill>
          <a:blip>
            <a:extLst>
              <a:ext uri="{96DAC541-7B7A-43D3-8B79-37D633B846F1}">
                <asvg:svgBlip xmlns:asvg="http://schemas.microsoft.com/office/drawing/2016/SVG/main" r:embed="rId8"/>
              </a:ext>
            </a:extLst>
          </a:blip>
          <a:srcRect l="1" r="73328"/>
          <a:stretch>
            <a:fillRect/>
          </a:stretch>
        </p:blipFill>
        <p:spPr>
          <a:xfrm>
            <a:off x="8934418" y="3827997"/>
            <a:ext cx="687474" cy="731759"/>
          </a:xfrm>
          <a:prstGeom prst="rect">
            <a:avLst/>
          </a:prstGeom>
        </p:spPr>
      </p:pic>
      <p:pic>
        <p:nvPicPr>
          <p:cNvPr id="51" name="Graphic 50">
            <a:extLst>
              <a:ext uri="{FF2B5EF4-FFF2-40B4-BE49-F238E27FC236}">
                <a16:creationId xmlns:a16="http://schemas.microsoft.com/office/drawing/2014/main" id="{94A9F253-B2F8-3DDB-1055-9D1BA8C3C7B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696960" y="5312722"/>
            <a:ext cx="960982" cy="960982"/>
          </a:xfrm>
          <a:prstGeom prst="rect">
            <a:avLst/>
          </a:prstGeom>
        </p:spPr>
      </p:pic>
      <p:sp>
        <p:nvSpPr>
          <p:cNvPr id="57" name="TextBox 56">
            <a:extLst>
              <a:ext uri="{FF2B5EF4-FFF2-40B4-BE49-F238E27FC236}">
                <a16:creationId xmlns:a16="http://schemas.microsoft.com/office/drawing/2014/main" id="{3562E55B-6360-F28E-DAF5-039F950B0F77}"/>
              </a:ext>
            </a:extLst>
          </p:cNvPr>
          <p:cNvSpPr txBox="1"/>
          <p:nvPr/>
        </p:nvSpPr>
        <p:spPr>
          <a:xfrm>
            <a:off x="9757209" y="5602626"/>
            <a:ext cx="2037080" cy="369332"/>
          </a:xfrm>
          <a:prstGeom prst="rect">
            <a:avLst/>
          </a:prstGeom>
          <a:noFill/>
          <a:ln>
            <a:noFill/>
          </a:ln>
        </p:spPr>
        <p:txBody>
          <a:bodyPr wrap="square">
            <a:spAutoFit/>
          </a:bodyPr>
          <a:lstStyle/>
          <a:p>
            <a:r>
              <a:rPr lang="en-US" sz="1800">
                <a:solidFill>
                  <a:schemeClr val="bg1"/>
                </a:solidFill>
                <a:latin typeface="Stolzl Book" pitchFamily="2" charset="77"/>
              </a:rPr>
              <a:t>22 nm</a:t>
            </a:r>
            <a:endParaRPr lang="en-US"/>
          </a:p>
        </p:txBody>
      </p:sp>
      <p:grpSp>
        <p:nvGrpSpPr>
          <p:cNvPr id="62" name="Group 61">
            <a:extLst>
              <a:ext uri="{FF2B5EF4-FFF2-40B4-BE49-F238E27FC236}">
                <a16:creationId xmlns:a16="http://schemas.microsoft.com/office/drawing/2014/main" id="{70EADCC4-9929-C641-8C10-B7A426213767}"/>
              </a:ext>
            </a:extLst>
          </p:cNvPr>
          <p:cNvGrpSpPr/>
          <p:nvPr/>
        </p:nvGrpSpPr>
        <p:grpSpPr>
          <a:xfrm>
            <a:off x="9588388" y="5533292"/>
            <a:ext cx="139108" cy="508000"/>
            <a:chOff x="9588388" y="5533292"/>
            <a:chExt cx="139108" cy="508000"/>
          </a:xfrm>
        </p:grpSpPr>
        <p:cxnSp>
          <p:nvCxnSpPr>
            <p:cNvPr id="52" name="Straight Connector 51">
              <a:extLst>
                <a:ext uri="{FF2B5EF4-FFF2-40B4-BE49-F238E27FC236}">
                  <a16:creationId xmlns:a16="http://schemas.microsoft.com/office/drawing/2014/main" id="{47D77613-659C-A948-9B73-30DE508E4290}"/>
                </a:ext>
              </a:extLst>
            </p:cNvPr>
            <p:cNvCxnSpPr>
              <a:cxnSpLocks/>
            </p:cNvCxnSpPr>
            <p:nvPr/>
          </p:nvCxnSpPr>
          <p:spPr>
            <a:xfrm>
              <a:off x="9657942" y="5533292"/>
              <a:ext cx="0" cy="508000"/>
            </a:xfrm>
            <a:prstGeom prst="line">
              <a:avLst/>
            </a:prstGeom>
            <a:ln>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F01E9905-CDF7-9C84-AE5C-D3D4AE77D63E}"/>
                </a:ext>
              </a:extLst>
            </p:cNvPr>
            <p:cNvCxnSpPr>
              <a:cxnSpLocks/>
            </p:cNvCxnSpPr>
            <p:nvPr/>
          </p:nvCxnSpPr>
          <p:spPr>
            <a:xfrm flipH="1">
              <a:off x="9588388" y="5533292"/>
              <a:ext cx="139108" cy="0"/>
            </a:xfrm>
            <a:prstGeom prst="line">
              <a:avLst/>
            </a:prstGeom>
            <a:ln>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678ED3F3-D636-7A5D-0FF5-0A1B9DFB488F}"/>
                </a:ext>
              </a:extLst>
            </p:cNvPr>
            <p:cNvCxnSpPr>
              <a:cxnSpLocks/>
            </p:cNvCxnSpPr>
            <p:nvPr/>
          </p:nvCxnSpPr>
          <p:spPr>
            <a:xfrm flipH="1">
              <a:off x="9588388" y="6039130"/>
              <a:ext cx="139108" cy="0"/>
            </a:xfrm>
            <a:prstGeom prst="line">
              <a:avLst/>
            </a:prstGeom>
            <a:ln>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grpSp>
      <p:cxnSp>
        <p:nvCxnSpPr>
          <p:cNvPr id="63" name="Straight Connector 62">
            <a:extLst>
              <a:ext uri="{FF2B5EF4-FFF2-40B4-BE49-F238E27FC236}">
                <a16:creationId xmlns:a16="http://schemas.microsoft.com/office/drawing/2014/main" id="{EDC0445C-D4C8-034F-345C-6522EAC11158}"/>
              </a:ext>
            </a:extLst>
          </p:cNvPr>
          <p:cNvCxnSpPr/>
          <p:nvPr/>
        </p:nvCxnSpPr>
        <p:spPr>
          <a:xfrm>
            <a:off x="940646" y="3137100"/>
            <a:ext cx="1168012"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1120363"/>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4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8CFA8-FF23-6961-5E7D-29046BDEEAEB}"/>
            </a:ext>
          </a:extLst>
        </p:cNvPr>
        <p:cNvGrpSpPr/>
        <p:nvPr/>
      </p:nvGrpSpPr>
      <p:grpSpPr>
        <a:xfrm>
          <a:off x="0" y="0"/>
          <a:ext cx="0" cy="0"/>
          <a:chOff x="0" y="0"/>
          <a:chExt cx="0" cy="0"/>
        </a:xfrm>
      </p:grpSpPr>
      <p:pic>
        <p:nvPicPr>
          <p:cNvPr id="11" name="Picture Placeholder 10" descr="A close-up of a pink and purple background&#10;&#10;AI-generated content may be incorrect.">
            <a:extLst>
              <a:ext uri="{FF2B5EF4-FFF2-40B4-BE49-F238E27FC236}">
                <a16:creationId xmlns:a16="http://schemas.microsoft.com/office/drawing/2014/main" id="{92E42A48-3406-1985-3CB3-15AAE974E15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a:fillRect/>
          </a:stretch>
        </p:blipFill>
        <p:spPr/>
      </p:pic>
      <p:sp>
        <p:nvSpPr>
          <p:cNvPr id="12" name="Rectangle 11">
            <a:extLst>
              <a:ext uri="{FF2B5EF4-FFF2-40B4-BE49-F238E27FC236}">
                <a16:creationId xmlns:a16="http://schemas.microsoft.com/office/drawing/2014/main" id="{D1D54A4D-FEAE-9366-9EB7-E597C70AF794}"/>
              </a:ext>
            </a:extLst>
          </p:cNvPr>
          <p:cNvSpPr/>
          <p:nvPr/>
        </p:nvSpPr>
        <p:spPr>
          <a:xfrm>
            <a:off x="-1" y="-5166"/>
            <a:ext cx="9685868" cy="6858000"/>
          </a:xfrm>
          <a:prstGeom prst="rect">
            <a:avLst/>
          </a:prstGeom>
          <a:gradFill>
            <a:gsLst>
              <a:gs pos="0">
                <a:srgbClr val="010304">
                  <a:alpha val="76419"/>
                </a:srgbClr>
              </a:gs>
              <a:gs pos="100000">
                <a:schemeClr val="accent4">
                  <a:lumMod val="10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6A5B2B28-5CCA-F755-1D81-189523A62C93}"/>
              </a:ext>
            </a:extLst>
          </p:cNvPr>
          <p:cNvPicPr>
            <a:picLocks noChangeAspect="1"/>
          </p:cNvPicPr>
          <p:nvPr/>
        </p:nvPicPr>
        <p:blipFill>
          <a:blip r:embed="rId4">
            <a:alphaModFix/>
            <a:extLst>
              <a:ext uri="{28A0092B-C50C-407E-A947-70E740481C1C}">
                <a14:useLocalDpi xmlns:a14="http://schemas.microsoft.com/office/drawing/2010/main" val="0"/>
              </a:ext>
            </a:extLst>
          </a:blip>
          <a:srcRect/>
          <a:stretch/>
        </p:blipFill>
        <p:spPr>
          <a:xfrm>
            <a:off x="7896553" y="1479400"/>
            <a:ext cx="3670014" cy="3609900"/>
          </a:xfrm>
          <a:prstGeom prst="rect">
            <a:avLst/>
          </a:prstGeom>
        </p:spPr>
      </p:pic>
      <p:sp>
        <p:nvSpPr>
          <p:cNvPr id="9" name="Subtitle 2">
            <a:extLst>
              <a:ext uri="{FF2B5EF4-FFF2-40B4-BE49-F238E27FC236}">
                <a16:creationId xmlns:a16="http://schemas.microsoft.com/office/drawing/2014/main" id="{EC7197B6-21BF-ADD6-6BB0-349ECA54D764}"/>
              </a:ext>
            </a:extLst>
          </p:cNvPr>
          <p:cNvSpPr>
            <a:spLocks noGrp="1"/>
          </p:cNvSpPr>
          <p:nvPr>
            <p:ph type="subTitle" idx="1"/>
          </p:nvPr>
        </p:nvSpPr>
        <p:spPr>
          <a:xfrm>
            <a:off x="0" y="2979719"/>
            <a:ext cx="8696960" cy="1203661"/>
          </a:xfrm>
        </p:spPr>
        <p:txBody>
          <a:bodyPr anchor="t"/>
          <a:lstStyle/>
          <a:p>
            <a:pPr lvl="1"/>
            <a:r>
              <a:rPr lang="en-US" sz="6600" b="1"/>
              <a:t>Simplicity AI</a:t>
            </a:r>
            <a:endParaRPr lang="en-US" sz="6600"/>
          </a:p>
        </p:txBody>
      </p:sp>
      <p:sp>
        <p:nvSpPr>
          <p:cNvPr id="13" name="Subtitle 2">
            <a:extLst>
              <a:ext uri="{FF2B5EF4-FFF2-40B4-BE49-F238E27FC236}">
                <a16:creationId xmlns:a16="http://schemas.microsoft.com/office/drawing/2014/main" id="{EDFFD7A0-9231-7CE9-2E2B-88B9129A488E}"/>
              </a:ext>
            </a:extLst>
          </p:cNvPr>
          <p:cNvSpPr txBox="1">
            <a:spLocks/>
          </p:cNvSpPr>
          <p:nvPr/>
        </p:nvSpPr>
        <p:spPr>
          <a:xfrm>
            <a:off x="0" y="4073532"/>
            <a:ext cx="8696960" cy="1397627"/>
          </a:xfrm>
          <a:prstGeom prst="rect">
            <a:avLst/>
          </a:prstGeom>
          <a:noFill/>
          <a:ln>
            <a:noFill/>
          </a:ln>
        </p:spPr>
        <p:txBody>
          <a:bodyPr vert="horz" wrap="square" lIns="914400" tIns="91440" rIns="91440" bIns="91440" rtlCol="0" anchor="t" anchorCtr="0">
            <a:noAutofit/>
          </a:bodyPr>
          <a:lstStyle>
            <a:lvl1pPr marL="0" indent="0" algn="l" defTabSz="912813" rtl="0" eaLnBrk="1" fontAlgn="base" hangingPunct="1">
              <a:lnSpc>
                <a:spcPct val="120000"/>
              </a:lnSpc>
              <a:spcBef>
                <a:spcPts val="2400"/>
              </a:spcBef>
              <a:spcAft>
                <a:spcPts val="1200"/>
              </a:spcAft>
              <a:buClr>
                <a:schemeClr val="accent1"/>
              </a:buClr>
              <a:buSzPct val="90000"/>
              <a:buFont typeface="Symbol" pitchFamily="18" charset="2"/>
              <a:buNone/>
              <a:tabLst>
                <a:tab pos="11085236" algn="r"/>
              </a:tabLst>
              <a:defRPr lang="en-US" sz="1600" b="0" i="0" kern="1200" cap="all" spc="200" baseline="0">
                <a:solidFill>
                  <a:schemeClr val="accent1"/>
                </a:solidFill>
                <a:latin typeface="Stolzl" pitchFamily="2" charset="77"/>
                <a:ea typeface="Roboto Medium" panose="02000000000000000000" pitchFamily="2" charset="0"/>
                <a:cs typeface="Segoe UI Semilight" panose="020B0402040204020203" pitchFamily="34" charset="0"/>
              </a:defRPr>
            </a:lvl1pPr>
            <a:lvl2pPr marL="0" indent="0" algn="l" defTabSz="912813" rtl="0" eaLnBrk="1" fontAlgn="base" hangingPunct="1">
              <a:lnSpc>
                <a:spcPct val="90000"/>
              </a:lnSpc>
              <a:spcBef>
                <a:spcPts val="0"/>
              </a:spcBef>
              <a:spcAft>
                <a:spcPts val="0"/>
              </a:spcAft>
              <a:buClr>
                <a:schemeClr val="accent1"/>
              </a:buClr>
              <a:buSzPct val="90000"/>
              <a:buFont typeface="Arial" panose="020B0604020202020204" pitchFamily="34" charset="0"/>
              <a:buNone/>
              <a:defRPr lang="en-US" sz="6000" b="1" i="0" kern="1200" spc="20" baseline="0">
                <a:solidFill>
                  <a:schemeClr val="bg1"/>
                </a:solidFill>
                <a:latin typeface="Stolzl" pitchFamily="2" charset="77"/>
                <a:ea typeface="Roboto" panose="02000000000000000000" pitchFamily="2" charset="0"/>
                <a:cs typeface="Segoe UI Semilight" panose="020B0402040204020203" pitchFamily="34" charset="0"/>
              </a:defRPr>
            </a:lvl2pPr>
            <a:lvl3pPr marL="0" indent="0" algn="l" defTabSz="912813" rtl="0" eaLnBrk="1" fontAlgn="base" hangingPunct="1">
              <a:lnSpc>
                <a:spcPct val="100000"/>
              </a:lnSpc>
              <a:spcBef>
                <a:spcPts val="1200"/>
              </a:spcBef>
              <a:spcAft>
                <a:spcPts val="600"/>
              </a:spcAft>
              <a:buClr>
                <a:schemeClr val="accent1"/>
              </a:buClr>
              <a:buSzPct val="90000"/>
              <a:buFont typeface="Arial"/>
              <a:buNone/>
              <a:defRPr lang="en-US" sz="2400" b="0" i="0" kern="1200" spc="20" baseline="0">
                <a:solidFill>
                  <a:schemeClr val="accent4"/>
                </a:solidFill>
                <a:latin typeface="Stolzl Book" pitchFamily="2" charset="77"/>
                <a:ea typeface="Roboto" panose="02000000000000000000" pitchFamily="2" charset="0"/>
                <a:cs typeface="Segoe UI Semilight" panose="020B0402040204020203" pitchFamily="34" charset="0"/>
              </a:defRPr>
            </a:lvl3pPr>
            <a:lvl4pPr marL="54864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4pPr>
            <a:lvl5pPr marL="548640" indent="0" algn="l" defTabSz="912813" rtl="0" eaLnBrk="1" fontAlgn="base" hangingPunct="1">
              <a:lnSpc>
                <a:spcPct val="100000"/>
              </a:lnSpc>
              <a:spcBef>
                <a:spcPts val="0"/>
              </a:spcBef>
              <a:spcAft>
                <a:spcPts val="600"/>
              </a:spcAft>
              <a:buClr>
                <a:schemeClr val="accent1"/>
              </a:buCl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sz="4000" b="0" spc="0">
                <a:solidFill>
                  <a:schemeClr val="accent4"/>
                </a:solidFill>
              </a:rPr>
              <a:t>AI-enabled SDK</a:t>
            </a:r>
            <a:endParaRPr lang="en-US" sz="4000" spc="0">
              <a:solidFill>
                <a:schemeClr val="accent4"/>
              </a:solidFill>
            </a:endParaRPr>
          </a:p>
        </p:txBody>
      </p:sp>
      <p:sp>
        <p:nvSpPr>
          <p:cNvPr id="14" name="Subtitle 2">
            <a:extLst>
              <a:ext uri="{FF2B5EF4-FFF2-40B4-BE49-F238E27FC236}">
                <a16:creationId xmlns:a16="http://schemas.microsoft.com/office/drawing/2014/main" id="{2F9D8192-FB7F-F5E8-BF36-79DBED515F11}"/>
              </a:ext>
            </a:extLst>
          </p:cNvPr>
          <p:cNvSpPr txBox="1">
            <a:spLocks/>
          </p:cNvSpPr>
          <p:nvPr/>
        </p:nvSpPr>
        <p:spPr>
          <a:xfrm>
            <a:off x="0" y="1081444"/>
            <a:ext cx="8696960" cy="1397627"/>
          </a:xfrm>
          <a:prstGeom prst="rect">
            <a:avLst/>
          </a:prstGeom>
          <a:noFill/>
          <a:ln>
            <a:noFill/>
          </a:ln>
        </p:spPr>
        <p:txBody>
          <a:bodyPr vert="horz" wrap="square" lIns="914400" tIns="91440" rIns="91440" bIns="91440" rtlCol="0" anchor="b" anchorCtr="0">
            <a:noAutofit/>
          </a:bodyPr>
          <a:lstStyle>
            <a:lvl1pPr marL="0" indent="0" algn="l" defTabSz="912813" rtl="0" eaLnBrk="1" fontAlgn="base" hangingPunct="1">
              <a:lnSpc>
                <a:spcPct val="120000"/>
              </a:lnSpc>
              <a:spcBef>
                <a:spcPts val="2400"/>
              </a:spcBef>
              <a:spcAft>
                <a:spcPts val="1200"/>
              </a:spcAft>
              <a:buClr>
                <a:schemeClr val="accent1"/>
              </a:buClr>
              <a:buSzPct val="90000"/>
              <a:buFont typeface="Symbol" pitchFamily="18" charset="2"/>
              <a:buNone/>
              <a:tabLst>
                <a:tab pos="11085236" algn="r"/>
              </a:tabLst>
              <a:defRPr lang="en-US" sz="1600" b="0" i="0" kern="1200" cap="all" spc="200" baseline="0">
                <a:solidFill>
                  <a:schemeClr val="accent1"/>
                </a:solidFill>
                <a:latin typeface="Stolzl" pitchFamily="2" charset="77"/>
                <a:ea typeface="Roboto Medium" panose="02000000000000000000" pitchFamily="2" charset="0"/>
                <a:cs typeface="Segoe UI Semilight" panose="020B0402040204020203" pitchFamily="34" charset="0"/>
              </a:defRPr>
            </a:lvl1pPr>
            <a:lvl2pPr marL="0" indent="0" algn="l" defTabSz="912813" rtl="0" eaLnBrk="1" fontAlgn="base" hangingPunct="1">
              <a:lnSpc>
                <a:spcPct val="90000"/>
              </a:lnSpc>
              <a:spcBef>
                <a:spcPts val="0"/>
              </a:spcBef>
              <a:spcAft>
                <a:spcPts val="0"/>
              </a:spcAft>
              <a:buClr>
                <a:schemeClr val="accent1"/>
              </a:buClr>
              <a:buSzPct val="90000"/>
              <a:buFont typeface="Arial" panose="020B0604020202020204" pitchFamily="34" charset="0"/>
              <a:buNone/>
              <a:defRPr lang="en-US" sz="6000" b="1" i="0" kern="1200" spc="20" baseline="0">
                <a:solidFill>
                  <a:schemeClr val="bg1"/>
                </a:solidFill>
                <a:latin typeface="Stolzl" pitchFamily="2" charset="77"/>
                <a:ea typeface="Roboto" panose="02000000000000000000" pitchFamily="2" charset="0"/>
                <a:cs typeface="Segoe UI Semilight" panose="020B0402040204020203" pitchFamily="34" charset="0"/>
              </a:defRPr>
            </a:lvl2pPr>
            <a:lvl3pPr marL="0" indent="0" algn="l" defTabSz="912813" rtl="0" eaLnBrk="1" fontAlgn="base" hangingPunct="1">
              <a:lnSpc>
                <a:spcPct val="100000"/>
              </a:lnSpc>
              <a:spcBef>
                <a:spcPts val="1200"/>
              </a:spcBef>
              <a:spcAft>
                <a:spcPts val="600"/>
              </a:spcAft>
              <a:buClr>
                <a:schemeClr val="accent1"/>
              </a:buClr>
              <a:buSzPct val="90000"/>
              <a:buFont typeface="Arial"/>
              <a:buNone/>
              <a:defRPr lang="en-US" sz="2400" b="0" i="0" kern="1200" spc="20" baseline="0">
                <a:solidFill>
                  <a:schemeClr val="accent4"/>
                </a:solidFill>
                <a:latin typeface="Stolzl Book" pitchFamily="2" charset="77"/>
                <a:ea typeface="Roboto" panose="02000000000000000000" pitchFamily="2" charset="0"/>
                <a:cs typeface="Segoe UI Semilight" panose="020B0402040204020203" pitchFamily="34" charset="0"/>
              </a:defRPr>
            </a:lvl3pPr>
            <a:lvl4pPr marL="54864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4pPr>
            <a:lvl5pPr marL="548640" indent="0" algn="l" defTabSz="912813" rtl="0" eaLnBrk="1" fontAlgn="base" hangingPunct="1">
              <a:lnSpc>
                <a:spcPct val="100000"/>
              </a:lnSpc>
              <a:spcBef>
                <a:spcPts val="0"/>
              </a:spcBef>
              <a:spcAft>
                <a:spcPts val="600"/>
              </a:spcAft>
              <a:buClr>
                <a:schemeClr val="accent1"/>
              </a:buCl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sz="2400" b="0" cap="all" spc="400">
                <a:solidFill>
                  <a:schemeClr val="accent1"/>
                </a:solidFill>
              </a:rPr>
              <a:t>Introducing</a:t>
            </a:r>
            <a:endParaRPr lang="en-US" sz="2400" cap="all" spc="400">
              <a:solidFill>
                <a:schemeClr val="accent1"/>
              </a:solidFill>
            </a:endParaRPr>
          </a:p>
        </p:txBody>
      </p:sp>
    </p:spTree>
    <p:extLst>
      <p:ext uri="{BB962C8B-B14F-4D97-AF65-F5344CB8AC3E}">
        <p14:creationId xmlns:p14="http://schemas.microsoft.com/office/powerpoint/2010/main" val="194812999"/>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fade">
                                      <p:cBhvr>
                                        <p:cTn id="11" dur="500"/>
                                        <p:tgtEl>
                                          <p:spTgt spid="9">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C97F87-DCE5-F0D3-8A3F-031EFDBDF563}"/>
            </a:ext>
          </a:extLst>
        </p:cNvPr>
        <p:cNvGrpSpPr/>
        <p:nvPr/>
      </p:nvGrpSpPr>
      <p:grpSpPr>
        <a:xfrm>
          <a:off x="0" y="0"/>
          <a:ext cx="0" cy="0"/>
          <a:chOff x="0" y="0"/>
          <a:chExt cx="0" cy="0"/>
        </a:xfrm>
      </p:grpSpPr>
      <p:pic>
        <p:nvPicPr>
          <p:cNvPr id="11" name="Picture Placeholder 10" descr="A close-up of a pink and purple background&#10;&#10;AI-generated content may be incorrect.">
            <a:extLst>
              <a:ext uri="{FF2B5EF4-FFF2-40B4-BE49-F238E27FC236}">
                <a16:creationId xmlns:a16="http://schemas.microsoft.com/office/drawing/2014/main" id="{AA3280B9-C954-F40E-9E3B-BEBE39F7F2C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a:fillRect/>
          </a:stretch>
        </p:blipFill>
        <p:spPr/>
      </p:pic>
      <p:sp>
        <p:nvSpPr>
          <p:cNvPr id="12" name="Rectangle 11">
            <a:extLst>
              <a:ext uri="{FF2B5EF4-FFF2-40B4-BE49-F238E27FC236}">
                <a16:creationId xmlns:a16="http://schemas.microsoft.com/office/drawing/2014/main" id="{77C8717E-FD3A-B631-4A18-40D00E51DCAF}"/>
              </a:ext>
            </a:extLst>
          </p:cNvPr>
          <p:cNvSpPr/>
          <p:nvPr/>
        </p:nvSpPr>
        <p:spPr>
          <a:xfrm>
            <a:off x="-1" y="-5166"/>
            <a:ext cx="9685868" cy="6858000"/>
          </a:xfrm>
          <a:prstGeom prst="rect">
            <a:avLst/>
          </a:prstGeom>
          <a:gradFill>
            <a:gsLst>
              <a:gs pos="0">
                <a:srgbClr val="010304">
                  <a:alpha val="76419"/>
                </a:srgbClr>
              </a:gs>
              <a:gs pos="100000">
                <a:schemeClr val="accent4">
                  <a:lumMod val="10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88C848AB-C83D-E398-DB0C-CA952091BAB4}"/>
              </a:ext>
            </a:extLst>
          </p:cNvPr>
          <p:cNvPicPr>
            <a:picLocks noChangeAspect="1"/>
          </p:cNvPicPr>
          <p:nvPr/>
        </p:nvPicPr>
        <p:blipFill>
          <a:blip r:embed="rId4">
            <a:alphaModFix/>
            <a:extLst>
              <a:ext uri="{28A0092B-C50C-407E-A947-70E740481C1C}">
                <a14:useLocalDpi xmlns:a14="http://schemas.microsoft.com/office/drawing/2010/main" val="0"/>
              </a:ext>
            </a:extLst>
          </a:blip>
          <a:srcRect/>
          <a:stretch/>
        </p:blipFill>
        <p:spPr>
          <a:xfrm>
            <a:off x="7896553" y="1479400"/>
            <a:ext cx="3670014" cy="3609900"/>
          </a:xfrm>
          <a:prstGeom prst="rect">
            <a:avLst/>
          </a:prstGeom>
        </p:spPr>
      </p:pic>
      <p:sp>
        <p:nvSpPr>
          <p:cNvPr id="9" name="Subtitle 2">
            <a:extLst>
              <a:ext uri="{FF2B5EF4-FFF2-40B4-BE49-F238E27FC236}">
                <a16:creationId xmlns:a16="http://schemas.microsoft.com/office/drawing/2014/main" id="{17D7F8E9-58AF-4986-CEED-B8018B23DCC6}"/>
              </a:ext>
            </a:extLst>
          </p:cNvPr>
          <p:cNvSpPr>
            <a:spLocks noGrp="1"/>
          </p:cNvSpPr>
          <p:nvPr>
            <p:ph type="subTitle" idx="1"/>
          </p:nvPr>
        </p:nvSpPr>
        <p:spPr>
          <a:xfrm>
            <a:off x="0" y="2979719"/>
            <a:ext cx="8696960" cy="1203661"/>
          </a:xfrm>
        </p:spPr>
        <p:txBody>
          <a:bodyPr anchor="t"/>
          <a:lstStyle/>
          <a:p>
            <a:pPr lvl="1"/>
            <a:r>
              <a:rPr lang="en-US" sz="6600" b="1"/>
              <a:t>Simplicity AI</a:t>
            </a:r>
            <a:endParaRPr lang="en-US" sz="6600"/>
          </a:p>
        </p:txBody>
      </p:sp>
      <p:sp>
        <p:nvSpPr>
          <p:cNvPr id="13" name="Subtitle 2">
            <a:extLst>
              <a:ext uri="{FF2B5EF4-FFF2-40B4-BE49-F238E27FC236}">
                <a16:creationId xmlns:a16="http://schemas.microsoft.com/office/drawing/2014/main" id="{8D80B609-66ED-8D94-C807-020C44972269}"/>
              </a:ext>
            </a:extLst>
          </p:cNvPr>
          <p:cNvSpPr txBox="1">
            <a:spLocks/>
          </p:cNvSpPr>
          <p:nvPr/>
        </p:nvSpPr>
        <p:spPr>
          <a:xfrm>
            <a:off x="0" y="4073532"/>
            <a:ext cx="8696960" cy="1397627"/>
          </a:xfrm>
          <a:prstGeom prst="rect">
            <a:avLst/>
          </a:prstGeom>
          <a:noFill/>
          <a:ln>
            <a:noFill/>
          </a:ln>
        </p:spPr>
        <p:txBody>
          <a:bodyPr vert="horz" wrap="square" lIns="914400" tIns="91440" rIns="91440" bIns="91440" rtlCol="0" anchor="t" anchorCtr="0">
            <a:noAutofit/>
          </a:bodyPr>
          <a:lstStyle>
            <a:lvl1pPr marL="0" indent="0" algn="l" defTabSz="912813" rtl="0" eaLnBrk="1" fontAlgn="base" hangingPunct="1">
              <a:lnSpc>
                <a:spcPct val="120000"/>
              </a:lnSpc>
              <a:spcBef>
                <a:spcPts val="2400"/>
              </a:spcBef>
              <a:spcAft>
                <a:spcPts val="1200"/>
              </a:spcAft>
              <a:buClr>
                <a:schemeClr val="accent1"/>
              </a:buClr>
              <a:buSzPct val="90000"/>
              <a:buFont typeface="Symbol" pitchFamily="18" charset="2"/>
              <a:buNone/>
              <a:tabLst>
                <a:tab pos="11085236" algn="r"/>
              </a:tabLst>
              <a:defRPr lang="en-US" sz="1600" b="0" i="0" kern="1200" cap="all" spc="200" baseline="0">
                <a:solidFill>
                  <a:schemeClr val="accent1"/>
                </a:solidFill>
                <a:latin typeface="Stolzl" pitchFamily="2" charset="77"/>
                <a:ea typeface="Roboto Medium" panose="02000000000000000000" pitchFamily="2" charset="0"/>
                <a:cs typeface="Segoe UI Semilight" panose="020B0402040204020203" pitchFamily="34" charset="0"/>
              </a:defRPr>
            </a:lvl1pPr>
            <a:lvl2pPr marL="0" indent="0" algn="l" defTabSz="912813" rtl="0" eaLnBrk="1" fontAlgn="base" hangingPunct="1">
              <a:lnSpc>
                <a:spcPct val="90000"/>
              </a:lnSpc>
              <a:spcBef>
                <a:spcPts val="0"/>
              </a:spcBef>
              <a:spcAft>
                <a:spcPts val="0"/>
              </a:spcAft>
              <a:buClr>
                <a:schemeClr val="accent1"/>
              </a:buClr>
              <a:buSzPct val="90000"/>
              <a:buFont typeface="Arial" panose="020B0604020202020204" pitchFamily="34" charset="0"/>
              <a:buNone/>
              <a:defRPr lang="en-US" sz="6000" b="1" i="0" kern="1200" spc="20" baseline="0">
                <a:solidFill>
                  <a:schemeClr val="bg1"/>
                </a:solidFill>
                <a:latin typeface="Stolzl" pitchFamily="2" charset="77"/>
                <a:ea typeface="Roboto" panose="02000000000000000000" pitchFamily="2" charset="0"/>
                <a:cs typeface="Segoe UI Semilight" panose="020B0402040204020203" pitchFamily="34" charset="0"/>
              </a:defRPr>
            </a:lvl2pPr>
            <a:lvl3pPr marL="0" indent="0" algn="l" defTabSz="912813" rtl="0" eaLnBrk="1" fontAlgn="base" hangingPunct="1">
              <a:lnSpc>
                <a:spcPct val="100000"/>
              </a:lnSpc>
              <a:spcBef>
                <a:spcPts val="1200"/>
              </a:spcBef>
              <a:spcAft>
                <a:spcPts val="600"/>
              </a:spcAft>
              <a:buClr>
                <a:schemeClr val="accent1"/>
              </a:buClr>
              <a:buSzPct val="90000"/>
              <a:buFont typeface="Arial"/>
              <a:buNone/>
              <a:defRPr lang="en-US" sz="2400" b="0" i="0" kern="1200" spc="20" baseline="0">
                <a:solidFill>
                  <a:schemeClr val="accent4"/>
                </a:solidFill>
                <a:latin typeface="Stolzl Book" pitchFamily="2" charset="77"/>
                <a:ea typeface="Roboto" panose="02000000000000000000" pitchFamily="2" charset="0"/>
                <a:cs typeface="Segoe UI Semilight" panose="020B0402040204020203" pitchFamily="34" charset="0"/>
              </a:defRPr>
            </a:lvl3pPr>
            <a:lvl4pPr marL="54864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4pPr>
            <a:lvl5pPr marL="548640" indent="0" algn="l" defTabSz="912813" rtl="0" eaLnBrk="1" fontAlgn="base" hangingPunct="1">
              <a:lnSpc>
                <a:spcPct val="100000"/>
              </a:lnSpc>
              <a:spcBef>
                <a:spcPts val="0"/>
              </a:spcBef>
              <a:spcAft>
                <a:spcPts val="600"/>
              </a:spcAft>
              <a:buClr>
                <a:schemeClr val="accent1"/>
              </a:buCl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sz="4000" b="0" spc="0">
                <a:solidFill>
                  <a:schemeClr val="accent4"/>
                </a:solidFill>
              </a:rPr>
              <a:t>AI-enabled SDK</a:t>
            </a:r>
            <a:endParaRPr lang="en-US" sz="4000" spc="0">
              <a:solidFill>
                <a:schemeClr val="accent4"/>
              </a:solidFill>
            </a:endParaRPr>
          </a:p>
        </p:txBody>
      </p:sp>
      <p:sp>
        <p:nvSpPr>
          <p:cNvPr id="14" name="Subtitle 2">
            <a:extLst>
              <a:ext uri="{FF2B5EF4-FFF2-40B4-BE49-F238E27FC236}">
                <a16:creationId xmlns:a16="http://schemas.microsoft.com/office/drawing/2014/main" id="{66925B35-58CC-4BAE-E018-844A05EB7BB6}"/>
              </a:ext>
            </a:extLst>
          </p:cNvPr>
          <p:cNvSpPr txBox="1">
            <a:spLocks/>
          </p:cNvSpPr>
          <p:nvPr/>
        </p:nvSpPr>
        <p:spPr>
          <a:xfrm>
            <a:off x="0" y="1081444"/>
            <a:ext cx="8696960" cy="1397627"/>
          </a:xfrm>
          <a:prstGeom prst="rect">
            <a:avLst/>
          </a:prstGeom>
          <a:noFill/>
          <a:ln>
            <a:noFill/>
          </a:ln>
        </p:spPr>
        <p:txBody>
          <a:bodyPr vert="horz" wrap="square" lIns="914400" tIns="91440" rIns="91440" bIns="91440" rtlCol="0" anchor="b" anchorCtr="0">
            <a:noAutofit/>
          </a:bodyPr>
          <a:lstStyle>
            <a:lvl1pPr marL="0" indent="0" algn="l" defTabSz="912813" rtl="0" eaLnBrk="1" fontAlgn="base" hangingPunct="1">
              <a:lnSpc>
                <a:spcPct val="120000"/>
              </a:lnSpc>
              <a:spcBef>
                <a:spcPts val="2400"/>
              </a:spcBef>
              <a:spcAft>
                <a:spcPts val="1200"/>
              </a:spcAft>
              <a:buClr>
                <a:schemeClr val="accent1"/>
              </a:buClr>
              <a:buSzPct val="90000"/>
              <a:buFont typeface="Symbol" pitchFamily="18" charset="2"/>
              <a:buNone/>
              <a:tabLst>
                <a:tab pos="11085236" algn="r"/>
              </a:tabLst>
              <a:defRPr lang="en-US" sz="1600" b="0" i="0" kern="1200" cap="all" spc="200" baseline="0">
                <a:solidFill>
                  <a:schemeClr val="accent1"/>
                </a:solidFill>
                <a:latin typeface="Stolzl" pitchFamily="2" charset="77"/>
                <a:ea typeface="Roboto Medium" panose="02000000000000000000" pitchFamily="2" charset="0"/>
                <a:cs typeface="Segoe UI Semilight" panose="020B0402040204020203" pitchFamily="34" charset="0"/>
              </a:defRPr>
            </a:lvl1pPr>
            <a:lvl2pPr marL="0" indent="0" algn="l" defTabSz="912813" rtl="0" eaLnBrk="1" fontAlgn="base" hangingPunct="1">
              <a:lnSpc>
                <a:spcPct val="90000"/>
              </a:lnSpc>
              <a:spcBef>
                <a:spcPts val="0"/>
              </a:spcBef>
              <a:spcAft>
                <a:spcPts val="0"/>
              </a:spcAft>
              <a:buClr>
                <a:schemeClr val="accent1"/>
              </a:buClr>
              <a:buSzPct val="90000"/>
              <a:buFont typeface="Arial" panose="020B0604020202020204" pitchFamily="34" charset="0"/>
              <a:buNone/>
              <a:defRPr lang="en-US" sz="6000" b="1" i="0" kern="1200" spc="20" baseline="0">
                <a:solidFill>
                  <a:schemeClr val="bg1"/>
                </a:solidFill>
                <a:latin typeface="Stolzl" pitchFamily="2" charset="77"/>
                <a:ea typeface="Roboto" panose="02000000000000000000" pitchFamily="2" charset="0"/>
                <a:cs typeface="Segoe UI Semilight" panose="020B0402040204020203" pitchFamily="34" charset="0"/>
              </a:defRPr>
            </a:lvl2pPr>
            <a:lvl3pPr marL="0" indent="0" algn="l" defTabSz="912813" rtl="0" eaLnBrk="1" fontAlgn="base" hangingPunct="1">
              <a:lnSpc>
                <a:spcPct val="100000"/>
              </a:lnSpc>
              <a:spcBef>
                <a:spcPts val="1200"/>
              </a:spcBef>
              <a:spcAft>
                <a:spcPts val="600"/>
              </a:spcAft>
              <a:buClr>
                <a:schemeClr val="accent1"/>
              </a:buClr>
              <a:buSzPct val="90000"/>
              <a:buFont typeface="Arial"/>
              <a:buNone/>
              <a:defRPr lang="en-US" sz="2400" b="0" i="0" kern="1200" spc="20" baseline="0">
                <a:solidFill>
                  <a:schemeClr val="accent4"/>
                </a:solidFill>
                <a:latin typeface="Stolzl Book" pitchFamily="2" charset="77"/>
                <a:ea typeface="Roboto" panose="02000000000000000000" pitchFamily="2" charset="0"/>
                <a:cs typeface="Segoe UI Semilight" panose="020B0402040204020203" pitchFamily="34" charset="0"/>
              </a:defRPr>
            </a:lvl3pPr>
            <a:lvl4pPr marL="548640" indent="-182563" algn="l" defTabSz="912813" rtl="0" eaLnBrk="1" fontAlgn="base" hangingPunct="1">
              <a:lnSpc>
                <a:spcPct val="100000"/>
              </a:lnSpc>
              <a:spcBef>
                <a:spcPts val="0"/>
              </a:spcBef>
              <a:spcAft>
                <a:spcPts val="600"/>
              </a:spcAft>
              <a:buClr>
                <a:schemeClr val="accent1"/>
              </a:buClr>
              <a:buSzPct val="90000"/>
              <a:buFont typeface="Arial"/>
              <a:buChar cha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4pPr>
            <a:lvl5pPr marL="548640" indent="0" algn="l" defTabSz="912813" rtl="0" eaLnBrk="1" fontAlgn="base" hangingPunct="1">
              <a:lnSpc>
                <a:spcPct val="100000"/>
              </a:lnSpc>
              <a:spcBef>
                <a:spcPts val="0"/>
              </a:spcBef>
              <a:spcAft>
                <a:spcPts val="600"/>
              </a:spcAft>
              <a:buClr>
                <a:schemeClr val="accent1"/>
              </a:buClr>
              <a:defRPr lang="en-US" sz="1100" b="0" i="0" kern="1200" spc="20" baseline="0" dirty="0">
                <a:solidFill>
                  <a:schemeClr val="accent4"/>
                </a:solidFill>
                <a:latin typeface="Stolzl Book" pitchFamily="2" charset="77"/>
                <a:ea typeface="Roboto" panose="02000000000000000000" pitchFamily="2" charset="0"/>
                <a:cs typeface="Segoe UI Semilight" panose="020B0402040204020203"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sz="2400" b="0" cap="all" spc="400">
                <a:solidFill>
                  <a:schemeClr val="accent1"/>
                </a:solidFill>
              </a:rPr>
              <a:t>Introducing</a:t>
            </a:r>
            <a:endParaRPr lang="en-US" sz="2400" cap="all" spc="400">
              <a:solidFill>
                <a:schemeClr val="accent1"/>
              </a:solidFill>
            </a:endParaRPr>
          </a:p>
        </p:txBody>
      </p:sp>
    </p:spTree>
    <p:extLst>
      <p:ext uri="{BB962C8B-B14F-4D97-AF65-F5344CB8AC3E}">
        <p14:creationId xmlns:p14="http://schemas.microsoft.com/office/powerpoint/2010/main" val="1500583711"/>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fade">
                                      <p:cBhvr>
                                        <p:cTn id="11" dur="500"/>
                                        <p:tgtEl>
                                          <p:spTgt spid="9">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41C8E-2AD1-FB07-718C-14E8B5F05D49}"/>
            </a:ext>
          </a:extLst>
        </p:cNvPr>
        <p:cNvGrpSpPr/>
        <p:nvPr/>
      </p:nvGrpSpPr>
      <p:grpSpPr>
        <a:xfrm>
          <a:off x="0" y="0"/>
          <a:ext cx="0" cy="0"/>
          <a:chOff x="0" y="0"/>
          <a:chExt cx="0" cy="0"/>
        </a:xfrm>
      </p:grpSpPr>
      <p:pic>
        <p:nvPicPr>
          <p:cNvPr id="42" name="Picture 41">
            <a:extLst>
              <a:ext uri="{FF2B5EF4-FFF2-40B4-BE49-F238E27FC236}">
                <a16:creationId xmlns:a16="http://schemas.microsoft.com/office/drawing/2014/main" id="{39E3B571-9DA5-4F0E-7FCA-896881FE6E43}"/>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1234" y="0"/>
            <a:ext cx="12190765" cy="6858694"/>
          </a:xfrm>
          <a:prstGeom prst="rect">
            <a:avLst/>
          </a:prstGeom>
        </p:spPr>
      </p:pic>
      <p:pic>
        <p:nvPicPr>
          <p:cNvPr id="24" name="Picture 23">
            <a:extLst>
              <a:ext uri="{FF2B5EF4-FFF2-40B4-BE49-F238E27FC236}">
                <a16:creationId xmlns:a16="http://schemas.microsoft.com/office/drawing/2014/main" id="{39926888-1ED9-B600-A256-3A230FFAF90D}"/>
              </a:ext>
            </a:extLst>
          </p:cNvPr>
          <p:cNvPicPr>
            <a:picLocks noChangeAspect="1"/>
          </p:cNvPicPr>
          <p:nvPr/>
        </p:nvPicPr>
        <p:blipFill>
          <a:blip r:embed="rId4">
            <a:extLst>
              <a:ext uri="{28A0092B-C50C-407E-A947-70E740481C1C}">
                <a14:useLocalDpi xmlns:a14="http://schemas.microsoft.com/office/drawing/2010/main"/>
              </a:ext>
            </a:extLst>
          </a:blip>
          <a:srcRect/>
          <a:stretch>
            <a:fillRect/>
          </a:stretch>
        </p:blipFill>
        <p:spPr>
          <a:xfrm>
            <a:off x="0" y="-48962"/>
            <a:ext cx="12210088" cy="6906962"/>
          </a:xfrm>
          <a:prstGeom prst="rect">
            <a:avLst/>
          </a:prstGeom>
        </p:spPr>
      </p:pic>
      <p:grpSp>
        <p:nvGrpSpPr>
          <p:cNvPr id="53" name="Group 52">
            <a:extLst>
              <a:ext uri="{FF2B5EF4-FFF2-40B4-BE49-F238E27FC236}">
                <a16:creationId xmlns:a16="http://schemas.microsoft.com/office/drawing/2014/main" id="{FCD0F5FD-32D5-917B-9C2C-803478B91ECC}"/>
              </a:ext>
            </a:extLst>
          </p:cNvPr>
          <p:cNvGrpSpPr/>
          <p:nvPr/>
        </p:nvGrpSpPr>
        <p:grpSpPr>
          <a:xfrm>
            <a:off x="1641339" y="2256147"/>
            <a:ext cx="8909322" cy="2944326"/>
            <a:chOff x="832925" y="2545989"/>
            <a:chExt cx="8909322" cy="2944326"/>
          </a:xfrm>
        </p:grpSpPr>
        <p:sp>
          <p:nvSpPr>
            <p:cNvPr id="54" name="Rectangle 53">
              <a:extLst>
                <a:ext uri="{FF2B5EF4-FFF2-40B4-BE49-F238E27FC236}">
                  <a16:creationId xmlns:a16="http://schemas.microsoft.com/office/drawing/2014/main" id="{5C3950C4-C319-4F70-2E3A-2565C3827923}"/>
                </a:ext>
              </a:extLst>
            </p:cNvPr>
            <p:cNvSpPr/>
            <p:nvPr/>
          </p:nvSpPr>
          <p:spPr>
            <a:xfrm>
              <a:off x="832925" y="2545989"/>
              <a:ext cx="2040672" cy="2944326"/>
            </a:xfrm>
            <a:prstGeom prst="rect">
              <a:avLst/>
            </a:prstGeom>
            <a:solidFill>
              <a:schemeClr val="accent1"/>
            </a:solid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latin typeface="Stolzl Book" pitchFamily="2" charset="77"/>
              </a:endParaRPr>
            </a:p>
          </p:txBody>
        </p:sp>
        <p:sp>
          <p:nvSpPr>
            <p:cNvPr id="55" name="Rectangle 54">
              <a:extLst>
                <a:ext uri="{FF2B5EF4-FFF2-40B4-BE49-F238E27FC236}">
                  <a16:creationId xmlns:a16="http://schemas.microsoft.com/office/drawing/2014/main" id="{80BDA4AA-5601-7F9F-D036-D9C8B4F0CF70}"/>
                </a:ext>
              </a:extLst>
            </p:cNvPr>
            <p:cNvSpPr/>
            <p:nvPr/>
          </p:nvSpPr>
          <p:spPr>
            <a:xfrm>
              <a:off x="3838806" y="2545989"/>
              <a:ext cx="5903441" cy="2944326"/>
            </a:xfrm>
            <a:prstGeom prst="rect">
              <a:avLst/>
            </a:prstGeom>
            <a:solidFill>
              <a:schemeClr val="accent2">
                <a:alpha val="86228"/>
              </a:scheme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latin typeface="Stolzl Book" pitchFamily="2" charset="77"/>
              </a:endParaRPr>
            </a:p>
          </p:txBody>
        </p:sp>
        <p:sp>
          <p:nvSpPr>
            <p:cNvPr id="56" name="Rectangle 55">
              <a:extLst>
                <a:ext uri="{FF2B5EF4-FFF2-40B4-BE49-F238E27FC236}">
                  <a16:creationId xmlns:a16="http://schemas.microsoft.com/office/drawing/2014/main" id="{E4779A88-F73D-B250-8D3D-B8FB87321134}"/>
                </a:ext>
              </a:extLst>
            </p:cNvPr>
            <p:cNvSpPr/>
            <p:nvPr/>
          </p:nvSpPr>
          <p:spPr>
            <a:xfrm>
              <a:off x="4163122" y="3729951"/>
              <a:ext cx="2353084" cy="640786"/>
            </a:xfrm>
            <a:prstGeom prst="rect">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a:r>
                <a:rPr lang="en-US" sz="900">
                  <a:solidFill>
                    <a:schemeClr val="bg1"/>
                  </a:solidFill>
                  <a:latin typeface="Stolzl Book" pitchFamily="2" charset="77"/>
                </a:rPr>
                <a:t>AI Agent (Cursor, Windsurf, Copilot, etc.)</a:t>
              </a:r>
            </a:p>
          </p:txBody>
        </p:sp>
        <p:sp>
          <p:nvSpPr>
            <p:cNvPr id="57" name="Rectangle 56">
              <a:extLst>
                <a:ext uri="{FF2B5EF4-FFF2-40B4-BE49-F238E27FC236}">
                  <a16:creationId xmlns:a16="http://schemas.microsoft.com/office/drawing/2014/main" id="{13FC0FF5-7794-EB37-589A-BD7D08485D51}"/>
                </a:ext>
              </a:extLst>
            </p:cNvPr>
            <p:cNvSpPr/>
            <p:nvPr/>
          </p:nvSpPr>
          <p:spPr>
            <a:xfrm>
              <a:off x="7064846" y="3729210"/>
              <a:ext cx="2255817" cy="64078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900">
                  <a:solidFill>
                    <a:schemeClr val="accent2"/>
                  </a:solidFill>
                </a:rPr>
                <a:t>Customer Application</a:t>
              </a:r>
            </a:p>
          </p:txBody>
        </p:sp>
        <p:cxnSp>
          <p:nvCxnSpPr>
            <p:cNvPr id="59" name="Straight Arrow Connector 58">
              <a:extLst>
                <a:ext uri="{FF2B5EF4-FFF2-40B4-BE49-F238E27FC236}">
                  <a16:creationId xmlns:a16="http://schemas.microsoft.com/office/drawing/2014/main" id="{9FBF90DF-5D70-FB68-8114-6E797734B24B}"/>
                </a:ext>
              </a:extLst>
            </p:cNvPr>
            <p:cNvCxnSpPr>
              <a:cxnSpLocks/>
              <a:endCxn id="57" idx="1"/>
            </p:cNvCxnSpPr>
            <p:nvPr/>
          </p:nvCxnSpPr>
          <p:spPr>
            <a:xfrm flipV="1">
              <a:off x="6515069" y="4049603"/>
              <a:ext cx="549777" cy="724"/>
            </a:xfrm>
            <a:prstGeom prst="straightConnector1">
              <a:avLst/>
            </a:prstGeom>
            <a:ln w="12700">
              <a:solidFill>
                <a:schemeClr val="bg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id="{EB0E2237-B8E8-B5F8-8484-6C4911FCF7AB}"/>
                </a:ext>
              </a:extLst>
            </p:cNvPr>
            <p:cNvCxnSpPr>
              <a:cxnSpLocks/>
              <a:endCxn id="56" idx="1"/>
            </p:cNvCxnSpPr>
            <p:nvPr/>
          </p:nvCxnSpPr>
          <p:spPr>
            <a:xfrm>
              <a:off x="2879398" y="4049586"/>
              <a:ext cx="1283724" cy="758"/>
            </a:xfrm>
            <a:prstGeom prst="straightConnector1">
              <a:avLst/>
            </a:prstGeom>
            <a:ln w="12700" cap="flat" cmpd="sng" algn="ctr">
              <a:solidFill>
                <a:schemeClr val="bg1"/>
              </a:solidFill>
              <a:prstDash val="solid"/>
              <a:round/>
              <a:headEnd type="arrow" w="med" len="sm"/>
              <a:tailEnd type="arrow" w="med" len="sm"/>
            </a:ln>
          </p:spPr>
          <p:style>
            <a:lnRef idx="0">
              <a:scrgbClr r="0" g="0" b="0"/>
            </a:lnRef>
            <a:fillRef idx="0">
              <a:scrgbClr r="0" g="0" b="0"/>
            </a:fillRef>
            <a:effectRef idx="0">
              <a:scrgbClr r="0" g="0" b="0"/>
            </a:effectRef>
            <a:fontRef idx="minor">
              <a:schemeClr val="tx1"/>
            </a:fontRef>
          </p:style>
        </p:cxnSp>
        <p:sp>
          <p:nvSpPr>
            <p:cNvPr id="62" name="TextBox 61">
              <a:extLst>
                <a:ext uri="{FF2B5EF4-FFF2-40B4-BE49-F238E27FC236}">
                  <a16:creationId xmlns:a16="http://schemas.microsoft.com/office/drawing/2014/main" id="{B83AFE1F-0354-170C-E20E-22D12520DC36}"/>
                </a:ext>
              </a:extLst>
            </p:cNvPr>
            <p:cNvSpPr txBox="1"/>
            <p:nvPr/>
          </p:nvSpPr>
          <p:spPr>
            <a:xfrm>
              <a:off x="1080708" y="2671041"/>
              <a:ext cx="1545107" cy="369332"/>
            </a:xfrm>
            <a:prstGeom prst="rect">
              <a:avLst/>
            </a:prstGeom>
            <a:noFill/>
            <a:ln>
              <a:noFill/>
            </a:ln>
          </p:spPr>
          <p:txBody>
            <a:bodyPr wrap="square" rtlCol="0" anchor="ctr">
              <a:spAutoFit/>
            </a:bodyPr>
            <a:lstStyle/>
            <a:p>
              <a:pPr algn="ctr"/>
              <a:r>
                <a:rPr lang="en-US" sz="1100">
                  <a:solidFill>
                    <a:schemeClr val="bg1"/>
                  </a:solidFill>
                  <a:latin typeface="Stolzl Medium" pitchFamily="2" charset="77"/>
                </a:rPr>
                <a:t>Simplicity AI</a:t>
              </a:r>
            </a:p>
            <a:p>
              <a:pPr algn="ctr"/>
              <a:r>
                <a:rPr lang="en-US" sz="700">
                  <a:solidFill>
                    <a:schemeClr val="bg1"/>
                  </a:solidFill>
                </a:rPr>
                <a:t>Dynamic Context Engineering</a:t>
              </a:r>
            </a:p>
          </p:txBody>
        </p:sp>
        <p:grpSp>
          <p:nvGrpSpPr>
            <p:cNvPr id="64" name="Group 63">
              <a:extLst>
                <a:ext uri="{FF2B5EF4-FFF2-40B4-BE49-F238E27FC236}">
                  <a16:creationId xmlns:a16="http://schemas.microsoft.com/office/drawing/2014/main" id="{28359070-812E-1EC2-E7D5-40D5EBE07C23}"/>
                </a:ext>
              </a:extLst>
            </p:cNvPr>
            <p:cNvGrpSpPr/>
            <p:nvPr/>
          </p:nvGrpSpPr>
          <p:grpSpPr>
            <a:xfrm>
              <a:off x="5371987" y="2875573"/>
              <a:ext cx="3246232" cy="304800"/>
              <a:chOff x="4067243" y="3043688"/>
              <a:chExt cx="3246232" cy="304800"/>
            </a:xfrm>
          </p:grpSpPr>
          <p:sp>
            <p:nvSpPr>
              <p:cNvPr id="77" name="TextBox 76">
                <a:extLst>
                  <a:ext uri="{FF2B5EF4-FFF2-40B4-BE49-F238E27FC236}">
                    <a16:creationId xmlns:a16="http://schemas.microsoft.com/office/drawing/2014/main" id="{82553181-CF47-9A43-6706-45533A26341B}"/>
                  </a:ext>
                </a:extLst>
              </p:cNvPr>
              <p:cNvSpPr txBox="1"/>
              <p:nvPr/>
            </p:nvSpPr>
            <p:spPr>
              <a:xfrm>
                <a:off x="4384362" y="3065283"/>
                <a:ext cx="2929113" cy="261610"/>
              </a:xfrm>
              <a:prstGeom prst="rect">
                <a:avLst/>
              </a:prstGeom>
              <a:noFill/>
              <a:ln>
                <a:noFill/>
              </a:ln>
            </p:spPr>
            <p:txBody>
              <a:bodyPr wrap="square" rtlCol="0" anchor="ctr">
                <a:spAutoFit/>
              </a:bodyPr>
              <a:lstStyle/>
              <a:p>
                <a:r>
                  <a:rPr lang="en-US" sz="1100">
                    <a:solidFill>
                      <a:schemeClr val="bg1"/>
                    </a:solidFill>
                    <a:latin typeface="Stolzl Medium" pitchFamily="2" charset="77"/>
                  </a:rPr>
                  <a:t>Project creation &amp; development</a:t>
                </a:r>
              </a:p>
            </p:txBody>
          </p:sp>
          <p:pic>
            <p:nvPicPr>
              <p:cNvPr id="78" name="Graphic 77">
                <a:extLst>
                  <a:ext uri="{FF2B5EF4-FFF2-40B4-BE49-F238E27FC236}">
                    <a16:creationId xmlns:a16="http://schemas.microsoft.com/office/drawing/2014/main" id="{31272146-9CBC-2DB6-2690-90DE8098EC6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067243" y="3043688"/>
                <a:ext cx="304800" cy="304800"/>
              </a:xfrm>
              <a:prstGeom prst="rect">
                <a:avLst/>
              </a:prstGeom>
            </p:spPr>
          </p:pic>
        </p:grpSp>
        <p:sp>
          <p:nvSpPr>
            <p:cNvPr id="65" name="TextBox 64">
              <a:extLst>
                <a:ext uri="{FF2B5EF4-FFF2-40B4-BE49-F238E27FC236}">
                  <a16:creationId xmlns:a16="http://schemas.microsoft.com/office/drawing/2014/main" id="{715B32DC-9F7C-E779-F742-616E7CC892AE}"/>
                </a:ext>
              </a:extLst>
            </p:cNvPr>
            <p:cNvSpPr txBox="1"/>
            <p:nvPr/>
          </p:nvSpPr>
          <p:spPr>
            <a:xfrm>
              <a:off x="1066444" y="5203564"/>
              <a:ext cx="1538386" cy="184666"/>
            </a:xfrm>
            <a:prstGeom prst="rect">
              <a:avLst/>
            </a:prstGeom>
            <a:noFill/>
            <a:ln>
              <a:noFill/>
            </a:ln>
          </p:spPr>
          <p:txBody>
            <a:bodyPr wrap="square" rIns="0" rtlCol="0" anchor="ctr">
              <a:spAutoFit/>
            </a:bodyPr>
            <a:lstStyle/>
            <a:p>
              <a:pPr algn="r"/>
              <a:r>
                <a:rPr lang="en-US" sz="600">
                  <a:solidFill>
                    <a:srgbClr val="000000"/>
                  </a:solidFill>
                  <a:latin typeface="Stolzl Book" pitchFamily="2" charset="77"/>
                </a:rPr>
                <a:t>MCP: Model context protocol</a:t>
              </a:r>
            </a:p>
          </p:txBody>
        </p:sp>
        <p:sp>
          <p:nvSpPr>
            <p:cNvPr id="66" name="TextBox 65">
              <a:extLst>
                <a:ext uri="{FF2B5EF4-FFF2-40B4-BE49-F238E27FC236}">
                  <a16:creationId xmlns:a16="http://schemas.microsoft.com/office/drawing/2014/main" id="{6DCB1670-CA88-E965-EDFA-C4334384FA30}"/>
                </a:ext>
              </a:extLst>
            </p:cNvPr>
            <p:cNvSpPr txBox="1"/>
            <p:nvPr/>
          </p:nvSpPr>
          <p:spPr>
            <a:xfrm>
              <a:off x="3021551" y="4267852"/>
              <a:ext cx="652942" cy="430887"/>
            </a:xfrm>
            <a:prstGeom prst="rect">
              <a:avLst/>
            </a:prstGeom>
            <a:noFill/>
            <a:ln>
              <a:noFill/>
            </a:ln>
          </p:spPr>
          <p:txBody>
            <a:bodyPr wrap="square" rtlCol="0" anchor="ctr">
              <a:spAutoFit/>
            </a:bodyPr>
            <a:lstStyle/>
            <a:p>
              <a:pPr algn="ctr"/>
              <a:r>
                <a:rPr lang="en-US" sz="1100">
                  <a:solidFill>
                    <a:schemeClr val="accent4"/>
                  </a:solidFill>
                  <a:latin typeface="Stolzl Book" pitchFamily="2" charset="77"/>
                </a:rPr>
                <a:t>MCP server</a:t>
              </a:r>
            </a:p>
          </p:txBody>
        </p:sp>
        <p:cxnSp>
          <p:nvCxnSpPr>
            <p:cNvPr id="67" name="Straight Arrow Connector 66">
              <a:extLst>
                <a:ext uri="{FF2B5EF4-FFF2-40B4-BE49-F238E27FC236}">
                  <a16:creationId xmlns:a16="http://schemas.microsoft.com/office/drawing/2014/main" id="{711FB250-07CA-B931-0E25-9360AF1E2938}"/>
                </a:ext>
              </a:extLst>
            </p:cNvPr>
            <p:cNvCxnSpPr>
              <a:cxnSpLocks/>
            </p:cNvCxnSpPr>
            <p:nvPr/>
          </p:nvCxnSpPr>
          <p:spPr>
            <a:xfrm>
              <a:off x="3382336" y="3185545"/>
              <a:ext cx="0" cy="864041"/>
            </a:xfrm>
            <a:prstGeom prst="straightConnector1">
              <a:avLst/>
            </a:prstGeom>
            <a:ln w="12700">
              <a:solidFill>
                <a:schemeClr val="bg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id="{27919C74-91A8-7765-9422-836CE4F4F1FE}"/>
                </a:ext>
              </a:extLst>
            </p:cNvPr>
            <p:cNvCxnSpPr>
              <a:cxnSpLocks/>
            </p:cNvCxnSpPr>
            <p:nvPr/>
          </p:nvCxnSpPr>
          <p:spPr>
            <a:xfrm>
              <a:off x="2604830" y="3191455"/>
              <a:ext cx="778780" cy="0"/>
            </a:xfrm>
            <a:prstGeom prst="straightConnector1">
              <a:avLst/>
            </a:prstGeom>
            <a:ln w="12700">
              <a:solidFill>
                <a:schemeClr val="bg1"/>
              </a:solidFill>
              <a:tailEnd type="none" w="med" len="sm"/>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803A4CD0-7FA3-67FE-06EC-E9E5559403AD}"/>
                </a:ext>
              </a:extLst>
            </p:cNvPr>
            <p:cNvCxnSpPr>
              <a:cxnSpLocks/>
            </p:cNvCxnSpPr>
            <p:nvPr/>
          </p:nvCxnSpPr>
          <p:spPr>
            <a:xfrm>
              <a:off x="2604830" y="3800194"/>
              <a:ext cx="532070" cy="0"/>
            </a:xfrm>
            <a:prstGeom prst="straightConnector1">
              <a:avLst/>
            </a:prstGeom>
            <a:ln w="12700">
              <a:solidFill>
                <a:schemeClr val="bg1"/>
              </a:solidFill>
              <a:tailEnd type="none" w="med" len="sm"/>
            </a:ln>
          </p:spPr>
          <p:style>
            <a:lnRef idx="1">
              <a:schemeClr val="accent1"/>
            </a:lnRef>
            <a:fillRef idx="0">
              <a:schemeClr val="accent1"/>
            </a:fillRef>
            <a:effectRef idx="0">
              <a:schemeClr val="accent1"/>
            </a:effectRef>
            <a:fontRef idx="minor">
              <a:schemeClr val="tx1"/>
            </a:fontRef>
          </p:style>
        </p:cxnSp>
        <p:cxnSp>
          <p:nvCxnSpPr>
            <p:cNvPr id="70" name="Straight Arrow Connector 69">
              <a:extLst>
                <a:ext uri="{FF2B5EF4-FFF2-40B4-BE49-F238E27FC236}">
                  <a16:creationId xmlns:a16="http://schemas.microsoft.com/office/drawing/2014/main" id="{36EAAB14-4020-49AE-D1D9-82A7D96A1874}"/>
                </a:ext>
              </a:extLst>
            </p:cNvPr>
            <p:cNvCxnSpPr>
              <a:cxnSpLocks/>
            </p:cNvCxnSpPr>
            <p:nvPr/>
          </p:nvCxnSpPr>
          <p:spPr>
            <a:xfrm>
              <a:off x="3131511" y="3800194"/>
              <a:ext cx="0" cy="249392"/>
            </a:xfrm>
            <a:prstGeom prst="straightConnector1">
              <a:avLst/>
            </a:prstGeom>
            <a:ln w="12700">
              <a:solidFill>
                <a:schemeClr val="bg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71" name="Group 70">
              <a:extLst>
                <a:ext uri="{FF2B5EF4-FFF2-40B4-BE49-F238E27FC236}">
                  <a16:creationId xmlns:a16="http://schemas.microsoft.com/office/drawing/2014/main" id="{9DAF1339-6027-632F-BB55-5560D3884E53}"/>
                </a:ext>
              </a:extLst>
            </p:cNvPr>
            <p:cNvGrpSpPr/>
            <p:nvPr/>
          </p:nvGrpSpPr>
          <p:grpSpPr>
            <a:xfrm>
              <a:off x="1110398" y="3197366"/>
              <a:ext cx="1496199" cy="1817634"/>
              <a:chOff x="1110398" y="3318589"/>
              <a:chExt cx="1496199" cy="1817634"/>
            </a:xfrm>
          </p:grpSpPr>
          <p:sp>
            <p:nvSpPr>
              <p:cNvPr id="72" name="Rectangle 71">
                <a:extLst>
                  <a:ext uri="{FF2B5EF4-FFF2-40B4-BE49-F238E27FC236}">
                    <a16:creationId xmlns:a16="http://schemas.microsoft.com/office/drawing/2014/main" id="{BB2EFFBD-5712-6C2C-1906-D3733BEB619C}"/>
                  </a:ext>
                </a:extLst>
              </p:cNvPr>
              <p:cNvSpPr/>
              <p:nvPr/>
            </p:nvSpPr>
            <p:spPr>
              <a:xfrm>
                <a:off x="1110781" y="3318589"/>
                <a:ext cx="1495816" cy="261610"/>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err="1">
                    <a:solidFill>
                      <a:schemeClr val="bg1"/>
                    </a:solidFill>
                    <a:latin typeface="Stolzl Book" pitchFamily="2" charset="77"/>
                  </a:rPr>
                  <a:t>SiSDK</a:t>
                </a:r>
                <a:endParaRPr lang="en-US" sz="800">
                  <a:solidFill>
                    <a:schemeClr val="bg1"/>
                  </a:solidFill>
                  <a:latin typeface="Stolzl Book" pitchFamily="2" charset="77"/>
                </a:endParaRPr>
              </a:p>
            </p:txBody>
          </p:sp>
          <p:sp>
            <p:nvSpPr>
              <p:cNvPr id="73" name="Rectangle 72">
                <a:extLst>
                  <a:ext uri="{FF2B5EF4-FFF2-40B4-BE49-F238E27FC236}">
                    <a16:creationId xmlns:a16="http://schemas.microsoft.com/office/drawing/2014/main" id="{814DD70F-7FDC-8D48-DDEC-C02B4B535211}"/>
                  </a:ext>
                </a:extLst>
              </p:cNvPr>
              <p:cNvSpPr/>
              <p:nvPr/>
            </p:nvSpPr>
            <p:spPr>
              <a:xfrm>
                <a:off x="1110781" y="3580686"/>
                <a:ext cx="1495816" cy="274320"/>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a:solidFill>
                      <a:schemeClr val="bg1"/>
                    </a:solidFill>
                    <a:latin typeface="Stolzl Book" pitchFamily="2" charset="77"/>
                  </a:rPr>
                  <a:t>Docs</a:t>
                </a:r>
              </a:p>
            </p:txBody>
          </p:sp>
          <p:sp>
            <p:nvSpPr>
              <p:cNvPr id="74" name="Rectangle 73">
                <a:extLst>
                  <a:ext uri="{FF2B5EF4-FFF2-40B4-BE49-F238E27FC236}">
                    <a16:creationId xmlns:a16="http://schemas.microsoft.com/office/drawing/2014/main" id="{BEBB3D9B-18F4-9088-A9EE-B8EA4C94451C}"/>
                  </a:ext>
                </a:extLst>
              </p:cNvPr>
              <p:cNvSpPr/>
              <p:nvPr/>
            </p:nvSpPr>
            <p:spPr>
              <a:xfrm>
                <a:off x="1110398" y="3855492"/>
                <a:ext cx="1495816" cy="401187"/>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a:solidFill>
                      <a:schemeClr val="bg1"/>
                    </a:solidFill>
                    <a:latin typeface="Stolzl Book" pitchFamily="2" charset="77"/>
                  </a:rPr>
                  <a:t>Tools </a:t>
                </a:r>
                <a:br>
                  <a:rPr lang="en-US" sz="800">
                    <a:solidFill>
                      <a:schemeClr val="bg1"/>
                    </a:solidFill>
                    <a:latin typeface="Stolzl Book" pitchFamily="2" charset="77"/>
                  </a:rPr>
                </a:br>
                <a:r>
                  <a:rPr lang="en-US" sz="600">
                    <a:solidFill>
                      <a:schemeClr val="bg1"/>
                    </a:solidFill>
                    <a:latin typeface="Stolzl Book" pitchFamily="2" charset="77"/>
                  </a:rPr>
                  <a:t>Device Manager</a:t>
                </a:r>
                <a:endParaRPr lang="en-US" sz="800">
                  <a:solidFill>
                    <a:schemeClr val="bg1"/>
                  </a:solidFill>
                  <a:latin typeface="Stolzl Book" pitchFamily="2" charset="77"/>
                </a:endParaRPr>
              </a:p>
            </p:txBody>
          </p:sp>
          <p:sp>
            <p:nvSpPr>
              <p:cNvPr id="75" name="Rectangle 74">
                <a:extLst>
                  <a:ext uri="{FF2B5EF4-FFF2-40B4-BE49-F238E27FC236}">
                    <a16:creationId xmlns:a16="http://schemas.microsoft.com/office/drawing/2014/main" id="{011972D8-82E5-447F-5A96-00D02A433545}"/>
                  </a:ext>
                </a:extLst>
              </p:cNvPr>
              <p:cNvSpPr/>
              <p:nvPr/>
            </p:nvSpPr>
            <p:spPr>
              <a:xfrm>
                <a:off x="1110398" y="4257166"/>
                <a:ext cx="1495816" cy="416906"/>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a:solidFill>
                      <a:schemeClr val="bg1"/>
                    </a:solidFill>
                    <a:latin typeface="Stolzl Book" pitchFamily="2" charset="77"/>
                  </a:rPr>
                  <a:t>SLAB opensource community</a:t>
                </a:r>
              </a:p>
            </p:txBody>
          </p:sp>
          <p:sp>
            <p:nvSpPr>
              <p:cNvPr id="76" name="TextBox 75">
                <a:extLst>
                  <a:ext uri="{FF2B5EF4-FFF2-40B4-BE49-F238E27FC236}">
                    <a16:creationId xmlns:a16="http://schemas.microsoft.com/office/drawing/2014/main" id="{AE1129B4-5D3F-6577-7A0B-8EE6FCD2B77E}"/>
                  </a:ext>
                </a:extLst>
              </p:cNvPr>
              <p:cNvSpPr txBox="1"/>
              <p:nvPr/>
            </p:nvSpPr>
            <p:spPr>
              <a:xfrm>
                <a:off x="1110399" y="4674558"/>
                <a:ext cx="1495816" cy="461665"/>
              </a:xfrm>
              <a:prstGeom prst="rect">
                <a:avLst/>
              </a:prstGeom>
              <a:noFill/>
              <a:ln w="12700">
                <a:solidFill>
                  <a:srgbClr val="000000"/>
                </a:solidFill>
              </a:ln>
            </p:spPr>
            <p:txBody>
              <a:bodyPr wrap="square" tIns="91440" bIns="91440">
                <a:spAutoFit/>
              </a:bodyPr>
              <a:lstStyle/>
              <a:p>
                <a:pPr algn="ctr"/>
                <a:r>
                  <a:rPr lang="en-IN" sz="600">
                    <a:solidFill>
                      <a:schemeClr val="bg1"/>
                    </a:solidFill>
                    <a:latin typeface="Stolzl" pitchFamily="2" charset="77"/>
                  </a:rPr>
                  <a:t>SDK + Docs + Tools + Opensource → Structured as AI Context (via MCP)</a:t>
                </a:r>
                <a:endParaRPr lang="en-US" sz="600">
                  <a:solidFill>
                    <a:schemeClr val="bg1"/>
                  </a:solidFill>
                  <a:latin typeface="Stolzl" pitchFamily="2" charset="77"/>
                </a:endParaRPr>
              </a:p>
            </p:txBody>
          </p:sp>
        </p:grpSp>
      </p:grpSp>
      <p:sp>
        <p:nvSpPr>
          <p:cNvPr id="25" name="TextBox 24">
            <a:extLst>
              <a:ext uri="{FF2B5EF4-FFF2-40B4-BE49-F238E27FC236}">
                <a16:creationId xmlns:a16="http://schemas.microsoft.com/office/drawing/2014/main" id="{B8776E6B-CA74-99A4-3DB4-D3ECAA993E31}"/>
              </a:ext>
            </a:extLst>
          </p:cNvPr>
          <p:cNvSpPr txBox="1"/>
          <p:nvPr/>
        </p:nvSpPr>
        <p:spPr>
          <a:xfrm>
            <a:off x="3345882" y="750845"/>
            <a:ext cx="5903441" cy="461665"/>
          </a:xfrm>
          <a:prstGeom prst="rect">
            <a:avLst/>
          </a:prstGeom>
          <a:noFill/>
          <a:ln>
            <a:noFill/>
          </a:ln>
        </p:spPr>
        <p:txBody>
          <a:bodyPr wrap="square" lIns="182880" tIns="45720" rIns="182880" bIns="45720" rtlCol="0" anchor="ctr">
            <a:spAutoFit/>
          </a:bodyPr>
          <a:lstStyle/>
          <a:p>
            <a:pPr algn="ctr">
              <a:spcBef>
                <a:spcPts val="800"/>
              </a:spcBef>
            </a:pPr>
            <a:r>
              <a:rPr lang="en-IN" sz="2400" b="1">
                <a:solidFill>
                  <a:schemeClr val="accent4"/>
                </a:solidFill>
                <a:latin typeface="Stolzl" pitchFamily="2" charset="77"/>
              </a:rPr>
              <a:t>Simplicity AI: AI-Augmented Workflow</a:t>
            </a:r>
            <a:endParaRPr lang="en-US"/>
          </a:p>
        </p:txBody>
      </p:sp>
    </p:spTree>
    <p:extLst>
      <p:ext uri="{BB962C8B-B14F-4D97-AF65-F5344CB8AC3E}">
        <p14:creationId xmlns:p14="http://schemas.microsoft.com/office/powerpoint/2010/main" val="2395872567"/>
      </p:ext>
    </p:extLst>
  </p:cSld>
  <p:clrMapOvr>
    <a:masterClrMapping/>
  </p:clrMapOvr>
  <p:transition spd="med">
    <p:wipe/>
  </p:transition>
</p:sld>
</file>

<file path=ppt/theme/theme1.xml><?xml version="1.0" encoding="utf-8"?>
<a:theme xmlns:a="http://schemas.openxmlformats.org/drawingml/2006/main" name="Silicon-Labs-2021">
  <a:themeElements>
    <a:clrScheme name="Custom 19">
      <a:dk1>
        <a:srgbClr val="000000"/>
      </a:dk1>
      <a:lt1>
        <a:srgbClr val="FFFFFF"/>
      </a:lt1>
      <a:dk2>
        <a:srgbClr val="333333"/>
      </a:dk2>
      <a:lt2>
        <a:srgbClr val="EFEFEF"/>
      </a:lt2>
      <a:accent1>
        <a:srgbClr val="D91E2A"/>
      </a:accent1>
      <a:accent2>
        <a:srgbClr val="0F61FE"/>
      </a:accent2>
      <a:accent3>
        <a:srgbClr val="20D6FF"/>
      </a:accent3>
      <a:accent4>
        <a:srgbClr val="5CFFBE"/>
      </a:accent4>
      <a:accent5>
        <a:srgbClr val="FF904B"/>
      </a:accent5>
      <a:accent6>
        <a:srgbClr val="F9C80E"/>
      </a:accent6>
      <a:hlink>
        <a:srgbClr val="D92A1E"/>
      </a:hlink>
      <a:folHlink>
        <a:srgbClr val="7D1214"/>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ln>
          <a:noFill/>
        </a:ln>
      </a:spPr>
      <a:bodyPr wrap="none" rtlCol="0" anchor="ctr">
        <a:spAutoFit/>
      </a:bodyPr>
      <a:lstStyle>
        <a:defPPr algn="ctr">
          <a:defRPr sz="1600" dirty="0" smtClean="0">
            <a:latin typeface="+mn-lt"/>
          </a:defRPr>
        </a:defPPr>
      </a:lstStyle>
    </a:txDef>
  </a:objectDefaults>
  <a:extraClrSchemeLst/>
  <a:extLst>
    <a:ext uri="{05A4C25C-085E-4340-85A3-A5531E510DB2}">
      <thm15:themeFamily xmlns:thm15="http://schemas.microsoft.com/office/thememl/2012/main" name="Presentation2" id="{7A945D1C-53C2-E046-AC64-504A4EE1B7AC}" vid="{386D2FD6-E053-8A45-94D2-3476CA92DD06}"/>
    </a:ext>
  </a:extLst>
</a:theme>
</file>

<file path=ppt/theme/theme2.xml><?xml version="1.0" encoding="utf-8"?>
<a:theme xmlns:a="http://schemas.openxmlformats.org/drawingml/2006/main" name="Silicon-Labs-2021">
  <a:themeElements>
    <a:clrScheme name="Custom 6">
      <a:dk1>
        <a:srgbClr val="333333"/>
      </a:dk1>
      <a:lt1>
        <a:srgbClr val="FFFFFF"/>
      </a:lt1>
      <a:dk2>
        <a:srgbClr val="333333"/>
      </a:dk2>
      <a:lt2>
        <a:srgbClr val="F2F2F2"/>
      </a:lt2>
      <a:accent1>
        <a:srgbClr val="D91E2A"/>
      </a:accent1>
      <a:accent2>
        <a:srgbClr val="99000A"/>
      </a:accent2>
      <a:accent3>
        <a:srgbClr val="7C7C7C"/>
      </a:accent3>
      <a:accent4>
        <a:srgbClr val="CCCCCC"/>
      </a:accent4>
      <a:accent5>
        <a:srgbClr val="EFEFEF"/>
      </a:accent5>
      <a:accent6>
        <a:srgbClr val="FF690E"/>
      </a:accent6>
      <a:hlink>
        <a:srgbClr val="0096FF"/>
      </a:hlink>
      <a:folHlink>
        <a:srgbClr val="0095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ln>
          <a:noFill/>
        </a:ln>
      </a:spPr>
      <a:bodyPr wrap="square" rtlCol="0" anchor="ctr">
        <a:spAutoFit/>
      </a:bodyPr>
      <a:lstStyle>
        <a:defPPr algn="l">
          <a:defRPr sz="1200" b="1" cap="all" spc="200" dirty="0" smtClean="0">
            <a:solidFill>
              <a:schemeClr val="accent1"/>
            </a:solidFill>
            <a:latin typeface="Stolzl" pitchFamily="2" charset="77"/>
          </a:defRPr>
        </a:defPPr>
      </a:lstStyle>
    </a:txDef>
  </a:objectDefaults>
  <a:extraClrSchemeLst/>
  <a:extLst>
    <a:ext uri="{05A4C25C-085E-4340-85A3-A5531E510DB2}">
      <thm15:themeFamily xmlns:thm15="http://schemas.microsoft.com/office/thememl/2012/main" name="Presentation2" id="{7A945D1C-53C2-E046-AC64-504A4EE1B7AC}" vid="{386D2FD6-E053-8A45-94D2-3476CA92DD0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15BAA052DFFF34DA1527E3B55F8F88A" ma:contentTypeVersion="16" ma:contentTypeDescription="Create a new document." ma:contentTypeScope="" ma:versionID="076cc8af4c0eb3acf02801e7039e1e69">
  <xsd:schema xmlns:xsd="http://www.w3.org/2001/XMLSchema" xmlns:xs="http://www.w3.org/2001/XMLSchema" xmlns:p="http://schemas.microsoft.com/office/2006/metadata/properties" xmlns:ns2="7690d97f-a784-460c-b5a7-fe8673f25c09" xmlns:ns3="aa1384ef-bd7f-4a83-934a-6239c50b4720" targetNamespace="http://schemas.microsoft.com/office/2006/metadata/properties" ma:root="true" ma:fieldsID="d3ee0ca7f3818cd25daea9a647963403" ns2:_="" ns3:_="">
    <xsd:import namespace="7690d97f-a784-460c-b5a7-fe8673f25c09"/>
    <xsd:import namespace="aa1384ef-bd7f-4a83-934a-6239c50b472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690d97f-a784-460c-b5a7-fe8673f25c0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41ccae4-0678-4510-a252-9e185746a743"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a1384ef-bd7f-4a83-934a-6239c50b4720"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af49deab-1c83-4b46-8ab7-4735e60e2ad4}" ma:internalName="TaxCatchAll" ma:showField="CatchAllData" ma:web="aa1384ef-bd7f-4a83-934a-6239c50b472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aa1384ef-bd7f-4a83-934a-6239c50b4720" xsi:nil="true"/>
    <lcf76f155ced4ddcb4097134ff3c332f xmlns="7690d97f-a784-460c-b5a7-fe8673f25c09">
      <Terms xmlns="http://schemas.microsoft.com/office/infopath/2007/PartnerControls"/>
    </lcf76f155ced4ddcb4097134ff3c332f>
    <SharedWithUsers xmlns="aa1384ef-bd7f-4a83-934a-6239c50b4720">
      <UserInfo>
        <DisplayName>Tom Nordman</DisplayName>
        <AccountId>55</AccountId>
        <AccountType/>
      </UserInfo>
      <UserInfo>
        <DisplayName>Dhiraj Sogani</DisplayName>
        <AccountId>216</AccountId>
        <AccountType/>
      </UserInfo>
      <UserInfo>
        <DisplayName>John Dixon</DisplayName>
        <AccountId>89</AccountId>
        <AccountType/>
      </UserInfo>
      <UserInfo>
        <DisplayName>Jacey Zuniga</DisplayName>
        <AccountId>780</AccountId>
        <AccountType/>
      </UserInfo>
      <UserInfo>
        <DisplayName>Alisha Perkins</DisplayName>
        <AccountId>796</AccountId>
        <AccountType/>
      </UserInfo>
    </SharedWithUsers>
  </documentManagement>
</p:properties>
</file>

<file path=customXml/itemProps1.xml><?xml version="1.0" encoding="utf-8"?>
<ds:datastoreItem xmlns:ds="http://schemas.openxmlformats.org/officeDocument/2006/customXml" ds:itemID="{5B58EE4D-674F-40A4-9A31-4E68D97E8540}">
  <ds:schemaRefs>
    <ds:schemaRef ds:uri="7690d97f-a784-460c-b5a7-fe8673f25c09"/>
    <ds:schemaRef ds:uri="aa1384ef-bd7f-4a83-934a-6239c50b472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15AF894-03E6-4198-991F-723E6BECF3FC}">
  <ds:schemaRefs>
    <ds:schemaRef ds:uri="http://schemas.microsoft.com/sharepoint/v3/contenttype/forms"/>
  </ds:schemaRefs>
</ds:datastoreItem>
</file>

<file path=customXml/itemProps3.xml><?xml version="1.0" encoding="utf-8"?>
<ds:datastoreItem xmlns:ds="http://schemas.openxmlformats.org/officeDocument/2006/customXml" ds:itemID="{91D0BE99-E781-4C41-AA45-55E85B091681}">
  <ds:schemaRefs>
    <ds:schemaRef ds:uri="http://www.w3.org/XML/1998/namespace"/>
    <ds:schemaRef ds:uri="http://purl.org/dc/dcmitype/"/>
    <ds:schemaRef ds:uri="http://purl.org/dc/elements/1.1/"/>
    <ds:schemaRef ds:uri="http://schemas.microsoft.com/office/2006/documentManagement/types"/>
    <ds:schemaRef ds:uri="7690d97f-a784-460c-b5a7-fe8673f25c09"/>
    <ds:schemaRef ds:uri="http://schemas.microsoft.com/office/2006/metadata/properties"/>
    <ds:schemaRef ds:uri="http://schemas.microsoft.com/office/infopath/2007/PartnerControls"/>
    <ds:schemaRef ds:uri="http://schemas.openxmlformats.org/package/2006/metadata/core-properties"/>
    <ds:schemaRef ds:uri="aa1384ef-bd7f-4a83-934a-6239c50b4720"/>
    <ds:schemaRef ds:uri="http://purl.org/dc/terms/"/>
  </ds:schemaRefs>
</ds:datastoreItem>
</file>

<file path=docMetadata/LabelInfo.xml><?xml version="1.0" encoding="utf-8"?>
<clbl:labelList xmlns:clbl="http://schemas.microsoft.com/office/2020/mipLabelMetadata">
  <clbl:label id="{232291e9-413a-41c5-ae42-e68affdbb5d3}" enabled="1" method="Privileged" siteId="{54dbd822-5231-4b20-944d-6f4abcd541fb}" removed="0"/>
</clbl:labelList>
</file>

<file path=docProps/app.xml><?xml version="1.0" encoding="utf-8"?>
<Properties xmlns="http://schemas.openxmlformats.org/officeDocument/2006/extended-properties" xmlns:vt="http://schemas.openxmlformats.org/officeDocument/2006/docPropsVTypes">
  <Template/>
  <TotalTime>0</TotalTime>
  <Words>3108</Words>
  <Application>Microsoft Office PowerPoint</Application>
  <PresentationFormat>Widescreen</PresentationFormat>
  <Paragraphs>369</Paragraphs>
  <Slides>23</Slides>
  <Notes>17</Notes>
  <HiddenSlides>0</HiddenSlides>
  <MMClips>1</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23</vt:i4>
      </vt:variant>
    </vt:vector>
  </HeadingPairs>
  <TitlesOfParts>
    <vt:vector size="38" baseType="lpstr">
      <vt:lpstr>Aptos</vt:lpstr>
      <vt:lpstr>Arial</vt:lpstr>
      <vt:lpstr>Arial bold</vt:lpstr>
      <vt:lpstr>Calibri</vt:lpstr>
      <vt:lpstr>Helvetica</vt:lpstr>
      <vt:lpstr>Roboto</vt:lpstr>
      <vt:lpstr>Roboto Medium</vt:lpstr>
      <vt:lpstr>Stolzl</vt:lpstr>
      <vt:lpstr>Stolzl Book</vt:lpstr>
      <vt:lpstr>Stolzl Medium</vt:lpstr>
      <vt:lpstr>Symbol</vt:lpstr>
      <vt:lpstr>Times New Roman</vt:lpstr>
      <vt:lpstr>Wingdings</vt:lpstr>
      <vt:lpstr>Silicon-Labs-2021</vt:lpstr>
      <vt:lpstr>Silicon-Labs-2021</vt:lpstr>
      <vt:lpstr>Connect Devices. Improve Lives.</vt:lpstr>
      <vt:lpstr>We are the leading innovator in low-power wireless</vt:lpstr>
      <vt:lpstr>Leadership in  Wireless Alliances </vt:lpstr>
      <vt:lpstr>Leadership in  Wireless Ecosystems</vt:lpstr>
      <vt:lpstr>Diverse Market Segments Driving Growth</vt:lpstr>
      <vt:lpstr>Complete Wireless Solutions, Engineered for Scale</vt:lpstr>
      <vt:lpstr>The Most Comprehensive Platform for Wireless Embedded Systems</vt:lpstr>
      <vt:lpstr>High-Performance, Low-Power Connectivity for IoT Devices</vt:lpstr>
      <vt:lpstr>Artificial Intelligence(AI) and Machine Learning(ML) at the Tiny Edge </vt:lpstr>
      <vt:lpstr>Current offering with use case examples</vt:lpstr>
      <vt:lpstr>PowerPoint Presentation</vt:lpstr>
      <vt:lpstr>PowerPoint Presentation</vt:lpstr>
      <vt:lpstr>PowerPoint Presentation</vt:lpstr>
      <vt:lpstr>Thank you</vt:lpstr>
      <vt:lpstr>Home: Pioneering the Future of Smart Home Technology </vt:lpstr>
      <vt:lpstr>Life: Transforming Health and Personal Electronics</vt:lpstr>
      <vt:lpstr>Industrial: A Legacy of Leadership</vt:lpstr>
      <vt:lpstr>Commercial: Top Wireless Provider for ESL, Lighting and Enterprise IoT</vt:lpstr>
      <vt:lpstr>Series 2</vt:lpstr>
      <vt:lpstr>Series 3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Julien Libersat</dc:creator>
  <cp:lastModifiedBy>Alisha Perkins</cp:lastModifiedBy>
  <cp:revision>1</cp:revision>
  <cp:lastPrinted>2021-07-17T17:56:21Z</cp:lastPrinted>
  <dcterms:created xsi:type="dcterms:W3CDTF">2024-12-05T22:18:45Z</dcterms:created>
  <dcterms:modified xsi:type="dcterms:W3CDTF">2026-09-14T18:13:12Z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0x010100115BAA052DFFF34DA1527E3B55F8F88A</vt:lpwstr>
  </property>
  <property fmtid="{D5CDD505-2E9C-101B-9397-08002B2CF9AE}" pid="3" name="MediaServiceImageTags">
    <vt:lpwstr/>
  </property>
  <property fmtid="{D5CDD505-2E9C-101B-9397-08002B2CF9AE}" pid="4" name="ClassificationContentMarkingFooterLocations">
    <vt:lpwstr>Silicon-Labs-2021:3</vt:lpwstr>
  </property>
  <property fmtid="{D5CDD505-2E9C-101B-9397-08002B2CF9AE}" pid="5" name="ClassificationContentMarkingFooterText">
    <vt:lpwstr>Silicon Labs - Internal use only</vt:lpwstr>
  </property>
</Properties>
</file>