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417F3F-47C6-0217-4C45-4ED8399C0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652977C-A36D-1F15-6480-CD2BE3878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28C6C-53E0-471F-A37A-E05AC8C88AF1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714EC23-F93F-4EDB-B9F0-1F684EA86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6C21BAF-DD81-FB96-04BF-1A8C300DC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10220-BE93-4815-AC0E-51DA9F48712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491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90E471B-D69D-A770-AC72-A83769003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EBE5D42-65B2-0FB5-A597-C327D5CA2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7A0438B-F578-2ADE-E351-FEDD40351F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B28C6C-53E0-471F-A37A-E05AC8C88AF1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4E56A3-284D-23BE-1C46-4CA130496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0247B8-A066-001F-A1AA-2C7F810A6C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F10220-BE93-4815-AC0E-51DA9F48712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03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2A5AEBF2-398C-4B46-F991-6BE3B1737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80000"/>
              </a:lnSpc>
            </a:pPr>
            <a:r>
              <a:rPr lang="fr-FR" sz="6000"/>
              <a:t>Campaign Report – B2B</a:t>
            </a:r>
            <a:endParaRPr lang="en-US" sz="60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82556E-9397-BF5F-B7CD-C0468D86739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120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B0D7B4FA-B35D-D10E-905E-500E3EA51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800"/>
              <a:t>Key figures</a:t>
            </a:r>
            <a:endParaRPr lang="en-US" sz="48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C83E8DE-3B55-5FBD-A586-AA35985D738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49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D6B48600-9913-C01A-8C6D-62C06805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800"/>
              <a:t>Sales Funnel</a:t>
            </a:r>
            <a:endParaRPr lang="en-US" sz="48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FE50F7D-42BC-6DAE-619A-DF626FCD7FE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24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78DE2C0F-B10B-098D-7530-AFCA012AE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2EEAA90-5B5A-F30C-A6BA-443FF106D2A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2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05072647-2323-2C98-428C-8727EEFDB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B10A132-111C-A886-DC74-BCB55997E8B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990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1F2736EA-7A99-D9B6-E2FB-7702FF20B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D41E458-7C86-6462-052E-627C272DADF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534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83E203D3-7854-0B29-B83A-6CC89FEB4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B23079D-715F-EC5B-F40C-7CC5F2C82E5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483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E4A55B99-2992-4A28-B1D6-4C0370E66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4F2D0CD-F827-5F09-82B4-ABEE08550E3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2364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62BADD9E-7B92-87B5-0FD2-05C143C92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2163278-0C72-0827-4903-1D230D82131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8508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4A422E6A-A63F-5785-1A7A-FD6A02412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5400">
                <a:solidFill>
                  <a:srgbClr val="222222"/>
                </a:solidFill>
              </a:rPr>
              <a:t>3. Next Steps</a:t>
            </a:r>
            <a:endParaRPr lang="en-US" sz="5400" dirty="0">
              <a:solidFill>
                <a:srgbClr val="222222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922088B-E126-F574-7C2A-3C20475D9CB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3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79CDC715-4136-129C-CB82-2ED020189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413C4B8-BB35-C455-CBF1-6709B2DD769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2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98D519E7-C418-2BAB-AF87-7AE086DCE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8AFE314-5A4F-BE02-3E92-1224FD451CF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6175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10B9B415-1166-195D-AA89-3B24F7C58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5400"/>
              <a:t>Thank you</a:t>
            </a:r>
            <a:endParaRPr lang="en-US" sz="54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5EFCB53-F1BB-9CB6-3428-CA86707637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274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9E93718F-10AC-2DCC-2951-0AACB1E42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E6BA5CE-6738-57E7-BAD3-30DE0873D8C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28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25DA6A18-2388-C82E-E814-60EE8F78B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>
                <a:solidFill>
                  <a:srgbClr val="222222"/>
                </a:solidFill>
                <a:latin typeface="Source Sans Pro Black" panose="020F0502020204030204" pitchFamily="34" charset="0"/>
              </a:rPr>
              <a:t>1. Context &amp; Objectives</a:t>
            </a:r>
            <a:endParaRPr lang="en-US" dirty="0">
              <a:solidFill>
                <a:srgbClr val="222222"/>
              </a:solidFill>
              <a:latin typeface="Source Sans Pro Black" panose="020F05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0E81E48-50A8-825D-EE35-DE9C9B2CA3A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085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A44615C1-7BAC-FF0D-E911-6E09FB7E1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800">
                <a:solidFill>
                  <a:srgbClr val="222222"/>
                </a:solidFill>
              </a:rPr>
              <a:t>Campaign concept</a:t>
            </a:r>
            <a:endParaRPr lang="en-US" sz="4800" dirty="0">
              <a:solidFill>
                <a:srgbClr val="222222"/>
              </a:solidFill>
              <a:latin typeface="Amasis MT Pro Black" panose="02040A040500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BCED7A6-2D9B-D82E-767C-319BD345321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16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56CB43FE-B4D5-185E-9386-177BCC015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800"/>
              <a:t>Content Strategy</a:t>
            </a:r>
            <a:endParaRPr lang="en-US" sz="48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7F3644-8AEE-4925-D7CC-BF7BCF87B89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31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D1059805-D33E-B310-B987-08313C713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33A4C59-409B-5838-7A43-5643CFEBC9F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33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84FCFCF7-F45C-3B2A-C534-EF6BF24FC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800">
                <a:solidFill>
                  <a:srgbClr val="222222"/>
                </a:solidFill>
              </a:rPr>
              <a:t>Targets</a:t>
            </a:r>
            <a:endParaRPr lang="en-US" sz="4800" dirty="0">
              <a:solidFill>
                <a:srgbClr val="222222"/>
              </a:solidFill>
              <a:latin typeface="Amasis MT Pro Black" panose="02040A040500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1C84323-FB10-CBCE-42B7-CE5EB35DDBB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56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41ADC8F7-74A8-B751-0A21-1532057EE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5400">
                <a:solidFill>
                  <a:srgbClr val="222222"/>
                </a:solidFill>
              </a:rPr>
              <a:t>2. Campaign Results</a:t>
            </a:r>
            <a:endParaRPr lang="en-US" sz="5400" dirty="0">
              <a:solidFill>
                <a:srgbClr val="222222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3013104-23CD-8989-4703-7FE26770676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371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Office PowerPoint</Application>
  <PresentationFormat>Grand écran</PresentationFormat>
  <Paragraphs>10</Paragraphs>
  <Slides>20</Slides>
  <Notes>0</Notes>
  <HiddenSlides>2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6" baseType="lpstr">
      <vt:lpstr>Amasis MT Pro Black</vt:lpstr>
      <vt:lpstr>Aptos</vt:lpstr>
      <vt:lpstr>Aptos Display</vt:lpstr>
      <vt:lpstr>Arial</vt:lpstr>
      <vt:lpstr>Source Sans Pro Black</vt:lpstr>
      <vt:lpstr>Thème Office</vt:lpstr>
      <vt:lpstr>Campaign Report – B2B</vt:lpstr>
      <vt:lpstr>Présentation PowerPoint</vt:lpstr>
      <vt:lpstr>Présentation PowerPoint</vt:lpstr>
      <vt:lpstr>1. Context &amp; Objectives</vt:lpstr>
      <vt:lpstr>Campaign concept</vt:lpstr>
      <vt:lpstr>Content Strategy</vt:lpstr>
      <vt:lpstr>Présentation PowerPoint</vt:lpstr>
      <vt:lpstr>Targets</vt:lpstr>
      <vt:lpstr>2. Campaign Results</vt:lpstr>
      <vt:lpstr>Key figures</vt:lpstr>
      <vt:lpstr>Sales Funnel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3. Next Steps</vt:lpstr>
      <vt:lpstr>Présentation PowerPoint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Audra Rosales</dc:creator>
  <cp:lastModifiedBy>Audra Rosales</cp:lastModifiedBy>
  <cp:revision>1</cp:revision>
  <dcterms:created xsi:type="dcterms:W3CDTF">2025-02-03T10:31:46Z</dcterms:created>
  <dcterms:modified xsi:type="dcterms:W3CDTF">2025-02-03T10:31:46Z</dcterms:modified>
</cp:coreProperties>
</file>