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58"/>
  </p:normalViewPr>
  <p:slideViewPr>
    <p:cSldViewPr snapToGrid="0">
      <p:cViewPr>
        <p:scale>
          <a:sx n="100" d="100"/>
          <a:sy n="100" d="100"/>
        </p:scale>
        <p:origin x="124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5C8725-ABE1-7118-B904-6FC4C7F84036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21995999"/>
              </p:ext>
            </p:extLst>
          </p:nvPr>
        </p:nvGraphicFramePr>
        <p:xfrm>
          <a:off x="1254642" y="733647"/>
          <a:ext cx="360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0845807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07622183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836037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68691130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0518504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33608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93731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03945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81835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TR"/>
                    </a:p>
                  </a:txBody>
                  <a:tcPr>
                    <a:lnL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293582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A325DC-3EFC-839D-A827-E4C0CF2CCBE4}"/>
              </a:ext>
            </a:extLst>
          </p:cNvPr>
          <p:cNvCxnSpPr>
            <a:cxnSpLocks/>
          </p:cNvCxnSpPr>
          <p:nvPr userDrawn="1"/>
        </p:nvCxnSpPr>
        <p:spPr>
          <a:xfrm>
            <a:off x="2344971" y="-322732"/>
            <a:ext cx="0" cy="7326774"/>
          </a:xfrm>
          <a:prstGeom prst="line">
            <a:avLst/>
          </a:prstGeom>
          <a:ln w="762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8BC7D6AE-82CE-506A-1874-ACE9E68D062A}"/>
              </a:ext>
            </a:extLst>
          </p:cNvPr>
          <p:cNvSpPr/>
          <p:nvPr userDrawn="1"/>
        </p:nvSpPr>
        <p:spPr>
          <a:xfrm>
            <a:off x="1343647" y="823007"/>
            <a:ext cx="540000" cy="54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E9FFAB8-5E98-4F7E-99EC-361509AFCED5}"/>
              </a:ext>
            </a:extLst>
          </p:cNvPr>
          <p:cNvSpPr/>
          <p:nvPr userDrawn="1"/>
        </p:nvSpPr>
        <p:spPr>
          <a:xfrm>
            <a:off x="4225800" y="823007"/>
            <a:ext cx="540000" cy="540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2981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CB02B-1B08-32CF-1CCA-01F21E122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F21BE-78EC-7E5F-D767-2BE13F17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1A058-64FD-15F2-7940-19C19937DE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EFDF3-A3A2-D8BD-5DD8-49A7330B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FA598-3829-8F58-125D-7594F384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7852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73B7C-AF38-9A26-E9B6-8AFAD4797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D641CF-86AB-B613-16C4-DFF3E52D2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9660C-00E7-1E74-BD0B-2B445835FD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B5332-0854-1907-9C3A-8778496B4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A4A2B-F584-705B-E0A6-5895FCC8B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3098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F4AC-2D8C-42FE-B999-42B456B21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66BAA-A4A6-975E-4D15-66DD2A7EF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BDCC-19AC-BA2B-F8AD-4DB341EC9F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9FFAF-58B8-9055-19CB-4E94F5473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B9F18-9DA6-A514-272A-A1CE85FA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63234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4766-4B87-A82E-28B0-02416E1CD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CCFD1-A63C-EB09-ABFF-5F79D1F2B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76511-CCA3-01D6-6943-E7A9584F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0ECA0-F48B-A258-10D3-90EBFB9B0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1C56C-4B58-13F2-4950-763B7A35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8845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16575-461D-DA06-860A-8672C30D4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6D5C-5590-68FF-EA92-24C90EF1D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801591-B9F4-E6F1-DB39-174D77729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8E225-B68F-5624-5D30-01B7936C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3494E-DE27-6003-485B-F4A888E88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0B838-81E8-B0CF-4CCB-2B61373B5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5467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99B1A-0C04-8529-A2EC-5F30D47B0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3ADA6-B5A5-0836-4CB3-A96EAAADA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0CE8C-395B-4207-1594-0461CAFA0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B9EC26-27A7-4974-62AA-FCBCD4DE72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3307E8-CE59-CA5C-CFD5-A40151DA0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7E1D8-FD62-EE3A-644F-D254CE83BC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7F28A5-96F3-3F5B-C593-D3818593C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CE77F8-0EB6-2DC4-DB1D-866815473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5607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251B-2E9D-20D7-4297-B6EFAB415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6EE35-7EEA-53BD-35B5-C99CEF0E25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0E7F7-2D91-9773-374F-81BD4FC78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CCC5-C226-EBDB-BF9B-94C47A33B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5499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E46329-92D9-08D7-647C-B716164E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AF1A4-D903-B54A-17E4-86B6FA886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41936-729E-AB07-2E03-AC10C6AD3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9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C643C-6BB3-F844-CCC3-310AE6BD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C2D86-87FA-478E-5DB9-BFA027CC0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6F92C-9591-0291-2BDF-2D6BCCE29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923B6-3CD1-DC42-D43B-2DFE061E6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D3053-7B61-921D-EAAF-1A093EBC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72BB6-AECF-CF8A-0AA9-AA48DDA8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890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1A9E-2214-6AA0-9BEE-748F5E464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F87C97-1256-64E3-F2E3-5364F2F8F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AC163C-630D-B0EB-A6C5-B38676284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72860-261F-CE1B-30F5-DCB6AF9B0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E06376-A375-A14A-9D3E-C640D479E2E2}" type="datetimeFigureOut">
              <a:t>12.09.2024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46E01-4481-762C-BA5C-6C93F4B98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19B6E-2758-A9D3-195D-8ADCB920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FBAEA1-BEBC-2C4F-A5F8-467667525CAA}" type="slidenum"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823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36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526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58CA6-618D-EF1C-484A-9A4C31FE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TR" b="1"/>
              <a:t>1. Aşama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575C8-E8BD-AFB5-31A5-F1EE3B607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TR"/>
              <a:t>Bir daire oluştur (1,5 cm x 1,5 cm ölçülerinde)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Daireyi çoğalt (5 adet olmalı)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En sağ ve en soldakini konumlandır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Hepsini seç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Yukarı hizala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Yatayda dağıt</a:t>
            </a:r>
          </a:p>
        </p:txBody>
      </p:sp>
    </p:spTree>
    <p:extLst>
      <p:ext uri="{BB962C8B-B14F-4D97-AF65-F5344CB8AC3E}">
        <p14:creationId xmlns:p14="http://schemas.microsoft.com/office/powerpoint/2010/main" val="256957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58CA6-618D-EF1C-484A-9A4C31FE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TR" b="1"/>
              <a:t>2. Aşama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575C8-E8BD-AFB5-31A5-F1EE3B607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TR"/>
              <a:t>Grupla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Grubu çoğalt  (5 Adet Grup)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En alttaki grubu ayarla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Hepsini seç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Sola hizala</a:t>
            </a:r>
          </a:p>
          <a:p>
            <a:pPr marL="514350" indent="-514350">
              <a:buFont typeface="+mj-lt"/>
              <a:buAutoNum type="arabicPeriod"/>
            </a:pPr>
            <a:r>
              <a:rPr lang="en-TR"/>
              <a:t>Düşeyde dağıt</a:t>
            </a:r>
          </a:p>
        </p:txBody>
      </p:sp>
    </p:spTree>
    <p:extLst>
      <p:ext uri="{BB962C8B-B14F-4D97-AF65-F5344CB8AC3E}">
        <p14:creationId xmlns:p14="http://schemas.microsoft.com/office/powerpoint/2010/main" val="360897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54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1. Aşama</vt:lpstr>
      <vt:lpstr>2. Aşama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payeni</dc:creator>
  <cp:lastModifiedBy>payeni</cp:lastModifiedBy>
  <cp:revision>3</cp:revision>
  <dcterms:created xsi:type="dcterms:W3CDTF">2024-09-12T04:06:46Z</dcterms:created>
  <dcterms:modified xsi:type="dcterms:W3CDTF">2024-09-12T04:37:11Z</dcterms:modified>
</cp:coreProperties>
</file>