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handoutMasterIdLst>
    <p:handoutMasterId r:id="rId20"/>
  </p:handoutMasterIdLst>
  <p:sldIdLst>
    <p:sldId id="297" r:id="rId5"/>
    <p:sldId id="272" r:id="rId6"/>
    <p:sldId id="286" r:id="rId7"/>
    <p:sldId id="273" r:id="rId8"/>
    <p:sldId id="276" r:id="rId9"/>
    <p:sldId id="300" r:id="rId10"/>
    <p:sldId id="299" r:id="rId11"/>
    <p:sldId id="285" r:id="rId12"/>
    <p:sldId id="291" r:id="rId13"/>
    <p:sldId id="281" r:id="rId14"/>
    <p:sldId id="284" r:id="rId15"/>
    <p:sldId id="282" r:id="rId16"/>
    <p:sldId id="287" r:id="rId17"/>
    <p:sldId id="296" r:id="rId18"/>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43434"/>
    <a:srgbClr val="898989"/>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390F00-70CD-45F1-BFC5-89E97031E1EC}" v="23" dt="2026-08-24T19:30:42.8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5620" autoAdjust="0"/>
    <p:restoredTop sz="94622" autoAdjust="0"/>
  </p:normalViewPr>
  <p:slideViewPr>
    <p:cSldViewPr>
      <p:cViewPr varScale="1">
        <p:scale>
          <a:sx n="81" d="100"/>
          <a:sy n="81" d="100"/>
        </p:scale>
        <p:origin x="116" y="2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122" d="100"/>
          <a:sy n="122" d="100"/>
        </p:scale>
        <p:origin x="5004" y="6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as, Melissa" userId="ec430e16-ad47-41e9-b28e-94328cca86f2" providerId="ADAL" clId="{9E319E1F-8946-48A1-AFD2-310D206A4631}"/>
    <pc:docChg chg="undo custSel addSld delSld modSld sldOrd modMainMaster">
      <pc:chgData name="Rosas, Melissa" userId="ec430e16-ad47-41e9-b28e-94328cca86f2" providerId="ADAL" clId="{9E319E1F-8946-48A1-AFD2-310D206A4631}" dt="2026-08-25T13:52:14.159" v="133" actId="478"/>
      <pc:docMkLst>
        <pc:docMk/>
      </pc:docMkLst>
      <pc:sldChg chg="addSp delSp modSp mod chgLayout">
        <pc:chgData name="Rosas, Melissa" userId="ec430e16-ad47-41e9-b28e-94328cca86f2" providerId="ADAL" clId="{9E319E1F-8946-48A1-AFD2-310D206A4631}" dt="2026-08-24T19:14:53.927" v="49"/>
        <pc:sldMkLst>
          <pc:docMk/>
          <pc:sldMk cId="1880026814" sldId="276"/>
        </pc:sldMkLst>
        <pc:spChg chg="mod ord">
          <ac:chgData name="Rosas, Melissa" userId="ec430e16-ad47-41e9-b28e-94328cca86f2" providerId="ADAL" clId="{9E319E1F-8946-48A1-AFD2-310D206A4631}" dt="2026-08-24T19:13:29.721" v="35" actId="6264"/>
          <ac:spMkLst>
            <pc:docMk/>
            <pc:sldMk cId="1880026814" sldId="276"/>
            <ac:spMk id="2" creationId="{3101BB0B-99F6-FE9F-27B9-07C2380F868C}"/>
          </ac:spMkLst>
        </pc:spChg>
        <pc:spChg chg="add del mod">
          <ac:chgData name="Rosas, Melissa" userId="ec430e16-ad47-41e9-b28e-94328cca86f2" providerId="ADAL" clId="{9E319E1F-8946-48A1-AFD2-310D206A4631}" dt="2026-08-24T19:13:29.721" v="35" actId="6264"/>
          <ac:spMkLst>
            <pc:docMk/>
            <pc:sldMk cId="1880026814" sldId="276"/>
            <ac:spMk id="3" creationId="{A588BC45-CE97-58D7-C73F-114C59E78103}"/>
          </ac:spMkLst>
        </pc:spChg>
        <pc:spChg chg="add del mod">
          <ac:chgData name="Rosas, Melissa" userId="ec430e16-ad47-41e9-b28e-94328cca86f2" providerId="ADAL" clId="{9E319E1F-8946-48A1-AFD2-310D206A4631}" dt="2026-08-24T19:13:29.721" v="35" actId="6264"/>
          <ac:spMkLst>
            <pc:docMk/>
            <pc:sldMk cId="1880026814" sldId="276"/>
            <ac:spMk id="4" creationId="{DAF12A8A-760B-51CB-CF1F-67FAEDB1FF55}"/>
          </ac:spMkLst>
        </pc:spChg>
        <pc:spChg chg="add del mod">
          <ac:chgData name="Rosas, Melissa" userId="ec430e16-ad47-41e9-b28e-94328cca86f2" providerId="ADAL" clId="{9E319E1F-8946-48A1-AFD2-310D206A4631}" dt="2026-08-24T19:14:53.927" v="49"/>
          <ac:spMkLst>
            <pc:docMk/>
            <pc:sldMk cId="1880026814" sldId="276"/>
            <ac:spMk id="6" creationId="{A5ECBC70-DEA4-336E-15CB-59CFAB3785B5}"/>
          </ac:spMkLst>
        </pc:spChg>
        <pc:picChg chg="mod ord">
          <ac:chgData name="Rosas, Melissa" userId="ec430e16-ad47-41e9-b28e-94328cca86f2" providerId="ADAL" clId="{9E319E1F-8946-48A1-AFD2-310D206A4631}" dt="2026-08-24T19:13:29.721" v="35" actId="6264"/>
          <ac:picMkLst>
            <pc:docMk/>
            <pc:sldMk cId="1880026814" sldId="276"/>
            <ac:picMk id="5" creationId="{914915F8-5344-70DB-6E3C-8309B2034551}"/>
          </ac:picMkLst>
        </pc:picChg>
      </pc:sldChg>
      <pc:sldChg chg="ord">
        <pc:chgData name="Rosas, Melissa" userId="ec430e16-ad47-41e9-b28e-94328cca86f2" providerId="ADAL" clId="{9E319E1F-8946-48A1-AFD2-310D206A4631}" dt="2026-08-24T19:26:04.651" v="119"/>
        <pc:sldMkLst>
          <pc:docMk/>
          <pc:sldMk cId="4222404195" sldId="299"/>
        </pc:sldMkLst>
      </pc:sldChg>
      <pc:sldChg chg="add del">
        <pc:chgData name="Rosas, Melissa" userId="ec430e16-ad47-41e9-b28e-94328cca86f2" providerId="ADAL" clId="{9E319E1F-8946-48A1-AFD2-310D206A4631}" dt="2026-08-24T19:17:03.416" v="56" actId="2890"/>
        <pc:sldMkLst>
          <pc:docMk/>
          <pc:sldMk cId="985428741" sldId="300"/>
        </pc:sldMkLst>
      </pc:sldChg>
      <pc:sldChg chg="new del">
        <pc:chgData name="Rosas, Melissa" userId="ec430e16-ad47-41e9-b28e-94328cca86f2" providerId="ADAL" clId="{9E319E1F-8946-48A1-AFD2-310D206A4631}" dt="2026-08-24T19:09:05.779" v="33" actId="47"/>
        <pc:sldMkLst>
          <pc:docMk/>
          <pc:sldMk cId="2301291241" sldId="300"/>
        </pc:sldMkLst>
      </pc:sldChg>
      <pc:sldChg chg="new del">
        <pc:chgData name="Rosas, Melissa" userId="ec430e16-ad47-41e9-b28e-94328cca86f2" providerId="ADAL" clId="{9E319E1F-8946-48A1-AFD2-310D206A4631}" dt="2026-08-24T19:00:36.581" v="14" actId="47"/>
        <pc:sldMkLst>
          <pc:docMk/>
          <pc:sldMk cId="2675911337" sldId="300"/>
        </pc:sldMkLst>
      </pc:sldChg>
      <pc:sldChg chg="addSp delSp modSp new add del mod">
        <pc:chgData name="Rosas, Melissa" userId="ec430e16-ad47-41e9-b28e-94328cca86f2" providerId="ADAL" clId="{9E319E1F-8946-48A1-AFD2-310D206A4631}" dt="2026-08-24T19:17:44.262" v="59" actId="47"/>
        <pc:sldMkLst>
          <pc:docMk/>
          <pc:sldMk cId="3417696749" sldId="300"/>
        </pc:sldMkLst>
        <pc:spChg chg="add del mod">
          <ac:chgData name="Rosas, Melissa" userId="ec430e16-ad47-41e9-b28e-94328cca86f2" providerId="ADAL" clId="{9E319E1F-8946-48A1-AFD2-310D206A4631}" dt="2026-08-24T19:17:42.130" v="58" actId="47"/>
          <ac:spMkLst>
            <pc:docMk/>
            <pc:sldMk cId="3417696749" sldId="300"/>
            <ac:spMk id="4" creationId="{067C7681-74CF-B91A-C99D-0DE5D764F312}"/>
          </ac:spMkLst>
        </pc:spChg>
      </pc:sldChg>
      <pc:sldChg chg="new ord">
        <pc:chgData name="Rosas, Melissa" userId="ec430e16-ad47-41e9-b28e-94328cca86f2" providerId="ADAL" clId="{9E319E1F-8946-48A1-AFD2-310D206A4631}" dt="2026-08-24T19:25:42.244" v="117"/>
        <pc:sldMkLst>
          <pc:docMk/>
          <pc:sldMk cId="3944248089" sldId="300"/>
        </pc:sldMkLst>
      </pc:sldChg>
      <pc:sldMasterChg chg="modSp mod addSldLayout modSldLayout">
        <pc:chgData name="Rosas, Melissa" userId="ec430e16-ad47-41e9-b28e-94328cca86f2" providerId="ADAL" clId="{9E319E1F-8946-48A1-AFD2-310D206A4631}" dt="2026-08-25T13:52:14.159" v="133" actId="478"/>
        <pc:sldMasterMkLst>
          <pc:docMk/>
          <pc:sldMasterMk cId="0" sldId="2147483648"/>
        </pc:sldMasterMkLst>
        <pc:spChg chg="mod">
          <ac:chgData name="Rosas, Melissa" userId="ec430e16-ad47-41e9-b28e-94328cca86f2" providerId="ADAL" clId="{9E319E1F-8946-48A1-AFD2-310D206A4631}" dt="2026-08-24T19:01:03.039" v="16" actId="1076"/>
          <ac:spMkLst>
            <pc:docMk/>
            <pc:sldMasterMk cId="0" sldId="2147483648"/>
            <ac:spMk id="6" creationId="{00000000-0000-0000-0000-000000000000}"/>
          </ac:spMkLst>
        </pc:spChg>
        <pc:sldLayoutChg chg="addSp delSp mod">
          <pc:chgData name="Rosas, Melissa" userId="ec430e16-ad47-41e9-b28e-94328cca86f2" providerId="ADAL" clId="{9E319E1F-8946-48A1-AFD2-310D206A4631}" dt="2026-08-24T19:30:25.110" v="121" actId="22"/>
          <pc:sldLayoutMkLst>
            <pc:docMk/>
            <pc:sldMasterMk cId="0" sldId="2147483648"/>
            <pc:sldLayoutMk cId="0" sldId="2147483649"/>
          </pc:sldLayoutMkLst>
          <pc:spChg chg="add del">
            <ac:chgData name="Rosas, Melissa" userId="ec430e16-ad47-41e9-b28e-94328cca86f2" providerId="ADAL" clId="{9E319E1F-8946-48A1-AFD2-310D206A4631}" dt="2026-08-24T19:30:25.110" v="121" actId="22"/>
            <ac:spMkLst>
              <pc:docMk/>
              <pc:sldMasterMk cId="0" sldId="2147483648"/>
              <pc:sldLayoutMk cId="0" sldId="2147483649"/>
              <ac:spMk id="5" creationId="{5923DF92-A053-6615-FB79-DD32686C2E87}"/>
            </ac:spMkLst>
          </pc:spChg>
        </pc:sldLayoutChg>
        <pc:sldLayoutChg chg="addSp delSp modSp mod">
          <pc:chgData name="Rosas, Melissa" userId="ec430e16-ad47-41e9-b28e-94328cca86f2" providerId="ADAL" clId="{9E319E1F-8946-48A1-AFD2-310D206A4631}" dt="2026-08-25T13:51:47.201" v="124" actId="478"/>
          <pc:sldLayoutMkLst>
            <pc:docMk/>
            <pc:sldMasterMk cId="0" sldId="2147483648"/>
            <pc:sldLayoutMk cId="0" sldId="2147483651"/>
          </pc:sldLayoutMkLst>
          <pc:spChg chg="add mod">
            <ac:chgData name="Rosas, Melissa" userId="ec430e16-ad47-41e9-b28e-94328cca86f2" providerId="ADAL" clId="{9E319E1F-8946-48A1-AFD2-310D206A4631}" dt="2026-08-24T19:20:39.756" v="70"/>
            <ac:spMkLst>
              <pc:docMk/>
              <pc:sldMasterMk cId="0" sldId="2147483648"/>
              <pc:sldLayoutMk cId="0" sldId="2147483651"/>
              <ac:spMk id="5" creationId="{AA4A510C-D118-D0CA-CD11-F3AF988855DF}"/>
            </ac:spMkLst>
          </pc:spChg>
          <pc:picChg chg="del">
            <ac:chgData name="Rosas, Melissa" userId="ec430e16-ad47-41e9-b28e-94328cca86f2" providerId="ADAL" clId="{9E319E1F-8946-48A1-AFD2-310D206A4631}" dt="2026-08-24T18:56:48.688" v="3" actId="478"/>
            <ac:picMkLst>
              <pc:docMk/>
              <pc:sldMasterMk cId="0" sldId="2147483648"/>
              <pc:sldLayoutMk cId="0" sldId="2147483651"/>
              <ac:picMk id="3" creationId="{F962792E-11D4-0F6A-E4F0-D5743516A79F}"/>
            </ac:picMkLst>
          </pc:picChg>
          <pc:picChg chg="add del">
            <ac:chgData name="Rosas, Melissa" userId="ec430e16-ad47-41e9-b28e-94328cca86f2" providerId="ADAL" clId="{9E319E1F-8946-48A1-AFD2-310D206A4631}" dt="2026-08-25T13:51:47.201" v="124" actId="478"/>
            <ac:picMkLst>
              <pc:docMk/>
              <pc:sldMasterMk cId="0" sldId="2147483648"/>
              <pc:sldLayoutMk cId="0" sldId="2147483651"/>
              <ac:picMk id="4" creationId="{D8C4B9BB-15CF-42F3-2EC2-16994532E211}"/>
            </ac:picMkLst>
          </pc:picChg>
        </pc:sldLayoutChg>
        <pc:sldLayoutChg chg="addSp modSp mod">
          <pc:chgData name="Rosas, Melissa" userId="ec430e16-ad47-41e9-b28e-94328cca86f2" providerId="ADAL" clId="{9E319E1F-8946-48A1-AFD2-310D206A4631}" dt="2026-08-24T19:20:35.805" v="69"/>
          <pc:sldLayoutMkLst>
            <pc:docMk/>
            <pc:sldMasterMk cId="0" sldId="2147483648"/>
            <pc:sldLayoutMk cId="0" sldId="2147483652"/>
          </pc:sldLayoutMkLst>
          <pc:spChg chg="add mod">
            <ac:chgData name="Rosas, Melissa" userId="ec430e16-ad47-41e9-b28e-94328cca86f2" providerId="ADAL" clId="{9E319E1F-8946-48A1-AFD2-310D206A4631}" dt="2026-08-24T19:20:35.805" v="69"/>
            <ac:spMkLst>
              <pc:docMk/>
              <pc:sldMasterMk cId="0" sldId="2147483648"/>
              <pc:sldLayoutMk cId="0" sldId="2147483652"/>
              <ac:spMk id="3" creationId="{ED21748C-13B3-A3FA-28C9-D39010683278}"/>
            </ac:spMkLst>
          </pc:spChg>
          <pc:picChg chg="mod">
            <ac:chgData name="Rosas, Melissa" userId="ec430e16-ad47-41e9-b28e-94328cca86f2" providerId="ADAL" clId="{9E319E1F-8946-48A1-AFD2-310D206A4631}" dt="2026-08-24T18:57:06.991" v="4" actId="1076"/>
            <ac:picMkLst>
              <pc:docMk/>
              <pc:sldMasterMk cId="0" sldId="2147483648"/>
              <pc:sldLayoutMk cId="0" sldId="2147483652"/>
              <ac:picMk id="4" creationId="{2BE1E0F5-5EEF-C3AA-E145-C66619A5DB09}"/>
            </ac:picMkLst>
          </pc:picChg>
        </pc:sldLayoutChg>
        <pc:sldLayoutChg chg="addSp delSp modSp mod">
          <pc:chgData name="Rosas, Melissa" userId="ec430e16-ad47-41e9-b28e-94328cca86f2" providerId="ADAL" clId="{9E319E1F-8946-48A1-AFD2-310D206A4631}" dt="2026-08-25T13:52:14.159" v="133" actId="478"/>
          <pc:sldLayoutMkLst>
            <pc:docMk/>
            <pc:sldMasterMk cId="0" sldId="2147483648"/>
            <pc:sldLayoutMk cId="0" sldId="2147483654"/>
          </pc:sldLayoutMkLst>
          <pc:spChg chg="add mod">
            <ac:chgData name="Rosas, Melissa" userId="ec430e16-ad47-41e9-b28e-94328cca86f2" providerId="ADAL" clId="{9E319E1F-8946-48A1-AFD2-310D206A4631}" dt="2026-08-24T19:22:54.492" v="93"/>
            <ac:spMkLst>
              <pc:docMk/>
              <pc:sldMasterMk cId="0" sldId="2147483648"/>
              <pc:sldLayoutMk cId="0" sldId="2147483654"/>
              <ac:spMk id="2" creationId="{3E015FCF-3D01-FC79-61C8-5D7C8CCFB2EF}"/>
            </ac:spMkLst>
          </pc:spChg>
          <pc:picChg chg="del">
            <ac:chgData name="Rosas, Melissa" userId="ec430e16-ad47-41e9-b28e-94328cca86f2" providerId="ADAL" clId="{9E319E1F-8946-48A1-AFD2-310D206A4631}" dt="2026-08-24T19:22:53.349" v="92" actId="478"/>
            <ac:picMkLst>
              <pc:docMk/>
              <pc:sldMasterMk cId="0" sldId="2147483648"/>
              <pc:sldLayoutMk cId="0" sldId="2147483654"/>
              <ac:picMk id="3" creationId="{6AB542F1-1944-723F-9DA9-DA286E9A0B3E}"/>
            </ac:picMkLst>
          </pc:picChg>
          <pc:picChg chg="add del">
            <ac:chgData name="Rosas, Melissa" userId="ec430e16-ad47-41e9-b28e-94328cca86f2" providerId="ADAL" clId="{9E319E1F-8946-48A1-AFD2-310D206A4631}" dt="2026-08-25T13:52:14.159" v="133" actId="478"/>
            <ac:picMkLst>
              <pc:docMk/>
              <pc:sldMasterMk cId="0" sldId="2147483648"/>
              <pc:sldLayoutMk cId="0" sldId="2147483654"/>
              <ac:picMk id="5" creationId="{18876DB2-8314-98C0-C2BB-3126C9A4398D}"/>
            </ac:picMkLst>
          </pc:picChg>
        </pc:sldLayoutChg>
        <pc:sldLayoutChg chg="addSp delSp modSp mod">
          <pc:chgData name="Rosas, Melissa" userId="ec430e16-ad47-41e9-b28e-94328cca86f2" providerId="ADAL" clId="{9E319E1F-8946-48A1-AFD2-310D206A4631}" dt="2026-08-25T13:52:08.605" v="131" actId="478"/>
          <pc:sldLayoutMkLst>
            <pc:docMk/>
            <pc:sldMasterMk cId="0" sldId="2147483648"/>
            <pc:sldLayoutMk cId="0" sldId="2147483658"/>
          </pc:sldLayoutMkLst>
          <pc:spChg chg="add mod">
            <ac:chgData name="Rosas, Melissa" userId="ec430e16-ad47-41e9-b28e-94328cca86f2" providerId="ADAL" clId="{9E319E1F-8946-48A1-AFD2-310D206A4631}" dt="2026-08-24T19:22:37.399" v="91" actId="1076"/>
            <ac:spMkLst>
              <pc:docMk/>
              <pc:sldMasterMk cId="0" sldId="2147483648"/>
              <pc:sldLayoutMk cId="0" sldId="2147483658"/>
              <ac:spMk id="2" creationId="{22632252-4F5F-E746-2873-E0F464464C0E}"/>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3" creationId="{B1AC8D82-EC31-C56E-8081-DF76753AA216}"/>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5" creationId="{C2CBDA4D-670D-58F7-5498-BC766A612DE9}"/>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7" creationId="{F4DB0F9A-5FAB-B0BF-CCCC-F6D6AC57353A}"/>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13" creationId="{29E10A3C-7779-E9D5-FA92-78526F3232A4}"/>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15" creationId="{451700CF-EDFC-15B6-0D20-F4E89F502964}"/>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17" creationId="{B39BD9A8-3190-DF81-6823-A34EB38BB601}"/>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19" creationId="{597CF066-EBB9-6492-06F7-8AE04DCA7A1D}"/>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21" creationId="{682442FD-D51D-EE1C-DDFB-CB27D9B60D6D}"/>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23" creationId="{12166DC1-86AA-A633-AD85-85A41A73482E}"/>
            </ac:spMkLst>
          </pc:spChg>
          <pc:spChg chg="mod">
            <ac:chgData name="Rosas, Melissa" userId="ec430e16-ad47-41e9-b28e-94328cca86f2" providerId="ADAL" clId="{9E319E1F-8946-48A1-AFD2-310D206A4631}" dt="2026-08-24T19:23:22.056" v="98" actId="34135"/>
            <ac:spMkLst>
              <pc:docMk/>
              <pc:sldMasterMk cId="0" sldId="2147483648"/>
              <pc:sldLayoutMk cId="0" sldId="2147483658"/>
              <ac:spMk id="25" creationId="{8822D78A-4C10-D224-8F3A-5E63C3DAA9D4}"/>
            </ac:spMkLst>
          </pc:spChg>
          <pc:grpChg chg="mod">
            <ac:chgData name="Rosas, Melissa" userId="ec430e16-ad47-41e9-b28e-94328cca86f2" providerId="ADAL" clId="{9E319E1F-8946-48A1-AFD2-310D206A4631}" dt="2026-08-24T19:23:18.202" v="97" actId="1076"/>
            <ac:grpSpMkLst>
              <pc:docMk/>
              <pc:sldMasterMk cId="0" sldId="2147483648"/>
              <pc:sldLayoutMk cId="0" sldId="2147483658"/>
              <ac:grpSpMk id="26" creationId="{C58122F1-94E2-8824-7D90-5368D49D70C7}"/>
            </ac:grpSpMkLst>
          </pc:grpChg>
          <pc:picChg chg="add del">
            <ac:chgData name="Rosas, Melissa" userId="ec430e16-ad47-41e9-b28e-94328cca86f2" providerId="ADAL" clId="{9E319E1F-8946-48A1-AFD2-310D206A4631}" dt="2026-08-24T19:23:28.766" v="100" actId="478"/>
            <ac:picMkLst>
              <pc:docMk/>
              <pc:sldMasterMk cId="0" sldId="2147483648"/>
              <pc:sldLayoutMk cId="0" sldId="2147483658"/>
              <ac:picMk id="6" creationId="{FD0ABF50-67D4-10CC-0D80-BE683108139B}"/>
            </ac:picMkLst>
          </pc:picChg>
          <pc:picChg chg="del mod">
            <ac:chgData name="Rosas, Melissa" userId="ec430e16-ad47-41e9-b28e-94328cca86f2" providerId="ADAL" clId="{9E319E1F-8946-48A1-AFD2-310D206A4631}" dt="2026-08-25T13:52:08.605" v="131" actId="478"/>
            <ac:picMkLst>
              <pc:docMk/>
              <pc:sldMasterMk cId="0" sldId="2147483648"/>
              <pc:sldLayoutMk cId="0" sldId="2147483658"/>
              <ac:picMk id="8" creationId="{2DAC81D8-EE81-6DB5-6D2D-A500C8E05E6B}"/>
            </ac:picMkLst>
          </pc:picChg>
        </pc:sldLayoutChg>
        <pc:sldLayoutChg chg="addSp delSp modSp mod">
          <pc:chgData name="Rosas, Melissa" userId="ec430e16-ad47-41e9-b28e-94328cca86f2" providerId="ADAL" clId="{9E319E1F-8946-48A1-AFD2-310D206A4631}" dt="2026-08-25T13:51:59.758" v="128" actId="14100"/>
          <pc:sldLayoutMkLst>
            <pc:docMk/>
            <pc:sldMasterMk cId="0" sldId="2147483648"/>
            <pc:sldLayoutMk cId="1169092951" sldId="2147483663"/>
          </pc:sldLayoutMkLst>
          <pc:spChg chg="add mod">
            <ac:chgData name="Rosas, Melissa" userId="ec430e16-ad47-41e9-b28e-94328cca86f2" providerId="ADAL" clId="{9E319E1F-8946-48A1-AFD2-310D206A4631}" dt="2026-08-24T19:21:19.126" v="75" actId="1076"/>
            <ac:spMkLst>
              <pc:docMk/>
              <pc:sldMasterMk cId="0" sldId="2147483648"/>
              <pc:sldLayoutMk cId="1169092951" sldId="2147483663"/>
              <ac:spMk id="6" creationId="{375F9A9E-5252-363C-B622-0AA168FC9545}"/>
            </ac:spMkLst>
          </pc:spChg>
          <pc:spChg chg="mod">
            <ac:chgData name="Rosas, Melissa" userId="ec430e16-ad47-41e9-b28e-94328cca86f2" providerId="ADAL" clId="{9E319E1F-8946-48A1-AFD2-310D206A4631}" dt="2026-08-25T13:51:59.758" v="128" actId="14100"/>
            <ac:spMkLst>
              <pc:docMk/>
              <pc:sldMasterMk cId="0" sldId="2147483648"/>
              <pc:sldLayoutMk cId="1169092951" sldId="2147483663"/>
              <ac:spMk id="26" creationId="{3A25834C-3DA6-BA86-B8CB-BD7690EDF47F}"/>
            </ac:spMkLst>
          </pc:spChg>
          <pc:picChg chg="del mod">
            <ac:chgData name="Rosas, Melissa" userId="ec430e16-ad47-41e9-b28e-94328cca86f2" providerId="ADAL" clId="{9E319E1F-8946-48A1-AFD2-310D206A4631}" dt="2026-08-25T13:51:57.788" v="127" actId="478"/>
            <ac:picMkLst>
              <pc:docMk/>
              <pc:sldMasterMk cId="0" sldId="2147483648"/>
              <pc:sldLayoutMk cId="1169092951" sldId="2147483663"/>
              <ac:picMk id="3" creationId="{4742FEC8-28BC-E46E-FE29-8F7CECE4E0EB}"/>
            </ac:picMkLst>
          </pc:picChg>
          <pc:picChg chg="add del">
            <ac:chgData name="Rosas, Melissa" userId="ec430e16-ad47-41e9-b28e-94328cca86f2" providerId="ADAL" clId="{9E319E1F-8946-48A1-AFD2-310D206A4631}" dt="2026-08-24T19:08:25.177" v="29" actId="478"/>
            <ac:picMkLst>
              <pc:docMk/>
              <pc:sldMasterMk cId="0" sldId="2147483648"/>
              <pc:sldLayoutMk cId="1169092951" sldId="2147483663"/>
              <ac:picMk id="5" creationId="{52D123EA-BA20-B3C5-9531-D83236EA91E1}"/>
            </ac:picMkLst>
          </pc:picChg>
        </pc:sldLayoutChg>
        <pc:sldLayoutChg chg="addSp delSp modSp mod">
          <pc:chgData name="Rosas, Melissa" userId="ec430e16-ad47-41e9-b28e-94328cca86f2" providerId="ADAL" clId="{9E319E1F-8946-48A1-AFD2-310D206A4631}" dt="2026-08-25T13:51:52.667" v="125" actId="478"/>
          <pc:sldLayoutMkLst>
            <pc:docMk/>
            <pc:sldMasterMk cId="0" sldId="2147483648"/>
            <pc:sldLayoutMk cId="225665580" sldId="2147483664"/>
          </pc:sldLayoutMkLst>
          <pc:spChg chg="add del mod">
            <ac:chgData name="Rosas, Melissa" userId="ec430e16-ad47-41e9-b28e-94328cca86f2" providerId="ADAL" clId="{9E319E1F-8946-48A1-AFD2-310D206A4631}" dt="2026-08-24T18:57:47.266" v="9" actId="478"/>
            <ac:spMkLst>
              <pc:docMk/>
              <pc:sldMasterMk cId="0" sldId="2147483648"/>
              <pc:sldLayoutMk cId="225665580" sldId="2147483664"/>
              <ac:spMk id="2" creationId="{A2A56C77-786A-5DB2-1D59-F6CC23C1045B}"/>
            </ac:spMkLst>
          </pc:spChg>
          <pc:spChg chg="add del mod">
            <ac:chgData name="Rosas, Melissa" userId="ec430e16-ad47-41e9-b28e-94328cca86f2" providerId="ADAL" clId="{9E319E1F-8946-48A1-AFD2-310D206A4631}" dt="2026-08-24T18:57:51.034" v="10" actId="478"/>
            <ac:spMkLst>
              <pc:docMk/>
              <pc:sldMasterMk cId="0" sldId="2147483648"/>
              <pc:sldLayoutMk cId="225665580" sldId="2147483664"/>
              <ac:spMk id="4" creationId="{68CB7E68-3316-1AC8-D6F0-41D6002AF87D}"/>
            </ac:spMkLst>
          </pc:spChg>
          <pc:spChg chg="add del mod">
            <ac:chgData name="Rosas, Melissa" userId="ec430e16-ad47-41e9-b28e-94328cca86f2" providerId="ADAL" clId="{9E319E1F-8946-48A1-AFD2-310D206A4631}" dt="2026-08-24T19:02:45.881" v="18"/>
            <ac:spMkLst>
              <pc:docMk/>
              <pc:sldMasterMk cId="0" sldId="2147483648"/>
              <pc:sldLayoutMk cId="225665580" sldId="2147483664"/>
              <ac:spMk id="5" creationId="{D1FA88AE-BE2D-AF5E-B36C-7BA2F5CEC39C}"/>
            </ac:spMkLst>
          </pc:spChg>
          <pc:spChg chg="add del mod">
            <ac:chgData name="Rosas, Melissa" userId="ec430e16-ad47-41e9-b28e-94328cca86f2" providerId="ADAL" clId="{9E319E1F-8946-48A1-AFD2-310D206A4631}" dt="2026-08-24T19:02:45.881" v="18"/>
            <ac:spMkLst>
              <pc:docMk/>
              <pc:sldMasterMk cId="0" sldId="2147483648"/>
              <pc:sldLayoutMk cId="225665580" sldId="2147483664"/>
              <ac:spMk id="7" creationId="{6016644B-660D-CC0D-B5DB-8A6E83F6C152}"/>
            </ac:spMkLst>
          </pc:spChg>
          <pc:spChg chg="add del mod">
            <ac:chgData name="Rosas, Melissa" userId="ec430e16-ad47-41e9-b28e-94328cca86f2" providerId="ADAL" clId="{9E319E1F-8946-48A1-AFD2-310D206A4631}" dt="2026-08-24T19:02:45.881" v="18"/>
            <ac:spMkLst>
              <pc:docMk/>
              <pc:sldMasterMk cId="0" sldId="2147483648"/>
              <pc:sldLayoutMk cId="225665580" sldId="2147483664"/>
              <ac:spMk id="8" creationId="{08E98A09-9DC8-3A0D-66DF-5953F2539008}"/>
            </ac:spMkLst>
          </pc:spChg>
          <pc:spChg chg="add del mod">
            <ac:chgData name="Rosas, Melissa" userId="ec430e16-ad47-41e9-b28e-94328cca86f2" providerId="ADAL" clId="{9E319E1F-8946-48A1-AFD2-310D206A4631}" dt="2026-08-24T19:03:08.568" v="22" actId="478"/>
            <ac:spMkLst>
              <pc:docMk/>
              <pc:sldMasterMk cId="0" sldId="2147483648"/>
              <pc:sldLayoutMk cId="225665580" sldId="2147483664"/>
              <ac:spMk id="9" creationId="{022C49BB-0E5E-0196-A549-8F7A127DB47D}"/>
            </ac:spMkLst>
          </pc:spChg>
          <pc:spChg chg="add del mod">
            <ac:chgData name="Rosas, Melissa" userId="ec430e16-ad47-41e9-b28e-94328cca86f2" providerId="ADAL" clId="{9E319E1F-8946-48A1-AFD2-310D206A4631}" dt="2026-08-24T19:03:11.719" v="23" actId="478"/>
            <ac:spMkLst>
              <pc:docMk/>
              <pc:sldMasterMk cId="0" sldId="2147483648"/>
              <pc:sldLayoutMk cId="225665580" sldId="2147483664"/>
              <ac:spMk id="10" creationId="{FEB28924-289A-550C-BA06-38C53D6B8B4B}"/>
            </ac:spMkLst>
          </pc:spChg>
          <pc:spChg chg="add del mod">
            <ac:chgData name="Rosas, Melissa" userId="ec430e16-ad47-41e9-b28e-94328cca86f2" providerId="ADAL" clId="{9E319E1F-8946-48A1-AFD2-310D206A4631}" dt="2026-08-24T19:07:32.337" v="25" actId="478"/>
            <ac:spMkLst>
              <pc:docMk/>
              <pc:sldMasterMk cId="0" sldId="2147483648"/>
              <pc:sldLayoutMk cId="225665580" sldId="2147483664"/>
              <ac:spMk id="11" creationId="{B6A944AF-65D8-366E-5C5E-E0F998EBFDF9}"/>
            </ac:spMkLst>
          </pc:spChg>
          <pc:spChg chg="add del mod">
            <ac:chgData name="Rosas, Melissa" userId="ec430e16-ad47-41e9-b28e-94328cca86f2" providerId="ADAL" clId="{9E319E1F-8946-48A1-AFD2-310D206A4631}" dt="2026-08-24T19:19:38.020" v="61" actId="478"/>
            <ac:spMkLst>
              <pc:docMk/>
              <pc:sldMasterMk cId="0" sldId="2147483648"/>
              <pc:sldLayoutMk cId="225665580" sldId="2147483664"/>
              <ac:spMk id="12" creationId="{83C17405-D1F7-C44B-1C3C-0C28105DFCAB}"/>
            </ac:spMkLst>
          </pc:spChg>
          <pc:spChg chg="add del mod">
            <ac:chgData name="Rosas, Melissa" userId="ec430e16-ad47-41e9-b28e-94328cca86f2" providerId="ADAL" clId="{9E319E1F-8946-48A1-AFD2-310D206A4631}" dt="2026-08-24T19:19:41.160" v="62" actId="478"/>
            <ac:spMkLst>
              <pc:docMk/>
              <pc:sldMasterMk cId="0" sldId="2147483648"/>
              <pc:sldLayoutMk cId="225665580" sldId="2147483664"/>
              <ac:spMk id="13" creationId="{BBF0535E-A6F0-1BE0-A330-A8C30FDDA54F}"/>
            </ac:spMkLst>
          </pc:spChg>
          <pc:spChg chg="add mod">
            <ac:chgData name="Rosas, Melissa" userId="ec430e16-ad47-41e9-b28e-94328cca86f2" providerId="ADAL" clId="{9E319E1F-8946-48A1-AFD2-310D206A4631}" dt="2026-08-24T19:19:55.799" v="65" actId="255"/>
            <ac:spMkLst>
              <pc:docMk/>
              <pc:sldMasterMk cId="0" sldId="2147483648"/>
              <pc:sldLayoutMk cId="225665580" sldId="2147483664"/>
              <ac:spMk id="14" creationId="{286296BC-E7C6-CAE2-3D36-AA1CED9A568E}"/>
            </ac:spMkLst>
          </pc:spChg>
          <pc:spChg chg="mod">
            <ac:chgData name="Rosas, Melissa" userId="ec430e16-ad47-41e9-b28e-94328cca86f2" providerId="ADAL" clId="{9E319E1F-8946-48A1-AFD2-310D206A4631}" dt="2026-08-24T19:14:17.623" v="40" actId="1076"/>
            <ac:spMkLst>
              <pc:docMk/>
              <pc:sldMasterMk cId="0" sldId="2147483648"/>
              <pc:sldLayoutMk cId="225665580" sldId="2147483664"/>
              <ac:spMk id="27" creationId="{DECC5BF1-7BC4-4CE6-1225-768A19C15392}"/>
            </ac:spMkLst>
          </pc:spChg>
          <pc:picChg chg="add del mod ord">
            <ac:chgData name="Rosas, Melissa" userId="ec430e16-ad47-41e9-b28e-94328cca86f2" providerId="ADAL" clId="{9E319E1F-8946-48A1-AFD2-310D206A4631}" dt="2026-08-24T19:14:26.123" v="46" actId="34136"/>
            <ac:picMkLst>
              <pc:docMk/>
              <pc:sldMasterMk cId="0" sldId="2147483648"/>
              <pc:sldLayoutMk cId="225665580" sldId="2147483664"/>
              <ac:picMk id="3" creationId="{D26B258C-C93F-C333-3B0D-279311D0C8AB}"/>
            </ac:picMkLst>
          </pc:picChg>
          <pc:picChg chg="del mod">
            <ac:chgData name="Rosas, Melissa" userId="ec430e16-ad47-41e9-b28e-94328cca86f2" providerId="ADAL" clId="{9E319E1F-8946-48A1-AFD2-310D206A4631}" dt="2026-08-25T13:51:52.667" v="125" actId="478"/>
            <ac:picMkLst>
              <pc:docMk/>
              <pc:sldMasterMk cId="0" sldId="2147483648"/>
              <pc:sldLayoutMk cId="225665580" sldId="2147483664"/>
              <ac:picMk id="6" creationId="{5EF5DDC7-8C0B-756A-4312-76E1705D620D}"/>
            </ac:picMkLst>
          </pc:picChg>
        </pc:sldLayoutChg>
        <pc:sldLayoutChg chg="addSp delSp modSp mod">
          <pc:chgData name="Rosas, Melissa" userId="ec430e16-ad47-41e9-b28e-94328cca86f2" providerId="ADAL" clId="{9E319E1F-8946-48A1-AFD2-310D206A4631}" dt="2026-08-24T19:30:42.815" v="123"/>
          <pc:sldLayoutMkLst>
            <pc:docMk/>
            <pc:sldMasterMk cId="0" sldId="2147483648"/>
            <pc:sldLayoutMk cId="1184790750" sldId="2147483675"/>
          </pc:sldLayoutMkLst>
          <pc:spChg chg="mod">
            <ac:chgData name="Rosas, Melissa" userId="ec430e16-ad47-41e9-b28e-94328cca86f2" providerId="ADAL" clId="{9E319E1F-8946-48A1-AFD2-310D206A4631}" dt="2026-08-24T19:30:42.815" v="123"/>
            <ac:spMkLst>
              <pc:docMk/>
              <pc:sldMasterMk cId="0" sldId="2147483648"/>
              <pc:sldLayoutMk cId="1184790750" sldId="2147483675"/>
              <ac:spMk id="5" creationId="{C5B3EBE0-A417-5F2C-5172-C705C128642A}"/>
            </ac:spMkLst>
          </pc:spChg>
          <pc:spChg chg="mod">
            <ac:chgData name="Rosas, Melissa" userId="ec430e16-ad47-41e9-b28e-94328cca86f2" providerId="ADAL" clId="{9E319E1F-8946-48A1-AFD2-310D206A4631}" dt="2026-08-24T19:30:42.815" v="123"/>
            <ac:spMkLst>
              <pc:docMk/>
              <pc:sldMasterMk cId="0" sldId="2147483648"/>
              <pc:sldLayoutMk cId="1184790750" sldId="2147483675"/>
              <ac:spMk id="6" creationId="{2780C36E-176B-328F-4744-4361EDE513EE}"/>
            </ac:spMkLst>
          </pc:spChg>
          <pc:grpChg chg="add mod">
            <ac:chgData name="Rosas, Melissa" userId="ec430e16-ad47-41e9-b28e-94328cca86f2" providerId="ADAL" clId="{9E319E1F-8946-48A1-AFD2-310D206A4631}" dt="2026-08-24T19:30:42.815" v="123"/>
            <ac:grpSpMkLst>
              <pc:docMk/>
              <pc:sldMasterMk cId="0" sldId="2147483648"/>
              <pc:sldLayoutMk cId="1184790750" sldId="2147483675"/>
              <ac:grpSpMk id="4" creationId="{83A58945-963C-6F63-CD92-BFDF4539D975}"/>
            </ac:grpSpMkLst>
          </pc:grpChg>
          <pc:picChg chg="add mod">
            <ac:chgData name="Rosas, Melissa" userId="ec430e16-ad47-41e9-b28e-94328cca86f2" providerId="ADAL" clId="{9E319E1F-8946-48A1-AFD2-310D206A4631}" dt="2026-08-24T19:30:42.815" v="123"/>
            <ac:picMkLst>
              <pc:docMk/>
              <pc:sldMasterMk cId="0" sldId="2147483648"/>
              <pc:sldLayoutMk cId="1184790750" sldId="2147483675"/>
              <ac:picMk id="2" creationId="{13563B1B-E06F-13F3-EB35-2C6523FD4274}"/>
            </ac:picMkLst>
          </pc:picChg>
          <pc:picChg chg="del">
            <ac:chgData name="Rosas, Melissa" userId="ec430e16-ad47-41e9-b28e-94328cca86f2" providerId="ADAL" clId="{9E319E1F-8946-48A1-AFD2-310D206A4631}" dt="2026-08-24T19:30:40.539" v="122" actId="478"/>
            <ac:picMkLst>
              <pc:docMk/>
              <pc:sldMasterMk cId="0" sldId="2147483648"/>
              <pc:sldLayoutMk cId="1184790750" sldId="2147483675"/>
              <ac:picMk id="3" creationId="{42252084-6AE9-6007-3E87-F405F38A50B0}"/>
            </ac:picMkLst>
          </pc:picChg>
        </pc:sldLayoutChg>
        <pc:sldLayoutChg chg="addSp modSp mod">
          <pc:chgData name="Rosas, Melissa" userId="ec430e16-ad47-41e9-b28e-94328cca86f2" providerId="ADAL" clId="{9E319E1F-8946-48A1-AFD2-310D206A4631}" dt="2026-08-24T19:20:30.237" v="68" actId="14100"/>
          <pc:sldLayoutMkLst>
            <pc:docMk/>
            <pc:sldMasterMk cId="0" sldId="2147483648"/>
            <pc:sldLayoutMk cId="1864056412" sldId="2147483687"/>
          </pc:sldLayoutMkLst>
          <pc:spChg chg="add mod">
            <ac:chgData name="Rosas, Melissa" userId="ec430e16-ad47-41e9-b28e-94328cca86f2" providerId="ADAL" clId="{9E319E1F-8946-48A1-AFD2-310D206A4631}" dt="2026-08-24T19:20:16.487" v="67"/>
            <ac:spMkLst>
              <pc:docMk/>
              <pc:sldMasterMk cId="0" sldId="2147483648"/>
              <pc:sldLayoutMk cId="1864056412" sldId="2147483687"/>
              <ac:spMk id="2" creationId="{86F30CA8-5352-627E-2374-C41A7B374302}"/>
            </ac:spMkLst>
          </pc:spChg>
          <pc:spChg chg="mod">
            <ac:chgData name="Rosas, Melissa" userId="ec430e16-ad47-41e9-b28e-94328cca86f2" providerId="ADAL" clId="{9E319E1F-8946-48A1-AFD2-310D206A4631}" dt="2026-08-24T19:20:30.237" v="68" actId="14100"/>
            <ac:spMkLst>
              <pc:docMk/>
              <pc:sldMasterMk cId="0" sldId="2147483648"/>
              <pc:sldLayoutMk cId="1864056412" sldId="2147483687"/>
              <ac:spMk id="16" creationId="{E45982CA-9B4C-0C40-9883-5A9CDA25296D}"/>
            </ac:spMkLst>
          </pc:spChg>
        </pc:sldLayoutChg>
        <pc:sldLayoutChg chg="addSp delSp modSp mod">
          <pc:chgData name="Rosas, Melissa" userId="ec430e16-ad47-41e9-b28e-94328cca86f2" providerId="ADAL" clId="{9E319E1F-8946-48A1-AFD2-310D206A4631}" dt="2026-08-25T13:52:02.693" v="129" actId="478"/>
          <pc:sldLayoutMkLst>
            <pc:docMk/>
            <pc:sldMasterMk cId="0" sldId="2147483648"/>
            <pc:sldLayoutMk cId="2442919422" sldId="2147483690"/>
          </pc:sldLayoutMkLst>
          <pc:spChg chg="add del">
            <ac:chgData name="Rosas, Melissa" userId="ec430e16-ad47-41e9-b28e-94328cca86f2" providerId="ADAL" clId="{9E319E1F-8946-48A1-AFD2-310D206A4631}" dt="2026-08-24T19:08:04.819" v="27" actId="22"/>
            <ac:spMkLst>
              <pc:docMk/>
              <pc:sldMasterMk cId="0" sldId="2147483648"/>
              <pc:sldLayoutMk cId="2442919422" sldId="2147483690"/>
              <ac:spMk id="3" creationId="{D43C33E0-02EE-65C6-7110-6425CE8D298B}"/>
            </ac:spMkLst>
          </pc:spChg>
          <pc:spChg chg="add mod">
            <ac:chgData name="Rosas, Melissa" userId="ec430e16-ad47-41e9-b28e-94328cca86f2" providerId="ADAL" clId="{9E319E1F-8946-48A1-AFD2-310D206A4631}" dt="2026-08-24T19:21:42.515" v="81"/>
            <ac:spMkLst>
              <pc:docMk/>
              <pc:sldMasterMk cId="0" sldId="2147483648"/>
              <pc:sldLayoutMk cId="2442919422" sldId="2147483690"/>
              <ac:spMk id="8" creationId="{39361085-BA0A-B7FD-964C-7F43440BCA3B}"/>
            </ac:spMkLst>
          </pc:spChg>
          <pc:picChg chg="del">
            <ac:chgData name="Rosas, Melissa" userId="ec430e16-ad47-41e9-b28e-94328cca86f2" providerId="ADAL" clId="{9E319E1F-8946-48A1-AFD2-310D206A4631}" dt="2026-08-24T19:08:30.686" v="31" actId="478"/>
            <ac:picMkLst>
              <pc:docMk/>
              <pc:sldMasterMk cId="0" sldId="2147483648"/>
              <pc:sldLayoutMk cId="2442919422" sldId="2147483690"/>
              <ac:picMk id="6" creationId="{9F57889E-C2F8-184F-58E5-E55E534D8798}"/>
            </ac:picMkLst>
          </pc:picChg>
          <pc:picChg chg="add del">
            <ac:chgData name="Rosas, Melissa" userId="ec430e16-ad47-41e9-b28e-94328cca86f2" providerId="ADAL" clId="{9E319E1F-8946-48A1-AFD2-310D206A4631}" dt="2026-08-25T13:52:02.693" v="129" actId="478"/>
            <ac:picMkLst>
              <pc:docMk/>
              <pc:sldMasterMk cId="0" sldId="2147483648"/>
              <pc:sldLayoutMk cId="2442919422" sldId="2147483690"/>
              <ac:picMk id="7" creationId="{99D41C67-3BB3-89BB-EBF1-8B6A0F302BB9}"/>
            </ac:picMkLst>
          </pc:picChg>
        </pc:sldLayoutChg>
        <pc:sldLayoutChg chg="addSp delSp modSp mod">
          <pc:chgData name="Rosas, Melissa" userId="ec430e16-ad47-41e9-b28e-94328cca86f2" providerId="ADAL" clId="{9E319E1F-8946-48A1-AFD2-310D206A4631}" dt="2026-08-25T13:52:05.531" v="130" actId="478"/>
          <pc:sldLayoutMkLst>
            <pc:docMk/>
            <pc:sldMasterMk cId="0" sldId="2147483648"/>
            <pc:sldLayoutMk cId="901065354" sldId="2147483692"/>
          </pc:sldLayoutMkLst>
          <pc:spChg chg="add mod">
            <ac:chgData name="Rosas, Melissa" userId="ec430e16-ad47-41e9-b28e-94328cca86f2" providerId="ADAL" clId="{9E319E1F-8946-48A1-AFD2-310D206A4631}" dt="2026-08-24T19:22:02.438" v="85" actId="207"/>
            <ac:spMkLst>
              <pc:docMk/>
              <pc:sldMasterMk cId="0" sldId="2147483648"/>
              <pc:sldLayoutMk cId="901065354" sldId="2147483692"/>
              <ac:spMk id="3" creationId="{EC333DA3-4C1D-29A1-145E-9871391E491F}"/>
            </ac:spMkLst>
          </pc:spChg>
          <pc:picChg chg="del mod">
            <ac:chgData name="Rosas, Melissa" userId="ec430e16-ad47-41e9-b28e-94328cca86f2" providerId="ADAL" clId="{9E319E1F-8946-48A1-AFD2-310D206A4631}" dt="2026-08-25T13:52:05.531" v="130" actId="478"/>
            <ac:picMkLst>
              <pc:docMk/>
              <pc:sldMasterMk cId="0" sldId="2147483648"/>
              <pc:sldLayoutMk cId="901065354" sldId="2147483692"/>
              <ac:picMk id="7" creationId="{8EBFA6E6-7582-6CB7-183D-8DFAE5871993}"/>
            </ac:picMkLst>
          </pc:picChg>
        </pc:sldLayoutChg>
        <pc:sldLayoutChg chg="addSp delSp modSp mod">
          <pc:chgData name="Rosas, Melissa" userId="ec430e16-ad47-41e9-b28e-94328cca86f2" providerId="ADAL" clId="{9E319E1F-8946-48A1-AFD2-310D206A4631}" dt="2026-08-25T13:51:55.155" v="126" actId="478"/>
          <pc:sldLayoutMkLst>
            <pc:docMk/>
            <pc:sldMasterMk cId="0" sldId="2147483648"/>
            <pc:sldLayoutMk cId="2341866586" sldId="2147483693"/>
          </pc:sldLayoutMkLst>
          <pc:spChg chg="add mod">
            <ac:chgData name="Rosas, Melissa" userId="ec430e16-ad47-41e9-b28e-94328cca86f2" providerId="ADAL" clId="{9E319E1F-8946-48A1-AFD2-310D206A4631}" dt="2026-08-24T19:20:10.905" v="66"/>
            <ac:spMkLst>
              <pc:docMk/>
              <pc:sldMasterMk cId="0" sldId="2147483648"/>
              <pc:sldLayoutMk cId="2341866586" sldId="2147483693"/>
              <ac:spMk id="7" creationId="{07C1428E-0DC2-9667-2D90-F1E8D544CAAD}"/>
            </ac:spMkLst>
          </pc:spChg>
          <pc:picChg chg="del">
            <ac:chgData name="Rosas, Melissa" userId="ec430e16-ad47-41e9-b28e-94328cca86f2" providerId="ADAL" clId="{9E319E1F-8946-48A1-AFD2-310D206A4631}" dt="2026-08-24T18:57:27.031" v="6" actId="478"/>
            <ac:picMkLst>
              <pc:docMk/>
              <pc:sldMasterMk cId="0" sldId="2147483648"/>
              <pc:sldLayoutMk cId="2341866586" sldId="2147483693"/>
              <ac:picMk id="5" creationId="{ECC7EFD9-4E9B-EB61-A259-C595CF5C620F}"/>
            </ac:picMkLst>
          </pc:picChg>
          <pc:picChg chg="add del">
            <ac:chgData name="Rosas, Melissa" userId="ec430e16-ad47-41e9-b28e-94328cca86f2" providerId="ADAL" clId="{9E319E1F-8946-48A1-AFD2-310D206A4631}" dt="2026-08-25T13:51:55.155" v="126" actId="478"/>
            <ac:picMkLst>
              <pc:docMk/>
              <pc:sldMasterMk cId="0" sldId="2147483648"/>
              <pc:sldLayoutMk cId="2341866586" sldId="2147483693"/>
              <ac:picMk id="6" creationId="{E5DC7FC1-D4A2-CE0F-2992-3A456186A179}"/>
            </ac:picMkLst>
          </pc:picChg>
        </pc:sldLayoutChg>
        <pc:sldLayoutChg chg="addSp delSp modSp mod">
          <pc:chgData name="Rosas, Melissa" userId="ec430e16-ad47-41e9-b28e-94328cca86f2" providerId="ADAL" clId="{9E319E1F-8946-48A1-AFD2-310D206A4631}" dt="2026-08-25T13:52:11.647" v="132" actId="478"/>
          <pc:sldLayoutMkLst>
            <pc:docMk/>
            <pc:sldMasterMk cId="0" sldId="2147483648"/>
            <pc:sldLayoutMk cId="1264982305" sldId="2147483695"/>
          </pc:sldLayoutMkLst>
          <pc:spChg chg="add mod">
            <ac:chgData name="Rosas, Melissa" userId="ec430e16-ad47-41e9-b28e-94328cca86f2" providerId="ADAL" clId="{9E319E1F-8946-48A1-AFD2-310D206A4631}" dt="2026-08-24T19:24:40.600" v="112" actId="1076"/>
            <ac:spMkLst>
              <pc:docMk/>
              <pc:sldMasterMk cId="0" sldId="2147483648"/>
              <pc:sldLayoutMk cId="1264982305" sldId="2147483695"/>
              <ac:spMk id="2" creationId="{CDE606A6-AC2C-17F7-0D65-552BC3011765}"/>
            </ac:spMkLst>
          </pc:spChg>
          <pc:picChg chg="del">
            <ac:chgData name="Rosas, Melissa" userId="ec430e16-ad47-41e9-b28e-94328cca86f2" providerId="ADAL" clId="{9E319E1F-8946-48A1-AFD2-310D206A4631}" dt="2026-08-24T19:24:24.787" v="110" actId="478"/>
            <ac:picMkLst>
              <pc:docMk/>
              <pc:sldMasterMk cId="0" sldId="2147483648"/>
              <pc:sldLayoutMk cId="1264982305" sldId="2147483695"/>
              <ac:picMk id="6" creationId="{AEEAB4E0-5700-DDAB-1213-3DAE5D46D4CF}"/>
            </ac:picMkLst>
          </pc:picChg>
          <pc:picChg chg="add del mod">
            <ac:chgData name="Rosas, Melissa" userId="ec430e16-ad47-41e9-b28e-94328cca86f2" providerId="ADAL" clId="{9E319E1F-8946-48A1-AFD2-310D206A4631}" dt="2026-08-25T13:52:11.647" v="132" actId="478"/>
            <ac:picMkLst>
              <pc:docMk/>
              <pc:sldMasterMk cId="0" sldId="2147483648"/>
              <pc:sldLayoutMk cId="1264982305" sldId="2147483695"/>
              <ac:picMk id="7" creationId="{7FD4225B-8433-2A09-7925-E788516C1CAA}"/>
            </ac:picMkLst>
          </pc:picChg>
          <pc:picChg chg="mod">
            <ac:chgData name="Rosas, Melissa" userId="ec430e16-ad47-41e9-b28e-94328cca86f2" providerId="ADAL" clId="{9E319E1F-8946-48A1-AFD2-310D206A4631}" dt="2026-08-24T19:24:22.055" v="109" actId="1076"/>
            <ac:picMkLst>
              <pc:docMk/>
              <pc:sldMasterMk cId="0" sldId="2147483648"/>
              <pc:sldLayoutMk cId="1264982305" sldId="2147483695"/>
              <ac:picMk id="24" creationId="{988640F9-DC38-6146-1BA6-768FEEFB5EFC}"/>
            </ac:picMkLst>
          </pc:picChg>
        </pc:sldLayoutChg>
        <pc:sldLayoutChg chg="delSp modSp add mod modTransition">
          <pc:chgData name="Rosas, Melissa" userId="ec430e16-ad47-41e9-b28e-94328cca86f2" providerId="ADAL" clId="{9E319E1F-8946-48A1-AFD2-310D206A4631}" dt="2026-08-24T19:21:39.671" v="80" actId="14100"/>
          <pc:sldLayoutMkLst>
            <pc:docMk/>
            <pc:sldMasterMk cId="0" sldId="2147483648"/>
            <pc:sldLayoutMk cId="2543452588" sldId="2147483698"/>
          </pc:sldLayoutMkLst>
          <pc:spChg chg="mod">
            <ac:chgData name="Rosas, Melissa" userId="ec430e16-ad47-41e9-b28e-94328cca86f2" providerId="ADAL" clId="{9E319E1F-8946-48A1-AFD2-310D206A4631}" dt="2026-08-24T19:21:39.671" v="80" actId="14100"/>
            <ac:spMkLst>
              <pc:docMk/>
              <pc:sldMasterMk cId="0" sldId="2147483648"/>
              <pc:sldLayoutMk cId="2543452588" sldId="2147483698"/>
              <ac:spMk id="26" creationId="{3A25834C-3DA6-BA86-B8CB-BD7690EDF47F}"/>
            </ac:spMkLst>
          </pc:spChg>
          <pc:picChg chg="del">
            <ac:chgData name="Rosas, Melissa" userId="ec430e16-ad47-41e9-b28e-94328cca86f2" providerId="ADAL" clId="{9E319E1F-8946-48A1-AFD2-310D206A4631}" dt="2026-08-24T19:21:31.212" v="78" actId="478"/>
            <ac:picMkLst>
              <pc:docMk/>
              <pc:sldMasterMk cId="0" sldId="2147483648"/>
              <pc:sldLayoutMk cId="2543452588" sldId="2147483698"/>
              <ac:picMk id="3" creationId="{4742FEC8-28BC-E46E-FE29-8F7CECE4E0EB}"/>
            </ac:picMkLst>
          </pc:pic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C82B55-419F-972E-562C-8B6724F7C0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D8DD751-ACDE-108D-9388-A6DFCEAB4ED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90BDBC-96DA-40F3-B43E-50621FD78EB0}" type="datetimeFigureOut">
              <a:rPr lang="en-US" smtClean="0"/>
              <a:t>8/25/2026</a:t>
            </a:fld>
            <a:endParaRPr lang="en-US"/>
          </a:p>
        </p:txBody>
      </p:sp>
      <p:sp>
        <p:nvSpPr>
          <p:cNvPr id="4" name="Footer Placeholder 3">
            <a:extLst>
              <a:ext uri="{FF2B5EF4-FFF2-40B4-BE49-F238E27FC236}">
                <a16:creationId xmlns:a16="http://schemas.microsoft.com/office/drawing/2014/main" id="{5B370F2C-6B12-FC6E-DD53-CFD6A0820BC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048CF53-1E88-A24D-F236-753B8F7D02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11CDC39-9D35-429D-9418-9BD61D4F387A}" type="slidenum">
              <a:rPr lang="en-US" smtClean="0"/>
              <a:t>‹#›</a:t>
            </a:fld>
            <a:endParaRPr lang="en-US"/>
          </a:p>
        </p:txBody>
      </p:sp>
    </p:spTree>
    <p:extLst>
      <p:ext uri="{BB962C8B-B14F-4D97-AF65-F5344CB8AC3E}">
        <p14:creationId xmlns:p14="http://schemas.microsoft.com/office/powerpoint/2010/main" val="2841023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FACDB0-478B-4066-AD98-FA3642F6A80E}"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C7462-C6D5-4872-A6BA-C53F56B4D797}" type="slidenum">
              <a:rPr lang="en-US" smtClean="0"/>
              <a:t>‹#›</a:t>
            </a:fld>
            <a:endParaRPr lang="en-US"/>
          </a:p>
        </p:txBody>
      </p:sp>
    </p:spTree>
    <p:extLst>
      <p:ext uri="{BB962C8B-B14F-4D97-AF65-F5344CB8AC3E}">
        <p14:creationId xmlns:p14="http://schemas.microsoft.com/office/powerpoint/2010/main" val="33014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E7C7462-C6D5-4872-A6BA-C53F56B4D797}" type="slidenum">
              <a:rPr lang="en-US" smtClean="0"/>
              <a:t>5</a:t>
            </a:fld>
            <a:endParaRPr lang="en-US"/>
          </a:p>
        </p:txBody>
      </p:sp>
    </p:spTree>
    <p:extLst>
      <p:ext uri="{BB962C8B-B14F-4D97-AF65-F5344CB8AC3E}">
        <p14:creationId xmlns:p14="http://schemas.microsoft.com/office/powerpoint/2010/main" val="19268567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Master" Target="../slideMasters/slideMaster1.xml"/><Relationship Id="rId4" Type="http://schemas.openxmlformats.org/officeDocument/2006/relationships/image" Target="../media/image9.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slideMaster" Target="../slideMasters/slideMaster1.xml"/><Relationship Id="rId4" Type="http://schemas.openxmlformats.org/officeDocument/2006/relationships/image" Target="../media/image15.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4931C4C-6B96-AB67-99BA-A10021E5465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rgbClr val="343434"/>
                </a:solidFill>
              </a:defRPr>
            </a:lvl1pPr>
          </a:lstStyle>
          <a:p>
            <a:r>
              <a:rPr lang="en-US" dirty="0"/>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rgbClr val="343434"/>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dirty="0">
                <a:solidFill>
                  <a:schemeClr val="tx1">
                    <a:lumMod val="85000"/>
                    <a:lumOff val="15000"/>
                  </a:schemeClr>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dirty="0">
              <a:solidFill>
                <a:schemeClr val="tx1">
                  <a:lumMod val="85000"/>
                  <a:lumOff val="15000"/>
                </a:schemeClr>
              </a:solidFill>
            </a:endParaRPr>
          </a:p>
        </p:txBody>
      </p:sp>
      <p:pic>
        <p:nvPicPr>
          <p:cNvPr id="12" name="Graphic 11">
            <a:extLst>
              <a:ext uri="{FF2B5EF4-FFF2-40B4-BE49-F238E27FC236}">
                <a16:creationId xmlns:a16="http://schemas.microsoft.com/office/drawing/2014/main" id="{8C04A06C-CDD7-804F-0950-2116469607C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381000" y="759137"/>
            <a:ext cx="3657600" cy="1132424"/>
          </a:xfrm>
          <a:prstGeom prst="rect">
            <a:avLst/>
          </a:prstGeom>
        </p:spPr>
      </p:pic>
    </p:spTree>
    <p:extLst>
      <p:ext uri="{BB962C8B-B14F-4D97-AF65-F5344CB8AC3E}">
        <p14:creationId xmlns:p14="http://schemas.microsoft.com/office/powerpoint/2010/main" val="404843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5CED776-2729-BB21-5884-B72650828928}"/>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 name="Title 1"/>
          <p:cNvSpPr>
            <a:spLocks noGrp="1"/>
          </p:cNvSpPr>
          <p:nvPr>
            <p:ph type="ctrTitle"/>
          </p:nvPr>
        </p:nvSpPr>
        <p:spPr>
          <a:xfrm>
            <a:off x="683342" y="4814831"/>
            <a:ext cx="11051458" cy="1470025"/>
          </a:xfrm>
        </p:spPr>
        <p:txBody>
          <a:bodyPr/>
          <a:lstStyle>
            <a:lvl1pPr algn="l">
              <a:defRPr sz="10000">
                <a:solidFill>
                  <a:schemeClr val="bg1"/>
                </a:solidFill>
              </a:defRPr>
            </a:lvl1pPr>
          </a:lstStyle>
          <a:p>
            <a:r>
              <a:rPr lang="en-US" dirty="0"/>
              <a:t>Click to edit</a:t>
            </a:r>
          </a:p>
        </p:txBody>
      </p:sp>
      <p:sp>
        <p:nvSpPr>
          <p:cNvPr id="3" name="Subtitle 2"/>
          <p:cNvSpPr>
            <a:spLocks noGrp="1"/>
          </p:cNvSpPr>
          <p:nvPr>
            <p:ph type="subTitle" idx="1"/>
          </p:nvPr>
        </p:nvSpPr>
        <p:spPr>
          <a:xfrm>
            <a:off x="683342" y="6573110"/>
            <a:ext cx="8460658" cy="875317"/>
          </a:xfrm>
        </p:spPr>
        <p:txBody>
          <a:bodyPr/>
          <a:lstStyle>
            <a:lvl1pPr marL="0" indent="0" algn="l">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8" name="TextBox 7">
            <a:extLst>
              <a:ext uri="{FF2B5EF4-FFF2-40B4-BE49-F238E27FC236}">
                <a16:creationId xmlns:a16="http://schemas.microsoft.com/office/drawing/2014/main" id="{F5F818A8-C3B5-24EF-F987-07A767090852}"/>
              </a:ext>
            </a:extLst>
          </p:cNvPr>
          <p:cNvSpPr txBox="1"/>
          <p:nvPr userDrawn="1"/>
        </p:nvSpPr>
        <p:spPr>
          <a:xfrm>
            <a:off x="683343" y="8881533"/>
            <a:ext cx="7012858" cy="646331"/>
          </a:xfrm>
          <a:prstGeom prst="rect">
            <a:avLst/>
          </a:prstGeom>
          <a:noFill/>
        </p:spPr>
        <p:txBody>
          <a:bodyPr wrap="square" rtlCol="0">
            <a:spAutoFit/>
          </a:bodyPr>
          <a:lstStyle/>
          <a:p>
            <a:r>
              <a:rPr lang="en-US" sz="1200" b="0" i="0" dirty="0">
                <a:solidFill>
                  <a:schemeClr val="bg1"/>
                </a:solidFill>
                <a:effectLst/>
              </a:rPr>
              <a:t>This presentation is strictly confidential communication intended solely for the use of the recipient(s) and may not be reproduced or circulated without Lancer’s prior written consent. If you are not the intended recipient(s), you may not disclose or use the information in this presentation in any way. </a:t>
            </a:r>
            <a:endParaRPr lang="en-US" sz="1200" dirty="0">
              <a:solidFill>
                <a:schemeClr val="bg1"/>
              </a:solidFill>
            </a:endParaRPr>
          </a:p>
        </p:txBody>
      </p:sp>
      <p:pic>
        <p:nvPicPr>
          <p:cNvPr id="10" name="Graphic 9">
            <a:extLst>
              <a:ext uri="{FF2B5EF4-FFF2-40B4-BE49-F238E27FC236}">
                <a16:creationId xmlns:a16="http://schemas.microsoft.com/office/drawing/2014/main" id="{7A18AB7D-E586-7324-3100-7D9BAEAADE1F}"/>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3400" y="839480"/>
            <a:ext cx="4343400" cy="134475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bout Us - Full Text">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563B1B-E06F-13F3-EB35-2C6523FD427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grpSp>
        <p:nvGrpSpPr>
          <p:cNvPr id="4" name="Group 3">
            <a:extLst>
              <a:ext uri="{FF2B5EF4-FFF2-40B4-BE49-F238E27FC236}">
                <a16:creationId xmlns:a16="http://schemas.microsoft.com/office/drawing/2014/main" id="{83A58945-963C-6F63-CD92-BFDF4539D975}"/>
              </a:ext>
            </a:extLst>
          </p:cNvPr>
          <p:cNvGrpSpPr/>
          <p:nvPr userDrawn="1"/>
        </p:nvGrpSpPr>
        <p:grpSpPr>
          <a:xfrm>
            <a:off x="-105879" y="-125128"/>
            <a:ext cx="18480506" cy="10537256"/>
            <a:chOff x="-105879" y="-125128"/>
            <a:chExt cx="18480506" cy="10537256"/>
          </a:xfrm>
        </p:grpSpPr>
        <p:sp>
          <p:nvSpPr>
            <p:cNvPr id="5" name="Rectangle 4">
              <a:extLst>
                <a:ext uri="{FF2B5EF4-FFF2-40B4-BE49-F238E27FC236}">
                  <a16:creationId xmlns:a16="http://schemas.microsoft.com/office/drawing/2014/main" id="{C5B3EBE0-A417-5F2C-5172-C705C128642A}"/>
                </a:ext>
              </a:extLst>
            </p:cNvPr>
            <p:cNvSpPr>
              <a:spLocks/>
            </p:cNvSpPr>
            <p:nvPr/>
          </p:nvSpPr>
          <p:spPr>
            <a:xfrm>
              <a:off x="-105879" y="-125128"/>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780C36E-176B-328F-4744-4361EDE513EE}"/>
                </a:ext>
              </a:extLst>
            </p:cNvPr>
            <p:cNvSpPr>
              <a:spLocks/>
            </p:cNvSpPr>
            <p:nvPr/>
          </p:nvSpPr>
          <p:spPr>
            <a:xfrm>
              <a:off x="-86628" y="10075244"/>
              <a:ext cx="18461255" cy="336884"/>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t="100000" r="100000"/>
              </a:path>
              <a:tileRect l="-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84790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About Us - Full Tex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636115-FF32-0D7A-ED4E-8240DE4E6B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651413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Slide">
    <p:spTree>
      <p:nvGrpSpPr>
        <p:cNvPr id="1" name=""/>
        <p:cNvGrpSpPr/>
        <p:nvPr/>
      </p:nvGrpSpPr>
      <p:grpSpPr>
        <a:xfrm>
          <a:off x="0" y="0"/>
          <a:ext cx="0" cy="0"/>
          <a:chOff x="0" y="0"/>
          <a:chExt cx="0" cy="0"/>
        </a:xfrm>
      </p:grpSpPr>
      <p:sp>
        <p:nvSpPr>
          <p:cNvPr id="41" name="AutoShape 2">
            <a:extLst>
              <a:ext uri="{FF2B5EF4-FFF2-40B4-BE49-F238E27FC236}">
                <a16:creationId xmlns:a16="http://schemas.microsoft.com/office/drawing/2014/main" id="{DA56CF14-31C1-A286-F5EB-8F71B0F948E7}"/>
              </a:ext>
            </a:extLst>
          </p:cNvPr>
          <p:cNvSpPr>
            <a:spLocks noGrp="1" noRot="1" noMove="1" noResize="1" noEditPoints="1" noAdjustHandles="1" noChangeArrowheads="1" noChangeShapeType="1"/>
          </p:cNvSpPr>
          <p:nvPr userDrawn="1"/>
        </p:nvSpPr>
        <p:spPr>
          <a:xfrm>
            <a:off x="0" y="0"/>
            <a:ext cx="11523738" cy="10287000"/>
          </a:xfrm>
          <a:prstGeom prst="rect">
            <a:avLst/>
          </a:prstGeom>
          <a:gradFill rotWithShape="1">
            <a:gsLst>
              <a:gs pos="0">
                <a:srgbClr val="C8102E">
                  <a:alpha val="100000"/>
                </a:srgbClr>
              </a:gs>
              <a:gs pos="50000">
                <a:srgbClr val="8C0C21">
                  <a:alpha val="100000"/>
                </a:srgbClr>
              </a:gs>
              <a:gs pos="100000">
                <a:srgbClr val="5D0917">
                  <a:alpha val="100000"/>
                </a:srgbClr>
              </a:gs>
            </a:gsLst>
            <a:path path="circle">
              <a:fillToRect r="100000" b="100000"/>
            </a:path>
            <a:tileRect l="-100000" t="-100000"/>
          </a:gradFill>
        </p:spPr>
        <p:txBody>
          <a:bodyPr/>
          <a:lstStyle/>
          <a:p>
            <a:endParaRPr lang="en-US"/>
          </a:p>
        </p:txBody>
      </p:sp>
      <p:sp>
        <p:nvSpPr>
          <p:cNvPr id="42" name="Freeform 3">
            <a:extLst>
              <a:ext uri="{FF2B5EF4-FFF2-40B4-BE49-F238E27FC236}">
                <a16:creationId xmlns:a16="http://schemas.microsoft.com/office/drawing/2014/main" id="{A7F970DE-6943-994A-E1EB-7C52CA29FFC6}"/>
              </a:ext>
            </a:extLst>
          </p:cNvPr>
          <p:cNvSpPr>
            <a:spLocks noGrp="1" noRot="1" noMove="1" noResize="1" noEditPoints="1" noAdjustHandles="1" noChangeArrowheads="1" noChangeShapeType="1"/>
          </p:cNvSpPr>
          <p:nvPr userDrawn="1"/>
        </p:nvSpPr>
        <p:spPr>
          <a:xfrm>
            <a:off x="7057202" y="4986079"/>
            <a:ext cx="6261588" cy="6261588"/>
          </a:xfrm>
          <a:custGeom>
            <a:avLst/>
            <a:gdLst/>
            <a:ahLst/>
            <a:cxnLst/>
            <a:rect l="l" t="t" r="r" b="b"/>
            <a:pathLst>
              <a:path w="6261588" h="6261588">
                <a:moveTo>
                  <a:pt x="0" y="0"/>
                </a:moveTo>
                <a:lnTo>
                  <a:pt x="6261588" y="0"/>
                </a:lnTo>
                <a:lnTo>
                  <a:pt x="6261588" y="6261588"/>
                </a:lnTo>
                <a:lnTo>
                  <a:pt x="0" y="6261588"/>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3" name="Freeform 4">
            <a:extLst>
              <a:ext uri="{FF2B5EF4-FFF2-40B4-BE49-F238E27FC236}">
                <a16:creationId xmlns:a16="http://schemas.microsoft.com/office/drawing/2014/main" id="{2822A9C4-5A3B-23F7-EAE6-0A44469203ED}"/>
              </a:ext>
            </a:extLst>
          </p:cNvPr>
          <p:cNvSpPr>
            <a:spLocks noGrp="1" noRot="1" noMove="1" noResize="1" noEditPoints="1" noAdjustHandles="1" noChangeArrowheads="1" noChangeShapeType="1"/>
          </p:cNvSpPr>
          <p:nvPr userDrawn="1"/>
        </p:nvSpPr>
        <p:spPr>
          <a:xfrm>
            <a:off x="-341429" y="7634362"/>
            <a:ext cx="3393336" cy="3393336"/>
          </a:xfrm>
          <a:custGeom>
            <a:avLst/>
            <a:gdLst/>
            <a:ahLst/>
            <a:cxnLst/>
            <a:rect l="l" t="t" r="r" b="b"/>
            <a:pathLst>
              <a:path w="3393336" h="3393336">
                <a:moveTo>
                  <a:pt x="0" y="0"/>
                </a:moveTo>
                <a:lnTo>
                  <a:pt x="3393336" y="0"/>
                </a:lnTo>
                <a:lnTo>
                  <a:pt x="3393336" y="3393337"/>
                </a:lnTo>
                <a:lnTo>
                  <a:pt x="0" y="3393337"/>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4" name="Freeform 5">
            <a:extLst>
              <a:ext uri="{FF2B5EF4-FFF2-40B4-BE49-F238E27FC236}">
                <a16:creationId xmlns:a16="http://schemas.microsoft.com/office/drawing/2014/main" id="{2EF09692-E4A7-FA6D-AEF2-65FCB16D90D8}"/>
              </a:ext>
            </a:extLst>
          </p:cNvPr>
          <p:cNvSpPr>
            <a:spLocks noGrp="1" noRot="1" noMove="1" noResize="1" noEditPoints="1" noAdjustHandles="1" noChangeArrowheads="1" noChangeShapeType="1"/>
          </p:cNvSpPr>
          <p:nvPr userDrawn="1"/>
        </p:nvSpPr>
        <p:spPr>
          <a:xfrm>
            <a:off x="5899312" y="6263463"/>
            <a:ext cx="1953592" cy="1953592"/>
          </a:xfrm>
          <a:custGeom>
            <a:avLst/>
            <a:gdLst/>
            <a:ahLst/>
            <a:cxnLst/>
            <a:rect l="l" t="t" r="r" b="b"/>
            <a:pathLst>
              <a:path w="1953592" h="1953592">
                <a:moveTo>
                  <a:pt x="0" y="0"/>
                </a:moveTo>
                <a:lnTo>
                  <a:pt x="1953592" y="0"/>
                </a:lnTo>
                <a:lnTo>
                  <a:pt x="1953592" y="1953592"/>
                </a:lnTo>
                <a:lnTo>
                  <a:pt x="0" y="195359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5" name="Freeform 6">
            <a:extLst>
              <a:ext uri="{FF2B5EF4-FFF2-40B4-BE49-F238E27FC236}">
                <a16:creationId xmlns:a16="http://schemas.microsoft.com/office/drawing/2014/main" id="{5031B966-FD4C-648E-5A19-091BA580E2A4}"/>
              </a:ext>
            </a:extLst>
          </p:cNvPr>
          <p:cNvSpPr>
            <a:spLocks noGrp="1" noRot="1" noMove="1" noResize="1" noEditPoints="1" noAdjustHandles="1" noChangeArrowheads="1" noChangeShapeType="1"/>
          </p:cNvSpPr>
          <p:nvPr userDrawn="1"/>
        </p:nvSpPr>
        <p:spPr>
          <a:xfrm>
            <a:off x="2248433" y="6665201"/>
            <a:ext cx="803475" cy="803475"/>
          </a:xfrm>
          <a:custGeom>
            <a:avLst/>
            <a:gdLst/>
            <a:ahLst/>
            <a:cxnLst/>
            <a:rect l="l" t="t" r="r" b="b"/>
            <a:pathLst>
              <a:path w="803475" h="803475">
                <a:moveTo>
                  <a:pt x="0" y="0"/>
                </a:moveTo>
                <a:lnTo>
                  <a:pt x="803474" y="0"/>
                </a:lnTo>
                <a:lnTo>
                  <a:pt x="803474" y="803474"/>
                </a:lnTo>
                <a:lnTo>
                  <a:pt x="0" y="803474"/>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6" name="Freeform 7">
            <a:extLst>
              <a:ext uri="{FF2B5EF4-FFF2-40B4-BE49-F238E27FC236}">
                <a16:creationId xmlns:a16="http://schemas.microsoft.com/office/drawing/2014/main" id="{A8CC812B-6321-0A0B-A7BA-D72ADB028006}"/>
              </a:ext>
            </a:extLst>
          </p:cNvPr>
          <p:cNvSpPr>
            <a:spLocks noGrp="1" noRot="1" noMove="1" noResize="1" noEditPoints="1" noAdjustHandles="1" noChangeArrowheads="1" noChangeShapeType="1"/>
          </p:cNvSpPr>
          <p:nvPr userDrawn="1"/>
        </p:nvSpPr>
        <p:spPr>
          <a:xfrm>
            <a:off x="6055453" y="3672347"/>
            <a:ext cx="666031" cy="666031"/>
          </a:xfrm>
          <a:custGeom>
            <a:avLst/>
            <a:gdLst/>
            <a:ahLst/>
            <a:cxnLst/>
            <a:rect l="l" t="t" r="r" b="b"/>
            <a:pathLst>
              <a:path w="666031" h="666031">
                <a:moveTo>
                  <a:pt x="0" y="0"/>
                </a:moveTo>
                <a:lnTo>
                  <a:pt x="666031" y="0"/>
                </a:lnTo>
                <a:lnTo>
                  <a:pt x="666031" y="666032"/>
                </a:lnTo>
                <a:lnTo>
                  <a:pt x="0" y="666032"/>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7" name="Freeform 8">
            <a:extLst>
              <a:ext uri="{FF2B5EF4-FFF2-40B4-BE49-F238E27FC236}">
                <a16:creationId xmlns:a16="http://schemas.microsoft.com/office/drawing/2014/main" id="{84812D3A-AE97-DF87-2F96-479F2AC26682}"/>
              </a:ext>
            </a:extLst>
          </p:cNvPr>
          <p:cNvSpPr>
            <a:spLocks noGrp="1" noRot="1" noMove="1" noResize="1" noEditPoints="1" noAdjustHandles="1" noChangeArrowheads="1" noChangeShapeType="1"/>
          </p:cNvSpPr>
          <p:nvPr userDrawn="1"/>
        </p:nvSpPr>
        <p:spPr>
          <a:xfrm>
            <a:off x="2208097" y="7066938"/>
            <a:ext cx="5793407" cy="5793407"/>
          </a:xfrm>
          <a:custGeom>
            <a:avLst/>
            <a:gdLst/>
            <a:ahLst/>
            <a:cxnLst/>
            <a:rect l="l" t="t" r="r" b="b"/>
            <a:pathLst>
              <a:path w="5793407" h="5793407">
                <a:moveTo>
                  <a:pt x="0" y="0"/>
                </a:moveTo>
                <a:lnTo>
                  <a:pt x="5793406" y="0"/>
                </a:lnTo>
                <a:lnTo>
                  <a:pt x="5793406" y="5793406"/>
                </a:lnTo>
                <a:lnTo>
                  <a:pt x="0" y="5793406"/>
                </a:lnTo>
                <a:lnTo>
                  <a:pt x="0" y="0"/>
                </a:lnTo>
                <a:close/>
              </a:path>
            </a:pathLst>
          </a:custGeom>
          <a:blipFill>
            <a:blip>
              <a:alphaModFix amt="28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8" name="AutoShape 9">
            <a:extLst>
              <a:ext uri="{FF2B5EF4-FFF2-40B4-BE49-F238E27FC236}">
                <a16:creationId xmlns:a16="http://schemas.microsoft.com/office/drawing/2014/main" id="{852A76CC-1371-E8AD-66A9-8722ED8E2F4C}"/>
              </a:ext>
            </a:extLst>
          </p:cNvPr>
          <p:cNvSpPr>
            <a:spLocks noGrp="1" noRot="1" noMove="1" noResize="1" noEditPoints="1" noAdjustHandles="1" noChangeArrowheads="1" noChangeShapeType="1"/>
          </p:cNvSpPr>
          <p:nvPr userDrawn="1"/>
        </p:nvSpPr>
        <p:spPr>
          <a:xfrm>
            <a:off x="11523738" y="0"/>
            <a:ext cx="6764262" cy="10287000"/>
          </a:xfrm>
          <a:prstGeom prst="rect">
            <a:avLst/>
          </a:prstGeom>
          <a:solidFill>
            <a:srgbClr val="FFFFFF"/>
          </a:solidFill>
        </p:spPr>
        <p:txBody>
          <a:bodyPr/>
          <a:lstStyle/>
          <a:p>
            <a:endParaRPr lang="en-US"/>
          </a:p>
        </p:txBody>
      </p:sp>
      <p:sp>
        <p:nvSpPr>
          <p:cNvPr id="49" name="TextBox 10">
            <a:extLst>
              <a:ext uri="{FF2B5EF4-FFF2-40B4-BE49-F238E27FC236}">
                <a16:creationId xmlns:a16="http://schemas.microsoft.com/office/drawing/2014/main" id="{044E567A-DE94-1166-2BC1-DB84DEBE2820}"/>
              </a:ext>
            </a:extLst>
          </p:cNvPr>
          <p:cNvSpPr txBox="1">
            <a:spLocks/>
          </p:cNvSpPr>
          <p:nvPr userDrawn="1"/>
        </p:nvSpPr>
        <p:spPr>
          <a:xfrm>
            <a:off x="1028700" y="4391025"/>
            <a:ext cx="6589788" cy="1438275"/>
          </a:xfrm>
          <a:prstGeom prst="rect">
            <a:avLst/>
          </a:prstGeom>
        </p:spPr>
        <p:txBody>
          <a:bodyPr lIns="0" tIns="0" rIns="0" bIns="0" rtlCol="0" anchor="t">
            <a:spAutoFit/>
          </a:bodyPr>
          <a:lstStyle/>
          <a:p>
            <a:pPr marL="0" lvl="0" indent="0" algn="l">
              <a:lnSpc>
                <a:spcPts val="10800"/>
              </a:lnSpc>
              <a:spcBef>
                <a:spcPct val="0"/>
              </a:spcBef>
            </a:pPr>
            <a:r>
              <a:rPr lang="en-US" sz="9000" b="1" dirty="0">
                <a:solidFill>
                  <a:srgbClr val="FFFFFF"/>
                </a:solidFill>
                <a:latin typeface="Helvetica Bold"/>
                <a:ea typeface="Helvetica Bold"/>
                <a:cs typeface="Helvetica Bold"/>
                <a:sym typeface="Helvetica Bold"/>
              </a:rPr>
              <a:t>Agenda</a:t>
            </a:r>
          </a:p>
        </p:txBody>
      </p:sp>
      <p:grpSp>
        <p:nvGrpSpPr>
          <p:cNvPr id="50" name="Group 11">
            <a:extLst>
              <a:ext uri="{FF2B5EF4-FFF2-40B4-BE49-F238E27FC236}">
                <a16:creationId xmlns:a16="http://schemas.microsoft.com/office/drawing/2014/main" id="{EB33B1CD-91CA-B4F9-F625-8833B2AA02D8}"/>
              </a:ext>
            </a:extLst>
          </p:cNvPr>
          <p:cNvGrpSpPr>
            <a:grpSpLocks noGrp="1" noUngrp="1" noRot="1" noMove="1" noResize="1"/>
          </p:cNvGrpSpPr>
          <p:nvPr userDrawn="1"/>
        </p:nvGrpSpPr>
        <p:grpSpPr>
          <a:xfrm>
            <a:off x="9371660" y="0"/>
            <a:ext cx="2226824" cy="10558987"/>
            <a:chOff x="0" y="0"/>
            <a:chExt cx="2969099" cy="14078650"/>
          </a:xfrm>
        </p:grpSpPr>
        <p:sp>
          <p:nvSpPr>
            <p:cNvPr id="51" name="Freeform 12">
              <a:extLst>
                <a:ext uri="{FF2B5EF4-FFF2-40B4-BE49-F238E27FC236}">
                  <a16:creationId xmlns:a16="http://schemas.microsoft.com/office/drawing/2014/main" id="{7126ED00-3AF9-8174-BC30-86140C12EB26}"/>
                </a:ext>
              </a:extLst>
            </p:cNvPr>
            <p:cNvSpPr>
              <a:spLocks noGrp="1" noRot="1" noMove="1" noResize="1" noEditPoints="1" noAdjustHandles="1" noChangeArrowheads="1" noChangeShapeType="1"/>
            </p:cNvSpPr>
            <p:nvPr/>
          </p:nvSpPr>
          <p:spPr>
            <a:xfrm rot="-5400000" flipH="1">
              <a:off x="-5631460"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2" name="Freeform 13">
              <a:extLst>
                <a:ext uri="{FF2B5EF4-FFF2-40B4-BE49-F238E27FC236}">
                  <a16:creationId xmlns:a16="http://schemas.microsoft.com/office/drawing/2014/main" id="{F232FC95-3772-4C35-B162-B8F6801BB6AE}"/>
                </a:ext>
              </a:extLst>
            </p:cNvPr>
            <p:cNvSpPr>
              <a:spLocks noGrp="1" noRot="1" noMove="1" noResize="1" noEditPoints="1" noAdjustHandles="1" noChangeArrowheads="1" noChangeShapeType="1"/>
            </p:cNvSpPr>
            <p:nvPr/>
          </p:nvSpPr>
          <p:spPr>
            <a:xfrm rot="-5400000" flipH="1">
              <a:off x="-5478091" y="5631460"/>
              <a:ext cx="14078650" cy="2815730"/>
            </a:xfrm>
            <a:custGeom>
              <a:avLst/>
              <a:gdLst/>
              <a:ahLst/>
              <a:cxnLst/>
              <a:rect l="l" t="t" r="r" b="b"/>
              <a:pathLst>
                <a:path w="14078650" h="2815730">
                  <a:moveTo>
                    <a:pt x="14078650" y="0"/>
                  </a:moveTo>
                  <a:lnTo>
                    <a:pt x="0" y="0"/>
                  </a:lnTo>
                  <a:lnTo>
                    <a:pt x="0" y="2815730"/>
                  </a:lnTo>
                  <a:lnTo>
                    <a:pt x="14078650" y="2815730"/>
                  </a:lnTo>
                  <a:lnTo>
                    <a:pt x="1407865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grpSp>
      <p:sp>
        <p:nvSpPr>
          <p:cNvPr id="56" name="Text Placeholder 55">
            <a:extLst>
              <a:ext uri="{FF2B5EF4-FFF2-40B4-BE49-F238E27FC236}">
                <a16:creationId xmlns:a16="http://schemas.microsoft.com/office/drawing/2014/main" id="{B4CA7B68-F620-72D7-EA21-501408A84BE4}"/>
              </a:ext>
            </a:extLst>
          </p:cNvPr>
          <p:cNvSpPr>
            <a:spLocks noGrp="1"/>
          </p:cNvSpPr>
          <p:nvPr>
            <p:ph type="body" sz="quarter" idx="10"/>
          </p:nvPr>
        </p:nvSpPr>
        <p:spPr>
          <a:xfrm>
            <a:off x="11201400" y="1181100"/>
            <a:ext cx="5943600" cy="769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13">
            <a:extLst>
              <a:ext uri="{FF2B5EF4-FFF2-40B4-BE49-F238E27FC236}">
                <a16:creationId xmlns:a16="http://schemas.microsoft.com/office/drawing/2014/main" id="{AA4A510C-D118-D0CA-CD11-F3AF988855DF}"/>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eet the Team">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ED25AFBD-6866-0049-25FC-A8889F91CB47}"/>
              </a:ext>
            </a:extLst>
          </p:cNvPr>
          <p:cNvGrpSpPr/>
          <p:nvPr userDrawn="1"/>
        </p:nvGrpSpPr>
        <p:grpSpPr>
          <a:xfrm>
            <a:off x="-215146" y="-208129"/>
            <a:ext cx="18863208" cy="2326489"/>
            <a:chOff x="0" y="0"/>
            <a:chExt cx="4968088" cy="988989"/>
          </a:xfrm>
        </p:grpSpPr>
        <p:sp>
          <p:nvSpPr>
            <p:cNvPr id="9" name="Freeform 3">
              <a:extLst>
                <a:ext uri="{FF2B5EF4-FFF2-40B4-BE49-F238E27FC236}">
                  <a16:creationId xmlns:a16="http://schemas.microsoft.com/office/drawing/2014/main" id="{08DC0E2F-CCC7-7A30-A223-6CF20B078775}"/>
                </a:ext>
              </a:extLst>
            </p:cNvPr>
            <p:cNvSpPr/>
            <p:nvPr/>
          </p:nvSpPr>
          <p:spPr>
            <a:xfrm>
              <a:off x="0" y="0"/>
              <a:ext cx="4968088" cy="988989"/>
            </a:xfrm>
            <a:custGeom>
              <a:avLst/>
              <a:gdLst/>
              <a:ahLst/>
              <a:cxnLst/>
              <a:rect l="l" t="t" r="r" b="b"/>
              <a:pathLst>
                <a:path w="4968088" h="988989">
                  <a:moveTo>
                    <a:pt x="0" y="0"/>
                  </a:moveTo>
                  <a:lnTo>
                    <a:pt x="4968088" y="0"/>
                  </a:lnTo>
                  <a:lnTo>
                    <a:pt x="4968088" y="988989"/>
                  </a:lnTo>
                  <a:lnTo>
                    <a:pt x="0" y="988989"/>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4">
              <a:extLst>
                <a:ext uri="{FF2B5EF4-FFF2-40B4-BE49-F238E27FC236}">
                  <a16:creationId xmlns:a16="http://schemas.microsoft.com/office/drawing/2014/main" id="{06578984-C13F-6FE6-6C2C-E13246BD1FE4}"/>
                </a:ext>
              </a:extLst>
            </p:cNvPr>
            <p:cNvSpPr txBox="1"/>
            <p:nvPr/>
          </p:nvSpPr>
          <p:spPr>
            <a:xfrm>
              <a:off x="0" y="-38100"/>
              <a:ext cx="4968088" cy="1027089"/>
            </a:xfrm>
            <a:prstGeom prst="rect">
              <a:avLst/>
            </a:prstGeom>
          </p:spPr>
          <p:txBody>
            <a:bodyPr lIns="50800" tIns="50800" rIns="50800" bIns="50800" rtlCol="0" anchor="ctr"/>
            <a:lstStyle/>
            <a:p>
              <a:pPr algn="ctr">
                <a:lnSpc>
                  <a:spcPts val="2520"/>
                </a:lnSpc>
              </a:pPr>
              <a:endParaRPr/>
            </a:p>
          </p:txBody>
        </p:sp>
      </p:grpSp>
      <p:sp>
        <p:nvSpPr>
          <p:cNvPr id="11" name="Freeform 5">
            <a:extLst>
              <a:ext uri="{FF2B5EF4-FFF2-40B4-BE49-F238E27FC236}">
                <a16:creationId xmlns:a16="http://schemas.microsoft.com/office/drawing/2014/main" id="{592EA88D-D7EA-9337-B14F-FB46E11595D0}"/>
              </a:ext>
            </a:extLst>
          </p:cNvPr>
          <p:cNvSpPr/>
          <p:nvPr userDrawn="1"/>
        </p:nvSpPr>
        <p:spPr>
          <a:xfrm>
            <a:off x="14456053"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2" name="Freeform 6">
            <a:extLst>
              <a:ext uri="{FF2B5EF4-FFF2-40B4-BE49-F238E27FC236}">
                <a16:creationId xmlns:a16="http://schemas.microsoft.com/office/drawing/2014/main" id="{E6F00817-AD68-EC9E-9117-32ACA93A2AF3}"/>
              </a:ext>
            </a:extLst>
          </p:cNvPr>
          <p:cNvSpPr/>
          <p:nvPr userDrawn="1"/>
        </p:nvSpPr>
        <p:spPr>
          <a:xfrm>
            <a:off x="-524265" y="624357"/>
            <a:ext cx="4293130" cy="4114800"/>
          </a:xfrm>
          <a:custGeom>
            <a:avLst/>
            <a:gdLst/>
            <a:ahLst/>
            <a:cxnLst/>
            <a:rect l="l" t="t" r="r" b="b"/>
            <a:pathLst>
              <a:path w="4293130" h="4114800">
                <a:moveTo>
                  <a:pt x="0" y="0"/>
                </a:moveTo>
                <a:lnTo>
                  <a:pt x="4293130" y="0"/>
                </a:lnTo>
                <a:lnTo>
                  <a:pt x="4293130" y="4114800"/>
                </a:lnTo>
                <a:lnTo>
                  <a:pt x="0" y="4114800"/>
                </a:lnTo>
                <a:lnTo>
                  <a:pt x="0" y="0"/>
                </a:lnTo>
                <a:close/>
              </a:path>
            </a:pathLst>
          </a:custGeom>
          <a:blipFill>
            <a:blip r:embed="rId2"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3" name="Freeform 7">
            <a:extLst>
              <a:ext uri="{FF2B5EF4-FFF2-40B4-BE49-F238E27FC236}">
                <a16:creationId xmlns:a16="http://schemas.microsoft.com/office/drawing/2014/main" id="{DA4F9A45-8B1C-77E3-039E-50DC15D08746}"/>
              </a:ext>
            </a:extLst>
          </p:cNvPr>
          <p:cNvSpPr/>
          <p:nvPr userDrawn="1"/>
        </p:nvSpPr>
        <p:spPr>
          <a:xfrm rot="8317531">
            <a:off x="12055948" y="1213044"/>
            <a:ext cx="2445286" cy="2343712"/>
          </a:xfrm>
          <a:custGeom>
            <a:avLst/>
            <a:gdLst/>
            <a:ahLst/>
            <a:cxnLst/>
            <a:rect l="l" t="t" r="r" b="b"/>
            <a:pathLst>
              <a:path w="2445286" h="2343712">
                <a:moveTo>
                  <a:pt x="0" y="0"/>
                </a:moveTo>
                <a:lnTo>
                  <a:pt x="2445285" y="0"/>
                </a:lnTo>
                <a:lnTo>
                  <a:pt x="2445285" y="2343712"/>
                </a:lnTo>
                <a:lnTo>
                  <a:pt x="0" y="2343712"/>
                </a:lnTo>
                <a:lnTo>
                  <a:pt x="0" y="0"/>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4" name="Freeform 8">
            <a:extLst>
              <a:ext uri="{FF2B5EF4-FFF2-40B4-BE49-F238E27FC236}">
                <a16:creationId xmlns:a16="http://schemas.microsoft.com/office/drawing/2014/main" id="{294FAABE-3B58-0019-390A-DDBE73EE48CC}"/>
              </a:ext>
            </a:extLst>
          </p:cNvPr>
          <p:cNvSpPr/>
          <p:nvPr userDrawn="1"/>
        </p:nvSpPr>
        <p:spPr>
          <a:xfrm rot="2866899" flipH="1" flipV="1">
            <a:off x="3741070" y="1213044"/>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5" name="Freeform 9">
            <a:extLst>
              <a:ext uri="{FF2B5EF4-FFF2-40B4-BE49-F238E27FC236}">
                <a16:creationId xmlns:a16="http://schemas.microsoft.com/office/drawing/2014/main" id="{2DD2321A-B886-DB2C-8E58-5B3EB2F80C86}"/>
              </a:ext>
            </a:extLst>
          </p:cNvPr>
          <p:cNvSpPr/>
          <p:nvPr userDrawn="1"/>
        </p:nvSpPr>
        <p:spPr>
          <a:xfrm rot="21526648" flipH="1" flipV="1">
            <a:off x="25462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16" name="Freeform 10">
            <a:extLst>
              <a:ext uri="{FF2B5EF4-FFF2-40B4-BE49-F238E27FC236}">
                <a16:creationId xmlns:a16="http://schemas.microsoft.com/office/drawing/2014/main" id="{AEE61D61-6783-AA7E-0DA3-814FBCB569C8}"/>
              </a:ext>
            </a:extLst>
          </p:cNvPr>
          <p:cNvSpPr/>
          <p:nvPr userDrawn="1"/>
        </p:nvSpPr>
        <p:spPr>
          <a:xfrm rot="21526648" flipH="1" flipV="1">
            <a:off x="13227523" y="-1059485"/>
            <a:ext cx="2445286" cy="2343712"/>
          </a:xfrm>
          <a:custGeom>
            <a:avLst/>
            <a:gdLst/>
            <a:ahLst/>
            <a:cxnLst/>
            <a:rect l="l" t="t" r="r" b="b"/>
            <a:pathLst>
              <a:path w="2445286" h="2343712">
                <a:moveTo>
                  <a:pt x="2445285" y="2343712"/>
                </a:moveTo>
                <a:lnTo>
                  <a:pt x="0" y="2343712"/>
                </a:lnTo>
                <a:lnTo>
                  <a:pt x="0" y="0"/>
                </a:lnTo>
                <a:lnTo>
                  <a:pt x="2445285" y="0"/>
                </a:lnTo>
                <a:lnTo>
                  <a:pt x="2445285" y="2343712"/>
                </a:lnTo>
                <a:close/>
              </a:path>
            </a:pathLst>
          </a:custGeom>
          <a:blipFill>
            <a:blip r:embed="rId3" cstate="screen">
              <a:alphaModFix amt="26000"/>
              <a:extLst>
                <a:ext uri="{28A0092B-C50C-407E-A947-70E740481C1C}">
                  <a14:useLocalDpi xmlns:a14="http://schemas.microsoft.com/office/drawing/2010/main"/>
                </a:ext>
              </a:extLst>
            </a:blip>
            <a:stretch>
              <a:fillRect/>
            </a:stretch>
          </a:blipFill>
        </p:spPr>
        <p:txBody>
          <a:bodyPr/>
          <a:lstStyle/>
          <a:p>
            <a:endParaRPr lang="en-US"/>
          </a:p>
        </p:txBody>
      </p:sp>
      <p:sp>
        <p:nvSpPr>
          <p:cNvPr id="71" name="Picture Placeholder 69">
            <a:extLst>
              <a:ext uri="{FF2B5EF4-FFF2-40B4-BE49-F238E27FC236}">
                <a16:creationId xmlns:a16="http://schemas.microsoft.com/office/drawing/2014/main" id="{7E1C7BBA-1EC9-7DA8-4BCE-A84260146558}"/>
              </a:ext>
            </a:extLst>
          </p:cNvPr>
          <p:cNvSpPr>
            <a:spLocks noGrp="1"/>
          </p:cNvSpPr>
          <p:nvPr>
            <p:ph type="pic" sz="quarter" idx="11"/>
          </p:nvPr>
        </p:nvSpPr>
        <p:spPr>
          <a:xfrm>
            <a:off x="5025005" y="2593175"/>
            <a:ext cx="1971183" cy="1936910"/>
          </a:xfrm>
          <a:prstGeom prst="ellipse">
            <a:avLst/>
          </a:prstGeom>
        </p:spPr>
        <p:txBody>
          <a:bodyPr/>
          <a:lstStyle/>
          <a:p>
            <a:endParaRPr lang="en-US"/>
          </a:p>
        </p:txBody>
      </p:sp>
      <p:sp>
        <p:nvSpPr>
          <p:cNvPr id="72" name="Picture Placeholder 69">
            <a:extLst>
              <a:ext uri="{FF2B5EF4-FFF2-40B4-BE49-F238E27FC236}">
                <a16:creationId xmlns:a16="http://schemas.microsoft.com/office/drawing/2014/main" id="{BAAF1838-2944-7FAD-F29D-E152EB837579}"/>
              </a:ext>
            </a:extLst>
          </p:cNvPr>
          <p:cNvSpPr>
            <a:spLocks noGrp="1"/>
          </p:cNvSpPr>
          <p:nvPr>
            <p:ph type="pic" sz="quarter" idx="12"/>
          </p:nvPr>
        </p:nvSpPr>
        <p:spPr>
          <a:xfrm>
            <a:off x="1873150" y="5857614"/>
            <a:ext cx="1971183" cy="1936910"/>
          </a:xfrm>
          <a:prstGeom prst="ellipse">
            <a:avLst/>
          </a:prstGeom>
        </p:spPr>
        <p:txBody>
          <a:bodyPr/>
          <a:lstStyle/>
          <a:p>
            <a:endParaRPr lang="en-US"/>
          </a:p>
        </p:txBody>
      </p:sp>
      <p:sp>
        <p:nvSpPr>
          <p:cNvPr id="73" name="Picture Placeholder 69">
            <a:extLst>
              <a:ext uri="{FF2B5EF4-FFF2-40B4-BE49-F238E27FC236}">
                <a16:creationId xmlns:a16="http://schemas.microsoft.com/office/drawing/2014/main" id="{17C1C0FF-2AB6-198F-8C70-7F6974A7C6D6}"/>
              </a:ext>
            </a:extLst>
          </p:cNvPr>
          <p:cNvSpPr>
            <a:spLocks noGrp="1"/>
          </p:cNvSpPr>
          <p:nvPr>
            <p:ph type="pic" sz="quarter" idx="13"/>
          </p:nvPr>
        </p:nvSpPr>
        <p:spPr>
          <a:xfrm>
            <a:off x="5016233" y="5846027"/>
            <a:ext cx="1971183" cy="1936910"/>
          </a:xfrm>
          <a:prstGeom prst="ellipse">
            <a:avLst/>
          </a:prstGeom>
        </p:spPr>
        <p:txBody>
          <a:bodyPr/>
          <a:lstStyle/>
          <a:p>
            <a:endParaRPr lang="en-US"/>
          </a:p>
        </p:txBody>
      </p:sp>
      <p:sp>
        <p:nvSpPr>
          <p:cNvPr id="74" name="Picture Placeholder 69">
            <a:extLst>
              <a:ext uri="{FF2B5EF4-FFF2-40B4-BE49-F238E27FC236}">
                <a16:creationId xmlns:a16="http://schemas.microsoft.com/office/drawing/2014/main" id="{9FB8026C-BF06-6781-CC17-3E3B81C036EA}"/>
              </a:ext>
            </a:extLst>
          </p:cNvPr>
          <p:cNvSpPr>
            <a:spLocks noGrp="1"/>
          </p:cNvSpPr>
          <p:nvPr>
            <p:ph type="pic" sz="quarter" idx="14"/>
          </p:nvPr>
        </p:nvSpPr>
        <p:spPr>
          <a:xfrm>
            <a:off x="8173326" y="2616349"/>
            <a:ext cx="1971183" cy="1936910"/>
          </a:xfrm>
          <a:prstGeom prst="ellipse">
            <a:avLst/>
          </a:prstGeom>
        </p:spPr>
        <p:txBody>
          <a:bodyPr/>
          <a:lstStyle/>
          <a:p>
            <a:endParaRPr lang="en-US"/>
          </a:p>
        </p:txBody>
      </p:sp>
      <p:sp>
        <p:nvSpPr>
          <p:cNvPr id="75" name="Picture Placeholder 69">
            <a:extLst>
              <a:ext uri="{FF2B5EF4-FFF2-40B4-BE49-F238E27FC236}">
                <a16:creationId xmlns:a16="http://schemas.microsoft.com/office/drawing/2014/main" id="{19100E51-51D0-8791-48F0-2CDF0E9F5E62}"/>
              </a:ext>
            </a:extLst>
          </p:cNvPr>
          <p:cNvSpPr>
            <a:spLocks noGrp="1"/>
          </p:cNvSpPr>
          <p:nvPr>
            <p:ph type="pic" sz="quarter" idx="15"/>
          </p:nvPr>
        </p:nvSpPr>
        <p:spPr>
          <a:xfrm>
            <a:off x="11316409" y="2604762"/>
            <a:ext cx="1971183" cy="1936910"/>
          </a:xfrm>
          <a:prstGeom prst="ellipse">
            <a:avLst/>
          </a:prstGeom>
        </p:spPr>
        <p:txBody>
          <a:bodyPr/>
          <a:lstStyle/>
          <a:p>
            <a:endParaRPr lang="en-US"/>
          </a:p>
        </p:txBody>
      </p:sp>
      <p:sp>
        <p:nvSpPr>
          <p:cNvPr id="76" name="Picture Placeholder 69">
            <a:extLst>
              <a:ext uri="{FF2B5EF4-FFF2-40B4-BE49-F238E27FC236}">
                <a16:creationId xmlns:a16="http://schemas.microsoft.com/office/drawing/2014/main" id="{4448ABB0-7137-2D03-87E7-5FBA8DE3B57E}"/>
              </a:ext>
            </a:extLst>
          </p:cNvPr>
          <p:cNvSpPr>
            <a:spLocks noGrp="1"/>
          </p:cNvSpPr>
          <p:nvPr>
            <p:ph type="pic" sz="quarter" idx="16"/>
          </p:nvPr>
        </p:nvSpPr>
        <p:spPr>
          <a:xfrm>
            <a:off x="8164554" y="5869201"/>
            <a:ext cx="1971183" cy="1936910"/>
          </a:xfrm>
          <a:prstGeom prst="ellipse">
            <a:avLst/>
          </a:prstGeom>
        </p:spPr>
        <p:txBody>
          <a:bodyPr/>
          <a:lstStyle/>
          <a:p>
            <a:endParaRPr lang="en-US"/>
          </a:p>
        </p:txBody>
      </p:sp>
      <p:sp>
        <p:nvSpPr>
          <p:cNvPr id="77" name="Picture Placeholder 69">
            <a:extLst>
              <a:ext uri="{FF2B5EF4-FFF2-40B4-BE49-F238E27FC236}">
                <a16:creationId xmlns:a16="http://schemas.microsoft.com/office/drawing/2014/main" id="{796B16DC-7981-D437-C708-49E27BC95036}"/>
              </a:ext>
            </a:extLst>
          </p:cNvPr>
          <p:cNvSpPr>
            <a:spLocks noGrp="1"/>
          </p:cNvSpPr>
          <p:nvPr>
            <p:ph type="pic" sz="quarter" idx="17"/>
          </p:nvPr>
        </p:nvSpPr>
        <p:spPr>
          <a:xfrm>
            <a:off x="11307637" y="5857614"/>
            <a:ext cx="1971183" cy="1936910"/>
          </a:xfrm>
          <a:prstGeom prst="ellipse">
            <a:avLst/>
          </a:prstGeom>
        </p:spPr>
        <p:txBody>
          <a:bodyPr/>
          <a:lstStyle/>
          <a:p>
            <a:endParaRPr lang="en-US"/>
          </a:p>
        </p:txBody>
      </p:sp>
      <p:sp>
        <p:nvSpPr>
          <p:cNvPr id="78" name="Picture Placeholder 69">
            <a:extLst>
              <a:ext uri="{FF2B5EF4-FFF2-40B4-BE49-F238E27FC236}">
                <a16:creationId xmlns:a16="http://schemas.microsoft.com/office/drawing/2014/main" id="{FFA7CD1C-C3CC-518A-E332-AC5CBB525F3B}"/>
              </a:ext>
            </a:extLst>
          </p:cNvPr>
          <p:cNvSpPr>
            <a:spLocks noGrp="1"/>
          </p:cNvSpPr>
          <p:nvPr>
            <p:ph type="pic" sz="quarter" idx="18"/>
          </p:nvPr>
        </p:nvSpPr>
        <p:spPr>
          <a:xfrm>
            <a:off x="14453349" y="2610312"/>
            <a:ext cx="1971183" cy="1936910"/>
          </a:xfrm>
          <a:prstGeom prst="ellipse">
            <a:avLst/>
          </a:prstGeom>
        </p:spPr>
        <p:txBody>
          <a:bodyPr/>
          <a:lstStyle/>
          <a:p>
            <a:endParaRPr lang="en-US"/>
          </a:p>
        </p:txBody>
      </p:sp>
      <p:sp>
        <p:nvSpPr>
          <p:cNvPr id="79" name="Picture Placeholder 69">
            <a:extLst>
              <a:ext uri="{FF2B5EF4-FFF2-40B4-BE49-F238E27FC236}">
                <a16:creationId xmlns:a16="http://schemas.microsoft.com/office/drawing/2014/main" id="{986C8F56-43E3-7FCF-E45D-8D869720D06F}"/>
              </a:ext>
            </a:extLst>
          </p:cNvPr>
          <p:cNvSpPr>
            <a:spLocks noGrp="1"/>
          </p:cNvSpPr>
          <p:nvPr>
            <p:ph type="pic" sz="quarter" idx="19"/>
          </p:nvPr>
        </p:nvSpPr>
        <p:spPr>
          <a:xfrm>
            <a:off x="14444577" y="5863164"/>
            <a:ext cx="1971183" cy="1936910"/>
          </a:xfrm>
          <a:prstGeom prst="ellipse">
            <a:avLst/>
          </a:prstGeom>
        </p:spPr>
        <p:txBody>
          <a:bodyPr/>
          <a:lstStyle/>
          <a:p>
            <a:endParaRPr lang="en-US"/>
          </a:p>
        </p:txBody>
      </p:sp>
      <p:sp>
        <p:nvSpPr>
          <p:cNvPr id="81" name="Text Placeholder 80">
            <a:extLst>
              <a:ext uri="{FF2B5EF4-FFF2-40B4-BE49-F238E27FC236}">
                <a16:creationId xmlns:a16="http://schemas.microsoft.com/office/drawing/2014/main" id="{FCDDBF55-24B3-4A80-96C8-AF61DDDDEBD8}"/>
              </a:ext>
            </a:extLst>
          </p:cNvPr>
          <p:cNvSpPr>
            <a:spLocks noGrp="1"/>
          </p:cNvSpPr>
          <p:nvPr>
            <p:ph type="body" sz="quarter" idx="20" hasCustomPrompt="1"/>
          </p:nvPr>
        </p:nvSpPr>
        <p:spPr>
          <a:xfrm>
            <a:off x="1888390" y="4678900"/>
            <a:ext cx="1971675" cy="267734"/>
          </a:xfrm>
        </p:spPr>
        <p:txBody>
          <a:bodyPr/>
          <a:lstStyle>
            <a:lvl1pPr algn="ctr">
              <a:buNone/>
              <a:defRPr sz="1400" b="1"/>
            </a:lvl1pPr>
          </a:lstStyle>
          <a:p>
            <a:pPr lvl="0"/>
            <a:r>
              <a:rPr lang="en-US" dirty="0"/>
              <a:t>First /Last</a:t>
            </a:r>
          </a:p>
        </p:txBody>
      </p:sp>
      <p:sp>
        <p:nvSpPr>
          <p:cNvPr id="84" name="Text Placeholder 80">
            <a:extLst>
              <a:ext uri="{FF2B5EF4-FFF2-40B4-BE49-F238E27FC236}">
                <a16:creationId xmlns:a16="http://schemas.microsoft.com/office/drawing/2014/main" id="{1509503C-CE39-1C02-34EE-52115110B0BE}"/>
              </a:ext>
            </a:extLst>
          </p:cNvPr>
          <p:cNvSpPr>
            <a:spLocks noGrp="1"/>
          </p:cNvSpPr>
          <p:nvPr>
            <p:ph type="body" sz="quarter" idx="21" hasCustomPrompt="1"/>
          </p:nvPr>
        </p:nvSpPr>
        <p:spPr>
          <a:xfrm>
            <a:off x="1881922" y="4960855"/>
            <a:ext cx="1971675" cy="267734"/>
          </a:xfrm>
        </p:spPr>
        <p:txBody>
          <a:bodyPr/>
          <a:lstStyle>
            <a:lvl1pPr algn="ctr">
              <a:buNone/>
              <a:defRPr sz="1400" b="0"/>
            </a:lvl1pPr>
          </a:lstStyle>
          <a:p>
            <a:pPr lvl="0"/>
            <a:r>
              <a:rPr lang="en-US" dirty="0"/>
              <a:t>Position Title</a:t>
            </a:r>
          </a:p>
        </p:txBody>
      </p:sp>
      <p:sp>
        <p:nvSpPr>
          <p:cNvPr id="85" name="Text Placeholder 80">
            <a:extLst>
              <a:ext uri="{FF2B5EF4-FFF2-40B4-BE49-F238E27FC236}">
                <a16:creationId xmlns:a16="http://schemas.microsoft.com/office/drawing/2014/main" id="{39599E7A-66C3-69AA-1FBD-44578711948E}"/>
              </a:ext>
            </a:extLst>
          </p:cNvPr>
          <p:cNvSpPr>
            <a:spLocks noGrp="1"/>
          </p:cNvSpPr>
          <p:nvPr>
            <p:ph type="body" sz="quarter" idx="22" hasCustomPrompt="1"/>
          </p:nvPr>
        </p:nvSpPr>
        <p:spPr>
          <a:xfrm>
            <a:off x="5025005" y="4678900"/>
            <a:ext cx="1971675" cy="267734"/>
          </a:xfrm>
        </p:spPr>
        <p:txBody>
          <a:bodyPr/>
          <a:lstStyle>
            <a:lvl1pPr algn="ctr">
              <a:buNone/>
              <a:defRPr sz="1400" b="1"/>
            </a:lvl1pPr>
          </a:lstStyle>
          <a:p>
            <a:pPr lvl="0"/>
            <a:r>
              <a:rPr lang="en-US" dirty="0"/>
              <a:t>First /Last</a:t>
            </a:r>
          </a:p>
        </p:txBody>
      </p:sp>
      <p:sp>
        <p:nvSpPr>
          <p:cNvPr id="86" name="Text Placeholder 80">
            <a:extLst>
              <a:ext uri="{FF2B5EF4-FFF2-40B4-BE49-F238E27FC236}">
                <a16:creationId xmlns:a16="http://schemas.microsoft.com/office/drawing/2014/main" id="{8BC97FD9-F7FF-5E0E-EC1E-FB3DC0707589}"/>
              </a:ext>
            </a:extLst>
          </p:cNvPr>
          <p:cNvSpPr>
            <a:spLocks noGrp="1"/>
          </p:cNvSpPr>
          <p:nvPr>
            <p:ph type="body" sz="quarter" idx="23" hasCustomPrompt="1"/>
          </p:nvPr>
        </p:nvSpPr>
        <p:spPr>
          <a:xfrm>
            <a:off x="5018537" y="4960855"/>
            <a:ext cx="1971675" cy="267734"/>
          </a:xfrm>
        </p:spPr>
        <p:txBody>
          <a:bodyPr/>
          <a:lstStyle>
            <a:lvl1pPr algn="ctr">
              <a:buNone/>
              <a:defRPr sz="1400" b="0"/>
            </a:lvl1pPr>
          </a:lstStyle>
          <a:p>
            <a:pPr lvl="0"/>
            <a:r>
              <a:rPr lang="en-US" dirty="0"/>
              <a:t>Position Title</a:t>
            </a:r>
          </a:p>
        </p:txBody>
      </p:sp>
      <p:sp>
        <p:nvSpPr>
          <p:cNvPr id="87" name="Text Placeholder 80">
            <a:extLst>
              <a:ext uri="{FF2B5EF4-FFF2-40B4-BE49-F238E27FC236}">
                <a16:creationId xmlns:a16="http://schemas.microsoft.com/office/drawing/2014/main" id="{BC6E0C0F-0181-02FF-3419-2C4A0F2D82BA}"/>
              </a:ext>
            </a:extLst>
          </p:cNvPr>
          <p:cNvSpPr>
            <a:spLocks noGrp="1"/>
          </p:cNvSpPr>
          <p:nvPr>
            <p:ph type="body" sz="quarter" idx="24" hasCustomPrompt="1"/>
          </p:nvPr>
        </p:nvSpPr>
        <p:spPr>
          <a:xfrm>
            <a:off x="8175456" y="4682624"/>
            <a:ext cx="1971675" cy="267734"/>
          </a:xfrm>
        </p:spPr>
        <p:txBody>
          <a:bodyPr/>
          <a:lstStyle>
            <a:lvl1pPr algn="ctr">
              <a:buNone/>
              <a:defRPr sz="1400" b="1"/>
            </a:lvl1pPr>
          </a:lstStyle>
          <a:p>
            <a:pPr lvl="0"/>
            <a:r>
              <a:rPr lang="en-US" dirty="0"/>
              <a:t>First /Last</a:t>
            </a:r>
          </a:p>
        </p:txBody>
      </p:sp>
      <p:sp>
        <p:nvSpPr>
          <p:cNvPr id="88" name="Text Placeholder 80">
            <a:extLst>
              <a:ext uri="{FF2B5EF4-FFF2-40B4-BE49-F238E27FC236}">
                <a16:creationId xmlns:a16="http://schemas.microsoft.com/office/drawing/2014/main" id="{20267890-396C-27AE-3CC1-89CD28777FCA}"/>
              </a:ext>
            </a:extLst>
          </p:cNvPr>
          <p:cNvSpPr>
            <a:spLocks noGrp="1"/>
          </p:cNvSpPr>
          <p:nvPr>
            <p:ph type="body" sz="quarter" idx="25" hasCustomPrompt="1"/>
          </p:nvPr>
        </p:nvSpPr>
        <p:spPr>
          <a:xfrm>
            <a:off x="8168988" y="4964579"/>
            <a:ext cx="1971675" cy="267734"/>
          </a:xfrm>
        </p:spPr>
        <p:txBody>
          <a:bodyPr/>
          <a:lstStyle>
            <a:lvl1pPr algn="ctr">
              <a:buNone/>
              <a:defRPr sz="1400" b="0"/>
            </a:lvl1pPr>
          </a:lstStyle>
          <a:p>
            <a:pPr lvl="0"/>
            <a:r>
              <a:rPr lang="en-US" dirty="0"/>
              <a:t>Position Title</a:t>
            </a:r>
          </a:p>
        </p:txBody>
      </p:sp>
      <p:sp>
        <p:nvSpPr>
          <p:cNvPr id="89" name="Text Placeholder 80">
            <a:extLst>
              <a:ext uri="{FF2B5EF4-FFF2-40B4-BE49-F238E27FC236}">
                <a16:creationId xmlns:a16="http://schemas.microsoft.com/office/drawing/2014/main" id="{592FF0EF-7D16-3239-CB3F-6736B28F7051}"/>
              </a:ext>
            </a:extLst>
          </p:cNvPr>
          <p:cNvSpPr>
            <a:spLocks noGrp="1"/>
          </p:cNvSpPr>
          <p:nvPr>
            <p:ph type="body" sz="quarter" idx="26" hasCustomPrompt="1"/>
          </p:nvPr>
        </p:nvSpPr>
        <p:spPr>
          <a:xfrm>
            <a:off x="11325907" y="4686348"/>
            <a:ext cx="1971675" cy="267734"/>
          </a:xfrm>
        </p:spPr>
        <p:txBody>
          <a:bodyPr/>
          <a:lstStyle>
            <a:lvl1pPr algn="ctr">
              <a:buNone/>
              <a:defRPr sz="1400" b="1"/>
            </a:lvl1pPr>
          </a:lstStyle>
          <a:p>
            <a:pPr lvl="0"/>
            <a:r>
              <a:rPr lang="en-US" dirty="0"/>
              <a:t>First /Last</a:t>
            </a:r>
          </a:p>
        </p:txBody>
      </p:sp>
      <p:sp>
        <p:nvSpPr>
          <p:cNvPr id="90" name="Text Placeholder 80">
            <a:extLst>
              <a:ext uri="{FF2B5EF4-FFF2-40B4-BE49-F238E27FC236}">
                <a16:creationId xmlns:a16="http://schemas.microsoft.com/office/drawing/2014/main" id="{0BA5FADA-14C4-3508-F6F0-DD7D3D20E052}"/>
              </a:ext>
            </a:extLst>
          </p:cNvPr>
          <p:cNvSpPr>
            <a:spLocks noGrp="1"/>
          </p:cNvSpPr>
          <p:nvPr>
            <p:ph type="body" sz="quarter" idx="27" hasCustomPrompt="1"/>
          </p:nvPr>
        </p:nvSpPr>
        <p:spPr>
          <a:xfrm>
            <a:off x="11319439" y="4968303"/>
            <a:ext cx="1971675" cy="267734"/>
          </a:xfrm>
        </p:spPr>
        <p:txBody>
          <a:bodyPr/>
          <a:lstStyle>
            <a:lvl1pPr algn="ctr">
              <a:buNone/>
              <a:defRPr sz="1400" b="0"/>
            </a:lvl1pPr>
          </a:lstStyle>
          <a:p>
            <a:pPr lvl="0"/>
            <a:r>
              <a:rPr lang="en-US" dirty="0"/>
              <a:t>Position Title</a:t>
            </a:r>
          </a:p>
        </p:txBody>
      </p:sp>
      <p:sp>
        <p:nvSpPr>
          <p:cNvPr id="91" name="Text Placeholder 80">
            <a:extLst>
              <a:ext uri="{FF2B5EF4-FFF2-40B4-BE49-F238E27FC236}">
                <a16:creationId xmlns:a16="http://schemas.microsoft.com/office/drawing/2014/main" id="{220AB188-C847-AADD-2D39-1878915C5673}"/>
              </a:ext>
            </a:extLst>
          </p:cNvPr>
          <p:cNvSpPr>
            <a:spLocks noGrp="1"/>
          </p:cNvSpPr>
          <p:nvPr>
            <p:ph type="body" sz="quarter" idx="28" hasCustomPrompt="1"/>
          </p:nvPr>
        </p:nvSpPr>
        <p:spPr>
          <a:xfrm>
            <a:off x="14476358" y="4690072"/>
            <a:ext cx="1971675" cy="267734"/>
          </a:xfrm>
        </p:spPr>
        <p:txBody>
          <a:bodyPr/>
          <a:lstStyle>
            <a:lvl1pPr algn="ctr">
              <a:buNone/>
              <a:defRPr sz="1400" b="1"/>
            </a:lvl1pPr>
          </a:lstStyle>
          <a:p>
            <a:pPr lvl="0"/>
            <a:r>
              <a:rPr lang="en-US" dirty="0"/>
              <a:t>First /Last</a:t>
            </a:r>
          </a:p>
        </p:txBody>
      </p:sp>
      <p:sp>
        <p:nvSpPr>
          <p:cNvPr id="92" name="Text Placeholder 80">
            <a:extLst>
              <a:ext uri="{FF2B5EF4-FFF2-40B4-BE49-F238E27FC236}">
                <a16:creationId xmlns:a16="http://schemas.microsoft.com/office/drawing/2014/main" id="{957F51C9-8CBF-E1BD-92DD-17D67333F065}"/>
              </a:ext>
            </a:extLst>
          </p:cNvPr>
          <p:cNvSpPr>
            <a:spLocks noGrp="1"/>
          </p:cNvSpPr>
          <p:nvPr>
            <p:ph type="body" sz="quarter" idx="29" hasCustomPrompt="1"/>
          </p:nvPr>
        </p:nvSpPr>
        <p:spPr>
          <a:xfrm>
            <a:off x="14469890" y="4972027"/>
            <a:ext cx="1971675" cy="267734"/>
          </a:xfrm>
        </p:spPr>
        <p:txBody>
          <a:bodyPr/>
          <a:lstStyle>
            <a:lvl1pPr algn="ctr">
              <a:buNone/>
              <a:defRPr sz="1400" b="0"/>
            </a:lvl1pPr>
          </a:lstStyle>
          <a:p>
            <a:pPr lvl="0"/>
            <a:r>
              <a:rPr lang="en-US" dirty="0"/>
              <a:t>Position Title</a:t>
            </a:r>
          </a:p>
        </p:txBody>
      </p:sp>
      <p:sp>
        <p:nvSpPr>
          <p:cNvPr id="93" name="Text Placeholder 80">
            <a:extLst>
              <a:ext uri="{FF2B5EF4-FFF2-40B4-BE49-F238E27FC236}">
                <a16:creationId xmlns:a16="http://schemas.microsoft.com/office/drawing/2014/main" id="{36C46FD2-7A33-610F-A442-EF14BA8AB3AF}"/>
              </a:ext>
            </a:extLst>
          </p:cNvPr>
          <p:cNvSpPr>
            <a:spLocks noGrp="1"/>
          </p:cNvSpPr>
          <p:nvPr>
            <p:ph type="body" sz="quarter" idx="30" hasCustomPrompt="1"/>
          </p:nvPr>
        </p:nvSpPr>
        <p:spPr>
          <a:xfrm>
            <a:off x="1888390" y="7938734"/>
            <a:ext cx="1971675" cy="267734"/>
          </a:xfrm>
        </p:spPr>
        <p:txBody>
          <a:bodyPr/>
          <a:lstStyle>
            <a:lvl1pPr algn="ctr">
              <a:buNone/>
              <a:defRPr sz="1400" b="1"/>
            </a:lvl1pPr>
          </a:lstStyle>
          <a:p>
            <a:pPr lvl="0"/>
            <a:r>
              <a:rPr lang="en-US" dirty="0"/>
              <a:t>First /Last</a:t>
            </a:r>
          </a:p>
        </p:txBody>
      </p:sp>
      <p:sp>
        <p:nvSpPr>
          <p:cNvPr id="94" name="Text Placeholder 80">
            <a:extLst>
              <a:ext uri="{FF2B5EF4-FFF2-40B4-BE49-F238E27FC236}">
                <a16:creationId xmlns:a16="http://schemas.microsoft.com/office/drawing/2014/main" id="{1BDD15A3-1916-7B07-9DD9-A23703E2A241}"/>
              </a:ext>
            </a:extLst>
          </p:cNvPr>
          <p:cNvSpPr>
            <a:spLocks noGrp="1"/>
          </p:cNvSpPr>
          <p:nvPr>
            <p:ph type="body" sz="quarter" idx="31" hasCustomPrompt="1"/>
          </p:nvPr>
        </p:nvSpPr>
        <p:spPr>
          <a:xfrm>
            <a:off x="1881922" y="8220689"/>
            <a:ext cx="1971675" cy="267734"/>
          </a:xfrm>
        </p:spPr>
        <p:txBody>
          <a:bodyPr/>
          <a:lstStyle>
            <a:lvl1pPr algn="ctr">
              <a:buNone/>
              <a:defRPr sz="1400" b="0"/>
            </a:lvl1pPr>
          </a:lstStyle>
          <a:p>
            <a:pPr lvl="0"/>
            <a:r>
              <a:rPr lang="en-US" dirty="0"/>
              <a:t>Position Title</a:t>
            </a:r>
          </a:p>
        </p:txBody>
      </p:sp>
      <p:sp>
        <p:nvSpPr>
          <p:cNvPr id="95" name="Text Placeholder 80">
            <a:extLst>
              <a:ext uri="{FF2B5EF4-FFF2-40B4-BE49-F238E27FC236}">
                <a16:creationId xmlns:a16="http://schemas.microsoft.com/office/drawing/2014/main" id="{2B30C678-BC3F-2DA8-F4E8-47B4769F8EED}"/>
              </a:ext>
            </a:extLst>
          </p:cNvPr>
          <p:cNvSpPr>
            <a:spLocks noGrp="1"/>
          </p:cNvSpPr>
          <p:nvPr>
            <p:ph type="body" sz="quarter" idx="32" hasCustomPrompt="1"/>
          </p:nvPr>
        </p:nvSpPr>
        <p:spPr>
          <a:xfrm>
            <a:off x="5025005" y="7938734"/>
            <a:ext cx="1971675" cy="267734"/>
          </a:xfrm>
        </p:spPr>
        <p:txBody>
          <a:bodyPr/>
          <a:lstStyle>
            <a:lvl1pPr algn="ctr">
              <a:buNone/>
              <a:defRPr sz="1400" b="1"/>
            </a:lvl1pPr>
          </a:lstStyle>
          <a:p>
            <a:pPr lvl="0"/>
            <a:r>
              <a:rPr lang="en-US" dirty="0"/>
              <a:t>First /Last</a:t>
            </a:r>
          </a:p>
        </p:txBody>
      </p:sp>
      <p:sp>
        <p:nvSpPr>
          <p:cNvPr id="96" name="Text Placeholder 80">
            <a:extLst>
              <a:ext uri="{FF2B5EF4-FFF2-40B4-BE49-F238E27FC236}">
                <a16:creationId xmlns:a16="http://schemas.microsoft.com/office/drawing/2014/main" id="{02C76B93-FC62-DD26-5A3C-F4DAD8213597}"/>
              </a:ext>
            </a:extLst>
          </p:cNvPr>
          <p:cNvSpPr>
            <a:spLocks noGrp="1"/>
          </p:cNvSpPr>
          <p:nvPr>
            <p:ph type="body" sz="quarter" idx="33" hasCustomPrompt="1"/>
          </p:nvPr>
        </p:nvSpPr>
        <p:spPr>
          <a:xfrm>
            <a:off x="5018537" y="8220689"/>
            <a:ext cx="1971675" cy="267734"/>
          </a:xfrm>
        </p:spPr>
        <p:txBody>
          <a:bodyPr/>
          <a:lstStyle>
            <a:lvl1pPr algn="ctr">
              <a:buNone/>
              <a:defRPr sz="1400" b="0"/>
            </a:lvl1pPr>
          </a:lstStyle>
          <a:p>
            <a:pPr lvl="0"/>
            <a:r>
              <a:rPr lang="en-US" dirty="0"/>
              <a:t>Position Title</a:t>
            </a:r>
          </a:p>
        </p:txBody>
      </p:sp>
      <p:sp>
        <p:nvSpPr>
          <p:cNvPr id="97" name="Text Placeholder 80">
            <a:extLst>
              <a:ext uri="{FF2B5EF4-FFF2-40B4-BE49-F238E27FC236}">
                <a16:creationId xmlns:a16="http://schemas.microsoft.com/office/drawing/2014/main" id="{99B0FE45-70A0-D335-75D1-1342DA86BE0D}"/>
              </a:ext>
            </a:extLst>
          </p:cNvPr>
          <p:cNvSpPr>
            <a:spLocks noGrp="1"/>
          </p:cNvSpPr>
          <p:nvPr>
            <p:ph type="body" sz="quarter" idx="34" hasCustomPrompt="1"/>
          </p:nvPr>
        </p:nvSpPr>
        <p:spPr>
          <a:xfrm>
            <a:off x="8161620" y="7938734"/>
            <a:ext cx="1971675" cy="267734"/>
          </a:xfrm>
        </p:spPr>
        <p:txBody>
          <a:bodyPr/>
          <a:lstStyle>
            <a:lvl1pPr algn="ctr">
              <a:buNone/>
              <a:defRPr sz="1400" b="1"/>
            </a:lvl1pPr>
          </a:lstStyle>
          <a:p>
            <a:pPr lvl="0"/>
            <a:r>
              <a:rPr lang="en-US" dirty="0"/>
              <a:t>First /Last</a:t>
            </a:r>
          </a:p>
        </p:txBody>
      </p:sp>
      <p:sp>
        <p:nvSpPr>
          <p:cNvPr id="98" name="Text Placeholder 80">
            <a:extLst>
              <a:ext uri="{FF2B5EF4-FFF2-40B4-BE49-F238E27FC236}">
                <a16:creationId xmlns:a16="http://schemas.microsoft.com/office/drawing/2014/main" id="{57E16FBD-D0EA-2E71-7BD0-BBD14DD8E9CE}"/>
              </a:ext>
            </a:extLst>
          </p:cNvPr>
          <p:cNvSpPr>
            <a:spLocks noGrp="1"/>
          </p:cNvSpPr>
          <p:nvPr>
            <p:ph type="body" sz="quarter" idx="35" hasCustomPrompt="1"/>
          </p:nvPr>
        </p:nvSpPr>
        <p:spPr>
          <a:xfrm>
            <a:off x="8155152" y="8220689"/>
            <a:ext cx="1971675" cy="267734"/>
          </a:xfrm>
        </p:spPr>
        <p:txBody>
          <a:bodyPr/>
          <a:lstStyle>
            <a:lvl1pPr algn="ctr">
              <a:buNone/>
              <a:defRPr sz="1400" b="0"/>
            </a:lvl1pPr>
          </a:lstStyle>
          <a:p>
            <a:pPr lvl="0"/>
            <a:r>
              <a:rPr lang="en-US" dirty="0"/>
              <a:t>Position Title</a:t>
            </a:r>
          </a:p>
        </p:txBody>
      </p:sp>
      <p:sp>
        <p:nvSpPr>
          <p:cNvPr id="99" name="Text Placeholder 80">
            <a:extLst>
              <a:ext uri="{FF2B5EF4-FFF2-40B4-BE49-F238E27FC236}">
                <a16:creationId xmlns:a16="http://schemas.microsoft.com/office/drawing/2014/main" id="{7A7EC992-B8CD-139D-F577-5B9D9F061696}"/>
              </a:ext>
            </a:extLst>
          </p:cNvPr>
          <p:cNvSpPr>
            <a:spLocks noGrp="1"/>
          </p:cNvSpPr>
          <p:nvPr>
            <p:ph type="body" sz="quarter" idx="36" hasCustomPrompt="1"/>
          </p:nvPr>
        </p:nvSpPr>
        <p:spPr>
          <a:xfrm>
            <a:off x="11298235" y="7938734"/>
            <a:ext cx="1971675" cy="267734"/>
          </a:xfrm>
        </p:spPr>
        <p:txBody>
          <a:bodyPr/>
          <a:lstStyle>
            <a:lvl1pPr algn="ctr">
              <a:buNone/>
              <a:defRPr sz="1400" b="1"/>
            </a:lvl1pPr>
          </a:lstStyle>
          <a:p>
            <a:pPr lvl="0"/>
            <a:r>
              <a:rPr lang="en-US" dirty="0"/>
              <a:t>First /Last</a:t>
            </a:r>
          </a:p>
        </p:txBody>
      </p:sp>
      <p:sp>
        <p:nvSpPr>
          <p:cNvPr id="100" name="Text Placeholder 80">
            <a:extLst>
              <a:ext uri="{FF2B5EF4-FFF2-40B4-BE49-F238E27FC236}">
                <a16:creationId xmlns:a16="http://schemas.microsoft.com/office/drawing/2014/main" id="{EFDB0591-AB39-F7BB-CA6B-8A2CE6EA6918}"/>
              </a:ext>
            </a:extLst>
          </p:cNvPr>
          <p:cNvSpPr>
            <a:spLocks noGrp="1"/>
          </p:cNvSpPr>
          <p:nvPr>
            <p:ph type="body" sz="quarter" idx="37" hasCustomPrompt="1"/>
          </p:nvPr>
        </p:nvSpPr>
        <p:spPr>
          <a:xfrm>
            <a:off x="11291767" y="8220689"/>
            <a:ext cx="1971675" cy="267734"/>
          </a:xfrm>
        </p:spPr>
        <p:txBody>
          <a:bodyPr/>
          <a:lstStyle>
            <a:lvl1pPr algn="ctr">
              <a:buNone/>
              <a:defRPr sz="1400" b="0"/>
            </a:lvl1pPr>
          </a:lstStyle>
          <a:p>
            <a:pPr lvl="0"/>
            <a:r>
              <a:rPr lang="en-US" dirty="0"/>
              <a:t>Position Title</a:t>
            </a:r>
          </a:p>
        </p:txBody>
      </p:sp>
      <p:sp>
        <p:nvSpPr>
          <p:cNvPr id="101" name="Text Placeholder 80">
            <a:extLst>
              <a:ext uri="{FF2B5EF4-FFF2-40B4-BE49-F238E27FC236}">
                <a16:creationId xmlns:a16="http://schemas.microsoft.com/office/drawing/2014/main" id="{31AB191F-84C7-7A9D-9C85-379D42B48877}"/>
              </a:ext>
            </a:extLst>
          </p:cNvPr>
          <p:cNvSpPr>
            <a:spLocks noGrp="1"/>
          </p:cNvSpPr>
          <p:nvPr>
            <p:ph type="body" sz="quarter" idx="38" hasCustomPrompt="1"/>
          </p:nvPr>
        </p:nvSpPr>
        <p:spPr>
          <a:xfrm>
            <a:off x="14434850" y="7938734"/>
            <a:ext cx="1971675" cy="267734"/>
          </a:xfrm>
        </p:spPr>
        <p:txBody>
          <a:bodyPr/>
          <a:lstStyle>
            <a:lvl1pPr algn="ctr">
              <a:buNone/>
              <a:defRPr sz="1400" b="1"/>
            </a:lvl1pPr>
          </a:lstStyle>
          <a:p>
            <a:pPr lvl="0"/>
            <a:r>
              <a:rPr lang="en-US" dirty="0"/>
              <a:t>First /Last</a:t>
            </a:r>
          </a:p>
        </p:txBody>
      </p:sp>
      <p:sp>
        <p:nvSpPr>
          <p:cNvPr id="102" name="Text Placeholder 80">
            <a:extLst>
              <a:ext uri="{FF2B5EF4-FFF2-40B4-BE49-F238E27FC236}">
                <a16:creationId xmlns:a16="http://schemas.microsoft.com/office/drawing/2014/main" id="{3F341190-6B37-5CE9-1171-77C405263BEE}"/>
              </a:ext>
            </a:extLst>
          </p:cNvPr>
          <p:cNvSpPr>
            <a:spLocks noGrp="1"/>
          </p:cNvSpPr>
          <p:nvPr>
            <p:ph type="body" sz="quarter" idx="39" hasCustomPrompt="1"/>
          </p:nvPr>
        </p:nvSpPr>
        <p:spPr>
          <a:xfrm>
            <a:off x="14428382" y="8220689"/>
            <a:ext cx="1971675" cy="267734"/>
          </a:xfrm>
        </p:spPr>
        <p:txBody>
          <a:bodyPr/>
          <a:lstStyle>
            <a:lvl1pPr algn="ctr">
              <a:buNone/>
              <a:defRPr sz="1400" b="0"/>
            </a:lvl1pPr>
          </a:lstStyle>
          <a:p>
            <a:pPr lvl="0"/>
            <a:r>
              <a:rPr lang="en-US" dirty="0"/>
              <a:t>Position Title</a:t>
            </a:r>
          </a:p>
        </p:txBody>
      </p:sp>
      <p:sp>
        <p:nvSpPr>
          <p:cNvPr id="2" name="Title 20">
            <a:extLst>
              <a:ext uri="{FF2B5EF4-FFF2-40B4-BE49-F238E27FC236}">
                <a16:creationId xmlns:a16="http://schemas.microsoft.com/office/drawing/2014/main" id="{8B7F89AA-EFA1-EFBB-ABC9-E9831385515D}"/>
              </a:ext>
            </a:extLst>
          </p:cNvPr>
          <p:cNvSpPr>
            <a:spLocks noGrp="1"/>
          </p:cNvSpPr>
          <p:nvPr>
            <p:ph type="title"/>
          </p:nvPr>
        </p:nvSpPr>
        <p:spPr>
          <a:xfrm>
            <a:off x="1981200" y="775526"/>
            <a:ext cx="15278100" cy="1143000"/>
          </a:xfrm>
        </p:spPr>
        <p:txBody>
          <a:bodyPr/>
          <a:lstStyle>
            <a:lvl1pPr algn="l">
              <a:defRPr sz="6000">
                <a:solidFill>
                  <a:schemeClr val="bg1"/>
                </a:solidFill>
              </a:defRPr>
            </a:lvl1pPr>
          </a:lstStyle>
          <a:p>
            <a:r>
              <a:rPr lang="en-US" dirty="0"/>
              <a:t>Click to edit Master title style</a:t>
            </a:r>
          </a:p>
        </p:txBody>
      </p:sp>
      <p:sp>
        <p:nvSpPr>
          <p:cNvPr id="70" name="Picture Placeholder 69">
            <a:extLst>
              <a:ext uri="{FF2B5EF4-FFF2-40B4-BE49-F238E27FC236}">
                <a16:creationId xmlns:a16="http://schemas.microsoft.com/office/drawing/2014/main" id="{91493F8E-1A3F-069B-1BCA-52B5D7A8013F}"/>
              </a:ext>
            </a:extLst>
          </p:cNvPr>
          <p:cNvSpPr>
            <a:spLocks noGrp="1"/>
          </p:cNvSpPr>
          <p:nvPr>
            <p:ph type="pic" sz="quarter" idx="10"/>
          </p:nvPr>
        </p:nvSpPr>
        <p:spPr>
          <a:xfrm>
            <a:off x="1881922" y="2604762"/>
            <a:ext cx="1971183" cy="1936910"/>
          </a:xfrm>
          <a:prstGeom prst="ellipse">
            <a:avLst/>
          </a:prstGeom>
        </p:spPr>
        <p:txBody>
          <a:bodyPr/>
          <a:lstStyle/>
          <a:p>
            <a:endParaRPr lang="en-US"/>
          </a:p>
        </p:txBody>
      </p:sp>
      <p:pic>
        <p:nvPicPr>
          <p:cNvPr id="4" name="Graphic 3">
            <a:extLst>
              <a:ext uri="{FF2B5EF4-FFF2-40B4-BE49-F238E27FC236}">
                <a16:creationId xmlns:a16="http://schemas.microsoft.com/office/drawing/2014/main" id="{2BE1E0F5-5EEF-C3AA-E145-C66619A5DB09}"/>
              </a:ext>
            </a:extLst>
          </p:cNvPr>
          <p:cNvPicPr>
            <a:picLocks noChangeAspect="1"/>
          </p:cNvPicPr>
          <p:nvPr userDrawn="1"/>
        </p:nvPicPr>
        <p:blipFill>
          <a:blip>
            <a:extLst>
              <a:ext uri="{96DAC541-7B7A-43D3-8B79-37D633B846F1}">
                <asvg:svgBlip xmlns:asvg="http://schemas.microsoft.com/office/drawing/2016/SVG/main" r:embed="rId4"/>
              </a:ext>
            </a:extLst>
          </a:blip>
          <a:srcRect l="4448" t="22413" r="85587" b="31610"/>
          <a:stretch>
            <a:fillRect/>
          </a:stretch>
        </p:blipFill>
        <p:spPr>
          <a:xfrm>
            <a:off x="228600" y="9410700"/>
            <a:ext cx="533400" cy="762001"/>
          </a:xfrm>
          <a:prstGeom prst="rect">
            <a:avLst/>
          </a:prstGeom>
        </p:spPr>
      </p:pic>
      <p:sp>
        <p:nvSpPr>
          <p:cNvPr id="3" name="Slide Number Placeholder 13">
            <a:extLst>
              <a:ext uri="{FF2B5EF4-FFF2-40B4-BE49-F238E27FC236}">
                <a16:creationId xmlns:a16="http://schemas.microsoft.com/office/drawing/2014/main" id="{ED21748C-13B3-A3FA-28C9-D39010683278}"/>
              </a:ext>
            </a:extLst>
          </p:cNvPr>
          <p:cNvSpPr>
            <a:spLocks noGrp="1"/>
          </p:cNvSpPr>
          <p:nvPr>
            <p:ph type="sldNum" sz="quarter" idx="40"/>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pact Slide (Right)">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E45982CA-9B4C-0C40-9883-5A9CDA25296D}"/>
              </a:ext>
            </a:extLst>
          </p:cNvPr>
          <p:cNvSpPr>
            <a:spLocks noGrp="1"/>
          </p:cNvSpPr>
          <p:nvPr>
            <p:ph type="pic" sz="quarter" idx="11"/>
          </p:nvPr>
        </p:nvSpPr>
        <p:spPr>
          <a:xfrm>
            <a:off x="11465142" y="0"/>
            <a:ext cx="6822858" cy="9177956"/>
          </a:xfrm>
          <a:noFill/>
        </p:spPr>
        <p:txBody>
          <a:bodyPr/>
          <a:lstStyle/>
          <a:p>
            <a:endParaRPr lang="en-US"/>
          </a:p>
        </p:txBody>
      </p:sp>
      <p:grpSp>
        <p:nvGrpSpPr>
          <p:cNvPr id="12" name="Group 14">
            <a:extLst>
              <a:ext uri="{FF2B5EF4-FFF2-40B4-BE49-F238E27FC236}">
                <a16:creationId xmlns:a16="http://schemas.microsoft.com/office/drawing/2014/main" id="{81E3A008-D07C-95A8-8DA9-DB5CA86728B9}"/>
              </a:ext>
            </a:extLst>
          </p:cNvPr>
          <p:cNvGrpSpPr/>
          <p:nvPr userDrawn="1"/>
        </p:nvGrpSpPr>
        <p:grpSpPr>
          <a:xfrm>
            <a:off x="-1192482" y="-710286"/>
            <a:ext cx="2384964" cy="2194281"/>
            <a:chOff x="0" y="0"/>
            <a:chExt cx="3179952" cy="2925707"/>
          </a:xfrm>
        </p:grpSpPr>
        <p:sp>
          <p:nvSpPr>
            <p:cNvPr id="13" name="Freeform 15">
              <a:extLst>
                <a:ext uri="{FF2B5EF4-FFF2-40B4-BE49-F238E27FC236}">
                  <a16:creationId xmlns:a16="http://schemas.microsoft.com/office/drawing/2014/main" id="{BD31E70F-0967-B048-07E8-C4EB44499D02}"/>
                </a:ext>
              </a:extLst>
            </p:cNvPr>
            <p:cNvSpPr/>
            <p:nvPr/>
          </p:nvSpPr>
          <p:spPr>
            <a:xfrm rot="7338218">
              <a:off x="371280" y="429958"/>
              <a:ext cx="2155320" cy="2065791"/>
            </a:xfrm>
            <a:custGeom>
              <a:avLst/>
              <a:gdLst/>
              <a:ahLst/>
              <a:cxnLst/>
              <a:rect l="l" t="t" r="r" b="b"/>
              <a:pathLst>
                <a:path w="2155320" h="2065791">
                  <a:moveTo>
                    <a:pt x="0" y="0"/>
                  </a:moveTo>
                  <a:lnTo>
                    <a:pt x="2155320" y="0"/>
                  </a:lnTo>
                  <a:lnTo>
                    <a:pt x="2155320" y="2065791"/>
                  </a:lnTo>
                  <a:lnTo>
                    <a:pt x="0" y="206579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4" name="Freeform 16">
              <a:extLst>
                <a:ext uri="{FF2B5EF4-FFF2-40B4-BE49-F238E27FC236}">
                  <a16:creationId xmlns:a16="http://schemas.microsoft.com/office/drawing/2014/main" id="{398C33C8-495B-B7E3-913D-7D3E037348D5}"/>
                </a:ext>
              </a:extLst>
            </p:cNvPr>
            <p:cNvSpPr/>
            <p:nvPr/>
          </p:nvSpPr>
          <p:spPr>
            <a:xfrm rot="4787675">
              <a:off x="1617777" y="111448"/>
              <a:ext cx="1423971" cy="1471362"/>
            </a:xfrm>
            <a:custGeom>
              <a:avLst/>
              <a:gdLst/>
              <a:ahLst/>
              <a:cxnLst/>
              <a:rect l="l" t="t" r="r" b="b"/>
              <a:pathLst>
                <a:path w="1423971" h="1471362">
                  <a:moveTo>
                    <a:pt x="0" y="0"/>
                  </a:moveTo>
                  <a:lnTo>
                    <a:pt x="1423971" y="0"/>
                  </a:lnTo>
                  <a:lnTo>
                    <a:pt x="1423971" y="1471361"/>
                  </a:lnTo>
                  <a:lnTo>
                    <a:pt x="0" y="147136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8" name="AutoShape 14">
            <a:extLst>
              <a:ext uri="{FF2B5EF4-FFF2-40B4-BE49-F238E27FC236}">
                <a16:creationId xmlns:a16="http://schemas.microsoft.com/office/drawing/2014/main" id="{889BE1B6-9FA6-3537-EEFE-2A56752D9B4C}"/>
              </a:ext>
            </a:extLst>
          </p:cNvPr>
          <p:cNvSpPr/>
          <p:nvPr userDrawn="1"/>
        </p:nvSpPr>
        <p:spPr>
          <a:xfrm>
            <a:off x="1028700" y="1918527"/>
            <a:ext cx="10108933" cy="0"/>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028701" y="775526"/>
            <a:ext cx="10096500" cy="1143000"/>
          </a:xfrm>
        </p:spPr>
        <p:txBody>
          <a:bodyPr/>
          <a:lstStyle>
            <a:lvl1pPr algn="l">
              <a:defRPr sz="6000"/>
            </a:lvl1pPr>
          </a:lstStyle>
          <a:p>
            <a:r>
              <a:rPr lang="en-US" dirty="0"/>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028700" y="2252664"/>
            <a:ext cx="98679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9">
            <a:extLst>
              <a:ext uri="{FF2B5EF4-FFF2-40B4-BE49-F238E27FC236}">
                <a16:creationId xmlns:a16="http://schemas.microsoft.com/office/drawing/2014/main" id="{E056BDA5-007C-1DE1-2080-903C8348E0CB}"/>
              </a:ext>
            </a:extLst>
          </p:cNvPr>
          <p:cNvGrpSpPr/>
          <p:nvPr userDrawn="1"/>
        </p:nvGrpSpPr>
        <p:grpSpPr>
          <a:xfrm>
            <a:off x="-1017322" y="8244133"/>
            <a:ext cx="3144324" cy="3313287"/>
            <a:chOff x="0" y="0"/>
            <a:chExt cx="4192431" cy="4417716"/>
          </a:xfrm>
        </p:grpSpPr>
        <p:sp>
          <p:nvSpPr>
            <p:cNvPr id="8" name="Freeform 10">
              <a:extLst>
                <a:ext uri="{FF2B5EF4-FFF2-40B4-BE49-F238E27FC236}">
                  <a16:creationId xmlns:a16="http://schemas.microsoft.com/office/drawing/2014/main" id="{5C10F6CC-F6FC-FE56-5B70-A691B97E59EB}"/>
                </a:ext>
              </a:extLst>
            </p:cNvPr>
            <p:cNvSpPr/>
            <p:nvPr/>
          </p:nvSpPr>
          <p:spPr>
            <a:xfrm rot="580889">
              <a:off x="388206" y="747271"/>
              <a:ext cx="3543852" cy="3396646"/>
            </a:xfrm>
            <a:custGeom>
              <a:avLst/>
              <a:gdLst/>
              <a:ahLst/>
              <a:cxnLst/>
              <a:rect l="l" t="t" r="r" b="b"/>
              <a:pathLst>
                <a:path w="3543852" h="3396646">
                  <a:moveTo>
                    <a:pt x="0" y="0"/>
                  </a:moveTo>
                  <a:lnTo>
                    <a:pt x="3543853" y="0"/>
                  </a:lnTo>
                  <a:lnTo>
                    <a:pt x="3543853" y="3396647"/>
                  </a:lnTo>
                  <a:lnTo>
                    <a:pt x="0" y="339664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11">
              <a:extLst>
                <a:ext uri="{FF2B5EF4-FFF2-40B4-BE49-F238E27FC236}">
                  <a16:creationId xmlns:a16="http://schemas.microsoft.com/office/drawing/2014/main" id="{F4A12A06-AE3B-B358-9713-BB8A858D199F}"/>
                </a:ext>
              </a:extLst>
            </p:cNvPr>
            <p:cNvSpPr/>
            <p:nvPr/>
          </p:nvSpPr>
          <p:spPr>
            <a:xfrm rot="-2079396">
              <a:off x="2226526" y="288381"/>
              <a:ext cx="1496812" cy="1546626"/>
            </a:xfrm>
            <a:custGeom>
              <a:avLst/>
              <a:gdLst/>
              <a:ahLst/>
              <a:cxnLst/>
              <a:rect l="l" t="t" r="r" b="b"/>
              <a:pathLst>
                <a:path w="1496812" h="1546626">
                  <a:moveTo>
                    <a:pt x="0" y="0"/>
                  </a:moveTo>
                  <a:lnTo>
                    <a:pt x="1496811" y="0"/>
                  </a:lnTo>
                  <a:lnTo>
                    <a:pt x="1496811" y="1546626"/>
                  </a:lnTo>
                  <a:lnTo>
                    <a:pt x="0" y="154662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2">
              <a:extLst>
                <a:ext uri="{FF2B5EF4-FFF2-40B4-BE49-F238E27FC236}">
                  <a16:creationId xmlns:a16="http://schemas.microsoft.com/office/drawing/2014/main" id="{5B0378AE-0CA8-09BC-00BE-D924C28CA122}"/>
                </a:ext>
              </a:extLst>
            </p:cNvPr>
            <p:cNvSpPr/>
            <p:nvPr/>
          </p:nvSpPr>
          <p:spPr>
            <a:xfrm rot="-3869582">
              <a:off x="132646" y="1746010"/>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1" name="Freeform 13">
              <a:extLst>
                <a:ext uri="{FF2B5EF4-FFF2-40B4-BE49-F238E27FC236}">
                  <a16:creationId xmlns:a16="http://schemas.microsoft.com/office/drawing/2014/main" id="{B34822A7-0BF8-C53D-4EE0-9375804B9A49}"/>
                </a:ext>
              </a:extLst>
            </p:cNvPr>
            <p:cNvSpPr/>
            <p:nvPr/>
          </p:nvSpPr>
          <p:spPr>
            <a:xfrm rot="-3869582">
              <a:off x="1675159" y="375585"/>
              <a:ext cx="730446" cy="754756"/>
            </a:xfrm>
            <a:custGeom>
              <a:avLst/>
              <a:gdLst/>
              <a:ahLst/>
              <a:cxnLst/>
              <a:rect l="l" t="t" r="r" b="b"/>
              <a:pathLst>
                <a:path w="730446" h="754756">
                  <a:moveTo>
                    <a:pt x="0" y="0"/>
                  </a:moveTo>
                  <a:lnTo>
                    <a:pt x="730446" y="0"/>
                  </a:lnTo>
                  <a:lnTo>
                    <a:pt x="730446" y="754756"/>
                  </a:lnTo>
                  <a:lnTo>
                    <a:pt x="0" y="75475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2" name="Slide Number Placeholder 13">
            <a:extLst>
              <a:ext uri="{FF2B5EF4-FFF2-40B4-BE49-F238E27FC236}">
                <a16:creationId xmlns:a16="http://schemas.microsoft.com/office/drawing/2014/main" id="{86F30CA8-5352-627E-2374-C41A7B374302}"/>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864056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dirty="0"/>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dirty="0"/>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4"/>
            <a:ext cx="158115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Slide Number Placeholder 13">
            <a:extLst>
              <a:ext uri="{FF2B5EF4-FFF2-40B4-BE49-F238E27FC236}">
                <a16:creationId xmlns:a16="http://schemas.microsoft.com/office/drawing/2014/main" id="{286296BC-E7C6-CAE2-3D36-AA1CED9A568E}"/>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2566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table Slide (Lef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6B258C-C93F-C333-3B0D-279311D0C8A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0"/>
            <a:ext cx="18288000"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447800" y="1929765"/>
            <a:ext cx="15811500" cy="0"/>
          </a:xfrm>
          <a:prstGeom prst="line">
            <a:avLst/>
          </a:prstGeom>
          <a:ln w="19050" cap="flat">
            <a:solidFill>
              <a:srgbClr val="343434"/>
            </a:solidFill>
            <a:prstDash val="solid"/>
            <a:headEnd type="none" w="sm" len="sm"/>
            <a:tailEnd type="none" w="sm" len="sm"/>
          </a:ln>
        </p:spPr>
        <p:txBody>
          <a:bodyPr/>
          <a:lstStyle/>
          <a:p>
            <a:endParaRPr lang="en-US" dirty="0"/>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447800" y="775526"/>
            <a:ext cx="15811500" cy="1143000"/>
          </a:xfrm>
        </p:spPr>
        <p:txBody>
          <a:bodyPr/>
          <a:lstStyle>
            <a:lvl1pPr algn="l">
              <a:defRPr sz="6000"/>
            </a:lvl1pPr>
          </a:lstStyle>
          <a:p>
            <a:r>
              <a:rPr lang="en-US" dirty="0"/>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447800" y="2252663"/>
            <a:ext cx="7696200" cy="7158035"/>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icture Placeholder 3">
            <a:extLst>
              <a:ext uri="{FF2B5EF4-FFF2-40B4-BE49-F238E27FC236}">
                <a16:creationId xmlns:a16="http://schemas.microsoft.com/office/drawing/2014/main" id="{EBD6B23E-6FC6-45CC-0B61-FB241E0CE958}"/>
              </a:ext>
            </a:extLst>
          </p:cNvPr>
          <p:cNvSpPr>
            <a:spLocks noGrp="1"/>
          </p:cNvSpPr>
          <p:nvPr>
            <p:ph type="pic" sz="quarter" idx="11"/>
          </p:nvPr>
        </p:nvSpPr>
        <p:spPr>
          <a:xfrm>
            <a:off x="9601200" y="2247900"/>
            <a:ext cx="7658100" cy="7162800"/>
          </a:xfrm>
          <a:prstGeom prst="roundRect">
            <a:avLst>
              <a:gd name="adj" fmla="val 5674"/>
            </a:avLst>
          </a:prstGeom>
          <a:noFill/>
        </p:spPr>
        <p:txBody>
          <a:bodyPr/>
          <a:lstStyle/>
          <a:p>
            <a:endParaRPr lang="en-US"/>
          </a:p>
        </p:txBody>
      </p:sp>
      <p:sp>
        <p:nvSpPr>
          <p:cNvPr id="7" name="Slide Number Placeholder 13">
            <a:extLst>
              <a:ext uri="{FF2B5EF4-FFF2-40B4-BE49-F238E27FC236}">
                <a16:creationId xmlns:a16="http://schemas.microsoft.com/office/drawing/2014/main" id="{07C1428E-0DC2-9667-2D90-F1E8D544CAAD}"/>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3418665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dirty="0"/>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dirty="0"/>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13">
            <a:extLst>
              <a:ext uri="{FF2B5EF4-FFF2-40B4-BE49-F238E27FC236}">
                <a16:creationId xmlns:a16="http://schemas.microsoft.com/office/drawing/2014/main" id="{375F9A9E-5252-363C-B622-0AA168FC9545}"/>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169092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Reste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BAD205-86B3-5B5C-4A15-F5FCDDC137C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0" y="0"/>
            <a:ext cx="18287999" cy="10287000"/>
          </a:xfrm>
          <a:prstGeom prst="rect">
            <a:avLst/>
          </a:prstGeom>
        </p:spPr>
      </p:pic>
      <p:sp>
        <p:nvSpPr>
          <p:cNvPr id="25" name="AutoShape 2">
            <a:extLst>
              <a:ext uri="{FF2B5EF4-FFF2-40B4-BE49-F238E27FC236}">
                <a16:creationId xmlns:a16="http://schemas.microsoft.com/office/drawing/2014/main" id="{CC192968-6CAF-AD88-E307-96F90CC3858A}"/>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dirty="0"/>
          </a:p>
        </p:txBody>
      </p:sp>
      <p:sp>
        <p:nvSpPr>
          <p:cNvPr id="26" name="Title 20">
            <a:extLst>
              <a:ext uri="{FF2B5EF4-FFF2-40B4-BE49-F238E27FC236}">
                <a16:creationId xmlns:a16="http://schemas.microsoft.com/office/drawing/2014/main" id="{3A25834C-3DA6-BA86-B8CB-BD7690EDF47F}"/>
              </a:ext>
            </a:extLst>
          </p:cNvPr>
          <p:cNvSpPr>
            <a:spLocks noGrp="1"/>
          </p:cNvSpPr>
          <p:nvPr>
            <p:ph type="title"/>
          </p:nvPr>
        </p:nvSpPr>
        <p:spPr>
          <a:xfrm>
            <a:off x="1028700" y="775526"/>
            <a:ext cx="16230600" cy="1143000"/>
          </a:xfrm>
        </p:spPr>
        <p:txBody>
          <a:bodyPr/>
          <a:lstStyle>
            <a:lvl1pPr algn="l">
              <a:defRPr sz="6000"/>
            </a:lvl1pPr>
          </a:lstStyle>
          <a:p>
            <a:r>
              <a:rPr lang="en-US" dirty="0"/>
              <a:t>Click to edit Master title style</a:t>
            </a:r>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62306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13">
            <a:extLst>
              <a:ext uri="{FF2B5EF4-FFF2-40B4-BE49-F238E27FC236}">
                <a16:creationId xmlns:a16="http://schemas.microsoft.com/office/drawing/2014/main" id="{375F9A9E-5252-363C-B622-0AA168FC9545}"/>
              </a:ext>
            </a:extLst>
          </p:cNvPr>
          <p:cNvSpPr>
            <a:spLocks noGrp="1"/>
          </p:cNvSpPr>
          <p:nvPr>
            <p:ph type="sldNum" sz="quarter" idx="13"/>
          </p:nvPr>
        </p:nvSpPr>
        <p:spPr>
          <a:xfrm>
            <a:off x="15392400" y="89558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543452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Stable Slide (Righ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D79C4A-DAB0-4731-FCB3-8E0940500CFF}"/>
              </a:ext>
            </a:extLst>
          </p:cNvPr>
          <p:cNvPicPr>
            <a:picLocks noChangeAspect="1"/>
          </p:cNvPicPr>
          <p:nvPr userDrawn="1"/>
        </p:nvPicPr>
        <p:blipFill>
          <a:blip r:embed="rId2" cstate="email">
            <a:extLst>
              <a:ext uri="{28A0092B-C50C-407E-A947-70E740481C1C}">
                <a14:useLocalDpi xmlns:a14="http://schemas.microsoft.com/office/drawing/2010/main"/>
              </a:ext>
            </a:extLst>
          </a:blip>
          <a:srcRect l="18426" t="34011" r="18426" b="16643"/>
          <a:stretch>
            <a:fillRect/>
          </a:stretch>
        </p:blipFill>
        <p:spPr>
          <a:xfrm>
            <a:off x="12747625" y="-168025"/>
            <a:ext cx="4386263" cy="2409451"/>
          </a:xfrm>
          <a:prstGeom prst="rect">
            <a:avLst/>
          </a:prstGeom>
        </p:spPr>
      </p:pic>
      <p:sp>
        <p:nvSpPr>
          <p:cNvPr id="21" name="Picture Placeholder 20">
            <a:extLst>
              <a:ext uri="{FF2B5EF4-FFF2-40B4-BE49-F238E27FC236}">
                <a16:creationId xmlns:a16="http://schemas.microsoft.com/office/drawing/2014/main" id="{D4BF5EAF-CE17-B934-E178-267B47380AF0}"/>
              </a:ext>
            </a:extLst>
          </p:cNvPr>
          <p:cNvSpPr>
            <a:spLocks noGrp="1"/>
          </p:cNvSpPr>
          <p:nvPr>
            <p:ph type="pic" sz="quarter" idx="11"/>
          </p:nvPr>
        </p:nvSpPr>
        <p:spPr>
          <a:xfrm>
            <a:off x="12747625" y="2605088"/>
            <a:ext cx="4386263" cy="7681912"/>
          </a:xfrm>
          <a:no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106299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10629900" cy="1143000"/>
          </a:xfrm>
        </p:spPr>
        <p:txBody>
          <a:bodyPr/>
          <a:lstStyle>
            <a:lvl1pPr algn="l">
              <a:defRPr sz="6000"/>
            </a:lvl1pPr>
          </a:lstStyle>
          <a:p>
            <a:r>
              <a:rPr lang="en-US" dirty="0"/>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10629900" cy="11239"/>
          </a:xfrm>
          <a:prstGeom prst="line">
            <a:avLst/>
          </a:prstGeom>
          <a:ln w="19050" cap="flat">
            <a:solidFill>
              <a:srgbClr val="343434"/>
            </a:solidFill>
            <a:prstDash val="solid"/>
            <a:headEnd type="none" w="sm" len="sm"/>
            <a:tailEnd type="none" w="sm" len="sm"/>
          </a:ln>
        </p:spPr>
        <p:txBody>
          <a:bodyPr/>
          <a:lstStyle/>
          <a:p>
            <a:endParaRPr lang="en-US" dirty="0"/>
          </a:p>
        </p:txBody>
      </p:sp>
      <p:sp>
        <p:nvSpPr>
          <p:cNvPr id="8" name="Slide Number Placeholder 13">
            <a:extLst>
              <a:ext uri="{FF2B5EF4-FFF2-40B4-BE49-F238E27FC236}">
                <a16:creationId xmlns:a16="http://schemas.microsoft.com/office/drawing/2014/main" id="{39361085-BA0A-B7FD-964C-7F43440BCA3B}"/>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244291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Stable Slide (Right)">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1CC3347A-D008-CB93-D955-2DEFDEBB036A}"/>
              </a:ext>
            </a:extLst>
          </p:cNvPr>
          <p:cNvGrpSpPr/>
          <p:nvPr userDrawn="1"/>
        </p:nvGrpSpPr>
        <p:grpSpPr>
          <a:xfrm>
            <a:off x="11109612" y="-666477"/>
            <a:ext cx="7283646" cy="11878896"/>
            <a:chOff x="0" y="0"/>
            <a:chExt cx="1918326" cy="3128598"/>
          </a:xfrm>
        </p:grpSpPr>
        <p:sp>
          <p:nvSpPr>
            <p:cNvPr id="4" name="Freeform 3">
              <a:extLst>
                <a:ext uri="{FF2B5EF4-FFF2-40B4-BE49-F238E27FC236}">
                  <a16:creationId xmlns:a16="http://schemas.microsoft.com/office/drawing/2014/main" id="{1FC0B52B-6207-C543-FFEE-0DA44F6FDFA2}"/>
                </a:ext>
              </a:extLst>
            </p:cNvPr>
            <p:cNvSpPr/>
            <p:nvPr/>
          </p:nvSpPr>
          <p:spPr>
            <a:xfrm>
              <a:off x="0" y="0"/>
              <a:ext cx="1918327" cy="3128598"/>
            </a:xfrm>
            <a:custGeom>
              <a:avLst/>
              <a:gdLst/>
              <a:ahLst/>
              <a:cxnLst/>
              <a:rect l="l" t="t" r="r" b="b"/>
              <a:pathLst>
                <a:path w="1918327" h="3128598">
                  <a:moveTo>
                    <a:pt x="0" y="0"/>
                  </a:moveTo>
                  <a:lnTo>
                    <a:pt x="1918327" y="0"/>
                  </a:lnTo>
                  <a:lnTo>
                    <a:pt x="1918327" y="3128598"/>
                  </a:lnTo>
                  <a:lnTo>
                    <a:pt x="0" y="3128598"/>
                  </a:lnTo>
                  <a:close/>
                </a:path>
              </a:pathLst>
            </a:custGeom>
            <a:gradFill rotWithShape="1">
              <a:gsLst>
                <a:gs pos="0">
                  <a:srgbClr val="C8102E">
                    <a:alpha val="100000"/>
                  </a:srgbClr>
                </a:gs>
                <a:gs pos="100000">
                  <a:srgbClr val="73071A">
                    <a:alpha val="100000"/>
                  </a:srgbClr>
                </a:gs>
              </a:gsLst>
              <a:lin ang="0"/>
            </a:gradFill>
          </p:spPr>
          <p:txBody>
            <a:bodyPr/>
            <a:lstStyle/>
            <a:p>
              <a:endParaRPr lang="en-US"/>
            </a:p>
          </p:txBody>
        </p:sp>
        <p:sp>
          <p:nvSpPr>
            <p:cNvPr id="5" name="TextBox 4">
              <a:extLst>
                <a:ext uri="{FF2B5EF4-FFF2-40B4-BE49-F238E27FC236}">
                  <a16:creationId xmlns:a16="http://schemas.microsoft.com/office/drawing/2014/main" id="{1ED51E78-852D-23A5-4EC8-8C452C8268F9}"/>
                </a:ext>
              </a:extLst>
            </p:cNvPr>
            <p:cNvSpPr txBox="1"/>
            <p:nvPr/>
          </p:nvSpPr>
          <p:spPr>
            <a:xfrm>
              <a:off x="0" y="-57150"/>
              <a:ext cx="1918326" cy="3185748"/>
            </a:xfrm>
            <a:prstGeom prst="rect">
              <a:avLst/>
            </a:prstGeom>
          </p:spPr>
          <p:txBody>
            <a:bodyPr lIns="50800" tIns="50800" rIns="50800" bIns="50800" rtlCol="0" anchor="ctr"/>
            <a:lstStyle/>
            <a:p>
              <a:pPr algn="ctr">
                <a:lnSpc>
                  <a:spcPts val="3639"/>
                </a:lnSpc>
              </a:pPr>
              <a:endParaRPr/>
            </a:p>
          </p:txBody>
        </p:sp>
      </p:grpSp>
      <p:sp>
        <p:nvSpPr>
          <p:cNvPr id="6" name="Freeform 5">
            <a:extLst>
              <a:ext uri="{FF2B5EF4-FFF2-40B4-BE49-F238E27FC236}">
                <a16:creationId xmlns:a16="http://schemas.microsoft.com/office/drawing/2014/main" id="{CBB4404F-1D02-E2B4-2533-647AA06477D9}"/>
              </a:ext>
            </a:extLst>
          </p:cNvPr>
          <p:cNvSpPr/>
          <p:nvPr userDrawn="1"/>
        </p:nvSpPr>
        <p:spPr>
          <a:xfrm>
            <a:off x="11109612" y="0"/>
            <a:ext cx="7283646" cy="8568587"/>
          </a:xfrm>
          <a:custGeom>
            <a:avLst/>
            <a:gdLst/>
            <a:ahLst/>
            <a:cxnLst/>
            <a:rect l="l" t="t" r="r" b="b"/>
            <a:pathLst>
              <a:path w="7283646" h="8568587">
                <a:moveTo>
                  <a:pt x="0" y="0"/>
                </a:moveTo>
                <a:lnTo>
                  <a:pt x="7283645" y="0"/>
                </a:lnTo>
                <a:lnTo>
                  <a:pt x="7283645" y="8568587"/>
                </a:lnTo>
                <a:lnTo>
                  <a:pt x="0" y="8568587"/>
                </a:lnTo>
                <a:lnTo>
                  <a:pt x="0" y="0"/>
                </a:lnTo>
                <a:close/>
              </a:path>
            </a:pathLst>
          </a:custGeom>
          <a:blipFill>
            <a:blip r:embed="rId2" cstate="email">
              <a:extLst>
                <a:ext uri="{28A0092B-C50C-407E-A947-70E740481C1C}">
                  <a14:useLocalDpi xmlns:a14="http://schemas.microsoft.com/office/drawing/2010/main"/>
                </a:ext>
              </a:extLst>
            </a:blip>
            <a:stretch>
              <a:fillRect t="-733" b="-1271"/>
            </a:stretch>
          </a:blipFill>
        </p:spPr>
        <p:txBody>
          <a:bodyPr/>
          <a:lstStyle/>
          <a:p>
            <a:endParaRPr lang="en-US"/>
          </a:p>
        </p:txBody>
      </p:sp>
      <p:sp>
        <p:nvSpPr>
          <p:cNvPr id="27" name="Content Placeholder 22">
            <a:extLst>
              <a:ext uri="{FF2B5EF4-FFF2-40B4-BE49-F238E27FC236}">
                <a16:creationId xmlns:a16="http://schemas.microsoft.com/office/drawing/2014/main" id="{DECC5BF1-7BC4-4CE6-1225-768A19C15392}"/>
              </a:ext>
            </a:extLst>
          </p:cNvPr>
          <p:cNvSpPr>
            <a:spLocks noGrp="1"/>
          </p:cNvSpPr>
          <p:nvPr>
            <p:ph sz="quarter" idx="10"/>
          </p:nvPr>
        </p:nvSpPr>
        <p:spPr>
          <a:xfrm>
            <a:off x="1028700" y="2252664"/>
            <a:ext cx="97155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itle 20">
            <a:extLst>
              <a:ext uri="{FF2B5EF4-FFF2-40B4-BE49-F238E27FC236}">
                <a16:creationId xmlns:a16="http://schemas.microsoft.com/office/drawing/2014/main" id="{56C4352F-A67A-F2FC-233E-0700376081D7}"/>
              </a:ext>
            </a:extLst>
          </p:cNvPr>
          <p:cNvSpPr>
            <a:spLocks noGrp="1"/>
          </p:cNvSpPr>
          <p:nvPr>
            <p:ph type="title"/>
          </p:nvPr>
        </p:nvSpPr>
        <p:spPr>
          <a:xfrm>
            <a:off x="1028700" y="775526"/>
            <a:ext cx="9715500" cy="1143000"/>
          </a:xfrm>
        </p:spPr>
        <p:txBody>
          <a:bodyPr/>
          <a:lstStyle>
            <a:lvl1pPr algn="l">
              <a:defRPr sz="6000"/>
            </a:lvl1pPr>
          </a:lstStyle>
          <a:p>
            <a:r>
              <a:rPr lang="en-US" dirty="0"/>
              <a:t>Click to edit Master title style</a:t>
            </a:r>
          </a:p>
        </p:txBody>
      </p:sp>
      <p:sp>
        <p:nvSpPr>
          <p:cNvPr id="10" name="AutoShape 2">
            <a:extLst>
              <a:ext uri="{FF2B5EF4-FFF2-40B4-BE49-F238E27FC236}">
                <a16:creationId xmlns:a16="http://schemas.microsoft.com/office/drawing/2014/main" id="{D4BFD7F3-AD6A-D633-4EE4-1385711CAF48}"/>
              </a:ext>
            </a:extLst>
          </p:cNvPr>
          <p:cNvSpPr/>
          <p:nvPr userDrawn="1"/>
        </p:nvSpPr>
        <p:spPr>
          <a:xfrm flipV="1">
            <a:off x="1028700" y="1918525"/>
            <a:ext cx="9715500" cy="11238"/>
          </a:xfrm>
          <a:prstGeom prst="line">
            <a:avLst/>
          </a:prstGeom>
          <a:ln w="19050" cap="flat">
            <a:solidFill>
              <a:srgbClr val="343434"/>
            </a:solidFill>
            <a:prstDash val="solid"/>
            <a:headEnd type="none" w="sm" len="sm"/>
            <a:tailEnd type="none" w="sm" len="sm"/>
          </a:ln>
        </p:spPr>
        <p:txBody>
          <a:bodyPr/>
          <a:lstStyle/>
          <a:p>
            <a:endParaRPr lang="en-US" dirty="0"/>
          </a:p>
        </p:txBody>
      </p:sp>
      <p:pic>
        <p:nvPicPr>
          <p:cNvPr id="8" name="Picture 7">
            <a:extLst>
              <a:ext uri="{FF2B5EF4-FFF2-40B4-BE49-F238E27FC236}">
                <a16:creationId xmlns:a16="http://schemas.microsoft.com/office/drawing/2014/main" id="{CA5F90BA-16AA-8E31-D94D-4692096F1199}"/>
              </a:ext>
            </a:extLst>
          </p:cNvPr>
          <p:cNvPicPr>
            <a:picLocks noChangeAspect="1"/>
          </p:cNvPicPr>
          <p:nvPr userDrawn="1"/>
        </p:nvPicPr>
        <p:blipFill>
          <a:blip r:embed="rId3" cstate="email">
            <a:extLst>
              <a:ext uri="{28A0092B-C50C-407E-A947-70E740481C1C}">
                <a14:useLocalDpi xmlns:a14="http://schemas.microsoft.com/office/drawing/2010/main"/>
              </a:ext>
            </a:extLst>
          </a:blip>
          <a:srcRect b="21732"/>
          <a:stretch>
            <a:fillRect/>
          </a:stretch>
        </p:blipFill>
        <p:spPr>
          <a:xfrm>
            <a:off x="11075741" y="5461643"/>
            <a:ext cx="7244417" cy="4863458"/>
          </a:xfrm>
          <a:prstGeom prst="rect">
            <a:avLst/>
          </a:prstGeom>
        </p:spPr>
      </p:pic>
      <p:sp>
        <p:nvSpPr>
          <p:cNvPr id="3" name="Slide Number Placeholder 13">
            <a:extLst>
              <a:ext uri="{FF2B5EF4-FFF2-40B4-BE49-F238E27FC236}">
                <a16:creationId xmlns:a16="http://schemas.microsoft.com/office/drawing/2014/main" id="{EC333DA3-4C1D-29A1-145E-9871391E491F}"/>
              </a:ext>
            </a:extLst>
          </p:cNvPr>
          <p:cNvSpPr>
            <a:spLocks noGrp="1"/>
          </p:cNvSpPr>
          <p:nvPr>
            <p:ph type="sldNum" sz="quarter" idx="13"/>
          </p:nvPr>
        </p:nvSpPr>
        <p:spPr>
          <a:xfrm>
            <a:off x="15906750" y="9527350"/>
            <a:ext cx="2133600" cy="365125"/>
          </a:xfrm>
        </p:spPr>
        <p:txBody>
          <a:bodyPr/>
          <a:lstStyle>
            <a:lvl1pPr>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extLst>
      <p:ext uri="{BB962C8B-B14F-4D97-AF65-F5344CB8AC3E}">
        <p14:creationId xmlns:p14="http://schemas.microsoft.com/office/powerpoint/2010/main" val="901065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illed Up Slide">
    <p:bg>
      <p:bgPr>
        <a:gradFill>
          <a:gsLst>
            <a:gs pos="0">
              <a:srgbClr val="38040D">
                <a:alpha val="100000"/>
              </a:srgbClr>
            </a:gs>
            <a:gs pos="50000">
              <a:srgbClr val="73071A">
                <a:alpha val="100000"/>
              </a:srgbClr>
            </a:gs>
            <a:gs pos="100000">
              <a:srgbClr val="C8102E">
                <a:alpha val="100000"/>
              </a:srgbClr>
            </a:gs>
          </a:gsLst>
          <a:lin ang="2700000" scaled="0"/>
        </a:gra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C58122F1-94E2-8824-7D90-5368D49D70C7}"/>
              </a:ext>
            </a:extLst>
          </p:cNvPr>
          <p:cNvGrpSpPr>
            <a:grpSpLocks noGrp="1" noUngrp="1" noRot="1" noMove="1" noResize="1"/>
          </p:cNvGrpSpPr>
          <p:nvPr userDrawn="1"/>
        </p:nvGrpSpPr>
        <p:grpSpPr>
          <a:xfrm>
            <a:off x="13588465" y="-1094939"/>
            <a:ext cx="6660328" cy="13333577"/>
            <a:chOff x="13588465" y="-1094939"/>
            <a:chExt cx="6660328" cy="13333577"/>
          </a:xfrm>
        </p:grpSpPr>
        <p:sp>
          <p:nvSpPr>
            <p:cNvPr id="3" name="Freeform 2">
              <a:extLst>
                <a:ext uri="{FF2B5EF4-FFF2-40B4-BE49-F238E27FC236}">
                  <a16:creationId xmlns:a16="http://schemas.microsoft.com/office/drawing/2014/main" id="{B1AC8D82-EC31-C56E-8081-DF76753AA216}"/>
                </a:ext>
              </a:extLst>
            </p:cNvPr>
            <p:cNvSpPr>
              <a:spLocks noGrp="1" noRot="1" noMove="1" noResize="1" noEditPoints="1" noAdjustHandles="1" noChangeArrowheads="1" noChangeShapeType="1"/>
            </p:cNvSpPr>
            <p:nvPr userDrawn="1"/>
          </p:nvSpPr>
          <p:spPr>
            <a:xfrm rot="13799995">
              <a:off x="14632818" y="6974870"/>
              <a:ext cx="4050802" cy="3882538"/>
            </a:xfrm>
            <a:custGeom>
              <a:avLst/>
              <a:gdLst/>
              <a:ahLst/>
              <a:cxnLst/>
              <a:rect l="l" t="t" r="r" b="b"/>
              <a:pathLst>
                <a:path w="4050802" h="3882538">
                  <a:moveTo>
                    <a:pt x="0" y="0"/>
                  </a:moveTo>
                  <a:lnTo>
                    <a:pt x="4050802" y="0"/>
                  </a:lnTo>
                  <a:lnTo>
                    <a:pt x="4050802" y="3882538"/>
                  </a:lnTo>
                  <a:lnTo>
                    <a:pt x="0" y="3882538"/>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3">
              <a:extLst>
                <a:ext uri="{FF2B5EF4-FFF2-40B4-BE49-F238E27FC236}">
                  <a16:creationId xmlns:a16="http://schemas.microsoft.com/office/drawing/2014/main" id="{C2CBDA4D-670D-58F7-5498-BC766A612DE9}"/>
                </a:ext>
              </a:extLst>
            </p:cNvPr>
            <p:cNvSpPr>
              <a:spLocks noGrp="1" noRot="1" noMove="1" noResize="1" noEditPoints="1" noAdjustHandles="1" noChangeArrowheads="1" noChangeShapeType="1"/>
            </p:cNvSpPr>
            <p:nvPr userDrawn="1"/>
          </p:nvSpPr>
          <p:spPr>
            <a:xfrm rot="20075225">
              <a:off x="13588465" y="8765378"/>
              <a:ext cx="2384032" cy="2285003"/>
            </a:xfrm>
            <a:custGeom>
              <a:avLst/>
              <a:gdLst/>
              <a:ahLst/>
              <a:cxnLst/>
              <a:rect l="l" t="t" r="r" b="b"/>
              <a:pathLst>
                <a:path w="2384032" h="2285003">
                  <a:moveTo>
                    <a:pt x="0" y="0"/>
                  </a:moveTo>
                  <a:lnTo>
                    <a:pt x="2384032" y="0"/>
                  </a:lnTo>
                  <a:lnTo>
                    <a:pt x="2384032" y="2285003"/>
                  </a:lnTo>
                  <a:lnTo>
                    <a:pt x="0" y="2285003"/>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Freeform 4">
              <a:extLst>
                <a:ext uri="{FF2B5EF4-FFF2-40B4-BE49-F238E27FC236}">
                  <a16:creationId xmlns:a16="http://schemas.microsoft.com/office/drawing/2014/main" id="{F4DB0F9A-5FAB-B0BF-CCCC-F6D6AC57353A}"/>
                </a:ext>
              </a:extLst>
            </p:cNvPr>
            <p:cNvSpPr>
              <a:spLocks noGrp="1" noRot="1" noMove="1" noResize="1" noEditPoints="1" noAdjustHandles="1" noChangeArrowheads="1" noChangeShapeType="1"/>
            </p:cNvSpPr>
            <p:nvPr userDrawn="1"/>
          </p:nvSpPr>
          <p:spPr>
            <a:xfrm rot="13282074">
              <a:off x="17061567" y="7372382"/>
              <a:ext cx="3187226" cy="3054834"/>
            </a:xfrm>
            <a:custGeom>
              <a:avLst/>
              <a:gdLst/>
              <a:ahLst/>
              <a:cxnLst/>
              <a:rect l="l" t="t" r="r" b="b"/>
              <a:pathLst>
                <a:path w="3187226" h="3054834">
                  <a:moveTo>
                    <a:pt x="0" y="0"/>
                  </a:moveTo>
                  <a:lnTo>
                    <a:pt x="3187226" y="0"/>
                  </a:lnTo>
                  <a:lnTo>
                    <a:pt x="3187226" y="3054834"/>
                  </a:lnTo>
                  <a:lnTo>
                    <a:pt x="0" y="3054834"/>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3" name="Freeform 5">
              <a:extLst>
                <a:ext uri="{FF2B5EF4-FFF2-40B4-BE49-F238E27FC236}">
                  <a16:creationId xmlns:a16="http://schemas.microsoft.com/office/drawing/2014/main" id="{29E10A3C-7779-E9D5-FA92-78526F3232A4}"/>
                </a:ext>
              </a:extLst>
            </p:cNvPr>
            <p:cNvSpPr>
              <a:spLocks noGrp="1" noRot="1" noMove="1" noResize="1" noEditPoints="1" noAdjustHandles="1" noChangeArrowheads="1" noChangeShapeType="1"/>
            </p:cNvSpPr>
            <p:nvPr userDrawn="1"/>
          </p:nvSpPr>
          <p:spPr>
            <a:xfrm rot="343874">
              <a:off x="15444862" y="8818143"/>
              <a:ext cx="3568735" cy="3420495"/>
            </a:xfrm>
            <a:custGeom>
              <a:avLst/>
              <a:gdLst/>
              <a:ahLst/>
              <a:cxnLst/>
              <a:rect l="l" t="t" r="r" b="b"/>
              <a:pathLst>
                <a:path w="3568735" h="3420495">
                  <a:moveTo>
                    <a:pt x="0" y="0"/>
                  </a:moveTo>
                  <a:lnTo>
                    <a:pt x="3568735" y="0"/>
                  </a:lnTo>
                  <a:lnTo>
                    <a:pt x="3568735"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5" name="Freeform 6">
              <a:extLst>
                <a:ext uri="{FF2B5EF4-FFF2-40B4-BE49-F238E27FC236}">
                  <a16:creationId xmlns:a16="http://schemas.microsoft.com/office/drawing/2014/main" id="{451700CF-EDFC-15B6-0D20-F4E89F502964}"/>
                </a:ext>
              </a:extLst>
            </p:cNvPr>
            <p:cNvSpPr>
              <a:spLocks noGrp="1" noRot="1" noMove="1" noResize="1" noEditPoints="1" noAdjustHandles="1" noChangeArrowheads="1" noChangeShapeType="1"/>
            </p:cNvSpPr>
            <p:nvPr userDrawn="1"/>
          </p:nvSpPr>
          <p:spPr>
            <a:xfrm rot="580889">
              <a:off x="15761485" y="-1094939"/>
              <a:ext cx="3568735" cy="3420495"/>
            </a:xfrm>
            <a:custGeom>
              <a:avLst/>
              <a:gdLst/>
              <a:ahLst/>
              <a:cxnLst/>
              <a:rect l="l" t="t" r="r" b="b"/>
              <a:pathLst>
                <a:path w="3568735" h="3420495">
                  <a:moveTo>
                    <a:pt x="0" y="0"/>
                  </a:moveTo>
                  <a:lnTo>
                    <a:pt x="3568736" y="0"/>
                  </a:lnTo>
                  <a:lnTo>
                    <a:pt x="3568736" y="3420495"/>
                  </a:lnTo>
                  <a:lnTo>
                    <a:pt x="0" y="3420495"/>
                  </a:lnTo>
                  <a:lnTo>
                    <a:pt x="0" y="0"/>
                  </a:lnTo>
                  <a:close/>
                </a:path>
              </a:pathLst>
            </a:custGeom>
            <a:blipFill>
              <a:blip>
                <a:alphaModFix amt="70000"/>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7" name="Freeform 7">
              <a:extLst>
                <a:ext uri="{FF2B5EF4-FFF2-40B4-BE49-F238E27FC236}">
                  <a16:creationId xmlns:a16="http://schemas.microsoft.com/office/drawing/2014/main" id="{B39BD9A8-3190-DF81-6823-A34EB38BB601}"/>
                </a:ext>
              </a:extLst>
            </p:cNvPr>
            <p:cNvSpPr>
              <a:spLocks noGrp="1" noRot="1" noMove="1" noResize="1" noEditPoints="1" noAdjustHandles="1" noChangeArrowheads="1" noChangeShapeType="1"/>
            </p:cNvSpPr>
            <p:nvPr userDrawn="1"/>
          </p:nvSpPr>
          <p:spPr>
            <a:xfrm>
              <a:off x="16754963" y="6869187"/>
              <a:ext cx="1482317" cy="1531649"/>
            </a:xfrm>
            <a:custGeom>
              <a:avLst/>
              <a:gdLst/>
              <a:ahLst/>
              <a:cxnLst/>
              <a:rect l="l" t="t" r="r" b="b"/>
              <a:pathLst>
                <a:path w="1482317" h="1531649">
                  <a:moveTo>
                    <a:pt x="0" y="0"/>
                  </a:moveTo>
                  <a:lnTo>
                    <a:pt x="1482316" y="0"/>
                  </a:lnTo>
                  <a:lnTo>
                    <a:pt x="1482316" y="1531649"/>
                  </a:lnTo>
                  <a:lnTo>
                    <a:pt x="0" y="153164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9" name="Freeform 8">
              <a:extLst>
                <a:ext uri="{FF2B5EF4-FFF2-40B4-BE49-F238E27FC236}">
                  <a16:creationId xmlns:a16="http://schemas.microsoft.com/office/drawing/2014/main" id="{597CF066-EBB9-6492-06F7-8AE04DCA7A1D}"/>
                </a:ext>
              </a:extLst>
            </p:cNvPr>
            <p:cNvSpPr>
              <a:spLocks noGrp="1" noRot="1" noMove="1" noResize="1" noEditPoints="1" noAdjustHandles="1" noChangeArrowheads="1" noChangeShapeType="1"/>
            </p:cNvSpPr>
            <p:nvPr userDrawn="1"/>
          </p:nvSpPr>
          <p:spPr>
            <a:xfrm rot="3779450">
              <a:off x="15900712" y="6334787"/>
              <a:ext cx="1385546" cy="1431658"/>
            </a:xfrm>
            <a:custGeom>
              <a:avLst/>
              <a:gdLst/>
              <a:ahLst/>
              <a:cxnLst/>
              <a:rect l="l" t="t" r="r" b="b"/>
              <a:pathLst>
                <a:path w="1385546" h="1431658">
                  <a:moveTo>
                    <a:pt x="0" y="0"/>
                  </a:moveTo>
                  <a:lnTo>
                    <a:pt x="1385547" y="0"/>
                  </a:lnTo>
                  <a:lnTo>
                    <a:pt x="1385547" y="1431659"/>
                  </a:lnTo>
                  <a:lnTo>
                    <a:pt x="0" y="1431659"/>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Freeform 9">
              <a:extLst>
                <a:ext uri="{FF2B5EF4-FFF2-40B4-BE49-F238E27FC236}">
                  <a16:creationId xmlns:a16="http://schemas.microsoft.com/office/drawing/2014/main" id="{682442FD-D51D-EE1C-DDFB-CB27D9B60D6D}"/>
                </a:ext>
              </a:extLst>
            </p:cNvPr>
            <p:cNvSpPr>
              <a:spLocks noGrp="1" noRot="1" noMove="1" noResize="1" noEditPoints="1" noAdjustHandles="1" noChangeArrowheads="1" noChangeShapeType="1"/>
            </p:cNvSpPr>
            <p:nvPr userDrawn="1"/>
          </p:nvSpPr>
          <p:spPr>
            <a:xfrm rot="3779450">
              <a:off x="17181261" y="701091"/>
              <a:ext cx="1702029" cy="1758673"/>
            </a:xfrm>
            <a:custGeom>
              <a:avLst/>
              <a:gdLst/>
              <a:ahLst/>
              <a:cxnLst/>
              <a:rect l="l" t="t" r="r" b="b"/>
              <a:pathLst>
                <a:path w="1702029" h="1758673">
                  <a:moveTo>
                    <a:pt x="0" y="0"/>
                  </a:moveTo>
                  <a:lnTo>
                    <a:pt x="1702029" y="0"/>
                  </a:lnTo>
                  <a:lnTo>
                    <a:pt x="1702029" y="1758674"/>
                  </a:lnTo>
                  <a:lnTo>
                    <a:pt x="0" y="1758674"/>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Freeform 10">
              <a:extLst>
                <a:ext uri="{FF2B5EF4-FFF2-40B4-BE49-F238E27FC236}">
                  <a16:creationId xmlns:a16="http://schemas.microsoft.com/office/drawing/2014/main" id="{12166DC1-86AA-A633-AD85-85A41A73482E}"/>
                </a:ext>
              </a:extLst>
            </p:cNvPr>
            <p:cNvSpPr>
              <a:spLocks noGrp="1" noRot="1" noMove="1" noResize="1" noEditPoints="1" noAdjustHandles="1" noChangeArrowheads="1" noChangeShapeType="1"/>
            </p:cNvSpPr>
            <p:nvPr userDrawn="1"/>
          </p:nvSpPr>
          <p:spPr>
            <a:xfrm rot="3646892">
              <a:off x="15468533" y="6259845"/>
              <a:ext cx="852528" cy="880901"/>
            </a:xfrm>
            <a:custGeom>
              <a:avLst/>
              <a:gdLst/>
              <a:ahLst/>
              <a:cxnLst/>
              <a:rect l="l" t="t" r="r" b="b"/>
              <a:pathLst>
                <a:path w="852528" h="880901">
                  <a:moveTo>
                    <a:pt x="0" y="0"/>
                  </a:moveTo>
                  <a:lnTo>
                    <a:pt x="852527" y="0"/>
                  </a:lnTo>
                  <a:lnTo>
                    <a:pt x="852527" y="880901"/>
                  </a:lnTo>
                  <a:lnTo>
                    <a:pt x="0" y="88090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5" name="Freeform 11">
              <a:extLst>
                <a:ext uri="{FF2B5EF4-FFF2-40B4-BE49-F238E27FC236}">
                  <a16:creationId xmlns:a16="http://schemas.microsoft.com/office/drawing/2014/main" id="{8822D78A-4C10-D224-8F3A-5E63C3DAA9D4}"/>
                </a:ext>
              </a:extLst>
            </p:cNvPr>
            <p:cNvSpPr>
              <a:spLocks noGrp="1" noRot="1" noMove="1" noResize="1" noEditPoints="1" noAdjustHandles="1" noChangeArrowheads="1" noChangeShapeType="1"/>
            </p:cNvSpPr>
            <p:nvPr userDrawn="1"/>
          </p:nvSpPr>
          <p:spPr>
            <a:xfrm rot="3646892">
              <a:off x="17057569" y="6538486"/>
              <a:ext cx="621332" cy="642011"/>
            </a:xfrm>
            <a:custGeom>
              <a:avLst/>
              <a:gdLst/>
              <a:ahLst/>
              <a:cxnLst/>
              <a:rect l="l" t="t" r="r" b="b"/>
              <a:pathLst>
                <a:path w="621332" h="642011">
                  <a:moveTo>
                    <a:pt x="0" y="0"/>
                  </a:moveTo>
                  <a:lnTo>
                    <a:pt x="621333" y="0"/>
                  </a:lnTo>
                  <a:lnTo>
                    <a:pt x="621333" y="642011"/>
                  </a:lnTo>
                  <a:lnTo>
                    <a:pt x="0" y="642011"/>
                  </a:lnTo>
                  <a:lnTo>
                    <a:pt x="0" y="0"/>
                  </a:lnTo>
                  <a:close/>
                </a:path>
              </a:pathLst>
            </a:custGeom>
            <a:blipFill>
              <a:blip>
                <a:alphaModFix amt="71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9" name="AutoShape 2">
            <a:extLst>
              <a:ext uri="{FF2B5EF4-FFF2-40B4-BE49-F238E27FC236}">
                <a16:creationId xmlns:a16="http://schemas.microsoft.com/office/drawing/2014/main" id="{39608276-8009-CD08-5D47-40C3CB46672D}"/>
              </a:ext>
            </a:extLst>
          </p:cNvPr>
          <p:cNvSpPr/>
          <p:nvPr userDrawn="1"/>
        </p:nvSpPr>
        <p:spPr>
          <a:xfrm flipV="1">
            <a:off x="1028700" y="1929765"/>
            <a:ext cx="16230600" cy="0"/>
          </a:xfrm>
          <a:prstGeom prst="line">
            <a:avLst/>
          </a:prstGeom>
          <a:ln w="19050" cap="flat">
            <a:solidFill>
              <a:schemeClr val="bg1"/>
            </a:solidFill>
            <a:prstDash val="solid"/>
            <a:headEnd type="none" w="sm" len="sm"/>
            <a:tailEnd type="none" w="sm" len="sm"/>
          </a:ln>
        </p:spPr>
        <p:txBody>
          <a:bodyPr/>
          <a:lstStyle/>
          <a:p>
            <a:endParaRPr lang="en-US" dirty="0"/>
          </a:p>
        </p:txBody>
      </p:sp>
      <p:sp>
        <p:nvSpPr>
          <p:cNvPr id="10" name="Title 20">
            <a:extLst>
              <a:ext uri="{FF2B5EF4-FFF2-40B4-BE49-F238E27FC236}">
                <a16:creationId xmlns:a16="http://schemas.microsoft.com/office/drawing/2014/main" id="{E7D1AB37-C8E4-7140-71DC-A24ADCE9F803}"/>
              </a:ext>
            </a:extLst>
          </p:cNvPr>
          <p:cNvSpPr>
            <a:spLocks noGrp="1"/>
          </p:cNvSpPr>
          <p:nvPr>
            <p:ph type="title"/>
          </p:nvPr>
        </p:nvSpPr>
        <p:spPr>
          <a:xfrm>
            <a:off x="1028700" y="775526"/>
            <a:ext cx="16230600" cy="1143000"/>
          </a:xfrm>
        </p:spPr>
        <p:txBody>
          <a:bodyPr/>
          <a:lstStyle>
            <a:lvl1pPr algn="l">
              <a:defRPr sz="6000">
                <a:solidFill>
                  <a:schemeClr val="bg1"/>
                </a:solidFill>
              </a:defRPr>
            </a:lvl1pPr>
          </a:lstStyle>
          <a:p>
            <a:r>
              <a:rPr lang="en-US" dirty="0"/>
              <a:t>Click to edit Master title style</a:t>
            </a:r>
          </a:p>
        </p:txBody>
      </p:sp>
      <p:sp>
        <p:nvSpPr>
          <p:cNvPr id="11" name="Content Placeholder 22">
            <a:extLst>
              <a:ext uri="{FF2B5EF4-FFF2-40B4-BE49-F238E27FC236}">
                <a16:creationId xmlns:a16="http://schemas.microsoft.com/office/drawing/2014/main" id="{D7025FB0-CC5F-5496-1F49-09778D2CEEEA}"/>
              </a:ext>
            </a:extLst>
          </p:cNvPr>
          <p:cNvSpPr>
            <a:spLocks noGrp="1"/>
          </p:cNvSpPr>
          <p:nvPr>
            <p:ph sz="quarter" idx="10"/>
          </p:nvPr>
        </p:nvSpPr>
        <p:spPr>
          <a:xfrm>
            <a:off x="1028700" y="2252664"/>
            <a:ext cx="16230600" cy="5100636"/>
          </a:xfrm>
        </p:spPr>
        <p:txBody>
          <a:bodyPr/>
          <a:lstStyle>
            <a:lvl1pPr>
              <a:defRPr sz="2000">
                <a:solidFill>
                  <a:schemeClr val="bg1"/>
                </a:solidFill>
              </a:defRPr>
            </a:lvl1pPr>
            <a:lvl2pPr>
              <a:defRPr sz="2000">
                <a:solidFill>
                  <a:schemeClr val="bg1"/>
                </a:solidFill>
              </a:defRPr>
            </a:lvl2pPr>
            <a:lvl3pPr>
              <a:defRPr sz="2000">
                <a:solidFill>
                  <a:schemeClr val="bg1"/>
                </a:solidFill>
              </a:defRPr>
            </a:lvl3pPr>
            <a:lvl4pPr>
              <a:defRPr sz="2000">
                <a:solidFill>
                  <a:schemeClr val="bg1"/>
                </a:solidFill>
              </a:defRPr>
            </a:lvl4pPr>
            <a:lvl5pPr>
              <a:defRPr sz="20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13">
            <a:extLst>
              <a:ext uri="{FF2B5EF4-FFF2-40B4-BE49-F238E27FC236}">
                <a16:creationId xmlns:a16="http://schemas.microsoft.com/office/drawing/2014/main" id="{22632252-4F5F-E746-2873-E0F464464C0E}"/>
              </a:ext>
            </a:extLst>
          </p:cNvPr>
          <p:cNvSpPr>
            <a:spLocks noGrp="1"/>
          </p:cNvSpPr>
          <p:nvPr>
            <p:ph type="sldNum" sz="quarter" idx="13"/>
          </p:nvPr>
        </p:nvSpPr>
        <p:spPr>
          <a:xfrm>
            <a:off x="304800" y="9527350"/>
            <a:ext cx="2133600" cy="365125"/>
          </a:xfrm>
        </p:spPr>
        <p:txBody>
          <a:bodyPr/>
          <a:lstStyle>
            <a:lvl1pPr algn="l">
              <a:defRPr sz="1600">
                <a:solidFill>
                  <a:schemeClr val="bg1"/>
                </a:solidFill>
              </a:defRPr>
            </a:lvl1pPr>
          </a:lstStyle>
          <a:p>
            <a:fld id="{B6F15528-21DE-4FAA-801E-634DDDAF4B2B}" type="slidenum">
              <a:rPr lang="en-US" smtClean="0"/>
              <a:pPr/>
              <a:t>‹#›</a:t>
            </a:fld>
            <a:endParaRPr lang="en-US" dirty="0">
              <a:solidFill>
                <a:schemeClr val="bg1"/>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ture 1">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6124682"/>
            <a:ext cx="18288001" cy="4162318"/>
          </a:xfrm>
          <a:noFill/>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dirty="0"/>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252664"/>
            <a:ext cx="16230600" cy="30432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dirty="0"/>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6215313" y="-1310960"/>
            <a:ext cx="3811992" cy="3269731"/>
          </a:xfrm>
          <a:prstGeom prst="rect">
            <a:avLst/>
          </a:prstGeom>
        </p:spPr>
      </p:pic>
    </p:spTree>
    <p:extLst>
      <p:ext uri="{BB962C8B-B14F-4D97-AF65-F5344CB8AC3E}">
        <p14:creationId xmlns:p14="http://schemas.microsoft.com/office/powerpoint/2010/main" val="28033880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9" name="Picture Placeholder 2">
            <a:extLst>
              <a:ext uri="{FF2B5EF4-FFF2-40B4-BE49-F238E27FC236}">
                <a16:creationId xmlns:a16="http://schemas.microsoft.com/office/drawing/2014/main" id="{4CCF668A-2631-FC6D-E3B6-3ED6F61FD3CC}"/>
              </a:ext>
            </a:extLst>
          </p:cNvPr>
          <p:cNvSpPr>
            <a:spLocks noGrp="1"/>
          </p:cNvSpPr>
          <p:nvPr>
            <p:ph type="pic" sz="quarter" idx="13"/>
          </p:nvPr>
        </p:nvSpPr>
        <p:spPr>
          <a:xfrm>
            <a:off x="-2" y="0"/>
            <a:ext cx="18288001" cy="4162318"/>
          </a:xfrm>
        </p:spPr>
        <p:txBody>
          <a:bodyPr/>
          <a:lstStyle/>
          <a:p>
            <a:endParaRPr lang="en-US"/>
          </a:p>
        </p:txBody>
      </p:sp>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838200" y="4529514"/>
            <a:ext cx="7162800" cy="1154229"/>
          </a:xfrm>
        </p:spPr>
        <p:txBody>
          <a:bodyPr/>
          <a:lstStyle>
            <a:lvl1pPr algn="l">
              <a:defRPr sz="6000"/>
            </a:lvl1pPr>
          </a:lstStyle>
          <a:p>
            <a:r>
              <a:rPr lang="en-US" dirty="0"/>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8305800" y="4529514"/>
            <a:ext cx="8953500" cy="4991211"/>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8255225" flipV="1">
            <a:off x="15799501" y="8250968"/>
            <a:ext cx="3300597" cy="2831083"/>
          </a:xfrm>
          <a:prstGeom prst="rect">
            <a:avLst/>
          </a:prstGeom>
        </p:spPr>
      </p:pic>
      <p:sp>
        <p:nvSpPr>
          <p:cNvPr id="2" name="Content Placeholder 22">
            <a:extLst>
              <a:ext uri="{FF2B5EF4-FFF2-40B4-BE49-F238E27FC236}">
                <a16:creationId xmlns:a16="http://schemas.microsoft.com/office/drawing/2014/main" id="{8244DC51-B349-6B08-39FE-D23ED4C4DA0F}"/>
              </a:ext>
            </a:extLst>
          </p:cNvPr>
          <p:cNvSpPr>
            <a:spLocks noGrp="1"/>
          </p:cNvSpPr>
          <p:nvPr>
            <p:ph sz="quarter" idx="14"/>
          </p:nvPr>
        </p:nvSpPr>
        <p:spPr>
          <a:xfrm>
            <a:off x="838200" y="6210300"/>
            <a:ext cx="7162800" cy="3310425"/>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336176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9" name="Title 20">
            <a:extLst>
              <a:ext uri="{FF2B5EF4-FFF2-40B4-BE49-F238E27FC236}">
                <a16:creationId xmlns:a16="http://schemas.microsoft.com/office/drawing/2014/main" id="{41DA8B2D-0FC2-414F-EAF9-752F9B852FFF}"/>
              </a:ext>
            </a:extLst>
          </p:cNvPr>
          <p:cNvSpPr>
            <a:spLocks noGrp="1"/>
          </p:cNvSpPr>
          <p:nvPr>
            <p:ph type="title"/>
          </p:nvPr>
        </p:nvSpPr>
        <p:spPr>
          <a:xfrm>
            <a:off x="1028700" y="775526"/>
            <a:ext cx="16230600" cy="1143000"/>
          </a:xfrm>
        </p:spPr>
        <p:txBody>
          <a:bodyPr/>
          <a:lstStyle>
            <a:lvl1pPr algn="l">
              <a:defRPr sz="6000"/>
            </a:lvl1pPr>
          </a:lstStyle>
          <a:p>
            <a:r>
              <a:rPr lang="en-US" dirty="0"/>
              <a:t>Click to edit Master title style</a:t>
            </a:r>
          </a:p>
        </p:txBody>
      </p:sp>
      <p:sp>
        <p:nvSpPr>
          <p:cNvPr id="20" name="Content Placeholder 22">
            <a:extLst>
              <a:ext uri="{FF2B5EF4-FFF2-40B4-BE49-F238E27FC236}">
                <a16:creationId xmlns:a16="http://schemas.microsoft.com/office/drawing/2014/main" id="{16E40982-A9C8-CDEB-53FE-AD4A71B15F2E}"/>
              </a:ext>
            </a:extLst>
          </p:cNvPr>
          <p:cNvSpPr>
            <a:spLocks noGrp="1"/>
          </p:cNvSpPr>
          <p:nvPr>
            <p:ph sz="quarter" idx="10"/>
          </p:nvPr>
        </p:nvSpPr>
        <p:spPr>
          <a:xfrm>
            <a:off x="1028700" y="2801117"/>
            <a:ext cx="8115300" cy="5771381"/>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AutoShape 2">
            <a:extLst>
              <a:ext uri="{FF2B5EF4-FFF2-40B4-BE49-F238E27FC236}">
                <a16:creationId xmlns:a16="http://schemas.microsoft.com/office/drawing/2014/main" id="{19393D74-13AF-FADE-4B54-6EC0E6EFD75D}"/>
              </a:ext>
            </a:extLst>
          </p:cNvPr>
          <p:cNvSpPr/>
          <p:nvPr userDrawn="1"/>
        </p:nvSpPr>
        <p:spPr>
          <a:xfrm flipV="1">
            <a:off x="1028700" y="1929765"/>
            <a:ext cx="16230600" cy="0"/>
          </a:xfrm>
          <a:prstGeom prst="line">
            <a:avLst/>
          </a:prstGeom>
          <a:ln w="19050" cap="flat">
            <a:solidFill>
              <a:srgbClr val="343434"/>
            </a:solidFill>
            <a:prstDash val="solid"/>
            <a:headEnd type="none" w="sm" len="sm"/>
            <a:tailEnd type="none" w="sm" len="sm"/>
          </a:ln>
        </p:spPr>
        <p:txBody>
          <a:bodyPr/>
          <a:lstStyle/>
          <a:p>
            <a:endParaRPr lang="en-US" dirty="0"/>
          </a:p>
        </p:txBody>
      </p:sp>
      <p:pic>
        <p:nvPicPr>
          <p:cNvPr id="24" name="Picture 23">
            <a:extLst>
              <a:ext uri="{FF2B5EF4-FFF2-40B4-BE49-F238E27FC236}">
                <a16:creationId xmlns:a16="http://schemas.microsoft.com/office/drawing/2014/main" id="{988640F9-DC38-6146-1BA6-768FEEFB5EF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5783998" flipV="1">
            <a:off x="-804088" y="7790438"/>
            <a:ext cx="3026970" cy="2596379"/>
          </a:xfrm>
          <a:prstGeom prst="rect">
            <a:avLst/>
          </a:prstGeom>
        </p:spPr>
      </p:pic>
      <p:grpSp>
        <p:nvGrpSpPr>
          <p:cNvPr id="3" name="Group 2">
            <a:extLst>
              <a:ext uri="{FF2B5EF4-FFF2-40B4-BE49-F238E27FC236}">
                <a16:creationId xmlns:a16="http://schemas.microsoft.com/office/drawing/2014/main" id="{FF6BFC68-6B37-20A3-36D8-AFEDE6E07CF6}"/>
              </a:ext>
            </a:extLst>
          </p:cNvPr>
          <p:cNvGrpSpPr>
            <a:grpSpLocks noGrp="1" noUngrp="1" noRot="1" noMove="1" noResize="1"/>
          </p:cNvGrpSpPr>
          <p:nvPr userDrawn="1"/>
        </p:nvGrpSpPr>
        <p:grpSpPr>
          <a:xfrm rot="-5400000">
            <a:off x="8915402" y="800097"/>
            <a:ext cx="457197" cy="18592802"/>
            <a:chOff x="0" y="0"/>
            <a:chExt cx="77768" cy="4816593"/>
          </a:xfrm>
        </p:grpSpPr>
        <p:sp>
          <p:nvSpPr>
            <p:cNvPr id="4" name="Freeform 3">
              <a:extLst>
                <a:ext uri="{FF2B5EF4-FFF2-40B4-BE49-F238E27FC236}">
                  <a16:creationId xmlns:a16="http://schemas.microsoft.com/office/drawing/2014/main" id="{1D1B6CC7-2FCD-9756-3DBE-0240575543F8}"/>
                </a:ext>
              </a:extLst>
            </p:cNvPr>
            <p:cNvSpPr>
              <a:spLocks noGrp="1" noRot="1" noMove="1" noResize="1" noEditPoints="1" noAdjustHandles="1" noChangeArrowheads="1" noChangeShapeType="1"/>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5" name="TextBox 4">
              <a:extLst>
                <a:ext uri="{FF2B5EF4-FFF2-40B4-BE49-F238E27FC236}">
                  <a16:creationId xmlns:a16="http://schemas.microsoft.com/office/drawing/2014/main" id="{60BFAE0D-C9AC-825E-CF63-6F0AF89583C7}"/>
                </a:ext>
              </a:extLst>
            </p:cNvPr>
            <p:cNvSpPr txBox="1">
              <a:spLocks noGrp="1" noRot="1" noMove="1" noResize="1" noEditPoints="1" noAdjustHandles="1" noChangeArrowheads="1" noChangeShapeType="1"/>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1" name="Content Placeholder 22">
            <a:extLst>
              <a:ext uri="{FF2B5EF4-FFF2-40B4-BE49-F238E27FC236}">
                <a16:creationId xmlns:a16="http://schemas.microsoft.com/office/drawing/2014/main" id="{07189C5B-974F-9D1E-159B-BB65C0478737}"/>
              </a:ext>
            </a:extLst>
          </p:cNvPr>
          <p:cNvSpPr>
            <a:spLocks noGrp="1"/>
          </p:cNvSpPr>
          <p:nvPr>
            <p:ph sz="quarter" idx="11"/>
          </p:nvPr>
        </p:nvSpPr>
        <p:spPr>
          <a:xfrm>
            <a:off x="9296400" y="2801117"/>
            <a:ext cx="8115300" cy="5752987"/>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Text Placeholder 2">
            <a:extLst>
              <a:ext uri="{FF2B5EF4-FFF2-40B4-BE49-F238E27FC236}">
                <a16:creationId xmlns:a16="http://schemas.microsoft.com/office/drawing/2014/main" id="{2CE8AD4B-D58A-93E5-FF46-1025CCFB46BA}"/>
              </a:ext>
            </a:extLst>
          </p:cNvPr>
          <p:cNvSpPr>
            <a:spLocks noGrp="1"/>
          </p:cNvSpPr>
          <p:nvPr>
            <p:ph type="body" idx="1"/>
          </p:nvPr>
        </p:nvSpPr>
        <p:spPr>
          <a:xfrm>
            <a:off x="10287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2">
            <a:extLst>
              <a:ext uri="{FF2B5EF4-FFF2-40B4-BE49-F238E27FC236}">
                <a16:creationId xmlns:a16="http://schemas.microsoft.com/office/drawing/2014/main" id="{97436684-210F-F913-1354-CA5BB6887F47}"/>
              </a:ext>
            </a:extLst>
          </p:cNvPr>
          <p:cNvSpPr>
            <a:spLocks noGrp="1"/>
          </p:cNvSpPr>
          <p:nvPr>
            <p:ph type="body" idx="12"/>
          </p:nvPr>
        </p:nvSpPr>
        <p:spPr>
          <a:xfrm>
            <a:off x="9296400" y="2375247"/>
            <a:ext cx="8115300" cy="381959"/>
          </a:xfrm>
        </p:spPr>
        <p:txBody>
          <a:bodyPr anchor="t">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 name="Slide Number Placeholder 13">
            <a:extLst>
              <a:ext uri="{FF2B5EF4-FFF2-40B4-BE49-F238E27FC236}">
                <a16:creationId xmlns:a16="http://schemas.microsoft.com/office/drawing/2014/main" id="{CDE606A6-AC2C-17F7-0D65-552BC3011765}"/>
              </a:ext>
            </a:extLst>
          </p:cNvPr>
          <p:cNvSpPr>
            <a:spLocks noGrp="1"/>
          </p:cNvSpPr>
          <p:nvPr>
            <p:ph type="sldNum" sz="quarter" idx="13"/>
          </p:nvPr>
        </p:nvSpPr>
        <p:spPr>
          <a:xfrm>
            <a:off x="15906750" y="9458980"/>
            <a:ext cx="2133600" cy="365125"/>
          </a:xfrm>
        </p:spPr>
        <p:txBody>
          <a:bodyPr/>
          <a:lstStyle>
            <a:lvl1pPr>
              <a:defRPr sz="1600"/>
            </a:lvl1pPr>
          </a:lstStyle>
          <a:p>
            <a:fld id="{B6F15528-21DE-4FAA-801E-634DDDAF4B2B}" type="slidenum">
              <a:rPr lang="en-US" smtClean="0"/>
              <a:pPr/>
              <a:t>‹#›</a:t>
            </a:fld>
            <a:endParaRPr lang="en-US" sz="1600" dirty="0"/>
          </a:p>
        </p:txBody>
      </p:sp>
    </p:spTree>
    <p:extLst>
      <p:ext uri="{BB962C8B-B14F-4D97-AF65-F5344CB8AC3E}">
        <p14:creationId xmlns:p14="http://schemas.microsoft.com/office/powerpoint/2010/main" val="1264982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mpact Slide (left)">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18F321C-BA2F-A043-7E66-4C730A5CA91B}"/>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
        <p:nvSpPr>
          <p:cNvPr id="18" name="AutoShape 14">
            <a:extLst>
              <a:ext uri="{FF2B5EF4-FFF2-40B4-BE49-F238E27FC236}">
                <a16:creationId xmlns:a16="http://schemas.microsoft.com/office/drawing/2014/main" id="{889BE1B6-9FA6-3537-EEFE-2A56752D9B4C}"/>
              </a:ext>
            </a:extLst>
          </p:cNvPr>
          <p:cNvSpPr/>
          <p:nvPr userDrawn="1"/>
        </p:nvSpPr>
        <p:spPr>
          <a:xfrm>
            <a:off x="1981200" y="1918526"/>
            <a:ext cx="15278100" cy="11239"/>
          </a:xfrm>
          <a:prstGeom prst="line">
            <a:avLst/>
          </a:prstGeom>
          <a:ln w="19050" cap="flat">
            <a:solidFill>
              <a:srgbClr val="343434"/>
            </a:solidFill>
            <a:prstDash val="solid"/>
            <a:headEnd type="none" w="sm" len="sm"/>
            <a:tailEnd type="none" w="sm" len="sm"/>
          </a:ln>
        </p:spPr>
        <p:txBody>
          <a:bodyPr/>
          <a:lstStyle/>
          <a:p>
            <a:endParaRPr lang="en-US"/>
          </a:p>
        </p:txBody>
      </p:sp>
      <p:sp>
        <p:nvSpPr>
          <p:cNvPr id="21" name="Title 20">
            <a:extLst>
              <a:ext uri="{FF2B5EF4-FFF2-40B4-BE49-F238E27FC236}">
                <a16:creationId xmlns:a16="http://schemas.microsoft.com/office/drawing/2014/main" id="{ED5D6786-7A61-0A6C-4CA1-A0FA44B6DB55}"/>
              </a:ext>
            </a:extLst>
          </p:cNvPr>
          <p:cNvSpPr>
            <a:spLocks noGrp="1"/>
          </p:cNvSpPr>
          <p:nvPr>
            <p:ph type="title"/>
          </p:nvPr>
        </p:nvSpPr>
        <p:spPr>
          <a:xfrm>
            <a:off x="1981200" y="775526"/>
            <a:ext cx="14478000" cy="1143000"/>
          </a:xfrm>
        </p:spPr>
        <p:txBody>
          <a:bodyPr/>
          <a:lstStyle>
            <a:lvl1pPr algn="l">
              <a:defRPr sz="6000"/>
            </a:lvl1pPr>
          </a:lstStyle>
          <a:p>
            <a:r>
              <a:rPr lang="en-US" dirty="0"/>
              <a:t>Click to edit Master title style</a:t>
            </a:r>
          </a:p>
        </p:txBody>
      </p:sp>
      <p:sp>
        <p:nvSpPr>
          <p:cNvPr id="23" name="Content Placeholder 22">
            <a:extLst>
              <a:ext uri="{FF2B5EF4-FFF2-40B4-BE49-F238E27FC236}">
                <a16:creationId xmlns:a16="http://schemas.microsoft.com/office/drawing/2014/main" id="{83D1908B-F344-7C3B-0FE7-315FF6B6829D}"/>
              </a:ext>
            </a:extLst>
          </p:cNvPr>
          <p:cNvSpPr>
            <a:spLocks noGrp="1"/>
          </p:cNvSpPr>
          <p:nvPr>
            <p:ph sz="quarter" idx="10"/>
          </p:nvPr>
        </p:nvSpPr>
        <p:spPr>
          <a:xfrm>
            <a:off x="1981200" y="2252664"/>
            <a:ext cx="14630400" cy="5100636"/>
          </a:xfrm>
        </p:spPr>
        <p:txBody>
          <a:bodyPr/>
          <a:lstStyle>
            <a:lvl1pPr>
              <a:defRPr sz="2000"/>
            </a:lvl1pPr>
            <a:lvl2pPr>
              <a:defRPr sz="2000"/>
            </a:lvl2pPr>
            <a:lvl3pPr>
              <a:defRPr sz="20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lide Number Placeholder 13">
            <a:extLst>
              <a:ext uri="{FF2B5EF4-FFF2-40B4-BE49-F238E27FC236}">
                <a16:creationId xmlns:a16="http://schemas.microsoft.com/office/drawing/2014/main" id="{3E015FCF-3D01-FC79-61C8-5D7C8CCFB2EF}"/>
              </a:ext>
            </a:extLst>
          </p:cNvPr>
          <p:cNvSpPr>
            <a:spLocks noGrp="1"/>
          </p:cNvSpPr>
          <p:nvPr>
            <p:ph type="sldNum" sz="quarter" idx="13"/>
          </p:nvPr>
        </p:nvSpPr>
        <p:spPr>
          <a:xfrm>
            <a:off x="15906750" y="9527350"/>
            <a:ext cx="2133600" cy="365125"/>
          </a:xfrm>
        </p:spPr>
        <p:txBody>
          <a:bodyPr/>
          <a:lstStyle>
            <a:lvl1pPr>
              <a:defRPr sz="1600"/>
            </a:lvl1pPr>
          </a:lstStyle>
          <a:p>
            <a:fld id="{B6F15528-21DE-4FAA-801E-634DDDAF4B2B}" type="slidenum">
              <a:rPr lang="en-US" smtClean="0"/>
              <a:pPr/>
              <a:t>‹#›</a:t>
            </a:fld>
            <a:endParaRPr lang="en-US" sz="1600"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3AA7AE-B171-9F3D-C453-0F6B074EF83F}"/>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49" r:id="rId2"/>
    <p:sldLayoutId id="2147483675" r:id="rId3"/>
    <p:sldLayoutId id="2147483680" r:id="rId4"/>
    <p:sldLayoutId id="2147483651" r:id="rId5"/>
    <p:sldLayoutId id="2147483652" r:id="rId6"/>
    <p:sldLayoutId id="2147483687" r:id="rId7"/>
    <p:sldLayoutId id="2147483664" r:id="rId8"/>
    <p:sldLayoutId id="2147483693" r:id="rId9"/>
    <p:sldLayoutId id="2147483663" r:id="rId10"/>
    <p:sldLayoutId id="2147483698" r:id="rId11"/>
    <p:sldLayoutId id="2147483690" r:id="rId12"/>
    <p:sldLayoutId id="2147483692" r:id="rId13"/>
    <p:sldLayoutId id="2147483658" r:id="rId14"/>
    <p:sldLayoutId id="2147483694" r:id="rId15"/>
    <p:sldLayoutId id="2147483696" r:id="rId16"/>
    <p:sldLayoutId id="2147483695" r:id="rId17"/>
    <p:sldLayoutId id="2147483654" r:id="rId18"/>
    <p:sldLayoutId id="2147483657" r:id="rId19"/>
    <p:sldLayoutId id="2147483655" r:id="rId20"/>
  </p:sldLayoutIdLst>
  <p:hf hdr="0" ftr="0" dt="0"/>
  <p:txStyles>
    <p:titleStyle>
      <a:lvl1pPr algn="ctr" defTabSz="914400" rtl="0" eaLnBrk="1" latinLnBrk="0" hangingPunct="1">
        <a:spcBef>
          <a:spcPct val="0"/>
        </a:spcBef>
        <a:buNone/>
        <a:defRPr sz="4400" kern="1200">
          <a:solidFill>
            <a:srgbClr val="343434"/>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hyperlink" Target="https://youtu.be/GOhXd-ttWhA?si=HtAzC97NFdMJpWHE" TargetMode="External"/><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0.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2A813-D8AB-7847-73D4-96B8381EA946}"/>
              </a:ext>
            </a:extLst>
          </p:cNvPr>
          <p:cNvSpPr>
            <a:spLocks noGrp="1"/>
          </p:cNvSpPr>
          <p:nvPr>
            <p:ph type="ctrTitle"/>
          </p:nvPr>
        </p:nvSpPr>
        <p:spPr/>
        <p:txBody>
          <a:bodyPr>
            <a:normAutofit fontScale="90000"/>
          </a:bodyPr>
          <a:lstStyle/>
          <a:p>
            <a:endParaRPr lang="en-US"/>
          </a:p>
        </p:txBody>
      </p:sp>
      <p:sp>
        <p:nvSpPr>
          <p:cNvPr id="3" name="Subtitle 2">
            <a:extLst>
              <a:ext uri="{FF2B5EF4-FFF2-40B4-BE49-F238E27FC236}">
                <a16:creationId xmlns:a16="http://schemas.microsoft.com/office/drawing/2014/main" id="{07652538-5D83-720B-2181-8099726EA2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8057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9DEA52A-3289-98F9-AA73-B8BA336B85F8}"/>
              </a:ext>
            </a:extLst>
          </p:cNvPr>
          <p:cNvSpPr>
            <a:spLocks noGrp="1"/>
          </p:cNvSpPr>
          <p:nvPr>
            <p:ph type="body" sz="quarter" idx="10"/>
          </p:nvPr>
        </p:nvSpPr>
        <p:spPr/>
        <p:txBody>
          <a:bodyPr/>
          <a:lstStyle/>
          <a:p>
            <a:endParaRPr lang="en-US"/>
          </a:p>
        </p:txBody>
      </p:sp>
      <p:sp>
        <p:nvSpPr>
          <p:cNvPr id="3" name="Slide Number Placeholder 2">
            <a:extLst>
              <a:ext uri="{FF2B5EF4-FFF2-40B4-BE49-F238E27FC236}">
                <a16:creationId xmlns:a16="http://schemas.microsoft.com/office/drawing/2014/main" id="{BCE7C111-BD1E-535B-EF72-5DF2634AAAA1}"/>
              </a:ext>
            </a:extLst>
          </p:cNvPr>
          <p:cNvSpPr>
            <a:spLocks noGrp="1"/>
          </p:cNvSpPr>
          <p:nvPr>
            <p:ph type="sldNum" sz="quarter" idx="13"/>
          </p:nvPr>
        </p:nvSpPr>
        <p:spPr/>
        <p:txBody>
          <a:bodyPr/>
          <a:lstStyle/>
          <a:p>
            <a:fld id="{B6F15528-21DE-4FAA-801E-634DDDAF4B2B}" type="slidenum">
              <a:rPr lang="en-US" smtClean="0"/>
              <a:pPr/>
              <a:t>2</a:t>
            </a:fld>
            <a:endParaRPr lang="en-US" sz="1600" dirty="0"/>
          </a:p>
        </p:txBody>
      </p:sp>
    </p:spTree>
    <p:extLst>
      <p:ext uri="{BB962C8B-B14F-4D97-AF65-F5344CB8AC3E}">
        <p14:creationId xmlns:p14="http://schemas.microsoft.com/office/powerpoint/2010/main" val="3016115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CCC623AC-ABB8-24A7-6A3E-84DD6457C0FD}"/>
              </a:ext>
            </a:extLst>
          </p:cNvPr>
          <p:cNvGrpSpPr/>
          <p:nvPr/>
        </p:nvGrpSpPr>
        <p:grpSpPr>
          <a:xfrm>
            <a:off x="0" y="6142859"/>
            <a:ext cx="18851525" cy="4286654"/>
            <a:chOff x="0" y="0"/>
            <a:chExt cx="25135367" cy="5715539"/>
          </a:xfrm>
        </p:grpSpPr>
        <p:grpSp>
          <p:nvGrpSpPr>
            <p:cNvPr id="3" name="Group 3">
              <a:extLst>
                <a:ext uri="{FF2B5EF4-FFF2-40B4-BE49-F238E27FC236}">
                  <a16:creationId xmlns:a16="http://schemas.microsoft.com/office/drawing/2014/main" id="{36C9EA40-F4C0-D779-3C43-1401B81652BE}"/>
                </a:ext>
              </a:extLst>
            </p:cNvPr>
            <p:cNvGrpSpPr/>
            <p:nvPr/>
          </p:nvGrpSpPr>
          <p:grpSpPr>
            <a:xfrm>
              <a:off x="0" y="0"/>
              <a:ext cx="25135367" cy="5525521"/>
              <a:chOff x="0" y="0"/>
              <a:chExt cx="4965011" cy="1091461"/>
            </a:xfrm>
          </p:grpSpPr>
          <p:sp>
            <p:nvSpPr>
              <p:cNvPr id="5" name="Freeform 4">
                <a:extLst>
                  <a:ext uri="{FF2B5EF4-FFF2-40B4-BE49-F238E27FC236}">
                    <a16:creationId xmlns:a16="http://schemas.microsoft.com/office/drawing/2014/main" id="{755898F4-8584-0954-BBA6-5A3F4EA5784B}"/>
                  </a:ext>
                </a:extLst>
              </p:cNvPr>
              <p:cNvSpPr/>
              <p:nvPr/>
            </p:nvSpPr>
            <p:spPr>
              <a:xfrm>
                <a:off x="0" y="0"/>
                <a:ext cx="4965011" cy="1091461"/>
              </a:xfrm>
              <a:custGeom>
                <a:avLst/>
                <a:gdLst/>
                <a:ahLst/>
                <a:cxnLst/>
                <a:rect l="l" t="t" r="r" b="b"/>
                <a:pathLst>
                  <a:path w="4965011" h="1091461">
                    <a:moveTo>
                      <a:pt x="0" y="0"/>
                    </a:moveTo>
                    <a:lnTo>
                      <a:pt x="4965011" y="0"/>
                    </a:lnTo>
                    <a:lnTo>
                      <a:pt x="4965011" y="1091461"/>
                    </a:lnTo>
                    <a:lnTo>
                      <a:pt x="0" y="1091461"/>
                    </a:lnTo>
                    <a:close/>
                  </a:path>
                </a:pathLst>
              </a:custGeom>
              <a:solidFill>
                <a:srgbClr val="000000"/>
              </a:solidFill>
            </p:spPr>
            <p:txBody>
              <a:bodyPr/>
              <a:lstStyle/>
              <a:p>
                <a:endParaRPr lang="en-US"/>
              </a:p>
            </p:txBody>
          </p:sp>
          <p:sp>
            <p:nvSpPr>
              <p:cNvPr id="6" name="TextBox 5">
                <a:extLst>
                  <a:ext uri="{FF2B5EF4-FFF2-40B4-BE49-F238E27FC236}">
                    <a16:creationId xmlns:a16="http://schemas.microsoft.com/office/drawing/2014/main" id="{D9267C1D-893F-84A6-0BF9-781BF480E518}"/>
                  </a:ext>
                </a:extLst>
              </p:cNvPr>
              <p:cNvSpPr txBox="1"/>
              <p:nvPr/>
            </p:nvSpPr>
            <p:spPr>
              <a:xfrm>
                <a:off x="0" y="-9525"/>
                <a:ext cx="4965011" cy="1100986"/>
              </a:xfrm>
              <a:prstGeom prst="rect">
                <a:avLst/>
              </a:prstGeom>
            </p:spPr>
            <p:txBody>
              <a:bodyPr lIns="50800" tIns="50800" rIns="50800" bIns="50800" rtlCol="0" anchor="ctr"/>
              <a:lstStyle/>
              <a:p>
                <a:pPr algn="ctr">
                  <a:lnSpc>
                    <a:spcPts val="2749"/>
                  </a:lnSpc>
                </a:pPr>
                <a:endParaRPr/>
              </a:p>
            </p:txBody>
          </p:sp>
        </p:grpSp>
        <p:sp>
          <p:nvSpPr>
            <p:cNvPr id="4" name="Freeform 6">
              <a:extLst>
                <a:ext uri="{FF2B5EF4-FFF2-40B4-BE49-F238E27FC236}">
                  <a16:creationId xmlns:a16="http://schemas.microsoft.com/office/drawing/2014/main" id="{84F9247E-3F4E-76E8-EC6C-E9D3C769B4A0}"/>
                </a:ext>
              </a:extLst>
            </p:cNvPr>
            <p:cNvSpPr/>
            <p:nvPr/>
          </p:nvSpPr>
          <p:spPr>
            <a:xfrm>
              <a:off x="0" y="0"/>
              <a:ext cx="24384000" cy="5715539"/>
            </a:xfrm>
            <a:custGeom>
              <a:avLst/>
              <a:gdLst/>
              <a:ahLst/>
              <a:cxnLst/>
              <a:rect l="l" t="t" r="r" b="b"/>
              <a:pathLst>
                <a:path w="24384000" h="5715539">
                  <a:moveTo>
                    <a:pt x="0" y="0"/>
                  </a:moveTo>
                  <a:lnTo>
                    <a:pt x="24384000" y="0"/>
                  </a:lnTo>
                  <a:lnTo>
                    <a:pt x="24384000" y="5715539"/>
                  </a:lnTo>
                  <a:lnTo>
                    <a:pt x="0" y="5715539"/>
                  </a:lnTo>
                  <a:lnTo>
                    <a:pt x="0" y="0"/>
                  </a:lnTo>
                  <a:close/>
                </a:path>
              </a:pathLst>
            </a:custGeom>
            <a:blipFill>
              <a:blip r:embed="rId2" cstate="email">
                <a:alphaModFix amt="78000"/>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7" name="Group 7">
            <a:extLst>
              <a:ext uri="{FF2B5EF4-FFF2-40B4-BE49-F238E27FC236}">
                <a16:creationId xmlns:a16="http://schemas.microsoft.com/office/drawing/2014/main" id="{27FA4983-024A-CBC6-27A8-73CDFF982629}"/>
              </a:ext>
            </a:extLst>
          </p:cNvPr>
          <p:cNvGrpSpPr/>
          <p:nvPr/>
        </p:nvGrpSpPr>
        <p:grpSpPr>
          <a:xfrm>
            <a:off x="9425763" y="1028700"/>
            <a:ext cx="7833537" cy="2964527"/>
            <a:chOff x="0" y="0"/>
            <a:chExt cx="10444716" cy="3952703"/>
          </a:xfrm>
        </p:grpSpPr>
        <p:sp>
          <p:nvSpPr>
            <p:cNvPr id="8" name="TextBox 8">
              <a:extLst>
                <a:ext uri="{FF2B5EF4-FFF2-40B4-BE49-F238E27FC236}">
                  <a16:creationId xmlns:a16="http://schemas.microsoft.com/office/drawing/2014/main" id="{D6FCE2E5-988A-B44C-4F07-F3234E32708A}"/>
                </a:ext>
              </a:extLst>
            </p:cNvPr>
            <p:cNvSpPr txBox="1"/>
            <p:nvPr/>
          </p:nvSpPr>
          <p:spPr>
            <a:xfrm>
              <a:off x="0" y="758653"/>
              <a:ext cx="10444716" cy="3194050"/>
            </a:xfrm>
            <a:prstGeom prst="rect">
              <a:avLst/>
            </a:prstGeom>
          </p:spPr>
          <p:txBody>
            <a:bodyPr lIns="0" tIns="0" rIns="0" bIns="0" rtlCol="0" anchor="t">
              <a:spAutoFit/>
            </a:bodyPr>
            <a:lstStyle/>
            <a:p>
              <a:pPr algn="l">
                <a:lnSpc>
                  <a:spcPts val="1919"/>
                </a:lnSpc>
              </a:pPr>
              <a:r>
                <a:rPr lang="en-US" sz="1599" b="1" spc="23">
                  <a:solidFill>
                    <a:srgbClr val="151515"/>
                  </a:solidFill>
                  <a:latin typeface="Arial Bold"/>
                  <a:ea typeface="Arial Bold"/>
                  <a:cs typeface="Arial Bold"/>
                  <a:sym typeface="Arial Bold"/>
                </a:rPr>
                <a:t>Lancer Corporation was founded on December 18, 1967, in San Antonio, Texas, by brothers Alfred A. Schroeder and George Schroeder.</a:t>
              </a:r>
            </a:p>
            <a:p>
              <a:pPr algn="l">
                <a:lnSpc>
                  <a:spcPts val="1919"/>
                </a:lnSpc>
              </a:pPr>
              <a:endParaRPr lang="en-US" sz="1599" b="1" spc="23">
                <a:solidFill>
                  <a:srgbClr val="151515"/>
                </a:solidFill>
                <a:latin typeface="Arial Bold"/>
                <a:ea typeface="Arial Bold"/>
                <a:cs typeface="Arial Bold"/>
                <a:sym typeface="Arial Bold"/>
              </a:endParaRPr>
            </a:p>
            <a:p>
              <a:pPr algn="l">
                <a:lnSpc>
                  <a:spcPts val="1919"/>
                </a:lnSpc>
              </a:pPr>
              <a:r>
                <a:rPr lang="en-US" sz="1599" spc="23">
                  <a:solidFill>
                    <a:srgbClr val="151515"/>
                  </a:solidFill>
                  <a:latin typeface="Arial"/>
                  <a:ea typeface="Arial"/>
                  <a:cs typeface="Arial"/>
                  <a:sym typeface="Arial"/>
                </a:rPr>
                <a:t>Alfred served as Chairman of the Board, focusing on conceptual engineering design, new product development, and corporate planning. George took on the role of President and Chief Executive Officer, overseeing strategic planning, marketing, production management, and overall corporate administration. Alfred’s technical expertise and George’s operational leadership formed the foundation for the company’s success.</a:t>
              </a:r>
            </a:p>
            <a:p>
              <a:pPr algn="l">
                <a:lnSpc>
                  <a:spcPts val="1919"/>
                </a:lnSpc>
              </a:pPr>
              <a:endParaRPr lang="en-US" sz="1599" spc="23">
                <a:solidFill>
                  <a:srgbClr val="151515"/>
                </a:solidFill>
                <a:latin typeface="Arial"/>
                <a:ea typeface="Arial"/>
                <a:cs typeface="Arial"/>
                <a:sym typeface="Arial"/>
              </a:endParaRPr>
            </a:p>
          </p:txBody>
        </p:sp>
        <p:sp>
          <p:nvSpPr>
            <p:cNvPr id="9" name="TextBox 9">
              <a:extLst>
                <a:ext uri="{FF2B5EF4-FFF2-40B4-BE49-F238E27FC236}">
                  <a16:creationId xmlns:a16="http://schemas.microsoft.com/office/drawing/2014/main" id="{1B7314A7-D7D1-C42E-E263-2CBD4E66B9E6}"/>
                </a:ext>
              </a:extLst>
            </p:cNvPr>
            <p:cNvSpPr txBox="1"/>
            <p:nvPr/>
          </p:nvSpPr>
          <p:spPr>
            <a:xfrm>
              <a:off x="0" y="-47625"/>
              <a:ext cx="6190512" cy="551392"/>
            </a:xfrm>
            <a:prstGeom prst="rect">
              <a:avLst/>
            </a:prstGeom>
          </p:spPr>
          <p:txBody>
            <a:bodyPr lIns="0" tIns="0" rIns="0" bIns="0" rtlCol="0" anchor="t">
              <a:spAutoFit/>
            </a:bodyPr>
            <a:lstStyle/>
            <a:p>
              <a:pPr algn="l">
                <a:lnSpc>
                  <a:spcPts val="2999"/>
                </a:lnSpc>
              </a:pPr>
              <a:r>
                <a:rPr lang="en-US" sz="2499" b="1" spc="37">
                  <a:solidFill>
                    <a:srgbClr val="151515"/>
                  </a:solidFill>
                  <a:latin typeface="Helvetica Neue LT Std Bold"/>
                  <a:ea typeface="Helvetica Neue LT Std Bold"/>
                  <a:cs typeface="Helvetica Neue LT Std Bold"/>
                  <a:sym typeface="Helvetica Neue LT Std Bold"/>
                </a:rPr>
                <a:t>Our Founders</a:t>
              </a:r>
            </a:p>
          </p:txBody>
        </p:sp>
      </p:grpSp>
      <p:grpSp>
        <p:nvGrpSpPr>
          <p:cNvPr id="10" name="Group 10">
            <a:extLst>
              <a:ext uri="{FF2B5EF4-FFF2-40B4-BE49-F238E27FC236}">
                <a16:creationId xmlns:a16="http://schemas.microsoft.com/office/drawing/2014/main" id="{4B176BBF-EC59-562F-4192-CBEBA331DBA0}"/>
              </a:ext>
            </a:extLst>
          </p:cNvPr>
          <p:cNvGrpSpPr/>
          <p:nvPr/>
        </p:nvGrpSpPr>
        <p:grpSpPr>
          <a:xfrm>
            <a:off x="1028700" y="1028700"/>
            <a:ext cx="7549522" cy="3565620"/>
            <a:chOff x="0" y="0"/>
            <a:chExt cx="10066029" cy="4754160"/>
          </a:xfrm>
        </p:grpSpPr>
        <p:sp>
          <p:nvSpPr>
            <p:cNvPr id="11" name="TextBox 11">
              <a:extLst>
                <a:ext uri="{FF2B5EF4-FFF2-40B4-BE49-F238E27FC236}">
                  <a16:creationId xmlns:a16="http://schemas.microsoft.com/office/drawing/2014/main" id="{A195F9FF-D1CF-C06E-19B7-51133F71B5BF}"/>
                </a:ext>
              </a:extLst>
            </p:cNvPr>
            <p:cNvSpPr txBox="1"/>
            <p:nvPr/>
          </p:nvSpPr>
          <p:spPr>
            <a:xfrm>
              <a:off x="0" y="723376"/>
              <a:ext cx="10066029" cy="1606550"/>
            </a:xfrm>
            <a:prstGeom prst="rect">
              <a:avLst/>
            </a:prstGeom>
          </p:spPr>
          <p:txBody>
            <a:bodyPr lIns="0" tIns="0" rIns="0" bIns="0" rtlCol="0" anchor="t">
              <a:spAutoFit/>
            </a:bodyPr>
            <a:lstStyle/>
            <a:p>
              <a:pPr algn="l">
                <a:lnSpc>
                  <a:spcPts val="1919"/>
                </a:lnSpc>
              </a:pPr>
              <a:r>
                <a:rPr lang="en-US" sz="1599" spc="23">
                  <a:solidFill>
                    <a:srgbClr val="151515"/>
                  </a:solidFill>
                  <a:latin typeface="Arial"/>
                  <a:ea typeface="Arial"/>
                  <a:cs typeface="Arial"/>
                  <a:sym typeface="Arial"/>
                </a:rPr>
                <a:t>Lancer Worldwide is </a:t>
              </a:r>
              <a:r>
                <a:rPr lang="en-US" sz="1599" b="1" spc="23">
                  <a:solidFill>
                    <a:srgbClr val="C8102E"/>
                  </a:solidFill>
                  <a:latin typeface="Arial Bold"/>
                  <a:ea typeface="Arial Bold"/>
                  <a:cs typeface="Arial Bold"/>
                  <a:sym typeface="Arial Bold"/>
                </a:rPr>
                <a:t>the global leader in beverage dispensing solutions</a:t>
              </a:r>
              <a:r>
                <a:rPr lang="en-US" sz="1599" spc="23">
                  <a:solidFill>
                    <a:srgbClr val="151515"/>
                  </a:solidFill>
                  <a:latin typeface="Arial"/>
                  <a:ea typeface="Arial"/>
                  <a:cs typeface="Arial"/>
                  <a:sym typeface="Arial"/>
                </a:rPr>
                <a:t>, headquartered in San Antonio, Texas. As part of the Hoshizaki Corporation family, Lancer delivers innovative equipment for </a:t>
              </a:r>
              <a:r>
                <a:rPr lang="en-US" sz="1599" b="1" spc="23">
                  <a:solidFill>
                    <a:srgbClr val="151515"/>
                  </a:solidFill>
                  <a:latin typeface="Arial Bold"/>
                  <a:ea typeface="Arial Bold"/>
                  <a:cs typeface="Arial Bold"/>
                  <a:sym typeface="Arial Bold"/>
                </a:rPr>
                <a:t>soft drinks, beer, frozen beverages, and ice dispensing</a:t>
              </a:r>
              <a:r>
                <a:rPr lang="en-US" sz="1599" spc="23">
                  <a:solidFill>
                    <a:srgbClr val="151515"/>
                  </a:solidFill>
                  <a:latin typeface="Arial"/>
                  <a:ea typeface="Arial"/>
                  <a:cs typeface="Arial"/>
                  <a:sym typeface="Arial"/>
                </a:rPr>
                <a:t>, serving quick-service restaurants, convenience stores, entertainment venues, and hospitality businesses worldwide.</a:t>
              </a:r>
            </a:p>
          </p:txBody>
        </p:sp>
        <p:sp>
          <p:nvSpPr>
            <p:cNvPr id="12" name="TextBox 12">
              <a:extLst>
                <a:ext uri="{FF2B5EF4-FFF2-40B4-BE49-F238E27FC236}">
                  <a16:creationId xmlns:a16="http://schemas.microsoft.com/office/drawing/2014/main" id="{64A1635C-1973-2A9B-1A44-E93EB909BA9E}"/>
                </a:ext>
              </a:extLst>
            </p:cNvPr>
            <p:cNvSpPr txBox="1"/>
            <p:nvPr/>
          </p:nvSpPr>
          <p:spPr>
            <a:xfrm>
              <a:off x="0" y="2830110"/>
              <a:ext cx="10066029" cy="1924050"/>
            </a:xfrm>
            <a:prstGeom prst="rect">
              <a:avLst/>
            </a:prstGeom>
          </p:spPr>
          <p:txBody>
            <a:bodyPr lIns="0" tIns="0" rIns="0" bIns="0" rtlCol="0" anchor="t">
              <a:spAutoFit/>
            </a:bodyPr>
            <a:lstStyle/>
            <a:p>
              <a:pPr algn="l">
                <a:lnSpc>
                  <a:spcPts val="1919"/>
                </a:lnSpc>
              </a:pPr>
              <a:r>
                <a:rPr lang="en-US" sz="1599" spc="23" dirty="0">
                  <a:solidFill>
                    <a:srgbClr val="151515"/>
                  </a:solidFill>
                  <a:latin typeface="Arial"/>
                  <a:ea typeface="Arial"/>
                  <a:cs typeface="Arial"/>
                  <a:sym typeface="Arial"/>
                </a:rPr>
                <a:t>With a strong commitment to </a:t>
              </a:r>
              <a:r>
                <a:rPr lang="en-US" sz="1599" b="1" spc="23" dirty="0">
                  <a:solidFill>
                    <a:srgbClr val="151515"/>
                  </a:solidFill>
                  <a:latin typeface="Arial Bold"/>
                  <a:ea typeface="Arial Bold"/>
                  <a:cs typeface="Arial Bold"/>
                  <a:sym typeface="Arial Bold"/>
                </a:rPr>
                <a:t>quality, sustainability, and customer experience</a:t>
              </a:r>
              <a:r>
                <a:rPr lang="en-US" sz="1599" spc="23" dirty="0">
                  <a:solidFill>
                    <a:srgbClr val="151515"/>
                  </a:solidFill>
                  <a:latin typeface="Arial"/>
                  <a:ea typeface="Arial"/>
                  <a:cs typeface="Arial"/>
                  <a:sym typeface="Arial"/>
                </a:rPr>
                <a:t>, Lancer offers a comprehensive product portfolio including </a:t>
              </a:r>
              <a:r>
                <a:rPr lang="en-US" sz="1599" b="1" spc="23" dirty="0">
                  <a:solidFill>
                    <a:srgbClr val="151515"/>
                  </a:solidFill>
                  <a:latin typeface="Arial Bold"/>
                  <a:ea typeface="Arial Bold"/>
                  <a:cs typeface="Arial Bold"/>
                  <a:sym typeface="Arial Bold"/>
                </a:rPr>
                <a:t>countertop and drop-in dispensers, valves, carbonators, and IoT-enabled systems</a:t>
              </a:r>
              <a:r>
                <a:rPr lang="en-US" sz="1599" spc="23" dirty="0">
                  <a:solidFill>
                    <a:srgbClr val="151515"/>
                  </a:solidFill>
                  <a:latin typeface="Arial"/>
                  <a:ea typeface="Arial"/>
                  <a:cs typeface="Arial"/>
                  <a:sym typeface="Arial"/>
                </a:rPr>
                <a:t>. The company operates manufacturing and sales facilities across North America, Australia, Europe, Asia-Pacific, and Latin America, ensuring global reach with local support.</a:t>
              </a:r>
            </a:p>
          </p:txBody>
        </p:sp>
        <p:sp>
          <p:nvSpPr>
            <p:cNvPr id="13" name="TextBox 13">
              <a:extLst>
                <a:ext uri="{FF2B5EF4-FFF2-40B4-BE49-F238E27FC236}">
                  <a16:creationId xmlns:a16="http://schemas.microsoft.com/office/drawing/2014/main" id="{06C05B3D-9C0D-BDBE-A49A-C0E019D384F2}"/>
                </a:ext>
              </a:extLst>
            </p:cNvPr>
            <p:cNvSpPr txBox="1"/>
            <p:nvPr/>
          </p:nvSpPr>
          <p:spPr>
            <a:xfrm>
              <a:off x="0" y="-47625"/>
              <a:ext cx="6985373" cy="551392"/>
            </a:xfrm>
            <a:prstGeom prst="rect">
              <a:avLst/>
            </a:prstGeom>
          </p:spPr>
          <p:txBody>
            <a:bodyPr lIns="0" tIns="0" rIns="0" bIns="0" rtlCol="0" anchor="t">
              <a:spAutoFit/>
            </a:bodyPr>
            <a:lstStyle/>
            <a:p>
              <a:pPr algn="l">
                <a:lnSpc>
                  <a:spcPts val="2999"/>
                </a:lnSpc>
              </a:pPr>
              <a:r>
                <a:rPr lang="en-US" sz="2499" b="1" spc="37">
                  <a:solidFill>
                    <a:srgbClr val="151515"/>
                  </a:solidFill>
                  <a:latin typeface="Helvetica Neue LT Std Bold"/>
                  <a:ea typeface="Helvetica Neue LT Std Bold"/>
                  <a:cs typeface="Helvetica Neue LT Std Bold"/>
                  <a:sym typeface="Helvetica Neue LT Std Bold"/>
                </a:rPr>
                <a:t>Creating Moments of Joy</a:t>
              </a:r>
            </a:p>
          </p:txBody>
        </p:sp>
      </p:grpSp>
      <p:sp>
        <p:nvSpPr>
          <p:cNvPr id="14" name="TextBox 14">
            <a:extLst>
              <a:ext uri="{FF2B5EF4-FFF2-40B4-BE49-F238E27FC236}">
                <a16:creationId xmlns:a16="http://schemas.microsoft.com/office/drawing/2014/main" id="{C9E25CE5-B6C2-4A9E-0E09-D9649D475FC9}"/>
              </a:ext>
            </a:extLst>
          </p:cNvPr>
          <p:cNvSpPr txBox="1"/>
          <p:nvPr/>
        </p:nvSpPr>
        <p:spPr>
          <a:xfrm>
            <a:off x="1028700" y="7868919"/>
            <a:ext cx="10082596" cy="1389381"/>
          </a:xfrm>
          <a:prstGeom prst="rect">
            <a:avLst/>
          </a:prstGeom>
        </p:spPr>
        <p:txBody>
          <a:bodyPr lIns="0" tIns="0" rIns="0" bIns="0" rtlCol="0" anchor="t">
            <a:spAutoFit/>
          </a:bodyPr>
          <a:lstStyle/>
          <a:p>
            <a:pPr marL="0" lvl="0" indent="0" algn="just">
              <a:lnSpc>
                <a:spcPts val="9460"/>
              </a:lnSpc>
            </a:pPr>
            <a:r>
              <a:rPr lang="en-US" sz="11000" b="1" spc="-330">
                <a:solidFill>
                  <a:srgbClr val="FDFDFD"/>
                </a:solidFill>
                <a:latin typeface="Helvetica Bold"/>
                <a:ea typeface="Helvetica Bold"/>
                <a:cs typeface="Helvetica Bold"/>
                <a:sym typeface="Helvetica Bold"/>
              </a:rPr>
              <a:t>ABOUT US</a:t>
            </a:r>
          </a:p>
        </p:txBody>
      </p:sp>
    </p:spTree>
    <p:extLst>
      <p:ext uri="{BB962C8B-B14F-4D97-AF65-F5344CB8AC3E}">
        <p14:creationId xmlns:p14="http://schemas.microsoft.com/office/powerpoint/2010/main" val="3068168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3601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1BB0B-99F6-FE9F-27B9-07C2380F868C}"/>
              </a:ext>
            </a:extLst>
          </p:cNvPr>
          <p:cNvSpPr>
            <a:spLocks noGrp="1"/>
          </p:cNvSpPr>
          <p:nvPr>
            <p:ph type="title"/>
          </p:nvPr>
        </p:nvSpPr>
        <p:spPr/>
        <p:txBody>
          <a:bodyPr>
            <a:normAutofit/>
          </a:bodyPr>
          <a:lstStyle/>
          <a:p>
            <a:r>
              <a:rPr lang="en-US"/>
              <a:t>How we Work. How we Lead. How we Grow</a:t>
            </a:r>
            <a:endParaRPr lang="en-US" dirty="0"/>
          </a:p>
        </p:txBody>
      </p:sp>
      <p:pic>
        <p:nvPicPr>
          <p:cNvPr id="5" name="Content Placeholder 4">
            <a:extLst>
              <a:ext uri="{FF2B5EF4-FFF2-40B4-BE49-F238E27FC236}">
                <a16:creationId xmlns:a16="http://schemas.microsoft.com/office/drawing/2014/main" id="{914915F8-5344-70DB-6E3C-8309B2034551}"/>
              </a:ext>
            </a:extLst>
          </p:cNvPr>
          <p:cNvPicPr>
            <a:picLocks noGrp="1" noChangeAspect="1"/>
          </p:cNvPicPr>
          <p:nvPr>
            <p:ph sz="quarter" idx="10"/>
          </p:nvPr>
        </p:nvPicPr>
        <p:blipFill>
          <a:blip r:embed="rId3"/>
          <a:srcRect l="5083" t="20215" r="5119" b="20545"/>
          <a:stretch>
            <a:fillRect/>
          </a:stretch>
        </p:blipFill>
        <p:spPr>
          <a:xfrm>
            <a:off x="1524000" y="2705100"/>
            <a:ext cx="15735300" cy="5839123"/>
          </a:xfrm>
          <a:prstGeom prst="rect">
            <a:avLst/>
          </a:prstGeom>
        </p:spPr>
      </p:pic>
      <p:sp>
        <p:nvSpPr>
          <p:cNvPr id="7" name="Slide Number Placeholder 6">
            <a:extLst>
              <a:ext uri="{FF2B5EF4-FFF2-40B4-BE49-F238E27FC236}">
                <a16:creationId xmlns:a16="http://schemas.microsoft.com/office/drawing/2014/main" id="{C6F48EA1-A9C1-4DF3-8C82-6FD547B9A435}"/>
              </a:ext>
            </a:extLst>
          </p:cNvPr>
          <p:cNvSpPr>
            <a:spLocks noGrp="1"/>
          </p:cNvSpPr>
          <p:nvPr>
            <p:ph type="sldNum" sz="quarter" idx="13"/>
          </p:nvPr>
        </p:nvSpPr>
        <p:spPr/>
        <p:txBody>
          <a:bodyPr/>
          <a:lstStyle/>
          <a:p>
            <a:fld id="{B6F15528-21DE-4FAA-801E-634DDDAF4B2B}" type="slidenum">
              <a:rPr lang="en-US" smtClean="0"/>
              <a:pPr/>
              <a:t>5</a:t>
            </a:fld>
            <a:endParaRPr lang="en-US" sz="1600" dirty="0"/>
          </a:p>
        </p:txBody>
      </p:sp>
    </p:spTree>
    <p:extLst>
      <p:ext uri="{BB962C8B-B14F-4D97-AF65-F5344CB8AC3E}">
        <p14:creationId xmlns:p14="http://schemas.microsoft.com/office/powerpoint/2010/main" val="1880026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D2B63-EBBE-E429-D08F-B61193727AA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326654E-FAE1-C7C4-4AC9-B783C2266CA7}"/>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10F380BA-B723-F8C0-2A74-B31D14391CF9}"/>
              </a:ext>
            </a:extLst>
          </p:cNvPr>
          <p:cNvSpPr>
            <a:spLocks noGrp="1"/>
          </p:cNvSpPr>
          <p:nvPr>
            <p:ph type="sldNum" sz="quarter" idx="13"/>
          </p:nvPr>
        </p:nvSpPr>
        <p:spPr/>
        <p:txBody>
          <a:bodyPr/>
          <a:lstStyle/>
          <a:p>
            <a:fld id="{B6F15528-21DE-4FAA-801E-634DDDAF4B2B}" type="slidenum">
              <a:rPr lang="en-US" smtClean="0"/>
              <a:pPr/>
              <a:t>6</a:t>
            </a:fld>
            <a:endParaRPr lang="en-US" sz="1600" dirty="0"/>
          </a:p>
        </p:txBody>
      </p:sp>
    </p:spTree>
    <p:extLst>
      <p:ext uri="{BB962C8B-B14F-4D97-AF65-F5344CB8AC3E}">
        <p14:creationId xmlns:p14="http://schemas.microsoft.com/office/powerpoint/2010/main" val="3944248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DC2B-9C19-50AF-1E43-123B28003E8C}"/>
              </a:ext>
            </a:extLst>
          </p:cNvPr>
          <p:cNvSpPr>
            <a:spLocks noGrp="1"/>
          </p:cNvSpPr>
          <p:nvPr>
            <p:ph type="title"/>
          </p:nvPr>
        </p:nvSpPr>
        <p:spPr/>
        <p:txBody>
          <a:bodyPr/>
          <a:lstStyle/>
          <a:p>
            <a:r>
              <a:rPr lang="en-US" dirty="0"/>
              <a:t>Our Values</a:t>
            </a:r>
          </a:p>
        </p:txBody>
      </p:sp>
      <p:pic>
        <p:nvPicPr>
          <p:cNvPr id="5" name="Picture 4">
            <a:extLst>
              <a:ext uri="{FF2B5EF4-FFF2-40B4-BE49-F238E27FC236}">
                <a16:creationId xmlns:a16="http://schemas.microsoft.com/office/drawing/2014/main" id="{3CA5D6B1-DF0B-5967-B45A-C0F0AD97CCD0}"/>
              </a:ext>
            </a:extLst>
          </p:cNvPr>
          <p:cNvPicPr>
            <a:picLocks noChangeAspect="1"/>
          </p:cNvPicPr>
          <p:nvPr/>
        </p:nvPicPr>
        <p:blipFill>
          <a:blip r:embed="rId2"/>
          <a:srcRect l="4578" t="18144" r="4578" b="15181"/>
          <a:stretch>
            <a:fillRect/>
          </a:stretch>
        </p:blipFill>
        <p:spPr>
          <a:xfrm>
            <a:off x="1314450" y="2400300"/>
            <a:ext cx="15659100" cy="6464767"/>
          </a:xfrm>
          <a:prstGeom prst="rect">
            <a:avLst/>
          </a:prstGeom>
        </p:spPr>
      </p:pic>
      <p:sp>
        <p:nvSpPr>
          <p:cNvPr id="3" name="Slide Number Placeholder 2">
            <a:extLst>
              <a:ext uri="{FF2B5EF4-FFF2-40B4-BE49-F238E27FC236}">
                <a16:creationId xmlns:a16="http://schemas.microsoft.com/office/drawing/2014/main" id="{4C5B2BF6-B903-A2AA-A3DD-C42FEFB29621}"/>
              </a:ext>
            </a:extLst>
          </p:cNvPr>
          <p:cNvSpPr>
            <a:spLocks noGrp="1"/>
          </p:cNvSpPr>
          <p:nvPr>
            <p:ph type="sldNum" sz="quarter" idx="13"/>
          </p:nvPr>
        </p:nvSpPr>
        <p:spPr/>
        <p:txBody>
          <a:bodyPr/>
          <a:lstStyle/>
          <a:p>
            <a:fld id="{B6F15528-21DE-4FAA-801E-634DDDAF4B2B}" type="slidenum">
              <a:rPr lang="en-US" smtClean="0"/>
              <a:pPr/>
              <a:t>7</a:t>
            </a:fld>
            <a:endParaRPr lang="en-US" sz="1600" dirty="0"/>
          </a:p>
        </p:txBody>
      </p:sp>
    </p:spTree>
    <p:extLst>
      <p:ext uri="{BB962C8B-B14F-4D97-AF65-F5344CB8AC3E}">
        <p14:creationId xmlns:p14="http://schemas.microsoft.com/office/powerpoint/2010/main" val="4222404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F5E074-6844-8D36-2517-390B355577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1320133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E341E15-61D0-946F-574B-4B29C6540776}"/>
              </a:ext>
            </a:extLst>
          </p:cNvPr>
          <p:cNvGrpSpPr>
            <a:grpSpLocks/>
          </p:cNvGrpSpPr>
          <p:nvPr/>
        </p:nvGrpSpPr>
        <p:grpSpPr>
          <a:xfrm rot="-5400000">
            <a:off x="3943349" y="-3943350"/>
            <a:ext cx="10401301" cy="18288000"/>
            <a:chOff x="0" y="0"/>
            <a:chExt cx="77768" cy="4816593"/>
          </a:xfrm>
        </p:grpSpPr>
        <p:sp>
          <p:nvSpPr>
            <p:cNvPr id="3" name="Freeform 3">
              <a:extLst>
                <a:ext uri="{FF2B5EF4-FFF2-40B4-BE49-F238E27FC236}">
                  <a16:creationId xmlns:a16="http://schemas.microsoft.com/office/drawing/2014/main" id="{73856512-CA34-10F8-F57E-AB25F4EE8CF3}"/>
                </a:ext>
              </a:extLst>
            </p:cNvPr>
            <p:cNvSpPr>
              <a:spLocks/>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4" name="TextBox 3">
              <a:extLst>
                <a:ext uri="{FF2B5EF4-FFF2-40B4-BE49-F238E27FC236}">
                  <a16:creationId xmlns:a16="http://schemas.microsoft.com/office/drawing/2014/main" id="{500CD347-48AF-A385-43CA-5C8E7DDA14EC}"/>
                </a:ext>
              </a:extLst>
            </p:cNvPr>
            <p:cNvSpPr txBox="1">
              <a:spLocks/>
            </p:cNvSpPr>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Tree>
    <p:extLst>
      <p:ext uri="{BB962C8B-B14F-4D97-AF65-F5344CB8AC3E}">
        <p14:creationId xmlns:p14="http://schemas.microsoft.com/office/powerpoint/2010/main" val="3882396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9">
            <a:extLst>
              <a:ext uri="{FF2B5EF4-FFF2-40B4-BE49-F238E27FC236}">
                <a16:creationId xmlns:a16="http://schemas.microsoft.com/office/drawing/2014/main" id="{03B6441D-4727-EC93-A6C5-660ABE2C063C}"/>
              </a:ext>
            </a:extLst>
          </p:cNvPr>
          <p:cNvSpPr/>
          <p:nvPr/>
        </p:nvSpPr>
        <p:spPr>
          <a:xfrm>
            <a:off x="11785277" y="2247900"/>
            <a:ext cx="6690982" cy="8114474"/>
          </a:xfrm>
          <a:custGeom>
            <a:avLst/>
            <a:gdLst/>
            <a:ahLst/>
            <a:cxnLst/>
            <a:rect l="l" t="t" r="r" b="b"/>
            <a:pathLst>
              <a:path w="6251154" h="7581074">
                <a:moveTo>
                  <a:pt x="0" y="0"/>
                </a:moveTo>
                <a:lnTo>
                  <a:pt x="6251155" y="0"/>
                </a:lnTo>
                <a:lnTo>
                  <a:pt x="6251155" y="7581074"/>
                </a:lnTo>
                <a:lnTo>
                  <a:pt x="0" y="7581074"/>
                </a:lnTo>
                <a:lnTo>
                  <a:pt x="0" y="0"/>
                </a:lnTo>
                <a:close/>
              </a:path>
            </a:pathLst>
          </a:custGeom>
          <a:blipFill>
            <a:blip r:embed="rId2" cstate="email">
              <a:extLst>
                <a:ext uri="{28A0092B-C50C-407E-A947-70E740481C1C}">
                  <a14:useLocalDpi xmlns:a14="http://schemas.microsoft.com/office/drawing/2010/main"/>
                </a:ext>
              </a:extLst>
            </a:blip>
            <a:stretch>
              <a:fillRect l="-30634" t="-28491" r="-34790" b="-42015"/>
            </a:stretch>
          </a:blipFill>
        </p:spPr>
        <p:txBody>
          <a:bodyPr/>
          <a:lstStyle/>
          <a:p>
            <a:endParaRPr lang="en-US"/>
          </a:p>
        </p:txBody>
      </p:sp>
      <p:sp>
        <p:nvSpPr>
          <p:cNvPr id="10" name="AutoShape 10">
            <a:extLst>
              <a:ext uri="{FF2B5EF4-FFF2-40B4-BE49-F238E27FC236}">
                <a16:creationId xmlns:a16="http://schemas.microsoft.com/office/drawing/2014/main" id="{2B85CB59-50E7-D4B4-4EB6-BDA5E908A6C5}"/>
              </a:ext>
            </a:extLst>
          </p:cNvPr>
          <p:cNvSpPr/>
          <p:nvPr/>
        </p:nvSpPr>
        <p:spPr>
          <a:xfrm>
            <a:off x="1316278" y="4136031"/>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1" name="AutoShape 11">
            <a:extLst>
              <a:ext uri="{FF2B5EF4-FFF2-40B4-BE49-F238E27FC236}">
                <a16:creationId xmlns:a16="http://schemas.microsoft.com/office/drawing/2014/main" id="{D93ACB73-4ADE-185A-1A1E-A7E3731F8304}"/>
              </a:ext>
            </a:extLst>
          </p:cNvPr>
          <p:cNvSpPr/>
          <p:nvPr/>
        </p:nvSpPr>
        <p:spPr>
          <a:xfrm>
            <a:off x="1317361"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2" name="AutoShape 12">
            <a:extLst>
              <a:ext uri="{FF2B5EF4-FFF2-40B4-BE49-F238E27FC236}">
                <a16:creationId xmlns:a16="http://schemas.microsoft.com/office/drawing/2014/main" id="{3F73898F-BC2B-FC23-B5A0-29A44F773CB5}"/>
              </a:ext>
            </a:extLst>
          </p:cNvPr>
          <p:cNvSpPr/>
          <p:nvPr/>
        </p:nvSpPr>
        <p:spPr>
          <a:xfrm>
            <a:off x="6608858" y="7124940"/>
            <a:ext cx="4537627" cy="0"/>
          </a:xfrm>
          <a:prstGeom prst="line">
            <a:avLst/>
          </a:prstGeom>
          <a:ln w="19050" cap="flat">
            <a:solidFill>
              <a:srgbClr val="C8102E"/>
            </a:solidFill>
            <a:prstDash val="solid"/>
            <a:headEnd type="none" w="sm" len="sm"/>
            <a:tailEnd type="none" w="sm" len="sm"/>
          </a:ln>
        </p:spPr>
        <p:txBody>
          <a:bodyPr/>
          <a:lstStyle/>
          <a:p>
            <a:endParaRPr lang="en-US"/>
          </a:p>
        </p:txBody>
      </p:sp>
      <p:sp>
        <p:nvSpPr>
          <p:cNvPr id="13" name="AutoShape 13">
            <a:extLst>
              <a:ext uri="{FF2B5EF4-FFF2-40B4-BE49-F238E27FC236}">
                <a16:creationId xmlns:a16="http://schemas.microsoft.com/office/drawing/2014/main" id="{5E377BD8-CCBC-E2FB-2880-767E69CE3294}"/>
              </a:ext>
            </a:extLst>
          </p:cNvPr>
          <p:cNvSpPr/>
          <p:nvPr/>
        </p:nvSpPr>
        <p:spPr>
          <a:xfrm>
            <a:off x="6595450" y="4136031"/>
            <a:ext cx="4537627" cy="0"/>
          </a:xfrm>
          <a:prstGeom prst="line">
            <a:avLst/>
          </a:prstGeom>
          <a:ln w="19050" cap="flat">
            <a:solidFill>
              <a:srgbClr val="C8102E"/>
            </a:solidFill>
            <a:prstDash val="solid"/>
            <a:headEnd type="none" w="sm" len="sm"/>
            <a:tailEnd type="none" w="sm" len="sm"/>
          </a:ln>
        </p:spPr>
        <p:txBody>
          <a:bodyPr/>
          <a:lstStyle/>
          <a:p>
            <a:endParaRPr lang="en-US"/>
          </a:p>
        </p:txBody>
      </p:sp>
      <p:grpSp>
        <p:nvGrpSpPr>
          <p:cNvPr id="14" name="Group 14">
            <a:extLst>
              <a:ext uri="{FF2B5EF4-FFF2-40B4-BE49-F238E27FC236}">
                <a16:creationId xmlns:a16="http://schemas.microsoft.com/office/drawing/2014/main" id="{2339FC08-8DD2-5273-38AD-5FBCFC73F2CE}"/>
              </a:ext>
            </a:extLst>
          </p:cNvPr>
          <p:cNvGrpSpPr/>
          <p:nvPr/>
        </p:nvGrpSpPr>
        <p:grpSpPr>
          <a:xfrm>
            <a:off x="1028700" y="3352113"/>
            <a:ext cx="5034197" cy="2603192"/>
            <a:chOff x="0" y="0"/>
            <a:chExt cx="1325879" cy="685614"/>
          </a:xfrm>
        </p:grpSpPr>
        <p:sp>
          <p:nvSpPr>
            <p:cNvPr id="15" name="Freeform 15">
              <a:extLst>
                <a:ext uri="{FF2B5EF4-FFF2-40B4-BE49-F238E27FC236}">
                  <a16:creationId xmlns:a16="http://schemas.microsoft.com/office/drawing/2014/main" id="{689D6292-2C7B-55B3-BD89-BA1658E0343B}"/>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16" name="TextBox 16">
              <a:extLst>
                <a:ext uri="{FF2B5EF4-FFF2-40B4-BE49-F238E27FC236}">
                  <a16:creationId xmlns:a16="http://schemas.microsoft.com/office/drawing/2014/main" id="{628B7125-D011-90D8-74C8-A0C8EECDA5C1}"/>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17" name="Group 17">
            <a:extLst>
              <a:ext uri="{FF2B5EF4-FFF2-40B4-BE49-F238E27FC236}">
                <a16:creationId xmlns:a16="http://schemas.microsoft.com/office/drawing/2014/main" id="{53F6D88B-E4CE-3609-1934-767D17FDE2E3}"/>
              </a:ext>
            </a:extLst>
          </p:cNvPr>
          <p:cNvGrpSpPr/>
          <p:nvPr/>
        </p:nvGrpSpPr>
        <p:grpSpPr>
          <a:xfrm>
            <a:off x="8928560" y="1087933"/>
            <a:ext cx="2402055" cy="563178"/>
            <a:chOff x="0" y="0"/>
            <a:chExt cx="3202740" cy="750904"/>
          </a:xfrm>
        </p:grpSpPr>
        <p:grpSp>
          <p:nvGrpSpPr>
            <p:cNvPr id="18" name="Group 18">
              <a:extLst>
                <a:ext uri="{FF2B5EF4-FFF2-40B4-BE49-F238E27FC236}">
                  <a16:creationId xmlns:a16="http://schemas.microsoft.com/office/drawing/2014/main" id="{7F78E062-ABF1-E91D-F58F-64EB538BFC4D}"/>
                </a:ext>
              </a:extLst>
            </p:cNvPr>
            <p:cNvGrpSpPr/>
            <p:nvPr/>
          </p:nvGrpSpPr>
          <p:grpSpPr>
            <a:xfrm>
              <a:off x="0" y="0"/>
              <a:ext cx="3202740" cy="750904"/>
              <a:chOff x="0" y="0"/>
              <a:chExt cx="632640" cy="148327"/>
            </a:xfrm>
          </p:grpSpPr>
          <p:sp>
            <p:nvSpPr>
              <p:cNvPr id="20" name="Freeform 19">
                <a:extLst>
                  <a:ext uri="{FF2B5EF4-FFF2-40B4-BE49-F238E27FC236}">
                    <a16:creationId xmlns:a16="http://schemas.microsoft.com/office/drawing/2014/main" id="{0735DF55-2DA3-472D-9DA8-CBFDBC32C69A}"/>
                  </a:ext>
                </a:extLst>
              </p:cNvPr>
              <p:cNvSpPr/>
              <p:nvPr/>
            </p:nvSpPr>
            <p:spPr>
              <a:xfrm>
                <a:off x="0" y="0"/>
                <a:ext cx="632640" cy="148327"/>
              </a:xfrm>
              <a:custGeom>
                <a:avLst/>
                <a:gdLst/>
                <a:ahLst/>
                <a:cxnLst/>
                <a:rect l="l" t="t" r="r" b="b"/>
                <a:pathLst>
                  <a:path w="632640" h="148327">
                    <a:moveTo>
                      <a:pt x="74163" y="0"/>
                    </a:moveTo>
                    <a:lnTo>
                      <a:pt x="558477" y="0"/>
                    </a:lnTo>
                    <a:cubicBezTo>
                      <a:pt x="599436" y="0"/>
                      <a:pt x="632640" y="33204"/>
                      <a:pt x="632640" y="74163"/>
                    </a:cubicBezTo>
                    <a:lnTo>
                      <a:pt x="632640" y="74163"/>
                    </a:lnTo>
                    <a:cubicBezTo>
                      <a:pt x="632640" y="115123"/>
                      <a:pt x="599436" y="148327"/>
                      <a:pt x="558477" y="148327"/>
                    </a:cubicBezTo>
                    <a:lnTo>
                      <a:pt x="74163" y="148327"/>
                    </a:lnTo>
                    <a:cubicBezTo>
                      <a:pt x="33204" y="148327"/>
                      <a:pt x="0" y="115123"/>
                      <a:pt x="0" y="74163"/>
                    </a:cubicBezTo>
                    <a:lnTo>
                      <a:pt x="0" y="74163"/>
                    </a:lnTo>
                    <a:cubicBezTo>
                      <a:pt x="0" y="33204"/>
                      <a:pt x="33204" y="0"/>
                      <a:pt x="74163" y="0"/>
                    </a:cubicBezTo>
                    <a:close/>
                  </a:path>
                </a:pathLst>
              </a:custGeom>
              <a:ln w="19050" cap="rnd">
                <a:solidFill>
                  <a:srgbClr val="000000"/>
                </a:solidFill>
                <a:prstDash val="solid"/>
                <a:round/>
              </a:ln>
            </p:spPr>
            <p:txBody>
              <a:bodyPr/>
              <a:lstStyle/>
              <a:p>
                <a:endParaRPr lang="en-US"/>
              </a:p>
            </p:txBody>
          </p:sp>
          <p:sp>
            <p:nvSpPr>
              <p:cNvPr id="21" name="TextBox 20">
                <a:extLst>
                  <a:ext uri="{FF2B5EF4-FFF2-40B4-BE49-F238E27FC236}">
                    <a16:creationId xmlns:a16="http://schemas.microsoft.com/office/drawing/2014/main" id="{4CF9C5C0-CD85-1121-AA6E-3438DB2D6194}"/>
                  </a:ext>
                </a:extLst>
              </p:cNvPr>
              <p:cNvSpPr txBox="1"/>
              <p:nvPr/>
            </p:nvSpPr>
            <p:spPr>
              <a:xfrm>
                <a:off x="0" y="-38100"/>
                <a:ext cx="632640" cy="186427"/>
              </a:xfrm>
              <a:prstGeom prst="rect">
                <a:avLst/>
              </a:prstGeom>
            </p:spPr>
            <p:txBody>
              <a:bodyPr lIns="50800" tIns="50800" rIns="50800" bIns="50800" rtlCol="0" anchor="ctr"/>
              <a:lstStyle/>
              <a:p>
                <a:pPr algn="ctr">
                  <a:lnSpc>
                    <a:spcPts val="1884"/>
                  </a:lnSpc>
                </a:pPr>
                <a:endParaRPr/>
              </a:p>
            </p:txBody>
          </p:sp>
        </p:grpSp>
        <p:sp>
          <p:nvSpPr>
            <p:cNvPr id="19" name="TextBox 18">
              <a:extLst>
                <a:ext uri="{FF2B5EF4-FFF2-40B4-BE49-F238E27FC236}">
                  <a16:creationId xmlns:a16="http://schemas.microsoft.com/office/drawing/2014/main" id="{5D58792F-A2E0-2ECE-7A18-826B459F928C}"/>
                </a:ext>
              </a:extLst>
            </p:cNvPr>
            <p:cNvSpPr txBox="1"/>
            <p:nvPr/>
          </p:nvSpPr>
          <p:spPr>
            <a:xfrm>
              <a:off x="203087" y="196331"/>
              <a:ext cx="2810599" cy="297945"/>
            </a:xfrm>
            <a:prstGeom prst="rect">
              <a:avLst/>
            </a:prstGeom>
          </p:spPr>
          <p:txBody>
            <a:bodyPr lIns="0" tIns="0" rIns="0" bIns="0" rtlCol="0" anchor="t">
              <a:spAutoFit/>
            </a:bodyPr>
            <a:lstStyle/>
            <a:p>
              <a:pPr marL="0" lvl="0" indent="0" algn="ctr">
                <a:lnSpc>
                  <a:spcPts val="1884"/>
                </a:lnSpc>
                <a:spcBef>
                  <a:spcPct val="0"/>
                </a:spcBef>
              </a:pPr>
              <a:r>
                <a:rPr lang="en-US" sz="1395" b="1" u="none" spc="22" dirty="0">
                  <a:solidFill>
                    <a:schemeClr val="tx1"/>
                  </a:solidFill>
                  <a:latin typeface="Arial Bold"/>
                  <a:ea typeface="Arial Bold"/>
                  <a:cs typeface="Arial Bold"/>
                  <a:sym typeface="Arial Bold"/>
                  <a:hlinkClick r:id="rId3">
                    <a:extLst>
                      <a:ext uri="{A12FA001-AC4F-418D-AE19-62706E023703}">
                        <ahyp:hlinkClr xmlns:ahyp="http://schemas.microsoft.com/office/drawing/2018/hyperlinkcolor" val="tx"/>
                      </a:ext>
                    </a:extLst>
                  </a:hlinkClick>
                </a:rPr>
                <a:t>HIGHLIGHT VIDEO</a:t>
              </a:r>
              <a:endParaRPr lang="en-US" sz="1395" b="1" u="none" spc="22" dirty="0">
                <a:solidFill>
                  <a:schemeClr val="tx1"/>
                </a:solidFill>
                <a:latin typeface="Arial Bold"/>
                <a:ea typeface="Arial Bold"/>
                <a:cs typeface="Arial Bold"/>
                <a:sym typeface="Arial Bold"/>
              </a:endParaRPr>
            </a:p>
          </p:txBody>
        </p:sp>
      </p:grpSp>
      <p:sp>
        <p:nvSpPr>
          <p:cNvPr id="22" name="TextBox 22">
            <a:extLst>
              <a:ext uri="{FF2B5EF4-FFF2-40B4-BE49-F238E27FC236}">
                <a16:creationId xmlns:a16="http://schemas.microsoft.com/office/drawing/2014/main" id="{BFDFD04F-12B9-488C-0490-7F4A0037F861}"/>
              </a:ext>
            </a:extLst>
          </p:cNvPr>
          <p:cNvSpPr txBox="1"/>
          <p:nvPr/>
        </p:nvSpPr>
        <p:spPr>
          <a:xfrm>
            <a:off x="1088598" y="990600"/>
            <a:ext cx="5091060" cy="714623"/>
          </a:xfrm>
          <a:prstGeom prst="rect">
            <a:avLst/>
          </a:prstGeom>
        </p:spPr>
        <p:txBody>
          <a:bodyPr lIns="0" tIns="0" rIns="0" bIns="0" rtlCol="0" anchor="t">
            <a:spAutoFit/>
          </a:bodyPr>
          <a:lstStyle/>
          <a:p>
            <a:pPr algn="l">
              <a:lnSpc>
                <a:spcPts val="5576"/>
              </a:lnSpc>
            </a:pPr>
            <a:r>
              <a:rPr lang="en-US" sz="4460" b="1">
                <a:solidFill>
                  <a:srgbClr val="C8102E"/>
                </a:solidFill>
                <a:latin typeface="Arial Bold"/>
                <a:ea typeface="Arial Bold"/>
                <a:cs typeface="Arial Bold"/>
                <a:sym typeface="Arial Bold"/>
              </a:rPr>
              <a:t>IBD BOLD 30i™</a:t>
            </a:r>
          </a:p>
        </p:txBody>
      </p:sp>
      <p:sp>
        <p:nvSpPr>
          <p:cNvPr id="23" name="TextBox 23">
            <a:extLst>
              <a:ext uri="{FF2B5EF4-FFF2-40B4-BE49-F238E27FC236}">
                <a16:creationId xmlns:a16="http://schemas.microsoft.com/office/drawing/2014/main" id="{58280DA4-794D-3055-8FB0-2155169AF2F2}"/>
              </a:ext>
            </a:extLst>
          </p:cNvPr>
          <p:cNvSpPr txBox="1"/>
          <p:nvPr/>
        </p:nvSpPr>
        <p:spPr>
          <a:xfrm>
            <a:off x="1088598" y="2006352"/>
            <a:ext cx="10617708" cy="974725"/>
          </a:xfrm>
          <a:prstGeom prst="rect">
            <a:avLst/>
          </a:prstGeom>
        </p:spPr>
        <p:txBody>
          <a:bodyPr lIns="0" tIns="0" rIns="0" bIns="0" rtlCol="0" anchor="t">
            <a:spAutoFit/>
          </a:bodyPr>
          <a:lstStyle/>
          <a:p>
            <a:pPr algn="l">
              <a:lnSpc>
                <a:spcPts val="2600"/>
              </a:lnSpc>
            </a:pPr>
            <a:r>
              <a:rPr lang="en-US" sz="2000">
                <a:solidFill>
                  <a:srgbClr val="000000"/>
                </a:solidFill>
                <a:latin typeface="Arial"/>
                <a:ea typeface="Arial"/>
                <a:cs typeface="Arial"/>
                <a:sym typeface="Arial"/>
              </a:rPr>
              <a:t>The most advanced beverage dispensing solution on the market today. Equipped with a cutting-edge touchscreen to enhance your beverage dispensing experience, it delivers versatility, aesthetics, and superior beverage quality, all backed by our best-in-class warranty. </a:t>
            </a:r>
          </a:p>
        </p:txBody>
      </p:sp>
      <p:sp>
        <p:nvSpPr>
          <p:cNvPr id="24" name="TextBox 24">
            <a:extLst>
              <a:ext uri="{FF2B5EF4-FFF2-40B4-BE49-F238E27FC236}">
                <a16:creationId xmlns:a16="http://schemas.microsoft.com/office/drawing/2014/main" id="{8EC7FF6A-8109-689E-E890-38AB1D1905CA}"/>
              </a:ext>
            </a:extLst>
          </p:cNvPr>
          <p:cNvSpPr txBox="1"/>
          <p:nvPr/>
        </p:nvSpPr>
        <p:spPr>
          <a:xfrm>
            <a:off x="1317361" y="37140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LancerLink™ Enabled</a:t>
            </a:r>
          </a:p>
        </p:txBody>
      </p:sp>
      <p:sp>
        <p:nvSpPr>
          <p:cNvPr id="25" name="TextBox 25">
            <a:extLst>
              <a:ext uri="{FF2B5EF4-FFF2-40B4-BE49-F238E27FC236}">
                <a16:creationId xmlns:a16="http://schemas.microsoft.com/office/drawing/2014/main" id="{A2A5B242-998C-82CD-004B-C69BEF2DC783}"/>
              </a:ext>
            </a:extLst>
          </p:cNvPr>
          <p:cNvSpPr txBox="1"/>
          <p:nvPr/>
        </p:nvSpPr>
        <p:spPr>
          <a:xfrm>
            <a:off x="6595450" y="6709675"/>
            <a:ext cx="3504151" cy="302895"/>
          </a:xfrm>
          <a:prstGeom prst="rect">
            <a:avLst/>
          </a:prstGeom>
        </p:spPr>
        <p:txBody>
          <a:bodyPr lIns="0" tIns="0" rIns="0" bIns="0" rtlCol="0" anchor="t">
            <a:spAutoFit/>
          </a:bodyPr>
          <a:lstStyle/>
          <a:p>
            <a:pPr algn="l">
              <a:lnSpc>
                <a:spcPts val="2250"/>
              </a:lnSpc>
            </a:pPr>
            <a:r>
              <a:rPr lang="en-US" sz="1800" b="1" dirty="0">
                <a:solidFill>
                  <a:srgbClr val="C8102E"/>
                </a:solidFill>
                <a:latin typeface="Arial Bold"/>
                <a:ea typeface="Arial Bold"/>
                <a:cs typeface="Arial Bold"/>
                <a:sym typeface="Arial Bold"/>
              </a:rPr>
              <a:t>Convenient Maintenance</a:t>
            </a:r>
          </a:p>
        </p:txBody>
      </p:sp>
      <p:sp>
        <p:nvSpPr>
          <p:cNvPr id="26" name="TextBox 26">
            <a:extLst>
              <a:ext uri="{FF2B5EF4-FFF2-40B4-BE49-F238E27FC236}">
                <a16:creationId xmlns:a16="http://schemas.microsoft.com/office/drawing/2014/main" id="{BD35C455-36D7-D8CF-9C75-E8228E03022C}"/>
              </a:ext>
            </a:extLst>
          </p:cNvPr>
          <p:cNvSpPr txBox="1"/>
          <p:nvPr/>
        </p:nvSpPr>
        <p:spPr>
          <a:xfrm>
            <a:off x="1318443" y="6709675"/>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Effortless Ice Dispensing</a:t>
            </a:r>
          </a:p>
        </p:txBody>
      </p:sp>
      <p:sp>
        <p:nvSpPr>
          <p:cNvPr id="27" name="TextBox 27">
            <a:extLst>
              <a:ext uri="{FF2B5EF4-FFF2-40B4-BE49-F238E27FC236}">
                <a16:creationId xmlns:a16="http://schemas.microsoft.com/office/drawing/2014/main" id="{6050F218-4583-772D-BD68-C0A08BCB2645}"/>
              </a:ext>
            </a:extLst>
          </p:cNvPr>
          <p:cNvSpPr txBox="1"/>
          <p:nvPr/>
        </p:nvSpPr>
        <p:spPr>
          <a:xfrm>
            <a:off x="6595450" y="3714074"/>
            <a:ext cx="3504151" cy="302895"/>
          </a:xfrm>
          <a:prstGeom prst="rect">
            <a:avLst/>
          </a:prstGeom>
        </p:spPr>
        <p:txBody>
          <a:bodyPr lIns="0" tIns="0" rIns="0" bIns="0" rtlCol="0" anchor="t">
            <a:spAutoFit/>
          </a:bodyPr>
          <a:lstStyle/>
          <a:p>
            <a:pPr algn="l">
              <a:lnSpc>
                <a:spcPts val="2250"/>
              </a:lnSpc>
            </a:pPr>
            <a:r>
              <a:rPr lang="en-US" sz="1800" b="1">
                <a:solidFill>
                  <a:srgbClr val="C8102E"/>
                </a:solidFill>
                <a:latin typeface="Arial Bold"/>
                <a:ea typeface="Arial Bold"/>
                <a:cs typeface="Arial Bold"/>
                <a:sym typeface="Arial Bold"/>
              </a:rPr>
              <a:t>Multiple Offerings</a:t>
            </a:r>
          </a:p>
        </p:txBody>
      </p:sp>
      <p:sp>
        <p:nvSpPr>
          <p:cNvPr id="28" name="TextBox 28">
            <a:extLst>
              <a:ext uri="{FF2B5EF4-FFF2-40B4-BE49-F238E27FC236}">
                <a16:creationId xmlns:a16="http://schemas.microsoft.com/office/drawing/2014/main" id="{B391C132-062B-C303-D901-B0A01C1E21D7}"/>
              </a:ext>
            </a:extLst>
          </p:cNvPr>
          <p:cNvSpPr txBox="1"/>
          <p:nvPr/>
        </p:nvSpPr>
        <p:spPr>
          <a:xfrm>
            <a:off x="1317361" y="4216994"/>
            <a:ext cx="4634617" cy="1196340"/>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With a centralized dashboard, you can monitor every unit remotely by tracking performance, inventory &amp; equipment health from anywhere.</a:t>
            </a:r>
          </a:p>
        </p:txBody>
      </p:sp>
      <p:sp>
        <p:nvSpPr>
          <p:cNvPr id="29" name="TextBox 29">
            <a:extLst>
              <a:ext uri="{FF2B5EF4-FFF2-40B4-BE49-F238E27FC236}">
                <a16:creationId xmlns:a16="http://schemas.microsoft.com/office/drawing/2014/main" id="{4392FB70-63F1-B8AB-8B1D-6EA05CFFDC9E}"/>
              </a:ext>
            </a:extLst>
          </p:cNvPr>
          <p:cNvSpPr txBox="1"/>
          <p:nvPr/>
        </p:nvSpPr>
        <p:spPr>
          <a:xfrm>
            <a:off x="6595450" y="7212595"/>
            <a:ext cx="4634617" cy="1491615"/>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Lift up touchscreen mounted on dual gas struts, giving you effortless access to the valves. Continue operating the touchscreen while lifted, ensuring uninterrupted service &amp; simplified maintenance.</a:t>
            </a:r>
          </a:p>
        </p:txBody>
      </p:sp>
      <p:sp>
        <p:nvSpPr>
          <p:cNvPr id="30" name="TextBox 30">
            <a:extLst>
              <a:ext uri="{FF2B5EF4-FFF2-40B4-BE49-F238E27FC236}">
                <a16:creationId xmlns:a16="http://schemas.microsoft.com/office/drawing/2014/main" id="{5698211A-7986-3A31-AD30-B0B4299B698B}"/>
              </a:ext>
            </a:extLst>
          </p:cNvPr>
          <p:cNvSpPr txBox="1"/>
          <p:nvPr/>
        </p:nvSpPr>
        <p:spPr>
          <a:xfrm>
            <a:off x="1325147" y="7212595"/>
            <a:ext cx="4627913" cy="1196340"/>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Equipped with our Sensation™ Ice Auger System, designed to handle all common ice types with ease. Our auger ensures smooth movement &amp; consistent dispensing.</a:t>
            </a:r>
          </a:p>
        </p:txBody>
      </p:sp>
      <p:sp>
        <p:nvSpPr>
          <p:cNvPr id="31" name="TextBox 31">
            <a:extLst>
              <a:ext uri="{FF2B5EF4-FFF2-40B4-BE49-F238E27FC236}">
                <a16:creationId xmlns:a16="http://schemas.microsoft.com/office/drawing/2014/main" id="{72AEDE9B-F4D5-AC9D-1409-7D9CF51E437A}"/>
              </a:ext>
            </a:extLst>
          </p:cNvPr>
          <p:cNvSpPr txBox="1"/>
          <p:nvPr/>
        </p:nvSpPr>
        <p:spPr>
          <a:xfrm>
            <a:off x="6595450" y="4216994"/>
            <a:ext cx="4634617" cy="1196340"/>
          </a:xfrm>
          <a:prstGeom prst="rect">
            <a:avLst/>
          </a:prstGeom>
        </p:spPr>
        <p:txBody>
          <a:bodyPr lIns="0" tIns="0" rIns="0" bIns="0" rtlCol="0" anchor="t">
            <a:spAutoFit/>
          </a:bodyPr>
          <a:lstStyle/>
          <a:p>
            <a:pPr algn="l">
              <a:lnSpc>
                <a:spcPts val="2340"/>
              </a:lnSpc>
            </a:pPr>
            <a:r>
              <a:rPr lang="en-US" sz="1800">
                <a:solidFill>
                  <a:srgbClr val="000000"/>
                </a:solidFill>
                <a:latin typeface="Arial"/>
                <a:ea typeface="Arial"/>
                <a:cs typeface="Arial"/>
                <a:sym typeface="Arial"/>
              </a:rPr>
              <a:t>Available with 16 chilled &amp; 12 ambient lines. Flexible from 20 to 24 brands, plus 4 flavor shots. Dispense chewable or cubed ice, no additional kit required.</a:t>
            </a:r>
          </a:p>
        </p:txBody>
      </p:sp>
      <p:grpSp>
        <p:nvGrpSpPr>
          <p:cNvPr id="32" name="Group 32">
            <a:extLst>
              <a:ext uri="{FF2B5EF4-FFF2-40B4-BE49-F238E27FC236}">
                <a16:creationId xmlns:a16="http://schemas.microsoft.com/office/drawing/2014/main" id="{5D405040-5947-6839-D61B-D189491FC39C}"/>
              </a:ext>
            </a:extLst>
          </p:cNvPr>
          <p:cNvGrpSpPr/>
          <p:nvPr/>
        </p:nvGrpSpPr>
        <p:grpSpPr>
          <a:xfrm>
            <a:off x="6296419" y="3352113"/>
            <a:ext cx="5034197" cy="2603192"/>
            <a:chOff x="0" y="0"/>
            <a:chExt cx="1325879" cy="685614"/>
          </a:xfrm>
        </p:grpSpPr>
        <p:sp>
          <p:nvSpPr>
            <p:cNvPr id="33" name="Freeform 33">
              <a:extLst>
                <a:ext uri="{FF2B5EF4-FFF2-40B4-BE49-F238E27FC236}">
                  <a16:creationId xmlns:a16="http://schemas.microsoft.com/office/drawing/2014/main" id="{48E79090-D757-891B-4496-DFE4F6C626D8}"/>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4" name="TextBox 34">
              <a:extLst>
                <a:ext uri="{FF2B5EF4-FFF2-40B4-BE49-F238E27FC236}">
                  <a16:creationId xmlns:a16="http://schemas.microsoft.com/office/drawing/2014/main" id="{BDDDF3BA-69B6-5C09-35AF-A463B59A5A9B}"/>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5" name="Group 35">
            <a:extLst>
              <a:ext uri="{FF2B5EF4-FFF2-40B4-BE49-F238E27FC236}">
                <a16:creationId xmlns:a16="http://schemas.microsoft.com/office/drawing/2014/main" id="{7CC6C006-8CE1-B2A6-5423-033C693ECE8A}"/>
              </a:ext>
            </a:extLst>
          </p:cNvPr>
          <p:cNvGrpSpPr/>
          <p:nvPr/>
        </p:nvGrpSpPr>
        <p:grpSpPr>
          <a:xfrm>
            <a:off x="1028700" y="6360058"/>
            <a:ext cx="5034197" cy="2603192"/>
            <a:chOff x="0" y="0"/>
            <a:chExt cx="1325879" cy="685614"/>
          </a:xfrm>
        </p:grpSpPr>
        <p:sp>
          <p:nvSpPr>
            <p:cNvPr id="36" name="Freeform 36">
              <a:extLst>
                <a:ext uri="{FF2B5EF4-FFF2-40B4-BE49-F238E27FC236}">
                  <a16:creationId xmlns:a16="http://schemas.microsoft.com/office/drawing/2014/main" id="{2115CE0F-190F-105E-0DE4-B0B85CCB7A91}"/>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37" name="TextBox 37">
              <a:extLst>
                <a:ext uri="{FF2B5EF4-FFF2-40B4-BE49-F238E27FC236}">
                  <a16:creationId xmlns:a16="http://schemas.microsoft.com/office/drawing/2014/main" id="{228C4DD0-4375-36D4-F5A9-FC6F29F3F964}"/>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grpSp>
        <p:nvGrpSpPr>
          <p:cNvPr id="38" name="Group 38">
            <a:extLst>
              <a:ext uri="{FF2B5EF4-FFF2-40B4-BE49-F238E27FC236}">
                <a16:creationId xmlns:a16="http://schemas.microsoft.com/office/drawing/2014/main" id="{BC340918-D4BE-9385-C0CB-88F69F1A3E0B}"/>
              </a:ext>
            </a:extLst>
          </p:cNvPr>
          <p:cNvGrpSpPr/>
          <p:nvPr/>
        </p:nvGrpSpPr>
        <p:grpSpPr>
          <a:xfrm>
            <a:off x="6296419" y="6360058"/>
            <a:ext cx="5034197" cy="2603192"/>
            <a:chOff x="0" y="0"/>
            <a:chExt cx="1325879" cy="685614"/>
          </a:xfrm>
        </p:grpSpPr>
        <p:sp>
          <p:nvSpPr>
            <p:cNvPr id="39" name="Freeform 39">
              <a:extLst>
                <a:ext uri="{FF2B5EF4-FFF2-40B4-BE49-F238E27FC236}">
                  <a16:creationId xmlns:a16="http://schemas.microsoft.com/office/drawing/2014/main" id="{6C7C934F-2DEE-9526-BE0A-C8997CA51714}"/>
                </a:ext>
              </a:extLst>
            </p:cNvPr>
            <p:cNvSpPr/>
            <p:nvPr/>
          </p:nvSpPr>
          <p:spPr>
            <a:xfrm>
              <a:off x="0" y="0"/>
              <a:ext cx="1325879" cy="685614"/>
            </a:xfrm>
            <a:custGeom>
              <a:avLst/>
              <a:gdLst/>
              <a:ahLst/>
              <a:cxnLst/>
              <a:rect l="l" t="t" r="r" b="b"/>
              <a:pathLst>
                <a:path w="1325879" h="685614">
                  <a:moveTo>
                    <a:pt x="39985" y="0"/>
                  </a:moveTo>
                  <a:lnTo>
                    <a:pt x="1285894" y="0"/>
                  </a:lnTo>
                  <a:cubicBezTo>
                    <a:pt x="1296499" y="0"/>
                    <a:pt x="1306669" y="4213"/>
                    <a:pt x="1314168" y="11711"/>
                  </a:cubicBezTo>
                  <a:cubicBezTo>
                    <a:pt x="1321666" y="19210"/>
                    <a:pt x="1325879" y="29380"/>
                    <a:pt x="1325879" y="39985"/>
                  </a:cubicBezTo>
                  <a:lnTo>
                    <a:pt x="1325879" y="645630"/>
                  </a:lnTo>
                  <a:cubicBezTo>
                    <a:pt x="1325879" y="656234"/>
                    <a:pt x="1321666" y="666405"/>
                    <a:pt x="1314168" y="673903"/>
                  </a:cubicBezTo>
                  <a:cubicBezTo>
                    <a:pt x="1306669" y="681402"/>
                    <a:pt x="1296499" y="685614"/>
                    <a:pt x="1285894" y="685614"/>
                  </a:cubicBezTo>
                  <a:lnTo>
                    <a:pt x="39985" y="685614"/>
                  </a:lnTo>
                  <a:cubicBezTo>
                    <a:pt x="29380" y="685614"/>
                    <a:pt x="19210" y="681402"/>
                    <a:pt x="11711" y="673903"/>
                  </a:cubicBezTo>
                  <a:cubicBezTo>
                    <a:pt x="4213" y="666405"/>
                    <a:pt x="0" y="656234"/>
                    <a:pt x="0" y="645630"/>
                  </a:cubicBezTo>
                  <a:lnTo>
                    <a:pt x="0" y="39985"/>
                  </a:lnTo>
                  <a:cubicBezTo>
                    <a:pt x="0" y="29380"/>
                    <a:pt x="4213" y="19210"/>
                    <a:pt x="11711" y="11711"/>
                  </a:cubicBezTo>
                  <a:cubicBezTo>
                    <a:pt x="19210" y="4213"/>
                    <a:pt x="29380" y="0"/>
                    <a:pt x="39985" y="0"/>
                  </a:cubicBezTo>
                  <a:close/>
                </a:path>
              </a:pathLst>
            </a:custGeom>
            <a:ln w="38100" cap="rnd">
              <a:solidFill>
                <a:srgbClr val="C8102E"/>
              </a:solidFill>
              <a:prstDash val="solid"/>
              <a:round/>
            </a:ln>
          </p:spPr>
          <p:txBody>
            <a:bodyPr/>
            <a:lstStyle/>
            <a:p>
              <a:endParaRPr lang="en-US"/>
            </a:p>
          </p:txBody>
        </p:sp>
        <p:sp>
          <p:nvSpPr>
            <p:cNvPr id="40" name="TextBox 40">
              <a:extLst>
                <a:ext uri="{FF2B5EF4-FFF2-40B4-BE49-F238E27FC236}">
                  <a16:creationId xmlns:a16="http://schemas.microsoft.com/office/drawing/2014/main" id="{F31FB6E2-B8A8-1BEE-5608-D59867394B46}"/>
                </a:ext>
              </a:extLst>
            </p:cNvPr>
            <p:cNvSpPr txBox="1"/>
            <p:nvPr/>
          </p:nvSpPr>
          <p:spPr>
            <a:xfrm>
              <a:off x="0" y="-38100"/>
              <a:ext cx="1325879" cy="723714"/>
            </a:xfrm>
            <a:prstGeom prst="rect">
              <a:avLst/>
            </a:prstGeom>
          </p:spPr>
          <p:txBody>
            <a:bodyPr lIns="50800" tIns="50800" rIns="50800" bIns="50800" rtlCol="0" anchor="ctr"/>
            <a:lstStyle/>
            <a:p>
              <a:pPr algn="ctr">
                <a:lnSpc>
                  <a:spcPts val="1884"/>
                </a:lnSpc>
              </a:pPr>
              <a:endParaRPr/>
            </a:p>
          </p:txBody>
        </p:sp>
      </p:grpSp>
      <p:sp>
        <p:nvSpPr>
          <p:cNvPr id="41" name="TextBox 41">
            <a:extLst>
              <a:ext uri="{FF2B5EF4-FFF2-40B4-BE49-F238E27FC236}">
                <a16:creationId xmlns:a16="http://schemas.microsoft.com/office/drawing/2014/main" id="{5788D98C-1581-8B22-DD24-36EA5776E731}"/>
              </a:ext>
            </a:extLst>
          </p:cNvPr>
          <p:cNvSpPr txBox="1"/>
          <p:nvPr/>
        </p:nvSpPr>
        <p:spPr>
          <a:xfrm>
            <a:off x="919394" y="9210675"/>
            <a:ext cx="152400" cy="200025"/>
          </a:xfrm>
          <a:prstGeom prst="rect">
            <a:avLst/>
          </a:prstGeom>
        </p:spPr>
        <p:txBody>
          <a:bodyPr wrap="none" lIns="0" tIns="0" rIns="0" bIns="0" rtlCol="0" anchor="t">
            <a:spAutoFit/>
          </a:bodyPr>
          <a:lstStyle/>
          <a:p>
            <a:pPr algn="ctr">
              <a:lnSpc>
                <a:spcPts val="2800"/>
              </a:lnSpc>
              <a:spcBef>
                <a:spcPct val="0"/>
              </a:spcBef>
            </a:pPr>
            <a:r>
              <a:rPr lang="en-US" sz="2000" b="1">
                <a:solidFill>
                  <a:srgbClr val="FFFFFF"/>
                </a:solidFill>
                <a:latin typeface="TT Hoves Bold"/>
                <a:ea typeface="TT Hoves Bold"/>
                <a:cs typeface="TT Hoves Bold"/>
                <a:sym typeface="TT Hoves Bold"/>
              </a:rPr>
              <a:t>57</a:t>
            </a:r>
          </a:p>
        </p:txBody>
      </p:sp>
    </p:spTree>
    <p:extLst>
      <p:ext uri="{BB962C8B-B14F-4D97-AF65-F5344CB8AC3E}">
        <p14:creationId xmlns:p14="http://schemas.microsoft.com/office/powerpoint/2010/main" val="3183393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CCA6503A-A5E0-84AA-BBCB-140F5DFC2C0A}"/>
              </a:ext>
            </a:extLst>
          </p:cNvPr>
          <p:cNvGrpSpPr/>
          <p:nvPr/>
        </p:nvGrpSpPr>
        <p:grpSpPr>
          <a:xfrm rot="-5400000">
            <a:off x="8996362" y="-8996362"/>
            <a:ext cx="295275" cy="18288000"/>
            <a:chOff x="0" y="0"/>
            <a:chExt cx="77768" cy="4816593"/>
          </a:xfrm>
        </p:grpSpPr>
        <p:sp>
          <p:nvSpPr>
            <p:cNvPr id="3" name="Freeform 3">
              <a:extLst>
                <a:ext uri="{FF2B5EF4-FFF2-40B4-BE49-F238E27FC236}">
                  <a16:creationId xmlns:a16="http://schemas.microsoft.com/office/drawing/2014/main" id="{93E421A1-F151-7CA4-A3B1-E107825077DF}"/>
                </a:ext>
              </a:extLst>
            </p:cNvPr>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4" name="TextBox 3">
              <a:extLst>
                <a:ext uri="{FF2B5EF4-FFF2-40B4-BE49-F238E27FC236}">
                  <a16:creationId xmlns:a16="http://schemas.microsoft.com/office/drawing/2014/main" id="{27042E1E-6B83-4EEE-CDD8-1DD99BFE6BF0}"/>
                </a:ext>
              </a:extLst>
            </p:cNvPr>
            <p:cNvSpPr txBox="1"/>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grpSp>
        <p:nvGrpSpPr>
          <p:cNvPr id="5" name="Group 4">
            <a:extLst>
              <a:ext uri="{FF2B5EF4-FFF2-40B4-BE49-F238E27FC236}">
                <a16:creationId xmlns:a16="http://schemas.microsoft.com/office/drawing/2014/main" id="{3628221F-5B9A-D260-0CAD-15BA6C73191A}"/>
              </a:ext>
            </a:extLst>
          </p:cNvPr>
          <p:cNvGrpSpPr/>
          <p:nvPr/>
        </p:nvGrpSpPr>
        <p:grpSpPr>
          <a:xfrm>
            <a:off x="0" y="0"/>
            <a:ext cx="295275" cy="10287000"/>
            <a:chOff x="0" y="0"/>
            <a:chExt cx="77768" cy="2709333"/>
          </a:xfrm>
        </p:grpSpPr>
        <p:sp>
          <p:nvSpPr>
            <p:cNvPr id="6" name="Freeform 6">
              <a:extLst>
                <a:ext uri="{FF2B5EF4-FFF2-40B4-BE49-F238E27FC236}">
                  <a16:creationId xmlns:a16="http://schemas.microsoft.com/office/drawing/2014/main" id="{E2F10BF9-4583-7948-EF57-A38EF52213FD}"/>
                </a:ext>
              </a:extLst>
            </p:cNvPr>
            <p:cNvSpPr/>
            <p:nvPr/>
          </p:nvSpPr>
          <p:spPr>
            <a:xfrm>
              <a:off x="0" y="0"/>
              <a:ext cx="77768" cy="2709333"/>
            </a:xfrm>
            <a:custGeom>
              <a:avLst/>
              <a:gdLst/>
              <a:ahLst/>
              <a:cxnLst/>
              <a:rect l="l" t="t" r="r" b="b"/>
              <a:pathLst>
                <a:path w="77768" h="2709333">
                  <a:moveTo>
                    <a:pt x="0" y="0"/>
                  </a:moveTo>
                  <a:lnTo>
                    <a:pt x="77768" y="0"/>
                  </a:lnTo>
                  <a:lnTo>
                    <a:pt x="77768" y="2709333"/>
                  </a:lnTo>
                  <a:lnTo>
                    <a:pt x="0" y="2709333"/>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7" name="TextBox 6">
              <a:extLst>
                <a:ext uri="{FF2B5EF4-FFF2-40B4-BE49-F238E27FC236}">
                  <a16:creationId xmlns:a16="http://schemas.microsoft.com/office/drawing/2014/main" id="{4ADBC20F-B619-0CD4-60EF-17F2CF624FCC}"/>
                </a:ext>
              </a:extLst>
            </p:cNvPr>
            <p:cNvSpPr txBox="1"/>
            <p:nvPr/>
          </p:nvSpPr>
          <p:spPr>
            <a:xfrm>
              <a:off x="0" y="-57150"/>
              <a:ext cx="77768" cy="2766483"/>
            </a:xfrm>
            <a:prstGeom prst="rect">
              <a:avLst/>
            </a:prstGeom>
          </p:spPr>
          <p:txBody>
            <a:bodyPr lIns="50800" tIns="50800" rIns="50800" bIns="50800" rtlCol="0" anchor="ctr"/>
            <a:lstStyle/>
            <a:p>
              <a:pPr algn="ctr">
                <a:lnSpc>
                  <a:spcPts val="3639"/>
                </a:lnSpc>
              </a:pPr>
              <a:endParaRPr/>
            </a:p>
          </p:txBody>
        </p:sp>
      </p:grpSp>
      <p:grpSp>
        <p:nvGrpSpPr>
          <p:cNvPr id="8" name="Group 7">
            <a:extLst>
              <a:ext uri="{FF2B5EF4-FFF2-40B4-BE49-F238E27FC236}">
                <a16:creationId xmlns:a16="http://schemas.microsoft.com/office/drawing/2014/main" id="{9616C98B-DA24-0F35-78EE-4A195726CFDB}"/>
              </a:ext>
            </a:extLst>
          </p:cNvPr>
          <p:cNvGrpSpPr/>
          <p:nvPr/>
        </p:nvGrpSpPr>
        <p:grpSpPr>
          <a:xfrm rot="-10800000">
            <a:off x="18002250" y="0"/>
            <a:ext cx="295275" cy="10287000"/>
            <a:chOff x="0" y="0"/>
            <a:chExt cx="77768" cy="2709333"/>
          </a:xfrm>
        </p:grpSpPr>
        <p:sp>
          <p:nvSpPr>
            <p:cNvPr id="9" name="Freeform 9">
              <a:extLst>
                <a:ext uri="{FF2B5EF4-FFF2-40B4-BE49-F238E27FC236}">
                  <a16:creationId xmlns:a16="http://schemas.microsoft.com/office/drawing/2014/main" id="{BF691658-0222-71D9-0C3D-A97D29D68D2D}"/>
                </a:ext>
              </a:extLst>
            </p:cNvPr>
            <p:cNvSpPr/>
            <p:nvPr/>
          </p:nvSpPr>
          <p:spPr>
            <a:xfrm>
              <a:off x="0" y="0"/>
              <a:ext cx="77768" cy="2709333"/>
            </a:xfrm>
            <a:custGeom>
              <a:avLst/>
              <a:gdLst/>
              <a:ahLst/>
              <a:cxnLst/>
              <a:rect l="l" t="t" r="r" b="b"/>
              <a:pathLst>
                <a:path w="77768" h="2709333">
                  <a:moveTo>
                    <a:pt x="0" y="0"/>
                  </a:moveTo>
                  <a:lnTo>
                    <a:pt x="77768" y="0"/>
                  </a:lnTo>
                  <a:lnTo>
                    <a:pt x="77768" y="2709333"/>
                  </a:lnTo>
                  <a:lnTo>
                    <a:pt x="0" y="2709333"/>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0" name="TextBox 9">
              <a:extLst>
                <a:ext uri="{FF2B5EF4-FFF2-40B4-BE49-F238E27FC236}">
                  <a16:creationId xmlns:a16="http://schemas.microsoft.com/office/drawing/2014/main" id="{A2527909-5B0D-7640-04FA-CFBB88E71EE9}"/>
                </a:ext>
              </a:extLst>
            </p:cNvPr>
            <p:cNvSpPr txBox="1"/>
            <p:nvPr/>
          </p:nvSpPr>
          <p:spPr>
            <a:xfrm>
              <a:off x="0" y="-57150"/>
              <a:ext cx="77768" cy="2766483"/>
            </a:xfrm>
            <a:prstGeom prst="rect">
              <a:avLst/>
            </a:prstGeom>
          </p:spPr>
          <p:txBody>
            <a:bodyPr lIns="50800" tIns="50800" rIns="50800" bIns="50800" rtlCol="0" anchor="ctr"/>
            <a:lstStyle/>
            <a:p>
              <a:pPr algn="ctr">
                <a:lnSpc>
                  <a:spcPts val="3639"/>
                </a:lnSpc>
              </a:pPr>
              <a:endParaRPr/>
            </a:p>
          </p:txBody>
        </p:sp>
      </p:grpSp>
      <p:grpSp>
        <p:nvGrpSpPr>
          <p:cNvPr id="11" name="Group 10">
            <a:extLst>
              <a:ext uri="{FF2B5EF4-FFF2-40B4-BE49-F238E27FC236}">
                <a16:creationId xmlns:a16="http://schemas.microsoft.com/office/drawing/2014/main" id="{272D654C-FA4E-17D5-DAAE-B041E297BE39}"/>
              </a:ext>
            </a:extLst>
          </p:cNvPr>
          <p:cNvGrpSpPr/>
          <p:nvPr/>
        </p:nvGrpSpPr>
        <p:grpSpPr>
          <a:xfrm rot="5400000">
            <a:off x="8996362" y="995362"/>
            <a:ext cx="295275" cy="18288000"/>
            <a:chOff x="0" y="0"/>
            <a:chExt cx="77768" cy="4816593"/>
          </a:xfrm>
        </p:grpSpPr>
        <p:sp>
          <p:nvSpPr>
            <p:cNvPr id="12" name="Freeform 12">
              <a:extLst>
                <a:ext uri="{FF2B5EF4-FFF2-40B4-BE49-F238E27FC236}">
                  <a16:creationId xmlns:a16="http://schemas.microsoft.com/office/drawing/2014/main" id="{3A152315-3446-13A8-E0B4-B1A9AACB02A6}"/>
                </a:ext>
              </a:extLst>
            </p:cNvPr>
            <p:cNvSpPr/>
            <p:nvPr/>
          </p:nvSpPr>
          <p:spPr>
            <a:xfrm>
              <a:off x="0" y="0"/>
              <a:ext cx="77768" cy="4816592"/>
            </a:xfrm>
            <a:custGeom>
              <a:avLst/>
              <a:gdLst/>
              <a:ahLst/>
              <a:cxnLst/>
              <a:rect l="l" t="t" r="r" b="b"/>
              <a:pathLst>
                <a:path w="77768" h="4816592">
                  <a:moveTo>
                    <a:pt x="0" y="0"/>
                  </a:moveTo>
                  <a:lnTo>
                    <a:pt x="77768" y="0"/>
                  </a:lnTo>
                  <a:lnTo>
                    <a:pt x="77768" y="4816592"/>
                  </a:lnTo>
                  <a:lnTo>
                    <a:pt x="0" y="4816592"/>
                  </a:lnTo>
                  <a:close/>
                </a:path>
              </a:pathLst>
            </a:custGeom>
            <a:gradFill rotWithShape="1">
              <a:gsLst>
                <a:gs pos="0">
                  <a:srgbClr val="C8102E">
                    <a:alpha val="100000"/>
                  </a:srgbClr>
                </a:gs>
                <a:gs pos="100000">
                  <a:srgbClr val="73071A">
                    <a:alpha val="100000"/>
                  </a:srgbClr>
                </a:gs>
              </a:gsLst>
              <a:lin ang="5400000"/>
            </a:gradFill>
          </p:spPr>
          <p:txBody>
            <a:bodyPr/>
            <a:lstStyle/>
            <a:p>
              <a:endParaRPr lang="en-US"/>
            </a:p>
          </p:txBody>
        </p:sp>
        <p:sp>
          <p:nvSpPr>
            <p:cNvPr id="13" name="TextBox 12">
              <a:extLst>
                <a:ext uri="{FF2B5EF4-FFF2-40B4-BE49-F238E27FC236}">
                  <a16:creationId xmlns:a16="http://schemas.microsoft.com/office/drawing/2014/main" id="{887F9314-BE05-92F9-33B5-EA5FF9F6A69A}"/>
                </a:ext>
              </a:extLst>
            </p:cNvPr>
            <p:cNvSpPr txBox="1"/>
            <p:nvPr/>
          </p:nvSpPr>
          <p:spPr>
            <a:xfrm>
              <a:off x="0" y="-57150"/>
              <a:ext cx="77768" cy="4873743"/>
            </a:xfrm>
            <a:prstGeom prst="rect">
              <a:avLst/>
            </a:prstGeom>
          </p:spPr>
          <p:txBody>
            <a:bodyPr lIns="50800" tIns="50800" rIns="50800" bIns="50800" rtlCol="0" anchor="ctr"/>
            <a:lstStyle/>
            <a:p>
              <a:pPr algn="ctr">
                <a:lnSpc>
                  <a:spcPts val="3639"/>
                </a:lnSpc>
              </a:pPr>
              <a:endParaRPr/>
            </a:p>
          </p:txBody>
        </p:sp>
      </p:grpSp>
      <p:sp>
        <p:nvSpPr>
          <p:cNvPr id="14" name="Freeform 14">
            <a:extLst>
              <a:ext uri="{FF2B5EF4-FFF2-40B4-BE49-F238E27FC236}">
                <a16:creationId xmlns:a16="http://schemas.microsoft.com/office/drawing/2014/main" id="{22A6E86E-3AA1-FAE7-90AB-69A09E39C719}"/>
              </a:ext>
            </a:extLst>
          </p:cNvPr>
          <p:cNvSpPr/>
          <p:nvPr/>
        </p:nvSpPr>
        <p:spPr>
          <a:xfrm>
            <a:off x="9696935" y="2496656"/>
            <a:ext cx="6345122" cy="5916826"/>
          </a:xfrm>
          <a:custGeom>
            <a:avLst/>
            <a:gdLst/>
            <a:ahLst/>
            <a:cxnLst/>
            <a:rect l="l" t="t" r="r" b="b"/>
            <a:pathLst>
              <a:path w="6345122" h="5916826">
                <a:moveTo>
                  <a:pt x="0" y="0"/>
                </a:moveTo>
                <a:lnTo>
                  <a:pt x="6345122" y="0"/>
                </a:lnTo>
                <a:lnTo>
                  <a:pt x="6345122" y="5916826"/>
                </a:lnTo>
                <a:lnTo>
                  <a:pt x="0" y="5916826"/>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endParaRPr lang="en-US"/>
          </a:p>
        </p:txBody>
      </p:sp>
      <p:sp>
        <p:nvSpPr>
          <p:cNvPr id="15" name="AutoShape 15">
            <a:extLst>
              <a:ext uri="{FF2B5EF4-FFF2-40B4-BE49-F238E27FC236}">
                <a16:creationId xmlns:a16="http://schemas.microsoft.com/office/drawing/2014/main" id="{263FD04A-34DE-E6C7-E2E0-A9318BE94652}"/>
              </a:ext>
            </a:extLst>
          </p:cNvPr>
          <p:cNvSpPr/>
          <p:nvPr/>
        </p:nvSpPr>
        <p:spPr>
          <a:xfrm flipH="1" flipV="1">
            <a:off x="1028714" y="2908447"/>
            <a:ext cx="6391690" cy="9525"/>
          </a:xfrm>
          <a:prstGeom prst="line">
            <a:avLst/>
          </a:prstGeom>
          <a:ln w="19050" cap="flat">
            <a:solidFill>
              <a:srgbClr val="C8102E"/>
            </a:solidFill>
            <a:prstDash val="solid"/>
            <a:headEnd type="oval" w="lg" len="lg"/>
            <a:tailEnd type="none" w="sm" len="sm"/>
          </a:ln>
        </p:spPr>
        <p:txBody>
          <a:bodyPr/>
          <a:lstStyle/>
          <a:p>
            <a:endParaRPr lang="en-US"/>
          </a:p>
        </p:txBody>
      </p:sp>
      <p:sp>
        <p:nvSpPr>
          <p:cNvPr id="16" name="AutoShape 16">
            <a:extLst>
              <a:ext uri="{FF2B5EF4-FFF2-40B4-BE49-F238E27FC236}">
                <a16:creationId xmlns:a16="http://schemas.microsoft.com/office/drawing/2014/main" id="{4AE58116-9EB0-EAE5-F8C8-325F91A97E62}"/>
              </a:ext>
            </a:extLst>
          </p:cNvPr>
          <p:cNvSpPr/>
          <p:nvPr/>
        </p:nvSpPr>
        <p:spPr>
          <a:xfrm flipH="1">
            <a:off x="1028714" y="3974727"/>
            <a:ext cx="6391690" cy="0"/>
          </a:xfrm>
          <a:prstGeom prst="line">
            <a:avLst/>
          </a:prstGeom>
          <a:ln w="19050" cap="flat">
            <a:solidFill>
              <a:srgbClr val="C8102E"/>
            </a:solidFill>
            <a:prstDash val="solid"/>
            <a:headEnd type="oval" w="lg" len="lg"/>
            <a:tailEnd type="none" w="sm" len="sm"/>
          </a:ln>
        </p:spPr>
        <p:txBody>
          <a:bodyPr/>
          <a:lstStyle/>
          <a:p>
            <a:endParaRPr lang="en-US"/>
          </a:p>
        </p:txBody>
      </p:sp>
      <p:sp>
        <p:nvSpPr>
          <p:cNvPr id="17" name="AutoShape 17">
            <a:extLst>
              <a:ext uri="{FF2B5EF4-FFF2-40B4-BE49-F238E27FC236}">
                <a16:creationId xmlns:a16="http://schemas.microsoft.com/office/drawing/2014/main" id="{0FBCFA75-6310-4E43-7D76-22991E13254A}"/>
              </a:ext>
            </a:extLst>
          </p:cNvPr>
          <p:cNvSpPr/>
          <p:nvPr/>
        </p:nvSpPr>
        <p:spPr>
          <a:xfrm flipH="1">
            <a:off x="1028714" y="4853011"/>
            <a:ext cx="6391690" cy="0"/>
          </a:xfrm>
          <a:prstGeom prst="line">
            <a:avLst/>
          </a:prstGeom>
          <a:ln w="19050" cap="flat">
            <a:solidFill>
              <a:srgbClr val="C8102E"/>
            </a:solidFill>
            <a:prstDash val="solid"/>
            <a:headEnd type="oval" w="lg" len="lg"/>
            <a:tailEnd type="none" w="sm" len="sm"/>
          </a:ln>
        </p:spPr>
        <p:txBody>
          <a:bodyPr/>
          <a:lstStyle/>
          <a:p>
            <a:endParaRPr lang="en-US"/>
          </a:p>
        </p:txBody>
      </p:sp>
      <p:sp>
        <p:nvSpPr>
          <p:cNvPr id="18" name="AutoShape 18">
            <a:extLst>
              <a:ext uri="{FF2B5EF4-FFF2-40B4-BE49-F238E27FC236}">
                <a16:creationId xmlns:a16="http://schemas.microsoft.com/office/drawing/2014/main" id="{9DEE6D3C-3903-BA5D-CD90-7C3CA3FC4C97}"/>
              </a:ext>
            </a:extLst>
          </p:cNvPr>
          <p:cNvSpPr/>
          <p:nvPr/>
        </p:nvSpPr>
        <p:spPr>
          <a:xfrm flipH="1" flipV="1">
            <a:off x="1028714" y="5455069"/>
            <a:ext cx="6391690" cy="0"/>
          </a:xfrm>
          <a:prstGeom prst="line">
            <a:avLst/>
          </a:prstGeom>
          <a:ln w="19050" cap="flat">
            <a:solidFill>
              <a:srgbClr val="C8102E"/>
            </a:solidFill>
            <a:prstDash val="solid"/>
            <a:headEnd type="oval" w="lg" len="lg"/>
            <a:tailEnd type="none" w="sm" len="sm"/>
          </a:ln>
        </p:spPr>
        <p:txBody>
          <a:bodyPr/>
          <a:lstStyle/>
          <a:p>
            <a:endParaRPr lang="en-US"/>
          </a:p>
        </p:txBody>
      </p:sp>
      <p:sp>
        <p:nvSpPr>
          <p:cNvPr id="19" name="AutoShape 19">
            <a:extLst>
              <a:ext uri="{FF2B5EF4-FFF2-40B4-BE49-F238E27FC236}">
                <a16:creationId xmlns:a16="http://schemas.microsoft.com/office/drawing/2014/main" id="{F5AE290D-1174-85D3-44B7-BC3585F3622D}"/>
              </a:ext>
            </a:extLst>
          </p:cNvPr>
          <p:cNvSpPr/>
          <p:nvPr/>
        </p:nvSpPr>
        <p:spPr>
          <a:xfrm flipH="1">
            <a:off x="1028714" y="6771503"/>
            <a:ext cx="6391690" cy="0"/>
          </a:xfrm>
          <a:prstGeom prst="line">
            <a:avLst/>
          </a:prstGeom>
          <a:ln w="19050" cap="flat">
            <a:solidFill>
              <a:srgbClr val="C8102E"/>
            </a:solidFill>
            <a:prstDash val="solid"/>
            <a:headEnd type="oval" w="lg" len="lg"/>
            <a:tailEnd type="none" w="sm" len="sm"/>
          </a:ln>
        </p:spPr>
        <p:txBody>
          <a:bodyPr/>
          <a:lstStyle/>
          <a:p>
            <a:endParaRPr lang="en-US"/>
          </a:p>
        </p:txBody>
      </p:sp>
      <p:sp>
        <p:nvSpPr>
          <p:cNvPr id="20" name="AutoShape 20">
            <a:extLst>
              <a:ext uri="{FF2B5EF4-FFF2-40B4-BE49-F238E27FC236}">
                <a16:creationId xmlns:a16="http://schemas.microsoft.com/office/drawing/2014/main" id="{B69E7CE1-64C9-BC75-37A1-68605528BB5F}"/>
              </a:ext>
            </a:extLst>
          </p:cNvPr>
          <p:cNvSpPr/>
          <p:nvPr/>
        </p:nvSpPr>
        <p:spPr>
          <a:xfrm flipH="1">
            <a:off x="1028714" y="8126036"/>
            <a:ext cx="6391690" cy="0"/>
          </a:xfrm>
          <a:prstGeom prst="line">
            <a:avLst/>
          </a:prstGeom>
          <a:ln w="19050" cap="flat">
            <a:solidFill>
              <a:srgbClr val="C8102E"/>
            </a:solidFill>
            <a:prstDash val="solid"/>
            <a:headEnd type="oval" w="lg" len="lg"/>
            <a:tailEnd type="none" w="sm" len="sm"/>
          </a:ln>
        </p:spPr>
        <p:txBody>
          <a:bodyPr/>
          <a:lstStyle/>
          <a:p>
            <a:endParaRPr lang="en-US"/>
          </a:p>
        </p:txBody>
      </p:sp>
      <p:sp>
        <p:nvSpPr>
          <p:cNvPr id="21" name="Freeform 22">
            <a:extLst>
              <a:ext uri="{FF2B5EF4-FFF2-40B4-BE49-F238E27FC236}">
                <a16:creationId xmlns:a16="http://schemas.microsoft.com/office/drawing/2014/main" id="{8CF5C433-AD67-085C-7EA7-976AB4A67C1C}"/>
              </a:ext>
            </a:extLst>
          </p:cNvPr>
          <p:cNvSpPr/>
          <p:nvPr/>
        </p:nvSpPr>
        <p:spPr>
          <a:xfrm>
            <a:off x="1028700" y="1028700"/>
            <a:ext cx="2626227" cy="608392"/>
          </a:xfrm>
          <a:custGeom>
            <a:avLst/>
            <a:gdLst/>
            <a:ahLst/>
            <a:cxnLst/>
            <a:rect l="l" t="t" r="r" b="b"/>
            <a:pathLst>
              <a:path w="2626227" h="608392">
                <a:moveTo>
                  <a:pt x="0" y="0"/>
                </a:moveTo>
                <a:lnTo>
                  <a:pt x="2626227" y="0"/>
                </a:lnTo>
                <a:lnTo>
                  <a:pt x="2626227" y="608392"/>
                </a:lnTo>
                <a:lnTo>
                  <a:pt x="0" y="608392"/>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en-US"/>
          </a:p>
        </p:txBody>
      </p:sp>
      <p:grpSp>
        <p:nvGrpSpPr>
          <p:cNvPr id="22" name="Group 23">
            <a:extLst>
              <a:ext uri="{FF2B5EF4-FFF2-40B4-BE49-F238E27FC236}">
                <a16:creationId xmlns:a16="http://schemas.microsoft.com/office/drawing/2014/main" id="{3A5FF74A-5ED4-31CA-69A0-CB089F60470D}"/>
              </a:ext>
            </a:extLst>
          </p:cNvPr>
          <p:cNvGrpSpPr/>
          <p:nvPr/>
        </p:nvGrpSpPr>
        <p:grpSpPr>
          <a:xfrm>
            <a:off x="1028714" y="8326061"/>
            <a:ext cx="2935349" cy="650599"/>
            <a:chOff x="0" y="0"/>
            <a:chExt cx="3913799" cy="867466"/>
          </a:xfrm>
        </p:grpSpPr>
        <p:sp>
          <p:nvSpPr>
            <p:cNvPr id="23" name="Freeform 24">
              <a:extLst>
                <a:ext uri="{FF2B5EF4-FFF2-40B4-BE49-F238E27FC236}">
                  <a16:creationId xmlns:a16="http://schemas.microsoft.com/office/drawing/2014/main" id="{3177D928-AC4A-0098-1E45-D3041D5E2EBC}"/>
                </a:ext>
              </a:extLst>
            </p:cNvPr>
            <p:cNvSpPr/>
            <p:nvPr/>
          </p:nvSpPr>
          <p:spPr>
            <a:xfrm>
              <a:off x="0" y="164080"/>
              <a:ext cx="564200" cy="604603"/>
            </a:xfrm>
            <a:custGeom>
              <a:avLst/>
              <a:gdLst/>
              <a:ahLst/>
              <a:cxnLst/>
              <a:rect l="l" t="t" r="r" b="b"/>
              <a:pathLst>
                <a:path w="564200" h="604603">
                  <a:moveTo>
                    <a:pt x="0" y="0"/>
                  </a:moveTo>
                  <a:lnTo>
                    <a:pt x="564200" y="0"/>
                  </a:lnTo>
                  <a:lnTo>
                    <a:pt x="564200" y="604602"/>
                  </a:lnTo>
                  <a:lnTo>
                    <a:pt x="0" y="604602"/>
                  </a:lnTo>
                  <a:lnTo>
                    <a:pt x="0" y="0"/>
                  </a:lnTo>
                  <a:close/>
                </a:path>
              </a:pathLst>
            </a:custGeom>
            <a:blipFill>
              <a:blip r:embed="rId4" cstate="email">
                <a:extLst>
                  <a:ext uri="{28A0092B-C50C-407E-A947-70E740481C1C}">
                    <a14:useLocalDpi xmlns:a14="http://schemas.microsoft.com/office/drawing/2010/main"/>
                  </a:ext>
                </a:extLst>
              </a:blip>
              <a:stretch>
                <a:fillRect/>
              </a:stretch>
            </a:blipFill>
          </p:spPr>
          <p:txBody>
            <a:bodyPr/>
            <a:lstStyle/>
            <a:p>
              <a:endParaRPr lang="en-US"/>
            </a:p>
          </p:txBody>
        </p:sp>
        <p:sp>
          <p:nvSpPr>
            <p:cNvPr id="24" name="Freeform 25">
              <a:extLst>
                <a:ext uri="{FF2B5EF4-FFF2-40B4-BE49-F238E27FC236}">
                  <a16:creationId xmlns:a16="http://schemas.microsoft.com/office/drawing/2014/main" id="{E199A057-A942-8B97-42B8-85D91EF788E6}"/>
                </a:ext>
              </a:extLst>
            </p:cNvPr>
            <p:cNvSpPr/>
            <p:nvPr/>
          </p:nvSpPr>
          <p:spPr>
            <a:xfrm>
              <a:off x="744503" y="164080"/>
              <a:ext cx="576855" cy="576855"/>
            </a:xfrm>
            <a:custGeom>
              <a:avLst/>
              <a:gdLst/>
              <a:ahLst/>
              <a:cxnLst/>
              <a:rect l="l" t="t" r="r" b="b"/>
              <a:pathLst>
                <a:path w="576855" h="576855">
                  <a:moveTo>
                    <a:pt x="0" y="0"/>
                  </a:moveTo>
                  <a:lnTo>
                    <a:pt x="576856" y="0"/>
                  </a:lnTo>
                  <a:lnTo>
                    <a:pt x="576856" y="576855"/>
                  </a:lnTo>
                  <a:lnTo>
                    <a:pt x="0" y="576855"/>
                  </a:lnTo>
                  <a:lnTo>
                    <a:pt x="0" y="0"/>
                  </a:lnTo>
                  <a:close/>
                </a:path>
              </a:pathLst>
            </a:custGeom>
            <a:blipFill>
              <a:blip r:embed="rId5" cstate="email">
                <a:extLst>
                  <a:ext uri="{28A0092B-C50C-407E-A947-70E740481C1C}">
                    <a14:useLocalDpi xmlns:a14="http://schemas.microsoft.com/office/drawing/2010/main"/>
                  </a:ext>
                </a:extLst>
              </a:blip>
              <a:stretch>
                <a:fillRect/>
              </a:stretch>
            </a:blipFill>
          </p:spPr>
          <p:txBody>
            <a:bodyPr/>
            <a:lstStyle/>
            <a:p>
              <a:endParaRPr lang="en-US"/>
            </a:p>
          </p:txBody>
        </p:sp>
        <p:sp>
          <p:nvSpPr>
            <p:cNvPr id="25" name="Freeform 26">
              <a:extLst>
                <a:ext uri="{FF2B5EF4-FFF2-40B4-BE49-F238E27FC236}">
                  <a16:creationId xmlns:a16="http://schemas.microsoft.com/office/drawing/2014/main" id="{6BA10CE7-A120-7179-EE88-1F8EDF890F09}"/>
                </a:ext>
              </a:extLst>
            </p:cNvPr>
            <p:cNvSpPr/>
            <p:nvPr/>
          </p:nvSpPr>
          <p:spPr>
            <a:xfrm>
              <a:off x="1505152" y="164080"/>
              <a:ext cx="612652" cy="539307"/>
            </a:xfrm>
            <a:custGeom>
              <a:avLst/>
              <a:gdLst/>
              <a:ahLst/>
              <a:cxnLst/>
              <a:rect l="l" t="t" r="r" b="b"/>
              <a:pathLst>
                <a:path w="612652" h="539307">
                  <a:moveTo>
                    <a:pt x="0" y="0"/>
                  </a:moveTo>
                  <a:lnTo>
                    <a:pt x="612652" y="0"/>
                  </a:lnTo>
                  <a:lnTo>
                    <a:pt x="612652" y="539306"/>
                  </a:lnTo>
                  <a:lnTo>
                    <a:pt x="0" y="539306"/>
                  </a:lnTo>
                  <a:lnTo>
                    <a:pt x="0" y="0"/>
                  </a:lnTo>
                  <a:close/>
                </a:path>
              </a:pathLst>
            </a:custGeom>
            <a:blipFill>
              <a:blip r:embed="rId6" cstate="email">
                <a:extLst>
                  <a:ext uri="{28A0092B-C50C-407E-A947-70E740481C1C}">
                    <a14:useLocalDpi xmlns:a14="http://schemas.microsoft.com/office/drawing/2010/main"/>
                  </a:ext>
                </a:extLst>
              </a:blip>
              <a:stretch>
                <a:fillRect/>
              </a:stretch>
            </a:blipFill>
          </p:spPr>
          <p:txBody>
            <a:bodyPr/>
            <a:lstStyle/>
            <a:p>
              <a:endParaRPr lang="en-US"/>
            </a:p>
          </p:txBody>
        </p:sp>
        <p:sp>
          <p:nvSpPr>
            <p:cNvPr id="26" name="Freeform 27">
              <a:extLst>
                <a:ext uri="{FF2B5EF4-FFF2-40B4-BE49-F238E27FC236}">
                  <a16:creationId xmlns:a16="http://schemas.microsoft.com/office/drawing/2014/main" id="{2C820C80-33B8-27A6-775C-C5D250FC9218}"/>
                </a:ext>
              </a:extLst>
            </p:cNvPr>
            <p:cNvSpPr/>
            <p:nvPr/>
          </p:nvSpPr>
          <p:spPr>
            <a:xfrm>
              <a:off x="2301597" y="218634"/>
              <a:ext cx="654845" cy="467746"/>
            </a:xfrm>
            <a:custGeom>
              <a:avLst/>
              <a:gdLst/>
              <a:ahLst/>
              <a:cxnLst/>
              <a:rect l="l" t="t" r="r" b="b"/>
              <a:pathLst>
                <a:path w="654845" h="467746">
                  <a:moveTo>
                    <a:pt x="0" y="0"/>
                  </a:moveTo>
                  <a:lnTo>
                    <a:pt x="654845" y="0"/>
                  </a:lnTo>
                  <a:lnTo>
                    <a:pt x="654845" y="467746"/>
                  </a:lnTo>
                  <a:lnTo>
                    <a:pt x="0" y="467746"/>
                  </a:lnTo>
                  <a:lnTo>
                    <a:pt x="0" y="0"/>
                  </a:lnTo>
                  <a:close/>
                </a:path>
              </a:pathLst>
            </a:custGeom>
            <a:blipFill>
              <a:blip r:embed="rId7" cstate="email">
                <a:extLst>
                  <a:ext uri="{28A0092B-C50C-407E-A947-70E740481C1C}">
                    <a14:useLocalDpi xmlns:a14="http://schemas.microsoft.com/office/drawing/2010/main"/>
                  </a:ext>
                </a:extLst>
              </a:blip>
              <a:stretch>
                <a:fillRect/>
              </a:stretch>
            </a:blipFill>
          </p:spPr>
          <p:txBody>
            <a:bodyPr/>
            <a:lstStyle/>
            <a:p>
              <a:endParaRPr lang="en-US"/>
            </a:p>
          </p:txBody>
        </p:sp>
        <p:sp>
          <p:nvSpPr>
            <p:cNvPr id="27" name="Freeform 28">
              <a:extLst>
                <a:ext uri="{FF2B5EF4-FFF2-40B4-BE49-F238E27FC236}">
                  <a16:creationId xmlns:a16="http://schemas.microsoft.com/office/drawing/2014/main" id="{031C91FA-737A-C6E4-9767-DBF78F90ADCA}"/>
                </a:ext>
              </a:extLst>
            </p:cNvPr>
            <p:cNvSpPr/>
            <p:nvPr/>
          </p:nvSpPr>
          <p:spPr>
            <a:xfrm>
              <a:off x="3140235" y="0"/>
              <a:ext cx="773565" cy="867466"/>
            </a:xfrm>
            <a:custGeom>
              <a:avLst/>
              <a:gdLst/>
              <a:ahLst/>
              <a:cxnLst/>
              <a:rect l="l" t="t" r="r" b="b"/>
              <a:pathLst>
                <a:path w="773565" h="867466">
                  <a:moveTo>
                    <a:pt x="0" y="0"/>
                  </a:moveTo>
                  <a:lnTo>
                    <a:pt x="773564" y="0"/>
                  </a:lnTo>
                  <a:lnTo>
                    <a:pt x="773564" y="867466"/>
                  </a:lnTo>
                  <a:lnTo>
                    <a:pt x="0" y="867466"/>
                  </a:lnTo>
                  <a:lnTo>
                    <a:pt x="0" y="0"/>
                  </a:lnTo>
                  <a:close/>
                </a:path>
              </a:pathLst>
            </a:custGeom>
            <a:blipFill>
              <a:blip r:embed="rId8" cstate="email">
                <a:extLst>
                  <a:ext uri="{28A0092B-C50C-407E-A947-70E740481C1C}">
                    <a14:useLocalDpi xmlns:a14="http://schemas.microsoft.com/office/drawing/2010/main"/>
                  </a:ext>
                </a:extLst>
              </a:blip>
              <a:stretch>
                <a:fillRect/>
              </a:stretch>
            </a:blipFill>
          </p:spPr>
          <p:txBody>
            <a:bodyPr/>
            <a:lstStyle/>
            <a:p>
              <a:endParaRPr lang="en-US"/>
            </a:p>
          </p:txBody>
        </p:sp>
      </p:grpSp>
      <p:sp>
        <p:nvSpPr>
          <p:cNvPr id="28" name="TextBox 29">
            <a:extLst>
              <a:ext uri="{FF2B5EF4-FFF2-40B4-BE49-F238E27FC236}">
                <a16:creationId xmlns:a16="http://schemas.microsoft.com/office/drawing/2014/main" id="{61762FAD-8BFF-3374-B68A-E9E3BD1B3066}"/>
              </a:ext>
            </a:extLst>
          </p:cNvPr>
          <p:cNvSpPr txBox="1"/>
          <p:nvPr/>
        </p:nvSpPr>
        <p:spPr>
          <a:xfrm>
            <a:off x="1028714" y="2166037"/>
            <a:ext cx="2551410" cy="551910"/>
          </a:xfrm>
          <a:prstGeom prst="rect">
            <a:avLst/>
          </a:prstGeom>
        </p:spPr>
        <p:txBody>
          <a:bodyPr wrap="square" lIns="0" tIns="0" rIns="0" bIns="0" rtlCol="0" anchor="t">
            <a:spAutoFit/>
          </a:bodyPr>
          <a:lstStyle/>
          <a:p>
            <a:pPr algn="ctr">
              <a:lnSpc>
                <a:spcPts val="4174"/>
              </a:lnSpc>
              <a:spcBef>
                <a:spcPct val="0"/>
              </a:spcBef>
            </a:pPr>
            <a:r>
              <a:rPr lang="en-US" sz="3537" spc="-123">
                <a:solidFill>
                  <a:srgbClr val="000000"/>
                </a:solidFill>
                <a:latin typeface="Helvetica"/>
                <a:ea typeface="Helvetica"/>
                <a:cs typeface="Helvetica"/>
                <a:sym typeface="Helvetica"/>
              </a:rPr>
              <a:t>Specifications</a:t>
            </a:r>
          </a:p>
        </p:txBody>
      </p:sp>
      <p:sp>
        <p:nvSpPr>
          <p:cNvPr id="29" name="TextBox 30">
            <a:extLst>
              <a:ext uri="{FF2B5EF4-FFF2-40B4-BE49-F238E27FC236}">
                <a16:creationId xmlns:a16="http://schemas.microsoft.com/office/drawing/2014/main" id="{0E0CB3E5-3826-056D-A12A-2DA5E1D5709B}"/>
              </a:ext>
            </a:extLst>
          </p:cNvPr>
          <p:cNvSpPr txBox="1"/>
          <p:nvPr/>
        </p:nvSpPr>
        <p:spPr>
          <a:xfrm>
            <a:off x="15316200" y="1000125"/>
            <a:ext cx="1943100" cy="602729"/>
          </a:xfrm>
          <a:prstGeom prst="rect">
            <a:avLst/>
          </a:prstGeom>
        </p:spPr>
        <p:txBody>
          <a:bodyPr wrap="square" lIns="0" tIns="0" rIns="0" bIns="0" rtlCol="0" anchor="t">
            <a:spAutoFit/>
          </a:bodyPr>
          <a:lstStyle/>
          <a:p>
            <a:pPr algn="ctr">
              <a:lnSpc>
                <a:spcPts val="4716"/>
              </a:lnSpc>
              <a:spcBef>
                <a:spcPct val="0"/>
              </a:spcBef>
            </a:pPr>
            <a:r>
              <a:rPr lang="en-US" sz="3996" spc="-139" dirty="0">
                <a:solidFill>
                  <a:srgbClr val="000000"/>
                </a:solidFill>
                <a:latin typeface="Helvetica"/>
                <a:ea typeface="Helvetica"/>
                <a:cs typeface="Helvetica"/>
                <a:sym typeface="Helvetica"/>
              </a:rPr>
              <a:t>Bold 30i</a:t>
            </a:r>
          </a:p>
        </p:txBody>
      </p:sp>
      <p:sp>
        <p:nvSpPr>
          <p:cNvPr id="30" name="TextBox 31">
            <a:extLst>
              <a:ext uri="{FF2B5EF4-FFF2-40B4-BE49-F238E27FC236}">
                <a16:creationId xmlns:a16="http://schemas.microsoft.com/office/drawing/2014/main" id="{0AF4272E-84CE-9954-C2B7-C23B6FA65A13}"/>
              </a:ext>
            </a:extLst>
          </p:cNvPr>
          <p:cNvSpPr txBox="1"/>
          <p:nvPr/>
        </p:nvSpPr>
        <p:spPr>
          <a:xfrm>
            <a:off x="1028714" y="3058343"/>
            <a:ext cx="2107949" cy="223459"/>
          </a:xfrm>
          <a:prstGeom prst="rect">
            <a:avLst/>
          </a:prstGeom>
        </p:spPr>
        <p:txBody>
          <a:bodyPr wrap="square" lIns="0" tIns="0" rIns="0" bIns="0" rtlCol="0" anchor="t">
            <a:spAutoFit/>
          </a:bodyPr>
          <a:lstStyle/>
          <a:p>
            <a:pPr marL="0" lvl="0" indent="0" algn="l">
              <a:lnSpc>
                <a:spcPts val="1884"/>
              </a:lnSpc>
              <a:spcBef>
                <a:spcPct val="0"/>
              </a:spcBef>
            </a:pPr>
            <a:r>
              <a:rPr lang="en-US" sz="1395" b="1" spc="22">
                <a:solidFill>
                  <a:srgbClr val="000000"/>
                </a:solidFill>
                <a:latin typeface="Arial Bold"/>
                <a:ea typeface="Arial Bold"/>
                <a:cs typeface="Arial Bold"/>
                <a:sym typeface="Arial Bold"/>
              </a:rPr>
              <a:t>DIMENSIONS</a:t>
            </a:r>
          </a:p>
        </p:txBody>
      </p:sp>
      <p:sp>
        <p:nvSpPr>
          <p:cNvPr id="31" name="TextBox 32">
            <a:extLst>
              <a:ext uri="{FF2B5EF4-FFF2-40B4-BE49-F238E27FC236}">
                <a16:creationId xmlns:a16="http://schemas.microsoft.com/office/drawing/2014/main" id="{3CC45551-8915-1BA2-27B4-69483A42D20F}"/>
              </a:ext>
            </a:extLst>
          </p:cNvPr>
          <p:cNvSpPr txBox="1"/>
          <p:nvPr/>
        </p:nvSpPr>
        <p:spPr>
          <a:xfrm>
            <a:off x="1028714" y="4127127"/>
            <a:ext cx="2107949" cy="223459"/>
          </a:xfrm>
          <a:prstGeom prst="rect">
            <a:avLst/>
          </a:prstGeom>
        </p:spPr>
        <p:txBody>
          <a:bodyPr wrap="square" lIns="0" tIns="0" rIns="0" bIns="0" rtlCol="0" anchor="t">
            <a:spAutoFit/>
          </a:bodyPr>
          <a:lstStyle/>
          <a:p>
            <a:pPr marL="0" lvl="0" indent="0" algn="l">
              <a:lnSpc>
                <a:spcPts val="1884"/>
              </a:lnSpc>
              <a:spcBef>
                <a:spcPct val="0"/>
              </a:spcBef>
            </a:pPr>
            <a:r>
              <a:rPr lang="en-US" sz="1395" b="1" spc="22">
                <a:solidFill>
                  <a:srgbClr val="000000"/>
                </a:solidFill>
                <a:latin typeface="Arial Bold"/>
                <a:ea typeface="Arial Bold"/>
                <a:cs typeface="Arial Bold"/>
                <a:sym typeface="Arial Bold"/>
              </a:rPr>
              <a:t>WEIGHT</a:t>
            </a:r>
          </a:p>
        </p:txBody>
      </p:sp>
      <p:sp>
        <p:nvSpPr>
          <p:cNvPr id="32" name="TextBox 33">
            <a:extLst>
              <a:ext uri="{FF2B5EF4-FFF2-40B4-BE49-F238E27FC236}">
                <a16:creationId xmlns:a16="http://schemas.microsoft.com/office/drawing/2014/main" id="{909DBA8A-A1A9-3B6D-3D34-3DE565B38711}"/>
              </a:ext>
            </a:extLst>
          </p:cNvPr>
          <p:cNvSpPr txBox="1"/>
          <p:nvPr/>
        </p:nvSpPr>
        <p:spPr>
          <a:xfrm>
            <a:off x="1028714" y="5005411"/>
            <a:ext cx="2107949" cy="223459"/>
          </a:xfrm>
          <a:prstGeom prst="rect">
            <a:avLst/>
          </a:prstGeom>
        </p:spPr>
        <p:txBody>
          <a:bodyPr wrap="square" lIns="0" tIns="0" rIns="0" bIns="0" rtlCol="0" anchor="t">
            <a:spAutoFit/>
          </a:bodyPr>
          <a:lstStyle/>
          <a:p>
            <a:pPr marL="0" lvl="0" indent="0" algn="l">
              <a:lnSpc>
                <a:spcPts val="1884"/>
              </a:lnSpc>
              <a:spcBef>
                <a:spcPct val="0"/>
              </a:spcBef>
            </a:pPr>
            <a:r>
              <a:rPr lang="en-US" sz="1395" b="1" spc="22">
                <a:solidFill>
                  <a:srgbClr val="000000"/>
                </a:solidFill>
                <a:latin typeface="Arial Bold"/>
                <a:ea typeface="Arial Bold"/>
                <a:cs typeface="Arial Bold"/>
                <a:sym typeface="Arial Bold"/>
              </a:rPr>
              <a:t>ELECTRICAL</a:t>
            </a:r>
          </a:p>
        </p:txBody>
      </p:sp>
      <p:sp>
        <p:nvSpPr>
          <p:cNvPr id="33" name="TextBox 34">
            <a:extLst>
              <a:ext uri="{FF2B5EF4-FFF2-40B4-BE49-F238E27FC236}">
                <a16:creationId xmlns:a16="http://schemas.microsoft.com/office/drawing/2014/main" id="{710FD1DA-D9EA-96EF-9200-AE66C46D5194}"/>
              </a:ext>
            </a:extLst>
          </p:cNvPr>
          <p:cNvSpPr txBox="1"/>
          <p:nvPr/>
        </p:nvSpPr>
        <p:spPr>
          <a:xfrm>
            <a:off x="1028714" y="5607469"/>
            <a:ext cx="2107949" cy="223459"/>
          </a:xfrm>
          <a:prstGeom prst="rect">
            <a:avLst/>
          </a:prstGeom>
        </p:spPr>
        <p:txBody>
          <a:bodyPr wrap="square" lIns="0" tIns="0" rIns="0" bIns="0" rtlCol="0" anchor="t">
            <a:spAutoFit/>
          </a:bodyPr>
          <a:lstStyle/>
          <a:p>
            <a:pPr marL="0" lvl="0" indent="0" algn="l">
              <a:lnSpc>
                <a:spcPts val="1884"/>
              </a:lnSpc>
              <a:spcBef>
                <a:spcPct val="0"/>
              </a:spcBef>
            </a:pPr>
            <a:r>
              <a:rPr lang="en-US" sz="1395" b="1" spc="22">
                <a:solidFill>
                  <a:srgbClr val="000000"/>
                </a:solidFill>
                <a:latin typeface="Arial Bold"/>
                <a:ea typeface="Arial Bold"/>
                <a:cs typeface="Arial Bold"/>
                <a:sym typeface="Arial Bold"/>
              </a:rPr>
              <a:t>ICE BIN CAPACITY</a:t>
            </a:r>
          </a:p>
        </p:txBody>
      </p:sp>
      <p:sp>
        <p:nvSpPr>
          <p:cNvPr id="34" name="TextBox 35">
            <a:extLst>
              <a:ext uri="{FF2B5EF4-FFF2-40B4-BE49-F238E27FC236}">
                <a16:creationId xmlns:a16="http://schemas.microsoft.com/office/drawing/2014/main" id="{A215E804-2DCE-8D5D-92D0-F2B043F783C3}"/>
              </a:ext>
            </a:extLst>
          </p:cNvPr>
          <p:cNvSpPr txBox="1"/>
          <p:nvPr/>
        </p:nvSpPr>
        <p:spPr>
          <a:xfrm>
            <a:off x="1028714" y="6923903"/>
            <a:ext cx="2107949" cy="467116"/>
          </a:xfrm>
          <a:prstGeom prst="rect">
            <a:avLst/>
          </a:prstGeom>
        </p:spPr>
        <p:txBody>
          <a:bodyPr wrap="square" lIns="0" tIns="0" rIns="0" bIns="0" rtlCol="0" anchor="t">
            <a:spAutoFit/>
          </a:bodyPr>
          <a:lstStyle/>
          <a:p>
            <a:pPr marL="0" lvl="0" indent="0" algn="l">
              <a:lnSpc>
                <a:spcPts val="1884"/>
              </a:lnSpc>
              <a:spcBef>
                <a:spcPct val="0"/>
              </a:spcBef>
            </a:pPr>
            <a:r>
              <a:rPr lang="en-US" sz="1395" b="1" spc="22">
                <a:solidFill>
                  <a:srgbClr val="000000"/>
                </a:solidFill>
                <a:latin typeface="Arial Bold"/>
                <a:ea typeface="Arial Bold"/>
                <a:cs typeface="Arial Bold"/>
                <a:sym typeface="Arial Bold"/>
              </a:rPr>
              <a:t>TOUCHSCREEN SPECIFICATIONS</a:t>
            </a:r>
          </a:p>
        </p:txBody>
      </p:sp>
      <p:sp>
        <p:nvSpPr>
          <p:cNvPr id="35" name="TextBox 36">
            <a:extLst>
              <a:ext uri="{FF2B5EF4-FFF2-40B4-BE49-F238E27FC236}">
                <a16:creationId xmlns:a16="http://schemas.microsoft.com/office/drawing/2014/main" id="{CEC71401-87CD-BBB2-CB17-89E8A3AA5837}"/>
              </a:ext>
            </a:extLst>
          </p:cNvPr>
          <p:cNvSpPr txBox="1"/>
          <p:nvPr/>
        </p:nvSpPr>
        <p:spPr>
          <a:xfrm>
            <a:off x="3935811" y="3058343"/>
            <a:ext cx="2107949" cy="725884"/>
          </a:xfrm>
          <a:prstGeom prst="rect">
            <a:avLst/>
          </a:prstGeom>
        </p:spPr>
        <p:txBody>
          <a:bodyPr wrap="square" lIns="0" tIns="0" rIns="0" bIns="0" rtlCol="0" anchor="t">
            <a:spAutoFit/>
          </a:bodyPr>
          <a:lstStyle/>
          <a:p>
            <a:pPr algn="l">
              <a:lnSpc>
                <a:spcPts val="1884"/>
              </a:lnSpc>
            </a:pPr>
            <a:r>
              <a:rPr lang="en-US" sz="1395" spc="22" dirty="0">
                <a:solidFill>
                  <a:srgbClr val="000000"/>
                </a:solidFill>
                <a:latin typeface="Arial"/>
                <a:ea typeface="Arial"/>
                <a:cs typeface="Arial"/>
                <a:sym typeface="Arial"/>
              </a:rPr>
              <a:t>Width: 30" (762 mm)</a:t>
            </a:r>
          </a:p>
          <a:p>
            <a:pPr algn="l">
              <a:lnSpc>
                <a:spcPts val="1884"/>
              </a:lnSpc>
            </a:pPr>
            <a:r>
              <a:rPr lang="en-US" sz="1395" spc="22" dirty="0">
                <a:solidFill>
                  <a:srgbClr val="000000"/>
                </a:solidFill>
                <a:latin typeface="Arial"/>
                <a:ea typeface="Arial"/>
                <a:cs typeface="Arial"/>
                <a:sym typeface="Arial"/>
              </a:rPr>
              <a:t>Depth: 33.85" (860 mm)</a:t>
            </a:r>
          </a:p>
          <a:p>
            <a:pPr marL="0" lvl="0" indent="0" algn="l">
              <a:lnSpc>
                <a:spcPts val="1884"/>
              </a:lnSpc>
              <a:spcBef>
                <a:spcPct val="0"/>
              </a:spcBef>
            </a:pPr>
            <a:r>
              <a:rPr lang="en-US" sz="1395" spc="22" dirty="0">
                <a:solidFill>
                  <a:srgbClr val="000000"/>
                </a:solidFill>
                <a:latin typeface="Arial"/>
                <a:ea typeface="Arial"/>
                <a:cs typeface="Arial"/>
                <a:sym typeface="Arial"/>
              </a:rPr>
              <a:t>Height: 40.60" (1031 mm)</a:t>
            </a:r>
          </a:p>
        </p:txBody>
      </p:sp>
      <p:sp>
        <p:nvSpPr>
          <p:cNvPr id="36" name="TextBox 37">
            <a:extLst>
              <a:ext uri="{FF2B5EF4-FFF2-40B4-BE49-F238E27FC236}">
                <a16:creationId xmlns:a16="http://schemas.microsoft.com/office/drawing/2014/main" id="{FCDB4F83-C329-581A-E6C5-BA003C733DFF}"/>
              </a:ext>
            </a:extLst>
          </p:cNvPr>
          <p:cNvSpPr txBox="1"/>
          <p:nvPr/>
        </p:nvSpPr>
        <p:spPr>
          <a:xfrm>
            <a:off x="3935811" y="4127127"/>
            <a:ext cx="3134175" cy="725884"/>
          </a:xfrm>
          <a:prstGeom prst="rect">
            <a:avLst/>
          </a:prstGeom>
        </p:spPr>
        <p:txBody>
          <a:bodyPr wrap="square" lIns="0" tIns="0" rIns="0" bIns="0" rtlCol="0" anchor="t">
            <a:spAutoFit/>
          </a:bodyPr>
          <a:lstStyle/>
          <a:p>
            <a:pPr algn="l">
              <a:lnSpc>
                <a:spcPts val="1884"/>
              </a:lnSpc>
            </a:pPr>
            <a:r>
              <a:rPr lang="en-US" sz="1395" spc="22">
                <a:solidFill>
                  <a:srgbClr val="000000"/>
                </a:solidFill>
                <a:latin typeface="Arial"/>
                <a:ea typeface="Arial"/>
                <a:cs typeface="Arial"/>
                <a:sym typeface="Arial"/>
              </a:rPr>
              <a:t>Shipping: 484 lb (219.5 kg)</a:t>
            </a:r>
          </a:p>
          <a:p>
            <a:pPr marL="0" lvl="0" indent="0" algn="l">
              <a:lnSpc>
                <a:spcPts val="1884"/>
              </a:lnSpc>
              <a:spcBef>
                <a:spcPct val="0"/>
              </a:spcBef>
            </a:pPr>
            <a:r>
              <a:rPr lang="en-US" sz="1395" spc="22">
                <a:solidFill>
                  <a:srgbClr val="000000"/>
                </a:solidFill>
                <a:latin typeface="Arial"/>
                <a:ea typeface="Arial"/>
                <a:cs typeface="Arial"/>
                <a:sym typeface="Arial"/>
              </a:rPr>
              <a:t>Operating (with ice): 630 lb (285.8 kg)</a:t>
            </a:r>
          </a:p>
          <a:p>
            <a:pPr marL="0" lvl="0" indent="0" algn="l">
              <a:lnSpc>
                <a:spcPts val="1884"/>
              </a:lnSpc>
              <a:spcBef>
                <a:spcPct val="0"/>
              </a:spcBef>
            </a:pPr>
            <a:endParaRPr lang="en-US" sz="1395" spc="22">
              <a:solidFill>
                <a:srgbClr val="000000"/>
              </a:solidFill>
              <a:latin typeface="Arial"/>
              <a:ea typeface="Arial"/>
              <a:cs typeface="Arial"/>
              <a:sym typeface="Arial"/>
            </a:endParaRPr>
          </a:p>
        </p:txBody>
      </p:sp>
      <p:sp>
        <p:nvSpPr>
          <p:cNvPr id="37" name="TextBox 38">
            <a:extLst>
              <a:ext uri="{FF2B5EF4-FFF2-40B4-BE49-F238E27FC236}">
                <a16:creationId xmlns:a16="http://schemas.microsoft.com/office/drawing/2014/main" id="{8C9436FA-163B-9574-8623-88C59FADF659}"/>
              </a:ext>
            </a:extLst>
          </p:cNvPr>
          <p:cNvSpPr txBox="1"/>
          <p:nvPr/>
        </p:nvSpPr>
        <p:spPr>
          <a:xfrm>
            <a:off x="3935811" y="5005411"/>
            <a:ext cx="3134175" cy="223459"/>
          </a:xfrm>
          <a:prstGeom prst="rect">
            <a:avLst/>
          </a:prstGeom>
        </p:spPr>
        <p:txBody>
          <a:bodyPr wrap="square" lIns="0" tIns="0" rIns="0" bIns="0" rtlCol="0" anchor="t">
            <a:spAutoFit/>
          </a:bodyPr>
          <a:lstStyle/>
          <a:p>
            <a:pPr marL="0" lvl="0" indent="0" algn="l">
              <a:lnSpc>
                <a:spcPts val="1884"/>
              </a:lnSpc>
              <a:spcBef>
                <a:spcPct val="0"/>
              </a:spcBef>
            </a:pPr>
            <a:r>
              <a:rPr lang="en-US" sz="1395" spc="22">
                <a:solidFill>
                  <a:srgbClr val="000000"/>
                </a:solidFill>
                <a:latin typeface="Arial"/>
                <a:ea typeface="Arial"/>
                <a:cs typeface="Arial"/>
                <a:sym typeface="Arial"/>
              </a:rPr>
              <a:t>120 VAC / 60 Hz / 5 Amps</a:t>
            </a:r>
          </a:p>
        </p:txBody>
      </p:sp>
      <p:sp>
        <p:nvSpPr>
          <p:cNvPr id="38" name="TextBox 39">
            <a:extLst>
              <a:ext uri="{FF2B5EF4-FFF2-40B4-BE49-F238E27FC236}">
                <a16:creationId xmlns:a16="http://schemas.microsoft.com/office/drawing/2014/main" id="{1B93B2E6-630A-DDA7-A468-EB176B33AAE6}"/>
              </a:ext>
            </a:extLst>
          </p:cNvPr>
          <p:cNvSpPr txBox="1"/>
          <p:nvPr/>
        </p:nvSpPr>
        <p:spPr>
          <a:xfrm>
            <a:off x="3935811" y="5607469"/>
            <a:ext cx="3134175" cy="964009"/>
          </a:xfrm>
          <a:prstGeom prst="rect">
            <a:avLst/>
          </a:prstGeom>
        </p:spPr>
        <p:txBody>
          <a:bodyPr wrap="square" lIns="0" tIns="0" rIns="0" bIns="0" rtlCol="0" anchor="t">
            <a:spAutoFit/>
          </a:bodyPr>
          <a:lstStyle/>
          <a:p>
            <a:pPr algn="l">
              <a:lnSpc>
                <a:spcPts val="1884"/>
              </a:lnSpc>
            </a:pPr>
            <a:r>
              <a:rPr lang="en-US" sz="1395" spc="22">
                <a:solidFill>
                  <a:srgbClr val="000000"/>
                </a:solidFill>
                <a:latin typeface="Arial"/>
                <a:ea typeface="Arial"/>
                <a:cs typeface="Arial"/>
                <a:sym typeface="Arial"/>
              </a:rPr>
              <a:t>280 lb (127 kg)</a:t>
            </a:r>
          </a:p>
          <a:p>
            <a:pPr algn="l">
              <a:lnSpc>
                <a:spcPts val="1884"/>
              </a:lnSpc>
            </a:pPr>
            <a:r>
              <a:rPr lang="en-US" sz="1395" spc="22">
                <a:solidFill>
                  <a:srgbClr val="000000"/>
                </a:solidFill>
                <a:latin typeface="Arial"/>
                <a:ea typeface="Arial"/>
                <a:cs typeface="Arial"/>
                <a:sym typeface="Arial"/>
              </a:rPr>
              <a:t>Ice capacity will vary with ice type</a:t>
            </a:r>
          </a:p>
          <a:p>
            <a:pPr marL="0" lvl="0" indent="0" algn="l">
              <a:lnSpc>
                <a:spcPts val="1884"/>
              </a:lnSpc>
              <a:spcBef>
                <a:spcPct val="0"/>
              </a:spcBef>
            </a:pPr>
            <a:r>
              <a:rPr lang="en-US" sz="1395" spc="22">
                <a:solidFill>
                  <a:srgbClr val="000000"/>
                </a:solidFill>
                <a:latin typeface="Arial"/>
                <a:ea typeface="Arial"/>
                <a:cs typeface="Arial"/>
                <a:sym typeface="Arial"/>
              </a:rPr>
              <a:t>Accepts 30" &amp; 22" wide ice makers (adapters may be required)</a:t>
            </a:r>
          </a:p>
        </p:txBody>
      </p:sp>
      <p:sp>
        <p:nvSpPr>
          <p:cNvPr id="39" name="TextBox 40">
            <a:extLst>
              <a:ext uri="{FF2B5EF4-FFF2-40B4-BE49-F238E27FC236}">
                <a16:creationId xmlns:a16="http://schemas.microsoft.com/office/drawing/2014/main" id="{30231BB1-3594-B791-7EE3-9EF0C1536AEE}"/>
              </a:ext>
            </a:extLst>
          </p:cNvPr>
          <p:cNvSpPr txBox="1"/>
          <p:nvPr/>
        </p:nvSpPr>
        <p:spPr>
          <a:xfrm>
            <a:off x="3935811" y="6923903"/>
            <a:ext cx="3484594" cy="1202134"/>
          </a:xfrm>
          <a:prstGeom prst="rect">
            <a:avLst/>
          </a:prstGeom>
        </p:spPr>
        <p:txBody>
          <a:bodyPr wrap="square" lIns="0" tIns="0" rIns="0" bIns="0" rtlCol="0" anchor="t">
            <a:spAutoFit/>
          </a:bodyPr>
          <a:lstStyle/>
          <a:p>
            <a:pPr algn="l">
              <a:lnSpc>
                <a:spcPts val="1884"/>
              </a:lnSpc>
            </a:pPr>
            <a:r>
              <a:rPr lang="en-US" sz="1395" spc="22">
                <a:solidFill>
                  <a:srgbClr val="000000"/>
                </a:solidFill>
                <a:latin typeface="Arial"/>
                <a:ea typeface="Arial"/>
                <a:cs typeface="Arial"/>
                <a:sym typeface="Arial"/>
              </a:rPr>
              <a:t>Screen Dimensions: 32" diagnol</a:t>
            </a:r>
          </a:p>
          <a:p>
            <a:pPr algn="l">
              <a:lnSpc>
                <a:spcPts val="1884"/>
              </a:lnSpc>
            </a:pPr>
            <a:r>
              <a:rPr lang="en-US" sz="1395" spc="22">
                <a:solidFill>
                  <a:srgbClr val="000000"/>
                </a:solidFill>
                <a:latin typeface="Arial"/>
                <a:ea typeface="Arial"/>
                <a:cs typeface="Arial"/>
                <a:sym typeface="Arial"/>
              </a:rPr>
              <a:t>Video Format: MPEG / H.264</a:t>
            </a:r>
          </a:p>
          <a:p>
            <a:pPr algn="l">
              <a:lnSpc>
                <a:spcPts val="1884"/>
              </a:lnSpc>
            </a:pPr>
            <a:r>
              <a:rPr lang="en-US" sz="1395" spc="22">
                <a:solidFill>
                  <a:srgbClr val="000000"/>
                </a:solidFill>
                <a:latin typeface="Arial"/>
                <a:ea typeface="Arial"/>
                <a:cs typeface="Arial"/>
                <a:sym typeface="Arial"/>
              </a:rPr>
              <a:t>Video Max Size: 2GB</a:t>
            </a:r>
          </a:p>
          <a:p>
            <a:pPr marL="0" lvl="0" indent="0" algn="l">
              <a:lnSpc>
                <a:spcPts val="1884"/>
              </a:lnSpc>
              <a:spcBef>
                <a:spcPct val="0"/>
              </a:spcBef>
            </a:pPr>
            <a:r>
              <a:rPr lang="en-US" sz="1395" spc="22">
                <a:solidFill>
                  <a:srgbClr val="000000"/>
                </a:solidFill>
                <a:latin typeface="Arial"/>
                <a:ea typeface="Arial"/>
                <a:cs typeface="Arial"/>
                <a:sym typeface="Arial"/>
              </a:rPr>
              <a:t>Brand Images: PNG format (357 x 210 px)</a:t>
            </a:r>
          </a:p>
          <a:p>
            <a:pPr marL="0" lvl="0" indent="0" algn="l">
              <a:lnSpc>
                <a:spcPts val="1884"/>
              </a:lnSpc>
              <a:spcBef>
                <a:spcPct val="0"/>
              </a:spcBef>
            </a:pPr>
            <a:endParaRPr lang="en-US" sz="1395" spc="22">
              <a:solidFill>
                <a:srgbClr val="000000"/>
              </a:solidFill>
              <a:latin typeface="Arial"/>
              <a:ea typeface="Arial"/>
              <a:cs typeface="Arial"/>
              <a:sym typeface="Arial"/>
            </a:endParaRPr>
          </a:p>
        </p:txBody>
      </p:sp>
    </p:spTree>
    <p:extLst>
      <p:ext uri="{BB962C8B-B14F-4D97-AF65-F5344CB8AC3E}">
        <p14:creationId xmlns:p14="http://schemas.microsoft.com/office/powerpoint/2010/main" val="628534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1696E8-F75E-AD03-9688-9DD7F8423C93}"/>
              </a:ext>
            </a:extLst>
          </p:cNvPr>
          <p:cNvPicPr>
            <a:picLocks noGrp="1" noRot="1" noChangeAspect="1" noMove="1" noResize="1" noEditPoints="1" noAdjustHandles="1" noChangeArrowheads="1" noChangeShapeType="1" noCrop="1"/>
          </p:cNvPicPr>
          <p:nvPr/>
        </p:nvPicPr>
        <p:blipFill>
          <a:blip r:embed="rId2" cstate="email">
            <a:extLst>
              <a:ext uri="{28A0092B-C50C-407E-A947-70E740481C1C}">
                <a14:useLocalDpi xmlns:a14="http://schemas.microsoft.com/office/drawing/2010/main"/>
              </a:ext>
            </a:extLst>
          </a:blip>
          <a:stretch>
            <a:fillRect/>
          </a:stretch>
        </p:blipFill>
        <p:spPr>
          <a:xfrm>
            <a:off x="0" y="0"/>
            <a:ext cx="18288000" cy="10287000"/>
          </a:xfrm>
          <a:prstGeom prst="rect">
            <a:avLst/>
          </a:prstGeom>
        </p:spPr>
      </p:pic>
    </p:spTree>
    <p:extLst>
      <p:ext uri="{BB962C8B-B14F-4D97-AF65-F5344CB8AC3E}">
        <p14:creationId xmlns:p14="http://schemas.microsoft.com/office/powerpoint/2010/main" val="2903627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758059-E182-31EC-1405-C6B8410320AB}"/>
              </a:ext>
            </a:extLst>
          </p:cNvPr>
          <p:cNvPicPr>
            <a:picLocks noChangeAspect="1"/>
          </p:cNvPicPr>
          <p:nvPr/>
        </p:nvPicPr>
        <p:blipFill>
          <a:blip r:embed="rId2" cstate="email">
            <a:extLst>
              <a:ext uri="{28A0092B-C50C-407E-A947-70E740481C1C}">
                <a14:useLocalDpi xmlns:a14="http://schemas.microsoft.com/office/drawing/2010/main"/>
              </a:ext>
            </a:extLst>
          </a:blip>
          <a:srcRect l="4167" t="6296" r="3333" b="6296"/>
          <a:stretch>
            <a:fillRect/>
          </a:stretch>
        </p:blipFill>
        <p:spPr>
          <a:xfrm>
            <a:off x="762000" y="647700"/>
            <a:ext cx="16916400" cy="8991600"/>
          </a:xfrm>
          <a:prstGeom prst="rect">
            <a:avLst/>
          </a:prstGeom>
        </p:spPr>
      </p:pic>
      <p:sp>
        <p:nvSpPr>
          <p:cNvPr id="2" name="Slide Number Placeholder 1">
            <a:extLst>
              <a:ext uri="{FF2B5EF4-FFF2-40B4-BE49-F238E27FC236}">
                <a16:creationId xmlns:a16="http://schemas.microsoft.com/office/drawing/2014/main" id="{98DA75C2-243B-C637-C365-734CC24927AE}"/>
              </a:ext>
            </a:extLst>
          </p:cNvPr>
          <p:cNvSpPr>
            <a:spLocks noGrp="1"/>
          </p:cNvSpPr>
          <p:nvPr>
            <p:ph type="sldNum" sz="quarter" idx="13"/>
          </p:nvPr>
        </p:nvSpPr>
        <p:spPr/>
        <p:txBody>
          <a:bodyPr/>
          <a:lstStyle/>
          <a:p>
            <a:fld id="{B6F15528-21DE-4FAA-801E-634DDDAF4B2B}" type="slidenum">
              <a:rPr lang="en-US" smtClean="0"/>
              <a:pPr/>
              <a:t>13</a:t>
            </a:fld>
            <a:endParaRPr lang="en-US" sz="1600" dirty="0"/>
          </a:p>
        </p:txBody>
      </p:sp>
    </p:spTree>
    <p:extLst>
      <p:ext uri="{BB962C8B-B14F-4D97-AF65-F5344CB8AC3E}">
        <p14:creationId xmlns:p14="http://schemas.microsoft.com/office/powerpoint/2010/main" val="4267195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2176558"/>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0A1B28"/>
      </a:dk2>
      <a:lt2>
        <a:srgbClr val="F2F2F2"/>
      </a:lt2>
      <a:accent1>
        <a:srgbClr val="C8102E"/>
      </a:accent1>
      <a:accent2>
        <a:srgbClr val="640717"/>
      </a:accent2>
      <a:accent3>
        <a:srgbClr val="E2E2E2"/>
      </a:accent3>
      <a:accent4>
        <a:srgbClr val="5D5D5D"/>
      </a:accent4>
      <a:accent5>
        <a:srgbClr val="4E4B48"/>
      </a:accent5>
      <a:accent6>
        <a:srgbClr val="08733C"/>
      </a:accent6>
      <a:hlink>
        <a:srgbClr val="C00000"/>
      </a:hlink>
      <a:folHlink>
        <a:srgbClr val="C00000"/>
      </a:folHlink>
    </a:clrScheme>
    <a:fontScheme name="LANCER WORLDWIDE 2026">
      <a:majorFont>
        <a:latin typeface="Arial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4542DFEA83A545A36A9E8559A819C9" ma:contentTypeVersion="18" ma:contentTypeDescription="Create a new document." ma:contentTypeScope="" ma:versionID="50bf71d86954888db549690c8b3d40e9">
  <xsd:schema xmlns:xsd="http://www.w3.org/2001/XMLSchema" xmlns:xs="http://www.w3.org/2001/XMLSchema" xmlns:p="http://schemas.microsoft.com/office/2006/metadata/properties" xmlns:ns2="f05840b9-1ff8-4fbd-ba26-f26b63d3277f" xmlns:ns3="64c10846-6cf9-4f89-8352-2e6925050928" targetNamespace="http://schemas.microsoft.com/office/2006/metadata/properties" ma:root="true" ma:fieldsID="d36367e024c817a01ac6f92969c93334" ns2:_="" ns3:_="">
    <xsd:import namespace="f05840b9-1ff8-4fbd-ba26-f26b63d3277f"/>
    <xsd:import namespace="64c10846-6cf9-4f89-8352-2e6925050928"/>
    <xsd:element name="properties">
      <xsd:complexType>
        <xsd:sequence>
          <xsd:element name="documentManagement">
            <xsd:complexType>
              <xsd:all>
                <xsd:element ref="ns2:MediaServiceMetadata" minOccurs="0"/>
                <xsd:element ref="ns2:MediaServiceFastMetadata"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5840b9-1ff8-4fbd-ba26-f26b63d327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GenerationTime" ma:index="10" nillable="true" ma:displayName="MediaServiceGenerationTime" ma:hidden="true" ma:internalName="MediaServiceGenerationTime"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13e49bf-cc27-412f-978b-fe0936bebbc8"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c10846-6cf9-4f89-8352-2e692505092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3ab3374-276f-46d4-a6fc-a3388396970f}" ma:internalName="TaxCatchAll" ma:showField="CatchAllData" ma:web="64c10846-6cf9-4f89-8352-2e692505092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4c10846-6cf9-4f89-8352-2e6925050928" xsi:nil="true"/>
    <lcf76f155ced4ddcb4097134ff3c332f xmlns="f05840b9-1ff8-4fbd-ba26-f26b63d3277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6D96EB-C93E-49CA-95F7-19EAC247D5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5840b9-1ff8-4fbd-ba26-f26b63d3277f"/>
    <ds:schemaRef ds:uri="64c10846-6cf9-4f89-8352-2e6925050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7107C3-00C7-4D0F-AD83-9762C94DB47C}">
  <ds:schemaRefs>
    <ds:schemaRef ds:uri="http://schemas.microsoft.com/sharepoint/v3/contenttype/forms"/>
  </ds:schemaRefs>
</ds:datastoreItem>
</file>

<file path=customXml/itemProps3.xml><?xml version="1.0" encoding="utf-8"?>
<ds:datastoreItem xmlns:ds="http://schemas.openxmlformats.org/officeDocument/2006/customXml" ds:itemID="{DE4A6C57-D7CA-4B51-90DD-7785653D6595}">
  <ds:schemaRefs>
    <ds:schemaRef ds:uri="http://schemas.microsoft.com/office/2006/documentManagement/types"/>
    <ds:schemaRef ds:uri="cf9a85ad-07fc-43d7-b723-cd5aa24e7f21"/>
    <ds:schemaRef ds:uri="http://www.w3.org/XML/1998/namespace"/>
    <ds:schemaRef ds:uri="http://schemas.microsoft.com/office/infopath/2007/PartnerControls"/>
    <ds:schemaRef ds:uri="http://schemas.microsoft.com/office/2006/metadata/properties"/>
    <ds:schemaRef ds:uri="http://schemas.openxmlformats.org/package/2006/metadata/core-properties"/>
    <ds:schemaRef ds:uri="http://purl.org/dc/terms/"/>
    <ds:schemaRef ds:uri="45f4c9a2-4374-44b7-9976-08f60675768d"/>
    <ds:schemaRef ds:uri="http://purl.org/dc/dcmitype/"/>
    <ds:schemaRef ds:uri="http://purl.org/dc/elements/1.1/"/>
    <ds:schemaRef ds:uri="64c10846-6cf9-4f89-8352-2e6925050928"/>
    <ds:schemaRef ds:uri="f05840b9-1ff8-4fbd-ba26-f26b63d3277f"/>
  </ds:schemaRefs>
</ds:datastoreItem>
</file>

<file path=docProps/app.xml><?xml version="1.0" encoding="utf-8"?>
<Properties xmlns="http://schemas.openxmlformats.org/officeDocument/2006/extended-properties" xmlns:vt="http://schemas.openxmlformats.org/officeDocument/2006/docPropsVTypes">
  <TotalTime>1153</TotalTime>
  <Words>526</Words>
  <Application>Microsoft Office PowerPoint</Application>
  <PresentationFormat>Custom</PresentationFormat>
  <Paragraphs>48</Paragraphs>
  <Slides>14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Aptos</vt:lpstr>
      <vt:lpstr>Arial</vt:lpstr>
      <vt:lpstr>Arial Bold</vt:lpstr>
      <vt:lpstr>Helvetica</vt:lpstr>
      <vt:lpstr>Helvetica Bold</vt:lpstr>
      <vt:lpstr>Helvetica Neue LT Std Bold</vt:lpstr>
      <vt:lpstr>TT Hoves Bold</vt:lpstr>
      <vt:lpstr>Office Theme</vt:lpstr>
      <vt:lpstr>PowerPoint Presentation</vt:lpstr>
      <vt:lpstr>PowerPoint Presentation</vt:lpstr>
      <vt:lpstr>PowerPoint Presentation</vt:lpstr>
      <vt:lpstr>PowerPoint Presentation</vt:lpstr>
      <vt:lpstr>How we Work. How we Lead. How we Grow</vt:lpstr>
      <vt:lpstr>PowerPoint Presentation</vt:lpstr>
      <vt:lpstr>Our Values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Lancer Presentation Template</dc:title>
  <dc:creator>Rosas, Melissa</dc:creator>
  <cp:lastModifiedBy>Rosas, Melissa</cp:lastModifiedBy>
  <cp:revision>4</cp:revision>
  <dcterms:created xsi:type="dcterms:W3CDTF">2006-08-16T00:00:00Z</dcterms:created>
  <dcterms:modified xsi:type="dcterms:W3CDTF">2026-08-25T13:52:18Z</dcterms:modified>
  <dc:identifier>DAHIcvb7UGA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0x010100E44542DFEA83A545A36A9E8559A819C9</vt:lpwstr>
  </property>
  <property fmtid="{D5CDD505-2E9C-101B-9397-08002B2CF9AE}" pid="3" name="MediaServiceImageTags">
    <vt:lpwstr/>
  </property>
</Properties>
</file>