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964" r:id="rId4"/>
  </p:sldMasterIdLst>
  <p:notesMasterIdLst>
    <p:notesMasterId r:id="rId14"/>
  </p:notesMasterIdLst>
  <p:handoutMasterIdLst>
    <p:handoutMasterId r:id="rId15"/>
  </p:handoutMasterIdLst>
  <p:sldIdLst>
    <p:sldId id="277" r:id="rId5"/>
    <p:sldId id="2147480912" r:id="rId6"/>
    <p:sldId id="2147480886" r:id="rId7"/>
    <p:sldId id="2147480880" r:id="rId8"/>
    <p:sldId id="2147480883" r:id="rId9"/>
    <p:sldId id="2147480859" r:id="rId10"/>
    <p:sldId id="2147480887" r:id="rId11"/>
    <p:sldId id="2147480885" r:id="rId12"/>
    <p:sldId id="2147480858" r:id="rId13"/>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ikram Patil" initials="VP" lastIdx="1" clrIdx="0">
    <p:extLst>
      <p:ext uri="{19B8F6BF-5375-455C-9EA6-DF929625EA0E}">
        <p15:presenceInfo xmlns:p15="http://schemas.microsoft.com/office/powerpoint/2012/main" userId="Vikram Pati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BACB4"/>
    <a:srgbClr val="7E8B9E"/>
    <a:srgbClr val="003ABF"/>
    <a:srgbClr val="0052FF"/>
    <a:srgbClr val="FFFFFF"/>
    <a:srgbClr val="FAFAFA"/>
    <a:srgbClr val="FBFCFB"/>
    <a:srgbClr val="FCFAFD"/>
    <a:srgbClr val="F9F9F9"/>
    <a:srgbClr val="A3CA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29BF32-8DD6-63E3-6B8E-D428E50F5659}" v="59" dt="2026-08-06T12:44:33.034"/>
    <p1510:client id="{B1F88057-EFB2-4552-A568-2204C028A2E7}" v="1" dt="2026-08-06T12:47:17.29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950" autoAdjust="0"/>
    <p:restoredTop sz="83656" autoAdjust="0"/>
  </p:normalViewPr>
  <p:slideViewPr>
    <p:cSldViewPr snapToGrid="0">
      <p:cViewPr varScale="1">
        <p:scale>
          <a:sx n="92" d="100"/>
          <a:sy n="92" d="100"/>
        </p:scale>
        <p:origin x="1662" y="96"/>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berta Roberto" userId="c0d0d53e-47b8-45fe-adb8-7c2a399cb361" providerId="ADAL" clId="{DE297D5F-7253-49E5-B7FD-46390575D436}"/>
    <pc:docChg chg="undo custSel addSld modSld sldOrd">
      <pc:chgData name="Roberta Roberto" userId="c0d0d53e-47b8-45fe-adb8-7c2a399cb361" providerId="ADAL" clId="{DE297D5F-7253-49E5-B7FD-46390575D436}" dt="2026-07-09T14:29:05.775" v="350" actId="20577"/>
      <pc:docMkLst>
        <pc:docMk/>
      </pc:docMkLst>
      <pc:sldChg chg="modNotesTx">
        <pc:chgData name="Roberta Roberto" userId="c0d0d53e-47b8-45fe-adb8-7c2a399cb361" providerId="ADAL" clId="{DE297D5F-7253-49E5-B7FD-46390575D436}" dt="2026-07-09T14:01:00.995" v="79" actId="20577"/>
        <pc:sldMkLst>
          <pc:docMk/>
          <pc:sldMk cId="3292411048" sldId="277"/>
        </pc:sldMkLst>
      </pc:sldChg>
      <pc:sldChg chg="addSp modSp modTransition modNotesTx">
        <pc:chgData name="Roberta Roberto" userId="c0d0d53e-47b8-45fe-adb8-7c2a399cb361" providerId="ADAL" clId="{DE297D5F-7253-49E5-B7FD-46390575D436}" dt="2026-07-09T14:12:55.130" v="141" actId="20577"/>
        <pc:sldMkLst>
          <pc:docMk/>
          <pc:sldMk cId="0" sldId="2147480859"/>
        </pc:sldMkLst>
      </pc:sldChg>
      <pc:sldChg chg="addSp modSp mod modTransition modNotesTx">
        <pc:chgData name="Roberta Roberto" userId="c0d0d53e-47b8-45fe-adb8-7c2a399cb361" providerId="ADAL" clId="{DE297D5F-7253-49E5-B7FD-46390575D436}" dt="2026-07-09T14:03:55.278" v="125" actId="20577"/>
        <pc:sldMkLst>
          <pc:docMk/>
          <pc:sldMk cId="2618155253" sldId="2147480880"/>
        </pc:sldMkLst>
        <pc:picChg chg="mod">
          <ac:chgData name="Roberta Roberto" userId="c0d0d53e-47b8-45fe-adb8-7c2a399cb361" providerId="ADAL" clId="{DE297D5F-7253-49E5-B7FD-46390575D436}" dt="2026-07-09T10:09:45.412" v="15" actId="1036"/>
          <ac:picMkLst>
            <pc:docMk/>
            <pc:sldMk cId="2618155253" sldId="2147480880"/>
            <ac:picMk id="47" creationId="{4AA04F7A-C64E-0FBE-8CF2-0791F8FA5962}"/>
          </ac:picMkLst>
        </pc:picChg>
      </pc:sldChg>
      <pc:sldChg chg="addSp modSp mod modTransition modNotesTx">
        <pc:chgData name="Roberta Roberto" userId="c0d0d53e-47b8-45fe-adb8-7c2a399cb361" providerId="ADAL" clId="{DE297D5F-7253-49E5-B7FD-46390575D436}" dt="2026-07-09T14:10:21.732" v="131" actId="20577"/>
        <pc:sldMkLst>
          <pc:docMk/>
          <pc:sldMk cId="354930855" sldId="2147480883"/>
        </pc:sldMkLst>
        <pc:picChg chg="mod">
          <ac:chgData name="Roberta Roberto" userId="c0d0d53e-47b8-45fe-adb8-7c2a399cb361" providerId="ADAL" clId="{DE297D5F-7253-49E5-B7FD-46390575D436}" dt="2026-07-09T10:53:14.781" v="72" actId="1035"/>
          <ac:picMkLst>
            <pc:docMk/>
            <pc:sldMk cId="354930855" sldId="2147480883"/>
            <ac:picMk id="10" creationId="{38F3E12F-FBCA-77ED-C7DF-0DEEA4D9E3AB}"/>
          </ac:picMkLst>
        </pc:picChg>
        <pc:picChg chg="mod">
          <ac:chgData name="Roberta Roberto" userId="c0d0d53e-47b8-45fe-adb8-7c2a399cb361" providerId="ADAL" clId="{DE297D5F-7253-49E5-B7FD-46390575D436}" dt="2026-07-09T10:53:09.299" v="57" actId="1035"/>
          <ac:picMkLst>
            <pc:docMk/>
            <pc:sldMk cId="354930855" sldId="2147480883"/>
            <ac:picMk id="16" creationId="{2D5E42B0-4D58-8920-3A4E-B4D4DB82208F}"/>
          </ac:picMkLst>
        </pc:picChg>
        <pc:picChg chg="mod">
          <ac:chgData name="Roberta Roberto" userId="c0d0d53e-47b8-45fe-adb8-7c2a399cb361" providerId="ADAL" clId="{DE297D5F-7253-49E5-B7FD-46390575D436}" dt="2026-07-09T10:53:09.299" v="57" actId="1035"/>
          <ac:picMkLst>
            <pc:docMk/>
            <pc:sldMk cId="354930855" sldId="2147480883"/>
            <ac:picMk id="17" creationId="{412BB7A5-98FF-6731-E3D1-A35903E8AED8}"/>
          </ac:picMkLst>
        </pc:picChg>
        <pc:picChg chg="mod">
          <ac:chgData name="Roberta Roberto" userId="c0d0d53e-47b8-45fe-adb8-7c2a399cb361" providerId="ADAL" clId="{DE297D5F-7253-49E5-B7FD-46390575D436}" dt="2026-07-09T10:53:09.299" v="57" actId="1035"/>
          <ac:picMkLst>
            <pc:docMk/>
            <pc:sldMk cId="354930855" sldId="2147480883"/>
            <ac:picMk id="18" creationId="{C25704DF-479F-181D-D559-66DE85430AFB}"/>
          </ac:picMkLst>
        </pc:picChg>
      </pc:sldChg>
      <pc:sldChg chg="addSp modSp mod modTransition modNotesTx">
        <pc:chgData name="Roberta Roberto" userId="c0d0d53e-47b8-45fe-adb8-7c2a399cb361" providerId="ADAL" clId="{DE297D5F-7253-49E5-B7FD-46390575D436}" dt="2026-07-09T14:29:05.775" v="350" actId="20577"/>
        <pc:sldMkLst>
          <pc:docMk/>
          <pc:sldMk cId="179773225" sldId="2147480885"/>
        </pc:sldMkLst>
        <pc:spChg chg="mod">
          <ac:chgData name="Roberta Roberto" userId="c0d0d53e-47b8-45fe-adb8-7c2a399cb361" providerId="ADAL" clId="{DE297D5F-7253-49E5-B7FD-46390575D436}" dt="2026-07-09T10:09:32.994" v="11" actId="20577"/>
          <ac:spMkLst>
            <pc:docMk/>
            <pc:sldMk cId="179773225" sldId="2147480885"/>
            <ac:spMk id="2" creationId="{F58E4FCE-E2A1-FB87-BC80-045CFB2D8E60}"/>
          </ac:spMkLst>
        </pc:spChg>
      </pc:sldChg>
      <pc:sldChg chg="addSp modSp mod modTransition modNotesTx">
        <pc:chgData name="Roberta Roberto" userId="c0d0d53e-47b8-45fe-adb8-7c2a399cb361" providerId="ADAL" clId="{DE297D5F-7253-49E5-B7FD-46390575D436}" dt="2026-07-09T14:02:32.140" v="95" actId="20577"/>
        <pc:sldMkLst>
          <pc:docMk/>
          <pc:sldMk cId="1139774463" sldId="2147480886"/>
        </pc:sldMkLst>
      </pc:sldChg>
      <pc:sldChg chg="addSp delSp modSp add mod ord modNotesTx">
        <pc:chgData name="Roberta Roberto" userId="c0d0d53e-47b8-45fe-adb8-7c2a399cb361" providerId="ADAL" clId="{DE297D5F-7253-49E5-B7FD-46390575D436}" dt="2026-07-09T14:27:53.241" v="273" actId="20577"/>
        <pc:sldMkLst>
          <pc:docMk/>
          <pc:sldMk cId="3914155976" sldId="2147480887"/>
        </pc:sldMkLst>
        <pc:spChg chg="mod ord">
          <ac:chgData name="Roberta Roberto" userId="c0d0d53e-47b8-45fe-adb8-7c2a399cb361" providerId="ADAL" clId="{DE297D5F-7253-49E5-B7FD-46390575D436}" dt="2026-07-09T14:25:15.241" v="217" actId="166"/>
          <ac:spMkLst>
            <pc:docMk/>
            <pc:sldMk cId="3914155976" sldId="2147480887"/>
            <ac:spMk id="2" creationId="{0B3952A3-3A2A-D5B4-DB72-8E9C434707CD}"/>
          </ac:spMkLst>
        </pc:spChg>
        <pc:spChg chg="ord">
          <ac:chgData name="Roberta Roberto" userId="c0d0d53e-47b8-45fe-adb8-7c2a399cb361" providerId="ADAL" clId="{DE297D5F-7253-49E5-B7FD-46390575D436}" dt="2026-07-09T14:22:56.344" v="193" actId="166"/>
          <ac:spMkLst>
            <pc:docMk/>
            <pc:sldMk cId="3914155976" sldId="2147480887"/>
            <ac:spMk id="3" creationId="{D3103311-4B26-E183-CB72-712BB4ECD4BD}"/>
          </ac:spMkLst>
        </pc:spChg>
        <pc:spChg chg="add mod">
          <ac:chgData name="Roberta Roberto" userId="c0d0d53e-47b8-45fe-adb8-7c2a399cb361" providerId="ADAL" clId="{DE297D5F-7253-49E5-B7FD-46390575D436}" dt="2026-07-09T14:22:42.725" v="190" actId="164"/>
          <ac:spMkLst>
            <pc:docMk/>
            <pc:sldMk cId="3914155976" sldId="2147480887"/>
            <ac:spMk id="6" creationId="{09C7AD68-050E-09ED-983C-4B9D1DA234C3}"/>
          </ac:spMkLst>
        </pc:spChg>
        <pc:spChg chg="add mod">
          <ac:chgData name="Roberta Roberto" userId="c0d0d53e-47b8-45fe-adb8-7c2a399cb361" providerId="ADAL" clId="{DE297D5F-7253-49E5-B7FD-46390575D436}" dt="2026-07-09T14:24:28.479" v="205" actId="14100"/>
          <ac:spMkLst>
            <pc:docMk/>
            <pc:sldMk cId="3914155976" sldId="2147480887"/>
            <ac:spMk id="8" creationId="{86CDD79E-8B55-3F14-6F29-E463C1F78B2E}"/>
          </ac:spMkLst>
        </pc:spChg>
        <pc:grpChg chg="add mod">
          <ac:chgData name="Roberta Roberto" userId="c0d0d53e-47b8-45fe-adb8-7c2a399cb361" providerId="ADAL" clId="{DE297D5F-7253-49E5-B7FD-46390575D436}" dt="2026-07-09T14:22:51.966" v="192" actId="1076"/>
          <ac:grpSpMkLst>
            <pc:docMk/>
            <pc:sldMk cId="3914155976" sldId="2147480887"/>
            <ac:grpSpMk id="7" creationId="{FABE9ED0-CA56-EB5C-D813-EC580FE4CA4A}"/>
          </ac:grpSpMkLst>
        </pc:grpChg>
        <pc:picChg chg="add mod modCrop">
          <ac:chgData name="Roberta Roberto" userId="c0d0d53e-47b8-45fe-adb8-7c2a399cb361" providerId="ADAL" clId="{DE297D5F-7253-49E5-B7FD-46390575D436}" dt="2026-07-09T14:22:42.725" v="190" actId="164"/>
          <ac:picMkLst>
            <pc:docMk/>
            <pc:sldMk cId="3914155976" sldId="2147480887"/>
            <ac:picMk id="5" creationId="{9ABC1FF2-DBB1-023A-143E-A24A827B4B29}"/>
          </ac:picMkLst>
        </pc:picChg>
      </pc:sldChg>
    </pc:docChg>
  </pc:docChgLst>
  <pc:docChgLst>
    <pc:chgData name="Erica Swanson" userId="a4cf7de0-3935-4117-8057-4baea61b6690" providerId="ADAL" clId="{FC235351-0BBE-4AB8-AFA0-51D95251FF44}"/>
    <pc:docChg chg="addSld modSld">
      <pc:chgData name="Erica Swanson" userId="a4cf7de0-3935-4117-8057-4baea61b6690" providerId="ADAL" clId="{FC235351-0BBE-4AB8-AFA0-51D95251FF44}" dt="2026-08-06T12:48:54.952" v="69" actId="20577"/>
      <pc:docMkLst>
        <pc:docMk/>
      </pc:docMkLst>
      <pc:sldChg chg="modNotesTx">
        <pc:chgData name="Erica Swanson" userId="a4cf7de0-3935-4117-8057-4baea61b6690" providerId="ADAL" clId="{FC235351-0BBE-4AB8-AFA0-51D95251FF44}" dt="2026-08-06T12:45:44.005" v="66" actId="20577"/>
        <pc:sldMkLst>
          <pc:docMk/>
          <pc:sldMk cId="3292411048" sldId="277"/>
        </pc:sldMkLst>
      </pc:sldChg>
      <pc:sldChg chg="modSp mod">
        <pc:chgData name="Erica Swanson" userId="a4cf7de0-3935-4117-8057-4baea61b6690" providerId="ADAL" clId="{FC235351-0BBE-4AB8-AFA0-51D95251FF44}" dt="2026-08-06T12:48:54.952" v="69" actId="20577"/>
        <pc:sldMkLst>
          <pc:docMk/>
          <pc:sldMk cId="3914155976" sldId="2147480887"/>
        </pc:sldMkLst>
        <pc:spChg chg="mod">
          <ac:chgData name="Erica Swanson" userId="a4cf7de0-3935-4117-8057-4baea61b6690" providerId="ADAL" clId="{FC235351-0BBE-4AB8-AFA0-51D95251FF44}" dt="2026-08-06T12:48:54.952" v="69" actId="20577"/>
          <ac:spMkLst>
            <pc:docMk/>
            <pc:sldMk cId="3914155976" sldId="2147480887"/>
            <ac:spMk id="2" creationId="{0B3952A3-3A2A-D5B4-DB72-8E9C434707CD}"/>
          </ac:spMkLst>
        </pc:spChg>
      </pc:sldChg>
      <pc:sldChg chg="add">
        <pc:chgData name="Erica Swanson" userId="a4cf7de0-3935-4117-8057-4baea61b6690" providerId="ADAL" clId="{FC235351-0BBE-4AB8-AFA0-51D95251FF44}" dt="2026-08-06T12:47:17.295" v="67"/>
        <pc:sldMkLst>
          <pc:docMk/>
          <pc:sldMk cId="2604624400" sldId="2147480912"/>
        </pc:sldMkLst>
      </pc:sldChg>
    </pc:docChg>
  </pc:docChgLst>
  <pc:docChgLst>
    <pc:chgData name="Erica Swanson" userId="S::erica.miller@telit.com::a4cf7de0-3935-4117-8057-4baea61b6690" providerId="AD" clId="Web-{8E29BF32-8DD6-63E3-6B8E-D428E50F5659}"/>
    <pc:docChg chg="modSld">
      <pc:chgData name="Erica Swanson" userId="S::erica.miller@telit.com::a4cf7de0-3935-4117-8057-4baea61b6690" providerId="AD" clId="Web-{8E29BF32-8DD6-63E3-6B8E-D428E50F5659}" dt="2026-08-06T12:44:33.034" v="62" actId="20577"/>
      <pc:docMkLst>
        <pc:docMk/>
      </pc:docMkLst>
      <pc:sldChg chg="delSp modSp">
        <pc:chgData name="Erica Swanson" userId="S::erica.miller@telit.com::a4cf7de0-3935-4117-8057-4baea61b6690" providerId="AD" clId="Web-{8E29BF32-8DD6-63E3-6B8E-D428E50F5659}" dt="2026-08-06T12:37:21.534" v="50" actId="20577"/>
        <pc:sldMkLst>
          <pc:docMk/>
          <pc:sldMk cId="3292411048" sldId="277"/>
        </pc:sldMkLst>
        <pc:spChg chg="mod">
          <ac:chgData name="Erica Swanson" userId="S::erica.miller@telit.com::a4cf7de0-3935-4117-8057-4baea61b6690" providerId="AD" clId="Web-{8E29BF32-8DD6-63E3-6B8E-D428E50F5659}" dt="2026-08-06T12:37:21.534" v="50" actId="20577"/>
          <ac:spMkLst>
            <pc:docMk/>
            <pc:sldMk cId="3292411048" sldId="277"/>
            <ac:spMk id="6" creationId="{4D1ADB79-AA99-4985-E83A-826116E4EE07}"/>
          </ac:spMkLst>
        </pc:spChg>
        <pc:picChg chg="del">
          <ac:chgData name="Erica Swanson" userId="S::erica.miller@telit.com::a4cf7de0-3935-4117-8057-4baea61b6690" providerId="AD" clId="Web-{8E29BF32-8DD6-63E3-6B8E-D428E50F5659}" dt="2026-08-06T12:36:57.408" v="0"/>
          <ac:picMkLst>
            <pc:docMk/>
            <pc:sldMk cId="3292411048" sldId="277"/>
            <ac:picMk id="5" creationId="{2FC77BCA-2BB3-5E88-3F1B-201F5E8E0759}"/>
          </ac:picMkLst>
        </pc:picChg>
      </pc:sldChg>
      <pc:sldChg chg="addSp delSp modSp">
        <pc:chgData name="Erica Swanson" userId="S::erica.miller@telit.com::a4cf7de0-3935-4117-8057-4baea61b6690" providerId="AD" clId="Web-{8E29BF32-8DD6-63E3-6B8E-D428E50F5659}" dt="2026-08-06T12:44:33.034" v="62" actId="20577"/>
        <pc:sldMkLst>
          <pc:docMk/>
          <pc:sldMk cId="2649575752" sldId="2147480858"/>
        </pc:sldMkLst>
        <pc:spChg chg="add">
          <ac:chgData name="Erica Swanson" userId="S::erica.miller@telit.com::a4cf7de0-3935-4117-8057-4baea61b6690" providerId="AD" clId="Web-{8E29BF32-8DD6-63E3-6B8E-D428E50F5659}" dt="2026-08-06T12:40:50.869" v="59"/>
          <ac:spMkLst>
            <pc:docMk/>
            <pc:sldMk cId="2649575752" sldId="2147480858"/>
            <ac:spMk id="40" creationId="{00000000-0000-0000-0000-000000000000}"/>
          </ac:spMkLst>
        </pc:spChg>
        <pc:spChg chg="add mod">
          <ac:chgData name="Erica Swanson" userId="S::erica.miller@telit.com::a4cf7de0-3935-4117-8057-4baea61b6690" providerId="AD" clId="Web-{8E29BF32-8DD6-63E3-6B8E-D428E50F5659}" dt="2026-08-06T12:44:33.034" v="62" actId="20577"/>
          <ac:spMkLst>
            <pc:docMk/>
            <pc:sldMk cId="2649575752" sldId="2147480858"/>
            <ac:spMk id="41" creationId="{00000000-0000-0000-0000-000000000000}"/>
          </ac:spMkLst>
        </pc:spChg>
        <pc:picChg chg="del">
          <ac:chgData name="Erica Swanson" userId="S::erica.miller@telit.com::a4cf7de0-3935-4117-8057-4baea61b6690" providerId="AD" clId="Web-{8E29BF32-8DD6-63E3-6B8E-D428E50F5659}" dt="2026-08-06T12:37:41.159" v="57"/>
          <ac:picMkLst>
            <pc:docMk/>
            <pc:sldMk cId="2649575752" sldId="2147480858"/>
            <ac:picMk id="10" creationId="{A5BF67C8-DD63-C3E1-2CBA-941DCFF4F80D}"/>
          </ac:picMkLst>
        </pc:picChg>
        <pc:picChg chg="del">
          <ac:chgData name="Erica Swanson" userId="S::erica.miller@telit.com::a4cf7de0-3935-4117-8057-4baea61b6690" providerId="AD" clId="Web-{8E29BF32-8DD6-63E3-6B8E-D428E50F5659}" dt="2026-08-06T12:37:54.035" v="58"/>
          <ac:picMkLst>
            <pc:docMk/>
            <pc:sldMk cId="2649575752" sldId="2147480858"/>
            <ac:picMk id="15" creationId="{56F176A8-5FDD-3438-9B42-6D3ECF89ECDA}"/>
          </ac:picMkLst>
        </pc:picChg>
      </pc:sldChg>
      <pc:sldChg chg="delSp">
        <pc:chgData name="Erica Swanson" userId="S::erica.miller@telit.com::a4cf7de0-3935-4117-8057-4baea61b6690" providerId="AD" clId="Web-{8E29BF32-8DD6-63E3-6B8E-D428E50F5659}" dt="2026-08-06T12:37:33.378" v="54"/>
        <pc:sldMkLst>
          <pc:docMk/>
          <pc:sldMk cId="0" sldId="2147480859"/>
        </pc:sldMkLst>
        <pc:picChg chg="del">
          <ac:chgData name="Erica Swanson" userId="S::erica.miller@telit.com::a4cf7de0-3935-4117-8057-4baea61b6690" providerId="AD" clId="Web-{8E29BF32-8DD6-63E3-6B8E-D428E50F5659}" dt="2026-08-06T12:37:33.378" v="54"/>
          <ac:picMkLst>
            <pc:docMk/>
            <pc:sldMk cId="0" sldId="2147480859"/>
            <ac:picMk id="73" creationId="{5926745B-A4FB-8E25-ED89-3B4286641E6B}"/>
          </ac:picMkLst>
        </pc:picChg>
      </pc:sldChg>
      <pc:sldChg chg="delSp">
        <pc:chgData name="Erica Swanson" userId="S::erica.miller@telit.com::a4cf7de0-3935-4117-8057-4baea61b6690" providerId="AD" clId="Web-{8E29BF32-8DD6-63E3-6B8E-D428E50F5659}" dt="2026-08-06T12:37:29.800" v="52"/>
        <pc:sldMkLst>
          <pc:docMk/>
          <pc:sldMk cId="2618155253" sldId="2147480880"/>
        </pc:sldMkLst>
        <pc:picChg chg="del">
          <ac:chgData name="Erica Swanson" userId="S::erica.miller@telit.com::a4cf7de0-3935-4117-8057-4baea61b6690" providerId="AD" clId="Web-{8E29BF32-8DD6-63E3-6B8E-D428E50F5659}" dt="2026-08-06T12:37:29.800" v="52"/>
          <ac:picMkLst>
            <pc:docMk/>
            <pc:sldMk cId="2618155253" sldId="2147480880"/>
            <ac:picMk id="50" creationId="{469AF70F-A0D8-3A26-8DE9-D9418FEA115C}"/>
          </ac:picMkLst>
        </pc:picChg>
      </pc:sldChg>
      <pc:sldChg chg="delSp">
        <pc:chgData name="Erica Swanson" userId="S::erica.miller@telit.com::a4cf7de0-3935-4117-8057-4baea61b6690" providerId="AD" clId="Web-{8E29BF32-8DD6-63E3-6B8E-D428E50F5659}" dt="2026-08-06T12:37:31.487" v="53"/>
        <pc:sldMkLst>
          <pc:docMk/>
          <pc:sldMk cId="354930855" sldId="2147480883"/>
        </pc:sldMkLst>
        <pc:picChg chg="del">
          <ac:chgData name="Erica Swanson" userId="S::erica.miller@telit.com::a4cf7de0-3935-4117-8057-4baea61b6690" providerId="AD" clId="Web-{8E29BF32-8DD6-63E3-6B8E-D428E50F5659}" dt="2026-08-06T12:37:31.487" v="53"/>
          <ac:picMkLst>
            <pc:docMk/>
            <pc:sldMk cId="354930855" sldId="2147480883"/>
            <ac:picMk id="19" creationId="{2CC1B860-58EE-26B3-73C6-E12E1936007B}"/>
          </ac:picMkLst>
        </pc:picChg>
      </pc:sldChg>
      <pc:sldChg chg="delSp">
        <pc:chgData name="Erica Swanson" userId="S::erica.miller@telit.com::a4cf7de0-3935-4117-8057-4baea61b6690" providerId="AD" clId="Web-{8E29BF32-8DD6-63E3-6B8E-D428E50F5659}" dt="2026-08-06T12:37:37.925" v="56"/>
        <pc:sldMkLst>
          <pc:docMk/>
          <pc:sldMk cId="179773225" sldId="2147480885"/>
        </pc:sldMkLst>
        <pc:picChg chg="del">
          <ac:chgData name="Erica Swanson" userId="S::erica.miller@telit.com::a4cf7de0-3935-4117-8057-4baea61b6690" providerId="AD" clId="Web-{8E29BF32-8DD6-63E3-6B8E-D428E50F5659}" dt="2026-08-06T12:37:37.925" v="56"/>
          <ac:picMkLst>
            <pc:docMk/>
            <pc:sldMk cId="179773225" sldId="2147480885"/>
            <ac:picMk id="15" creationId="{E2AB4393-DF6D-A209-D2A9-407C17AF9DAD}"/>
          </ac:picMkLst>
        </pc:picChg>
      </pc:sldChg>
      <pc:sldChg chg="delSp">
        <pc:chgData name="Erica Swanson" userId="S::erica.miller@telit.com::a4cf7de0-3935-4117-8057-4baea61b6690" providerId="AD" clId="Web-{8E29BF32-8DD6-63E3-6B8E-D428E50F5659}" dt="2026-08-06T12:37:27.878" v="51"/>
        <pc:sldMkLst>
          <pc:docMk/>
          <pc:sldMk cId="1139774463" sldId="2147480886"/>
        </pc:sldMkLst>
        <pc:picChg chg="del">
          <ac:chgData name="Erica Swanson" userId="S::erica.miller@telit.com::a4cf7de0-3935-4117-8057-4baea61b6690" providerId="AD" clId="Web-{8E29BF32-8DD6-63E3-6B8E-D428E50F5659}" dt="2026-08-06T12:37:27.878" v="51"/>
          <ac:picMkLst>
            <pc:docMk/>
            <pc:sldMk cId="1139774463" sldId="2147480886"/>
            <ac:picMk id="26" creationId="{3C2B5B23-429C-503B-1E99-C8D2B87F1B68}"/>
          </ac:picMkLst>
        </pc:picChg>
      </pc:sldChg>
      <pc:sldChg chg="delSp">
        <pc:chgData name="Erica Swanson" userId="S::erica.miller@telit.com::a4cf7de0-3935-4117-8057-4baea61b6690" providerId="AD" clId="Web-{8E29BF32-8DD6-63E3-6B8E-D428E50F5659}" dt="2026-08-06T12:37:35.315" v="55"/>
        <pc:sldMkLst>
          <pc:docMk/>
          <pc:sldMk cId="3914155976" sldId="2147480887"/>
        </pc:sldMkLst>
        <pc:picChg chg="del">
          <ac:chgData name="Erica Swanson" userId="S::erica.miller@telit.com::a4cf7de0-3935-4117-8057-4baea61b6690" providerId="AD" clId="Web-{8E29BF32-8DD6-63E3-6B8E-D428E50F5659}" dt="2026-08-06T12:37:35.315" v="55"/>
          <ac:picMkLst>
            <pc:docMk/>
            <pc:sldMk cId="3914155976" sldId="2147480887"/>
            <ac:picMk id="15" creationId="{006D3BF4-9040-AEBE-FE01-7894F8BB271F}"/>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81A6502-8863-796A-87A6-A73110295B80}"/>
              </a:ext>
            </a:extLst>
          </p:cNvPr>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latin typeface="Open Sans" pitchFamily="2" charset="0"/>
            </a:endParaRPr>
          </a:p>
        </p:txBody>
      </p:sp>
      <p:sp>
        <p:nvSpPr>
          <p:cNvPr id="3" name="Date Placeholder 2">
            <a:extLst>
              <a:ext uri="{FF2B5EF4-FFF2-40B4-BE49-F238E27FC236}">
                <a16:creationId xmlns:a16="http://schemas.microsoft.com/office/drawing/2014/main" id="{BDF09F69-F6E5-800E-3854-0C12695F0AD0}"/>
              </a:ext>
            </a:extLst>
          </p:cNvPr>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a:defRPr sz="1200"/>
            </a:lvl1pPr>
          </a:lstStyle>
          <a:p>
            <a:fld id="{C3E7CB2B-2C1D-48FD-ACFE-7450499DDFC5}" type="datetimeFigureOut">
              <a:rPr lang="en-US" smtClean="0">
                <a:latin typeface="Open Sans" pitchFamily="2" charset="0"/>
              </a:rPr>
              <a:t>8/6/2026</a:t>
            </a:fld>
            <a:endParaRPr lang="en-US">
              <a:latin typeface="Open Sans" pitchFamily="2" charset="0"/>
            </a:endParaRPr>
          </a:p>
        </p:txBody>
      </p:sp>
      <p:sp>
        <p:nvSpPr>
          <p:cNvPr id="4" name="Footer Placeholder 3">
            <a:extLst>
              <a:ext uri="{FF2B5EF4-FFF2-40B4-BE49-F238E27FC236}">
                <a16:creationId xmlns:a16="http://schemas.microsoft.com/office/drawing/2014/main" id="{C33FED18-D6A6-F5A3-25EB-E4D537F19B05}"/>
              </a:ext>
            </a:extLst>
          </p:cNvPr>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latin typeface="Open Sans" pitchFamily="2" charset="0"/>
            </a:endParaRPr>
          </a:p>
        </p:txBody>
      </p:sp>
      <p:sp>
        <p:nvSpPr>
          <p:cNvPr id="5" name="Slide Number Placeholder 4">
            <a:extLst>
              <a:ext uri="{FF2B5EF4-FFF2-40B4-BE49-F238E27FC236}">
                <a16:creationId xmlns:a16="http://schemas.microsoft.com/office/drawing/2014/main" id="{B3AB5610-B95D-6916-F2E6-FBE9B75AB625}"/>
              </a:ext>
            </a:extLst>
          </p:cNvPr>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a:defRPr sz="1200"/>
            </a:lvl1pPr>
          </a:lstStyle>
          <a:p>
            <a:fld id="{A063348E-4EDA-43CA-B39D-C855A9B70FDD}" type="slidenum">
              <a:rPr lang="en-US" smtClean="0">
                <a:latin typeface="Open Sans" pitchFamily="2" charset="0"/>
              </a:rPr>
              <a:t>‹#›</a:t>
            </a:fld>
            <a:endParaRPr lang="en-US">
              <a:latin typeface="Open Sans" pitchFamily="2" charset="0"/>
            </a:endParaRPr>
          </a:p>
        </p:txBody>
      </p:sp>
    </p:spTree>
    <p:extLst>
      <p:ext uri="{BB962C8B-B14F-4D97-AF65-F5344CB8AC3E}">
        <p14:creationId xmlns:p14="http://schemas.microsoft.com/office/powerpoint/2010/main" val="5003606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2" tIns="46587" rIns="93172" bIns="46587" rtlCol="0"/>
          <a:lstStyle>
            <a:lvl1pPr algn="l">
              <a:defRPr sz="1200">
                <a:latin typeface="Open Sans" panose="020B0606030504020204" pitchFamily="34" charset="0"/>
              </a:defRPr>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2" tIns="46587" rIns="93172" bIns="46587" rtlCol="0"/>
          <a:lstStyle>
            <a:lvl1pPr algn="r">
              <a:defRPr sz="1200">
                <a:latin typeface="Open Sans" panose="020B0606030504020204" pitchFamily="34" charset="0"/>
              </a:defRPr>
            </a:lvl1pPr>
          </a:lstStyle>
          <a:p>
            <a:fld id="{C3645B0C-1123-474B-A78C-24CCD2D7E116}" type="datetimeFigureOut">
              <a:rPr lang="en-US" smtClean="0"/>
              <a:pPr/>
              <a:t>8/6/2026</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2" tIns="46587" rIns="93172" bIns="46587"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2" tIns="46587" rIns="93172" bIns="4658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8"/>
            <a:ext cx="3037840" cy="466433"/>
          </a:xfrm>
          <a:prstGeom prst="rect">
            <a:avLst/>
          </a:prstGeom>
        </p:spPr>
        <p:txBody>
          <a:bodyPr vert="horz" lIns="93172" tIns="46587" rIns="93172" bIns="46587" rtlCol="0" anchor="b"/>
          <a:lstStyle>
            <a:lvl1pPr algn="l">
              <a:defRPr sz="1200">
                <a:latin typeface="Open Sans" panose="020B0606030504020204" pitchFamily="34" charset="0"/>
              </a:defRPr>
            </a:lvl1pPr>
          </a:lstStyle>
          <a:p>
            <a:endParaRPr lang="en-US"/>
          </a:p>
        </p:txBody>
      </p:sp>
      <p:sp>
        <p:nvSpPr>
          <p:cNvPr id="7" name="Slide Number Placeholder 6"/>
          <p:cNvSpPr>
            <a:spLocks noGrp="1"/>
          </p:cNvSpPr>
          <p:nvPr>
            <p:ph type="sldNum" sz="quarter" idx="5"/>
          </p:nvPr>
        </p:nvSpPr>
        <p:spPr>
          <a:xfrm>
            <a:off x="3970938" y="8829968"/>
            <a:ext cx="3037840" cy="466433"/>
          </a:xfrm>
          <a:prstGeom prst="rect">
            <a:avLst/>
          </a:prstGeom>
        </p:spPr>
        <p:txBody>
          <a:bodyPr vert="horz" lIns="93172" tIns="46587" rIns="93172" bIns="46587" rtlCol="0" anchor="b"/>
          <a:lstStyle>
            <a:lvl1pPr algn="r">
              <a:defRPr sz="1200">
                <a:latin typeface="Open Sans" panose="020B0606030504020204" pitchFamily="34" charset="0"/>
              </a:defRPr>
            </a:lvl1pPr>
          </a:lstStyle>
          <a:p>
            <a:fld id="{3B799591-8DA0-4F5F-B689-3D4C857EC732}" type="slidenum">
              <a:rPr lang="en-US" smtClean="0"/>
              <a:pPr/>
              <a:t>‹#›</a:t>
            </a:fld>
            <a:endParaRPr lang="en-US"/>
          </a:p>
        </p:txBody>
      </p:sp>
    </p:spTree>
    <p:extLst>
      <p:ext uri="{BB962C8B-B14F-4D97-AF65-F5344CB8AC3E}">
        <p14:creationId xmlns:p14="http://schemas.microsoft.com/office/powerpoint/2010/main" val="19216457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Open Sans" panose="020B0606030504020204" pitchFamily="34" charset="0"/>
        <a:ea typeface="+mn-ea"/>
        <a:cs typeface="+mn-cs"/>
      </a:defRPr>
    </a:lvl1pPr>
    <a:lvl2pPr marL="457200" algn="l" defTabSz="914400" rtl="0" eaLnBrk="1" latinLnBrk="0" hangingPunct="1">
      <a:defRPr sz="1200" kern="1200">
        <a:solidFill>
          <a:schemeClr val="tx1"/>
        </a:solidFill>
        <a:latin typeface="Open Sans" panose="020B0606030504020204" pitchFamily="34" charset="0"/>
        <a:ea typeface="+mn-ea"/>
        <a:cs typeface="+mn-cs"/>
      </a:defRPr>
    </a:lvl2pPr>
    <a:lvl3pPr marL="914400" algn="l" defTabSz="914400" rtl="0" eaLnBrk="1" latinLnBrk="0" hangingPunct="1">
      <a:defRPr sz="1200" kern="1200">
        <a:solidFill>
          <a:schemeClr val="tx1"/>
        </a:solidFill>
        <a:latin typeface="Open Sans" panose="020B0606030504020204" pitchFamily="34" charset="0"/>
        <a:ea typeface="+mn-ea"/>
        <a:cs typeface="+mn-cs"/>
      </a:defRPr>
    </a:lvl3pPr>
    <a:lvl4pPr marL="1371600" algn="l" defTabSz="914400" rtl="0" eaLnBrk="1" latinLnBrk="0" hangingPunct="1">
      <a:defRPr sz="1200" kern="1200">
        <a:solidFill>
          <a:schemeClr val="tx1"/>
        </a:solidFill>
        <a:latin typeface="Open Sans" panose="020B0606030504020204" pitchFamily="34" charset="0"/>
        <a:ea typeface="+mn-ea"/>
        <a:cs typeface="+mn-cs"/>
      </a:defRPr>
    </a:lvl4pPr>
    <a:lvl5pPr marL="1828800" algn="l" defTabSz="914400" rtl="0" eaLnBrk="1" latinLnBrk="0" hangingPunct="1">
      <a:defRPr sz="1200" kern="1200">
        <a:solidFill>
          <a:schemeClr val="tx1"/>
        </a:solidFill>
        <a:latin typeface="Open Sans" panose="020B0606030504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r>
              <a:rPr lang="en-US" sz="1200" b="0" i="0" kern="1200" dirty="0">
                <a:solidFill>
                  <a:schemeClr val="tx1"/>
                </a:solidFill>
                <a:effectLst/>
                <a:latin typeface="Open Sans" panose="020B0606030504020204" pitchFamily="34" charset="0"/>
                <a:ea typeface="+mn-ea"/>
                <a:cs typeface="+mn-cs"/>
              </a:rPr>
              <a:t>Good morning everyone.</a:t>
            </a:r>
          </a:p>
          <a:p>
            <a:pPr fontAlgn="t"/>
            <a:r>
              <a:rPr lang="en-US" sz="1200" b="0" i="0" kern="1200" dirty="0">
                <a:solidFill>
                  <a:schemeClr val="tx1"/>
                </a:solidFill>
                <a:effectLst/>
                <a:latin typeface="Open Sans" panose="020B0606030504020204" pitchFamily="34" charset="0"/>
                <a:ea typeface="+mn-ea"/>
                <a:cs typeface="+mn-cs"/>
              </a:rPr>
              <a:t>My name is Adam Cousin, and I am the Sales &amp; Business Development Manager IoT Solutions EMEA at Telit </a:t>
            </a:r>
            <a:r>
              <a:rPr lang="en-US" sz="1200" b="0" i="0" kern="1200" dirty="0" err="1">
                <a:solidFill>
                  <a:schemeClr val="tx1"/>
                </a:solidFill>
                <a:effectLst/>
                <a:latin typeface="Open Sans" panose="020B0606030504020204" pitchFamily="34" charset="0"/>
                <a:ea typeface="+mn-ea"/>
                <a:cs typeface="+mn-cs"/>
              </a:rPr>
              <a:t>Cinterion</a:t>
            </a:r>
            <a:r>
              <a:rPr lang="en-US" sz="1200" b="0" i="0" kern="1200" dirty="0">
                <a:solidFill>
                  <a:schemeClr val="tx1"/>
                </a:solidFill>
                <a:effectLst/>
                <a:latin typeface="Open Sans" panose="020B0606030504020204" pitchFamily="34" charset="0"/>
                <a:ea typeface="+mn-ea"/>
                <a:cs typeface="+mn-cs"/>
              </a:rPr>
              <a:t>.</a:t>
            </a:r>
          </a:p>
          <a:p>
            <a:pPr fontAlgn="t"/>
            <a:r>
              <a:rPr lang="en-US" sz="1200" b="0" i="0" kern="1200" dirty="0">
                <a:solidFill>
                  <a:schemeClr val="tx1"/>
                </a:solidFill>
                <a:effectLst/>
                <a:latin typeface="Open Sans" panose="020B0606030504020204" pitchFamily="34" charset="0"/>
                <a:ea typeface="+mn-ea"/>
                <a:cs typeface="+mn-cs"/>
              </a:rPr>
              <a:t>Today I would like to talk about a topic that is becoming increasingly important as artificial intelligence leaves the laboratory and enters real-world products: how to make AI work when the cloud is not the perfect answer.</a:t>
            </a:r>
          </a:p>
          <a:p>
            <a:r>
              <a:rPr lang="en-US" sz="1200" kern="1200" dirty="0">
                <a:solidFill>
                  <a:schemeClr val="tx1"/>
                </a:solidFill>
                <a:effectLst/>
                <a:latin typeface="Open Sans" panose="020B0606030504020204" pitchFamily="34" charset="0"/>
                <a:ea typeface="+mn-ea"/>
                <a:cs typeface="+mn-cs"/>
              </a:rPr>
              <a:t>When we talk about artificial intelligence, we often assume that connectivity is always available, bandwidth is abundant, and data can be sent to the cloud whenever needed.</a:t>
            </a:r>
          </a:p>
          <a:p>
            <a:r>
              <a:rPr lang="en-US" sz="1200" kern="1200" dirty="0">
                <a:solidFill>
                  <a:schemeClr val="tx1"/>
                </a:solidFill>
                <a:effectLst/>
                <a:latin typeface="Open Sans" panose="020B0606030504020204" pitchFamily="34" charset="0"/>
                <a:ea typeface="+mn-ea"/>
                <a:cs typeface="+mn-cs"/>
              </a:rPr>
              <a:t>That assumption has shaped a large part of the AI ecosystem. We collect data, we send it to centralized infrastructure, we process it, and we turn it into decisions, recommendations, alerts, or predictions. In many contexts, this architecture works extremely well. It has enabled remarkable progress, and it will continue to be essential.</a:t>
            </a:r>
          </a:p>
          <a:p>
            <a:endParaRPr lang="en-US" sz="1200" kern="1200" dirty="0">
              <a:solidFill>
                <a:schemeClr val="tx1"/>
              </a:solidFill>
              <a:effectLst/>
              <a:latin typeface="Open Sans" panose="020B0606030504020204" pitchFamily="34" charset="0"/>
              <a:ea typeface="+mn-ea"/>
              <a:cs typeface="+mn-cs"/>
            </a:endParaRPr>
          </a:p>
          <a:p>
            <a:pPr fontAlgn="t"/>
            <a:endParaRPr lang="en-US" sz="1200" b="0" i="0" kern="1200" dirty="0">
              <a:solidFill>
                <a:schemeClr val="tx1"/>
              </a:solidFill>
              <a:effectLst/>
              <a:latin typeface="Open Sans" panose="020B0606030504020204" pitchFamily="34" charset="0"/>
              <a:ea typeface="+mn-ea"/>
              <a:cs typeface="+mn-cs"/>
            </a:endParaRPr>
          </a:p>
          <a:p>
            <a:endParaRPr lang="en-US" dirty="0"/>
          </a:p>
        </p:txBody>
      </p:sp>
      <p:sp>
        <p:nvSpPr>
          <p:cNvPr id="4" name="Slide Number Placeholder 3"/>
          <p:cNvSpPr>
            <a:spLocks noGrp="1"/>
          </p:cNvSpPr>
          <p:nvPr>
            <p:ph type="sldNum" sz="quarter" idx="5"/>
          </p:nvPr>
        </p:nvSpPr>
        <p:spPr/>
        <p:txBody>
          <a:bodyPr/>
          <a:lstStyle/>
          <a:p>
            <a:fld id="{3B799591-8DA0-4F5F-B689-3D4C857EC732}" type="slidenum">
              <a:rPr lang="en-US" smtClean="0"/>
              <a:pPr/>
              <a:t>1</a:t>
            </a:fld>
            <a:endParaRPr lang="en-US"/>
          </a:p>
        </p:txBody>
      </p:sp>
    </p:spTree>
    <p:extLst>
      <p:ext uri="{BB962C8B-B14F-4D97-AF65-F5344CB8AC3E}">
        <p14:creationId xmlns:p14="http://schemas.microsoft.com/office/powerpoint/2010/main" val="27690246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342900" marR="0" lvl="0" indent="-342900">
              <a:lnSpc>
                <a:spcPts val="1500"/>
              </a:lnSpc>
              <a:spcAft>
                <a:spcPts val="800"/>
              </a:spcAft>
              <a:buSzPts val="1000"/>
              <a:buFont typeface="Symbol" panose="05050102010706020507" pitchFamily="18" charset="2"/>
              <a:buChar char=""/>
              <a:tabLst>
                <a:tab pos="457200" algn="l"/>
              </a:tabLst>
            </a:pPr>
            <a:r>
              <a:rPr lang="en-US" sz="1200" kern="0">
                <a:effectLst/>
                <a:latin typeface="Segoe UI" panose="020B0502040204020203" pitchFamily="34" charset="0"/>
                <a:ea typeface="Times New Roman" panose="02020603050405020304" pitchFamily="18" charset="0"/>
                <a:cs typeface="Times New Roman" panose="02020603050405020304" pitchFamily="18" charset="0"/>
              </a:rPr>
              <a:t>We offer a secure, comprehensive IoT stack: modules, connectivity, platforms, and solutions.</a:t>
            </a:r>
            <a:endParaRPr lang="en-US" sz="1600" kern="10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nSpc>
                <a:spcPts val="1500"/>
              </a:lnSpc>
              <a:spcAft>
                <a:spcPts val="800"/>
              </a:spcAft>
              <a:buSzPts val="1000"/>
              <a:buFont typeface="Symbol" panose="05050102010706020507" pitchFamily="18" charset="2"/>
              <a:buChar char=""/>
              <a:tabLst>
                <a:tab pos="457200" algn="l"/>
              </a:tabLst>
            </a:pPr>
            <a:r>
              <a:rPr lang="en-US" sz="1200" kern="0">
                <a:effectLst/>
                <a:latin typeface="Segoe UI" panose="020B0502040204020203" pitchFamily="34" charset="0"/>
                <a:ea typeface="Times New Roman" panose="02020603050405020304" pitchFamily="18" charset="0"/>
                <a:cs typeface="Times New Roman" panose="02020603050405020304" pitchFamily="18" charset="0"/>
              </a:rPr>
              <a:t>Our portfolio covers 5G, 4G, LPWA, GNSS, </a:t>
            </a:r>
            <a:r>
              <a:rPr lang="en-US" sz="1200" kern="0" err="1">
                <a:effectLst/>
                <a:latin typeface="Segoe UI" panose="020B0502040204020203" pitchFamily="34" charset="0"/>
                <a:ea typeface="Times New Roman" panose="02020603050405020304" pitchFamily="18" charset="0"/>
                <a:cs typeface="Times New Roman" panose="02020603050405020304" pitchFamily="18" charset="0"/>
              </a:rPr>
              <a:t>WiFi</a:t>
            </a:r>
            <a:r>
              <a:rPr lang="en-US" sz="1200" kern="0">
                <a:effectLst/>
                <a:latin typeface="Segoe UI" panose="020B0502040204020203" pitchFamily="34" charset="0"/>
                <a:ea typeface="Times New Roman" panose="02020603050405020304" pitchFamily="18" charset="0"/>
                <a:cs typeface="Times New Roman" panose="02020603050405020304" pitchFamily="18" charset="0"/>
              </a:rPr>
              <a:t>, and Bluetooth.</a:t>
            </a:r>
            <a:endParaRPr lang="en-US" sz="1600" kern="10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nSpc>
                <a:spcPts val="1500"/>
              </a:lnSpc>
              <a:spcAft>
                <a:spcPts val="800"/>
              </a:spcAft>
              <a:buSzPts val="1000"/>
              <a:buFont typeface="Symbol" panose="05050102010706020507" pitchFamily="18" charset="2"/>
              <a:buChar char=""/>
              <a:tabLst>
                <a:tab pos="457200" algn="l"/>
              </a:tabLst>
            </a:pPr>
            <a:r>
              <a:rPr lang="en-US" sz="1200" kern="0">
                <a:effectLst/>
                <a:latin typeface="Segoe UI" panose="020B0502040204020203" pitchFamily="34" charset="0"/>
                <a:ea typeface="Times New Roman" panose="02020603050405020304" pitchFamily="18" charset="0"/>
                <a:cs typeface="Times New Roman" panose="02020603050405020304" pitchFamily="18" charset="0"/>
              </a:rPr>
              <a:t>We support customers through design, certification, and production.</a:t>
            </a:r>
            <a:endParaRPr lang="en-US" sz="1600" kern="10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nSpc>
                <a:spcPts val="1500"/>
              </a:lnSpc>
              <a:spcAft>
                <a:spcPts val="800"/>
              </a:spcAft>
              <a:buSzPts val="1000"/>
              <a:buFont typeface="Symbol" panose="05050102010706020507" pitchFamily="18" charset="2"/>
              <a:buChar char=""/>
              <a:tabLst>
                <a:tab pos="457200" algn="l"/>
              </a:tabLst>
            </a:pPr>
            <a:r>
              <a:rPr lang="en-US" sz="1200" kern="0">
                <a:effectLst/>
                <a:latin typeface="Segoe UI" panose="020B0502040204020203" pitchFamily="34" charset="0"/>
                <a:ea typeface="Times New Roman" panose="02020603050405020304" pitchFamily="18" charset="0"/>
                <a:cs typeface="Times New Roman" panose="02020603050405020304" pitchFamily="18" charset="0"/>
              </a:rPr>
              <a:t>Our solutions are optimized for a broad range of real-world applications.</a:t>
            </a:r>
            <a:endParaRPr lang="en-US" sz="1600" kern="100">
              <a:effectLst/>
              <a:latin typeface="Aptos" panose="020B0004020202020204" pitchFamily="34" charset="0"/>
              <a:ea typeface="Aptos" panose="020B0004020202020204" pitchFamily="34" charset="0"/>
              <a:cs typeface="Times New Roman" panose="02020603050405020304" pitchFamily="18" charset="0"/>
            </a:endParaRPr>
          </a:p>
          <a:p>
            <a:endParaRPr lang="en-US"/>
          </a:p>
        </p:txBody>
      </p:sp>
      <p:sp>
        <p:nvSpPr>
          <p:cNvPr id="4" name="Slide Number Placeholder 3"/>
          <p:cNvSpPr>
            <a:spLocks noGrp="1"/>
          </p:cNvSpPr>
          <p:nvPr>
            <p:ph type="sldNum" sz="quarter" idx="5"/>
          </p:nvPr>
        </p:nvSpPr>
        <p:spPr/>
        <p:txBody>
          <a:bodyPr/>
          <a:lstStyle/>
          <a:p>
            <a:fld id="{3B799591-8DA0-4F5F-B689-3D4C857EC732}" type="slidenum">
              <a:rPr lang="en-US" smtClean="0"/>
              <a:pPr/>
              <a:t>2</a:t>
            </a:fld>
            <a:endParaRPr lang="en-US"/>
          </a:p>
        </p:txBody>
      </p:sp>
    </p:spTree>
    <p:extLst>
      <p:ext uri="{BB962C8B-B14F-4D97-AF65-F5344CB8AC3E}">
        <p14:creationId xmlns:p14="http://schemas.microsoft.com/office/powerpoint/2010/main" val="13855378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0A48E2-7033-7115-88CD-94482C4E7D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0BCD08-DA52-0FF4-3A52-CBDBFF4DEF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0BF913-0DFF-A661-3BCE-6A448D256CD9}"/>
              </a:ext>
            </a:extLst>
          </p:cNvPr>
          <p:cNvSpPr>
            <a:spLocks noGrp="1"/>
          </p:cNvSpPr>
          <p:nvPr>
            <p:ph type="body" idx="1"/>
          </p:nvPr>
        </p:nvSpPr>
        <p:spPr/>
        <p:txBody>
          <a:bodyPr/>
          <a:lstStyle/>
          <a:p>
            <a:r>
              <a:rPr lang="en-US" sz="1200" kern="1200" dirty="0">
                <a:solidFill>
                  <a:schemeClr val="tx1"/>
                </a:solidFill>
                <a:effectLst/>
                <a:latin typeface="Open Sans" panose="020B0606030504020204" pitchFamily="34" charset="0"/>
                <a:ea typeface="+mn-ea"/>
                <a:cs typeface="+mn-cs"/>
              </a:rPr>
              <a:t>Yet for a large part of the world, this assumption does not hold.</a:t>
            </a:r>
          </a:p>
          <a:p>
            <a:r>
              <a:rPr lang="en-US" sz="1200" kern="1200" dirty="0">
                <a:solidFill>
                  <a:schemeClr val="tx1"/>
                </a:solidFill>
                <a:effectLst/>
                <a:latin typeface="Open Sans" panose="020B0606030504020204" pitchFamily="34" charset="0"/>
                <a:ea typeface="+mn-ea"/>
                <a:cs typeface="+mn-cs"/>
              </a:rPr>
              <a:t>In many real-world scenarios, cloud-centric AI systems are not viable due to latency, bandwidth, cost, or infrastructure constraints. </a:t>
            </a:r>
          </a:p>
          <a:p>
            <a:r>
              <a:rPr lang="en-US" sz="1200" kern="1200" dirty="0">
                <a:solidFill>
                  <a:schemeClr val="tx1"/>
                </a:solidFill>
                <a:effectLst/>
                <a:latin typeface="Open Sans" panose="020B0606030504020204" pitchFamily="34" charset="0"/>
                <a:ea typeface="+mn-ea"/>
                <a:cs typeface="+mn-cs"/>
              </a:rPr>
              <a:t>There are environments where connectivity is intermittent. There are locations where high-speed networks are unavailable. There are applications where waiting for a round trip to the cloud is simply not acceptable. And there are communities where connectivity remains a scarce resource that must be used carefully. Power may be constrained. </a:t>
            </a:r>
          </a:p>
          <a:p>
            <a:r>
              <a:rPr lang="en-US" sz="1200" kern="1200" dirty="0">
                <a:solidFill>
                  <a:schemeClr val="tx1"/>
                </a:solidFill>
                <a:effectLst/>
                <a:latin typeface="Open Sans" panose="020B0606030504020204" pitchFamily="34" charset="0"/>
                <a:ea typeface="+mn-ea"/>
                <a:cs typeface="+mn-cs"/>
              </a:rPr>
              <a:t>In those environments, a cloud-centric AI architecture can quickly become fragile.</a:t>
            </a:r>
          </a:p>
          <a:p>
            <a:r>
              <a:rPr lang="en-US" sz="1200" kern="1200" dirty="0">
                <a:solidFill>
                  <a:schemeClr val="tx1"/>
                </a:solidFill>
                <a:effectLst/>
                <a:latin typeface="Open Sans" panose="020B0606030504020204" pitchFamily="34" charset="0"/>
                <a:ea typeface="+mn-ea"/>
                <a:cs typeface="+mn-cs"/>
              </a:rPr>
              <a:t>If a system depends on sending every measurement, every image, every signal, or every event to a remote infrastructure before it can act, then the quality of the decision is tied to the quality of the connection. And in many applications, that is not acceptable.</a:t>
            </a:r>
          </a:p>
          <a:p>
            <a:r>
              <a:rPr lang="en-US" sz="1200" kern="1200" dirty="0">
                <a:solidFill>
                  <a:schemeClr val="tx1"/>
                </a:solidFill>
                <a:effectLst/>
                <a:latin typeface="Open Sans" panose="020B0606030504020204" pitchFamily="34" charset="0"/>
                <a:ea typeface="+mn-ea"/>
                <a:cs typeface="+mn-cs"/>
              </a:rPr>
              <a:t>A delayed response may reduce the value of the information, or make it useless. </a:t>
            </a:r>
            <a:br>
              <a:rPr lang="en-US" sz="1200" kern="1200" dirty="0">
                <a:solidFill>
                  <a:schemeClr val="tx1"/>
                </a:solidFill>
                <a:effectLst/>
                <a:latin typeface="Open Sans" panose="020B0606030504020204" pitchFamily="34" charset="0"/>
                <a:ea typeface="+mn-ea"/>
                <a:cs typeface="+mn-cs"/>
              </a:rPr>
            </a:br>
            <a:r>
              <a:rPr lang="en-US" sz="1200" kern="1200" dirty="0">
                <a:solidFill>
                  <a:schemeClr val="tx1"/>
                </a:solidFill>
                <a:effectLst/>
                <a:latin typeface="Open Sans" panose="020B0606030504020204" pitchFamily="34" charset="0"/>
                <a:ea typeface="+mn-ea"/>
                <a:cs typeface="+mn-cs"/>
              </a:rPr>
              <a:t>Continuous streams of data can be technically impractical or economically unsustainable. Think about what Brad Smith from Microsoft said on Tuesdays openings about AI adoption in the global south and its relation with electricity infrastructure. I would argue, that reliable high bandwidth connectivity is another main missing block. As someone said the same day, 2.2 billion of people are offline at the moment.</a:t>
            </a:r>
            <a:br>
              <a:rPr lang="en-US" sz="1200" kern="1200" dirty="0">
                <a:solidFill>
                  <a:schemeClr val="tx1"/>
                </a:solidFill>
                <a:effectLst/>
                <a:latin typeface="Open Sans" panose="020B0606030504020204" pitchFamily="34" charset="0"/>
                <a:ea typeface="+mn-ea"/>
                <a:cs typeface="+mn-cs"/>
              </a:rPr>
            </a:br>
            <a:r>
              <a:rPr lang="en-US" sz="1200" kern="1200" dirty="0">
                <a:solidFill>
                  <a:schemeClr val="tx1"/>
                </a:solidFill>
                <a:effectLst/>
                <a:latin typeface="Open Sans" panose="020B0606030504020204" pitchFamily="34" charset="0"/>
                <a:ea typeface="+mn-ea"/>
                <a:cs typeface="+mn-cs"/>
              </a:rPr>
              <a:t>Power consumption matters, and guess what, communication if often one of the most expensive operations for a small device deployed in the field, especially when the network does not behave as expected.</a:t>
            </a:r>
          </a:p>
          <a:p>
            <a:r>
              <a:rPr lang="en-US" sz="1200" kern="1200" dirty="0">
                <a:solidFill>
                  <a:schemeClr val="tx1"/>
                </a:solidFill>
                <a:effectLst/>
                <a:latin typeface="Open Sans" panose="020B0606030504020204" pitchFamily="34" charset="0"/>
                <a:ea typeface="+mn-ea"/>
                <a:cs typeface="+mn-cs"/>
              </a:rPr>
              <a:t>This reality forces us to rethink not only where intelligence runs, but also how information moves across a system.</a:t>
            </a:r>
          </a:p>
          <a:p>
            <a:pPr fontAlgn="t"/>
            <a:r>
              <a:rPr lang="en-US" sz="1200" b="0" i="0" kern="1200" dirty="0">
                <a:solidFill>
                  <a:schemeClr val="tx1"/>
                </a:solidFill>
                <a:effectLst/>
                <a:latin typeface="Open Sans" panose="020B0606030504020204" pitchFamily="34" charset="0"/>
                <a:ea typeface="+mn-ea"/>
                <a:cs typeface="+mn-cs"/>
              </a:rPr>
              <a:t>Rather than seeing the edge as a smaller version of the cloud, I prefer to consider it a different engineering environment, with its own constraints, opportunities, and design choices.</a:t>
            </a:r>
          </a:p>
          <a:p>
            <a:endParaRPr lang="en-US" sz="1200" kern="1200" dirty="0">
              <a:solidFill>
                <a:schemeClr val="tx1"/>
              </a:solidFill>
              <a:effectLst/>
              <a:latin typeface="Open Sans" panose="020B0606030504020204" pitchFamily="34" charset="0"/>
              <a:ea typeface="+mn-ea"/>
              <a:cs typeface="+mn-cs"/>
            </a:endParaRPr>
          </a:p>
          <a:p>
            <a:r>
              <a:rPr lang="en-US" sz="1200" kern="1200" dirty="0">
                <a:solidFill>
                  <a:schemeClr val="tx1"/>
                </a:solidFill>
                <a:effectLst/>
                <a:latin typeface="Open Sans" panose="020B0606030504020204" pitchFamily="34" charset="0"/>
                <a:ea typeface="+mn-ea"/>
                <a:cs typeface="+mn-cs"/>
              </a:rPr>
              <a:t> </a:t>
            </a:r>
          </a:p>
          <a:p>
            <a:endParaRPr lang="en-US" dirty="0"/>
          </a:p>
        </p:txBody>
      </p:sp>
      <p:sp>
        <p:nvSpPr>
          <p:cNvPr id="4" name="Slide Number Placeholder 3">
            <a:extLst>
              <a:ext uri="{FF2B5EF4-FFF2-40B4-BE49-F238E27FC236}">
                <a16:creationId xmlns:a16="http://schemas.microsoft.com/office/drawing/2014/main" id="{DBC79D17-A3FB-8A23-0236-61946ADB72EF}"/>
              </a:ext>
            </a:extLst>
          </p:cNvPr>
          <p:cNvSpPr>
            <a:spLocks noGrp="1"/>
          </p:cNvSpPr>
          <p:nvPr>
            <p:ph type="sldNum" sz="quarter" idx="5"/>
          </p:nvPr>
        </p:nvSpPr>
        <p:spPr/>
        <p:txBody>
          <a:bodyPr/>
          <a:lstStyle/>
          <a:p>
            <a:fld id="{3B799591-8DA0-4F5F-B689-3D4C857EC732}" type="slidenum">
              <a:rPr lang="en-US" smtClean="0"/>
              <a:pPr/>
              <a:t>3</a:t>
            </a:fld>
            <a:endParaRPr lang="en-US"/>
          </a:p>
        </p:txBody>
      </p:sp>
    </p:spTree>
    <p:extLst>
      <p:ext uri="{BB962C8B-B14F-4D97-AF65-F5344CB8AC3E}">
        <p14:creationId xmlns:p14="http://schemas.microsoft.com/office/powerpoint/2010/main" val="29825911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AEEAC0-BE55-90F8-6999-24FADE457A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841A0A-3F0B-5ECD-0F93-502CF53E83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ED52286-8BC2-CEDA-6D1D-095F56FCD660}"/>
              </a:ext>
            </a:extLst>
          </p:cNvPr>
          <p:cNvSpPr>
            <a:spLocks noGrp="1"/>
          </p:cNvSpPr>
          <p:nvPr>
            <p:ph type="body" idx="1"/>
          </p:nvPr>
        </p:nvSpPr>
        <p:spPr/>
        <p:txBody>
          <a:bodyPr/>
          <a:lstStyle/>
          <a:p>
            <a:r>
              <a:rPr lang="en-US" sz="1200" kern="1200" dirty="0">
                <a:solidFill>
                  <a:schemeClr val="tx1"/>
                </a:solidFill>
                <a:effectLst/>
                <a:latin typeface="Open Sans" panose="020B0606030504020204" pitchFamily="34" charset="0"/>
                <a:ea typeface="+mn-ea"/>
                <a:cs typeface="+mn-cs"/>
              </a:rPr>
              <a:t>Over the last decade, we have witnessed tremendous progress in both AI and connectivity technologies. At the same time, these domains have often been considered independently.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Open Sans" panose="020B0606030504020204" pitchFamily="34" charset="0"/>
                <a:ea typeface="+mn-ea"/>
                <a:cs typeface="+mn-cs"/>
              </a:rPr>
              <a:t>Today, I want to discuss with you how communication, computation, and intelligence must be balanced to build effective systems.</a:t>
            </a:r>
          </a:p>
          <a:p>
            <a:br>
              <a:rPr lang="en-US" sz="1200" kern="1200" dirty="0">
                <a:solidFill>
                  <a:schemeClr val="tx1"/>
                </a:solidFill>
                <a:effectLst/>
                <a:latin typeface="Open Sans" panose="020B0606030504020204" pitchFamily="34" charset="0"/>
                <a:ea typeface="+mn-ea"/>
                <a:cs typeface="+mn-cs"/>
              </a:rPr>
            </a:br>
            <a:r>
              <a:rPr lang="en-US" sz="1200" kern="1200" dirty="0">
                <a:solidFill>
                  <a:schemeClr val="tx1"/>
                </a:solidFill>
                <a:effectLst/>
                <a:latin typeface="Open Sans" panose="020B0606030504020204" pitchFamily="34" charset="0"/>
                <a:ea typeface="+mn-ea"/>
                <a:cs typeface="+mn-cs"/>
              </a:rPr>
              <a:t>The point is not to move everything away from the cloud. That would be an oversimplification. </a:t>
            </a:r>
            <a:br>
              <a:rPr lang="en-US" sz="1200" kern="1200" dirty="0">
                <a:solidFill>
                  <a:schemeClr val="tx1"/>
                </a:solidFill>
                <a:effectLst/>
                <a:latin typeface="Open Sans" panose="020B0606030504020204" pitchFamily="34" charset="0"/>
                <a:ea typeface="+mn-ea"/>
                <a:cs typeface="+mn-cs"/>
              </a:rPr>
            </a:br>
            <a:r>
              <a:rPr lang="en-US" sz="1200" kern="1200" dirty="0">
                <a:solidFill>
                  <a:schemeClr val="tx1"/>
                </a:solidFill>
                <a:effectLst/>
                <a:latin typeface="Open Sans" panose="020B0606030504020204" pitchFamily="34" charset="0"/>
                <a:ea typeface="+mn-ea"/>
                <a:cs typeface="+mn-cs"/>
              </a:rPr>
              <a:t>The cloud remains critical for large-scale analytics, coordination, long-term storage, fleet management, model improvement, and integration with broader enterprise or public systems.</a:t>
            </a:r>
          </a:p>
          <a:p>
            <a:r>
              <a:rPr lang="en-US" sz="1200" kern="1200" dirty="0">
                <a:solidFill>
                  <a:schemeClr val="tx1"/>
                </a:solidFill>
                <a:effectLst/>
                <a:latin typeface="Open Sans" panose="020B0606030504020204" pitchFamily="34" charset="0"/>
                <a:ea typeface="+mn-ea"/>
                <a:cs typeface="+mn-cs"/>
              </a:rPr>
              <a:t>The real question is different.</a:t>
            </a:r>
          </a:p>
          <a:p>
            <a:r>
              <a:rPr lang="en-US" sz="1200" kern="1200" dirty="0">
                <a:solidFill>
                  <a:schemeClr val="tx1"/>
                </a:solidFill>
                <a:effectLst/>
                <a:latin typeface="Open Sans" panose="020B0606030504020204" pitchFamily="34" charset="0"/>
                <a:ea typeface="+mn-ea"/>
                <a:cs typeface="+mn-cs"/>
              </a:rPr>
              <a:t>Which decisions need to be made locally? </a:t>
            </a:r>
            <a:br>
              <a:rPr lang="en-US" sz="1200" kern="1200" dirty="0">
                <a:solidFill>
                  <a:schemeClr val="tx1"/>
                </a:solidFill>
                <a:effectLst/>
                <a:latin typeface="Open Sans" panose="020B0606030504020204" pitchFamily="34" charset="0"/>
                <a:ea typeface="+mn-ea"/>
                <a:cs typeface="+mn-cs"/>
              </a:rPr>
            </a:br>
            <a:r>
              <a:rPr lang="en-US" sz="1200" kern="1200" dirty="0">
                <a:solidFill>
                  <a:schemeClr val="tx1"/>
                </a:solidFill>
                <a:effectLst/>
                <a:latin typeface="Open Sans" panose="020B0606030504020204" pitchFamily="34" charset="0"/>
                <a:ea typeface="+mn-ea"/>
                <a:cs typeface="+mn-cs"/>
              </a:rPr>
              <a:t>Which data needs to be transmitted immediately? </a:t>
            </a:r>
            <a:br>
              <a:rPr lang="en-US" sz="1200" kern="1200" dirty="0">
                <a:solidFill>
                  <a:schemeClr val="tx1"/>
                </a:solidFill>
                <a:effectLst/>
                <a:latin typeface="Open Sans" panose="020B0606030504020204" pitchFamily="34" charset="0"/>
                <a:ea typeface="+mn-ea"/>
                <a:cs typeface="+mn-cs"/>
              </a:rPr>
            </a:br>
            <a:r>
              <a:rPr lang="en-US" sz="1200" kern="1200" dirty="0">
                <a:solidFill>
                  <a:schemeClr val="tx1"/>
                </a:solidFill>
                <a:effectLst/>
                <a:latin typeface="Open Sans" panose="020B0606030504020204" pitchFamily="34" charset="0"/>
                <a:ea typeface="+mn-ea"/>
                <a:cs typeface="+mn-cs"/>
              </a:rPr>
              <a:t>Which information can be summarized, compressed, delayed, or discarded? </a:t>
            </a:r>
            <a:br>
              <a:rPr lang="en-US" sz="1200" kern="1200" dirty="0">
                <a:solidFill>
                  <a:schemeClr val="tx1"/>
                </a:solidFill>
                <a:effectLst/>
                <a:latin typeface="Open Sans" panose="020B0606030504020204" pitchFamily="34" charset="0"/>
                <a:ea typeface="+mn-ea"/>
                <a:cs typeface="+mn-cs"/>
              </a:rPr>
            </a:br>
            <a:r>
              <a:rPr lang="en-US" sz="1200" kern="1200" dirty="0">
                <a:solidFill>
                  <a:schemeClr val="tx1"/>
                </a:solidFill>
                <a:effectLst/>
                <a:latin typeface="Open Sans" panose="020B0606030504020204" pitchFamily="34" charset="0"/>
                <a:ea typeface="+mn-ea"/>
                <a:cs typeface="+mn-cs"/>
              </a:rPr>
              <a:t>Which events are important enough to justify communication when connectivity is limited or costly?</a:t>
            </a:r>
          </a:p>
          <a:p>
            <a:r>
              <a:rPr lang="en-US" sz="1200" kern="1200" dirty="0">
                <a:solidFill>
                  <a:schemeClr val="tx1"/>
                </a:solidFill>
                <a:effectLst/>
                <a:latin typeface="Open Sans" panose="020B0606030504020204" pitchFamily="34" charset="0"/>
                <a:ea typeface="+mn-ea"/>
                <a:cs typeface="+mn-cs"/>
              </a:rPr>
              <a:t>Traditionally, connected systems were designed with a simple idea in mind: collect data and move it somewhere else for analysis. Today, however, sensors are everywhere. </a:t>
            </a:r>
            <a:br>
              <a:rPr lang="en-US" sz="1200" kern="1200" dirty="0">
                <a:solidFill>
                  <a:schemeClr val="tx1"/>
                </a:solidFill>
                <a:effectLst/>
                <a:latin typeface="Open Sans" panose="020B0606030504020204" pitchFamily="34" charset="0"/>
                <a:ea typeface="+mn-ea"/>
                <a:cs typeface="+mn-cs"/>
              </a:rPr>
            </a:br>
            <a:r>
              <a:rPr lang="en-US" sz="1200" kern="1200" dirty="0">
                <a:solidFill>
                  <a:schemeClr val="tx1"/>
                </a:solidFill>
                <a:effectLst/>
                <a:latin typeface="Open Sans" panose="020B0606030504020204" pitchFamily="34" charset="0"/>
                <a:ea typeface="+mn-ea"/>
                <a:cs typeface="+mn-cs"/>
              </a:rPr>
              <a:t>A camera installed in a remote location may generate continuous video, but only a few frames may contain relevant information. An environmental sensor may record measurements every few seconds, but only certain patterns may indicate a meaningful change. Industrial equipment may produce thousands of telemetry points, while only a small number of combinations may signal degradation, abnormal behavior, or the need for intervention.</a:t>
            </a:r>
          </a:p>
          <a:p>
            <a:r>
              <a:rPr lang="en-US" sz="1200" kern="1200" dirty="0">
                <a:solidFill>
                  <a:schemeClr val="tx1"/>
                </a:solidFill>
                <a:effectLst/>
                <a:latin typeface="Open Sans" panose="020B0606030504020204" pitchFamily="34" charset="0"/>
                <a:ea typeface="+mn-ea"/>
                <a:cs typeface="+mn-cs"/>
              </a:rPr>
              <a:t>You can see here that the challenge is identifying what matters, because not every measurement requires a transmission. </a:t>
            </a:r>
            <a:br>
              <a:rPr lang="en-US" sz="1200" kern="1200" dirty="0">
                <a:solidFill>
                  <a:schemeClr val="tx1"/>
                </a:solidFill>
                <a:effectLst/>
                <a:latin typeface="Open Sans" panose="020B0606030504020204" pitchFamily="34" charset="0"/>
                <a:ea typeface="+mn-ea"/>
                <a:cs typeface="+mn-cs"/>
              </a:rPr>
            </a:br>
            <a:r>
              <a:rPr lang="en-US" sz="1200" kern="1200" dirty="0">
                <a:solidFill>
                  <a:schemeClr val="tx1"/>
                </a:solidFill>
                <a:effectLst/>
                <a:latin typeface="Open Sans" panose="020B0606030504020204" pitchFamily="34" charset="0"/>
                <a:ea typeface="+mn-ea"/>
                <a:cs typeface="+mn-cs"/>
              </a:rPr>
              <a:t>Not every image needs to be uploaded. </a:t>
            </a:r>
            <a:br>
              <a:rPr lang="en-US" sz="1200" kern="1200" dirty="0">
                <a:solidFill>
                  <a:schemeClr val="tx1"/>
                </a:solidFill>
                <a:effectLst/>
                <a:latin typeface="Open Sans" panose="020B0606030504020204" pitchFamily="34" charset="0"/>
                <a:ea typeface="+mn-ea"/>
                <a:cs typeface="+mn-cs"/>
              </a:rPr>
            </a:br>
            <a:r>
              <a:rPr lang="en-US" sz="1200" kern="1200" dirty="0">
                <a:solidFill>
                  <a:schemeClr val="tx1"/>
                </a:solidFill>
                <a:effectLst/>
                <a:latin typeface="Open Sans" panose="020B0606030504020204" pitchFamily="34" charset="0"/>
                <a:ea typeface="+mn-ea"/>
                <a:cs typeface="+mn-cs"/>
              </a:rPr>
              <a:t>Not every event deserves a connection to the cloud. </a:t>
            </a:r>
          </a:p>
          <a:p>
            <a:r>
              <a:rPr lang="en-US" sz="1200" kern="1200" dirty="0">
                <a:solidFill>
                  <a:schemeClr val="tx1"/>
                </a:solidFill>
                <a:effectLst/>
                <a:latin typeface="Open Sans" panose="020B0606030504020204" pitchFamily="34" charset="0"/>
                <a:ea typeface="+mn-ea"/>
                <a:cs typeface="+mn-cs"/>
              </a:rPr>
              <a:t>In this context, Edge AI becomes a mechanism for filtering, prioritizing, and selecting information, to determine which information is valuable enough to communicate. It can distinguish routine behavior from anomalies. It can reduce noise before the data reaches the network. It can decide that some information should be transmitted immediately, while other information can be stored locally, aggregated, or sent later.</a:t>
            </a:r>
          </a:p>
          <a:p>
            <a:r>
              <a:rPr lang="en-US" sz="1200" kern="1200" dirty="0">
                <a:solidFill>
                  <a:schemeClr val="tx1"/>
                </a:solidFill>
                <a:effectLst/>
                <a:latin typeface="Open Sans" panose="020B0606030504020204" pitchFamily="34" charset="0"/>
                <a:ea typeface="+mn-ea"/>
                <a:cs typeface="+mn-cs"/>
              </a:rPr>
              <a:t>An intelligent system may observe thousands of events while transmitting only a handful of meaningful ones; instead of continuously sending raw data, it can transmit insights.</a:t>
            </a:r>
            <a:br>
              <a:rPr lang="en-US" sz="1200" kern="1200" dirty="0">
                <a:solidFill>
                  <a:schemeClr val="tx1"/>
                </a:solidFill>
                <a:effectLst/>
                <a:latin typeface="Open Sans" panose="020B0606030504020204" pitchFamily="34" charset="0"/>
                <a:ea typeface="+mn-ea"/>
                <a:cs typeface="+mn-cs"/>
              </a:rPr>
            </a:br>
            <a:r>
              <a:rPr lang="en-US" sz="1200" kern="1200" dirty="0">
                <a:solidFill>
                  <a:schemeClr val="tx1"/>
                </a:solidFill>
                <a:effectLst/>
                <a:latin typeface="Open Sans" panose="020B0606030504020204" pitchFamily="34" charset="0"/>
                <a:ea typeface="+mn-ea"/>
                <a:cs typeface="+mn-cs"/>
              </a:rPr>
              <a:t>The edge gives the system local awareness. The cloud gives it a broader view.</a:t>
            </a:r>
          </a:p>
          <a:p>
            <a:endParaRPr lang="en-US" dirty="0"/>
          </a:p>
        </p:txBody>
      </p:sp>
      <p:sp>
        <p:nvSpPr>
          <p:cNvPr id="4" name="Slide Number Placeholder 3">
            <a:extLst>
              <a:ext uri="{FF2B5EF4-FFF2-40B4-BE49-F238E27FC236}">
                <a16:creationId xmlns:a16="http://schemas.microsoft.com/office/drawing/2014/main" id="{B27B5128-A54D-C1F7-3F2E-3368709E4B67}"/>
              </a:ext>
            </a:extLst>
          </p:cNvPr>
          <p:cNvSpPr>
            <a:spLocks noGrp="1"/>
          </p:cNvSpPr>
          <p:nvPr>
            <p:ph type="sldNum" sz="quarter" idx="5"/>
          </p:nvPr>
        </p:nvSpPr>
        <p:spPr/>
        <p:txBody>
          <a:bodyPr/>
          <a:lstStyle/>
          <a:p>
            <a:fld id="{3B799591-8DA0-4F5F-B689-3D4C857EC732}" type="slidenum">
              <a:rPr lang="en-US" smtClean="0"/>
              <a:pPr/>
              <a:t>4</a:t>
            </a:fld>
            <a:endParaRPr lang="en-US"/>
          </a:p>
        </p:txBody>
      </p:sp>
    </p:spTree>
    <p:extLst>
      <p:ext uri="{BB962C8B-B14F-4D97-AF65-F5344CB8AC3E}">
        <p14:creationId xmlns:p14="http://schemas.microsoft.com/office/powerpoint/2010/main" val="15159324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8B7BAA-2E9F-F93E-BAA5-932860A40D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3AE67F-1AE9-36F7-383F-66B69B6A27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496F89-F325-411B-B0CC-C709275A7318}"/>
              </a:ext>
            </a:extLst>
          </p:cNvPr>
          <p:cNvSpPr>
            <a:spLocks noGrp="1"/>
          </p:cNvSpPr>
          <p:nvPr>
            <p:ph type="body" idx="1"/>
          </p:nvPr>
        </p:nvSpPr>
        <p:spPr/>
        <p:txBody>
          <a:bodyPr/>
          <a:lstStyle/>
          <a:p>
            <a:r>
              <a:rPr lang="en-US" sz="1200" kern="1200" dirty="0">
                <a:solidFill>
                  <a:schemeClr val="tx1"/>
                </a:solidFill>
                <a:effectLst/>
                <a:latin typeface="Open Sans" panose="020B0606030504020204" pitchFamily="34" charset="0"/>
                <a:ea typeface="+mn-ea"/>
                <a:cs typeface="+mn-cs"/>
              </a:rPr>
              <a:t>Now, different environments require different communication strategies.</a:t>
            </a:r>
          </a:p>
          <a:p>
            <a:r>
              <a:rPr lang="en-US" sz="1200" kern="1200" dirty="0">
                <a:solidFill>
                  <a:schemeClr val="tx1"/>
                </a:solidFill>
                <a:effectLst/>
                <a:latin typeface="Open Sans" panose="020B0606030504020204" pitchFamily="34" charset="0"/>
                <a:ea typeface="+mn-ea"/>
                <a:cs typeface="+mn-cs"/>
              </a:rPr>
              <a:t>Short-range technologies play a fundamental role when devices need to collaborate locally with minimal energy consumption and limited infrastructure requirements. In these scenarios, intelligence can be distributed across nearby devices that exchange only the information necessary to coordinate their actions. </a:t>
            </a:r>
          </a:p>
          <a:p>
            <a:r>
              <a:rPr lang="en-US" sz="1200" kern="1200" dirty="0">
                <a:solidFill>
                  <a:schemeClr val="tx1"/>
                </a:solidFill>
                <a:effectLst/>
                <a:latin typeface="Open Sans" panose="020B0606030504020204" pitchFamily="34" charset="0"/>
                <a:ea typeface="+mn-ea"/>
                <a:cs typeface="+mn-cs"/>
              </a:rPr>
              <a:t>Cellular technologies provide a different capability. They enable large-scale deployments across cities, regions, and countries. They allow systems to remain connected over wide geographic areas while supporting the movement of relevant information between edge devices and centralized services.</a:t>
            </a:r>
          </a:p>
          <a:p>
            <a:r>
              <a:rPr lang="en-US" sz="1200" kern="1200" dirty="0">
                <a:solidFill>
                  <a:schemeClr val="tx1"/>
                </a:solidFill>
                <a:effectLst/>
                <a:latin typeface="Open Sans" panose="020B0606030504020204" pitchFamily="34" charset="0"/>
                <a:ea typeface="+mn-ea"/>
                <a:cs typeface="+mn-cs"/>
              </a:rPr>
              <a:t>More recently, non-terrestrial networks extended connectivity to remote locations where terrestrial infrastructure may be unavailable, although bandwidth and communication costs often require a more selective approach to data transmission.</a:t>
            </a:r>
          </a:p>
          <a:p>
            <a:endParaRPr lang="en-US" sz="1200" kern="1200" dirty="0">
              <a:solidFill>
                <a:schemeClr val="tx1"/>
              </a:solidFill>
              <a:effectLst/>
              <a:latin typeface="Open Sans" panose="020B0606030504020204" pitchFamily="34" charset="0"/>
              <a:ea typeface="+mn-ea"/>
              <a:cs typeface="+mn-cs"/>
            </a:endParaRPr>
          </a:p>
          <a:p>
            <a:pPr fontAlgn="t"/>
            <a:r>
              <a:rPr lang="en-US" sz="1200" b="0" i="0" kern="1200" dirty="0">
                <a:solidFill>
                  <a:schemeClr val="tx1"/>
                </a:solidFill>
                <a:effectLst/>
                <a:latin typeface="Open Sans" panose="020B0606030504020204" pitchFamily="34" charset="0"/>
                <a:ea typeface="+mn-ea"/>
                <a:cs typeface="+mn-cs"/>
              </a:rPr>
              <a:t>Each communication channel introduces different costs, bandwidth limitations, latencies, and energy requirements.</a:t>
            </a:r>
          </a:p>
          <a:p>
            <a:pPr fontAlgn="t"/>
            <a:r>
              <a:rPr lang="en-US" sz="1200" b="0" i="0" kern="1200" dirty="0">
                <a:solidFill>
                  <a:schemeClr val="tx1"/>
                </a:solidFill>
                <a:effectLst/>
                <a:latin typeface="Open Sans" panose="020B0606030504020204" pitchFamily="34" charset="0"/>
                <a:ea typeface="+mn-ea"/>
                <a:cs typeface="+mn-cs"/>
              </a:rPr>
              <a:t>Because of this, AI architectures cannot be designed independently from connectivity architectures.</a:t>
            </a:r>
          </a:p>
          <a:p>
            <a:pPr fontAlgn="t"/>
            <a:r>
              <a:rPr lang="en-US" sz="1200" b="0" i="0" kern="1200" dirty="0">
                <a:solidFill>
                  <a:schemeClr val="tx1"/>
                </a:solidFill>
                <a:effectLst/>
                <a:latin typeface="Open Sans" panose="020B0606030504020204" pitchFamily="34" charset="0"/>
                <a:ea typeface="+mn-ea"/>
                <a:cs typeface="+mn-cs"/>
              </a:rPr>
              <a:t>The amount of local computation should be influenced by the characteristics of the available communication channel.</a:t>
            </a:r>
          </a:p>
          <a:p>
            <a:pPr fontAlgn="t"/>
            <a:r>
              <a:rPr lang="en-US" sz="1200" b="0" i="0" kern="1200" dirty="0">
                <a:solidFill>
                  <a:schemeClr val="tx1"/>
                </a:solidFill>
                <a:effectLst/>
                <a:latin typeface="Open Sans" panose="020B0606030504020204" pitchFamily="34" charset="0"/>
                <a:ea typeface="+mn-ea"/>
                <a:cs typeface="+mn-cs"/>
              </a:rPr>
              <a:t>If communication is expensive, more intelligence should remain on the device.</a:t>
            </a:r>
          </a:p>
          <a:p>
            <a:pPr fontAlgn="t"/>
            <a:r>
              <a:rPr lang="en-US" sz="1200" b="0" i="0" kern="1200" dirty="0">
                <a:solidFill>
                  <a:schemeClr val="tx1"/>
                </a:solidFill>
                <a:effectLst/>
                <a:latin typeface="Open Sans" panose="020B0606030504020204" pitchFamily="34" charset="0"/>
                <a:ea typeface="+mn-ea"/>
                <a:cs typeface="+mn-cs"/>
              </a:rPr>
              <a:t>If communication is abundant, additional processing may be offloaded elsewhere.</a:t>
            </a:r>
          </a:p>
          <a:p>
            <a:pPr fontAlgn="t"/>
            <a:r>
              <a:rPr lang="en-US" sz="1200" b="0" i="0" kern="1200" dirty="0">
                <a:solidFill>
                  <a:schemeClr val="tx1"/>
                </a:solidFill>
                <a:effectLst/>
                <a:latin typeface="Open Sans" panose="020B0606030504020204" pitchFamily="34" charset="0"/>
                <a:ea typeface="+mn-ea"/>
                <a:cs typeface="+mn-cs"/>
              </a:rPr>
              <a:t>The objective is not to maximize local processing or cloud processing.</a:t>
            </a:r>
          </a:p>
          <a:p>
            <a:pPr fontAlgn="t"/>
            <a:r>
              <a:rPr lang="en-US" sz="1200" b="0" i="0" kern="1200" dirty="0">
                <a:solidFill>
                  <a:schemeClr val="tx1"/>
                </a:solidFill>
                <a:effectLst/>
                <a:latin typeface="Open Sans" panose="020B0606030504020204" pitchFamily="34" charset="0"/>
                <a:ea typeface="+mn-ea"/>
                <a:cs typeface="+mn-cs"/>
              </a:rPr>
              <a:t>The objective is to find the balance that delivers the desired outcome with the available resources.</a:t>
            </a:r>
            <a:endParaRPr lang="en-US" sz="1200" kern="1200" dirty="0">
              <a:solidFill>
                <a:schemeClr val="tx1"/>
              </a:solidFill>
              <a:effectLst/>
              <a:latin typeface="Open Sans" panose="020B0606030504020204" pitchFamily="34" charset="0"/>
              <a:ea typeface="+mn-ea"/>
              <a:cs typeface="+mn-cs"/>
            </a:endParaRPr>
          </a:p>
          <a:p>
            <a:endParaRPr lang="en-US" sz="1200" kern="1200" dirty="0">
              <a:solidFill>
                <a:schemeClr val="tx1"/>
              </a:solidFill>
              <a:effectLst/>
              <a:latin typeface="Open Sans" panose="020B0606030504020204" pitchFamily="34" charset="0"/>
              <a:ea typeface="+mn-ea"/>
              <a:cs typeface="+mn-cs"/>
            </a:endParaRPr>
          </a:p>
          <a:p>
            <a:r>
              <a:rPr lang="en-US" sz="1200" kern="1200" dirty="0">
                <a:solidFill>
                  <a:schemeClr val="tx1"/>
                </a:solidFill>
                <a:effectLst/>
                <a:latin typeface="Open Sans" panose="020B0606030504020204" pitchFamily="34" charset="0"/>
                <a:ea typeface="+mn-ea"/>
                <a:cs typeface="+mn-cs"/>
              </a:rPr>
              <a:t>An effective intelligent system must avoid wasting bandwidth on low-value data. It must avoid draining power for unnecessary transmissions. It must preserve operational reliability even when communication is delayed, intermittent, or degraded.</a:t>
            </a:r>
          </a:p>
          <a:p>
            <a:r>
              <a:rPr lang="en-US" sz="1200" kern="1200" dirty="0">
                <a:solidFill>
                  <a:schemeClr val="tx1"/>
                </a:solidFill>
                <a:effectLst/>
                <a:latin typeface="Open Sans" panose="020B0606030504020204" pitchFamily="34" charset="0"/>
                <a:ea typeface="+mn-ea"/>
                <a:cs typeface="+mn-cs"/>
              </a:rPr>
              <a:t> </a:t>
            </a:r>
          </a:p>
          <a:p>
            <a:endParaRPr lang="en-US" dirty="0"/>
          </a:p>
        </p:txBody>
      </p:sp>
      <p:sp>
        <p:nvSpPr>
          <p:cNvPr id="4" name="Slide Number Placeholder 3">
            <a:extLst>
              <a:ext uri="{FF2B5EF4-FFF2-40B4-BE49-F238E27FC236}">
                <a16:creationId xmlns:a16="http://schemas.microsoft.com/office/drawing/2014/main" id="{631682F7-9362-8AC9-0675-F34E5E5D44E5}"/>
              </a:ext>
            </a:extLst>
          </p:cNvPr>
          <p:cNvSpPr>
            <a:spLocks noGrp="1"/>
          </p:cNvSpPr>
          <p:nvPr>
            <p:ph type="sldNum" sz="quarter" idx="5"/>
          </p:nvPr>
        </p:nvSpPr>
        <p:spPr/>
        <p:txBody>
          <a:bodyPr/>
          <a:lstStyle/>
          <a:p>
            <a:fld id="{3B799591-8DA0-4F5F-B689-3D4C857EC732}" type="slidenum">
              <a:rPr lang="en-US" smtClean="0"/>
              <a:pPr/>
              <a:t>5</a:t>
            </a:fld>
            <a:endParaRPr lang="en-US"/>
          </a:p>
        </p:txBody>
      </p:sp>
    </p:spTree>
    <p:extLst>
      <p:ext uri="{BB962C8B-B14F-4D97-AF65-F5344CB8AC3E}">
        <p14:creationId xmlns:p14="http://schemas.microsoft.com/office/powerpoint/2010/main" val="6051974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Open Sans" panose="020B0606030504020204" pitchFamily="34" charset="0"/>
                <a:ea typeface="+mn-ea"/>
                <a:cs typeface="+mn-cs"/>
              </a:rPr>
              <a:t>This perspective is particularly relevant when we think about the goals of AI for Good.</a:t>
            </a:r>
          </a:p>
          <a:p>
            <a:endParaRPr lang="en-US" sz="1200" kern="1200" dirty="0">
              <a:solidFill>
                <a:schemeClr val="tx1"/>
              </a:solidFill>
              <a:effectLst/>
              <a:latin typeface="Open Sans" panose="020B0606030504020204" pitchFamily="34" charset="0"/>
              <a:ea typeface="+mn-ea"/>
              <a:cs typeface="+mn-cs"/>
            </a:endParaRPr>
          </a:p>
          <a:p>
            <a:r>
              <a:rPr lang="en-US" sz="1200" kern="1200" dirty="0">
                <a:solidFill>
                  <a:schemeClr val="tx1"/>
                </a:solidFill>
                <a:effectLst/>
                <a:latin typeface="Open Sans" panose="020B0606030504020204" pitchFamily="34" charset="0"/>
                <a:ea typeface="+mn-ea"/>
                <a:cs typeface="+mn-cs"/>
              </a:rPr>
              <a:t>For many applications with social, environmental, or operational value, the real question is whether intelligence can be deployed where it is needed. Can it work in constrained environments? Can it remain reliable when infrastructure is limited? Can it support decisions in places where data has traditionally been sparse, delayed, or difficult to collect? If the answer is no, then the technology remains distant from the problem it is meant to address.</a:t>
            </a:r>
          </a:p>
          <a:p>
            <a:endParaRPr lang="en-US" sz="1200" kern="1200" dirty="0">
              <a:solidFill>
                <a:schemeClr val="tx1"/>
              </a:solidFill>
              <a:effectLst/>
              <a:latin typeface="Open Sans" panose="020B0606030504020204" pitchFamily="34" charset="0"/>
              <a:ea typeface="+mn-ea"/>
              <a:cs typeface="+mn-cs"/>
            </a:endParaRPr>
          </a:p>
          <a:p>
            <a:r>
              <a:rPr lang="en-US" sz="1200" kern="1200" dirty="0">
                <a:solidFill>
                  <a:schemeClr val="tx1"/>
                </a:solidFill>
                <a:effectLst/>
                <a:latin typeface="Open Sans" panose="020B0606030504020204" pitchFamily="34" charset="0"/>
                <a:ea typeface="+mn-ea"/>
                <a:cs typeface="+mn-cs"/>
              </a:rPr>
              <a:t>Consider the monitoring of rivers, embankments, and flood-prone areas.</a:t>
            </a:r>
          </a:p>
          <a:p>
            <a:r>
              <a:rPr lang="en-US" sz="1200" kern="1200" dirty="0">
                <a:solidFill>
                  <a:schemeClr val="tx1"/>
                </a:solidFill>
                <a:effectLst/>
                <a:latin typeface="Open Sans" panose="020B0606030504020204" pitchFamily="34" charset="0"/>
                <a:ea typeface="+mn-ea"/>
                <a:cs typeface="+mn-cs"/>
              </a:rPr>
              <a:t>Many of these locations are remote and difficult to reach, with limited or no access to terrestrial communication infrastructure. In such environments, relying on cellular coverage or local network deployments is often not feasible. Yet timely awareness of changing conditions can have significant consequences for public safety.</a:t>
            </a:r>
          </a:p>
          <a:p>
            <a:endParaRPr lang="en-US" sz="1200" kern="1200" dirty="0">
              <a:solidFill>
                <a:schemeClr val="tx1"/>
              </a:solidFill>
              <a:effectLst/>
              <a:latin typeface="Open Sans" panose="020B0606030504020204" pitchFamily="34" charset="0"/>
              <a:ea typeface="+mn-ea"/>
              <a:cs typeface="+mn-cs"/>
            </a:endParaRPr>
          </a:p>
          <a:p>
            <a:r>
              <a:rPr lang="en-US" sz="1200" kern="1200" dirty="0">
                <a:solidFill>
                  <a:schemeClr val="tx1"/>
                </a:solidFill>
                <a:effectLst/>
                <a:latin typeface="Open Sans" panose="020B0606030504020204" pitchFamily="34" charset="0"/>
                <a:ea typeface="+mn-ea"/>
                <a:cs typeface="+mn-cs"/>
              </a:rPr>
              <a:t>An intelligent edge device can continuously analyze local measurements. It can observe water levels, rainfall, vibration, soil conditions, or other relevant parameters, depending on the application. It can detect trends, anomalies, and threshold crossings. It can distinguish between routine fluctuations and patterns that may require attention. Most of the time, the device may transmit only compact summaries. When something changes, it can send a higher-priority alert. If the situation becomes critical, it can increase the level of detail, include context, or trigger additional measurements.</a:t>
            </a:r>
          </a:p>
          <a:p>
            <a:endParaRPr lang="en-US" sz="1200" kern="1200" dirty="0">
              <a:solidFill>
                <a:schemeClr val="tx1"/>
              </a:solidFill>
              <a:effectLst/>
              <a:latin typeface="Open Sans" panose="020B0606030504020204" pitchFamily="34" charset="0"/>
              <a:ea typeface="+mn-ea"/>
              <a:cs typeface="+mn-cs"/>
            </a:endParaRPr>
          </a:p>
          <a:p>
            <a:r>
              <a:rPr lang="en-US" sz="1200" kern="1200" dirty="0">
                <a:solidFill>
                  <a:schemeClr val="tx1"/>
                </a:solidFill>
                <a:effectLst/>
                <a:latin typeface="Open Sans" panose="020B0606030504020204" pitchFamily="34" charset="0"/>
                <a:ea typeface="+mn-ea"/>
                <a:cs typeface="+mn-cs"/>
              </a:rPr>
              <a:t>In these scenarios, where bandwidth is limited and communication costs remain significant, Edge AI plays a critical role by reducing the amount of transmitted data and prioritizing only the information that requires attention.</a:t>
            </a:r>
          </a:p>
          <a:p>
            <a:r>
              <a:rPr lang="en-US" sz="1200" kern="1200" dirty="0">
                <a:solidFill>
                  <a:schemeClr val="tx1"/>
                </a:solidFill>
                <a:effectLst/>
                <a:latin typeface="Open Sans" panose="020B0606030504020204" pitchFamily="34" charset="0"/>
                <a:ea typeface="+mn-ea"/>
                <a:cs typeface="+mn-cs"/>
              </a:rPr>
              <a:t>The same approach can be extended to environmental monitoring, wildlife protection, critical infrastructure management, and many other domains where resources are limited but reliable information is essential.</a:t>
            </a:r>
          </a:p>
          <a:p>
            <a:br>
              <a:rPr lang="en-US" sz="1200" kern="1200" dirty="0">
                <a:solidFill>
                  <a:schemeClr val="tx1"/>
                </a:solidFill>
                <a:effectLst/>
                <a:latin typeface="Open Sans" panose="020B0606030504020204" pitchFamily="34" charset="0"/>
                <a:ea typeface="+mn-ea"/>
                <a:cs typeface="+mn-cs"/>
              </a:rPr>
            </a:br>
            <a:r>
              <a:rPr lang="en-US" sz="1200" kern="1200" dirty="0">
                <a:solidFill>
                  <a:schemeClr val="tx1"/>
                </a:solidFill>
                <a:effectLst/>
                <a:latin typeface="Open Sans" panose="020B0606030504020204" pitchFamily="34" charset="0"/>
                <a:ea typeface="+mn-ea"/>
                <a:cs typeface="+mn-cs"/>
              </a:rPr>
              <a:t>In remote infrastructure monitoring, an edge device can analyze vibration, temperature, acoustic signals, or electrical parameters locally, and communicate only when patterns suggest degradation or abnormal operation.</a:t>
            </a:r>
          </a:p>
          <a:p>
            <a:r>
              <a:rPr lang="en-US" sz="1200" kern="1200" dirty="0">
                <a:solidFill>
                  <a:schemeClr val="tx1"/>
                </a:solidFill>
                <a:effectLst/>
                <a:latin typeface="Open Sans" panose="020B0606030504020204" pitchFamily="34" charset="0"/>
                <a:ea typeface="+mn-ea"/>
                <a:cs typeface="+mn-cs"/>
              </a:rPr>
              <a:t>In field operations, mobile or battery-powered systems may need to support workers in areas where connectivity is unstable. Local intelligence can provide immediate support, while selected information is synchronized when the connection becomes available.</a:t>
            </a:r>
          </a:p>
          <a:p>
            <a:endParaRPr lang="en-US" sz="1200" kern="1200" dirty="0">
              <a:solidFill>
                <a:schemeClr val="tx1"/>
              </a:solidFill>
              <a:effectLst/>
              <a:latin typeface="Open Sans" panose="020B0606030504020204" pitchFamily="34" charset="0"/>
              <a:ea typeface="+mn-ea"/>
              <a:cs typeface="+mn-cs"/>
            </a:endParaRPr>
          </a:p>
          <a:p>
            <a:r>
              <a:rPr lang="en-US" sz="1200" kern="1200" dirty="0">
                <a:solidFill>
                  <a:schemeClr val="tx1"/>
                </a:solidFill>
                <a:effectLst/>
                <a:latin typeface="Open Sans" panose="020B0606030504020204" pitchFamily="34" charset="0"/>
                <a:ea typeface="+mn-ea"/>
                <a:cs typeface="+mn-cs"/>
              </a:rPr>
              <a:t>In wildlife or ecosystem monitoring, cameras and sensors may be deployed in isolated areas for long periods. Sending continuous raw data may be unrealistic. Local classification can help prioritize relevant events and reduce the amount of information that needs to be transmitted.</a:t>
            </a:r>
          </a:p>
          <a:p>
            <a:r>
              <a:rPr lang="en-US" sz="1200" kern="1200" dirty="0">
                <a:solidFill>
                  <a:schemeClr val="tx1"/>
                </a:solidFill>
                <a:effectLst/>
                <a:latin typeface="Open Sans" panose="020B0606030504020204" pitchFamily="34" charset="0"/>
                <a:ea typeface="+mn-ea"/>
                <a:cs typeface="+mn-cs"/>
              </a:rPr>
              <a:t>In all these examples, the objective is not simply to deploy more AI but to keep it useful under real-world constraints.</a:t>
            </a:r>
          </a:p>
          <a:p>
            <a:endParaRPr lang="en-US" sz="1200" kern="1200" dirty="0">
              <a:solidFill>
                <a:schemeClr val="tx1"/>
              </a:solidFill>
              <a:effectLst/>
              <a:latin typeface="Open Sans" panose="020B0606030504020204" pitchFamily="34" charset="0"/>
              <a:ea typeface="+mn-ea"/>
              <a:cs typeface="+mn-cs"/>
            </a:endParaRPr>
          </a:p>
          <a:p>
            <a:r>
              <a:rPr lang="en-US" sz="1200" kern="1200" dirty="0">
                <a:solidFill>
                  <a:schemeClr val="tx1"/>
                </a:solidFill>
                <a:effectLst/>
                <a:latin typeface="Open Sans" panose="020B0606030504020204" pitchFamily="34" charset="0"/>
                <a:ea typeface="+mn-ea"/>
                <a:cs typeface="+mn-cs"/>
              </a:rPr>
              <a:t>Systems that continue to operate when connectivity is imperfect.</a:t>
            </a:r>
          </a:p>
          <a:p>
            <a:r>
              <a:rPr lang="en-US" sz="1200" kern="1200" dirty="0">
                <a:solidFill>
                  <a:schemeClr val="tx1"/>
                </a:solidFill>
                <a:effectLst/>
                <a:latin typeface="Open Sans" panose="020B0606030504020204" pitchFamily="34" charset="0"/>
                <a:ea typeface="+mn-ea"/>
                <a:cs typeface="+mn-cs"/>
              </a:rPr>
              <a:t>Systems that make efficient use of limited resources.</a:t>
            </a:r>
          </a:p>
          <a:p>
            <a:r>
              <a:rPr lang="en-US" sz="1200" kern="1200" dirty="0">
                <a:solidFill>
                  <a:schemeClr val="tx1"/>
                </a:solidFill>
                <a:effectLst/>
                <a:latin typeface="Open Sans" panose="020B0606030504020204" pitchFamily="34" charset="0"/>
                <a:ea typeface="+mn-ea"/>
                <a:cs typeface="+mn-cs"/>
              </a:rPr>
              <a:t>Systems that bring intelligence closer to the people, communities, and environments that can benefit from it but for now are cut off from. </a:t>
            </a:r>
          </a:p>
          <a:p>
            <a:endParaRPr lang="en-US" sz="1200" kern="1200" dirty="0">
              <a:solidFill>
                <a:schemeClr val="tx1"/>
              </a:solidFill>
              <a:effectLst/>
              <a:latin typeface="Open Sans" panose="020B0606030504020204" pitchFamily="34" charset="0"/>
              <a:ea typeface="+mn-ea"/>
              <a:cs typeface="+mn-cs"/>
            </a:endParaRPr>
          </a:p>
          <a:p>
            <a:pPr fontAlgn="t"/>
            <a:r>
              <a:rPr lang="en-US" sz="1200" b="0" i="0" kern="1200" dirty="0">
                <a:solidFill>
                  <a:schemeClr val="tx1"/>
                </a:solidFill>
                <a:effectLst/>
                <a:latin typeface="Open Sans" panose="020B0606030504020204" pitchFamily="34" charset="0"/>
                <a:ea typeface="+mn-ea"/>
                <a:cs typeface="+mn-cs"/>
              </a:rPr>
              <a:t>Another important aspect is scalability.</a:t>
            </a:r>
          </a:p>
          <a:p>
            <a:pPr fontAlgn="t"/>
            <a:r>
              <a:rPr lang="en-US" sz="1200" b="0" i="0" kern="1200" dirty="0">
                <a:solidFill>
                  <a:schemeClr val="tx1"/>
                </a:solidFill>
                <a:effectLst/>
                <a:latin typeface="Open Sans" panose="020B0606030504020204" pitchFamily="34" charset="0"/>
                <a:ea typeface="+mn-ea"/>
                <a:cs typeface="+mn-cs"/>
              </a:rPr>
              <a:t>When devices process data locally, infrastructure requirements grow much more slowly.</a:t>
            </a:r>
          </a:p>
          <a:p>
            <a:pPr fontAlgn="t"/>
            <a:r>
              <a:rPr lang="en-US" sz="1200" b="0" i="0" kern="1200" dirty="0">
                <a:solidFill>
                  <a:schemeClr val="tx1"/>
                </a:solidFill>
                <a:effectLst/>
                <a:latin typeface="Open Sans" panose="020B0606030504020204" pitchFamily="34" charset="0"/>
                <a:ea typeface="+mn-ea"/>
                <a:cs typeface="+mn-cs"/>
              </a:rPr>
              <a:t>Instead of continuously expanding cloud processing capacity, intelligence is distributed across thousands of devices.</a:t>
            </a:r>
          </a:p>
          <a:p>
            <a:pPr fontAlgn="t"/>
            <a:r>
              <a:rPr lang="en-US" sz="1200" b="0" i="0" kern="1200" dirty="0">
                <a:solidFill>
                  <a:schemeClr val="tx1"/>
                </a:solidFill>
                <a:effectLst/>
                <a:latin typeface="Open Sans" panose="020B0606030504020204" pitchFamily="34" charset="0"/>
                <a:ea typeface="+mn-ea"/>
                <a:cs typeface="+mn-cs"/>
              </a:rPr>
              <a:t>This creates systems that are often more resilient, more efficient, and easier to scale geographically.</a:t>
            </a:r>
          </a:p>
          <a:p>
            <a:endParaRPr lang="en-US" sz="1200" kern="1200" dirty="0">
              <a:solidFill>
                <a:schemeClr val="tx1"/>
              </a:solidFill>
              <a:effectLst/>
              <a:latin typeface="Open Sans" panose="020B0606030504020204" pitchFamily="34" charset="0"/>
              <a:ea typeface="+mn-ea"/>
              <a:cs typeface="+mn-cs"/>
            </a:endParaRPr>
          </a:p>
          <a:p>
            <a:endParaRPr lang="en-US" sz="1200" kern="1200" dirty="0">
              <a:solidFill>
                <a:schemeClr val="tx1"/>
              </a:solidFill>
              <a:effectLst/>
              <a:latin typeface="Open Sans" panose="020B0606030504020204" pitchFamily="34" charset="0"/>
              <a:ea typeface="+mn-ea"/>
              <a:cs typeface="+mn-cs"/>
            </a:endParaRPr>
          </a:p>
          <a:p>
            <a:endParaRPr lang="en-US" dirty="0"/>
          </a:p>
        </p:txBody>
      </p:sp>
      <p:sp>
        <p:nvSpPr>
          <p:cNvPr id="4" name="Slide Number Placeholder 3"/>
          <p:cNvSpPr>
            <a:spLocks noGrp="1"/>
          </p:cNvSpPr>
          <p:nvPr>
            <p:ph type="sldNum" sz="quarter" idx="5"/>
          </p:nvPr>
        </p:nvSpPr>
        <p:spPr/>
        <p:txBody>
          <a:bodyPr/>
          <a:lstStyle/>
          <a:p>
            <a:fld id="{3B799591-8DA0-4F5F-B689-3D4C857EC732}" type="slidenum">
              <a:rPr lang="en-US" smtClean="0"/>
              <a:pPr/>
              <a:t>6</a:t>
            </a:fld>
            <a:endParaRPr lang="en-US"/>
          </a:p>
        </p:txBody>
      </p:sp>
    </p:spTree>
    <p:extLst>
      <p:ext uri="{BB962C8B-B14F-4D97-AF65-F5344CB8AC3E}">
        <p14:creationId xmlns:p14="http://schemas.microsoft.com/office/powerpoint/2010/main" val="13513597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B39D2-F2F3-D50B-7CF3-343C754713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050E50-59EC-BF4C-80BB-404A6364C0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972C7E-FE5E-D50A-EA94-F6151C4CAC93}"/>
              </a:ext>
            </a:extLst>
          </p:cNvPr>
          <p:cNvSpPr>
            <a:spLocks noGrp="1"/>
          </p:cNvSpPr>
          <p:nvPr>
            <p:ph type="body" idx="1"/>
          </p:nvPr>
        </p:nvSpPr>
        <p:spPr/>
        <p:txBody>
          <a:bodyPr/>
          <a:lstStyle/>
          <a:p>
            <a:r>
              <a:rPr lang="en-US" sz="1200" kern="1200" dirty="0">
                <a:solidFill>
                  <a:schemeClr val="tx1"/>
                </a:solidFill>
                <a:effectLst/>
                <a:latin typeface="Open Sans" panose="020B0606030504020204" pitchFamily="34" charset="0"/>
                <a:ea typeface="+mn-ea"/>
                <a:cs typeface="+mn-cs"/>
              </a:rPr>
              <a:t>But we should be careful not to romanticize the edge.</a:t>
            </a:r>
          </a:p>
          <a:p>
            <a:r>
              <a:rPr lang="en-US" sz="1200" kern="1200" dirty="0">
                <a:solidFill>
                  <a:schemeClr val="tx1"/>
                </a:solidFill>
                <a:effectLst/>
                <a:latin typeface="Open Sans" panose="020B0606030504020204" pitchFamily="34" charset="0"/>
                <a:ea typeface="+mn-ea"/>
                <a:cs typeface="+mn-cs"/>
              </a:rPr>
              <a:t>Edge AI is not a magic solution. It introduces its own challenges. </a:t>
            </a:r>
          </a:p>
          <a:p>
            <a:r>
              <a:rPr lang="en-US" sz="1200" kern="1200" dirty="0">
                <a:solidFill>
                  <a:schemeClr val="tx1"/>
                </a:solidFill>
                <a:effectLst/>
                <a:latin typeface="Open Sans" panose="020B0606030504020204" pitchFamily="34" charset="0"/>
                <a:ea typeface="+mn-ea"/>
                <a:cs typeface="+mn-cs"/>
              </a:rPr>
              <a:t>Models must fit within limited memory and compute resources. </a:t>
            </a:r>
          </a:p>
          <a:p>
            <a:endParaRPr lang="en-US" sz="1200" kern="1200" dirty="0">
              <a:solidFill>
                <a:schemeClr val="tx1"/>
              </a:solidFill>
              <a:effectLst/>
              <a:latin typeface="Open Sans" panose="020B0606030504020204" pitchFamily="34" charset="0"/>
              <a:ea typeface="+mn-ea"/>
              <a:cs typeface="+mn-cs"/>
            </a:endParaRPr>
          </a:p>
          <a:p>
            <a:r>
              <a:rPr lang="en-US" sz="1200" kern="1200" dirty="0">
                <a:solidFill>
                  <a:schemeClr val="tx1"/>
                </a:solidFill>
                <a:effectLst/>
                <a:latin typeface="Open Sans" panose="020B0606030504020204" pitchFamily="34" charset="0"/>
                <a:ea typeface="+mn-ea"/>
                <a:cs typeface="+mn-cs"/>
              </a:rPr>
              <a:t>Because of these limitations, we don’t deploy the same model that we train in the laboratory.</a:t>
            </a:r>
          </a:p>
          <a:p>
            <a:r>
              <a:rPr lang="en-US" sz="1200" kern="1200" dirty="0">
                <a:solidFill>
                  <a:schemeClr val="tx1"/>
                </a:solidFill>
                <a:effectLst/>
                <a:latin typeface="Open Sans" panose="020B0606030504020204" pitchFamily="34" charset="0"/>
                <a:ea typeface="+mn-ea"/>
                <a:cs typeface="+mn-cs"/>
              </a:rPr>
              <a:t>Instead, we spend a significant amount of effort making models smaller and more efficient.</a:t>
            </a:r>
          </a:p>
          <a:p>
            <a:endParaRPr lang="en-US" sz="1200" kern="1200" dirty="0">
              <a:solidFill>
                <a:schemeClr val="tx1"/>
              </a:solidFill>
              <a:effectLst/>
              <a:latin typeface="Open Sans" panose="020B0606030504020204" pitchFamily="34" charset="0"/>
              <a:ea typeface="+mn-ea"/>
              <a:cs typeface="+mn-cs"/>
            </a:endParaRPr>
          </a:p>
          <a:p>
            <a:r>
              <a:rPr lang="en-US" sz="1200" kern="1200" dirty="0">
                <a:solidFill>
                  <a:schemeClr val="tx1"/>
                </a:solidFill>
                <a:effectLst/>
                <a:latin typeface="Open Sans" panose="020B0606030504020204" pitchFamily="34" charset="0"/>
                <a:ea typeface="+mn-ea"/>
                <a:cs typeface="+mn-cs"/>
              </a:rPr>
              <a:t>One common technique is </a:t>
            </a:r>
            <a:r>
              <a:rPr lang="en-US" sz="1200" b="1" kern="1200" dirty="0">
                <a:solidFill>
                  <a:schemeClr val="tx1"/>
                </a:solidFill>
                <a:effectLst/>
                <a:latin typeface="Open Sans" panose="020B0606030504020204" pitchFamily="34" charset="0"/>
                <a:ea typeface="+mn-ea"/>
                <a:cs typeface="+mn-cs"/>
              </a:rPr>
              <a:t>quantization</a:t>
            </a:r>
            <a:r>
              <a:rPr lang="en-US" sz="1200" kern="1200" dirty="0">
                <a:solidFill>
                  <a:schemeClr val="tx1"/>
                </a:solidFill>
                <a:effectLst/>
                <a:latin typeface="Open Sans" panose="020B0606030504020204" pitchFamily="34" charset="0"/>
                <a:ea typeface="+mn-ea"/>
                <a:cs typeface="+mn-cs"/>
              </a:rPr>
              <a:t>, where model parameters are represented with lower numerical precision, for example moving from 32-bit floating point values to 8-bit integers. This dramatically reduces memory usage and computational cost, often with only a small loss in accuracy.</a:t>
            </a:r>
          </a:p>
          <a:p>
            <a:r>
              <a:rPr lang="en-US" sz="1200" kern="1200" dirty="0">
                <a:solidFill>
                  <a:schemeClr val="tx1"/>
                </a:solidFill>
                <a:effectLst/>
                <a:latin typeface="Open Sans" panose="020B0606030504020204" pitchFamily="34" charset="0"/>
                <a:ea typeface="+mn-ea"/>
                <a:cs typeface="+mn-cs"/>
              </a:rPr>
              <a:t>Another approach is </a:t>
            </a:r>
            <a:r>
              <a:rPr lang="en-US" sz="1200" b="1" kern="1200" dirty="0">
                <a:solidFill>
                  <a:schemeClr val="tx1"/>
                </a:solidFill>
                <a:effectLst/>
                <a:latin typeface="Open Sans" panose="020B0606030504020204" pitchFamily="34" charset="0"/>
                <a:ea typeface="+mn-ea"/>
                <a:cs typeface="+mn-cs"/>
              </a:rPr>
              <a:t>pruning</a:t>
            </a:r>
            <a:r>
              <a:rPr lang="en-US" sz="1200" kern="1200" dirty="0">
                <a:solidFill>
                  <a:schemeClr val="tx1"/>
                </a:solidFill>
                <a:effectLst/>
                <a:latin typeface="Open Sans" panose="020B0606030504020204" pitchFamily="34" charset="0"/>
                <a:ea typeface="+mn-ea"/>
                <a:cs typeface="+mn-cs"/>
              </a:rPr>
              <a:t>, where we remove weights or even entire neurons that contribute very little to the final prediction. The model becomes lighter and faster, although the actual speed-up depends on how well the hardware supports sparse computation.</a:t>
            </a:r>
          </a:p>
          <a:p>
            <a:r>
              <a:rPr lang="en-US" sz="1200" kern="1200" dirty="0">
                <a:solidFill>
                  <a:schemeClr val="tx1"/>
                </a:solidFill>
                <a:effectLst/>
                <a:latin typeface="Open Sans" panose="020B0606030504020204" pitchFamily="34" charset="0"/>
                <a:ea typeface="+mn-ea"/>
                <a:cs typeface="+mn-cs"/>
              </a:rPr>
              <a:t>We can also use </a:t>
            </a:r>
            <a:r>
              <a:rPr lang="en-US" sz="1200" b="1" kern="1200" dirty="0">
                <a:solidFill>
                  <a:schemeClr val="tx1"/>
                </a:solidFill>
                <a:effectLst/>
                <a:latin typeface="Open Sans" panose="020B0606030504020204" pitchFamily="34" charset="0"/>
                <a:ea typeface="+mn-ea"/>
                <a:cs typeface="+mn-cs"/>
              </a:rPr>
              <a:t>knowledge distillation</a:t>
            </a:r>
            <a:r>
              <a:rPr lang="en-US" sz="1200" kern="1200" dirty="0">
                <a:solidFill>
                  <a:schemeClr val="tx1"/>
                </a:solidFill>
                <a:effectLst/>
                <a:latin typeface="Open Sans" panose="020B0606030504020204" pitchFamily="34" charset="0"/>
                <a:ea typeface="+mn-ea"/>
                <a:cs typeface="+mn-cs"/>
              </a:rPr>
              <a:t>, where a large and highly accurate model teaches a much smaller model to approximate its behavior. The smaller model is easier to deploy, even if it cannot capture every detail learned by the original network.</a:t>
            </a:r>
          </a:p>
          <a:p>
            <a:endParaRPr lang="en-US" sz="1200" kern="1200" dirty="0">
              <a:solidFill>
                <a:schemeClr val="tx1"/>
              </a:solidFill>
              <a:effectLst/>
              <a:latin typeface="Open Sans" panose="020B0606030504020204" pitchFamily="34" charset="0"/>
              <a:ea typeface="+mn-ea"/>
              <a:cs typeface="+mn-cs"/>
            </a:endParaRPr>
          </a:p>
          <a:p>
            <a:r>
              <a:rPr lang="en-US" sz="1200" kern="1200" dirty="0">
                <a:solidFill>
                  <a:schemeClr val="tx1"/>
                </a:solidFill>
                <a:effectLst/>
                <a:latin typeface="Open Sans" panose="020B0606030504020204" pitchFamily="34" charset="0"/>
                <a:ea typeface="+mn-ea"/>
                <a:cs typeface="+mn-cs"/>
              </a:rPr>
              <a:t>But every optimization introduces a trade-off.</a:t>
            </a:r>
          </a:p>
          <a:p>
            <a:r>
              <a:rPr lang="en-US" sz="1200" kern="1200" dirty="0">
                <a:solidFill>
                  <a:schemeClr val="tx1"/>
                </a:solidFill>
                <a:effectLst/>
                <a:latin typeface="Open Sans" panose="020B0606030504020204" pitchFamily="34" charset="0"/>
                <a:ea typeface="+mn-ea"/>
                <a:cs typeface="+mn-cs"/>
              </a:rPr>
              <a:t>Reducing precision may decrease accuracy. Compressing a model may reduce its ability to recognize rare events. Increasing local processing may reduce communication costs but increase energy consumption. Communicating less frequently saves battery life but also delays information reaching the operator.</a:t>
            </a:r>
          </a:p>
          <a:p>
            <a:r>
              <a:rPr lang="en-US" sz="1200" kern="1200" dirty="0">
                <a:solidFill>
                  <a:schemeClr val="tx1"/>
                </a:solidFill>
                <a:effectLst/>
                <a:latin typeface="Open Sans" panose="020B0606030504020204" pitchFamily="34" charset="0"/>
                <a:ea typeface="+mn-ea"/>
                <a:cs typeface="+mn-cs"/>
              </a:rPr>
              <a:t>And these are only the model-related trade-offs.</a:t>
            </a:r>
          </a:p>
          <a:p>
            <a:r>
              <a:rPr lang="en-US" sz="1200" kern="1200" dirty="0">
                <a:solidFill>
                  <a:schemeClr val="tx1"/>
                </a:solidFill>
                <a:effectLst/>
                <a:latin typeface="Open Sans" panose="020B0606030504020204" pitchFamily="34" charset="0"/>
                <a:ea typeface="+mn-ea"/>
                <a:cs typeface="+mn-cs"/>
              </a:rPr>
              <a:t>In a real deployment we also have to think about software updates, monitoring model performance over time, detecting data drift, securing the device against attacks, protecting sensitive data, and ensuring that the system continues to operate safely even when communication is unavailable.</a:t>
            </a:r>
          </a:p>
          <a:p>
            <a:r>
              <a:rPr lang="en-US" sz="1200" kern="1200" dirty="0">
                <a:solidFill>
                  <a:schemeClr val="tx1"/>
                </a:solidFill>
                <a:effectLst/>
                <a:latin typeface="Open Sans" panose="020B0606030504020204" pitchFamily="34" charset="0"/>
                <a:ea typeface="+mn-ea"/>
                <a:cs typeface="+mn-cs"/>
              </a:rPr>
              <a:t> </a:t>
            </a:r>
          </a:p>
          <a:p>
            <a:endParaRPr lang="en-US" dirty="0"/>
          </a:p>
        </p:txBody>
      </p:sp>
      <p:sp>
        <p:nvSpPr>
          <p:cNvPr id="4" name="Slide Number Placeholder 3">
            <a:extLst>
              <a:ext uri="{FF2B5EF4-FFF2-40B4-BE49-F238E27FC236}">
                <a16:creationId xmlns:a16="http://schemas.microsoft.com/office/drawing/2014/main" id="{5C99C5A5-4640-B37A-933A-7C8E32A5FFD8}"/>
              </a:ext>
            </a:extLst>
          </p:cNvPr>
          <p:cNvSpPr>
            <a:spLocks noGrp="1"/>
          </p:cNvSpPr>
          <p:nvPr>
            <p:ph type="sldNum" sz="quarter" idx="5"/>
          </p:nvPr>
        </p:nvSpPr>
        <p:spPr/>
        <p:txBody>
          <a:bodyPr/>
          <a:lstStyle/>
          <a:p>
            <a:fld id="{3B799591-8DA0-4F5F-B689-3D4C857EC732}" type="slidenum">
              <a:rPr lang="en-US" smtClean="0"/>
              <a:pPr/>
              <a:t>7</a:t>
            </a:fld>
            <a:endParaRPr lang="en-US"/>
          </a:p>
        </p:txBody>
      </p:sp>
    </p:spTree>
    <p:extLst>
      <p:ext uri="{BB962C8B-B14F-4D97-AF65-F5344CB8AC3E}">
        <p14:creationId xmlns:p14="http://schemas.microsoft.com/office/powerpoint/2010/main" val="8879541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Open Sans" panose="020B0606030504020204" pitchFamily="34" charset="0"/>
                <a:ea typeface="+mn-ea"/>
                <a:cs typeface="+mn-cs"/>
              </a:rPr>
              <a:t>Now, as I said, models must fit within limited memory and compute resources. </a:t>
            </a:r>
          </a:p>
          <a:p>
            <a:r>
              <a:rPr lang="en-US" sz="1200" kern="1200" dirty="0">
                <a:solidFill>
                  <a:schemeClr val="tx1"/>
                </a:solidFill>
                <a:effectLst/>
                <a:latin typeface="Open Sans" panose="020B0606030504020204" pitchFamily="34" charset="0"/>
                <a:ea typeface="+mn-ea"/>
                <a:cs typeface="+mn-cs"/>
              </a:rPr>
              <a:t>But it just one piece of the story…</a:t>
            </a:r>
            <a:br>
              <a:rPr lang="en-US" sz="1200" kern="1200" dirty="0">
                <a:solidFill>
                  <a:schemeClr val="tx1"/>
                </a:solidFill>
                <a:effectLst/>
                <a:latin typeface="Open Sans" panose="020B0606030504020204" pitchFamily="34" charset="0"/>
                <a:ea typeface="+mn-ea"/>
                <a:cs typeface="+mn-cs"/>
              </a:rPr>
            </a:br>
            <a:r>
              <a:rPr lang="en-US" sz="1200" kern="1200" dirty="0">
                <a:solidFill>
                  <a:schemeClr val="tx1"/>
                </a:solidFill>
                <a:effectLst/>
                <a:latin typeface="Open Sans" panose="020B0606030504020204" pitchFamily="34" charset="0"/>
                <a:ea typeface="+mn-ea"/>
                <a:cs typeface="+mn-cs"/>
              </a:rPr>
              <a:t>Devices may have strict energy budgets. </a:t>
            </a:r>
            <a:br>
              <a:rPr lang="en-US" sz="1200" kern="1200" dirty="0">
                <a:solidFill>
                  <a:schemeClr val="tx1"/>
                </a:solidFill>
                <a:effectLst/>
                <a:latin typeface="Open Sans" panose="020B0606030504020204" pitchFamily="34" charset="0"/>
                <a:ea typeface="+mn-ea"/>
                <a:cs typeface="+mn-cs"/>
              </a:rPr>
            </a:br>
            <a:r>
              <a:rPr lang="en-US" sz="1200" kern="1200" dirty="0">
                <a:solidFill>
                  <a:schemeClr val="tx1"/>
                </a:solidFill>
                <a:effectLst/>
                <a:latin typeface="Open Sans" panose="020B0606030504020204" pitchFamily="34" charset="0"/>
                <a:ea typeface="+mn-ea"/>
                <a:cs typeface="+mn-cs"/>
              </a:rPr>
              <a:t>Hardware must operate reliably in uncontrolled environments. </a:t>
            </a:r>
            <a:br>
              <a:rPr lang="en-US" sz="1200" kern="1200" dirty="0">
                <a:solidFill>
                  <a:schemeClr val="tx1"/>
                </a:solidFill>
                <a:effectLst/>
                <a:latin typeface="Open Sans" panose="020B0606030504020204" pitchFamily="34" charset="0"/>
                <a:ea typeface="+mn-ea"/>
                <a:cs typeface="+mn-cs"/>
              </a:rPr>
            </a:br>
            <a:r>
              <a:rPr lang="en-US" sz="1200" kern="1200" dirty="0">
                <a:solidFill>
                  <a:schemeClr val="tx1"/>
                </a:solidFill>
                <a:effectLst/>
                <a:latin typeface="Open Sans" panose="020B0606030504020204" pitchFamily="34" charset="0"/>
                <a:ea typeface="+mn-ea"/>
                <a:cs typeface="+mn-cs"/>
              </a:rPr>
              <a:t>Models may need to be updated, monitored, and maintained over time. </a:t>
            </a:r>
            <a:br>
              <a:rPr lang="en-US" sz="1200" kern="1200" dirty="0">
                <a:solidFill>
                  <a:schemeClr val="tx1"/>
                </a:solidFill>
                <a:effectLst/>
                <a:latin typeface="Open Sans" panose="020B0606030504020204" pitchFamily="34" charset="0"/>
                <a:ea typeface="+mn-ea"/>
                <a:cs typeface="+mn-cs"/>
              </a:rPr>
            </a:br>
            <a:r>
              <a:rPr lang="en-US" sz="1200" kern="1200" dirty="0">
                <a:solidFill>
                  <a:schemeClr val="tx1"/>
                </a:solidFill>
                <a:effectLst/>
                <a:latin typeface="Open Sans" panose="020B0606030504020204" pitchFamily="34" charset="0"/>
                <a:ea typeface="+mn-ea"/>
                <a:cs typeface="+mn-cs"/>
              </a:rPr>
              <a:t>Security and privacy must be designed from the beginning. </a:t>
            </a:r>
            <a:br>
              <a:rPr lang="en-US" sz="1200" kern="1200" dirty="0">
                <a:solidFill>
                  <a:schemeClr val="tx1"/>
                </a:solidFill>
                <a:effectLst/>
                <a:latin typeface="Open Sans" panose="020B0606030504020204" pitchFamily="34" charset="0"/>
                <a:ea typeface="+mn-ea"/>
                <a:cs typeface="+mn-cs"/>
              </a:rPr>
            </a:br>
            <a:r>
              <a:rPr lang="en-US" sz="1200" kern="1200" dirty="0">
                <a:solidFill>
                  <a:schemeClr val="tx1"/>
                </a:solidFill>
                <a:effectLst/>
                <a:latin typeface="Open Sans" panose="020B0606030504020204" pitchFamily="34" charset="0"/>
                <a:ea typeface="+mn-ea"/>
                <a:cs typeface="+mn-cs"/>
              </a:rPr>
              <a:t>The system must be robust enough to handle uncertainty, noise, and failure.</a:t>
            </a:r>
          </a:p>
          <a:p>
            <a:endParaRPr lang="en-US" sz="1200" kern="1200" dirty="0">
              <a:solidFill>
                <a:schemeClr val="tx1"/>
              </a:solidFill>
              <a:effectLst/>
              <a:latin typeface="Open Sans" panose="020B0606030504020204" pitchFamily="34" charset="0"/>
              <a:ea typeface="+mn-ea"/>
              <a:cs typeface="+mn-cs"/>
            </a:endParaRPr>
          </a:p>
          <a:p>
            <a:r>
              <a:rPr lang="en-US" sz="1200" kern="1200" dirty="0">
                <a:solidFill>
                  <a:schemeClr val="tx1"/>
                </a:solidFill>
                <a:effectLst/>
                <a:latin typeface="Open Sans" panose="020B0606030504020204" pitchFamily="34" charset="0"/>
                <a:ea typeface="+mn-ea"/>
                <a:cs typeface="+mn-cs"/>
              </a:rPr>
              <a:t>This is why real-world deployment is so different from a laboratory demonstration.</a:t>
            </a:r>
          </a:p>
          <a:p>
            <a:r>
              <a:rPr lang="en-US" sz="1200" kern="1200" dirty="0">
                <a:solidFill>
                  <a:schemeClr val="tx1"/>
                </a:solidFill>
                <a:effectLst/>
                <a:latin typeface="Open Sans" panose="020B0606030504020204" pitchFamily="34" charset="0"/>
                <a:ea typeface="+mn-ea"/>
                <a:cs typeface="+mn-cs"/>
              </a:rPr>
              <a:t>The deployment architecture matters. </a:t>
            </a:r>
            <a:br>
              <a:rPr lang="en-US" sz="1200" kern="1200" dirty="0">
                <a:solidFill>
                  <a:schemeClr val="tx1"/>
                </a:solidFill>
                <a:effectLst/>
                <a:latin typeface="Open Sans" panose="020B0606030504020204" pitchFamily="34" charset="0"/>
                <a:ea typeface="+mn-ea"/>
                <a:cs typeface="+mn-cs"/>
              </a:rPr>
            </a:br>
            <a:r>
              <a:rPr lang="en-US" sz="1200" kern="1200" dirty="0">
                <a:solidFill>
                  <a:schemeClr val="tx1"/>
                </a:solidFill>
                <a:effectLst/>
                <a:latin typeface="Open Sans" panose="020B0606030504020204" pitchFamily="34" charset="0"/>
                <a:ea typeface="+mn-ea"/>
                <a:cs typeface="+mn-cs"/>
              </a:rPr>
              <a:t>The communication strategy matters. </a:t>
            </a:r>
            <a:br>
              <a:rPr lang="en-US" sz="1200" kern="1200" dirty="0">
                <a:solidFill>
                  <a:schemeClr val="tx1"/>
                </a:solidFill>
                <a:effectLst/>
                <a:latin typeface="Open Sans" panose="020B0606030504020204" pitchFamily="34" charset="0"/>
                <a:ea typeface="+mn-ea"/>
                <a:cs typeface="+mn-cs"/>
              </a:rPr>
            </a:br>
            <a:r>
              <a:rPr lang="en-US" sz="1200" kern="1200" dirty="0">
                <a:solidFill>
                  <a:schemeClr val="tx1"/>
                </a:solidFill>
                <a:effectLst/>
                <a:latin typeface="Open Sans" panose="020B0606030504020204" pitchFamily="34" charset="0"/>
                <a:ea typeface="+mn-ea"/>
                <a:cs typeface="+mn-cs"/>
              </a:rPr>
              <a:t>The maintenance model matters. </a:t>
            </a:r>
            <a:br>
              <a:rPr lang="en-US" sz="1200" kern="1200" dirty="0">
                <a:solidFill>
                  <a:schemeClr val="tx1"/>
                </a:solidFill>
                <a:effectLst/>
                <a:latin typeface="Open Sans" panose="020B0606030504020204" pitchFamily="34" charset="0"/>
                <a:ea typeface="+mn-ea"/>
                <a:cs typeface="+mn-cs"/>
              </a:rPr>
            </a:br>
            <a:r>
              <a:rPr lang="en-US" sz="1200" kern="1200" dirty="0">
                <a:solidFill>
                  <a:schemeClr val="tx1"/>
                </a:solidFill>
                <a:effectLst/>
                <a:latin typeface="Open Sans" panose="020B0606030504020204" pitchFamily="34" charset="0"/>
                <a:ea typeface="+mn-ea"/>
                <a:cs typeface="+mn-cs"/>
              </a:rPr>
              <a:t>The cost structure matters. </a:t>
            </a:r>
            <a:br>
              <a:rPr lang="en-US" sz="1200" kern="1200" dirty="0">
                <a:solidFill>
                  <a:schemeClr val="tx1"/>
                </a:solidFill>
                <a:effectLst/>
                <a:latin typeface="Open Sans" panose="020B0606030504020204" pitchFamily="34" charset="0"/>
                <a:ea typeface="+mn-ea"/>
                <a:cs typeface="+mn-cs"/>
              </a:rPr>
            </a:br>
            <a:r>
              <a:rPr lang="en-US" sz="1200" kern="1200" dirty="0">
                <a:solidFill>
                  <a:schemeClr val="tx1"/>
                </a:solidFill>
                <a:effectLst/>
                <a:latin typeface="Open Sans" panose="020B0606030504020204" pitchFamily="34" charset="0"/>
                <a:ea typeface="+mn-ea"/>
                <a:cs typeface="+mn-cs"/>
              </a:rPr>
              <a:t>The operational environment matters.</a:t>
            </a:r>
          </a:p>
          <a:p>
            <a:endParaRPr lang="en-US" sz="1200" kern="1200" dirty="0">
              <a:solidFill>
                <a:schemeClr val="tx1"/>
              </a:solidFill>
              <a:effectLst/>
              <a:latin typeface="Open Sans" panose="020B0606030504020204" pitchFamily="34" charset="0"/>
              <a:ea typeface="+mn-ea"/>
              <a:cs typeface="+mn-cs"/>
            </a:endParaRPr>
          </a:p>
          <a:p>
            <a:r>
              <a:rPr lang="en-US" sz="1200" kern="1200" dirty="0">
                <a:solidFill>
                  <a:schemeClr val="tx1"/>
                </a:solidFill>
                <a:effectLst/>
                <a:latin typeface="Open Sans" panose="020B0606030504020204" pitchFamily="34" charset="0"/>
                <a:ea typeface="+mn-ea"/>
                <a:cs typeface="+mn-cs"/>
              </a:rPr>
              <a:t>In practice, successful Edge AI systems are defined by the quality of the trade-offs it introduces.</a:t>
            </a:r>
          </a:p>
          <a:p>
            <a:endParaRPr lang="en-US" sz="1200" kern="1200" dirty="0">
              <a:solidFill>
                <a:schemeClr val="tx1"/>
              </a:solidFill>
              <a:effectLst/>
              <a:latin typeface="Open Sans" panose="020B0606030504020204" pitchFamily="34" charset="0"/>
              <a:ea typeface="+mn-ea"/>
              <a:cs typeface="+mn-cs"/>
            </a:endParaRPr>
          </a:p>
          <a:p>
            <a:r>
              <a:rPr lang="en-US" sz="1200" kern="1200" dirty="0">
                <a:solidFill>
                  <a:schemeClr val="tx1"/>
                </a:solidFill>
                <a:effectLst/>
                <a:latin typeface="Open Sans" panose="020B0606030504020204" pitchFamily="34" charset="0"/>
                <a:ea typeface="+mn-ea"/>
                <a:cs typeface="+mn-cs"/>
              </a:rPr>
              <a:t>How much processing should happen locally? How much data should be retained? How often should the system communicate? What happens when the connection is unavailable? What information is critical? What can wait? What must be explainable to an operator? What must be auditable later? What level of autonomy is acceptable for the application?</a:t>
            </a:r>
          </a:p>
          <a:p>
            <a:endParaRPr lang="en-US" sz="1200" kern="1200" dirty="0">
              <a:solidFill>
                <a:schemeClr val="tx1"/>
              </a:solidFill>
              <a:effectLst/>
              <a:latin typeface="Open Sans" panose="020B0606030504020204" pitchFamily="34" charset="0"/>
              <a:ea typeface="+mn-ea"/>
              <a:cs typeface="+mn-cs"/>
            </a:endParaRPr>
          </a:p>
          <a:p>
            <a:r>
              <a:rPr lang="en-US" sz="1200" kern="1200" dirty="0">
                <a:solidFill>
                  <a:schemeClr val="tx1"/>
                </a:solidFill>
                <a:effectLst/>
                <a:latin typeface="Open Sans" panose="020B0606030504020204" pitchFamily="34" charset="0"/>
                <a:ea typeface="+mn-ea"/>
                <a:cs typeface="+mn-cs"/>
              </a:rPr>
              <a:t>These are engineering questions, but they are also strategic questions. </a:t>
            </a:r>
          </a:p>
          <a:p>
            <a:endParaRPr lang="en-US" sz="1200" kern="1200" dirty="0">
              <a:solidFill>
                <a:schemeClr val="tx1"/>
              </a:solidFill>
              <a:effectLst/>
              <a:latin typeface="Open Sans" panose="020B0606030504020204" pitchFamily="34" charset="0"/>
              <a:ea typeface="+mn-ea"/>
              <a:cs typeface="+mn-cs"/>
            </a:endParaRPr>
          </a:p>
          <a:p>
            <a:r>
              <a:rPr lang="en-US" sz="1200" kern="1200" dirty="0">
                <a:solidFill>
                  <a:schemeClr val="tx1"/>
                </a:solidFill>
                <a:effectLst/>
                <a:latin typeface="Open Sans" panose="020B0606030504020204" pitchFamily="34" charset="0"/>
                <a:ea typeface="+mn-ea"/>
                <a:cs typeface="+mn-cs"/>
              </a:rPr>
              <a:t>Ultimately, Edge AI is not only a machine learning problem.</a:t>
            </a:r>
          </a:p>
          <a:p>
            <a:r>
              <a:rPr lang="en-US" sz="1200" kern="1200" dirty="0">
                <a:solidFill>
                  <a:schemeClr val="tx1"/>
                </a:solidFill>
                <a:effectLst/>
                <a:latin typeface="Open Sans" panose="020B0606030504020204" pitchFamily="34" charset="0"/>
                <a:ea typeface="+mn-ea"/>
                <a:cs typeface="+mn-cs"/>
              </a:rPr>
              <a:t>It is a systems engineering problem, where the model, the hardware, the communication infrastructure, and the operational environment all have to be designed together.</a:t>
            </a:r>
          </a:p>
          <a:p>
            <a:r>
              <a:rPr lang="en-US" sz="1200" b="1" kern="1200" dirty="0">
                <a:solidFill>
                  <a:schemeClr val="tx1"/>
                </a:solidFill>
                <a:effectLst/>
                <a:latin typeface="Open Sans" panose="020B0606030504020204" pitchFamily="34" charset="0"/>
                <a:ea typeface="+mn-ea"/>
                <a:cs typeface="+mn-cs"/>
              </a:rPr>
              <a:t>That balance, more than the AI model itself, is what determines whether an intelligent system succeeds outside the laboratory.</a:t>
            </a:r>
            <a:endParaRPr lang="en-US" sz="1200" kern="1200" dirty="0">
              <a:solidFill>
                <a:schemeClr val="tx1"/>
              </a:solidFill>
              <a:effectLst/>
              <a:latin typeface="Open Sans" panose="020B0606030504020204" pitchFamily="34" charset="0"/>
              <a:ea typeface="+mn-ea"/>
              <a:cs typeface="+mn-cs"/>
            </a:endParaRPr>
          </a:p>
          <a:p>
            <a:r>
              <a:rPr lang="en-US" sz="1200" kern="1200" dirty="0">
                <a:solidFill>
                  <a:schemeClr val="tx1"/>
                </a:solidFill>
                <a:effectLst/>
                <a:latin typeface="Open Sans" panose="020B0606030504020204" pitchFamily="34" charset="0"/>
                <a:ea typeface="+mn-ea"/>
                <a:cs typeface="+mn-cs"/>
              </a:rPr>
              <a:t> </a:t>
            </a:r>
          </a:p>
          <a:p>
            <a:endParaRPr lang="en-US" dirty="0"/>
          </a:p>
        </p:txBody>
      </p:sp>
      <p:sp>
        <p:nvSpPr>
          <p:cNvPr id="4" name="Slide Number Placeholder 3"/>
          <p:cNvSpPr>
            <a:spLocks noGrp="1"/>
          </p:cNvSpPr>
          <p:nvPr>
            <p:ph type="sldNum" sz="quarter" idx="5"/>
          </p:nvPr>
        </p:nvSpPr>
        <p:spPr/>
        <p:txBody>
          <a:bodyPr/>
          <a:lstStyle/>
          <a:p>
            <a:fld id="{3B799591-8DA0-4F5F-B689-3D4C857EC732}" type="slidenum">
              <a:rPr lang="en-US" smtClean="0"/>
              <a:pPr/>
              <a:t>8</a:t>
            </a:fld>
            <a:endParaRPr lang="en-US"/>
          </a:p>
        </p:txBody>
      </p:sp>
    </p:spTree>
    <p:extLst>
      <p:ext uri="{BB962C8B-B14F-4D97-AF65-F5344CB8AC3E}">
        <p14:creationId xmlns:p14="http://schemas.microsoft.com/office/powerpoint/2010/main" val="32188447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5" name="Footer Placeholder 18">
            <a:extLst>
              <a:ext uri="{FF2B5EF4-FFF2-40B4-BE49-F238E27FC236}">
                <a16:creationId xmlns:a16="http://schemas.microsoft.com/office/drawing/2014/main" id="{0E82172F-150C-7295-4FD2-E4F67974ED43}"/>
              </a:ext>
            </a:extLst>
          </p:cNvPr>
          <p:cNvSpPr txBox="1">
            <a:spLocks/>
          </p:cNvSpPr>
          <p:nvPr userDrawn="1"/>
        </p:nvSpPr>
        <p:spPr>
          <a:xfrm>
            <a:off x="508441" y="6550821"/>
            <a:ext cx="4824000" cy="92333"/>
          </a:xfrm>
          <a:prstGeom prst="rect">
            <a:avLst/>
          </a:prstGeom>
          <a:noFill/>
        </p:spPr>
        <p:txBody>
          <a:bodyPr vert="horz" wrap="square" lIns="0" tIns="0" rIns="0" bIns="0" rtlCol="0" anchor="t">
            <a:spAutoFit/>
          </a:bodyPr>
          <a:lstStyle>
            <a:defPPr>
              <a:defRPr lang="en-US"/>
            </a:defPPr>
            <a:lvl1pPr marL="0" algn="ctr" defTabSz="914400" rtl="0" eaLnBrk="1" latinLnBrk="0" hangingPunct="1">
              <a:defRPr lang="en-US" sz="1000" kern="1200" dirty="0">
                <a:solidFill>
                  <a:schemeClr val="bg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GB" sz="600">
                <a:solidFill>
                  <a:schemeClr val="accent1"/>
                </a:solidFill>
                <a:latin typeface="Open Sans"/>
              </a:rPr>
              <a:t>© </a:t>
            </a:r>
            <a:r>
              <a:rPr lang="en-GB" sz="600" err="1">
                <a:solidFill>
                  <a:schemeClr val="accent1"/>
                </a:solidFill>
                <a:latin typeface="Open Sans"/>
              </a:rPr>
              <a:t>Telit</a:t>
            </a:r>
            <a:r>
              <a:rPr lang="en-GB" sz="600">
                <a:solidFill>
                  <a:schemeClr val="accent1"/>
                </a:solidFill>
                <a:latin typeface="Open Sans"/>
              </a:rPr>
              <a:t> </a:t>
            </a:r>
            <a:r>
              <a:rPr lang="en-GB" sz="600" err="1">
                <a:solidFill>
                  <a:schemeClr val="accent1"/>
                </a:solidFill>
                <a:latin typeface="Open Sans"/>
              </a:rPr>
              <a:t>Cinterion</a:t>
            </a:r>
            <a:r>
              <a:rPr lang="en-GB" sz="600">
                <a:solidFill>
                  <a:schemeClr val="accent1"/>
                </a:solidFill>
                <a:latin typeface="Open Sans"/>
              </a:rPr>
              <a:t> 2025. All rights reserved;  Commercial in confidence. No copying or distributing without prior written authorization</a:t>
            </a:r>
            <a:endParaRPr lang="en-GB" sz="1800">
              <a:solidFill>
                <a:schemeClr val="accent1"/>
              </a:solidFill>
              <a:latin typeface="Open Sans"/>
            </a:endParaRPr>
          </a:p>
        </p:txBody>
      </p:sp>
      <p:sp>
        <p:nvSpPr>
          <p:cNvPr id="11" name="Title 1">
            <a:extLst>
              <a:ext uri="{FF2B5EF4-FFF2-40B4-BE49-F238E27FC236}">
                <a16:creationId xmlns:a16="http://schemas.microsoft.com/office/drawing/2014/main" id="{AE9DD924-29C1-471B-1D13-C60B8EDD9E63}"/>
              </a:ext>
            </a:extLst>
          </p:cNvPr>
          <p:cNvSpPr>
            <a:spLocks noGrp="1"/>
          </p:cNvSpPr>
          <p:nvPr>
            <p:ph type="ctrTitle"/>
          </p:nvPr>
        </p:nvSpPr>
        <p:spPr>
          <a:xfrm>
            <a:off x="489391" y="1834347"/>
            <a:ext cx="5557977" cy="2387600"/>
          </a:xfrm>
          <a:prstGeom prst="rect">
            <a:avLst/>
          </a:prstGeom>
        </p:spPr>
        <p:txBody>
          <a:bodyPr anchor="ctr">
            <a:normAutofit/>
          </a:bodyPr>
          <a:lstStyle>
            <a:lvl1pPr algn="l">
              <a:defRPr sz="5400">
                <a:solidFill>
                  <a:schemeClr val="accent1"/>
                </a:solidFill>
              </a:defRPr>
            </a:lvl1pPr>
          </a:lstStyle>
          <a:p>
            <a:r>
              <a:rPr lang="en-US"/>
              <a:t>Click to edit Master title style</a:t>
            </a:r>
            <a:endParaRPr lang="en-IN" sz="5400">
              <a:solidFill>
                <a:schemeClr val="bg1"/>
              </a:solidFill>
            </a:endParaRPr>
          </a:p>
        </p:txBody>
      </p:sp>
      <p:sp>
        <p:nvSpPr>
          <p:cNvPr id="12" name="Subtitle 2">
            <a:extLst>
              <a:ext uri="{FF2B5EF4-FFF2-40B4-BE49-F238E27FC236}">
                <a16:creationId xmlns:a16="http://schemas.microsoft.com/office/drawing/2014/main" id="{AFB74C04-9BCF-01BA-60D4-FC9C459E1E3A}"/>
              </a:ext>
            </a:extLst>
          </p:cNvPr>
          <p:cNvSpPr>
            <a:spLocks noGrp="1"/>
          </p:cNvSpPr>
          <p:nvPr>
            <p:ph type="subTitle" idx="1" hasCustomPrompt="1"/>
          </p:nvPr>
        </p:nvSpPr>
        <p:spPr>
          <a:xfrm>
            <a:off x="489391" y="5219700"/>
            <a:ext cx="4527031" cy="736600"/>
          </a:xfrm>
          <a:prstGeom prst="rect">
            <a:avLst/>
          </a:prstGeom>
        </p:spPr>
        <p:txBody>
          <a:bodyPr anchor="ctr">
            <a:normAutofit/>
          </a:bodyPr>
          <a:lstStyle>
            <a:lvl1pPr marL="0" indent="0" algn="l" defTabSz="914400" rtl="0" eaLnBrk="1" latinLnBrk="0" hangingPunct="1">
              <a:lnSpc>
                <a:spcPct val="90000"/>
              </a:lnSpc>
              <a:spcBef>
                <a:spcPts val="1000"/>
              </a:spcBef>
              <a:buFont typeface="Arial" panose="020B0604020202020204" pitchFamily="34" charset="0"/>
              <a:buNone/>
              <a:defRPr lang="en-US" sz="2800" kern="1200" spc="300" dirty="0">
                <a:solidFill>
                  <a:schemeClr val="accent4"/>
                </a:solidFill>
                <a:latin typeface="Open Sans" panose="020B0606030504020204" pitchFamily="34" charset="0"/>
                <a:ea typeface="Open Sans" panose="020B0606030504020204" pitchFamily="34" charset="0"/>
                <a:cs typeface="Open Sans" panose="020B0606030504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Date/Presenter</a:t>
            </a:r>
          </a:p>
        </p:txBody>
      </p:sp>
    </p:spTree>
    <p:extLst>
      <p:ext uri="{BB962C8B-B14F-4D97-AF65-F5344CB8AC3E}">
        <p14:creationId xmlns:p14="http://schemas.microsoft.com/office/powerpoint/2010/main" val="39359753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Title Slide">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C3899C02-FE0C-FE0E-0EF3-3AB932EF19D5}"/>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603249" y="586456"/>
            <a:ext cx="1706814" cy="639147"/>
          </a:xfrm>
          <a:prstGeom prst="rect">
            <a:avLst/>
          </a:prstGeom>
        </p:spPr>
      </p:pic>
      <p:sp>
        <p:nvSpPr>
          <p:cNvPr id="4" name="Footer Placeholder 18">
            <a:extLst>
              <a:ext uri="{FF2B5EF4-FFF2-40B4-BE49-F238E27FC236}">
                <a16:creationId xmlns:a16="http://schemas.microsoft.com/office/drawing/2014/main" id="{0E82172F-150C-7295-4FD2-E4F67974ED43}"/>
              </a:ext>
            </a:extLst>
          </p:cNvPr>
          <p:cNvSpPr txBox="1">
            <a:spLocks/>
          </p:cNvSpPr>
          <p:nvPr userDrawn="1"/>
        </p:nvSpPr>
        <p:spPr>
          <a:xfrm>
            <a:off x="508441" y="6550821"/>
            <a:ext cx="4824000" cy="92333"/>
          </a:xfrm>
          <a:prstGeom prst="rect">
            <a:avLst/>
          </a:prstGeom>
          <a:noFill/>
        </p:spPr>
        <p:txBody>
          <a:bodyPr vert="horz" wrap="square" lIns="0" tIns="0" rIns="0" bIns="0" rtlCol="0" anchor="t">
            <a:spAutoFit/>
          </a:bodyPr>
          <a:lstStyle>
            <a:defPPr>
              <a:defRPr lang="en-US"/>
            </a:defPPr>
            <a:lvl1pPr marL="0" algn="ctr" defTabSz="914400" rtl="0" eaLnBrk="1" latinLnBrk="0" hangingPunct="1">
              <a:defRPr lang="en-US" sz="1000" kern="1200" dirty="0">
                <a:solidFill>
                  <a:schemeClr val="bg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GB" sz="600">
                <a:solidFill>
                  <a:schemeClr val="accent1"/>
                </a:solidFill>
                <a:latin typeface="Open Sans"/>
              </a:rPr>
              <a:t>© </a:t>
            </a:r>
            <a:r>
              <a:rPr lang="en-GB" sz="600" err="1">
                <a:solidFill>
                  <a:schemeClr val="accent1"/>
                </a:solidFill>
                <a:latin typeface="Open Sans"/>
              </a:rPr>
              <a:t>Telit</a:t>
            </a:r>
            <a:r>
              <a:rPr lang="en-GB" sz="600">
                <a:solidFill>
                  <a:schemeClr val="accent1"/>
                </a:solidFill>
                <a:latin typeface="Open Sans"/>
              </a:rPr>
              <a:t> </a:t>
            </a:r>
            <a:r>
              <a:rPr lang="en-GB" sz="600" err="1">
                <a:solidFill>
                  <a:schemeClr val="accent1"/>
                </a:solidFill>
                <a:latin typeface="Open Sans"/>
              </a:rPr>
              <a:t>Cinterion</a:t>
            </a:r>
            <a:r>
              <a:rPr lang="en-GB" sz="600">
                <a:solidFill>
                  <a:schemeClr val="accent1"/>
                </a:solidFill>
                <a:latin typeface="Open Sans"/>
              </a:rPr>
              <a:t> 2025. All rights reserved;  Commercial in confidence. No copying or distributing without prior written authorization</a:t>
            </a:r>
            <a:endParaRPr lang="en-GB" sz="1800">
              <a:solidFill>
                <a:schemeClr val="accent1"/>
              </a:solidFill>
              <a:latin typeface="Open Sans"/>
            </a:endParaRPr>
          </a:p>
        </p:txBody>
      </p:sp>
      <p:sp>
        <p:nvSpPr>
          <p:cNvPr id="11" name="Title 1">
            <a:extLst>
              <a:ext uri="{FF2B5EF4-FFF2-40B4-BE49-F238E27FC236}">
                <a16:creationId xmlns:a16="http://schemas.microsoft.com/office/drawing/2014/main" id="{AE9DD924-29C1-471B-1D13-C60B8EDD9E63}"/>
              </a:ext>
            </a:extLst>
          </p:cNvPr>
          <p:cNvSpPr>
            <a:spLocks noGrp="1"/>
          </p:cNvSpPr>
          <p:nvPr>
            <p:ph type="ctrTitle"/>
          </p:nvPr>
        </p:nvSpPr>
        <p:spPr>
          <a:xfrm>
            <a:off x="489391" y="1834347"/>
            <a:ext cx="5557977" cy="2387600"/>
          </a:xfrm>
          <a:prstGeom prst="rect">
            <a:avLst/>
          </a:prstGeom>
        </p:spPr>
        <p:txBody>
          <a:bodyPr anchor="ctr">
            <a:normAutofit/>
          </a:bodyPr>
          <a:lstStyle>
            <a:lvl1pPr algn="l">
              <a:defRPr sz="5400">
                <a:solidFill>
                  <a:schemeClr val="accent1"/>
                </a:solidFill>
              </a:defRPr>
            </a:lvl1pPr>
          </a:lstStyle>
          <a:p>
            <a:r>
              <a:rPr lang="en-US"/>
              <a:t>Click to edit Master title style</a:t>
            </a:r>
            <a:endParaRPr lang="en-IN" sz="5400">
              <a:solidFill>
                <a:schemeClr val="bg1"/>
              </a:solidFill>
            </a:endParaRPr>
          </a:p>
        </p:txBody>
      </p:sp>
      <p:sp>
        <p:nvSpPr>
          <p:cNvPr id="12" name="Subtitle 2">
            <a:extLst>
              <a:ext uri="{FF2B5EF4-FFF2-40B4-BE49-F238E27FC236}">
                <a16:creationId xmlns:a16="http://schemas.microsoft.com/office/drawing/2014/main" id="{AFB74C04-9BCF-01BA-60D4-FC9C459E1E3A}"/>
              </a:ext>
            </a:extLst>
          </p:cNvPr>
          <p:cNvSpPr>
            <a:spLocks noGrp="1"/>
          </p:cNvSpPr>
          <p:nvPr>
            <p:ph type="subTitle" idx="1" hasCustomPrompt="1"/>
          </p:nvPr>
        </p:nvSpPr>
        <p:spPr>
          <a:xfrm>
            <a:off x="489391" y="5219700"/>
            <a:ext cx="4527031" cy="736600"/>
          </a:xfrm>
          <a:prstGeom prst="rect">
            <a:avLst/>
          </a:prstGeom>
        </p:spPr>
        <p:txBody>
          <a:bodyPr anchor="ctr">
            <a:normAutofit/>
          </a:bodyPr>
          <a:lstStyle>
            <a:lvl1pPr marL="0" indent="0" algn="l" defTabSz="914400" rtl="0" eaLnBrk="1" latinLnBrk="0" hangingPunct="1">
              <a:lnSpc>
                <a:spcPct val="90000"/>
              </a:lnSpc>
              <a:spcBef>
                <a:spcPts val="1000"/>
              </a:spcBef>
              <a:buFont typeface="Arial" panose="020B0604020202020204" pitchFamily="34" charset="0"/>
              <a:buNone/>
              <a:defRPr lang="en-US" sz="2800" kern="1200" spc="300" dirty="0">
                <a:solidFill>
                  <a:schemeClr val="accent4"/>
                </a:solidFill>
                <a:latin typeface="Open Sans" panose="020B0606030504020204" pitchFamily="34" charset="0"/>
                <a:ea typeface="Open Sans" panose="020B0606030504020204" pitchFamily="34" charset="0"/>
                <a:cs typeface="Open Sans" panose="020B0606030504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Date/Presenter</a:t>
            </a:r>
          </a:p>
        </p:txBody>
      </p:sp>
    </p:spTree>
    <p:extLst>
      <p:ext uri="{BB962C8B-B14F-4D97-AF65-F5344CB8AC3E}">
        <p14:creationId xmlns:p14="http://schemas.microsoft.com/office/powerpoint/2010/main" val="27416703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Section break_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D2F5A3-C147-5A7E-DE9B-9C050EADB277}"/>
              </a:ext>
            </a:extLst>
          </p:cNvPr>
          <p:cNvSpPr>
            <a:spLocks noGrp="1"/>
          </p:cNvSpPr>
          <p:nvPr>
            <p:ph type="title" hasCustomPrompt="1"/>
          </p:nvPr>
        </p:nvSpPr>
        <p:spPr>
          <a:xfrm>
            <a:off x="7257239" y="3004995"/>
            <a:ext cx="4331220" cy="752475"/>
          </a:xfrm>
        </p:spPr>
        <p:txBody>
          <a:bodyPr>
            <a:normAutofit/>
          </a:bodyPr>
          <a:lstStyle>
            <a:lvl1pPr marL="0" algn="r" defTabSz="914400" rtl="0" eaLnBrk="1" latinLnBrk="0" hangingPunct="1">
              <a:lnSpc>
                <a:spcPct val="90000"/>
              </a:lnSpc>
              <a:spcBef>
                <a:spcPct val="0"/>
              </a:spcBef>
              <a:buNone/>
              <a:defRPr lang="en-IN" sz="4000" kern="1200" dirty="0">
                <a:solidFill>
                  <a:schemeClr val="accent1"/>
                </a:solidFill>
                <a:latin typeface="Open Sans" panose="020B0606030504020204" pitchFamily="34" charset="0"/>
                <a:ea typeface="Open Sans" panose="020B0606030504020204" pitchFamily="34" charset="0"/>
                <a:cs typeface="Open Sans" panose="020B0606030504020204" pitchFamily="34" charset="0"/>
              </a:defRPr>
            </a:lvl1pPr>
          </a:lstStyle>
          <a:p>
            <a:r>
              <a:rPr lang="en-GB" sz="4000"/>
              <a:t>Section Title</a:t>
            </a:r>
          </a:p>
        </p:txBody>
      </p:sp>
      <p:sp>
        <p:nvSpPr>
          <p:cNvPr id="6" name="Footer Placeholder 18">
            <a:extLst>
              <a:ext uri="{FF2B5EF4-FFF2-40B4-BE49-F238E27FC236}">
                <a16:creationId xmlns:a16="http://schemas.microsoft.com/office/drawing/2014/main" id="{1C354153-3B3E-8FDF-B2F2-E3FF808F9DF7}"/>
              </a:ext>
            </a:extLst>
          </p:cNvPr>
          <p:cNvSpPr txBox="1">
            <a:spLocks/>
          </p:cNvSpPr>
          <p:nvPr userDrawn="1"/>
        </p:nvSpPr>
        <p:spPr>
          <a:xfrm>
            <a:off x="5935915" y="6602043"/>
            <a:ext cx="5454648" cy="92333"/>
          </a:xfrm>
          <a:prstGeom prst="rect">
            <a:avLst/>
          </a:prstGeom>
          <a:noFill/>
        </p:spPr>
        <p:txBody>
          <a:bodyPr vert="horz" wrap="square" lIns="0" tIns="0" rIns="0" bIns="0" rtlCol="0" anchor="t">
            <a:spAutoFit/>
          </a:bodyPr>
          <a:lstStyle>
            <a:defPPr>
              <a:defRPr lang="en-US"/>
            </a:defPPr>
            <a:lvl1pPr marL="0" algn="ctr" defTabSz="914400" rtl="0" eaLnBrk="1" latinLnBrk="0" hangingPunct="1">
              <a:defRPr lang="en-US" sz="1000" kern="1200" dirty="0">
                <a:solidFill>
                  <a:schemeClr val="bg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r>
              <a:rPr lang="en-GB" sz="600">
                <a:solidFill>
                  <a:schemeClr val="tx2"/>
                </a:solidFill>
                <a:latin typeface="Open Sans"/>
              </a:rPr>
              <a:t>© </a:t>
            </a:r>
            <a:r>
              <a:rPr lang="en-GB" sz="600" err="1">
                <a:solidFill>
                  <a:schemeClr val="tx2"/>
                </a:solidFill>
                <a:latin typeface="Open Sans"/>
              </a:rPr>
              <a:t>Telit</a:t>
            </a:r>
            <a:r>
              <a:rPr lang="en-GB" sz="600">
                <a:solidFill>
                  <a:schemeClr val="tx2"/>
                </a:solidFill>
                <a:latin typeface="Open Sans"/>
              </a:rPr>
              <a:t> </a:t>
            </a:r>
            <a:r>
              <a:rPr lang="en-GB" sz="600" err="1">
                <a:solidFill>
                  <a:schemeClr val="tx2"/>
                </a:solidFill>
                <a:latin typeface="Open Sans"/>
              </a:rPr>
              <a:t>Cinterion</a:t>
            </a:r>
            <a:r>
              <a:rPr lang="en-GB" sz="600">
                <a:solidFill>
                  <a:schemeClr val="tx2"/>
                </a:solidFill>
                <a:latin typeface="Open Sans"/>
              </a:rPr>
              <a:t> 2025. All rights reserved;  Commercial in confidence. No copying or distributing without prior written authorization</a:t>
            </a:r>
            <a:endParaRPr lang="en-GB" sz="1800">
              <a:solidFill>
                <a:schemeClr val="tx2"/>
              </a:solidFill>
              <a:latin typeface="Open Sans"/>
            </a:endParaRPr>
          </a:p>
        </p:txBody>
      </p:sp>
      <p:pic>
        <p:nvPicPr>
          <p:cNvPr id="5" name="Picture 4">
            <a:extLst>
              <a:ext uri="{FF2B5EF4-FFF2-40B4-BE49-F238E27FC236}">
                <a16:creationId xmlns:a16="http://schemas.microsoft.com/office/drawing/2014/main" id="{E70977CC-CB73-4762-C979-F96569052CE4}"/>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9881645" y="538688"/>
            <a:ext cx="1706814" cy="639147"/>
          </a:xfrm>
          <a:prstGeom prst="rect">
            <a:avLst/>
          </a:prstGeom>
        </p:spPr>
      </p:pic>
    </p:spTree>
    <p:extLst>
      <p:ext uri="{BB962C8B-B14F-4D97-AF65-F5344CB8AC3E}">
        <p14:creationId xmlns:p14="http://schemas.microsoft.com/office/powerpoint/2010/main" val="14697829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break_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D2F5A3-C147-5A7E-DE9B-9C050EADB277}"/>
              </a:ext>
            </a:extLst>
          </p:cNvPr>
          <p:cNvSpPr>
            <a:spLocks noGrp="1"/>
          </p:cNvSpPr>
          <p:nvPr>
            <p:ph type="title" hasCustomPrompt="1"/>
          </p:nvPr>
        </p:nvSpPr>
        <p:spPr>
          <a:xfrm>
            <a:off x="528748" y="2983168"/>
            <a:ext cx="3601629" cy="752475"/>
          </a:xfrm>
        </p:spPr>
        <p:txBody>
          <a:bodyPr>
            <a:normAutofit/>
          </a:bodyPr>
          <a:lstStyle>
            <a:lvl1pPr marL="0" algn="l" defTabSz="914400" rtl="0" eaLnBrk="1" latinLnBrk="0" hangingPunct="1">
              <a:lnSpc>
                <a:spcPct val="90000"/>
              </a:lnSpc>
              <a:spcBef>
                <a:spcPct val="0"/>
              </a:spcBef>
              <a:buNone/>
              <a:defRPr lang="en-IN" sz="4000" kern="1200" dirty="0">
                <a:solidFill>
                  <a:schemeClr val="accent1"/>
                </a:solidFill>
                <a:latin typeface="+mn-lt"/>
                <a:ea typeface="Open Sans" panose="020B0606030504020204" pitchFamily="34" charset="0"/>
                <a:cs typeface="Open Sans" panose="020B0606030504020204" pitchFamily="34" charset="0"/>
              </a:defRPr>
            </a:lvl1pPr>
          </a:lstStyle>
          <a:p>
            <a:r>
              <a:rPr lang="en-GB" sz="4000"/>
              <a:t>Section Title</a:t>
            </a:r>
          </a:p>
        </p:txBody>
      </p:sp>
      <p:pic>
        <p:nvPicPr>
          <p:cNvPr id="11" name="Picture 10">
            <a:extLst>
              <a:ext uri="{FF2B5EF4-FFF2-40B4-BE49-F238E27FC236}">
                <a16:creationId xmlns:a16="http://schemas.microsoft.com/office/drawing/2014/main" id="{6BFBDBF7-EA4F-EB76-269C-AC87A986573B}"/>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643635" y="571451"/>
            <a:ext cx="1706814" cy="639147"/>
          </a:xfrm>
          <a:prstGeom prst="rect">
            <a:avLst/>
          </a:prstGeom>
        </p:spPr>
      </p:pic>
    </p:spTree>
    <p:extLst>
      <p:ext uri="{BB962C8B-B14F-4D97-AF65-F5344CB8AC3E}">
        <p14:creationId xmlns:p14="http://schemas.microsoft.com/office/powerpoint/2010/main" val="15565313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Tex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81369651-75D9-80EE-2F5D-A3DAAC349AA5}"/>
              </a:ext>
            </a:extLst>
          </p:cNvPr>
          <p:cNvSpPr>
            <a:spLocks noGrp="1"/>
          </p:cNvSpPr>
          <p:nvPr>
            <p:ph type="title"/>
          </p:nvPr>
        </p:nvSpPr>
        <p:spPr>
          <a:xfrm>
            <a:off x="333375" y="241485"/>
            <a:ext cx="11489896" cy="752475"/>
          </a:xfrm>
          <a:prstGeom prst="rect">
            <a:avLst/>
          </a:prstGeom>
        </p:spPr>
        <p:txBody>
          <a:bodyPr vert="horz" lIns="91440" tIns="45720" rIns="91440" bIns="45720" rtlCol="0" anchor="ctr">
            <a:normAutofit/>
          </a:bodyPr>
          <a:lstStyle/>
          <a:p>
            <a:pPr lvl="0"/>
            <a:r>
              <a:rPr lang="en-US"/>
              <a:t>Click to edit Master title style</a:t>
            </a:r>
          </a:p>
        </p:txBody>
      </p:sp>
      <p:sp>
        <p:nvSpPr>
          <p:cNvPr id="2" name="Content Placeholder 36">
            <a:extLst>
              <a:ext uri="{FF2B5EF4-FFF2-40B4-BE49-F238E27FC236}">
                <a16:creationId xmlns:a16="http://schemas.microsoft.com/office/drawing/2014/main" id="{D6837F1E-CAF4-FCBA-2097-4ED60CB62D53}"/>
              </a:ext>
            </a:extLst>
          </p:cNvPr>
          <p:cNvSpPr>
            <a:spLocks noGrp="1"/>
          </p:cNvSpPr>
          <p:nvPr>
            <p:ph sz="quarter" idx="13"/>
          </p:nvPr>
        </p:nvSpPr>
        <p:spPr>
          <a:xfrm>
            <a:off x="333374" y="1187318"/>
            <a:ext cx="11489896" cy="5048382"/>
          </a:xfrm>
        </p:spPr>
        <p:txBody>
          <a:bodyPr>
            <a:normAutofit/>
          </a:bodyPr>
          <a:lstStyle>
            <a:lvl1pPr>
              <a:buClr>
                <a:schemeClr val="accent4"/>
              </a:buClr>
              <a:defRPr sz="1400">
                <a:solidFill>
                  <a:schemeClr val="tx2"/>
                </a:solidFill>
              </a:defRPr>
            </a:lvl1pPr>
            <a:lvl2pPr>
              <a:buClr>
                <a:schemeClr val="accent4"/>
              </a:buClr>
              <a:defRPr sz="1200">
                <a:solidFill>
                  <a:schemeClr val="tx2"/>
                </a:solidFill>
              </a:defRPr>
            </a:lvl2pPr>
            <a:lvl3pPr>
              <a:buClr>
                <a:schemeClr val="accent4"/>
              </a:buClr>
              <a:defRPr sz="1200">
                <a:solidFill>
                  <a:schemeClr val="tx2"/>
                </a:solidFill>
              </a:defRPr>
            </a:lvl3pPr>
            <a:lvl4pPr>
              <a:buClr>
                <a:schemeClr val="accent4"/>
              </a:buClr>
              <a:defRPr sz="1200">
                <a:solidFill>
                  <a:schemeClr val="tx2"/>
                </a:solidFill>
              </a:defRPr>
            </a:lvl4pPr>
            <a:lvl5pPr>
              <a:buClr>
                <a:schemeClr val="accent4"/>
              </a:buClr>
              <a:defRPr sz="120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Tree>
    <p:extLst>
      <p:ext uri="{BB962C8B-B14F-4D97-AF65-F5344CB8AC3E}">
        <p14:creationId xmlns:p14="http://schemas.microsoft.com/office/powerpoint/2010/main" val="3924704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Text 2">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2503FA0-1764-3596-421B-E93A1926DA5A}"/>
              </a:ext>
            </a:extLst>
          </p:cNvPr>
          <p:cNvSpPr>
            <a:spLocks noGrp="1"/>
          </p:cNvSpPr>
          <p:nvPr>
            <p:ph type="title"/>
          </p:nvPr>
        </p:nvSpPr>
        <p:spPr>
          <a:xfrm>
            <a:off x="333375" y="241485"/>
            <a:ext cx="11489896" cy="752475"/>
          </a:xfrm>
          <a:prstGeom prst="rect">
            <a:avLst/>
          </a:prstGeom>
        </p:spPr>
        <p:txBody>
          <a:bodyPr vert="horz" lIns="91440" tIns="45720" rIns="91440" bIns="45720" rtlCol="0" anchor="ctr">
            <a:normAutofit/>
          </a:bodyPr>
          <a:lstStyle/>
          <a:p>
            <a:pPr lvl="0"/>
            <a:r>
              <a:rPr lang="en-US"/>
              <a:t>Click to edit Master title style</a:t>
            </a:r>
          </a:p>
        </p:txBody>
      </p:sp>
      <p:sp>
        <p:nvSpPr>
          <p:cNvPr id="3" name="Content Placeholder 36">
            <a:extLst>
              <a:ext uri="{FF2B5EF4-FFF2-40B4-BE49-F238E27FC236}">
                <a16:creationId xmlns:a16="http://schemas.microsoft.com/office/drawing/2014/main" id="{9ECC8A72-00B5-D3E9-E66D-1CD87DFDC010}"/>
              </a:ext>
            </a:extLst>
          </p:cNvPr>
          <p:cNvSpPr>
            <a:spLocks noGrp="1"/>
          </p:cNvSpPr>
          <p:nvPr>
            <p:ph sz="quarter" idx="13"/>
          </p:nvPr>
        </p:nvSpPr>
        <p:spPr>
          <a:xfrm>
            <a:off x="333374" y="1187318"/>
            <a:ext cx="5400000" cy="5067432"/>
          </a:xfrm>
        </p:spPr>
        <p:txBody>
          <a:bodyPr>
            <a:normAutofit/>
          </a:bodyPr>
          <a:lstStyle>
            <a:lvl1pPr>
              <a:buClr>
                <a:schemeClr val="accent4"/>
              </a:buClr>
              <a:defRPr sz="1400">
                <a:solidFill>
                  <a:schemeClr val="tx2"/>
                </a:solidFill>
              </a:defRPr>
            </a:lvl1pPr>
            <a:lvl2pPr>
              <a:buClr>
                <a:schemeClr val="accent4"/>
              </a:buClr>
              <a:defRPr sz="1400">
                <a:solidFill>
                  <a:schemeClr val="tx2"/>
                </a:solidFill>
              </a:defRPr>
            </a:lvl2pPr>
            <a:lvl3pPr>
              <a:buClr>
                <a:schemeClr val="accent4"/>
              </a:buClr>
              <a:defRPr sz="1400">
                <a:solidFill>
                  <a:schemeClr val="tx2"/>
                </a:solidFill>
              </a:defRPr>
            </a:lvl3pPr>
            <a:lvl4pPr>
              <a:buClr>
                <a:schemeClr val="accent4"/>
              </a:buClr>
              <a:defRPr sz="1400">
                <a:solidFill>
                  <a:schemeClr val="tx2"/>
                </a:solidFill>
              </a:defRPr>
            </a:lvl4pPr>
            <a:lvl5pPr>
              <a:buClr>
                <a:schemeClr val="accent4"/>
              </a:buClr>
              <a:defRPr sz="140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6">
            <a:extLst>
              <a:ext uri="{FF2B5EF4-FFF2-40B4-BE49-F238E27FC236}">
                <a16:creationId xmlns:a16="http://schemas.microsoft.com/office/drawing/2014/main" id="{35872D46-256B-05D9-0E6A-D80BC9249856}"/>
              </a:ext>
            </a:extLst>
          </p:cNvPr>
          <p:cNvSpPr>
            <a:spLocks noGrp="1"/>
          </p:cNvSpPr>
          <p:nvPr>
            <p:ph sz="quarter" idx="14"/>
          </p:nvPr>
        </p:nvSpPr>
        <p:spPr>
          <a:xfrm>
            <a:off x="6322099" y="1187318"/>
            <a:ext cx="5501171" cy="5067432"/>
          </a:xfrm>
        </p:spPr>
        <p:txBody>
          <a:bodyPr>
            <a:normAutofit/>
          </a:bodyPr>
          <a:lstStyle>
            <a:lvl1pPr marL="228600" indent="-228600" algn="l" defTabSz="914400" rtl="0" eaLnBrk="1" latinLnBrk="0" hangingPunct="1">
              <a:lnSpc>
                <a:spcPct val="90000"/>
              </a:lnSpc>
              <a:buClr>
                <a:schemeClr val="accent4"/>
              </a:buClr>
              <a:buFont typeface="Arial" panose="020B0604020202020204" pitchFamily="34" charset="0"/>
              <a:buChar char="•"/>
              <a:defRPr lang="en-US" sz="14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buClr>
                <a:schemeClr val="accent4"/>
              </a:buClr>
              <a:buFont typeface="Arial" panose="020B0604020202020204" pitchFamily="34" charset="0"/>
              <a:buChar char="•"/>
              <a:defRPr lang="en-US" sz="14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2pPr>
            <a:lvl3pPr marL="1143000" indent="-228600" algn="l" defTabSz="914400" rtl="0" eaLnBrk="1" latinLnBrk="0" hangingPunct="1">
              <a:lnSpc>
                <a:spcPct val="90000"/>
              </a:lnSpc>
              <a:buClr>
                <a:schemeClr val="accent4"/>
              </a:buClr>
              <a:buFont typeface="Arial" panose="020B0604020202020204" pitchFamily="34" charset="0"/>
              <a:buChar char="•"/>
              <a:defRPr lang="en-US" sz="14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3pPr>
            <a:lvl4pPr marL="1600200" indent="-228600" algn="l" defTabSz="914400" rtl="0" eaLnBrk="1" latinLnBrk="0" hangingPunct="1">
              <a:lnSpc>
                <a:spcPct val="90000"/>
              </a:lnSpc>
              <a:buClr>
                <a:schemeClr val="accent4"/>
              </a:buClr>
              <a:buFont typeface="Arial" panose="020B0604020202020204" pitchFamily="34" charset="0"/>
              <a:buChar char="•"/>
              <a:defRPr lang="en-US" sz="14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4pPr>
            <a:lvl5pPr marL="2057400" indent="-228600" algn="l" defTabSz="914400" rtl="0" eaLnBrk="1" latinLnBrk="0" hangingPunct="1">
              <a:lnSpc>
                <a:spcPct val="90000"/>
              </a:lnSpc>
              <a:buClr>
                <a:schemeClr val="accent4"/>
              </a:buClr>
              <a:buFont typeface="Arial" panose="020B0604020202020204" pitchFamily="34" charset="0"/>
              <a:buChar char="•"/>
              <a:defRPr lang="en-IN" sz="14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Tree>
    <p:extLst>
      <p:ext uri="{BB962C8B-B14F-4D97-AF65-F5344CB8AC3E}">
        <p14:creationId xmlns:p14="http://schemas.microsoft.com/office/powerpoint/2010/main" val="40001045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xt and Image">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2503FA0-1764-3596-421B-E93A1926DA5A}"/>
              </a:ext>
            </a:extLst>
          </p:cNvPr>
          <p:cNvSpPr>
            <a:spLocks noGrp="1"/>
          </p:cNvSpPr>
          <p:nvPr>
            <p:ph type="title"/>
          </p:nvPr>
        </p:nvSpPr>
        <p:spPr>
          <a:xfrm>
            <a:off x="333375" y="241485"/>
            <a:ext cx="11489896" cy="752475"/>
          </a:xfrm>
          <a:prstGeom prst="rect">
            <a:avLst/>
          </a:prstGeom>
        </p:spPr>
        <p:txBody>
          <a:bodyPr vert="horz" lIns="91440" tIns="45720" rIns="91440" bIns="45720" rtlCol="0" anchor="ctr">
            <a:normAutofit/>
          </a:bodyPr>
          <a:lstStyle/>
          <a:p>
            <a:pPr lvl="0"/>
            <a:r>
              <a:rPr lang="en-US"/>
              <a:t>Click to edit Master title style</a:t>
            </a:r>
          </a:p>
        </p:txBody>
      </p:sp>
      <p:sp>
        <p:nvSpPr>
          <p:cNvPr id="3" name="Content Placeholder 36">
            <a:extLst>
              <a:ext uri="{FF2B5EF4-FFF2-40B4-BE49-F238E27FC236}">
                <a16:creationId xmlns:a16="http://schemas.microsoft.com/office/drawing/2014/main" id="{43840200-96DE-13D0-23E7-0AAE0F0B6D89}"/>
              </a:ext>
            </a:extLst>
          </p:cNvPr>
          <p:cNvSpPr>
            <a:spLocks noGrp="1"/>
          </p:cNvSpPr>
          <p:nvPr>
            <p:ph sz="quarter" idx="14"/>
          </p:nvPr>
        </p:nvSpPr>
        <p:spPr>
          <a:xfrm>
            <a:off x="4726171" y="1187318"/>
            <a:ext cx="7097099" cy="5156332"/>
          </a:xfrm>
        </p:spPr>
        <p:txBody>
          <a:bodyPr>
            <a:normAutofit/>
          </a:bodyPr>
          <a:lstStyle>
            <a:lvl1pPr>
              <a:defRPr sz="1800">
                <a:solidFill>
                  <a:schemeClr val="tx2"/>
                </a:solidFill>
              </a:defRPr>
            </a:lvl1pPr>
            <a:lvl2pPr>
              <a:defRPr sz="1600">
                <a:solidFill>
                  <a:schemeClr val="tx2"/>
                </a:solidFill>
              </a:defRPr>
            </a:lvl2pPr>
            <a:lvl3pPr>
              <a:defRPr sz="1400">
                <a:solidFill>
                  <a:schemeClr val="tx2"/>
                </a:solidFill>
              </a:defRPr>
            </a:lvl3pPr>
            <a:lvl4pPr>
              <a:defRPr sz="1200">
                <a:solidFill>
                  <a:schemeClr val="tx2"/>
                </a:solidFill>
              </a:defRPr>
            </a:lvl4pPr>
            <a:lvl5pPr>
              <a:defRPr sz="120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12">
            <a:extLst>
              <a:ext uri="{FF2B5EF4-FFF2-40B4-BE49-F238E27FC236}">
                <a16:creationId xmlns:a16="http://schemas.microsoft.com/office/drawing/2014/main" id="{B8FEF444-0397-992D-FFB4-D6CCDCFE78FF}"/>
              </a:ext>
            </a:extLst>
          </p:cNvPr>
          <p:cNvSpPr>
            <a:spLocks noGrp="1"/>
          </p:cNvSpPr>
          <p:nvPr>
            <p:ph type="body" sz="quarter" idx="15"/>
          </p:nvPr>
        </p:nvSpPr>
        <p:spPr>
          <a:xfrm>
            <a:off x="333375" y="1187318"/>
            <a:ext cx="4120891" cy="5156332"/>
          </a:xfrm>
        </p:spPr>
        <p:txBody>
          <a:bodyPr>
            <a:normAutofit/>
          </a:bodyPr>
          <a:lstStyle>
            <a:lvl1pPr>
              <a:defRPr sz="1800">
                <a:solidFill>
                  <a:schemeClr val="tx2"/>
                </a:solidFill>
              </a:defRPr>
            </a:lvl1pPr>
            <a:lvl2pPr>
              <a:defRPr sz="1600">
                <a:solidFill>
                  <a:schemeClr val="tx2"/>
                </a:solidFill>
              </a:defRPr>
            </a:lvl2pPr>
            <a:lvl3pPr>
              <a:defRPr sz="1400">
                <a:solidFill>
                  <a:schemeClr val="tx2"/>
                </a:solidFill>
              </a:defRPr>
            </a:lvl3pPr>
            <a:lvl4pPr>
              <a:defRPr sz="1200">
                <a:solidFill>
                  <a:schemeClr val="tx2"/>
                </a:solidFill>
              </a:defRPr>
            </a:lvl4pPr>
            <a:lvl5pPr>
              <a:defRPr sz="120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Tree>
    <p:extLst>
      <p:ext uri="{BB962C8B-B14F-4D97-AF65-F5344CB8AC3E}">
        <p14:creationId xmlns:p14="http://schemas.microsoft.com/office/powerpoint/2010/main" val="41119223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 Text Boxes and Image">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2503FA0-1764-3596-421B-E93A1926DA5A}"/>
              </a:ext>
            </a:extLst>
          </p:cNvPr>
          <p:cNvSpPr>
            <a:spLocks noGrp="1"/>
          </p:cNvSpPr>
          <p:nvPr>
            <p:ph type="title"/>
          </p:nvPr>
        </p:nvSpPr>
        <p:spPr>
          <a:xfrm>
            <a:off x="333375" y="241485"/>
            <a:ext cx="11489896" cy="752475"/>
          </a:xfrm>
          <a:prstGeom prst="rect">
            <a:avLst/>
          </a:prstGeom>
        </p:spPr>
        <p:txBody>
          <a:bodyPr vert="horz" lIns="91440" tIns="45720" rIns="91440" bIns="45720" rtlCol="0" anchor="ctr">
            <a:normAutofit/>
          </a:bodyPr>
          <a:lstStyle/>
          <a:p>
            <a:pPr lvl="0"/>
            <a:r>
              <a:rPr lang="en-US"/>
              <a:t>Click to edit Master title style</a:t>
            </a:r>
          </a:p>
        </p:txBody>
      </p:sp>
      <p:sp>
        <p:nvSpPr>
          <p:cNvPr id="3" name="Text Placeholder 28">
            <a:extLst>
              <a:ext uri="{FF2B5EF4-FFF2-40B4-BE49-F238E27FC236}">
                <a16:creationId xmlns:a16="http://schemas.microsoft.com/office/drawing/2014/main" id="{6A926727-4917-91A2-5DF0-B54A4B5FC33C}"/>
              </a:ext>
            </a:extLst>
          </p:cNvPr>
          <p:cNvSpPr>
            <a:spLocks noGrp="1"/>
          </p:cNvSpPr>
          <p:nvPr>
            <p:ph type="body" sz="quarter" idx="13"/>
          </p:nvPr>
        </p:nvSpPr>
        <p:spPr>
          <a:xfrm>
            <a:off x="333375" y="1160008"/>
            <a:ext cx="11489895" cy="914400"/>
          </a:xfrm>
        </p:spPr>
        <p:txBody>
          <a:bodyPr vert="horz" lIns="91440" tIns="45720" rIns="91440" bIns="45720" rtlCol="0">
            <a:normAutofit/>
          </a:bodyPr>
          <a:lstStyle>
            <a:lvl1pPr>
              <a:defRPr lang="en-GB" sz="1400" dirty="0" smtClean="0">
                <a:solidFill>
                  <a:schemeClr val="tx2"/>
                </a:solidFill>
              </a:defRPr>
            </a:lvl1pPr>
          </a:lstStyle>
          <a:p>
            <a:pPr marL="0" lvl="0" indent="0">
              <a:buNone/>
            </a:pPr>
            <a:r>
              <a:rPr lang="en-GB"/>
              <a:t>Click to edit Master text styles</a:t>
            </a:r>
          </a:p>
        </p:txBody>
      </p:sp>
      <p:sp>
        <p:nvSpPr>
          <p:cNvPr id="4" name="Text Placeholder 28">
            <a:extLst>
              <a:ext uri="{FF2B5EF4-FFF2-40B4-BE49-F238E27FC236}">
                <a16:creationId xmlns:a16="http://schemas.microsoft.com/office/drawing/2014/main" id="{576186D1-D058-27EE-6FF1-27DA4991F4DB}"/>
              </a:ext>
            </a:extLst>
          </p:cNvPr>
          <p:cNvSpPr>
            <a:spLocks noGrp="1"/>
          </p:cNvSpPr>
          <p:nvPr>
            <p:ph type="body" sz="quarter" idx="14"/>
          </p:nvPr>
        </p:nvSpPr>
        <p:spPr>
          <a:xfrm>
            <a:off x="537678" y="2284116"/>
            <a:ext cx="4331612" cy="914400"/>
          </a:xfrm>
        </p:spPr>
        <p:txBody>
          <a:bodyPr>
            <a:normAutofit/>
          </a:bodyPr>
          <a:lstStyle>
            <a:lvl1pPr marL="0" indent="0" algn="l" defTabSz="914400" rtl="0" eaLnBrk="1" latinLnBrk="0" hangingPunct="1">
              <a:lnSpc>
                <a:spcPct val="100000"/>
              </a:lnSpc>
              <a:buNone/>
              <a:defRPr lang="en-US" sz="1400" kern="1200" dirty="0">
                <a:solidFill>
                  <a:schemeClr val="tx2"/>
                </a:solidFill>
                <a:latin typeface="+mn-lt"/>
                <a:ea typeface="Lato Light" panose="020F0502020204030203" pitchFamily="34" charset="0"/>
                <a:cs typeface="Lato Light" panose="020F0502020204030203" pitchFamily="34" charset="0"/>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a:t>Click to edit Master text styles</a:t>
            </a:r>
          </a:p>
        </p:txBody>
      </p:sp>
      <p:sp>
        <p:nvSpPr>
          <p:cNvPr id="5" name="Text Placeholder 28">
            <a:extLst>
              <a:ext uri="{FF2B5EF4-FFF2-40B4-BE49-F238E27FC236}">
                <a16:creationId xmlns:a16="http://schemas.microsoft.com/office/drawing/2014/main" id="{8E627FE0-0C82-1677-CD66-0132DCBCB3F6}"/>
              </a:ext>
            </a:extLst>
          </p:cNvPr>
          <p:cNvSpPr>
            <a:spLocks noGrp="1"/>
          </p:cNvSpPr>
          <p:nvPr>
            <p:ph type="body" sz="quarter" idx="15"/>
          </p:nvPr>
        </p:nvSpPr>
        <p:spPr>
          <a:xfrm>
            <a:off x="537678" y="3762454"/>
            <a:ext cx="4331612" cy="914400"/>
          </a:xfrm>
        </p:spPr>
        <p:txBody>
          <a:bodyPr>
            <a:normAutofit/>
          </a:bodyPr>
          <a:lstStyle>
            <a:lvl1pPr marL="0" indent="0" algn="l" defTabSz="914400" rtl="0" eaLnBrk="1" latinLnBrk="0" hangingPunct="1">
              <a:lnSpc>
                <a:spcPct val="100000"/>
              </a:lnSpc>
              <a:buNone/>
              <a:defRPr lang="en-US" sz="1400" kern="1200" dirty="0">
                <a:solidFill>
                  <a:schemeClr val="tx2"/>
                </a:solidFill>
                <a:latin typeface="+mn-lt"/>
                <a:ea typeface="Lato Light" panose="020F0502020204030203" pitchFamily="34" charset="0"/>
                <a:cs typeface="Lato Light" panose="020F0502020204030203" pitchFamily="34" charset="0"/>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a:t>Click to edit Master text styles</a:t>
            </a:r>
          </a:p>
        </p:txBody>
      </p:sp>
      <p:sp>
        <p:nvSpPr>
          <p:cNvPr id="6" name="Text Placeholder 28">
            <a:extLst>
              <a:ext uri="{FF2B5EF4-FFF2-40B4-BE49-F238E27FC236}">
                <a16:creationId xmlns:a16="http://schemas.microsoft.com/office/drawing/2014/main" id="{475B2CBF-2F9C-A2C8-52B3-D3BE7BCA7E84}"/>
              </a:ext>
            </a:extLst>
          </p:cNvPr>
          <p:cNvSpPr>
            <a:spLocks noGrp="1"/>
          </p:cNvSpPr>
          <p:nvPr>
            <p:ph type="body" sz="quarter" idx="16"/>
          </p:nvPr>
        </p:nvSpPr>
        <p:spPr>
          <a:xfrm>
            <a:off x="537678" y="5240792"/>
            <a:ext cx="4331612" cy="914400"/>
          </a:xfrm>
        </p:spPr>
        <p:txBody>
          <a:bodyPr>
            <a:normAutofit/>
          </a:bodyPr>
          <a:lstStyle>
            <a:lvl1pPr marL="0" indent="0" algn="l" defTabSz="914400" rtl="0" eaLnBrk="1" latinLnBrk="0" hangingPunct="1">
              <a:lnSpc>
                <a:spcPct val="100000"/>
              </a:lnSpc>
              <a:buNone/>
              <a:defRPr lang="en-US" sz="1400" kern="1200" dirty="0">
                <a:solidFill>
                  <a:schemeClr val="tx2"/>
                </a:solidFill>
                <a:latin typeface="+mn-lt"/>
                <a:ea typeface="Lato Light" panose="020F0502020204030203" pitchFamily="34" charset="0"/>
                <a:cs typeface="Lato Light" panose="020F0502020204030203" pitchFamily="34" charset="0"/>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a:t>Click to edit Master text styles</a:t>
            </a:r>
          </a:p>
        </p:txBody>
      </p:sp>
    </p:spTree>
    <p:extLst>
      <p:ext uri="{BB962C8B-B14F-4D97-AF65-F5344CB8AC3E}">
        <p14:creationId xmlns:p14="http://schemas.microsoft.com/office/powerpoint/2010/main" val="20371675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genda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AB858-FF9A-4BB4-9318-A110A9AF4A04}"/>
              </a:ext>
            </a:extLst>
          </p:cNvPr>
          <p:cNvSpPr>
            <a:spLocks noGrp="1"/>
          </p:cNvSpPr>
          <p:nvPr>
            <p:ph type="title"/>
          </p:nvPr>
        </p:nvSpPr>
        <p:spPr/>
        <p:txBody>
          <a:bodyPr/>
          <a:lstStyle>
            <a:lvl1pPr>
              <a:defRPr>
                <a:solidFill>
                  <a:schemeClr val="accent1"/>
                </a:solidFill>
              </a:defRPr>
            </a:lvl1pPr>
          </a:lstStyle>
          <a:p>
            <a:r>
              <a:rPr lang="en-US"/>
              <a:t>Click to edit Master title style</a:t>
            </a:r>
          </a:p>
        </p:txBody>
      </p:sp>
      <p:sp>
        <p:nvSpPr>
          <p:cNvPr id="25" name="Text Placeholder 16">
            <a:extLst>
              <a:ext uri="{FF2B5EF4-FFF2-40B4-BE49-F238E27FC236}">
                <a16:creationId xmlns:a16="http://schemas.microsoft.com/office/drawing/2014/main" id="{85104A09-322A-4F9B-DAF7-D7A695958D24}"/>
              </a:ext>
            </a:extLst>
          </p:cNvPr>
          <p:cNvSpPr>
            <a:spLocks noGrp="1"/>
          </p:cNvSpPr>
          <p:nvPr>
            <p:ph type="body" sz="quarter" idx="28"/>
          </p:nvPr>
        </p:nvSpPr>
        <p:spPr>
          <a:xfrm>
            <a:off x="5244645" y="1429532"/>
            <a:ext cx="6578624" cy="323164"/>
          </a:xfrm>
        </p:spPr>
        <p:txBody>
          <a:bodyPr>
            <a:noAutofit/>
          </a:bodyPr>
          <a:lstStyle>
            <a:lvl1pPr marL="0" indent="0">
              <a:buNone/>
              <a:defRPr sz="1600">
                <a:solidFill>
                  <a:schemeClr val="tx2"/>
                </a:solidFill>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26" name="Text Placeholder 16">
            <a:extLst>
              <a:ext uri="{FF2B5EF4-FFF2-40B4-BE49-F238E27FC236}">
                <a16:creationId xmlns:a16="http://schemas.microsoft.com/office/drawing/2014/main" id="{F5369264-AB6C-F20F-8DE7-00D3F1093918}"/>
              </a:ext>
            </a:extLst>
          </p:cNvPr>
          <p:cNvSpPr>
            <a:spLocks noGrp="1"/>
          </p:cNvSpPr>
          <p:nvPr>
            <p:ph type="body" sz="quarter" idx="29"/>
          </p:nvPr>
        </p:nvSpPr>
        <p:spPr>
          <a:xfrm>
            <a:off x="5244645" y="2005404"/>
            <a:ext cx="6578624" cy="323164"/>
          </a:xfrm>
        </p:spPr>
        <p:txBody>
          <a:bodyPr>
            <a:noAutofit/>
          </a:bodyPr>
          <a:lstStyle>
            <a:lvl1pPr marL="0" indent="0">
              <a:buNone/>
              <a:defRPr sz="1600">
                <a:solidFill>
                  <a:schemeClr val="tx2"/>
                </a:solidFill>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27" name="Text Placeholder 16">
            <a:extLst>
              <a:ext uri="{FF2B5EF4-FFF2-40B4-BE49-F238E27FC236}">
                <a16:creationId xmlns:a16="http://schemas.microsoft.com/office/drawing/2014/main" id="{A08FA13A-56B9-EA55-D578-973508CD7425}"/>
              </a:ext>
            </a:extLst>
          </p:cNvPr>
          <p:cNvSpPr>
            <a:spLocks noGrp="1"/>
          </p:cNvSpPr>
          <p:nvPr>
            <p:ph type="body" sz="quarter" idx="30"/>
          </p:nvPr>
        </p:nvSpPr>
        <p:spPr>
          <a:xfrm>
            <a:off x="5244645" y="2581276"/>
            <a:ext cx="6578624" cy="323164"/>
          </a:xfrm>
        </p:spPr>
        <p:txBody>
          <a:bodyPr>
            <a:noAutofit/>
          </a:bodyPr>
          <a:lstStyle>
            <a:lvl1pPr marL="0" indent="0">
              <a:buNone/>
              <a:defRPr sz="1600">
                <a:solidFill>
                  <a:schemeClr val="tx2"/>
                </a:solidFill>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28" name="Text Placeholder 16">
            <a:extLst>
              <a:ext uri="{FF2B5EF4-FFF2-40B4-BE49-F238E27FC236}">
                <a16:creationId xmlns:a16="http://schemas.microsoft.com/office/drawing/2014/main" id="{28AA3BEE-7E4D-75C5-8634-C32704C2CFE0}"/>
              </a:ext>
            </a:extLst>
          </p:cNvPr>
          <p:cNvSpPr>
            <a:spLocks noGrp="1"/>
          </p:cNvSpPr>
          <p:nvPr>
            <p:ph type="body" sz="quarter" idx="31"/>
          </p:nvPr>
        </p:nvSpPr>
        <p:spPr>
          <a:xfrm>
            <a:off x="5244645" y="3157148"/>
            <a:ext cx="6578624" cy="323164"/>
          </a:xfrm>
        </p:spPr>
        <p:txBody>
          <a:bodyPr>
            <a:noAutofit/>
          </a:bodyPr>
          <a:lstStyle>
            <a:lvl1pPr marL="0" indent="0">
              <a:buNone/>
              <a:defRPr sz="1600">
                <a:solidFill>
                  <a:schemeClr val="tx2"/>
                </a:solidFill>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29" name="Text Placeholder 16">
            <a:extLst>
              <a:ext uri="{FF2B5EF4-FFF2-40B4-BE49-F238E27FC236}">
                <a16:creationId xmlns:a16="http://schemas.microsoft.com/office/drawing/2014/main" id="{F6FABE03-7067-1989-3739-5B327D6E392D}"/>
              </a:ext>
            </a:extLst>
          </p:cNvPr>
          <p:cNvSpPr>
            <a:spLocks noGrp="1"/>
          </p:cNvSpPr>
          <p:nvPr>
            <p:ph type="body" sz="quarter" idx="32"/>
          </p:nvPr>
        </p:nvSpPr>
        <p:spPr>
          <a:xfrm>
            <a:off x="5244645" y="3733020"/>
            <a:ext cx="6578624" cy="323164"/>
          </a:xfrm>
        </p:spPr>
        <p:txBody>
          <a:bodyPr>
            <a:noAutofit/>
          </a:bodyPr>
          <a:lstStyle>
            <a:lvl1pPr marL="0" indent="0">
              <a:buNone/>
              <a:defRPr sz="1600">
                <a:solidFill>
                  <a:schemeClr val="tx2"/>
                </a:solidFill>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30" name="Text Placeholder 16">
            <a:extLst>
              <a:ext uri="{FF2B5EF4-FFF2-40B4-BE49-F238E27FC236}">
                <a16:creationId xmlns:a16="http://schemas.microsoft.com/office/drawing/2014/main" id="{E6903D21-0327-D06B-0F24-D0919B9F73E7}"/>
              </a:ext>
            </a:extLst>
          </p:cNvPr>
          <p:cNvSpPr>
            <a:spLocks noGrp="1"/>
          </p:cNvSpPr>
          <p:nvPr>
            <p:ph type="body" sz="quarter" idx="33"/>
          </p:nvPr>
        </p:nvSpPr>
        <p:spPr>
          <a:xfrm>
            <a:off x="5244645" y="4308892"/>
            <a:ext cx="6578624" cy="323164"/>
          </a:xfrm>
        </p:spPr>
        <p:txBody>
          <a:bodyPr>
            <a:noAutofit/>
          </a:bodyPr>
          <a:lstStyle>
            <a:lvl1pPr marL="0" indent="0">
              <a:buNone/>
              <a:defRPr sz="1600">
                <a:solidFill>
                  <a:schemeClr val="tx2"/>
                </a:solidFill>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31" name="Text Placeholder 16">
            <a:extLst>
              <a:ext uri="{FF2B5EF4-FFF2-40B4-BE49-F238E27FC236}">
                <a16:creationId xmlns:a16="http://schemas.microsoft.com/office/drawing/2014/main" id="{7BC9591E-B716-810F-8440-45753172E582}"/>
              </a:ext>
            </a:extLst>
          </p:cNvPr>
          <p:cNvSpPr>
            <a:spLocks noGrp="1"/>
          </p:cNvSpPr>
          <p:nvPr>
            <p:ph type="body" sz="quarter" idx="34"/>
          </p:nvPr>
        </p:nvSpPr>
        <p:spPr>
          <a:xfrm>
            <a:off x="5244645" y="4884764"/>
            <a:ext cx="6578624" cy="323164"/>
          </a:xfrm>
        </p:spPr>
        <p:txBody>
          <a:bodyPr>
            <a:noAutofit/>
          </a:bodyPr>
          <a:lstStyle>
            <a:lvl1pPr marL="0" indent="0">
              <a:buNone/>
              <a:defRPr sz="1600">
                <a:solidFill>
                  <a:schemeClr val="tx2"/>
                </a:solidFill>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33" name="Text Placeholder 16">
            <a:extLst>
              <a:ext uri="{FF2B5EF4-FFF2-40B4-BE49-F238E27FC236}">
                <a16:creationId xmlns:a16="http://schemas.microsoft.com/office/drawing/2014/main" id="{26C4F3F3-A373-507F-8C96-C8AC1A4A1C55}"/>
              </a:ext>
            </a:extLst>
          </p:cNvPr>
          <p:cNvSpPr>
            <a:spLocks noGrp="1"/>
          </p:cNvSpPr>
          <p:nvPr>
            <p:ph type="body" sz="quarter" idx="35"/>
          </p:nvPr>
        </p:nvSpPr>
        <p:spPr>
          <a:xfrm>
            <a:off x="5244645" y="5468904"/>
            <a:ext cx="6578624" cy="323164"/>
          </a:xfrm>
        </p:spPr>
        <p:txBody>
          <a:bodyPr>
            <a:noAutofit/>
          </a:bodyPr>
          <a:lstStyle>
            <a:lvl1pPr marL="0" indent="0">
              <a:buNone/>
              <a:defRPr sz="1600">
                <a:solidFill>
                  <a:schemeClr val="tx2"/>
                </a:solidFill>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Tree>
    <p:extLst>
      <p:ext uri="{BB962C8B-B14F-4D97-AF65-F5344CB8AC3E}">
        <p14:creationId xmlns:p14="http://schemas.microsoft.com/office/powerpoint/2010/main" val="1171580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genda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AB858-FF9A-4BB4-9318-A110A9AF4A04}"/>
              </a:ext>
            </a:extLst>
          </p:cNvPr>
          <p:cNvSpPr>
            <a:spLocks noGrp="1"/>
          </p:cNvSpPr>
          <p:nvPr>
            <p:ph type="title"/>
          </p:nvPr>
        </p:nvSpPr>
        <p:spPr/>
        <p:txBody>
          <a:bodyPr/>
          <a:lstStyle>
            <a:lvl1pPr>
              <a:defRPr>
                <a:solidFill>
                  <a:schemeClr val="accent1"/>
                </a:solidFill>
              </a:defRPr>
            </a:lvl1pPr>
          </a:lstStyle>
          <a:p>
            <a:r>
              <a:rPr lang="en-US"/>
              <a:t>Click to edit Master title style</a:t>
            </a:r>
          </a:p>
        </p:txBody>
      </p:sp>
      <p:sp>
        <p:nvSpPr>
          <p:cNvPr id="77" name="Text Placeholder 16">
            <a:extLst>
              <a:ext uri="{FF2B5EF4-FFF2-40B4-BE49-F238E27FC236}">
                <a16:creationId xmlns:a16="http://schemas.microsoft.com/office/drawing/2014/main" id="{A00CB3E5-A3C4-BBDE-8FC2-7F48D107CE2F}"/>
              </a:ext>
            </a:extLst>
          </p:cNvPr>
          <p:cNvSpPr>
            <a:spLocks noGrp="1"/>
          </p:cNvSpPr>
          <p:nvPr>
            <p:ph type="body" sz="quarter" idx="28"/>
          </p:nvPr>
        </p:nvSpPr>
        <p:spPr>
          <a:xfrm>
            <a:off x="2636686" y="1202565"/>
            <a:ext cx="1894006" cy="1188000"/>
          </a:xfrm>
        </p:spPr>
        <p:txBody>
          <a:bodyPr anchor="ctr">
            <a:noAutofit/>
          </a:bodyPr>
          <a:lstStyle>
            <a:lvl1pPr marL="0" indent="0">
              <a:buNone/>
              <a:defRPr sz="1600">
                <a:solidFill>
                  <a:schemeClr val="tx2"/>
                </a:solidFill>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78" name="Text Placeholder 16">
            <a:extLst>
              <a:ext uri="{FF2B5EF4-FFF2-40B4-BE49-F238E27FC236}">
                <a16:creationId xmlns:a16="http://schemas.microsoft.com/office/drawing/2014/main" id="{6FB89875-FE27-D355-90B6-7368B22E477C}"/>
              </a:ext>
            </a:extLst>
          </p:cNvPr>
          <p:cNvSpPr>
            <a:spLocks noGrp="1"/>
          </p:cNvSpPr>
          <p:nvPr>
            <p:ph type="body" sz="quarter" idx="29"/>
          </p:nvPr>
        </p:nvSpPr>
        <p:spPr>
          <a:xfrm>
            <a:off x="5597316" y="1202565"/>
            <a:ext cx="1894006" cy="1188000"/>
          </a:xfrm>
        </p:spPr>
        <p:txBody>
          <a:bodyPr anchor="ctr">
            <a:noAutofit/>
          </a:bodyPr>
          <a:lstStyle>
            <a:lvl1pPr marL="0" indent="0">
              <a:buNone/>
              <a:defRPr sz="1600">
                <a:solidFill>
                  <a:schemeClr val="tx2"/>
                </a:solidFill>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79" name="Text Placeholder 16">
            <a:extLst>
              <a:ext uri="{FF2B5EF4-FFF2-40B4-BE49-F238E27FC236}">
                <a16:creationId xmlns:a16="http://schemas.microsoft.com/office/drawing/2014/main" id="{8E7E2D30-88D0-9707-91C7-3DA7D6ED2050}"/>
              </a:ext>
            </a:extLst>
          </p:cNvPr>
          <p:cNvSpPr>
            <a:spLocks noGrp="1"/>
          </p:cNvSpPr>
          <p:nvPr>
            <p:ph type="body" sz="quarter" idx="30"/>
          </p:nvPr>
        </p:nvSpPr>
        <p:spPr>
          <a:xfrm>
            <a:off x="8506863" y="1202565"/>
            <a:ext cx="1894006" cy="1188000"/>
          </a:xfrm>
        </p:spPr>
        <p:txBody>
          <a:bodyPr anchor="ctr">
            <a:noAutofit/>
          </a:bodyPr>
          <a:lstStyle>
            <a:lvl1pPr marL="0" indent="0">
              <a:buNone/>
              <a:defRPr sz="1600">
                <a:solidFill>
                  <a:schemeClr val="tx2"/>
                </a:solidFill>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80" name="Text Placeholder 16">
            <a:extLst>
              <a:ext uri="{FF2B5EF4-FFF2-40B4-BE49-F238E27FC236}">
                <a16:creationId xmlns:a16="http://schemas.microsoft.com/office/drawing/2014/main" id="{7362F5FB-32E3-EF72-EA5F-4402DDC64BE5}"/>
              </a:ext>
            </a:extLst>
          </p:cNvPr>
          <p:cNvSpPr>
            <a:spLocks noGrp="1"/>
          </p:cNvSpPr>
          <p:nvPr>
            <p:ph type="body" sz="quarter" idx="31"/>
          </p:nvPr>
        </p:nvSpPr>
        <p:spPr>
          <a:xfrm>
            <a:off x="4059086" y="4580506"/>
            <a:ext cx="1894006" cy="1188000"/>
          </a:xfrm>
        </p:spPr>
        <p:txBody>
          <a:bodyPr anchor="ctr">
            <a:noAutofit/>
          </a:bodyPr>
          <a:lstStyle>
            <a:lvl1pPr marL="0" indent="0">
              <a:buNone/>
              <a:defRPr sz="1600">
                <a:solidFill>
                  <a:schemeClr val="tx2"/>
                </a:solidFill>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81" name="Text Placeholder 16">
            <a:extLst>
              <a:ext uri="{FF2B5EF4-FFF2-40B4-BE49-F238E27FC236}">
                <a16:creationId xmlns:a16="http://schemas.microsoft.com/office/drawing/2014/main" id="{5FBA0D6E-D79E-AE14-9D80-3D5DE4EC355D}"/>
              </a:ext>
            </a:extLst>
          </p:cNvPr>
          <p:cNvSpPr>
            <a:spLocks noGrp="1"/>
          </p:cNvSpPr>
          <p:nvPr>
            <p:ph type="body" sz="quarter" idx="32"/>
          </p:nvPr>
        </p:nvSpPr>
        <p:spPr>
          <a:xfrm>
            <a:off x="7019716" y="4580506"/>
            <a:ext cx="1894006" cy="1188000"/>
          </a:xfrm>
        </p:spPr>
        <p:txBody>
          <a:bodyPr anchor="ctr">
            <a:noAutofit/>
          </a:bodyPr>
          <a:lstStyle>
            <a:lvl1pPr marL="0" indent="0">
              <a:buNone/>
              <a:defRPr sz="1600">
                <a:solidFill>
                  <a:schemeClr val="tx2"/>
                </a:solidFill>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82" name="Text Placeholder 16">
            <a:extLst>
              <a:ext uri="{FF2B5EF4-FFF2-40B4-BE49-F238E27FC236}">
                <a16:creationId xmlns:a16="http://schemas.microsoft.com/office/drawing/2014/main" id="{3143446E-9622-79E1-B40B-FF5E999FAF38}"/>
              </a:ext>
            </a:extLst>
          </p:cNvPr>
          <p:cNvSpPr>
            <a:spLocks noGrp="1"/>
          </p:cNvSpPr>
          <p:nvPr>
            <p:ph type="body" sz="quarter" idx="33"/>
          </p:nvPr>
        </p:nvSpPr>
        <p:spPr>
          <a:xfrm>
            <a:off x="9929263" y="4580506"/>
            <a:ext cx="1894006" cy="1188000"/>
          </a:xfrm>
        </p:spPr>
        <p:txBody>
          <a:bodyPr anchor="ctr">
            <a:noAutofit/>
          </a:bodyPr>
          <a:lstStyle>
            <a:lvl1pPr marL="0" indent="0">
              <a:buNone/>
              <a:defRPr sz="1600">
                <a:solidFill>
                  <a:schemeClr val="tx2"/>
                </a:solidFill>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Tree>
    <p:extLst>
      <p:ext uri="{BB962C8B-B14F-4D97-AF65-F5344CB8AC3E}">
        <p14:creationId xmlns:p14="http://schemas.microsoft.com/office/powerpoint/2010/main" val="369100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Image and 2 text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AB858-FF9A-4BB4-9318-A110A9AF4A04}"/>
              </a:ext>
            </a:extLst>
          </p:cNvPr>
          <p:cNvSpPr>
            <a:spLocks noGrp="1"/>
          </p:cNvSpPr>
          <p:nvPr>
            <p:ph type="title"/>
          </p:nvPr>
        </p:nvSpPr>
        <p:spPr/>
        <p:txBody>
          <a:bodyPr/>
          <a:lstStyle>
            <a:lvl1pPr>
              <a:defRPr>
                <a:solidFill>
                  <a:schemeClr val="accent1"/>
                </a:solidFill>
              </a:defRPr>
            </a:lvl1pPr>
          </a:lstStyle>
          <a:p>
            <a:r>
              <a:rPr lang="en-US"/>
              <a:t>Click to edit Master title style</a:t>
            </a:r>
          </a:p>
        </p:txBody>
      </p:sp>
      <p:sp>
        <p:nvSpPr>
          <p:cNvPr id="14" name="Text Placeholder 16">
            <a:extLst>
              <a:ext uri="{FF2B5EF4-FFF2-40B4-BE49-F238E27FC236}">
                <a16:creationId xmlns:a16="http://schemas.microsoft.com/office/drawing/2014/main" id="{28E2D0E3-17D0-7AA3-495F-88B171D5E915}"/>
              </a:ext>
            </a:extLst>
          </p:cNvPr>
          <p:cNvSpPr>
            <a:spLocks noGrp="1"/>
          </p:cNvSpPr>
          <p:nvPr>
            <p:ph type="body" sz="quarter" idx="28"/>
          </p:nvPr>
        </p:nvSpPr>
        <p:spPr>
          <a:xfrm>
            <a:off x="333374" y="1799786"/>
            <a:ext cx="5915026" cy="1719928"/>
          </a:xfrm>
        </p:spPr>
        <p:txBody>
          <a:bodyPr>
            <a:noAutofit/>
          </a:bodyPr>
          <a:lstStyle>
            <a:lvl1pPr marL="298450" marR="0" indent="-285750" algn="l" defTabSz="457200" rtl="0" eaLnBrk="1" fontAlgn="auto" latinLnBrk="0" hangingPunct="1">
              <a:lnSpc>
                <a:spcPct val="90000"/>
              </a:lnSpc>
              <a:spcBef>
                <a:spcPts val="675"/>
              </a:spcBef>
              <a:spcAft>
                <a:spcPts val="0"/>
              </a:spcAft>
              <a:buClr>
                <a:schemeClr val="accent4"/>
              </a:buClr>
              <a:buSzTx/>
              <a:buFont typeface="Wingdings" panose="05000000000000000000" pitchFamily="2" charset="2"/>
              <a:buChar char="§"/>
              <a:tabLst>
                <a:tab pos="243204" algn="l"/>
              </a:tabLst>
              <a:defRPr kumimoji="0" lang="en-IN" sz="1400" b="0" i="0" u="none" strike="noStrike" kern="1200" cap="none" spc="0" normalizeH="0" baseline="0" dirty="0">
                <a:ln>
                  <a:noFill/>
                </a:ln>
                <a:solidFill>
                  <a:schemeClr val="tx2"/>
                </a:solidFill>
                <a:effectLst/>
                <a:uLnTx/>
                <a:uFillTx/>
                <a:latin typeface="Open Sans" panose="020B0606030504020204" pitchFamily="34" charset="0"/>
                <a:ea typeface="+mn-ea"/>
                <a:cs typeface="+mn-cs"/>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16" name="Text Placeholder 16">
            <a:extLst>
              <a:ext uri="{FF2B5EF4-FFF2-40B4-BE49-F238E27FC236}">
                <a16:creationId xmlns:a16="http://schemas.microsoft.com/office/drawing/2014/main" id="{E3340506-3574-0167-8E9E-2276F0089D3A}"/>
              </a:ext>
            </a:extLst>
          </p:cNvPr>
          <p:cNvSpPr>
            <a:spLocks noGrp="1"/>
          </p:cNvSpPr>
          <p:nvPr>
            <p:ph type="body" sz="quarter" idx="29" hasCustomPrompt="1"/>
          </p:nvPr>
        </p:nvSpPr>
        <p:spPr>
          <a:xfrm>
            <a:off x="333373" y="1223209"/>
            <a:ext cx="5915026" cy="347327"/>
          </a:xfrm>
        </p:spPr>
        <p:txBody>
          <a:bodyPr>
            <a:noAutofit/>
          </a:bodyPr>
          <a:lstStyle>
            <a:lvl1pPr marL="0" indent="0" algn="l" defTabSz="914400" rtl="0" eaLnBrk="1" latinLnBrk="0" hangingPunct="1">
              <a:lnSpc>
                <a:spcPct val="90000"/>
              </a:lnSpc>
              <a:spcBef>
                <a:spcPts val="1000"/>
              </a:spcBef>
              <a:buFont typeface="Arial" panose="020B0604020202020204" pitchFamily="34" charset="0"/>
              <a:buNone/>
              <a:defRPr kumimoji="0" lang="en-IN" sz="2000" b="1" i="0" u="none" strike="noStrike" kern="1200" cap="none" spc="300" normalizeH="0" baseline="0" dirty="0">
                <a:ln>
                  <a:noFill/>
                </a:ln>
                <a:solidFill>
                  <a:schemeClr val="accent1"/>
                </a:solidFill>
                <a:effectLst/>
                <a:uLnTx/>
                <a:uFillTx/>
                <a:latin typeface="+mn-lt"/>
                <a:ea typeface="Lato Light" panose="020F0502020204030203" pitchFamily="34" charset="0"/>
                <a:cs typeface="Poppins SemiBold" pitchFamily="2" charset="77"/>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subtitle</a:t>
            </a:r>
            <a:endParaRPr lang="en-IN"/>
          </a:p>
        </p:txBody>
      </p:sp>
      <p:sp>
        <p:nvSpPr>
          <p:cNvPr id="17" name="Text Placeholder 16">
            <a:extLst>
              <a:ext uri="{FF2B5EF4-FFF2-40B4-BE49-F238E27FC236}">
                <a16:creationId xmlns:a16="http://schemas.microsoft.com/office/drawing/2014/main" id="{E93E251B-5D4A-3FB6-02B4-A43B05361159}"/>
              </a:ext>
            </a:extLst>
          </p:cNvPr>
          <p:cNvSpPr>
            <a:spLocks noGrp="1"/>
          </p:cNvSpPr>
          <p:nvPr>
            <p:ph type="body" sz="quarter" idx="30"/>
          </p:nvPr>
        </p:nvSpPr>
        <p:spPr>
          <a:xfrm>
            <a:off x="333374" y="4325540"/>
            <a:ext cx="5915026" cy="1719928"/>
          </a:xfrm>
        </p:spPr>
        <p:txBody>
          <a:bodyPr>
            <a:noAutofit/>
          </a:bodyPr>
          <a:lstStyle>
            <a:lvl1pPr marL="298450" marR="0" indent="-285750" algn="l" defTabSz="457200" rtl="0" eaLnBrk="1" fontAlgn="auto" latinLnBrk="0" hangingPunct="1">
              <a:lnSpc>
                <a:spcPct val="90000"/>
              </a:lnSpc>
              <a:spcBef>
                <a:spcPts val="675"/>
              </a:spcBef>
              <a:spcAft>
                <a:spcPts val="0"/>
              </a:spcAft>
              <a:buClr>
                <a:schemeClr val="accent4"/>
              </a:buClr>
              <a:buSzTx/>
              <a:buFont typeface="Wingdings" panose="05000000000000000000" pitchFamily="2" charset="2"/>
              <a:buChar char="§"/>
              <a:tabLst>
                <a:tab pos="243204" algn="l"/>
              </a:tabLst>
              <a:defRPr kumimoji="0" lang="en-IN" sz="1400" b="0" i="0" u="none" strike="noStrike" kern="1200" cap="none" spc="0" normalizeH="0" baseline="0" dirty="0">
                <a:ln>
                  <a:noFill/>
                </a:ln>
                <a:solidFill>
                  <a:schemeClr val="tx2"/>
                </a:solidFill>
                <a:effectLst/>
                <a:uLnTx/>
                <a:uFillTx/>
                <a:latin typeface="Open Sans" panose="020B0606030504020204" pitchFamily="34" charset="0"/>
                <a:ea typeface="+mn-ea"/>
                <a:cs typeface="+mn-cs"/>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18" name="Text Placeholder 16">
            <a:extLst>
              <a:ext uri="{FF2B5EF4-FFF2-40B4-BE49-F238E27FC236}">
                <a16:creationId xmlns:a16="http://schemas.microsoft.com/office/drawing/2014/main" id="{43AE4E7E-6AD9-EA44-F25B-2F8D7F6379A2}"/>
              </a:ext>
            </a:extLst>
          </p:cNvPr>
          <p:cNvSpPr>
            <a:spLocks noGrp="1"/>
          </p:cNvSpPr>
          <p:nvPr>
            <p:ph type="body" sz="quarter" idx="31" hasCustomPrompt="1"/>
          </p:nvPr>
        </p:nvSpPr>
        <p:spPr>
          <a:xfrm>
            <a:off x="333373" y="3748963"/>
            <a:ext cx="5915026" cy="347327"/>
          </a:xfrm>
        </p:spPr>
        <p:txBody>
          <a:bodyPr>
            <a:noAutofit/>
          </a:bodyPr>
          <a:lstStyle>
            <a:lvl1pPr marL="0" indent="0" algn="l" defTabSz="914400" rtl="0" eaLnBrk="1" latinLnBrk="0" hangingPunct="1">
              <a:lnSpc>
                <a:spcPct val="90000"/>
              </a:lnSpc>
              <a:spcBef>
                <a:spcPts val="1000"/>
              </a:spcBef>
              <a:buFont typeface="Arial" panose="020B0604020202020204" pitchFamily="34" charset="0"/>
              <a:buNone/>
              <a:defRPr kumimoji="0" lang="en-IN" sz="2000" b="1" i="0" u="none" strike="noStrike" kern="1200" cap="none" spc="300" normalizeH="0" baseline="0" dirty="0">
                <a:ln>
                  <a:noFill/>
                </a:ln>
                <a:solidFill>
                  <a:schemeClr val="accent1"/>
                </a:solidFill>
                <a:effectLst/>
                <a:uLnTx/>
                <a:uFillTx/>
                <a:latin typeface="+mn-lt"/>
                <a:ea typeface="Lato Light" panose="020F0502020204030203" pitchFamily="34" charset="0"/>
                <a:cs typeface="Poppins SemiBold" pitchFamily="2" charset="77"/>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subtitle</a:t>
            </a:r>
            <a:endParaRPr lang="en-IN"/>
          </a:p>
        </p:txBody>
      </p:sp>
    </p:spTree>
    <p:extLst>
      <p:ext uri="{BB962C8B-B14F-4D97-AF65-F5344CB8AC3E}">
        <p14:creationId xmlns:p14="http://schemas.microsoft.com/office/powerpoint/2010/main" val="33548583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Image and 4 text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AB858-FF9A-4BB4-9318-A110A9AF4A04}"/>
              </a:ext>
            </a:extLst>
          </p:cNvPr>
          <p:cNvSpPr>
            <a:spLocks noGrp="1"/>
          </p:cNvSpPr>
          <p:nvPr>
            <p:ph type="title"/>
          </p:nvPr>
        </p:nvSpPr>
        <p:spPr/>
        <p:txBody>
          <a:bodyPr/>
          <a:lstStyle>
            <a:lvl1pPr>
              <a:defRPr>
                <a:solidFill>
                  <a:schemeClr val="accent1"/>
                </a:solidFill>
              </a:defRPr>
            </a:lvl1pPr>
          </a:lstStyle>
          <a:p>
            <a:r>
              <a:rPr lang="en-US"/>
              <a:t>Click to edit Master title style</a:t>
            </a:r>
          </a:p>
        </p:txBody>
      </p:sp>
      <p:sp>
        <p:nvSpPr>
          <p:cNvPr id="50" name="Text Placeholder 16">
            <a:extLst>
              <a:ext uri="{FF2B5EF4-FFF2-40B4-BE49-F238E27FC236}">
                <a16:creationId xmlns:a16="http://schemas.microsoft.com/office/drawing/2014/main" id="{6FC5CD52-2922-02B1-565B-945A44572CA3}"/>
              </a:ext>
            </a:extLst>
          </p:cNvPr>
          <p:cNvSpPr>
            <a:spLocks noGrp="1"/>
          </p:cNvSpPr>
          <p:nvPr userDrawn="1">
            <p:ph type="body" sz="quarter" idx="28"/>
          </p:nvPr>
        </p:nvSpPr>
        <p:spPr>
          <a:xfrm>
            <a:off x="6297649" y="1657710"/>
            <a:ext cx="5525620" cy="609336"/>
          </a:xfrm>
        </p:spPr>
        <p:txBody>
          <a:bodyPr anchor="ctr">
            <a:noAutofit/>
          </a:bodyPr>
          <a:lstStyle>
            <a:lvl1pPr marL="0" indent="0">
              <a:buNone/>
              <a:defRPr sz="1400">
                <a:solidFill>
                  <a:schemeClr val="tx2"/>
                </a:solidFill>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51" name="Text Placeholder 16">
            <a:extLst>
              <a:ext uri="{FF2B5EF4-FFF2-40B4-BE49-F238E27FC236}">
                <a16:creationId xmlns:a16="http://schemas.microsoft.com/office/drawing/2014/main" id="{C63AB031-19AF-682D-2B9B-1DFFBC81218E}"/>
              </a:ext>
            </a:extLst>
          </p:cNvPr>
          <p:cNvSpPr>
            <a:spLocks noGrp="1"/>
          </p:cNvSpPr>
          <p:nvPr userDrawn="1">
            <p:ph type="body" sz="quarter" idx="29"/>
          </p:nvPr>
        </p:nvSpPr>
        <p:spPr>
          <a:xfrm>
            <a:off x="6297649" y="5018509"/>
            <a:ext cx="5525620" cy="609336"/>
          </a:xfrm>
        </p:spPr>
        <p:txBody>
          <a:bodyPr anchor="ctr">
            <a:noAutofit/>
          </a:bodyPr>
          <a:lstStyle>
            <a:lvl1pPr marL="0" indent="0">
              <a:buNone/>
              <a:defRPr sz="1400">
                <a:solidFill>
                  <a:schemeClr val="tx2"/>
                </a:solidFill>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52" name="Text Placeholder 16">
            <a:extLst>
              <a:ext uri="{FF2B5EF4-FFF2-40B4-BE49-F238E27FC236}">
                <a16:creationId xmlns:a16="http://schemas.microsoft.com/office/drawing/2014/main" id="{C4A4E596-5E8A-064E-3372-62865949D811}"/>
              </a:ext>
            </a:extLst>
          </p:cNvPr>
          <p:cNvSpPr>
            <a:spLocks noGrp="1"/>
          </p:cNvSpPr>
          <p:nvPr userDrawn="1">
            <p:ph type="body" sz="quarter" idx="30"/>
          </p:nvPr>
        </p:nvSpPr>
        <p:spPr>
          <a:xfrm>
            <a:off x="6666380" y="2800062"/>
            <a:ext cx="5156889" cy="609336"/>
          </a:xfrm>
        </p:spPr>
        <p:txBody>
          <a:bodyPr anchor="ctr">
            <a:noAutofit/>
          </a:bodyPr>
          <a:lstStyle>
            <a:lvl1pPr marL="0" indent="0">
              <a:buNone/>
              <a:defRPr sz="1400">
                <a:solidFill>
                  <a:schemeClr val="tx2"/>
                </a:solidFill>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53" name="Text Placeholder 16">
            <a:extLst>
              <a:ext uri="{FF2B5EF4-FFF2-40B4-BE49-F238E27FC236}">
                <a16:creationId xmlns:a16="http://schemas.microsoft.com/office/drawing/2014/main" id="{F98C891B-E648-15D3-C48A-A18A10F2E012}"/>
              </a:ext>
            </a:extLst>
          </p:cNvPr>
          <p:cNvSpPr>
            <a:spLocks noGrp="1"/>
          </p:cNvSpPr>
          <p:nvPr userDrawn="1">
            <p:ph type="body" sz="quarter" idx="31"/>
          </p:nvPr>
        </p:nvSpPr>
        <p:spPr>
          <a:xfrm>
            <a:off x="6666380" y="3942414"/>
            <a:ext cx="5156889" cy="609336"/>
          </a:xfrm>
        </p:spPr>
        <p:txBody>
          <a:bodyPr anchor="ctr">
            <a:noAutofit/>
          </a:bodyPr>
          <a:lstStyle>
            <a:lvl1pPr marL="0" indent="0">
              <a:buNone/>
              <a:defRPr sz="1400">
                <a:solidFill>
                  <a:schemeClr val="tx2"/>
                </a:solidFill>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54" name="Text Placeholder 16">
            <a:extLst>
              <a:ext uri="{FF2B5EF4-FFF2-40B4-BE49-F238E27FC236}">
                <a16:creationId xmlns:a16="http://schemas.microsoft.com/office/drawing/2014/main" id="{7D543137-D2AC-0A6F-529B-C37AB85E40FA}"/>
              </a:ext>
            </a:extLst>
          </p:cNvPr>
          <p:cNvSpPr>
            <a:spLocks noGrp="1"/>
          </p:cNvSpPr>
          <p:nvPr>
            <p:ph type="body" sz="quarter" idx="32"/>
          </p:nvPr>
        </p:nvSpPr>
        <p:spPr>
          <a:xfrm>
            <a:off x="364055" y="2501900"/>
            <a:ext cx="2076313" cy="2280044"/>
          </a:xfrm>
        </p:spPr>
        <p:txBody>
          <a:bodyPr anchor="ctr">
            <a:noAutofit/>
          </a:bodyPr>
          <a:lstStyle>
            <a:lvl1pPr marL="0" indent="0">
              <a:buNone/>
              <a:defRPr kumimoji="0" lang="en-IN" sz="1600" b="0" i="0" u="none" strike="noStrike" kern="1200" cap="none" spc="0" normalizeH="0" baseline="0" dirty="0">
                <a:ln>
                  <a:noFill/>
                </a:ln>
                <a:solidFill>
                  <a:schemeClr val="tx2"/>
                </a:solidFill>
                <a:effectLst/>
                <a:uLnTx/>
                <a:uFillTx/>
                <a:latin typeface="+mn-lt"/>
                <a:ea typeface="+mn-ea"/>
                <a:cs typeface="Segoe UI Light" panose="020B0502040204020203"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marL="0" marR="0" lvl="0" indent="0" algn="l" defTabSz="914400" rtl="0" eaLnBrk="1" fontAlgn="auto" latinLnBrk="0" hangingPunct="1">
              <a:lnSpc>
                <a:spcPct val="110000"/>
              </a:lnSpc>
              <a:spcBef>
                <a:spcPts val="0"/>
              </a:spcBef>
              <a:spcAft>
                <a:spcPts val="800"/>
              </a:spcAft>
              <a:buClrTx/>
              <a:buSzTx/>
              <a:buFontTx/>
              <a:buNone/>
              <a:tabLst/>
              <a:defRPr/>
            </a:pPr>
            <a:r>
              <a:rPr lang="en-US"/>
              <a:t>Click to edit Master text styles</a:t>
            </a:r>
            <a:endParaRPr lang="en-IN"/>
          </a:p>
        </p:txBody>
      </p:sp>
    </p:spTree>
    <p:extLst>
      <p:ext uri="{BB962C8B-B14F-4D97-AF65-F5344CB8AC3E}">
        <p14:creationId xmlns:p14="http://schemas.microsoft.com/office/powerpoint/2010/main" val="31618463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Image and 6 point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AB858-FF9A-4BB4-9318-A110A9AF4A04}"/>
              </a:ext>
            </a:extLst>
          </p:cNvPr>
          <p:cNvSpPr>
            <a:spLocks noGrp="1"/>
          </p:cNvSpPr>
          <p:nvPr>
            <p:ph type="title"/>
          </p:nvPr>
        </p:nvSpPr>
        <p:spPr/>
        <p:txBody>
          <a:bodyPr/>
          <a:lstStyle>
            <a:lvl1pPr>
              <a:defRPr>
                <a:solidFill>
                  <a:schemeClr val="accent1"/>
                </a:solidFill>
              </a:defRPr>
            </a:lvl1pPr>
          </a:lstStyle>
          <a:p>
            <a:r>
              <a:rPr lang="en-US"/>
              <a:t>Click to edit Master title style</a:t>
            </a:r>
          </a:p>
        </p:txBody>
      </p:sp>
      <p:sp>
        <p:nvSpPr>
          <p:cNvPr id="108" name="Text Placeholder 28">
            <a:extLst>
              <a:ext uri="{FF2B5EF4-FFF2-40B4-BE49-F238E27FC236}">
                <a16:creationId xmlns:a16="http://schemas.microsoft.com/office/drawing/2014/main" id="{1D5364C6-FD5C-2F64-F170-E259C742E2E5}"/>
              </a:ext>
            </a:extLst>
          </p:cNvPr>
          <p:cNvSpPr>
            <a:spLocks noGrp="1"/>
          </p:cNvSpPr>
          <p:nvPr>
            <p:ph type="body" sz="quarter" idx="13"/>
          </p:nvPr>
        </p:nvSpPr>
        <p:spPr>
          <a:xfrm>
            <a:off x="333375" y="1134363"/>
            <a:ext cx="11489896" cy="572183"/>
          </a:xfrm>
        </p:spPr>
        <p:txBody>
          <a:bodyPr>
            <a:normAutofit/>
          </a:bodyPr>
          <a:lstStyle>
            <a:lvl1pPr marL="0" indent="0" algn="l">
              <a:buNone/>
              <a:defRPr sz="1400">
                <a:solidFill>
                  <a:schemeClr val="tx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a:t>Click to edit Master text styles</a:t>
            </a:r>
          </a:p>
        </p:txBody>
      </p:sp>
      <p:sp>
        <p:nvSpPr>
          <p:cNvPr id="101" name="Text Placeholder 16">
            <a:extLst>
              <a:ext uri="{FF2B5EF4-FFF2-40B4-BE49-F238E27FC236}">
                <a16:creationId xmlns:a16="http://schemas.microsoft.com/office/drawing/2014/main" id="{4CE8DD68-5F46-5F1F-49D5-AE9AFFE5D9EC}"/>
              </a:ext>
            </a:extLst>
          </p:cNvPr>
          <p:cNvSpPr>
            <a:spLocks noGrp="1"/>
          </p:cNvSpPr>
          <p:nvPr>
            <p:ph type="body" sz="quarter" idx="34"/>
          </p:nvPr>
        </p:nvSpPr>
        <p:spPr>
          <a:xfrm>
            <a:off x="8220465" y="2579286"/>
            <a:ext cx="3607871" cy="743273"/>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1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102" name="Text Placeholder 16">
            <a:extLst>
              <a:ext uri="{FF2B5EF4-FFF2-40B4-BE49-F238E27FC236}">
                <a16:creationId xmlns:a16="http://schemas.microsoft.com/office/drawing/2014/main" id="{A88083C3-6DCE-958F-D15F-BADA9C11227A}"/>
              </a:ext>
            </a:extLst>
          </p:cNvPr>
          <p:cNvSpPr>
            <a:spLocks noGrp="1"/>
          </p:cNvSpPr>
          <p:nvPr>
            <p:ph type="body" sz="quarter" idx="35" hasCustomPrompt="1"/>
          </p:nvPr>
        </p:nvSpPr>
        <p:spPr>
          <a:xfrm>
            <a:off x="8220464" y="2146830"/>
            <a:ext cx="3607871" cy="347327"/>
          </a:xfrm>
        </p:spPr>
        <p:txBody>
          <a:bodyPr anchor="ctr">
            <a:noAutofit/>
          </a:bodyPr>
          <a:lstStyle>
            <a:lvl1pPr marL="0" indent="0" algn="l" defTabSz="914400" rtl="0" eaLnBrk="1" latinLnBrk="0" hangingPunct="1">
              <a:lnSpc>
                <a:spcPct val="90000"/>
              </a:lnSpc>
              <a:spcBef>
                <a:spcPts val="1000"/>
              </a:spcBef>
              <a:buFont typeface="Arial" panose="020B0604020202020204" pitchFamily="34" charset="0"/>
              <a:buNone/>
              <a:defRPr lang="en-IN" sz="1400" b="1" kern="1200" spc="0" dirty="0">
                <a:solidFill>
                  <a:schemeClr val="accent4"/>
                </a:solidFill>
                <a:latin typeface="+mn-lt"/>
                <a:ea typeface="+mn-ea"/>
                <a:cs typeface="+mn-cs"/>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subtitle</a:t>
            </a:r>
            <a:endParaRPr lang="en-IN"/>
          </a:p>
        </p:txBody>
      </p:sp>
      <p:sp>
        <p:nvSpPr>
          <p:cNvPr id="103" name="Text Placeholder 16">
            <a:extLst>
              <a:ext uri="{FF2B5EF4-FFF2-40B4-BE49-F238E27FC236}">
                <a16:creationId xmlns:a16="http://schemas.microsoft.com/office/drawing/2014/main" id="{849CC80E-DA6D-8711-C4FA-76DB98BB898C}"/>
              </a:ext>
            </a:extLst>
          </p:cNvPr>
          <p:cNvSpPr>
            <a:spLocks noGrp="1"/>
          </p:cNvSpPr>
          <p:nvPr>
            <p:ph type="body" sz="quarter" idx="36"/>
          </p:nvPr>
        </p:nvSpPr>
        <p:spPr>
          <a:xfrm>
            <a:off x="8220465" y="3933920"/>
            <a:ext cx="3607871" cy="743273"/>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1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104" name="Text Placeholder 16">
            <a:extLst>
              <a:ext uri="{FF2B5EF4-FFF2-40B4-BE49-F238E27FC236}">
                <a16:creationId xmlns:a16="http://schemas.microsoft.com/office/drawing/2014/main" id="{1EB1A91B-3DF0-AEF9-60F9-EAF16E238ED1}"/>
              </a:ext>
            </a:extLst>
          </p:cNvPr>
          <p:cNvSpPr>
            <a:spLocks noGrp="1"/>
          </p:cNvSpPr>
          <p:nvPr>
            <p:ph type="body" sz="quarter" idx="37" hasCustomPrompt="1"/>
          </p:nvPr>
        </p:nvSpPr>
        <p:spPr>
          <a:xfrm>
            <a:off x="8220464" y="3501464"/>
            <a:ext cx="3607871" cy="347327"/>
          </a:xfrm>
        </p:spPr>
        <p:txBody>
          <a:bodyPr anchor="ctr">
            <a:noAutofit/>
          </a:bodyPr>
          <a:lstStyle>
            <a:lvl1pPr marL="0" indent="0" algn="l" defTabSz="914400" rtl="0" eaLnBrk="1" latinLnBrk="0" hangingPunct="1">
              <a:lnSpc>
                <a:spcPct val="90000"/>
              </a:lnSpc>
              <a:spcBef>
                <a:spcPts val="1000"/>
              </a:spcBef>
              <a:buFont typeface="Arial" panose="020B0604020202020204" pitchFamily="34" charset="0"/>
              <a:buNone/>
              <a:defRPr lang="en-IN" sz="1400" b="1" kern="1200" spc="0" dirty="0">
                <a:solidFill>
                  <a:schemeClr val="accent4"/>
                </a:solidFill>
                <a:latin typeface="+mn-lt"/>
                <a:ea typeface="+mn-ea"/>
                <a:cs typeface="+mn-cs"/>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subtitle</a:t>
            </a:r>
            <a:endParaRPr lang="en-IN"/>
          </a:p>
        </p:txBody>
      </p:sp>
      <p:sp>
        <p:nvSpPr>
          <p:cNvPr id="105" name="Text Placeholder 16">
            <a:extLst>
              <a:ext uri="{FF2B5EF4-FFF2-40B4-BE49-F238E27FC236}">
                <a16:creationId xmlns:a16="http://schemas.microsoft.com/office/drawing/2014/main" id="{6E282902-265C-E836-6131-7A656C3E57CB}"/>
              </a:ext>
            </a:extLst>
          </p:cNvPr>
          <p:cNvSpPr>
            <a:spLocks noGrp="1"/>
          </p:cNvSpPr>
          <p:nvPr>
            <p:ph type="body" sz="quarter" idx="38"/>
          </p:nvPr>
        </p:nvSpPr>
        <p:spPr>
          <a:xfrm>
            <a:off x="8216407" y="5276094"/>
            <a:ext cx="3607871" cy="743273"/>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1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106" name="Text Placeholder 16">
            <a:extLst>
              <a:ext uri="{FF2B5EF4-FFF2-40B4-BE49-F238E27FC236}">
                <a16:creationId xmlns:a16="http://schemas.microsoft.com/office/drawing/2014/main" id="{5F7826ED-EF74-7FAF-7404-AB1D708450E6}"/>
              </a:ext>
            </a:extLst>
          </p:cNvPr>
          <p:cNvSpPr>
            <a:spLocks noGrp="1"/>
          </p:cNvSpPr>
          <p:nvPr>
            <p:ph type="body" sz="quarter" idx="39" hasCustomPrompt="1"/>
          </p:nvPr>
        </p:nvSpPr>
        <p:spPr>
          <a:xfrm>
            <a:off x="8216406" y="4843638"/>
            <a:ext cx="3607871" cy="347327"/>
          </a:xfrm>
        </p:spPr>
        <p:txBody>
          <a:bodyPr anchor="ctr">
            <a:noAutofit/>
          </a:bodyPr>
          <a:lstStyle>
            <a:lvl1pPr marL="0" indent="0" algn="l" defTabSz="914400" rtl="0" eaLnBrk="1" latinLnBrk="0" hangingPunct="1">
              <a:lnSpc>
                <a:spcPct val="90000"/>
              </a:lnSpc>
              <a:spcBef>
                <a:spcPts val="1000"/>
              </a:spcBef>
              <a:buFont typeface="Arial" panose="020B0604020202020204" pitchFamily="34" charset="0"/>
              <a:buNone/>
              <a:defRPr lang="en-IN" sz="1400" b="1" kern="1200" spc="0" dirty="0">
                <a:solidFill>
                  <a:schemeClr val="accent4"/>
                </a:solidFill>
                <a:latin typeface="+mn-lt"/>
                <a:ea typeface="+mn-ea"/>
                <a:cs typeface="+mn-cs"/>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subtitle</a:t>
            </a:r>
            <a:endParaRPr lang="en-IN"/>
          </a:p>
        </p:txBody>
      </p:sp>
      <p:sp>
        <p:nvSpPr>
          <p:cNvPr id="95" name="Text Placeholder 16">
            <a:extLst>
              <a:ext uri="{FF2B5EF4-FFF2-40B4-BE49-F238E27FC236}">
                <a16:creationId xmlns:a16="http://schemas.microsoft.com/office/drawing/2014/main" id="{414C6206-8AAE-3366-AB1E-022E72A1A491}"/>
              </a:ext>
            </a:extLst>
          </p:cNvPr>
          <p:cNvSpPr>
            <a:spLocks noGrp="1"/>
          </p:cNvSpPr>
          <p:nvPr>
            <p:ph type="body" sz="quarter" idx="28"/>
          </p:nvPr>
        </p:nvSpPr>
        <p:spPr>
          <a:xfrm>
            <a:off x="366653" y="2584527"/>
            <a:ext cx="3607871" cy="743273"/>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1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96" name="Text Placeholder 16">
            <a:extLst>
              <a:ext uri="{FF2B5EF4-FFF2-40B4-BE49-F238E27FC236}">
                <a16:creationId xmlns:a16="http://schemas.microsoft.com/office/drawing/2014/main" id="{60419C37-3787-D8DF-1B78-DAB239614AAF}"/>
              </a:ext>
            </a:extLst>
          </p:cNvPr>
          <p:cNvSpPr>
            <a:spLocks noGrp="1"/>
          </p:cNvSpPr>
          <p:nvPr>
            <p:ph type="body" sz="quarter" idx="29" hasCustomPrompt="1"/>
          </p:nvPr>
        </p:nvSpPr>
        <p:spPr>
          <a:xfrm>
            <a:off x="366652" y="2152071"/>
            <a:ext cx="3607871" cy="347327"/>
          </a:xfrm>
        </p:spPr>
        <p:txBody>
          <a:bodyPr anchor="ctr">
            <a:noAutofit/>
          </a:bodyPr>
          <a:lstStyle>
            <a:lvl1pPr marL="0" indent="0" algn="l" defTabSz="914400" rtl="0" eaLnBrk="1" latinLnBrk="0" hangingPunct="1">
              <a:lnSpc>
                <a:spcPct val="90000"/>
              </a:lnSpc>
              <a:spcBef>
                <a:spcPts val="1000"/>
              </a:spcBef>
              <a:buFont typeface="Arial" panose="020B0604020202020204" pitchFamily="34" charset="0"/>
              <a:buNone/>
              <a:defRPr lang="en-IN" sz="1400" b="1" kern="1200" spc="0" dirty="0">
                <a:solidFill>
                  <a:schemeClr val="accent4"/>
                </a:solidFill>
                <a:latin typeface="+mn-lt"/>
                <a:ea typeface="+mn-ea"/>
                <a:cs typeface="+mn-cs"/>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subtitle</a:t>
            </a:r>
            <a:endParaRPr lang="en-IN"/>
          </a:p>
        </p:txBody>
      </p:sp>
      <p:sp>
        <p:nvSpPr>
          <p:cNvPr id="97" name="Text Placeholder 16">
            <a:extLst>
              <a:ext uri="{FF2B5EF4-FFF2-40B4-BE49-F238E27FC236}">
                <a16:creationId xmlns:a16="http://schemas.microsoft.com/office/drawing/2014/main" id="{A2852B93-06FA-A405-A7BA-C6743AE915A2}"/>
              </a:ext>
            </a:extLst>
          </p:cNvPr>
          <p:cNvSpPr>
            <a:spLocks noGrp="1"/>
          </p:cNvSpPr>
          <p:nvPr>
            <p:ph type="body" sz="quarter" idx="30"/>
          </p:nvPr>
        </p:nvSpPr>
        <p:spPr>
          <a:xfrm>
            <a:off x="366653" y="3939161"/>
            <a:ext cx="3607871" cy="743273"/>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1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98" name="Text Placeholder 16">
            <a:extLst>
              <a:ext uri="{FF2B5EF4-FFF2-40B4-BE49-F238E27FC236}">
                <a16:creationId xmlns:a16="http://schemas.microsoft.com/office/drawing/2014/main" id="{E04B8ADF-DA48-E96D-A89E-A09BF541AD92}"/>
              </a:ext>
            </a:extLst>
          </p:cNvPr>
          <p:cNvSpPr>
            <a:spLocks noGrp="1"/>
          </p:cNvSpPr>
          <p:nvPr>
            <p:ph type="body" sz="quarter" idx="31" hasCustomPrompt="1"/>
          </p:nvPr>
        </p:nvSpPr>
        <p:spPr>
          <a:xfrm>
            <a:off x="366652" y="3506705"/>
            <a:ext cx="3607871" cy="347327"/>
          </a:xfrm>
        </p:spPr>
        <p:txBody>
          <a:bodyPr anchor="ctr">
            <a:noAutofit/>
          </a:bodyPr>
          <a:lstStyle>
            <a:lvl1pPr marL="0" indent="0" algn="l" defTabSz="914400" rtl="0" eaLnBrk="1" latinLnBrk="0" hangingPunct="1">
              <a:lnSpc>
                <a:spcPct val="90000"/>
              </a:lnSpc>
              <a:spcBef>
                <a:spcPts val="1000"/>
              </a:spcBef>
              <a:buFont typeface="Arial" panose="020B0604020202020204" pitchFamily="34" charset="0"/>
              <a:buNone/>
              <a:defRPr lang="en-IN" sz="1400" b="1" kern="1200" spc="0" dirty="0">
                <a:solidFill>
                  <a:schemeClr val="accent4"/>
                </a:solidFill>
                <a:latin typeface="+mn-lt"/>
                <a:ea typeface="+mn-ea"/>
                <a:cs typeface="+mn-cs"/>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subtitle</a:t>
            </a:r>
            <a:endParaRPr lang="en-IN"/>
          </a:p>
        </p:txBody>
      </p:sp>
      <p:sp>
        <p:nvSpPr>
          <p:cNvPr id="99" name="Text Placeholder 16">
            <a:extLst>
              <a:ext uri="{FF2B5EF4-FFF2-40B4-BE49-F238E27FC236}">
                <a16:creationId xmlns:a16="http://schemas.microsoft.com/office/drawing/2014/main" id="{1558A5B8-808D-BB5B-40DC-1C6832C3C44D}"/>
              </a:ext>
            </a:extLst>
          </p:cNvPr>
          <p:cNvSpPr>
            <a:spLocks noGrp="1"/>
          </p:cNvSpPr>
          <p:nvPr>
            <p:ph type="body" sz="quarter" idx="32"/>
          </p:nvPr>
        </p:nvSpPr>
        <p:spPr>
          <a:xfrm>
            <a:off x="362595" y="5281335"/>
            <a:ext cx="3607871" cy="743273"/>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1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100" name="Text Placeholder 16">
            <a:extLst>
              <a:ext uri="{FF2B5EF4-FFF2-40B4-BE49-F238E27FC236}">
                <a16:creationId xmlns:a16="http://schemas.microsoft.com/office/drawing/2014/main" id="{0A2AA974-1D6B-249E-71A0-89BAB057D18D}"/>
              </a:ext>
            </a:extLst>
          </p:cNvPr>
          <p:cNvSpPr>
            <a:spLocks noGrp="1"/>
          </p:cNvSpPr>
          <p:nvPr>
            <p:ph type="body" sz="quarter" idx="33" hasCustomPrompt="1"/>
          </p:nvPr>
        </p:nvSpPr>
        <p:spPr>
          <a:xfrm>
            <a:off x="362594" y="4848879"/>
            <a:ext cx="3607871" cy="347327"/>
          </a:xfrm>
        </p:spPr>
        <p:txBody>
          <a:bodyPr anchor="ctr">
            <a:noAutofit/>
          </a:bodyPr>
          <a:lstStyle>
            <a:lvl1pPr marL="0" indent="0" algn="l" defTabSz="914400" rtl="0" eaLnBrk="1" latinLnBrk="0" hangingPunct="1">
              <a:lnSpc>
                <a:spcPct val="90000"/>
              </a:lnSpc>
              <a:spcBef>
                <a:spcPts val="1000"/>
              </a:spcBef>
              <a:buFont typeface="Arial" panose="020B0604020202020204" pitchFamily="34" charset="0"/>
              <a:buNone/>
              <a:defRPr lang="en-IN" sz="1400" b="1" kern="1200" spc="0" dirty="0">
                <a:solidFill>
                  <a:schemeClr val="accent4"/>
                </a:solidFill>
                <a:latin typeface="+mn-lt"/>
                <a:ea typeface="+mn-ea"/>
                <a:cs typeface="+mn-cs"/>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subtitle</a:t>
            </a:r>
            <a:endParaRPr lang="en-IN"/>
          </a:p>
        </p:txBody>
      </p:sp>
    </p:spTree>
    <p:extLst>
      <p:ext uri="{BB962C8B-B14F-4D97-AF65-F5344CB8AC3E}">
        <p14:creationId xmlns:p14="http://schemas.microsoft.com/office/powerpoint/2010/main" val="34749716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6 Point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AB858-FF9A-4BB4-9318-A110A9AF4A04}"/>
              </a:ext>
            </a:extLst>
          </p:cNvPr>
          <p:cNvSpPr>
            <a:spLocks noGrp="1"/>
          </p:cNvSpPr>
          <p:nvPr>
            <p:ph type="title"/>
          </p:nvPr>
        </p:nvSpPr>
        <p:spPr/>
        <p:txBody>
          <a:bodyPr/>
          <a:lstStyle>
            <a:lvl1pPr>
              <a:defRPr>
                <a:solidFill>
                  <a:schemeClr val="accent1"/>
                </a:solidFill>
              </a:defRPr>
            </a:lvl1pPr>
          </a:lstStyle>
          <a:p>
            <a:r>
              <a:rPr lang="en-US"/>
              <a:t>Click to edit Master title style</a:t>
            </a:r>
          </a:p>
        </p:txBody>
      </p:sp>
      <p:sp>
        <p:nvSpPr>
          <p:cNvPr id="108" name="Text Placeholder 28">
            <a:extLst>
              <a:ext uri="{FF2B5EF4-FFF2-40B4-BE49-F238E27FC236}">
                <a16:creationId xmlns:a16="http://schemas.microsoft.com/office/drawing/2014/main" id="{1D5364C6-FD5C-2F64-F170-E259C742E2E5}"/>
              </a:ext>
            </a:extLst>
          </p:cNvPr>
          <p:cNvSpPr>
            <a:spLocks noGrp="1"/>
          </p:cNvSpPr>
          <p:nvPr>
            <p:ph type="body" sz="quarter" idx="13"/>
          </p:nvPr>
        </p:nvSpPr>
        <p:spPr>
          <a:xfrm>
            <a:off x="333375" y="1134363"/>
            <a:ext cx="11489896" cy="572183"/>
          </a:xfrm>
        </p:spPr>
        <p:txBody>
          <a:bodyPr>
            <a:normAutofit/>
          </a:bodyPr>
          <a:lstStyle>
            <a:lvl1pPr marL="0" indent="0" algn="l">
              <a:buNone/>
              <a:defRPr sz="1200">
                <a:solidFill>
                  <a:schemeClr val="tx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a:t>Click to edit Master text styles</a:t>
            </a:r>
          </a:p>
        </p:txBody>
      </p:sp>
      <p:sp>
        <p:nvSpPr>
          <p:cNvPr id="46" name="Text Placeholder 16">
            <a:extLst>
              <a:ext uri="{FF2B5EF4-FFF2-40B4-BE49-F238E27FC236}">
                <a16:creationId xmlns:a16="http://schemas.microsoft.com/office/drawing/2014/main" id="{8455C53D-A98F-9AF7-0D09-2AA1D3D8784E}"/>
              </a:ext>
            </a:extLst>
          </p:cNvPr>
          <p:cNvSpPr>
            <a:spLocks noGrp="1"/>
          </p:cNvSpPr>
          <p:nvPr>
            <p:ph type="body" sz="quarter" idx="28"/>
          </p:nvPr>
        </p:nvSpPr>
        <p:spPr>
          <a:xfrm>
            <a:off x="822807" y="2506496"/>
            <a:ext cx="3166258" cy="1015053"/>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1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48" name="Text Placeholder 16">
            <a:extLst>
              <a:ext uri="{FF2B5EF4-FFF2-40B4-BE49-F238E27FC236}">
                <a16:creationId xmlns:a16="http://schemas.microsoft.com/office/drawing/2014/main" id="{C95B5F04-C474-AD7E-ABBF-376EB0201004}"/>
              </a:ext>
            </a:extLst>
          </p:cNvPr>
          <p:cNvSpPr>
            <a:spLocks noGrp="1"/>
          </p:cNvSpPr>
          <p:nvPr>
            <p:ph type="body" sz="quarter" idx="29"/>
          </p:nvPr>
        </p:nvSpPr>
        <p:spPr>
          <a:xfrm>
            <a:off x="4547082" y="2506496"/>
            <a:ext cx="3166258" cy="1015053"/>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1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49" name="Text Placeholder 16">
            <a:extLst>
              <a:ext uri="{FF2B5EF4-FFF2-40B4-BE49-F238E27FC236}">
                <a16:creationId xmlns:a16="http://schemas.microsoft.com/office/drawing/2014/main" id="{AD824ABA-09DB-89EF-B496-7BFDDF9EDCB2}"/>
              </a:ext>
            </a:extLst>
          </p:cNvPr>
          <p:cNvSpPr>
            <a:spLocks noGrp="1"/>
          </p:cNvSpPr>
          <p:nvPr>
            <p:ph type="body" sz="quarter" idx="30"/>
          </p:nvPr>
        </p:nvSpPr>
        <p:spPr>
          <a:xfrm>
            <a:off x="8271357" y="2506496"/>
            <a:ext cx="3166258" cy="1015053"/>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1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50" name="Text Placeholder 16">
            <a:extLst>
              <a:ext uri="{FF2B5EF4-FFF2-40B4-BE49-F238E27FC236}">
                <a16:creationId xmlns:a16="http://schemas.microsoft.com/office/drawing/2014/main" id="{9F217105-F036-8D2E-FCDE-8DE3DEEEE1E1}"/>
              </a:ext>
            </a:extLst>
          </p:cNvPr>
          <p:cNvSpPr>
            <a:spLocks noGrp="1"/>
          </p:cNvSpPr>
          <p:nvPr>
            <p:ph type="body" sz="quarter" idx="31"/>
          </p:nvPr>
        </p:nvSpPr>
        <p:spPr>
          <a:xfrm>
            <a:off x="822807" y="4444737"/>
            <a:ext cx="3166258" cy="1015053"/>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1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51" name="Text Placeholder 16">
            <a:extLst>
              <a:ext uri="{FF2B5EF4-FFF2-40B4-BE49-F238E27FC236}">
                <a16:creationId xmlns:a16="http://schemas.microsoft.com/office/drawing/2014/main" id="{173ABC40-415F-F4E0-70FB-AB8DEA9212C6}"/>
              </a:ext>
            </a:extLst>
          </p:cNvPr>
          <p:cNvSpPr>
            <a:spLocks noGrp="1"/>
          </p:cNvSpPr>
          <p:nvPr>
            <p:ph type="body" sz="quarter" idx="32"/>
          </p:nvPr>
        </p:nvSpPr>
        <p:spPr>
          <a:xfrm>
            <a:off x="4547082" y="4444737"/>
            <a:ext cx="3166258" cy="1015053"/>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1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52" name="Text Placeholder 16">
            <a:extLst>
              <a:ext uri="{FF2B5EF4-FFF2-40B4-BE49-F238E27FC236}">
                <a16:creationId xmlns:a16="http://schemas.microsoft.com/office/drawing/2014/main" id="{017C0CB6-A5D7-D88A-A8EB-94375DE21FA0}"/>
              </a:ext>
            </a:extLst>
          </p:cNvPr>
          <p:cNvSpPr>
            <a:spLocks noGrp="1"/>
          </p:cNvSpPr>
          <p:nvPr>
            <p:ph type="body" sz="quarter" idx="33"/>
          </p:nvPr>
        </p:nvSpPr>
        <p:spPr>
          <a:xfrm>
            <a:off x="8271357" y="4444737"/>
            <a:ext cx="3166258" cy="1015053"/>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1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Tree>
    <p:extLst>
      <p:ext uri="{BB962C8B-B14F-4D97-AF65-F5344CB8AC3E}">
        <p14:creationId xmlns:p14="http://schemas.microsoft.com/office/powerpoint/2010/main" val="21464947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Image and 3 point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AB858-FF9A-4BB4-9318-A110A9AF4A04}"/>
              </a:ext>
            </a:extLst>
          </p:cNvPr>
          <p:cNvSpPr>
            <a:spLocks noGrp="1"/>
          </p:cNvSpPr>
          <p:nvPr userDrawn="1">
            <p:ph type="title"/>
          </p:nvPr>
        </p:nvSpPr>
        <p:spPr>
          <a:xfrm>
            <a:off x="333374" y="241485"/>
            <a:ext cx="7196385" cy="752475"/>
          </a:xfrm>
        </p:spPr>
        <p:txBody>
          <a:bodyPr/>
          <a:lstStyle>
            <a:lvl1pPr>
              <a:defRPr>
                <a:solidFill>
                  <a:schemeClr val="accent1"/>
                </a:solidFill>
              </a:defRPr>
            </a:lvl1pPr>
          </a:lstStyle>
          <a:p>
            <a:r>
              <a:rPr lang="en-US"/>
              <a:t>Click to edit Master title style</a:t>
            </a:r>
          </a:p>
        </p:txBody>
      </p:sp>
      <p:sp>
        <p:nvSpPr>
          <p:cNvPr id="108" name="Text Placeholder 28">
            <a:extLst>
              <a:ext uri="{FF2B5EF4-FFF2-40B4-BE49-F238E27FC236}">
                <a16:creationId xmlns:a16="http://schemas.microsoft.com/office/drawing/2014/main" id="{1D5364C6-FD5C-2F64-F170-E259C742E2E5}"/>
              </a:ext>
            </a:extLst>
          </p:cNvPr>
          <p:cNvSpPr>
            <a:spLocks noGrp="1"/>
          </p:cNvSpPr>
          <p:nvPr userDrawn="1">
            <p:ph type="body" sz="quarter" idx="13"/>
          </p:nvPr>
        </p:nvSpPr>
        <p:spPr>
          <a:xfrm>
            <a:off x="333375" y="1134363"/>
            <a:ext cx="7196384" cy="572183"/>
          </a:xfrm>
        </p:spPr>
        <p:txBody>
          <a:bodyPr>
            <a:normAutofit/>
          </a:bodyPr>
          <a:lstStyle>
            <a:lvl1pPr marL="0" indent="0" algn="l">
              <a:buNone/>
              <a:defRPr sz="1200">
                <a:solidFill>
                  <a:schemeClr val="tx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a:t>Click to edit Master text styles</a:t>
            </a:r>
          </a:p>
        </p:txBody>
      </p:sp>
      <p:sp>
        <p:nvSpPr>
          <p:cNvPr id="95" name="Text Placeholder 16">
            <a:extLst>
              <a:ext uri="{FF2B5EF4-FFF2-40B4-BE49-F238E27FC236}">
                <a16:creationId xmlns:a16="http://schemas.microsoft.com/office/drawing/2014/main" id="{414C6206-8AAE-3366-AB1E-022E72A1A491}"/>
              </a:ext>
            </a:extLst>
          </p:cNvPr>
          <p:cNvSpPr>
            <a:spLocks noGrp="1"/>
          </p:cNvSpPr>
          <p:nvPr userDrawn="1">
            <p:ph type="body" sz="quarter" idx="28"/>
          </p:nvPr>
        </p:nvSpPr>
        <p:spPr>
          <a:xfrm>
            <a:off x="366654" y="2584527"/>
            <a:ext cx="2700396" cy="2597073"/>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1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96" name="Text Placeholder 16">
            <a:extLst>
              <a:ext uri="{FF2B5EF4-FFF2-40B4-BE49-F238E27FC236}">
                <a16:creationId xmlns:a16="http://schemas.microsoft.com/office/drawing/2014/main" id="{60419C37-3787-D8DF-1B78-DAB239614AAF}"/>
              </a:ext>
            </a:extLst>
          </p:cNvPr>
          <p:cNvSpPr>
            <a:spLocks noGrp="1"/>
          </p:cNvSpPr>
          <p:nvPr userDrawn="1">
            <p:ph type="body" sz="quarter" idx="29" hasCustomPrompt="1"/>
          </p:nvPr>
        </p:nvSpPr>
        <p:spPr>
          <a:xfrm>
            <a:off x="366653" y="2152071"/>
            <a:ext cx="2700396" cy="347327"/>
          </a:xfrm>
        </p:spPr>
        <p:txBody>
          <a:bodyPr anchor="ctr">
            <a:noAutofit/>
          </a:bodyPr>
          <a:lstStyle>
            <a:lvl1pPr marL="0" indent="0" algn="l" defTabSz="914400" rtl="0" eaLnBrk="1" latinLnBrk="0" hangingPunct="1">
              <a:lnSpc>
                <a:spcPct val="90000"/>
              </a:lnSpc>
              <a:spcBef>
                <a:spcPts val="1000"/>
              </a:spcBef>
              <a:buFont typeface="Arial" panose="020B0604020202020204" pitchFamily="34" charset="0"/>
              <a:buNone/>
              <a:defRPr lang="en-IN" sz="1400" b="1" kern="1200" spc="0" dirty="0">
                <a:solidFill>
                  <a:schemeClr val="accent4"/>
                </a:solidFill>
                <a:latin typeface="+mn-lt"/>
                <a:ea typeface="+mn-ea"/>
                <a:cs typeface="+mn-cs"/>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subtitle</a:t>
            </a:r>
            <a:endParaRPr lang="en-IN"/>
          </a:p>
        </p:txBody>
      </p:sp>
      <p:sp>
        <p:nvSpPr>
          <p:cNvPr id="15" name="Text Placeholder 16">
            <a:extLst>
              <a:ext uri="{FF2B5EF4-FFF2-40B4-BE49-F238E27FC236}">
                <a16:creationId xmlns:a16="http://schemas.microsoft.com/office/drawing/2014/main" id="{0D9E6A59-0F8D-C794-A2ED-E42CC56730C4}"/>
              </a:ext>
            </a:extLst>
          </p:cNvPr>
          <p:cNvSpPr>
            <a:spLocks noGrp="1"/>
          </p:cNvSpPr>
          <p:nvPr userDrawn="1">
            <p:ph type="body" sz="quarter" idx="30"/>
          </p:nvPr>
        </p:nvSpPr>
        <p:spPr>
          <a:xfrm>
            <a:off x="3242571" y="2584527"/>
            <a:ext cx="2700396" cy="2597073"/>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1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16" name="Text Placeholder 16">
            <a:extLst>
              <a:ext uri="{FF2B5EF4-FFF2-40B4-BE49-F238E27FC236}">
                <a16:creationId xmlns:a16="http://schemas.microsoft.com/office/drawing/2014/main" id="{5CD16E2B-E636-F706-F4A1-2567C9C5140B}"/>
              </a:ext>
            </a:extLst>
          </p:cNvPr>
          <p:cNvSpPr>
            <a:spLocks noGrp="1"/>
          </p:cNvSpPr>
          <p:nvPr userDrawn="1">
            <p:ph type="body" sz="quarter" idx="31" hasCustomPrompt="1"/>
          </p:nvPr>
        </p:nvSpPr>
        <p:spPr>
          <a:xfrm>
            <a:off x="3242570" y="2152071"/>
            <a:ext cx="2700396" cy="347327"/>
          </a:xfrm>
        </p:spPr>
        <p:txBody>
          <a:bodyPr anchor="ctr">
            <a:noAutofit/>
          </a:bodyPr>
          <a:lstStyle>
            <a:lvl1pPr marL="0" indent="0" algn="l" defTabSz="914400" rtl="0" eaLnBrk="1" latinLnBrk="0" hangingPunct="1">
              <a:lnSpc>
                <a:spcPct val="90000"/>
              </a:lnSpc>
              <a:spcBef>
                <a:spcPts val="1000"/>
              </a:spcBef>
              <a:buFont typeface="Arial" panose="020B0604020202020204" pitchFamily="34" charset="0"/>
              <a:buNone/>
              <a:defRPr lang="en-IN" sz="1400" b="1" kern="1200" spc="0" dirty="0">
                <a:solidFill>
                  <a:schemeClr val="accent4"/>
                </a:solidFill>
                <a:latin typeface="+mn-lt"/>
                <a:ea typeface="+mn-ea"/>
                <a:cs typeface="+mn-cs"/>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subtitle</a:t>
            </a:r>
            <a:endParaRPr lang="en-IN"/>
          </a:p>
        </p:txBody>
      </p:sp>
      <p:sp>
        <p:nvSpPr>
          <p:cNvPr id="18" name="Text Placeholder 16">
            <a:extLst>
              <a:ext uri="{FF2B5EF4-FFF2-40B4-BE49-F238E27FC236}">
                <a16:creationId xmlns:a16="http://schemas.microsoft.com/office/drawing/2014/main" id="{4ED5999A-01BC-0339-E385-9AD7015D6181}"/>
              </a:ext>
            </a:extLst>
          </p:cNvPr>
          <p:cNvSpPr>
            <a:spLocks noGrp="1"/>
          </p:cNvSpPr>
          <p:nvPr userDrawn="1">
            <p:ph type="body" sz="quarter" idx="32"/>
          </p:nvPr>
        </p:nvSpPr>
        <p:spPr>
          <a:xfrm>
            <a:off x="6151769" y="2584527"/>
            <a:ext cx="2700396" cy="2597073"/>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1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19" name="Text Placeholder 16">
            <a:extLst>
              <a:ext uri="{FF2B5EF4-FFF2-40B4-BE49-F238E27FC236}">
                <a16:creationId xmlns:a16="http://schemas.microsoft.com/office/drawing/2014/main" id="{E58AF1F9-A9BB-8EA4-0B24-0CE77A24F1FF}"/>
              </a:ext>
            </a:extLst>
          </p:cNvPr>
          <p:cNvSpPr>
            <a:spLocks noGrp="1"/>
          </p:cNvSpPr>
          <p:nvPr userDrawn="1">
            <p:ph type="body" sz="quarter" idx="33" hasCustomPrompt="1"/>
          </p:nvPr>
        </p:nvSpPr>
        <p:spPr>
          <a:xfrm>
            <a:off x="6151768" y="2152071"/>
            <a:ext cx="2700396" cy="347327"/>
          </a:xfrm>
        </p:spPr>
        <p:txBody>
          <a:bodyPr anchor="ctr">
            <a:noAutofit/>
          </a:bodyPr>
          <a:lstStyle>
            <a:lvl1pPr marL="0" indent="0" algn="l" defTabSz="914400" rtl="0" eaLnBrk="1" latinLnBrk="0" hangingPunct="1">
              <a:lnSpc>
                <a:spcPct val="90000"/>
              </a:lnSpc>
              <a:spcBef>
                <a:spcPts val="1000"/>
              </a:spcBef>
              <a:buFont typeface="Arial" panose="020B0604020202020204" pitchFamily="34" charset="0"/>
              <a:buNone/>
              <a:defRPr lang="en-IN" sz="1400" b="1" kern="1200" spc="0" dirty="0">
                <a:solidFill>
                  <a:schemeClr val="accent4"/>
                </a:solidFill>
                <a:latin typeface="+mn-lt"/>
                <a:ea typeface="+mn-ea"/>
                <a:cs typeface="+mn-cs"/>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subtitle</a:t>
            </a:r>
            <a:endParaRPr lang="en-IN"/>
          </a:p>
        </p:txBody>
      </p:sp>
      <p:sp>
        <p:nvSpPr>
          <p:cNvPr id="22" name="Text Placeholder 28">
            <a:extLst>
              <a:ext uri="{FF2B5EF4-FFF2-40B4-BE49-F238E27FC236}">
                <a16:creationId xmlns:a16="http://schemas.microsoft.com/office/drawing/2014/main" id="{E42BC875-B62F-A21D-F9DF-E8AA3C4D06E8}"/>
              </a:ext>
            </a:extLst>
          </p:cNvPr>
          <p:cNvSpPr>
            <a:spLocks noGrp="1"/>
          </p:cNvSpPr>
          <p:nvPr>
            <p:ph type="body" sz="quarter" idx="34"/>
          </p:nvPr>
        </p:nvSpPr>
        <p:spPr>
          <a:xfrm>
            <a:off x="366653" y="5538529"/>
            <a:ext cx="7196384" cy="455870"/>
          </a:xfrm>
        </p:spPr>
        <p:txBody>
          <a:bodyPr>
            <a:normAutofit/>
          </a:bodyPr>
          <a:lstStyle>
            <a:lvl1pPr marL="0" indent="0" algn="l">
              <a:buNone/>
              <a:defRPr sz="1200">
                <a:solidFill>
                  <a:schemeClr val="tx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a:t>Click to edit Master text styles</a:t>
            </a:r>
          </a:p>
        </p:txBody>
      </p:sp>
    </p:spTree>
    <p:extLst>
      <p:ext uri="{BB962C8B-B14F-4D97-AF65-F5344CB8AC3E}">
        <p14:creationId xmlns:p14="http://schemas.microsoft.com/office/powerpoint/2010/main" val="10396218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Image and 4 point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AB858-FF9A-4BB4-9318-A110A9AF4A04}"/>
              </a:ext>
            </a:extLst>
          </p:cNvPr>
          <p:cNvSpPr>
            <a:spLocks noGrp="1"/>
          </p:cNvSpPr>
          <p:nvPr>
            <p:ph type="title"/>
          </p:nvPr>
        </p:nvSpPr>
        <p:spPr/>
        <p:txBody>
          <a:bodyPr/>
          <a:lstStyle>
            <a:lvl1pPr>
              <a:defRPr>
                <a:solidFill>
                  <a:schemeClr val="accent1"/>
                </a:solidFill>
              </a:defRPr>
            </a:lvl1pPr>
          </a:lstStyle>
          <a:p>
            <a:r>
              <a:rPr lang="en-US"/>
              <a:t>Click to edit Master title style</a:t>
            </a:r>
          </a:p>
        </p:txBody>
      </p:sp>
      <p:sp>
        <p:nvSpPr>
          <p:cNvPr id="108" name="Text Placeholder 28">
            <a:extLst>
              <a:ext uri="{FF2B5EF4-FFF2-40B4-BE49-F238E27FC236}">
                <a16:creationId xmlns:a16="http://schemas.microsoft.com/office/drawing/2014/main" id="{1D5364C6-FD5C-2F64-F170-E259C742E2E5}"/>
              </a:ext>
            </a:extLst>
          </p:cNvPr>
          <p:cNvSpPr>
            <a:spLocks noGrp="1"/>
          </p:cNvSpPr>
          <p:nvPr>
            <p:ph type="body" sz="quarter" idx="13"/>
          </p:nvPr>
        </p:nvSpPr>
        <p:spPr>
          <a:xfrm>
            <a:off x="333374" y="1134363"/>
            <a:ext cx="11489896" cy="572183"/>
          </a:xfrm>
        </p:spPr>
        <p:txBody>
          <a:bodyPr>
            <a:normAutofit/>
          </a:bodyPr>
          <a:lstStyle>
            <a:lvl1pPr marL="0" indent="0" algn="l">
              <a:buNone/>
              <a:defRPr sz="1200">
                <a:solidFill>
                  <a:schemeClr val="tx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a:t>Click to edit Master text styles</a:t>
            </a:r>
          </a:p>
        </p:txBody>
      </p:sp>
      <p:cxnSp>
        <p:nvCxnSpPr>
          <p:cNvPr id="10" name="Straight Connector 9">
            <a:extLst>
              <a:ext uri="{FF2B5EF4-FFF2-40B4-BE49-F238E27FC236}">
                <a16:creationId xmlns:a16="http://schemas.microsoft.com/office/drawing/2014/main" id="{99A3FA79-B4EA-89E7-B6DB-F9925A64FEA8}"/>
              </a:ext>
            </a:extLst>
          </p:cNvPr>
          <p:cNvCxnSpPr>
            <a:cxnSpLocks/>
          </p:cNvCxnSpPr>
          <p:nvPr/>
        </p:nvCxnSpPr>
        <p:spPr>
          <a:xfrm flipH="1">
            <a:off x="5134821" y="2794643"/>
            <a:ext cx="668844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CEEC5CE-57C3-57DD-0B62-1D6F3FC100F1}"/>
              </a:ext>
            </a:extLst>
          </p:cNvPr>
          <p:cNvCxnSpPr>
            <a:cxnSpLocks/>
          </p:cNvCxnSpPr>
          <p:nvPr/>
        </p:nvCxnSpPr>
        <p:spPr>
          <a:xfrm flipH="1">
            <a:off x="5134821" y="3950536"/>
            <a:ext cx="668844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3" name="Text Placeholder 16">
            <a:extLst>
              <a:ext uri="{FF2B5EF4-FFF2-40B4-BE49-F238E27FC236}">
                <a16:creationId xmlns:a16="http://schemas.microsoft.com/office/drawing/2014/main" id="{AD30149B-C3C3-830C-B482-4D51FE9058EE}"/>
              </a:ext>
            </a:extLst>
          </p:cNvPr>
          <p:cNvSpPr>
            <a:spLocks noGrp="1"/>
          </p:cNvSpPr>
          <p:nvPr>
            <p:ph type="body" sz="quarter" idx="34"/>
          </p:nvPr>
        </p:nvSpPr>
        <p:spPr>
          <a:xfrm>
            <a:off x="5137186" y="1768571"/>
            <a:ext cx="6686083" cy="896251"/>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1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36" name="Text Placeholder 16">
            <a:extLst>
              <a:ext uri="{FF2B5EF4-FFF2-40B4-BE49-F238E27FC236}">
                <a16:creationId xmlns:a16="http://schemas.microsoft.com/office/drawing/2014/main" id="{13C02FE5-94D2-F646-B43B-9084F4EB4FE2}"/>
              </a:ext>
            </a:extLst>
          </p:cNvPr>
          <p:cNvSpPr>
            <a:spLocks noGrp="1"/>
          </p:cNvSpPr>
          <p:nvPr>
            <p:ph type="body" sz="quarter" idx="35"/>
          </p:nvPr>
        </p:nvSpPr>
        <p:spPr>
          <a:xfrm>
            <a:off x="5137186" y="2924464"/>
            <a:ext cx="6686083" cy="896251"/>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1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39" name="Text Placeholder 16">
            <a:extLst>
              <a:ext uri="{FF2B5EF4-FFF2-40B4-BE49-F238E27FC236}">
                <a16:creationId xmlns:a16="http://schemas.microsoft.com/office/drawing/2014/main" id="{A2160A3D-CBC6-9BA6-4C88-CF35C042EBC8}"/>
              </a:ext>
            </a:extLst>
          </p:cNvPr>
          <p:cNvSpPr>
            <a:spLocks noGrp="1"/>
          </p:cNvSpPr>
          <p:nvPr>
            <p:ph type="body" sz="quarter" idx="36"/>
          </p:nvPr>
        </p:nvSpPr>
        <p:spPr>
          <a:xfrm>
            <a:off x="5137186" y="4080357"/>
            <a:ext cx="6686083" cy="896251"/>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1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41" name="Text Placeholder 16">
            <a:extLst>
              <a:ext uri="{FF2B5EF4-FFF2-40B4-BE49-F238E27FC236}">
                <a16:creationId xmlns:a16="http://schemas.microsoft.com/office/drawing/2014/main" id="{D2B80012-B90F-BC6B-6C67-809F6585E055}"/>
              </a:ext>
            </a:extLst>
          </p:cNvPr>
          <p:cNvSpPr>
            <a:spLocks noGrp="1"/>
          </p:cNvSpPr>
          <p:nvPr>
            <p:ph type="body" sz="quarter" idx="37"/>
          </p:nvPr>
        </p:nvSpPr>
        <p:spPr>
          <a:xfrm>
            <a:off x="5137186" y="5236252"/>
            <a:ext cx="6686083" cy="896251"/>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1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cxnSp>
        <p:nvCxnSpPr>
          <p:cNvPr id="42" name="Straight Connector 41">
            <a:extLst>
              <a:ext uri="{FF2B5EF4-FFF2-40B4-BE49-F238E27FC236}">
                <a16:creationId xmlns:a16="http://schemas.microsoft.com/office/drawing/2014/main" id="{D5BEAD72-1B36-11B2-9568-22C2CD246B7A}"/>
              </a:ext>
            </a:extLst>
          </p:cNvPr>
          <p:cNvCxnSpPr>
            <a:cxnSpLocks/>
          </p:cNvCxnSpPr>
          <p:nvPr userDrawn="1"/>
        </p:nvCxnSpPr>
        <p:spPr>
          <a:xfrm flipH="1">
            <a:off x="5134821" y="5106429"/>
            <a:ext cx="668844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635620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ircle and 6 point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AB858-FF9A-4BB4-9318-A110A9AF4A04}"/>
              </a:ext>
            </a:extLst>
          </p:cNvPr>
          <p:cNvSpPr>
            <a:spLocks noGrp="1"/>
          </p:cNvSpPr>
          <p:nvPr>
            <p:ph type="title"/>
          </p:nvPr>
        </p:nvSpPr>
        <p:spPr/>
        <p:txBody>
          <a:bodyPr/>
          <a:lstStyle>
            <a:lvl1pPr>
              <a:defRPr>
                <a:solidFill>
                  <a:schemeClr val="accent1"/>
                </a:solidFill>
              </a:defRPr>
            </a:lvl1pPr>
          </a:lstStyle>
          <a:p>
            <a:r>
              <a:rPr lang="en-US"/>
              <a:t>Click to edit Master title style</a:t>
            </a:r>
          </a:p>
        </p:txBody>
      </p:sp>
      <p:sp>
        <p:nvSpPr>
          <p:cNvPr id="83" name="Text Placeholder 28">
            <a:extLst>
              <a:ext uri="{FF2B5EF4-FFF2-40B4-BE49-F238E27FC236}">
                <a16:creationId xmlns:a16="http://schemas.microsoft.com/office/drawing/2014/main" id="{69A816E5-AA47-4BD4-A686-7B65491FB94F}"/>
              </a:ext>
            </a:extLst>
          </p:cNvPr>
          <p:cNvSpPr>
            <a:spLocks noGrp="1"/>
          </p:cNvSpPr>
          <p:nvPr>
            <p:ph type="body" sz="quarter" idx="13"/>
          </p:nvPr>
        </p:nvSpPr>
        <p:spPr>
          <a:xfrm>
            <a:off x="333374" y="1134363"/>
            <a:ext cx="11489896" cy="1062971"/>
          </a:xfrm>
        </p:spPr>
        <p:txBody>
          <a:bodyPr>
            <a:normAutofit/>
          </a:bodyPr>
          <a:lstStyle>
            <a:lvl1pPr marL="0" indent="0" algn="l">
              <a:buNone/>
              <a:defRPr sz="1200">
                <a:solidFill>
                  <a:schemeClr val="tx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a:t>Click to edit Master text styles</a:t>
            </a:r>
          </a:p>
        </p:txBody>
      </p:sp>
      <p:sp>
        <p:nvSpPr>
          <p:cNvPr id="85" name="Text Placeholder 16">
            <a:extLst>
              <a:ext uri="{FF2B5EF4-FFF2-40B4-BE49-F238E27FC236}">
                <a16:creationId xmlns:a16="http://schemas.microsoft.com/office/drawing/2014/main" id="{C716BA0D-08BF-7A98-CFA8-4F56ED892C93}"/>
              </a:ext>
            </a:extLst>
          </p:cNvPr>
          <p:cNvSpPr>
            <a:spLocks noGrp="1"/>
          </p:cNvSpPr>
          <p:nvPr>
            <p:ph type="body" sz="quarter" idx="35"/>
          </p:nvPr>
        </p:nvSpPr>
        <p:spPr>
          <a:xfrm>
            <a:off x="333374" y="2814114"/>
            <a:ext cx="3654301" cy="896251"/>
          </a:xfrm>
        </p:spPr>
        <p:txBody>
          <a:bodyPr anchor="ct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200" kern="1200" dirty="0">
                <a:solidFill>
                  <a:schemeClr val="tx2"/>
                </a:solidFill>
                <a:latin typeface="+mn-lt"/>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86" name="Text Placeholder 16">
            <a:extLst>
              <a:ext uri="{FF2B5EF4-FFF2-40B4-BE49-F238E27FC236}">
                <a16:creationId xmlns:a16="http://schemas.microsoft.com/office/drawing/2014/main" id="{316BD91F-AA61-3BCD-3EC1-659F783E72A8}"/>
              </a:ext>
            </a:extLst>
          </p:cNvPr>
          <p:cNvSpPr>
            <a:spLocks noGrp="1"/>
          </p:cNvSpPr>
          <p:nvPr>
            <p:ph type="body" sz="quarter" idx="36"/>
          </p:nvPr>
        </p:nvSpPr>
        <p:spPr>
          <a:xfrm>
            <a:off x="333373" y="3815528"/>
            <a:ext cx="3380837" cy="896251"/>
          </a:xfrm>
        </p:spPr>
        <p:txBody>
          <a:bodyPr anchor="ct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200" kern="1200" dirty="0">
                <a:solidFill>
                  <a:schemeClr val="tx2"/>
                </a:solidFill>
                <a:latin typeface="+mn-lt"/>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87" name="Text Placeholder 16">
            <a:extLst>
              <a:ext uri="{FF2B5EF4-FFF2-40B4-BE49-F238E27FC236}">
                <a16:creationId xmlns:a16="http://schemas.microsoft.com/office/drawing/2014/main" id="{6FDE740B-2490-0952-6E3C-E7D0AF15332C}"/>
              </a:ext>
            </a:extLst>
          </p:cNvPr>
          <p:cNvSpPr>
            <a:spLocks noGrp="1"/>
          </p:cNvSpPr>
          <p:nvPr>
            <p:ph type="body" sz="quarter" idx="37"/>
          </p:nvPr>
        </p:nvSpPr>
        <p:spPr>
          <a:xfrm>
            <a:off x="333372" y="4816942"/>
            <a:ext cx="3654301" cy="896251"/>
          </a:xfrm>
        </p:spPr>
        <p:txBody>
          <a:bodyPr anchor="ct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200" kern="1200" dirty="0">
                <a:solidFill>
                  <a:schemeClr val="tx2"/>
                </a:solidFill>
                <a:latin typeface="+mn-lt"/>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88" name="Text Placeholder 16">
            <a:extLst>
              <a:ext uri="{FF2B5EF4-FFF2-40B4-BE49-F238E27FC236}">
                <a16:creationId xmlns:a16="http://schemas.microsoft.com/office/drawing/2014/main" id="{5F1DFF39-CA88-D24E-05F9-FF61E6B2A1CB}"/>
              </a:ext>
            </a:extLst>
          </p:cNvPr>
          <p:cNvSpPr>
            <a:spLocks noGrp="1"/>
          </p:cNvSpPr>
          <p:nvPr>
            <p:ph type="body" sz="quarter" idx="38"/>
          </p:nvPr>
        </p:nvSpPr>
        <p:spPr>
          <a:xfrm>
            <a:off x="8162327" y="2814114"/>
            <a:ext cx="3654301" cy="896251"/>
          </a:xfrm>
        </p:spPr>
        <p:txBody>
          <a:bodyPr anchor="ct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200" kern="1200" dirty="0">
                <a:solidFill>
                  <a:schemeClr val="tx2"/>
                </a:solidFill>
                <a:latin typeface="+mn-lt"/>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89" name="Text Placeholder 16">
            <a:extLst>
              <a:ext uri="{FF2B5EF4-FFF2-40B4-BE49-F238E27FC236}">
                <a16:creationId xmlns:a16="http://schemas.microsoft.com/office/drawing/2014/main" id="{A19E1787-FAD9-AA4E-B377-87B5B82D83A8}"/>
              </a:ext>
            </a:extLst>
          </p:cNvPr>
          <p:cNvSpPr>
            <a:spLocks noGrp="1"/>
          </p:cNvSpPr>
          <p:nvPr>
            <p:ph type="body" sz="quarter" idx="39"/>
          </p:nvPr>
        </p:nvSpPr>
        <p:spPr>
          <a:xfrm>
            <a:off x="8435791" y="3815528"/>
            <a:ext cx="3380837" cy="896251"/>
          </a:xfrm>
        </p:spPr>
        <p:txBody>
          <a:bodyPr anchor="ct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200" kern="1200" dirty="0">
                <a:solidFill>
                  <a:schemeClr val="tx2"/>
                </a:solidFill>
                <a:latin typeface="+mn-lt"/>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90" name="Text Placeholder 16">
            <a:extLst>
              <a:ext uri="{FF2B5EF4-FFF2-40B4-BE49-F238E27FC236}">
                <a16:creationId xmlns:a16="http://schemas.microsoft.com/office/drawing/2014/main" id="{EECFE2A7-0735-12D4-C51C-53AAD29D42BE}"/>
              </a:ext>
            </a:extLst>
          </p:cNvPr>
          <p:cNvSpPr>
            <a:spLocks noGrp="1"/>
          </p:cNvSpPr>
          <p:nvPr>
            <p:ph type="body" sz="quarter" idx="40"/>
          </p:nvPr>
        </p:nvSpPr>
        <p:spPr>
          <a:xfrm>
            <a:off x="8162327" y="4816942"/>
            <a:ext cx="3654301" cy="896251"/>
          </a:xfrm>
        </p:spPr>
        <p:txBody>
          <a:bodyPr anchor="ct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200" kern="1200" dirty="0">
                <a:solidFill>
                  <a:schemeClr val="tx2"/>
                </a:solidFill>
                <a:latin typeface="+mn-lt"/>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Tree>
    <p:extLst>
      <p:ext uri="{BB962C8B-B14F-4D97-AF65-F5344CB8AC3E}">
        <p14:creationId xmlns:p14="http://schemas.microsoft.com/office/powerpoint/2010/main" val="378180824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5 text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AB858-FF9A-4BB4-9318-A110A9AF4A04}"/>
              </a:ext>
            </a:extLst>
          </p:cNvPr>
          <p:cNvSpPr>
            <a:spLocks noGrp="1"/>
          </p:cNvSpPr>
          <p:nvPr>
            <p:ph type="title"/>
          </p:nvPr>
        </p:nvSpPr>
        <p:spPr/>
        <p:txBody>
          <a:bodyPr/>
          <a:lstStyle>
            <a:lvl1pPr>
              <a:defRPr>
                <a:solidFill>
                  <a:schemeClr val="accent1"/>
                </a:solidFill>
              </a:defRPr>
            </a:lvl1pPr>
          </a:lstStyle>
          <a:p>
            <a:r>
              <a:rPr lang="en-US"/>
              <a:t>Click to edit Master title style</a:t>
            </a:r>
          </a:p>
        </p:txBody>
      </p:sp>
      <p:sp>
        <p:nvSpPr>
          <p:cNvPr id="70" name="Text Placeholder 16">
            <a:extLst>
              <a:ext uri="{FF2B5EF4-FFF2-40B4-BE49-F238E27FC236}">
                <a16:creationId xmlns:a16="http://schemas.microsoft.com/office/drawing/2014/main" id="{CED4B682-DDD9-EDD6-F474-81593E99AADB}"/>
              </a:ext>
            </a:extLst>
          </p:cNvPr>
          <p:cNvSpPr>
            <a:spLocks noGrp="1"/>
          </p:cNvSpPr>
          <p:nvPr>
            <p:ph type="body" sz="quarter" idx="28"/>
          </p:nvPr>
        </p:nvSpPr>
        <p:spPr>
          <a:xfrm>
            <a:off x="966129" y="3058528"/>
            <a:ext cx="1788017" cy="3021981"/>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2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71" name="Text Placeholder 16">
            <a:extLst>
              <a:ext uri="{FF2B5EF4-FFF2-40B4-BE49-F238E27FC236}">
                <a16:creationId xmlns:a16="http://schemas.microsoft.com/office/drawing/2014/main" id="{12DA53C8-938C-C384-FB25-ACF2DC5F72F6}"/>
              </a:ext>
            </a:extLst>
          </p:cNvPr>
          <p:cNvSpPr>
            <a:spLocks noGrp="1"/>
          </p:cNvSpPr>
          <p:nvPr>
            <p:ph type="body" sz="quarter" idx="29" hasCustomPrompt="1"/>
          </p:nvPr>
        </p:nvSpPr>
        <p:spPr>
          <a:xfrm>
            <a:off x="966129" y="2579393"/>
            <a:ext cx="1990023" cy="347327"/>
          </a:xfrm>
        </p:spPr>
        <p:txBody>
          <a:bodyPr anchor="ctr">
            <a:noAutofit/>
          </a:bodyPr>
          <a:lstStyle>
            <a:lvl1pPr marL="0" indent="0" algn="l" defTabSz="914400" rtl="0" eaLnBrk="1" latinLnBrk="0" hangingPunct="1">
              <a:lnSpc>
                <a:spcPct val="90000"/>
              </a:lnSpc>
              <a:spcBef>
                <a:spcPts val="1000"/>
              </a:spcBef>
              <a:buFont typeface="Arial" panose="020B0604020202020204" pitchFamily="34" charset="0"/>
              <a:buNone/>
              <a:defRPr lang="en-IN" sz="1400" b="1" kern="1200" spc="0" dirty="0">
                <a:solidFill>
                  <a:schemeClr val="accent4"/>
                </a:solidFill>
                <a:latin typeface="+mn-lt"/>
                <a:ea typeface="+mn-ea"/>
                <a:cs typeface="+mn-cs"/>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subtitle</a:t>
            </a:r>
            <a:endParaRPr lang="en-IN"/>
          </a:p>
        </p:txBody>
      </p:sp>
      <p:sp>
        <p:nvSpPr>
          <p:cNvPr id="74" name="Text Placeholder 16">
            <a:extLst>
              <a:ext uri="{FF2B5EF4-FFF2-40B4-BE49-F238E27FC236}">
                <a16:creationId xmlns:a16="http://schemas.microsoft.com/office/drawing/2014/main" id="{04449C68-A8FC-D11F-6893-25CDBA9B0100}"/>
              </a:ext>
            </a:extLst>
          </p:cNvPr>
          <p:cNvSpPr>
            <a:spLocks noGrp="1"/>
          </p:cNvSpPr>
          <p:nvPr>
            <p:ph type="body" sz="quarter" idx="30"/>
          </p:nvPr>
        </p:nvSpPr>
        <p:spPr>
          <a:xfrm>
            <a:off x="3145904" y="3058528"/>
            <a:ext cx="1788017" cy="3021981"/>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2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75" name="Text Placeholder 16">
            <a:extLst>
              <a:ext uri="{FF2B5EF4-FFF2-40B4-BE49-F238E27FC236}">
                <a16:creationId xmlns:a16="http://schemas.microsoft.com/office/drawing/2014/main" id="{0A4A2735-AD29-8BA5-AE98-FFC279BD1929}"/>
              </a:ext>
            </a:extLst>
          </p:cNvPr>
          <p:cNvSpPr>
            <a:spLocks noGrp="1"/>
          </p:cNvSpPr>
          <p:nvPr>
            <p:ph type="body" sz="quarter" idx="31" hasCustomPrompt="1"/>
          </p:nvPr>
        </p:nvSpPr>
        <p:spPr>
          <a:xfrm>
            <a:off x="3145904" y="2579393"/>
            <a:ext cx="1990023" cy="347327"/>
          </a:xfrm>
        </p:spPr>
        <p:txBody>
          <a:bodyPr anchor="ctr">
            <a:noAutofit/>
          </a:bodyPr>
          <a:lstStyle>
            <a:lvl1pPr marL="0" indent="0" algn="l" defTabSz="914400" rtl="0" eaLnBrk="1" latinLnBrk="0" hangingPunct="1">
              <a:lnSpc>
                <a:spcPct val="90000"/>
              </a:lnSpc>
              <a:spcBef>
                <a:spcPts val="1000"/>
              </a:spcBef>
              <a:buFont typeface="Arial" panose="020B0604020202020204" pitchFamily="34" charset="0"/>
              <a:buNone/>
              <a:defRPr lang="en-IN" sz="1400" b="1" kern="1200" spc="0" dirty="0">
                <a:solidFill>
                  <a:schemeClr val="accent4"/>
                </a:solidFill>
                <a:latin typeface="+mn-lt"/>
                <a:ea typeface="+mn-ea"/>
                <a:cs typeface="+mn-cs"/>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subtitle</a:t>
            </a:r>
            <a:endParaRPr lang="en-IN"/>
          </a:p>
        </p:txBody>
      </p:sp>
      <p:sp>
        <p:nvSpPr>
          <p:cNvPr id="76" name="Text Placeholder 16">
            <a:extLst>
              <a:ext uri="{FF2B5EF4-FFF2-40B4-BE49-F238E27FC236}">
                <a16:creationId xmlns:a16="http://schemas.microsoft.com/office/drawing/2014/main" id="{5630219A-1FB0-2FC9-5AF6-6695FF12637F}"/>
              </a:ext>
            </a:extLst>
          </p:cNvPr>
          <p:cNvSpPr>
            <a:spLocks noGrp="1"/>
          </p:cNvSpPr>
          <p:nvPr>
            <p:ph type="body" sz="quarter" idx="32"/>
          </p:nvPr>
        </p:nvSpPr>
        <p:spPr>
          <a:xfrm>
            <a:off x="5325679" y="3058528"/>
            <a:ext cx="1788017" cy="3021981"/>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2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77" name="Text Placeholder 16">
            <a:extLst>
              <a:ext uri="{FF2B5EF4-FFF2-40B4-BE49-F238E27FC236}">
                <a16:creationId xmlns:a16="http://schemas.microsoft.com/office/drawing/2014/main" id="{CE6064C6-4BC6-AF36-BB67-627E0AB40F30}"/>
              </a:ext>
            </a:extLst>
          </p:cNvPr>
          <p:cNvSpPr>
            <a:spLocks noGrp="1"/>
          </p:cNvSpPr>
          <p:nvPr>
            <p:ph type="body" sz="quarter" idx="33" hasCustomPrompt="1"/>
          </p:nvPr>
        </p:nvSpPr>
        <p:spPr>
          <a:xfrm>
            <a:off x="5325679" y="2579393"/>
            <a:ext cx="1990023" cy="347327"/>
          </a:xfrm>
        </p:spPr>
        <p:txBody>
          <a:bodyPr anchor="ctr">
            <a:noAutofit/>
          </a:bodyPr>
          <a:lstStyle>
            <a:lvl1pPr marL="0" indent="0" algn="l" defTabSz="914400" rtl="0" eaLnBrk="1" latinLnBrk="0" hangingPunct="1">
              <a:lnSpc>
                <a:spcPct val="90000"/>
              </a:lnSpc>
              <a:spcBef>
                <a:spcPts val="1000"/>
              </a:spcBef>
              <a:buFont typeface="Arial" panose="020B0604020202020204" pitchFamily="34" charset="0"/>
              <a:buNone/>
              <a:defRPr lang="en-IN" sz="1400" b="1" kern="1200" spc="0" dirty="0">
                <a:solidFill>
                  <a:schemeClr val="accent4"/>
                </a:solidFill>
                <a:latin typeface="+mn-lt"/>
                <a:ea typeface="+mn-ea"/>
                <a:cs typeface="+mn-cs"/>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subtitle</a:t>
            </a:r>
            <a:endParaRPr lang="en-IN"/>
          </a:p>
        </p:txBody>
      </p:sp>
      <p:sp>
        <p:nvSpPr>
          <p:cNvPr id="78" name="Text Placeholder 16">
            <a:extLst>
              <a:ext uri="{FF2B5EF4-FFF2-40B4-BE49-F238E27FC236}">
                <a16:creationId xmlns:a16="http://schemas.microsoft.com/office/drawing/2014/main" id="{83EE748E-E532-5581-58E4-257E4D7DFFC1}"/>
              </a:ext>
            </a:extLst>
          </p:cNvPr>
          <p:cNvSpPr>
            <a:spLocks noGrp="1"/>
          </p:cNvSpPr>
          <p:nvPr>
            <p:ph type="body" sz="quarter" idx="34"/>
          </p:nvPr>
        </p:nvSpPr>
        <p:spPr>
          <a:xfrm>
            <a:off x="7505454" y="3058528"/>
            <a:ext cx="1788017" cy="3021981"/>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2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79" name="Text Placeholder 16">
            <a:extLst>
              <a:ext uri="{FF2B5EF4-FFF2-40B4-BE49-F238E27FC236}">
                <a16:creationId xmlns:a16="http://schemas.microsoft.com/office/drawing/2014/main" id="{82BE54BA-5EC2-B3E6-B51C-C4DD3AAEE965}"/>
              </a:ext>
            </a:extLst>
          </p:cNvPr>
          <p:cNvSpPr>
            <a:spLocks noGrp="1"/>
          </p:cNvSpPr>
          <p:nvPr>
            <p:ph type="body" sz="quarter" idx="35" hasCustomPrompt="1"/>
          </p:nvPr>
        </p:nvSpPr>
        <p:spPr>
          <a:xfrm>
            <a:off x="7505454" y="2579393"/>
            <a:ext cx="1990023" cy="347327"/>
          </a:xfrm>
        </p:spPr>
        <p:txBody>
          <a:bodyPr anchor="ctr">
            <a:noAutofit/>
          </a:bodyPr>
          <a:lstStyle>
            <a:lvl1pPr marL="0" indent="0" algn="l" defTabSz="914400" rtl="0" eaLnBrk="1" latinLnBrk="0" hangingPunct="1">
              <a:lnSpc>
                <a:spcPct val="90000"/>
              </a:lnSpc>
              <a:spcBef>
                <a:spcPts val="1000"/>
              </a:spcBef>
              <a:buFont typeface="Arial" panose="020B0604020202020204" pitchFamily="34" charset="0"/>
              <a:buNone/>
              <a:defRPr lang="en-IN" sz="1400" b="1" kern="1200" spc="0" dirty="0">
                <a:solidFill>
                  <a:schemeClr val="accent4"/>
                </a:solidFill>
                <a:latin typeface="+mn-lt"/>
                <a:ea typeface="+mn-ea"/>
                <a:cs typeface="+mn-cs"/>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subtitle</a:t>
            </a:r>
            <a:endParaRPr lang="en-IN"/>
          </a:p>
        </p:txBody>
      </p:sp>
      <p:sp>
        <p:nvSpPr>
          <p:cNvPr id="80" name="Text Placeholder 16">
            <a:extLst>
              <a:ext uri="{FF2B5EF4-FFF2-40B4-BE49-F238E27FC236}">
                <a16:creationId xmlns:a16="http://schemas.microsoft.com/office/drawing/2014/main" id="{741FBAC1-467F-9FD9-E717-B5C1970680A0}"/>
              </a:ext>
            </a:extLst>
          </p:cNvPr>
          <p:cNvSpPr>
            <a:spLocks noGrp="1"/>
          </p:cNvSpPr>
          <p:nvPr>
            <p:ph type="body" sz="quarter" idx="36"/>
          </p:nvPr>
        </p:nvSpPr>
        <p:spPr>
          <a:xfrm>
            <a:off x="9685229" y="3058528"/>
            <a:ext cx="1788017" cy="3021981"/>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2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81" name="Text Placeholder 16">
            <a:extLst>
              <a:ext uri="{FF2B5EF4-FFF2-40B4-BE49-F238E27FC236}">
                <a16:creationId xmlns:a16="http://schemas.microsoft.com/office/drawing/2014/main" id="{D31C736C-72FE-DC55-4352-C14A795DDA71}"/>
              </a:ext>
            </a:extLst>
          </p:cNvPr>
          <p:cNvSpPr>
            <a:spLocks noGrp="1"/>
          </p:cNvSpPr>
          <p:nvPr>
            <p:ph type="body" sz="quarter" idx="37" hasCustomPrompt="1"/>
          </p:nvPr>
        </p:nvSpPr>
        <p:spPr>
          <a:xfrm>
            <a:off x="9685229" y="2579393"/>
            <a:ext cx="1990023" cy="347327"/>
          </a:xfrm>
        </p:spPr>
        <p:txBody>
          <a:bodyPr anchor="ctr">
            <a:noAutofit/>
          </a:bodyPr>
          <a:lstStyle>
            <a:lvl1pPr marL="0" indent="0" algn="l" defTabSz="914400" rtl="0" eaLnBrk="1" latinLnBrk="0" hangingPunct="1">
              <a:lnSpc>
                <a:spcPct val="90000"/>
              </a:lnSpc>
              <a:spcBef>
                <a:spcPts val="1000"/>
              </a:spcBef>
              <a:buFont typeface="Arial" panose="020B0604020202020204" pitchFamily="34" charset="0"/>
              <a:buNone/>
              <a:defRPr lang="en-IN" sz="1400" b="1" kern="1200" spc="0" dirty="0">
                <a:solidFill>
                  <a:schemeClr val="accent4"/>
                </a:solidFill>
                <a:latin typeface="+mn-lt"/>
                <a:ea typeface="+mn-ea"/>
                <a:cs typeface="+mn-cs"/>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subtitle</a:t>
            </a:r>
            <a:endParaRPr lang="en-IN"/>
          </a:p>
        </p:txBody>
      </p:sp>
      <p:sp>
        <p:nvSpPr>
          <p:cNvPr id="82" name="Text Placeholder 28">
            <a:extLst>
              <a:ext uri="{FF2B5EF4-FFF2-40B4-BE49-F238E27FC236}">
                <a16:creationId xmlns:a16="http://schemas.microsoft.com/office/drawing/2014/main" id="{1F1107AC-7454-C70C-73DB-1C871EF93AF7}"/>
              </a:ext>
            </a:extLst>
          </p:cNvPr>
          <p:cNvSpPr>
            <a:spLocks noGrp="1"/>
          </p:cNvSpPr>
          <p:nvPr>
            <p:ph type="body" sz="quarter" idx="13"/>
          </p:nvPr>
        </p:nvSpPr>
        <p:spPr>
          <a:xfrm>
            <a:off x="333374" y="1134363"/>
            <a:ext cx="11489896" cy="448577"/>
          </a:xfrm>
        </p:spPr>
        <p:txBody>
          <a:bodyPr>
            <a:normAutofit/>
          </a:bodyPr>
          <a:lstStyle>
            <a:lvl1pPr marL="0" indent="0" algn="l">
              <a:buNone/>
              <a:defRPr sz="1200">
                <a:solidFill>
                  <a:schemeClr val="tx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a:t>Click to edit Master text styles</a:t>
            </a:r>
          </a:p>
        </p:txBody>
      </p:sp>
    </p:spTree>
    <p:extLst>
      <p:ext uri="{BB962C8B-B14F-4D97-AF65-F5344CB8AC3E}">
        <p14:creationId xmlns:p14="http://schemas.microsoft.com/office/powerpoint/2010/main" val="25519499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har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AB858-FF9A-4BB4-9318-A110A9AF4A04}"/>
              </a:ext>
            </a:extLst>
          </p:cNvPr>
          <p:cNvSpPr>
            <a:spLocks noGrp="1"/>
          </p:cNvSpPr>
          <p:nvPr>
            <p:ph type="title"/>
          </p:nvPr>
        </p:nvSpPr>
        <p:spPr/>
        <p:txBody>
          <a:bodyPr/>
          <a:lstStyle>
            <a:lvl1pPr>
              <a:defRPr>
                <a:solidFill>
                  <a:schemeClr val="accent1"/>
                </a:solidFill>
              </a:defRPr>
            </a:lvl1pPr>
          </a:lstStyle>
          <a:p>
            <a:r>
              <a:rPr lang="en-US"/>
              <a:t>Click to edit Master title style</a:t>
            </a:r>
          </a:p>
        </p:txBody>
      </p:sp>
      <p:sp>
        <p:nvSpPr>
          <p:cNvPr id="98" name="Text Placeholder 28">
            <a:extLst>
              <a:ext uri="{FF2B5EF4-FFF2-40B4-BE49-F238E27FC236}">
                <a16:creationId xmlns:a16="http://schemas.microsoft.com/office/drawing/2014/main" id="{5B57B3C5-3AC3-8E1E-8DBF-14EA815661ED}"/>
              </a:ext>
            </a:extLst>
          </p:cNvPr>
          <p:cNvSpPr>
            <a:spLocks noGrp="1"/>
          </p:cNvSpPr>
          <p:nvPr userDrawn="1">
            <p:ph type="body" sz="quarter" idx="13"/>
          </p:nvPr>
        </p:nvSpPr>
        <p:spPr>
          <a:xfrm>
            <a:off x="333374" y="1134363"/>
            <a:ext cx="11489896" cy="667300"/>
          </a:xfrm>
        </p:spPr>
        <p:txBody>
          <a:bodyPr>
            <a:normAutofit/>
          </a:bodyPr>
          <a:lstStyle>
            <a:lvl1pPr marL="0" indent="0" algn="l">
              <a:buNone/>
              <a:defRPr sz="1200">
                <a:solidFill>
                  <a:schemeClr val="tx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a:t>Click to edit Master text styles</a:t>
            </a:r>
          </a:p>
        </p:txBody>
      </p:sp>
      <p:sp>
        <p:nvSpPr>
          <p:cNvPr id="39" name="Text Placeholder 16">
            <a:extLst>
              <a:ext uri="{FF2B5EF4-FFF2-40B4-BE49-F238E27FC236}">
                <a16:creationId xmlns:a16="http://schemas.microsoft.com/office/drawing/2014/main" id="{589EFC7B-0C99-26D3-ED99-C73525A515B6}"/>
              </a:ext>
            </a:extLst>
          </p:cNvPr>
          <p:cNvSpPr>
            <a:spLocks noGrp="1"/>
          </p:cNvSpPr>
          <p:nvPr>
            <p:ph type="body" sz="quarter" idx="28"/>
          </p:nvPr>
        </p:nvSpPr>
        <p:spPr>
          <a:xfrm>
            <a:off x="333374" y="2412415"/>
            <a:ext cx="2535670" cy="1113723"/>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2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41" name="Text Placeholder 16">
            <a:extLst>
              <a:ext uri="{FF2B5EF4-FFF2-40B4-BE49-F238E27FC236}">
                <a16:creationId xmlns:a16="http://schemas.microsoft.com/office/drawing/2014/main" id="{84D36134-A3D7-29AE-F250-3FEFA8694CA3}"/>
              </a:ext>
            </a:extLst>
          </p:cNvPr>
          <p:cNvSpPr>
            <a:spLocks noGrp="1"/>
          </p:cNvSpPr>
          <p:nvPr>
            <p:ph type="body" sz="quarter" idx="29" hasCustomPrompt="1"/>
          </p:nvPr>
        </p:nvSpPr>
        <p:spPr>
          <a:xfrm>
            <a:off x="333374" y="1933279"/>
            <a:ext cx="2535670" cy="347327"/>
          </a:xfrm>
        </p:spPr>
        <p:txBody>
          <a:bodyPr anchor="ctr">
            <a:noAutofit/>
          </a:bodyPr>
          <a:lstStyle>
            <a:lvl1pPr marL="0" indent="0" algn="l" defTabSz="914400" rtl="0" eaLnBrk="1" latinLnBrk="0" hangingPunct="1">
              <a:lnSpc>
                <a:spcPct val="90000"/>
              </a:lnSpc>
              <a:spcBef>
                <a:spcPts val="1000"/>
              </a:spcBef>
              <a:buFont typeface="Arial" panose="020B0604020202020204" pitchFamily="34" charset="0"/>
              <a:buNone/>
              <a:defRPr lang="en-IN" sz="1200" b="1" kern="1200" spc="0" dirty="0">
                <a:solidFill>
                  <a:schemeClr val="accent4"/>
                </a:solidFill>
                <a:latin typeface="+mn-lt"/>
                <a:ea typeface="+mn-ea"/>
                <a:cs typeface="+mn-cs"/>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subtitle</a:t>
            </a:r>
            <a:endParaRPr lang="en-IN"/>
          </a:p>
        </p:txBody>
      </p:sp>
      <p:sp>
        <p:nvSpPr>
          <p:cNvPr id="42" name="Text Placeholder 16">
            <a:extLst>
              <a:ext uri="{FF2B5EF4-FFF2-40B4-BE49-F238E27FC236}">
                <a16:creationId xmlns:a16="http://schemas.microsoft.com/office/drawing/2014/main" id="{8415DA12-AD57-0B24-9AD4-F636113B0235}"/>
              </a:ext>
            </a:extLst>
          </p:cNvPr>
          <p:cNvSpPr>
            <a:spLocks noGrp="1"/>
          </p:cNvSpPr>
          <p:nvPr>
            <p:ph type="body" sz="quarter" idx="30"/>
          </p:nvPr>
        </p:nvSpPr>
        <p:spPr>
          <a:xfrm>
            <a:off x="3466688" y="2412415"/>
            <a:ext cx="2535670" cy="1113723"/>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2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43" name="Text Placeholder 16">
            <a:extLst>
              <a:ext uri="{FF2B5EF4-FFF2-40B4-BE49-F238E27FC236}">
                <a16:creationId xmlns:a16="http://schemas.microsoft.com/office/drawing/2014/main" id="{570C026B-F19A-A25C-A155-D7DA6E514237}"/>
              </a:ext>
            </a:extLst>
          </p:cNvPr>
          <p:cNvSpPr>
            <a:spLocks noGrp="1"/>
          </p:cNvSpPr>
          <p:nvPr>
            <p:ph type="body" sz="quarter" idx="31" hasCustomPrompt="1"/>
          </p:nvPr>
        </p:nvSpPr>
        <p:spPr>
          <a:xfrm>
            <a:off x="3466688" y="1933279"/>
            <a:ext cx="2535670" cy="347327"/>
          </a:xfrm>
        </p:spPr>
        <p:txBody>
          <a:bodyPr anchor="ctr">
            <a:noAutofit/>
          </a:bodyPr>
          <a:lstStyle>
            <a:lvl1pPr marL="0" indent="0" algn="l" defTabSz="914400" rtl="0" eaLnBrk="1" latinLnBrk="0" hangingPunct="1">
              <a:lnSpc>
                <a:spcPct val="90000"/>
              </a:lnSpc>
              <a:spcBef>
                <a:spcPts val="1000"/>
              </a:spcBef>
              <a:buFont typeface="Arial" panose="020B0604020202020204" pitchFamily="34" charset="0"/>
              <a:buNone/>
              <a:defRPr lang="en-IN" sz="1200" b="1" kern="1200" spc="0" dirty="0">
                <a:solidFill>
                  <a:schemeClr val="accent4"/>
                </a:solidFill>
                <a:latin typeface="+mn-lt"/>
                <a:ea typeface="+mn-ea"/>
                <a:cs typeface="+mn-cs"/>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subtitle</a:t>
            </a:r>
            <a:endParaRPr lang="en-IN"/>
          </a:p>
        </p:txBody>
      </p:sp>
      <p:sp>
        <p:nvSpPr>
          <p:cNvPr id="44" name="Text Placeholder 16">
            <a:extLst>
              <a:ext uri="{FF2B5EF4-FFF2-40B4-BE49-F238E27FC236}">
                <a16:creationId xmlns:a16="http://schemas.microsoft.com/office/drawing/2014/main" id="{3AEA3263-B170-CE55-DB74-4826D56DF3B5}"/>
              </a:ext>
            </a:extLst>
          </p:cNvPr>
          <p:cNvSpPr>
            <a:spLocks noGrp="1"/>
          </p:cNvSpPr>
          <p:nvPr>
            <p:ph type="body" sz="quarter" idx="32"/>
          </p:nvPr>
        </p:nvSpPr>
        <p:spPr>
          <a:xfrm>
            <a:off x="333374" y="5021567"/>
            <a:ext cx="2535670" cy="1113723"/>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2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45" name="Text Placeholder 16">
            <a:extLst>
              <a:ext uri="{FF2B5EF4-FFF2-40B4-BE49-F238E27FC236}">
                <a16:creationId xmlns:a16="http://schemas.microsoft.com/office/drawing/2014/main" id="{EF91034C-D162-3F8F-897A-007EC64579AD}"/>
              </a:ext>
            </a:extLst>
          </p:cNvPr>
          <p:cNvSpPr>
            <a:spLocks noGrp="1"/>
          </p:cNvSpPr>
          <p:nvPr>
            <p:ph type="body" sz="quarter" idx="33" hasCustomPrompt="1"/>
          </p:nvPr>
        </p:nvSpPr>
        <p:spPr>
          <a:xfrm>
            <a:off x="333374" y="4542431"/>
            <a:ext cx="2535670" cy="347327"/>
          </a:xfrm>
        </p:spPr>
        <p:txBody>
          <a:bodyPr anchor="ctr">
            <a:noAutofit/>
          </a:bodyPr>
          <a:lstStyle>
            <a:lvl1pPr marL="0" indent="0" algn="l" defTabSz="914400" rtl="0" eaLnBrk="1" latinLnBrk="0" hangingPunct="1">
              <a:lnSpc>
                <a:spcPct val="90000"/>
              </a:lnSpc>
              <a:spcBef>
                <a:spcPts val="1000"/>
              </a:spcBef>
              <a:buFont typeface="Arial" panose="020B0604020202020204" pitchFamily="34" charset="0"/>
              <a:buNone/>
              <a:defRPr lang="en-IN" sz="1200" b="1" kern="1200" spc="0" dirty="0">
                <a:solidFill>
                  <a:schemeClr val="accent4"/>
                </a:solidFill>
                <a:latin typeface="+mn-lt"/>
                <a:ea typeface="+mn-ea"/>
                <a:cs typeface="+mn-cs"/>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subtitle</a:t>
            </a:r>
            <a:endParaRPr lang="en-IN"/>
          </a:p>
        </p:txBody>
      </p:sp>
      <p:sp>
        <p:nvSpPr>
          <p:cNvPr id="47" name="Text Placeholder 16">
            <a:extLst>
              <a:ext uri="{FF2B5EF4-FFF2-40B4-BE49-F238E27FC236}">
                <a16:creationId xmlns:a16="http://schemas.microsoft.com/office/drawing/2014/main" id="{0B9D88DE-5C60-9D5B-AAC1-FB122831D4D2}"/>
              </a:ext>
            </a:extLst>
          </p:cNvPr>
          <p:cNvSpPr>
            <a:spLocks noGrp="1"/>
          </p:cNvSpPr>
          <p:nvPr>
            <p:ph type="body" sz="quarter" idx="34"/>
          </p:nvPr>
        </p:nvSpPr>
        <p:spPr>
          <a:xfrm>
            <a:off x="3466688" y="5021567"/>
            <a:ext cx="2535670" cy="1113723"/>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2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48" name="Text Placeholder 16">
            <a:extLst>
              <a:ext uri="{FF2B5EF4-FFF2-40B4-BE49-F238E27FC236}">
                <a16:creationId xmlns:a16="http://schemas.microsoft.com/office/drawing/2014/main" id="{0A3E0B08-BD0E-50DE-08FE-F13AFBB508DA}"/>
              </a:ext>
            </a:extLst>
          </p:cNvPr>
          <p:cNvSpPr>
            <a:spLocks noGrp="1"/>
          </p:cNvSpPr>
          <p:nvPr>
            <p:ph type="body" sz="quarter" idx="35" hasCustomPrompt="1"/>
          </p:nvPr>
        </p:nvSpPr>
        <p:spPr>
          <a:xfrm>
            <a:off x="3466688" y="4542431"/>
            <a:ext cx="2535670" cy="347327"/>
          </a:xfrm>
        </p:spPr>
        <p:txBody>
          <a:bodyPr anchor="ctr">
            <a:noAutofit/>
          </a:bodyPr>
          <a:lstStyle>
            <a:lvl1pPr marL="0" indent="0" algn="l" defTabSz="914400" rtl="0" eaLnBrk="1" latinLnBrk="0" hangingPunct="1">
              <a:lnSpc>
                <a:spcPct val="90000"/>
              </a:lnSpc>
              <a:spcBef>
                <a:spcPts val="1000"/>
              </a:spcBef>
              <a:buFont typeface="Arial" panose="020B0604020202020204" pitchFamily="34" charset="0"/>
              <a:buNone/>
              <a:defRPr lang="en-IN" sz="1200" b="1" kern="1200" spc="0" dirty="0">
                <a:solidFill>
                  <a:schemeClr val="accent4"/>
                </a:solidFill>
                <a:latin typeface="+mn-lt"/>
                <a:ea typeface="+mn-ea"/>
                <a:cs typeface="+mn-cs"/>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subtitle</a:t>
            </a:r>
            <a:endParaRPr lang="en-IN"/>
          </a:p>
        </p:txBody>
      </p:sp>
      <p:sp>
        <p:nvSpPr>
          <p:cNvPr id="49" name="Content Placeholder 11">
            <a:extLst>
              <a:ext uri="{FF2B5EF4-FFF2-40B4-BE49-F238E27FC236}">
                <a16:creationId xmlns:a16="http://schemas.microsoft.com/office/drawing/2014/main" id="{62506AD0-AE53-2075-55DA-869D177C2032}"/>
              </a:ext>
            </a:extLst>
          </p:cNvPr>
          <p:cNvSpPr>
            <a:spLocks noGrp="1"/>
          </p:cNvSpPr>
          <p:nvPr>
            <p:ph sz="quarter" idx="19"/>
          </p:nvPr>
        </p:nvSpPr>
        <p:spPr>
          <a:xfrm>
            <a:off x="6277429" y="1933279"/>
            <a:ext cx="5545840" cy="4202011"/>
          </a:xfrm>
        </p:spPr>
        <p:txBody>
          <a:bodyPr>
            <a:normAutofit/>
          </a:bodyPr>
          <a:lstStyle>
            <a:lvl1pPr>
              <a:defRPr sz="1600">
                <a:solidFill>
                  <a:schemeClr val="tx1"/>
                </a:solidFill>
              </a:defRPr>
            </a:lvl1pPr>
            <a:lvl2pPr>
              <a:defRPr sz="1400">
                <a:solidFill>
                  <a:schemeClr val="tx1"/>
                </a:solidFill>
              </a:defRPr>
            </a:lvl2pPr>
            <a:lvl3pPr>
              <a:defRPr sz="1200">
                <a:solidFill>
                  <a:schemeClr val="tx1"/>
                </a:solidFill>
              </a:defRPr>
            </a:lvl3pPr>
            <a:lvl4pPr>
              <a:defRPr sz="1100">
                <a:solidFill>
                  <a:schemeClr val="tx1"/>
                </a:solidFill>
              </a:defRPr>
            </a:lvl4pPr>
            <a:lvl5pPr>
              <a:defRPr sz="11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Tree>
    <p:extLst>
      <p:ext uri="{BB962C8B-B14F-4D97-AF65-F5344CB8AC3E}">
        <p14:creationId xmlns:p14="http://schemas.microsoft.com/office/powerpoint/2010/main" val="25224593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har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AB858-FF9A-4BB4-9318-A110A9AF4A04}"/>
              </a:ext>
            </a:extLst>
          </p:cNvPr>
          <p:cNvSpPr>
            <a:spLocks noGrp="1"/>
          </p:cNvSpPr>
          <p:nvPr>
            <p:ph type="title"/>
          </p:nvPr>
        </p:nvSpPr>
        <p:spPr/>
        <p:txBody>
          <a:bodyPr/>
          <a:lstStyle>
            <a:lvl1pPr>
              <a:defRPr>
                <a:solidFill>
                  <a:schemeClr val="accent1"/>
                </a:solidFill>
              </a:defRPr>
            </a:lvl1pPr>
          </a:lstStyle>
          <a:p>
            <a:r>
              <a:rPr lang="en-US"/>
              <a:t>Click to edit Master title style</a:t>
            </a:r>
          </a:p>
        </p:txBody>
      </p:sp>
      <p:sp>
        <p:nvSpPr>
          <p:cNvPr id="98" name="Text Placeholder 28">
            <a:extLst>
              <a:ext uri="{FF2B5EF4-FFF2-40B4-BE49-F238E27FC236}">
                <a16:creationId xmlns:a16="http://schemas.microsoft.com/office/drawing/2014/main" id="{5B57B3C5-3AC3-8E1E-8DBF-14EA815661ED}"/>
              </a:ext>
            </a:extLst>
          </p:cNvPr>
          <p:cNvSpPr>
            <a:spLocks noGrp="1"/>
          </p:cNvSpPr>
          <p:nvPr userDrawn="1">
            <p:ph type="body" sz="quarter" idx="13"/>
          </p:nvPr>
        </p:nvSpPr>
        <p:spPr>
          <a:xfrm>
            <a:off x="333374" y="1134363"/>
            <a:ext cx="11489896" cy="667300"/>
          </a:xfrm>
        </p:spPr>
        <p:txBody>
          <a:bodyPr>
            <a:normAutofit/>
          </a:bodyPr>
          <a:lstStyle>
            <a:lvl1pPr marL="0" indent="0" algn="l">
              <a:buNone/>
              <a:defRPr sz="1200">
                <a:solidFill>
                  <a:schemeClr val="tx2"/>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a:t>Click to edit Master text styles</a:t>
            </a:r>
          </a:p>
        </p:txBody>
      </p:sp>
      <p:sp>
        <p:nvSpPr>
          <p:cNvPr id="28" name="Text Placeholder 16">
            <a:extLst>
              <a:ext uri="{FF2B5EF4-FFF2-40B4-BE49-F238E27FC236}">
                <a16:creationId xmlns:a16="http://schemas.microsoft.com/office/drawing/2014/main" id="{6E2C6F29-6237-9035-7B3E-7343119B62EA}"/>
              </a:ext>
            </a:extLst>
          </p:cNvPr>
          <p:cNvSpPr>
            <a:spLocks noGrp="1"/>
          </p:cNvSpPr>
          <p:nvPr userDrawn="1">
            <p:ph type="body" sz="quarter" idx="28"/>
          </p:nvPr>
        </p:nvSpPr>
        <p:spPr>
          <a:xfrm>
            <a:off x="583474" y="2570518"/>
            <a:ext cx="7631612" cy="1540515"/>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2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29" name="Text Placeholder 16">
            <a:extLst>
              <a:ext uri="{FF2B5EF4-FFF2-40B4-BE49-F238E27FC236}">
                <a16:creationId xmlns:a16="http://schemas.microsoft.com/office/drawing/2014/main" id="{20E28271-8F91-325B-04EE-DCC6E263C2DE}"/>
              </a:ext>
            </a:extLst>
          </p:cNvPr>
          <p:cNvSpPr>
            <a:spLocks noGrp="1"/>
          </p:cNvSpPr>
          <p:nvPr userDrawn="1">
            <p:ph type="body" sz="quarter" idx="29" hasCustomPrompt="1"/>
          </p:nvPr>
        </p:nvSpPr>
        <p:spPr>
          <a:xfrm>
            <a:off x="583474" y="2112814"/>
            <a:ext cx="7631612" cy="347327"/>
          </a:xfrm>
        </p:spPr>
        <p:txBody>
          <a:bodyPr anchor="ctr">
            <a:noAutofit/>
          </a:bodyPr>
          <a:lstStyle>
            <a:lvl1pPr marL="0" indent="0" algn="l" defTabSz="914400" rtl="0" eaLnBrk="1" latinLnBrk="0" hangingPunct="1">
              <a:lnSpc>
                <a:spcPct val="90000"/>
              </a:lnSpc>
              <a:spcBef>
                <a:spcPts val="1000"/>
              </a:spcBef>
              <a:buFont typeface="Arial" panose="020B0604020202020204" pitchFamily="34" charset="0"/>
              <a:buNone/>
              <a:defRPr lang="en-IN" sz="1200" b="1" kern="1200" spc="0" dirty="0">
                <a:solidFill>
                  <a:schemeClr val="accent4"/>
                </a:solidFill>
                <a:latin typeface="+mn-lt"/>
                <a:ea typeface="+mn-ea"/>
                <a:cs typeface="+mn-cs"/>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subtitle</a:t>
            </a:r>
            <a:endParaRPr lang="en-IN"/>
          </a:p>
        </p:txBody>
      </p:sp>
      <p:sp>
        <p:nvSpPr>
          <p:cNvPr id="30" name="Text Placeholder 16">
            <a:extLst>
              <a:ext uri="{FF2B5EF4-FFF2-40B4-BE49-F238E27FC236}">
                <a16:creationId xmlns:a16="http://schemas.microsoft.com/office/drawing/2014/main" id="{57128213-365B-DF47-C7A9-D9B70C1B5CE8}"/>
              </a:ext>
            </a:extLst>
          </p:cNvPr>
          <p:cNvSpPr>
            <a:spLocks noGrp="1"/>
          </p:cNvSpPr>
          <p:nvPr userDrawn="1">
            <p:ph type="body" sz="quarter" idx="34"/>
          </p:nvPr>
        </p:nvSpPr>
        <p:spPr>
          <a:xfrm>
            <a:off x="807967" y="5044880"/>
            <a:ext cx="2341633" cy="1075384"/>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2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31" name="Text Placeholder 16">
            <a:extLst>
              <a:ext uri="{FF2B5EF4-FFF2-40B4-BE49-F238E27FC236}">
                <a16:creationId xmlns:a16="http://schemas.microsoft.com/office/drawing/2014/main" id="{18128BBD-ED16-05CA-B6E2-42EAADFF40AA}"/>
              </a:ext>
            </a:extLst>
          </p:cNvPr>
          <p:cNvSpPr>
            <a:spLocks noGrp="1"/>
          </p:cNvSpPr>
          <p:nvPr userDrawn="1">
            <p:ph type="body" sz="quarter" idx="35"/>
          </p:nvPr>
        </p:nvSpPr>
        <p:spPr>
          <a:xfrm>
            <a:off x="3319458" y="5044880"/>
            <a:ext cx="2341633" cy="1075384"/>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2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32" name="Text Placeholder 16">
            <a:extLst>
              <a:ext uri="{FF2B5EF4-FFF2-40B4-BE49-F238E27FC236}">
                <a16:creationId xmlns:a16="http://schemas.microsoft.com/office/drawing/2014/main" id="{9E19991C-749D-5D8F-41AA-8B7B9A1531A6}"/>
              </a:ext>
            </a:extLst>
          </p:cNvPr>
          <p:cNvSpPr>
            <a:spLocks noGrp="1"/>
          </p:cNvSpPr>
          <p:nvPr userDrawn="1">
            <p:ph type="body" sz="quarter" idx="36"/>
          </p:nvPr>
        </p:nvSpPr>
        <p:spPr>
          <a:xfrm>
            <a:off x="5830949" y="5044880"/>
            <a:ext cx="2341633" cy="1075384"/>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2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33" name="Text Placeholder 16">
            <a:extLst>
              <a:ext uri="{FF2B5EF4-FFF2-40B4-BE49-F238E27FC236}">
                <a16:creationId xmlns:a16="http://schemas.microsoft.com/office/drawing/2014/main" id="{569CCA67-C8AC-BFD2-8577-DE085167F803}"/>
              </a:ext>
            </a:extLst>
          </p:cNvPr>
          <p:cNvSpPr>
            <a:spLocks noGrp="1"/>
          </p:cNvSpPr>
          <p:nvPr>
            <p:ph type="body" sz="quarter" idx="31" hasCustomPrompt="1"/>
          </p:nvPr>
        </p:nvSpPr>
        <p:spPr>
          <a:xfrm>
            <a:off x="8726032" y="2112814"/>
            <a:ext cx="2815610" cy="347327"/>
          </a:xfrm>
        </p:spPr>
        <p:txBody>
          <a:bodyPr anchor="ctr">
            <a:noAutofit/>
          </a:bodyPr>
          <a:lstStyle>
            <a:lvl1pPr marL="0" indent="0" algn="ctr" defTabSz="914400" rtl="0" eaLnBrk="1" latinLnBrk="0" hangingPunct="1">
              <a:lnSpc>
                <a:spcPct val="90000"/>
              </a:lnSpc>
              <a:spcBef>
                <a:spcPts val="1000"/>
              </a:spcBef>
              <a:buFont typeface="Arial" panose="020B0604020202020204" pitchFamily="34" charset="0"/>
              <a:buNone/>
              <a:defRPr lang="en-IN" sz="1200" b="1" kern="1200" spc="0" dirty="0">
                <a:solidFill>
                  <a:schemeClr val="accent4"/>
                </a:solidFill>
                <a:latin typeface="+mn-lt"/>
                <a:ea typeface="+mn-ea"/>
                <a:cs typeface="+mn-cs"/>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chart title</a:t>
            </a:r>
            <a:endParaRPr lang="en-IN"/>
          </a:p>
        </p:txBody>
      </p:sp>
    </p:spTree>
    <p:extLst>
      <p:ext uri="{BB962C8B-B14F-4D97-AF65-F5344CB8AC3E}">
        <p14:creationId xmlns:p14="http://schemas.microsoft.com/office/powerpoint/2010/main" val="41934013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har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AB858-FF9A-4BB4-9318-A110A9AF4A04}"/>
              </a:ext>
            </a:extLst>
          </p:cNvPr>
          <p:cNvSpPr>
            <a:spLocks noGrp="1"/>
          </p:cNvSpPr>
          <p:nvPr>
            <p:ph type="title"/>
          </p:nvPr>
        </p:nvSpPr>
        <p:spPr/>
        <p:txBody>
          <a:bodyPr/>
          <a:lstStyle>
            <a:lvl1pPr>
              <a:defRPr>
                <a:solidFill>
                  <a:schemeClr val="accent1"/>
                </a:solidFill>
              </a:defRPr>
            </a:lvl1pPr>
          </a:lstStyle>
          <a:p>
            <a:r>
              <a:rPr lang="en-US"/>
              <a:t>Click to edit Master title style</a:t>
            </a:r>
          </a:p>
        </p:txBody>
      </p:sp>
      <p:sp>
        <p:nvSpPr>
          <p:cNvPr id="19" name="Freeform: Shape 18">
            <a:extLst>
              <a:ext uri="{FF2B5EF4-FFF2-40B4-BE49-F238E27FC236}">
                <a16:creationId xmlns:a16="http://schemas.microsoft.com/office/drawing/2014/main" id="{3454CAB2-DDF2-E897-C165-A41CADA9F806}"/>
              </a:ext>
            </a:extLst>
          </p:cNvPr>
          <p:cNvSpPr/>
          <p:nvPr/>
        </p:nvSpPr>
        <p:spPr>
          <a:xfrm flipH="1">
            <a:off x="6493457" y="4656019"/>
            <a:ext cx="5092041" cy="684189"/>
          </a:xfrm>
          <a:custGeom>
            <a:avLst/>
            <a:gdLst>
              <a:gd name="connsiteX0" fmla="*/ 4128709 w 4128709"/>
              <a:gd name="connsiteY0" fmla="*/ 0 h 452554"/>
              <a:gd name="connsiteX1" fmla="*/ 226277 w 4128709"/>
              <a:gd name="connsiteY1" fmla="*/ 0 h 452554"/>
              <a:gd name="connsiteX2" fmla="*/ 225305 w 4128709"/>
              <a:gd name="connsiteY2" fmla="*/ 0 h 452554"/>
              <a:gd name="connsiteX3" fmla="*/ 225305 w 4128709"/>
              <a:gd name="connsiteY3" fmla="*/ 98 h 452554"/>
              <a:gd name="connsiteX4" fmla="*/ 180674 w 4128709"/>
              <a:gd name="connsiteY4" fmla="*/ 4597 h 452554"/>
              <a:gd name="connsiteX5" fmla="*/ 0 w 4128709"/>
              <a:gd name="connsiteY5" fmla="*/ 226277 h 452554"/>
              <a:gd name="connsiteX6" fmla="*/ 180674 w 4128709"/>
              <a:gd name="connsiteY6" fmla="*/ 447957 h 452554"/>
              <a:gd name="connsiteX7" fmla="*/ 225305 w 4128709"/>
              <a:gd name="connsiteY7" fmla="*/ 452456 h 452554"/>
              <a:gd name="connsiteX8" fmla="*/ 225305 w 4128709"/>
              <a:gd name="connsiteY8" fmla="*/ 452554 h 452554"/>
              <a:gd name="connsiteX9" fmla="*/ 226277 w 4128709"/>
              <a:gd name="connsiteY9" fmla="*/ 452554 h 452554"/>
              <a:gd name="connsiteX10" fmla="*/ 4128709 w 4128709"/>
              <a:gd name="connsiteY10" fmla="*/ 452554 h 452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28709" h="452554">
                <a:moveTo>
                  <a:pt x="4128709" y="0"/>
                </a:moveTo>
                <a:lnTo>
                  <a:pt x="226277" y="0"/>
                </a:lnTo>
                <a:lnTo>
                  <a:pt x="225305" y="0"/>
                </a:lnTo>
                <a:lnTo>
                  <a:pt x="225305" y="98"/>
                </a:lnTo>
                <a:lnTo>
                  <a:pt x="180674" y="4597"/>
                </a:lnTo>
                <a:cubicBezTo>
                  <a:pt x="77564" y="25697"/>
                  <a:pt x="0" y="116929"/>
                  <a:pt x="0" y="226277"/>
                </a:cubicBezTo>
                <a:cubicBezTo>
                  <a:pt x="0" y="335625"/>
                  <a:pt x="77564" y="426858"/>
                  <a:pt x="180674" y="447957"/>
                </a:cubicBezTo>
                <a:lnTo>
                  <a:pt x="225305" y="452456"/>
                </a:lnTo>
                <a:lnTo>
                  <a:pt x="225305" y="452554"/>
                </a:lnTo>
                <a:lnTo>
                  <a:pt x="226277" y="452554"/>
                </a:lnTo>
                <a:lnTo>
                  <a:pt x="4128709" y="452554"/>
                </a:lnTo>
                <a:close/>
              </a:path>
            </a:pathLst>
          </a:custGeom>
          <a:solidFill>
            <a:schemeClr val="bg1"/>
          </a:solidFill>
          <a:ln w="63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1219170">
              <a:defRPr/>
            </a:pPr>
            <a:endParaRPr lang="en-US" sz="1600">
              <a:solidFill>
                <a:srgbClr val="000000"/>
              </a:solidFill>
              <a:latin typeface="+mn-lt"/>
              <a:sym typeface="Poppins"/>
            </a:endParaRPr>
          </a:p>
        </p:txBody>
      </p:sp>
      <p:sp>
        <p:nvSpPr>
          <p:cNvPr id="14" name="Freeform: Shape 13">
            <a:extLst>
              <a:ext uri="{FF2B5EF4-FFF2-40B4-BE49-F238E27FC236}">
                <a16:creationId xmlns:a16="http://schemas.microsoft.com/office/drawing/2014/main" id="{566027B8-AC2F-AB39-B0FC-BE2CDEF01E4E}"/>
              </a:ext>
            </a:extLst>
          </p:cNvPr>
          <p:cNvSpPr/>
          <p:nvPr/>
        </p:nvSpPr>
        <p:spPr>
          <a:xfrm flipH="1">
            <a:off x="6493457" y="3324964"/>
            <a:ext cx="5092041" cy="684189"/>
          </a:xfrm>
          <a:custGeom>
            <a:avLst/>
            <a:gdLst>
              <a:gd name="connsiteX0" fmla="*/ 4128709 w 4128709"/>
              <a:gd name="connsiteY0" fmla="*/ 0 h 452554"/>
              <a:gd name="connsiteX1" fmla="*/ 226277 w 4128709"/>
              <a:gd name="connsiteY1" fmla="*/ 0 h 452554"/>
              <a:gd name="connsiteX2" fmla="*/ 225305 w 4128709"/>
              <a:gd name="connsiteY2" fmla="*/ 0 h 452554"/>
              <a:gd name="connsiteX3" fmla="*/ 225305 w 4128709"/>
              <a:gd name="connsiteY3" fmla="*/ 98 h 452554"/>
              <a:gd name="connsiteX4" fmla="*/ 180674 w 4128709"/>
              <a:gd name="connsiteY4" fmla="*/ 4597 h 452554"/>
              <a:gd name="connsiteX5" fmla="*/ 0 w 4128709"/>
              <a:gd name="connsiteY5" fmla="*/ 226277 h 452554"/>
              <a:gd name="connsiteX6" fmla="*/ 180674 w 4128709"/>
              <a:gd name="connsiteY6" fmla="*/ 447957 h 452554"/>
              <a:gd name="connsiteX7" fmla="*/ 225305 w 4128709"/>
              <a:gd name="connsiteY7" fmla="*/ 452456 h 452554"/>
              <a:gd name="connsiteX8" fmla="*/ 225305 w 4128709"/>
              <a:gd name="connsiteY8" fmla="*/ 452554 h 452554"/>
              <a:gd name="connsiteX9" fmla="*/ 226277 w 4128709"/>
              <a:gd name="connsiteY9" fmla="*/ 452554 h 452554"/>
              <a:gd name="connsiteX10" fmla="*/ 4128709 w 4128709"/>
              <a:gd name="connsiteY10" fmla="*/ 452554 h 452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28709" h="452554">
                <a:moveTo>
                  <a:pt x="4128709" y="0"/>
                </a:moveTo>
                <a:lnTo>
                  <a:pt x="226277" y="0"/>
                </a:lnTo>
                <a:lnTo>
                  <a:pt x="225305" y="0"/>
                </a:lnTo>
                <a:lnTo>
                  <a:pt x="225305" y="98"/>
                </a:lnTo>
                <a:lnTo>
                  <a:pt x="180674" y="4597"/>
                </a:lnTo>
                <a:cubicBezTo>
                  <a:pt x="77564" y="25697"/>
                  <a:pt x="0" y="116929"/>
                  <a:pt x="0" y="226277"/>
                </a:cubicBezTo>
                <a:cubicBezTo>
                  <a:pt x="0" y="335625"/>
                  <a:pt x="77564" y="426858"/>
                  <a:pt x="180674" y="447957"/>
                </a:cubicBezTo>
                <a:lnTo>
                  <a:pt x="225305" y="452456"/>
                </a:lnTo>
                <a:lnTo>
                  <a:pt x="225305" y="452554"/>
                </a:lnTo>
                <a:lnTo>
                  <a:pt x="226277" y="452554"/>
                </a:lnTo>
                <a:lnTo>
                  <a:pt x="4128709" y="452554"/>
                </a:lnTo>
                <a:close/>
              </a:path>
            </a:pathLst>
          </a:custGeom>
          <a:solidFill>
            <a:schemeClr val="bg1"/>
          </a:solidFill>
          <a:ln w="63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1219170">
              <a:defRPr/>
            </a:pPr>
            <a:endParaRPr lang="en-US" sz="1600">
              <a:solidFill>
                <a:srgbClr val="000000"/>
              </a:solidFill>
              <a:latin typeface="+mn-lt"/>
              <a:sym typeface="Poppins"/>
            </a:endParaRPr>
          </a:p>
        </p:txBody>
      </p:sp>
      <p:sp>
        <p:nvSpPr>
          <p:cNvPr id="12" name="Freeform: Shape 11">
            <a:extLst>
              <a:ext uri="{FF2B5EF4-FFF2-40B4-BE49-F238E27FC236}">
                <a16:creationId xmlns:a16="http://schemas.microsoft.com/office/drawing/2014/main" id="{293231C2-5D12-F06B-C33B-81034D6EB2E9}"/>
              </a:ext>
            </a:extLst>
          </p:cNvPr>
          <p:cNvSpPr/>
          <p:nvPr/>
        </p:nvSpPr>
        <p:spPr>
          <a:xfrm flipH="1">
            <a:off x="6493457" y="1993900"/>
            <a:ext cx="5092041" cy="684187"/>
          </a:xfrm>
          <a:custGeom>
            <a:avLst/>
            <a:gdLst>
              <a:gd name="connsiteX0" fmla="*/ 4128709 w 4128709"/>
              <a:gd name="connsiteY0" fmla="*/ 0 h 452554"/>
              <a:gd name="connsiteX1" fmla="*/ 226277 w 4128709"/>
              <a:gd name="connsiteY1" fmla="*/ 0 h 452554"/>
              <a:gd name="connsiteX2" fmla="*/ 225305 w 4128709"/>
              <a:gd name="connsiteY2" fmla="*/ 0 h 452554"/>
              <a:gd name="connsiteX3" fmla="*/ 225305 w 4128709"/>
              <a:gd name="connsiteY3" fmla="*/ 98 h 452554"/>
              <a:gd name="connsiteX4" fmla="*/ 180674 w 4128709"/>
              <a:gd name="connsiteY4" fmla="*/ 4597 h 452554"/>
              <a:gd name="connsiteX5" fmla="*/ 0 w 4128709"/>
              <a:gd name="connsiteY5" fmla="*/ 226277 h 452554"/>
              <a:gd name="connsiteX6" fmla="*/ 180674 w 4128709"/>
              <a:gd name="connsiteY6" fmla="*/ 447957 h 452554"/>
              <a:gd name="connsiteX7" fmla="*/ 225305 w 4128709"/>
              <a:gd name="connsiteY7" fmla="*/ 452456 h 452554"/>
              <a:gd name="connsiteX8" fmla="*/ 225305 w 4128709"/>
              <a:gd name="connsiteY8" fmla="*/ 452554 h 452554"/>
              <a:gd name="connsiteX9" fmla="*/ 226277 w 4128709"/>
              <a:gd name="connsiteY9" fmla="*/ 452554 h 452554"/>
              <a:gd name="connsiteX10" fmla="*/ 4128709 w 4128709"/>
              <a:gd name="connsiteY10" fmla="*/ 452554 h 452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28709" h="452554">
                <a:moveTo>
                  <a:pt x="4128709" y="0"/>
                </a:moveTo>
                <a:lnTo>
                  <a:pt x="226277" y="0"/>
                </a:lnTo>
                <a:lnTo>
                  <a:pt x="225305" y="0"/>
                </a:lnTo>
                <a:lnTo>
                  <a:pt x="225305" y="98"/>
                </a:lnTo>
                <a:lnTo>
                  <a:pt x="180674" y="4597"/>
                </a:lnTo>
                <a:cubicBezTo>
                  <a:pt x="77564" y="25697"/>
                  <a:pt x="0" y="116929"/>
                  <a:pt x="0" y="226277"/>
                </a:cubicBezTo>
                <a:cubicBezTo>
                  <a:pt x="0" y="335625"/>
                  <a:pt x="77564" y="426858"/>
                  <a:pt x="180674" y="447957"/>
                </a:cubicBezTo>
                <a:lnTo>
                  <a:pt x="225305" y="452456"/>
                </a:lnTo>
                <a:lnTo>
                  <a:pt x="225305" y="452554"/>
                </a:lnTo>
                <a:lnTo>
                  <a:pt x="226277" y="452554"/>
                </a:lnTo>
                <a:lnTo>
                  <a:pt x="4128709" y="452554"/>
                </a:lnTo>
                <a:close/>
              </a:path>
            </a:pathLst>
          </a:custGeom>
          <a:solidFill>
            <a:schemeClr val="bg1"/>
          </a:solidFill>
          <a:ln w="63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1219170">
              <a:defRPr/>
            </a:pPr>
            <a:endParaRPr lang="en-US" sz="1600">
              <a:solidFill>
                <a:srgbClr val="000000"/>
              </a:solidFill>
              <a:latin typeface="+mn-lt"/>
              <a:sym typeface="Poppins"/>
            </a:endParaRPr>
          </a:p>
        </p:txBody>
      </p:sp>
      <p:sp>
        <p:nvSpPr>
          <p:cNvPr id="35" name="Text Placeholder 16">
            <a:extLst>
              <a:ext uri="{FF2B5EF4-FFF2-40B4-BE49-F238E27FC236}">
                <a16:creationId xmlns:a16="http://schemas.microsoft.com/office/drawing/2014/main" id="{5341962B-4EBC-E97C-0FFC-E8230178D3DF}"/>
              </a:ext>
            </a:extLst>
          </p:cNvPr>
          <p:cNvSpPr>
            <a:spLocks noGrp="1"/>
          </p:cNvSpPr>
          <p:nvPr>
            <p:ph type="body" sz="quarter" idx="34"/>
          </p:nvPr>
        </p:nvSpPr>
        <p:spPr>
          <a:xfrm>
            <a:off x="6678742" y="2040718"/>
            <a:ext cx="4668708" cy="590550"/>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2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36" name="Text Placeholder 16">
            <a:extLst>
              <a:ext uri="{FF2B5EF4-FFF2-40B4-BE49-F238E27FC236}">
                <a16:creationId xmlns:a16="http://schemas.microsoft.com/office/drawing/2014/main" id="{77E3A774-5FD1-A355-0B97-372BCBEC5C23}"/>
              </a:ext>
            </a:extLst>
          </p:cNvPr>
          <p:cNvSpPr>
            <a:spLocks noGrp="1"/>
          </p:cNvSpPr>
          <p:nvPr>
            <p:ph type="body" sz="quarter" idx="35"/>
          </p:nvPr>
        </p:nvSpPr>
        <p:spPr>
          <a:xfrm>
            <a:off x="6678742" y="3371783"/>
            <a:ext cx="4668708" cy="590550"/>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2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37" name="Text Placeholder 16">
            <a:extLst>
              <a:ext uri="{FF2B5EF4-FFF2-40B4-BE49-F238E27FC236}">
                <a16:creationId xmlns:a16="http://schemas.microsoft.com/office/drawing/2014/main" id="{13929833-5A22-C21B-21EC-0AD4D08C586D}"/>
              </a:ext>
            </a:extLst>
          </p:cNvPr>
          <p:cNvSpPr>
            <a:spLocks noGrp="1"/>
          </p:cNvSpPr>
          <p:nvPr>
            <p:ph type="body" sz="quarter" idx="36"/>
          </p:nvPr>
        </p:nvSpPr>
        <p:spPr>
          <a:xfrm>
            <a:off x="6678742" y="4702838"/>
            <a:ext cx="4668708" cy="590550"/>
          </a:xfrm>
        </p:spPr>
        <p:txBody>
          <a:bodyPr>
            <a:noAutofit/>
          </a:bodyPr>
          <a:lstStyle>
            <a:lvl1pPr marL="0" marR="0" indent="0" algn="l" defTabSz="914400" rtl="0" eaLnBrk="1" fontAlgn="auto" latinLnBrk="0" hangingPunct="1">
              <a:lnSpc>
                <a:spcPct val="120000"/>
              </a:lnSpc>
              <a:spcBef>
                <a:spcPts val="1000"/>
              </a:spcBef>
              <a:spcAft>
                <a:spcPts val="0"/>
              </a:spcAft>
              <a:buClr>
                <a:schemeClr val="accent4"/>
              </a:buClr>
              <a:buSzTx/>
              <a:buFont typeface="Arial" panose="020B0604020202020204" pitchFamily="34" charset="0"/>
              <a:buNone/>
              <a:tabLst>
                <a:tab pos="243204" algn="l"/>
              </a:tabLst>
              <a:defRPr lang="en-IN" sz="1200" kern="1200" dirty="0">
                <a:solidFill>
                  <a:schemeClr val="tx2"/>
                </a:solidFill>
                <a:latin typeface="Open Sans" panose="020B0606030504020204" pitchFamily="34" charset="0"/>
                <a:ea typeface="Open Sans" panose="020B0606030504020204" pitchFamily="34" charset="0"/>
                <a:cs typeface="Open Sans" panose="020B0606030504020204" pitchFamily="34" charset="0"/>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Master text styles</a:t>
            </a:r>
            <a:endParaRPr lang="en-IN"/>
          </a:p>
        </p:txBody>
      </p:sp>
      <p:sp>
        <p:nvSpPr>
          <p:cNvPr id="38" name="Text Placeholder 16">
            <a:extLst>
              <a:ext uri="{FF2B5EF4-FFF2-40B4-BE49-F238E27FC236}">
                <a16:creationId xmlns:a16="http://schemas.microsoft.com/office/drawing/2014/main" id="{39B428EE-5EDD-A5D8-73C8-C1D0ECD10E90}"/>
              </a:ext>
            </a:extLst>
          </p:cNvPr>
          <p:cNvSpPr>
            <a:spLocks noGrp="1"/>
          </p:cNvSpPr>
          <p:nvPr>
            <p:ph type="body" sz="quarter" idx="31" hasCustomPrompt="1"/>
          </p:nvPr>
        </p:nvSpPr>
        <p:spPr>
          <a:xfrm>
            <a:off x="2052991" y="1378167"/>
            <a:ext cx="2815610" cy="347327"/>
          </a:xfrm>
        </p:spPr>
        <p:txBody>
          <a:bodyPr anchor="ctr">
            <a:noAutofit/>
          </a:bodyPr>
          <a:lstStyle>
            <a:lvl1pPr marL="0" indent="0" algn="ctr" defTabSz="914400" rtl="0" eaLnBrk="1" latinLnBrk="0" hangingPunct="1">
              <a:lnSpc>
                <a:spcPct val="90000"/>
              </a:lnSpc>
              <a:spcBef>
                <a:spcPts val="1000"/>
              </a:spcBef>
              <a:buFont typeface="Arial" panose="020B0604020202020204" pitchFamily="34" charset="0"/>
              <a:buNone/>
              <a:defRPr lang="en-IN" sz="1400" b="1" kern="1200" spc="0" dirty="0">
                <a:solidFill>
                  <a:schemeClr val="accent4"/>
                </a:solidFill>
                <a:latin typeface="+mn-lt"/>
                <a:ea typeface="+mn-ea"/>
                <a:cs typeface="+mn-cs"/>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a:t>Click to edit chart title</a:t>
            </a:r>
            <a:endParaRPr lang="en-IN"/>
          </a:p>
        </p:txBody>
      </p:sp>
    </p:spTree>
    <p:extLst>
      <p:ext uri="{BB962C8B-B14F-4D97-AF65-F5344CB8AC3E}">
        <p14:creationId xmlns:p14="http://schemas.microsoft.com/office/powerpoint/2010/main" val="18357704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losing slide 1">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7D01089-CE8A-3494-288E-2FE758C7FB07}"/>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9537700" y="472594"/>
            <a:ext cx="1841500" cy="689583"/>
          </a:xfrm>
          <a:prstGeom prst="rect">
            <a:avLst/>
          </a:prstGeom>
        </p:spPr>
      </p:pic>
      <p:sp>
        <p:nvSpPr>
          <p:cNvPr id="10" name="Subtitle 5">
            <a:extLst>
              <a:ext uri="{FF2B5EF4-FFF2-40B4-BE49-F238E27FC236}">
                <a16:creationId xmlns:a16="http://schemas.microsoft.com/office/drawing/2014/main" id="{9D49F5E5-CFA4-84AA-C631-C7197379F7CC}"/>
              </a:ext>
            </a:extLst>
          </p:cNvPr>
          <p:cNvSpPr txBox="1">
            <a:spLocks/>
          </p:cNvSpPr>
          <p:nvPr userDrawn="1"/>
        </p:nvSpPr>
        <p:spPr>
          <a:xfrm>
            <a:off x="6708211" y="5511835"/>
            <a:ext cx="4856589" cy="1108031"/>
          </a:xfrm>
          <a:prstGeom prst="rect">
            <a:avLst/>
          </a:prstGeom>
        </p:spPr>
        <p:txBody>
          <a:bodyPr vert="horz" lIns="91440" tIns="45720" rIns="91440" bIns="4572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lang="en-US" sz="2800" kern="120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lang="en-US" sz="2400" kern="12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lang="en-US" sz="2000" kern="12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800" kern="12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800" kern="12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GB" sz="900">
                <a:solidFill>
                  <a:schemeClr val="accent1"/>
                </a:solidFill>
                <a:latin typeface="+mn-lt"/>
              </a:rPr>
              <a:t>Telit Cinterion reserves all rights to this document and the information contained herein. Products, names, logos and designs described herein may in whole or in part be subject to intellectual property rights. The information contained herein is provided "as is." No warranty of any kind, either express or implied, is made in relation to the accuracy, reliability, fitness for a particular purpose or content of this document. This document may be revised by Telit Cinterion at any time. For most recent documents, please visit www.telit.com © 2025 Telit Cinterion. All Rights Reserved. </a:t>
            </a:r>
          </a:p>
        </p:txBody>
      </p:sp>
      <p:sp>
        <p:nvSpPr>
          <p:cNvPr id="11" name="Title 18">
            <a:extLst>
              <a:ext uri="{FF2B5EF4-FFF2-40B4-BE49-F238E27FC236}">
                <a16:creationId xmlns:a16="http://schemas.microsoft.com/office/drawing/2014/main" id="{8DFB6E79-B54F-8F4E-AAAF-A8F407E7779B}"/>
              </a:ext>
            </a:extLst>
          </p:cNvPr>
          <p:cNvSpPr>
            <a:spLocks noGrp="1"/>
          </p:cNvSpPr>
          <p:nvPr>
            <p:ph type="ctrTitle" hasCustomPrompt="1"/>
          </p:nvPr>
        </p:nvSpPr>
        <p:spPr>
          <a:xfrm>
            <a:off x="8120599" y="2469324"/>
            <a:ext cx="3525245" cy="1519680"/>
          </a:xfrm>
        </p:spPr>
        <p:txBody>
          <a:bodyPr anchor="ctr">
            <a:normAutofit/>
          </a:bodyPr>
          <a:lstStyle>
            <a:lvl1pPr algn="r">
              <a:defRPr/>
            </a:lvl1pPr>
          </a:lstStyle>
          <a:p>
            <a:pPr algn="l"/>
            <a:r>
              <a:rPr lang="en-IN" sz="4800" spc="300"/>
              <a:t>Thank You</a:t>
            </a:r>
          </a:p>
        </p:txBody>
      </p:sp>
    </p:spTree>
    <p:extLst>
      <p:ext uri="{BB962C8B-B14F-4D97-AF65-F5344CB8AC3E}">
        <p14:creationId xmlns:p14="http://schemas.microsoft.com/office/powerpoint/2010/main" val="57677562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Closing slide 2">
    <p:spTree>
      <p:nvGrpSpPr>
        <p:cNvPr id="1" name=""/>
        <p:cNvGrpSpPr/>
        <p:nvPr/>
      </p:nvGrpSpPr>
      <p:grpSpPr>
        <a:xfrm>
          <a:off x="0" y="0"/>
          <a:ext cx="0" cy="0"/>
          <a:chOff x="0" y="0"/>
          <a:chExt cx="0" cy="0"/>
        </a:xfrm>
      </p:grpSpPr>
      <p:sp>
        <p:nvSpPr>
          <p:cNvPr id="8" name="Title 18">
            <a:extLst>
              <a:ext uri="{FF2B5EF4-FFF2-40B4-BE49-F238E27FC236}">
                <a16:creationId xmlns:a16="http://schemas.microsoft.com/office/drawing/2014/main" id="{AD894E28-0144-112C-F437-E16EC17D18C9}"/>
              </a:ext>
            </a:extLst>
          </p:cNvPr>
          <p:cNvSpPr>
            <a:spLocks noGrp="1"/>
          </p:cNvSpPr>
          <p:nvPr>
            <p:ph type="ctrTitle"/>
          </p:nvPr>
        </p:nvSpPr>
        <p:spPr>
          <a:xfrm>
            <a:off x="515511" y="2669160"/>
            <a:ext cx="4792077" cy="1519680"/>
          </a:xfrm>
        </p:spPr>
        <p:txBody>
          <a:bodyPr anchor="ctr">
            <a:normAutofit/>
          </a:bodyPr>
          <a:lstStyle>
            <a:lvl1pPr>
              <a:defRPr/>
            </a:lvl1pPr>
          </a:lstStyle>
          <a:p>
            <a:pPr algn="l"/>
            <a:endParaRPr lang="en-IN" sz="4800" spc="300"/>
          </a:p>
        </p:txBody>
      </p:sp>
    </p:spTree>
    <p:extLst>
      <p:ext uri="{BB962C8B-B14F-4D97-AF65-F5344CB8AC3E}">
        <p14:creationId xmlns:p14="http://schemas.microsoft.com/office/powerpoint/2010/main" val="79494373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81369651-75D9-80EE-2F5D-A3DAAC349AA5}"/>
              </a:ext>
            </a:extLst>
          </p:cNvPr>
          <p:cNvSpPr>
            <a:spLocks noGrp="1"/>
          </p:cNvSpPr>
          <p:nvPr>
            <p:ph type="title"/>
          </p:nvPr>
        </p:nvSpPr>
        <p:spPr>
          <a:xfrm>
            <a:off x="333375" y="241485"/>
            <a:ext cx="11489896" cy="752475"/>
          </a:xfrm>
          <a:prstGeom prst="rect">
            <a:avLst/>
          </a:prstGeom>
        </p:spPr>
        <p:txBody>
          <a:bodyPr vert="horz" lIns="91440" tIns="45720" rIns="91440" bIns="45720" rtlCol="0" anchor="ctr">
            <a:normAutofit/>
          </a:bodyPr>
          <a:lstStyle/>
          <a:p>
            <a:pPr lvl="0"/>
            <a:r>
              <a:rPr lang="en-US"/>
              <a:t>Click to edit Master title style</a:t>
            </a:r>
          </a:p>
        </p:txBody>
      </p:sp>
    </p:spTree>
    <p:extLst>
      <p:ext uri="{BB962C8B-B14F-4D97-AF65-F5344CB8AC3E}">
        <p14:creationId xmlns:p14="http://schemas.microsoft.com/office/powerpoint/2010/main" val="313599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1" name="Picture 10" descr="Celestia-R1---OverlayContentHD.png">
            <a:extLst>
              <a:ext uri="{FF2B5EF4-FFF2-40B4-BE49-F238E27FC236}">
                <a16:creationId xmlns:a16="http://schemas.microsoft.com/office/drawing/2014/main" id="{FF0513D8-B7F8-0122-EF18-5CD4AD75C65F}"/>
              </a:ext>
            </a:extLst>
          </p:cNvPr>
          <p:cNvPicPr>
            <a:picLocks noChangeAspect="1"/>
          </p:cNvPicPr>
          <p:nvPr userDrawn="1"/>
        </p:nvPicPr>
        <p:blipFill>
          <a:blip r:embed="rId26">
            <a:duotone>
              <a:prstClr val="black"/>
              <a:schemeClr val="accent4">
                <a:tint val="45000"/>
                <a:satMod val="400000"/>
              </a:schemeClr>
            </a:duotone>
            <a:extLst>
              <a:ext uri="{28A0092B-C50C-407E-A947-70E740481C1C}">
                <a14:useLocalDpi xmlns:a14="http://schemas.microsoft.com/office/drawing/2010/main"/>
              </a:ext>
            </a:extLst>
          </a:blip>
          <a:stretch>
            <a:fillRect/>
          </a:stretch>
        </p:blipFill>
        <p:spPr>
          <a:xfrm>
            <a:off x="0" y="0"/>
            <a:ext cx="12188825" cy="6856214"/>
          </a:xfrm>
          <a:prstGeom prst="rect">
            <a:avLst/>
          </a:prstGeom>
          <a:noFill/>
        </p:spPr>
      </p:pic>
      <p:sp>
        <p:nvSpPr>
          <p:cNvPr id="2" name="Title Placeholder 1">
            <a:extLst>
              <a:ext uri="{FF2B5EF4-FFF2-40B4-BE49-F238E27FC236}">
                <a16:creationId xmlns:a16="http://schemas.microsoft.com/office/drawing/2014/main" id="{79759117-0F16-48ED-9718-C5D09846F9AF}"/>
              </a:ext>
            </a:extLst>
          </p:cNvPr>
          <p:cNvSpPr>
            <a:spLocks noGrp="1"/>
          </p:cNvSpPr>
          <p:nvPr>
            <p:ph type="title"/>
          </p:nvPr>
        </p:nvSpPr>
        <p:spPr>
          <a:xfrm>
            <a:off x="333374" y="241485"/>
            <a:ext cx="11489895" cy="752475"/>
          </a:xfrm>
          <a:prstGeom prst="rect">
            <a:avLst/>
          </a:prstGeom>
        </p:spPr>
        <p:txBody>
          <a:bodyPr vert="horz" lIns="91440" tIns="45720" rIns="91440" bIns="45720" rtlCol="0" anchor="ctr">
            <a:normAutofit/>
          </a:bodyPr>
          <a:lstStyle/>
          <a:p>
            <a:pPr lvl="0"/>
            <a:r>
              <a:rPr lang="en-US"/>
              <a:t>Click to edit Master title style</a:t>
            </a:r>
          </a:p>
        </p:txBody>
      </p:sp>
      <p:sp>
        <p:nvSpPr>
          <p:cNvPr id="3" name="Text Placeholder 2">
            <a:extLst>
              <a:ext uri="{FF2B5EF4-FFF2-40B4-BE49-F238E27FC236}">
                <a16:creationId xmlns:a16="http://schemas.microsoft.com/office/drawing/2014/main" id="{FAB745ED-7A57-4683-810C-5E50039261D6}"/>
              </a:ext>
            </a:extLst>
          </p:cNvPr>
          <p:cNvSpPr>
            <a:spLocks noGrp="1"/>
          </p:cNvSpPr>
          <p:nvPr>
            <p:ph type="body" idx="1"/>
          </p:nvPr>
        </p:nvSpPr>
        <p:spPr>
          <a:xfrm>
            <a:off x="333375" y="1206500"/>
            <a:ext cx="11489896" cy="49704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37" name="Slide Number Placeholder 3">
            <a:extLst>
              <a:ext uri="{FF2B5EF4-FFF2-40B4-BE49-F238E27FC236}">
                <a16:creationId xmlns:a16="http://schemas.microsoft.com/office/drawing/2014/main" id="{51E8E8EF-36BD-C93B-B4DD-ADD9879E908F}"/>
              </a:ext>
            </a:extLst>
          </p:cNvPr>
          <p:cNvSpPr txBox="1">
            <a:spLocks/>
          </p:cNvSpPr>
          <p:nvPr userDrawn="1"/>
        </p:nvSpPr>
        <p:spPr>
          <a:xfrm>
            <a:off x="11106660" y="6490179"/>
            <a:ext cx="762001" cy="222250"/>
          </a:xfrm>
          <a:prstGeom prst="rect">
            <a:avLst/>
          </a:prstGeom>
        </p:spPr>
        <p:txBody>
          <a:bodyPr vert="horz" lIns="0" tIns="0" rIns="0" bIns="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F980692-5CF5-4477-9CC7-CF761597EE5F}" type="slidenum">
              <a:rPr lang="en-US" smtClean="0"/>
              <a:pPr/>
              <a:t>‹#›</a:t>
            </a:fld>
            <a:endParaRPr lang="en-US"/>
          </a:p>
        </p:txBody>
      </p:sp>
      <p:sp>
        <p:nvSpPr>
          <p:cNvPr id="38" name="Slide Number Placeholder 5">
            <a:extLst>
              <a:ext uri="{FF2B5EF4-FFF2-40B4-BE49-F238E27FC236}">
                <a16:creationId xmlns:a16="http://schemas.microsoft.com/office/drawing/2014/main" id="{2F61AF7C-32ED-C007-FF70-CC03FBB8775C}"/>
              </a:ext>
            </a:extLst>
          </p:cNvPr>
          <p:cNvSpPr txBox="1">
            <a:spLocks/>
          </p:cNvSpPr>
          <p:nvPr userDrawn="1"/>
        </p:nvSpPr>
        <p:spPr>
          <a:xfrm>
            <a:off x="11319383" y="6490179"/>
            <a:ext cx="336556" cy="222250"/>
          </a:xfrm>
          <a:prstGeom prst="rect">
            <a:avLst/>
          </a:prstGeom>
        </p:spPr>
        <p:txBody>
          <a:bodyPr vert="horz" lIns="0" tIns="0" rIns="0" bIns="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F980692-5CF5-4477-9CC7-CF761597EE5F}" type="slidenum">
              <a:rPr lang="en-US" smtClean="0">
                <a:solidFill>
                  <a:schemeClr val="bg1"/>
                </a:solidFill>
              </a:rPr>
              <a:pPr/>
              <a:t>‹#›</a:t>
            </a:fld>
            <a:endParaRPr lang="en-US">
              <a:solidFill>
                <a:schemeClr val="bg1"/>
              </a:solidFill>
            </a:endParaRPr>
          </a:p>
        </p:txBody>
      </p:sp>
      <p:sp>
        <p:nvSpPr>
          <p:cNvPr id="39" name="Rectangle: Rounded Corners 38">
            <a:extLst>
              <a:ext uri="{FF2B5EF4-FFF2-40B4-BE49-F238E27FC236}">
                <a16:creationId xmlns:a16="http://schemas.microsoft.com/office/drawing/2014/main" id="{5221E0B3-A7F4-63C8-5453-1B686D5E01F7}"/>
              </a:ext>
            </a:extLst>
          </p:cNvPr>
          <p:cNvSpPr/>
          <p:nvPr userDrawn="1"/>
        </p:nvSpPr>
        <p:spPr>
          <a:xfrm>
            <a:off x="11271250" y="6490179"/>
            <a:ext cx="597412" cy="222250"/>
          </a:xfrm>
          <a:prstGeom prst="roundRect">
            <a:avLst>
              <a:gd name="adj" fmla="val 50000"/>
            </a:avLst>
          </a:prstGeom>
          <a:solidFill>
            <a:schemeClr val="accent1"/>
          </a:solidFill>
          <a:ln w="317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0" name="Straight Connector 39">
            <a:extLst>
              <a:ext uri="{FF2B5EF4-FFF2-40B4-BE49-F238E27FC236}">
                <a16:creationId xmlns:a16="http://schemas.microsoft.com/office/drawing/2014/main" id="{90EB5A88-4106-1CAF-A6B6-91D1487B7F5A}"/>
              </a:ext>
            </a:extLst>
          </p:cNvPr>
          <p:cNvCxnSpPr>
            <a:cxnSpLocks/>
            <a:stCxn id="39" idx="1"/>
          </p:cNvCxnSpPr>
          <p:nvPr userDrawn="1"/>
        </p:nvCxnSpPr>
        <p:spPr>
          <a:xfrm flipH="1" flipV="1">
            <a:off x="1267797" y="6588070"/>
            <a:ext cx="10003453" cy="13234"/>
          </a:xfrm>
          <a:prstGeom prst="line">
            <a:avLst/>
          </a:prstGeom>
          <a:ln w="3175">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84A114DC-A8DE-6C4D-1EF5-6191701F9F03}"/>
              </a:ext>
            </a:extLst>
          </p:cNvPr>
          <p:cNvCxnSpPr>
            <a:cxnSpLocks/>
            <a:endCxn id="39" idx="3"/>
          </p:cNvCxnSpPr>
          <p:nvPr userDrawn="1"/>
        </p:nvCxnSpPr>
        <p:spPr>
          <a:xfrm flipH="1" flipV="1">
            <a:off x="11868662" y="6601304"/>
            <a:ext cx="323338" cy="1289"/>
          </a:xfrm>
          <a:prstGeom prst="line">
            <a:avLst/>
          </a:prstGeom>
          <a:ln w="3175">
            <a:solidFill>
              <a:schemeClr val="accent4"/>
            </a:solidFill>
          </a:ln>
        </p:spPr>
        <p:style>
          <a:lnRef idx="1">
            <a:schemeClr val="accent1"/>
          </a:lnRef>
          <a:fillRef idx="0">
            <a:schemeClr val="accent1"/>
          </a:fillRef>
          <a:effectRef idx="0">
            <a:schemeClr val="accent1"/>
          </a:effectRef>
          <a:fontRef idx="minor">
            <a:schemeClr val="tx1"/>
          </a:fontRef>
        </p:style>
      </p:cxnSp>
      <p:sp>
        <p:nvSpPr>
          <p:cNvPr id="42" name="Slide Number Placeholder 3">
            <a:extLst>
              <a:ext uri="{FF2B5EF4-FFF2-40B4-BE49-F238E27FC236}">
                <a16:creationId xmlns:a16="http://schemas.microsoft.com/office/drawing/2014/main" id="{BC4FE3A7-F022-E8AF-671F-8C74058FA692}"/>
              </a:ext>
            </a:extLst>
          </p:cNvPr>
          <p:cNvSpPr txBox="1">
            <a:spLocks/>
          </p:cNvSpPr>
          <p:nvPr userDrawn="1"/>
        </p:nvSpPr>
        <p:spPr>
          <a:xfrm>
            <a:off x="11329421" y="6492561"/>
            <a:ext cx="529204" cy="222250"/>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8F980692-5CF5-4477-9CC7-CF761597EE5F}" type="slidenum">
              <a:rPr lang="en-US" sz="900" b="0" smtClean="0">
                <a:solidFill>
                  <a:schemeClr val="bg1"/>
                </a:solidFill>
              </a:rPr>
              <a:pPr algn="ctr"/>
              <a:t>‹#›</a:t>
            </a:fld>
            <a:endParaRPr lang="en-US" sz="1000" b="0">
              <a:solidFill>
                <a:schemeClr val="bg1"/>
              </a:solidFill>
            </a:endParaRPr>
          </a:p>
        </p:txBody>
      </p:sp>
      <p:sp>
        <p:nvSpPr>
          <p:cNvPr id="9" name="Footer Placeholder 18">
            <a:extLst>
              <a:ext uri="{FF2B5EF4-FFF2-40B4-BE49-F238E27FC236}">
                <a16:creationId xmlns:a16="http://schemas.microsoft.com/office/drawing/2014/main" id="{F44F1DE2-11CE-F2E6-C589-7C332AE0C8EB}"/>
              </a:ext>
            </a:extLst>
          </p:cNvPr>
          <p:cNvSpPr txBox="1">
            <a:spLocks/>
          </p:cNvSpPr>
          <p:nvPr userDrawn="1"/>
        </p:nvSpPr>
        <p:spPr>
          <a:xfrm>
            <a:off x="3684000" y="6550821"/>
            <a:ext cx="4824000" cy="92333"/>
          </a:xfrm>
          <a:prstGeom prst="rect">
            <a:avLst/>
          </a:prstGeom>
          <a:solidFill>
            <a:schemeClr val="bg1"/>
          </a:solidFill>
        </p:spPr>
        <p:txBody>
          <a:bodyPr vert="horz" wrap="square" lIns="0" tIns="0" rIns="0" bIns="0" rtlCol="0" anchor="t">
            <a:spAutoFit/>
          </a:bodyPr>
          <a:lstStyle>
            <a:defPPr>
              <a:defRPr lang="en-US"/>
            </a:defPPr>
            <a:lvl1pPr marL="0" algn="ctr" defTabSz="914400" rtl="0" eaLnBrk="1" latinLnBrk="0" hangingPunct="1">
              <a:defRPr lang="en-US" sz="1000" kern="1200" dirty="0">
                <a:solidFill>
                  <a:schemeClr val="bg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GB" sz="600">
                <a:solidFill>
                  <a:srgbClr val="44546A"/>
                </a:solidFill>
                <a:latin typeface="Open Sans"/>
              </a:rPr>
              <a:t>© </a:t>
            </a:r>
            <a:r>
              <a:rPr lang="en-GB" sz="600" err="1">
                <a:solidFill>
                  <a:srgbClr val="44546A"/>
                </a:solidFill>
                <a:latin typeface="Open Sans"/>
              </a:rPr>
              <a:t>Telit</a:t>
            </a:r>
            <a:r>
              <a:rPr lang="en-GB" sz="600">
                <a:solidFill>
                  <a:srgbClr val="44546A"/>
                </a:solidFill>
                <a:latin typeface="Open Sans"/>
              </a:rPr>
              <a:t> </a:t>
            </a:r>
            <a:r>
              <a:rPr lang="en-GB" sz="600" err="1">
                <a:solidFill>
                  <a:srgbClr val="44546A"/>
                </a:solidFill>
                <a:latin typeface="Open Sans"/>
              </a:rPr>
              <a:t>Cinterion</a:t>
            </a:r>
            <a:r>
              <a:rPr lang="en-GB" sz="600">
                <a:solidFill>
                  <a:srgbClr val="44546A"/>
                </a:solidFill>
                <a:latin typeface="Open Sans"/>
              </a:rPr>
              <a:t> 2025. All rights reserved;  Commercial in confidence. No copying or distributing without prior written authorization</a:t>
            </a:r>
            <a:endParaRPr lang="en-GB" sz="1800">
              <a:solidFill>
                <a:srgbClr val="44546A"/>
              </a:solidFill>
              <a:latin typeface="Open Sans"/>
            </a:endParaRPr>
          </a:p>
        </p:txBody>
      </p:sp>
      <p:pic>
        <p:nvPicPr>
          <p:cNvPr id="7" name="Picture 6">
            <a:extLst>
              <a:ext uri="{FF2B5EF4-FFF2-40B4-BE49-F238E27FC236}">
                <a16:creationId xmlns:a16="http://schemas.microsoft.com/office/drawing/2014/main" id="{57A26E20-6A0F-06B8-892C-B0559169B614}"/>
              </a:ext>
            </a:extLst>
          </p:cNvPr>
          <p:cNvPicPr>
            <a:picLocks noChangeAspect="1"/>
          </p:cNvPicPr>
          <p:nvPr userDrawn="1"/>
        </p:nvPicPr>
        <p:blipFill>
          <a:blip r:embed="rId27" cstate="print">
            <a:extLst>
              <a:ext uri="{28A0092B-C50C-407E-A947-70E740481C1C}">
                <a14:useLocalDpi xmlns:a14="http://schemas.microsoft.com/office/drawing/2010/main"/>
              </a:ext>
            </a:extLst>
          </a:blip>
          <a:srcRect/>
          <a:stretch/>
        </p:blipFill>
        <p:spPr>
          <a:xfrm>
            <a:off x="333375" y="6337519"/>
            <a:ext cx="815340" cy="305318"/>
          </a:xfrm>
          <a:prstGeom prst="rect">
            <a:avLst/>
          </a:prstGeom>
          <a:solidFill>
            <a:schemeClr val="bg1"/>
          </a:solidFill>
        </p:spPr>
      </p:pic>
      <p:sp>
        <p:nvSpPr>
          <p:cNvPr id="4" name="Title 7">
            <a:extLst>
              <a:ext uri="{FF2B5EF4-FFF2-40B4-BE49-F238E27FC236}">
                <a16:creationId xmlns:a16="http://schemas.microsoft.com/office/drawing/2014/main" id="{CD5F7B73-6BD6-2303-60E3-508E4775E6F1}"/>
              </a:ext>
            </a:extLst>
          </p:cNvPr>
          <p:cNvSpPr txBox="1">
            <a:spLocks/>
          </p:cNvSpPr>
          <p:nvPr userDrawn="1"/>
        </p:nvSpPr>
        <p:spPr>
          <a:xfrm>
            <a:off x="214657" y="6657975"/>
            <a:ext cx="2312895" cy="168698"/>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600" kern="1200">
                <a:solidFill>
                  <a:srgbClr val="00306B"/>
                </a:solidFill>
                <a:latin typeface="Open Sans" panose="020B0606030504020204" pitchFamily="34" charset="0"/>
                <a:ea typeface="Open Sans" panose="020B0606030504020204" pitchFamily="34" charset="0"/>
                <a:cs typeface="Open Sans" panose="020B0606030504020204" pitchFamily="34" charset="0"/>
              </a:defRPr>
            </a:lvl1pPr>
          </a:lstStyle>
          <a:p>
            <a:pPr algn="l"/>
            <a:r>
              <a:rPr lang="en-US" sz="600">
                <a:latin typeface="Open Sans" pitchFamily="2" charset="0"/>
                <a:ea typeface="Open Sans" pitchFamily="2" charset="0"/>
                <a:cs typeface="Open Sans" pitchFamily="2" charset="0"/>
              </a:rPr>
              <a:t>Invisible Intelligence</a:t>
            </a:r>
          </a:p>
        </p:txBody>
      </p:sp>
    </p:spTree>
    <p:extLst>
      <p:ext uri="{BB962C8B-B14F-4D97-AF65-F5344CB8AC3E}">
        <p14:creationId xmlns:p14="http://schemas.microsoft.com/office/powerpoint/2010/main" val="2857817802"/>
      </p:ext>
    </p:extLst>
  </p:cSld>
  <p:clrMap bg1="lt1" tx1="dk1" bg2="lt2" tx2="dk2" accent1="accent1" accent2="accent2" accent3="accent3" accent4="accent4" accent5="accent5" accent6="accent6" hlink="hlink" folHlink="folHlink"/>
  <p:sldLayoutIdLst>
    <p:sldLayoutId id="2147483965" r:id="rId1"/>
    <p:sldLayoutId id="2147483995" r:id="rId2"/>
    <p:sldLayoutId id="2147483993" r:id="rId3"/>
    <p:sldLayoutId id="2147484016" r:id="rId4"/>
    <p:sldLayoutId id="2147483966" r:id="rId5"/>
    <p:sldLayoutId id="2147483969" r:id="rId6"/>
    <p:sldLayoutId id="2147483996" r:id="rId7"/>
    <p:sldLayoutId id="2147483997" r:id="rId8"/>
    <p:sldLayoutId id="2147483970" r:id="rId9"/>
    <p:sldLayoutId id="2147484002" r:id="rId10"/>
    <p:sldLayoutId id="2147484003" r:id="rId11"/>
    <p:sldLayoutId id="2147484004" r:id="rId12"/>
    <p:sldLayoutId id="2147484005" r:id="rId13"/>
    <p:sldLayoutId id="2147484023" r:id="rId14"/>
    <p:sldLayoutId id="2147484006" r:id="rId15"/>
    <p:sldLayoutId id="2147484007" r:id="rId16"/>
    <p:sldLayoutId id="2147484008" r:id="rId17"/>
    <p:sldLayoutId id="2147484010" r:id="rId18"/>
    <p:sldLayoutId id="2147484020" r:id="rId19"/>
    <p:sldLayoutId id="2147484021" r:id="rId20"/>
    <p:sldLayoutId id="2147484024" r:id="rId21"/>
    <p:sldLayoutId id="2147483994" r:id="rId22"/>
    <p:sldLayoutId id="2147484015" r:id="rId23"/>
    <p:sldLayoutId id="2147484025" r:id="rId24"/>
  </p:sldLayoutIdLst>
  <p:hf hdr="0" dt="0"/>
  <p:txStyles>
    <p:titleStyle>
      <a:lvl1pPr algn="l" defTabSz="914400" rtl="0" eaLnBrk="1" latinLnBrk="0" hangingPunct="1">
        <a:lnSpc>
          <a:spcPct val="90000"/>
        </a:lnSpc>
        <a:spcBef>
          <a:spcPct val="0"/>
        </a:spcBef>
        <a:buNone/>
        <a:defRPr lang="en-US" sz="3600" kern="1200">
          <a:solidFill>
            <a:schemeClr val="accent1"/>
          </a:solidFill>
          <a:latin typeface="Open Sans" panose="020B0606030504020204" pitchFamily="34" charset="0"/>
          <a:ea typeface="Open Sans" panose="020B0606030504020204" pitchFamily="34" charset="0"/>
          <a:cs typeface="Open Sans" panose="020B0606030504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lang="en-US" sz="2800" kern="12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lang="en-US" sz="2400" kern="12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lang="en-US" sz="2000" kern="12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lang="en-US" sz="1800" kern="12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lang="en-US" sz="1800" kern="12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svg"/><Relationship Id="rId13" Type="http://schemas.openxmlformats.org/officeDocument/2006/relationships/image" Target="../media/image16.sv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17" Type="http://schemas.openxmlformats.org/officeDocument/2006/relationships/image" Target="../media/image20.svg"/><Relationship Id="rId2" Type="http://schemas.openxmlformats.org/officeDocument/2006/relationships/notesSlide" Target="../notesSlides/notesSlide2.xml"/><Relationship Id="rId16" Type="http://schemas.openxmlformats.org/officeDocument/2006/relationships/image" Target="../media/image19.svg"/><Relationship Id="rId1" Type="http://schemas.openxmlformats.org/officeDocument/2006/relationships/slideLayout" Target="../slideLayouts/slideLayout24.xml"/><Relationship Id="rId6" Type="http://schemas.openxmlformats.org/officeDocument/2006/relationships/image" Target="../media/image9.png"/><Relationship Id="rId11" Type="http://schemas.openxmlformats.org/officeDocument/2006/relationships/image" Target="../media/image14.svg"/><Relationship Id="rId5" Type="http://schemas.openxmlformats.org/officeDocument/2006/relationships/image" Target="../media/image8.png"/><Relationship Id="rId15" Type="http://schemas.openxmlformats.org/officeDocument/2006/relationships/image" Target="../media/image18.svg"/><Relationship Id="rId10" Type="http://schemas.openxmlformats.org/officeDocument/2006/relationships/image" Target="../media/image13.svg"/><Relationship Id="rId4" Type="http://schemas.openxmlformats.org/officeDocument/2006/relationships/image" Target="../media/image7.png"/><Relationship Id="rId9" Type="http://schemas.openxmlformats.org/officeDocument/2006/relationships/image" Target="../media/image12.svg"/><Relationship Id="rId14" Type="http://schemas.openxmlformats.org/officeDocument/2006/relationships/image" Target="../media/image17.svg"/></Relationships>
</file>

<file path=ppt/slides/_rels/slide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24.png"/><Relationship Id="rId5" Type="http://schemas.openxmlformats.org/officeDocument/2006/relationships/image" Target="../media/image23.png"/><Relationship Id="rId4" Type="http://schemas.microsoft.com/office/2007/relationships/hdphoto" Target="../media/hdphoto2.wdp"/></Relationships>
</file>

<file path=ppt/slides/_rels/slide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26.png"/></Relationships>
</file>

<file path=ppt/slides/_rels/slide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26.png"/></Relationships>
</file>

<file path=ppt/slides/_rels/slide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0.jpeg"/><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9FD0C8A-8CCF-7696-2A67-769C911755E2}"/>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l="4821" r="43932"/>
          <a:stretch>
            <a:fillRect/>
          </a:stretch>
        </p:blipFill>
        <p:spPr>
          <a:xfrm flipH="1">
            <a:off x="5016421" y="-1"/>
            <a:ext cx="7175578" cy="6857999"/>
          </a:xfrm>
          <a:prstGeom prst="rect">
            <a:avLst/>
          </a:prstGeom>
        </p:spPr>
      </p:pic>
      <p:sp>
        <p:nvSpPr>
          <p:cNvPr id="2" name="Freeform: Shape 1">
            <a:extLst>
              <a:ext uri="{FF2B5EF4-FFF2-40B4-BE49-F238E27FC236}">
                <a16:creationId xmlns:a16="http://schemas.microsoft.com/office/drawing/2014/main" id="{3CB678AC-2354-EED1-2C88-FAF75F820396}"/>
              </a:ext>
            </a:extLst>
          </p:cNvPr>
          <p:cNvSpPr/>
          <p:nvPr/>
        </p:nvSpPr>
        <p:spPr>
          <a:xfrm flipH="1">
            <a:off x="0" y="0"/>
            <a:ext cx="7814460" cy="6858000"/>
          </a:xfrm>
          <a:custGeom>
            <a:avLst/>
            <a:gdLst>
              <a:gd name="connsiteX0" fmla="*/ 621141 w 7814460"/>
              <a:gd name="connsiteY0" fmla="*/ 0 h 6858000"/>
              <a:gd name="connsiteX1" fmla="*/ 1819024 w 7814460"/>
              <a:gd name="connsiteY1" fmla="*/ 0 h 6858000"/>
              <a:gd name="connsiteX2" fmla="*/ 3425981 w 7814460"/>
              <a:gd name="connsiteY2" fmla="*/ 0 h 6858000"/>
              <a:gd name="connsiteX3" fmla="*/ 7814460 w 7814460"/>
              <a:gd name="connsiteY3" fmla="*/ 0 h 6858000"/>
              <a:gd name="connsiteX4" fmla="*/ 7814460 w 7814460"/>
              <a:gd name="connsiteY4" fmla="*/ 6858000 h 6858000"/>
              <a:gd name="connsiteX5" fmla="*/ 607320 w 7814460"/>
              <a:gd name="connsiteY5" fmla="*/ 6858000 h 6858000"/>
              <a:gd name="connsiteX6" fmla="*/ 2496325 w 7814460"/>
              <a:gd name="connsiteY6" fmla="*/ 4968996 h 6858000"/>
              <a:gd name="connsiteX7" fmla="*/ 2496325 w 7814460"/>
              <a:gd name="connsiteY7" fmla="*/ 4556740 h 6858000"/>
              <a:gd name="connsiteX8" fmla="*/ 2416943 w 7814460"/>
              <a:gd name="connsiteY8" fmla="*/ 4477357 h 6858000"/>
              <a:gd name="connsiteX9" fmla="*/ 2416375 w 7814460"/>
              <a:gd name="connsiteY9" fmla="*/ 4476894 h 6858000"/>
              <a:gd name="connsiteX10" fmla="*/ 85380 w 7814460"/>
              <a:gd name="connsiteY10" fmla="*/ 2145900 h 6858000"/>
              <a:gd name="connsiteX11" fmla="*/ 85380 w 7814460"/>
              <a:gd name="connsiteY11" fmla="*/ 1733644 h 6858000"/>
              <a:gd name="connsiteX12" fmla="*/ 540689 w 7814460"/>
              <a:gd name="connsiteY12" fmla="*/ 1278335 h 6858000"/>
              <a:gd name="connsiteX13" fmla="*/ 540689 w 7814460"/>
              <a:gd name="connsiteY13" fmla="*/ 1274397 h 6858000"/>
              <a:gd name="connsiteX14" fmla="*/ 1011986 w 7814460"/>
              <a:gd name="connsiteY14" fmla="*/ 803101 h 6858000"/>
              <a:gd name="connsiteX15" fmla="*/ 1011986 w 7814460"/>
              <a:gd name="connsiteY15" fmla="*/ 3908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814460" h="6858000">
                <a:moveTo>
                  <a:pt x="621141" y="0"/>
                </a:moveTo>
                <a:lnTo>
                  <a:pt x="1819024" y="0"/>
                </a:lnTo>
                <a:lnTo>
                  <a:pt x="3425981" y="0"/>
                </a:lnTo>
                <a:lnTo>
                  <a:pt x="7814460" y="0"/>
                </a:lnTo>
                <a:lnTo>
                  <a:pt x="7814460" y="6858000"/>
                </a:lnTo>
                <a:lnTo>
                  <a:pt x="607320" y="6858000"/>
                </a:lnTo>
                <a:lnTo>
                  <a:pt x="2496325" y="4968996"/>
                </a:lnTo>
                <a:cubicBezTo>
                  <a:pt x="2610166" y="4855154"/>
                  <a:pt x="2610166" y="4670581"/>
                  <a:pt x="2496325" y="4556740"/>
                </a:cubicBezTo>
                <a:lnTo>
                  <a:pt x="2416943" y="4477357"/>
                </a:lnTo>
                <a:lnTo>
                  <a:pt x="2416375" y="4476894"/>
                </a:lnTo>
                <a:lnTo>
                  <a:pt x="85380" y="2145900"/>
                </a:lnTo>
                <a:cubicBezTo>
                  <a:pt x="-28461" y="2032058"/>
                  <a:pt x="-28461" y="1847485"/>
                  <a:pt x="85380" y="1733644"/>
                </a:cubicBezTo>
                <a:lnTo>
                  <a:pt x="540689" y="1278335"/>
                </a:lnTo>
                <a:lnTo>
                  <a:pt x="540689" y="1274397"/>
                </a:lnTo>
                <a:lnTo>
                  <a:pt x="1011986" y="803101"/>
                </a:lnTo>
                <a:cubicBezTo>
                  <a:pt x="1125827" y="689259"/>
                  <a:pt x="1125827" y="504686"/>
                  <a:pt x="1011986" y="390845"/>
                </a:cubicBezTo>
                <a:close/>
              </a:path>
            </a:pathLst>
          </a:cu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ea typeface="+mn-ea"/>
              <a:cs typeface="+mn-cs"/>
            </a:endParaRPr>
          </a:p>
        </p:txBody>
      </p:sp>
      <p:sp>
        <p:nvSpPr>
          <p:cNvPr id="7" name="Freeform: Shape 6">
            <a:extLst>
              <a:ext uri="{FF2B5EF4-FFF2-40B4-BE49-F238E27FC236}">
                <a16:creationId xmlns:a16="http://schemas.microsoft.com/office/drawing/2014/main" id="{8D784CB0-C68D-ECC9-1B51-4BCD85DF342C}"/>
              </a:ext>
            </a:extLst>
          </p:cNvPr>
          <p:cNvSpPr/>
          <p:nvPr/>
        </p:nvSpPr>
        <p:spPr>
          <a:xfrm rot="2700000" flipH="1">
            <a:off x="5505825" y="-537684"/>
            <a:ext cx="7757191" cy="7807787"/>
          </a:xfrm>
          <a:custGeom>
            <a:avLst/>
            <a:gdLst>
              <a:gd name="connsiteX0" fmla="*/ 1802256 w 7757191"/>
              <a:gd name="connsiteY0" fmla="*/ 5981280 h 7807787"/>
              <a:gd name="connsiteX1" fmla="*/ 1890943 w 7757191"/>
              <a:gd name="connsiteY1" fmla="*/ 6195390 h 7807787"/>
              <a:gd name="connsiteX2" fmla="*/ 1890943 w 7757191"/>
              <a:gd name="connsiteY2" fmla="*/ 6845329 h 7807787"/>
              <a:gd name="connsiteX3" fmla="*/ 938208 w 7757191"/>
              <a:gd name="connsiteY3" fmla="*/ 5892593 h 7807787"/>
              <a:gd name="connsiteX4" fmla="*/ 1588146 w 7757191"/>
              <a:gd name="connsiteY4" fmla="*/ 5892593 h 7807787"/>
              <a:gd name="connsiteX5" fmla="*/ 1802256 w 7757191"/>
              <a:gd name="connsiteY5" fmla="*/ 5981280 h 7807787"/>
              <a:gd name="connsiteX6" fmla="*/ 3752662 w 7757191"/>
              <a:gd name="connsiteY6" fmla="*/ 6005531 h 7807787"/>
              <a:gd name="connsiteX7" fmla="*/ 3841349 w 7757191"/>
              <a:gd name="connsiteY7" fmla="*/ 6219640 h 7807787"/>
              <a:gd name="connsiteX8" fmla="*/ 3841349 w 7757191"/>
              <a:gd name="connsiteY8" fmla="*/ 7504990 h 7807787"/>
              <a:gd name="connsiteX9" fmla="*/ 3538552 w 7757191"/>
              <a:gd name="connsiteY9" fmla="*/ 7807787 h 7807787"/>
              <a:gd name="connsiteX10" fmla="*/ 2853402 w 7757191"/>
              <a:gd name="connsiteY10" fmla="*/ 7807787 h 7807787"/>
              <a:gd name="connsiteX11" fmla="*/ 1950405 w 7757191"/>
              <a:gd name="connsiteY11" fmla="*/ 6904791 h 7807787"/>
              <a:gd name="connsiteX12" fmla="*/ 1950405 w 7757191"/>
              <a:gd name="connsiteY12" fmla="*/ 6219640 h 7807787"/>
              <a:gd name="connsiteX13" fmla="*/ 2253202 w 7757191"/>
              <a:gd name="connsiteY13" fmla="*/ 5916843 h 7807787"/>
              <a:gd name="connsiteX14" fmla="*/ 3538552 w 7757191"/>
              <a:gd name="connsiteY14" fmla="*/ 5916843 h 7807787"/>
              <a:gd name="connsiteX15" fmla="*/ 3752662 w 7757191"/>
              <a:gd name="connsiteY15" fmla="*/ 6005531 h 7807787"/>
              <a:gd name="connsiteX16" fmla="*/ 1802256 w 7757191"/>
              <a:gd name="connsiteY16" fmla="*/ 4013626 h 7807787"/>
              <a:gd name="connsiteX17" fmla="*/ 1890943 w 7757191"/>
              <a:gd name="connsiteY17" fmla="*/ 4227736 h 7807787"/>
              <a:gd name="connsiteX18" fmla="*/ 1890943 w 7757191"/>
              <a:gd name="connsiteY18" fmla="*/ 5513085 h 7807787"/>
              <a:gd name="connsiteX19" fmla="*/ 1588146 w 7757191"/>
              <a:gd name="connsiteY19" fmla="*/ 5815882 h 7807787"/>
              <a:gd name="connsiteX20" fmla="*/ 861497 w 7757191"/>
              <a:gd name="connsiteY20" fmla="*/ 5815882 h 7807787"/>
              <a:gd name="connsiteX21" fmla="*/ 0 w 7757191"/>
              <a:gd name="connsiteY21" fmla="*/ 4954385 h 7807787"/>
              <a:gd name="connsiteX22" fmla="*/ 0 w 7757191"/>
              <a:gd name="connsiteY22" fmla="*/ 4227736 h 7807787"/>
              <a:gd name="connsiteX23" fmla="*/ 302797 w 7757191"/>
              <a:gd name="connsiteY23" fmla="*/ 3924939 h 7807787"/>
              <a:gd name="connsiteX24" fmla="*/ 1588147 w 7757191"/>
              <a:gd name="connsiteY24" fmla="*/ 3924939 h 7807787"/>
              <a:gd name="connsiteX25" fmla="*/ 1802256 w 7757191"/>
              <a:gd name="connsiteY25" fmla="*/ 4013626 h 7807787"/>
              <a:gd name="connsiteX26" fmla="*/ 5706437 w 7757191"/>
              <a:gd name="connsiteY26" fmla="*/ 5991652 h 7807787"/>
              <a:gd name="connsiteX27" fmla="*/ 5795124 w 7757191"/>
              <a:gd name="connsiteY27" fmla="*/ 6205762 h 7807787"/>
              <a:gd name="connsiteX28" fmla="*/ 5795124 w 7757191"/>
              <a:gd name="connsiteY28" fmla="*/ 7491112 h 7807787"/>
              <a:gd name="connsiteX29" fmla="*/ 5492327 w 7757191"/>
              <a:gd name="connsiteY29" fmla="*/ 7793909 h 7807787"/>
              <a:gd name="connsiteX30" fmla="*/ 4206977 w 7757191"/>
              <a:gd name="connsiteY30" fmla="*/ 7793909 h 7807787"/>
              <a:gd name="connsiteX31" fmla="*/ 3904180 w 7757191"/>
              <a:gd name="connsiteY31" fmla="*/ 7491112 h 7807787"/>
              <a:gd name="connsiteX32" fmla="*/ 3904180 w 7757191"/>
              <a:gd name="connsiteY32" fmla="*/ 6205762 h 7807787"/>
              <a:gd name="connsiteX33" fmla="*/ 4206977 w 7757191"/>
              <a:gd name="connsiteY33" fmla="*/ 5902965 h 7807787"/>
              <a:gd name="connsiteX34" fmla="*/ 5492327 w 7757191"/>
              <a:gd name="connsiteY34" fmla="*/ 5902965 h 7807787"/>
              <a:gd name="connsiteX35" fmla="*/ 5706437 w 7757191"/>
              <a:gd name="connsiteY35" fmla="*/ 5991652 h 7807787"/>
              <a:gd name="connsiteX36" fmla="*/ 3752662 w 7757191"/>
              <a:gd name="connsiteY36" fmla="*/ 4037876 h 7807787"/>
              <a:gd name="connsiteX37" fmla="*/ 3841349 w 7757191"/>
              <a:gd name="connsiteY37" fmla="*/ 4251986 h 7807787"/>
              <a:gd name="connsiteX38" fmla="*/ 3841349 w 7757191"/>
              <a:gd name="connsiteY38" fmla="*/ 5537335 h 7807787"/>
              <a:gd name="connsiteX39" fmla="*/ 3538552 w 7757191"/>
              <a:gd name="connsiteY39" fmla="*/ 5840133 h 7807787"/>
              <a:gd name="connsiteX40" fmla="*/ 2253202 w 7757191"/>
              <a:gd name="connsiteY40" fmla="*/ 5840132 h 7807787"/>
              <a:gd name="connsiteX41" fmla="*/ 1950405 w 7757191"/>
              <a:gd name="connsiteY41" fmla="*/ 5537336 h 7807787"/>
              <a:gd name="connsiteX42" fmla="*/ 1950405 w 7757191"/>
              <a:gd name="connsiteY42" fmla="*/ 4251986 h 7807787"/>
              <a:gd name="connsiteX43" fmla="*/ 2253203 w 7757191"/>
              <a:gd name="connsiteY43" fmla="*/ 3949189 h 7807787"/>
              <a:gd name="connsiteX44" fmla="*/ 3538552 w 7757191"/>
              <a:gd name="connsiteY44" fmla="*/ 3949189 h 7807787"/>
              <a:gd name="connsiteX45" fmla="*/ 3752662 w 7757191"/>
              <a:gd name="connsiteY45" fmla="*/ 4037876 h 7807787"/>
              <a:gd name="connsiteX46" fmla="*/ 1802255 w 7757191"/>
              <a:gd name="connsiteY46" fmla="*/ 2045971 h 7807787"/>
              <a:gd name="connsiteX47" fmla="*/ 1890943 w 7757191"/>
              <a:gd name="connsiteY47" fmla="*/ 2260081 h 7807787"/>
              <a:gd name="connsiteX48" fmla="*/ 1890944 w 7757191"/>
              <a:gd name="connsiteY48" fmla="*/ 3545430 h 7807787"/>
              <a:gd name="connsiteX49" fmla="*/ 1588146 w 7757191"/>
              <a:gd name="connsiteY49" fmla="*/ 3848227 h 7807787"/>
              <a:gd name="connsiteX50" fmla="*/ 302797 w 7757191"/>
              <a:gd name="connsiteY50" fmla="*/ 3848227 h 7807787"/>
              <a:gd name="connsiteX51" fmla="*/ 88687 w 7757191"/>
              <a:gd name="connsiteY51" fmla="*/ 3759540 h 7807787"/>
              <a:gd name="connsiteX52" fmla="*/ 66464 w 7757191"/>
              <a:gd name="connsiteY52" fmla="*/ 3732604 h 7807787"/>
              <a:gd name="connsiteX53" fmla="*/ 1775320 w 7757191"/>
              <a:gd name="connsiteY53" fmla="*/ 2023748 h 7807787"/>
              <a:gd name="connsiteX54" fmla="*/ 5706437 w 7757191"/>
              <a:gd name="connsiteY54" fmla="*/ 4023998 h 7807787"/>
              <a:gd name="connsiteX55" fmla="*/ 5795124 w 7757191"/>
              <a:gd name="connsiteY55" fmla="*/ 4238109 h 7807787"/>
              <a:gd name="connsiteX56" fmla="*/ 5795124 w 7757191"/>
              <a:gd name="connsiteY56" fmla="*/ 5523458 h 7807787"/>
              <a:gd name="connsiteX57" fmla="*/ 5492327 w 7757191"/>
              <a:gd name="connsiteY57" fmla="*/ 5826255 h 7807787"/>
              <a:gd name="connsiteX58" fmla="*/ 4206977 w 7757191"/>
              <a:gd name="connsiteY58" fmla="*/ 5826254 h 7807787"/>
              <a:gd name="connsiteX59" fmla="*/ 3904180 w 7757191"/>
              <a:gd name="connsiteY59" fmla="*/ 5523457 h 7807787"/>
              <a:gd name="connsiteX60" fmla="*/ 3904180 w 7757191"/>
              <a:gd name="connsiteY60" fmla="*/ 4238108 h 7807787"/>
              <a:gd name="connsiteX61" fmla="*/ 4206977 w 7757191"/>
              <a:gd name="connsiteY61" fmla="*/ 3935311 h 7807787"/>
              <a:gd name="connsiteX62" fmla="*/ 5492327 w 7757191"/>
              <a:gd name="connsiteY62" fmla="*/ 3935311 h 7807787"/>
              <a:gd name="connsiteX63" fmla="*/ 5706437 w 7757191"/>
              <a:gd name="connsiteY63" fmla="*/ 4023998 h 7807787"/>
              <a:gd name="connsiteX64" fmla="*/ 3752661 w 7757191"/>
              <a:gd name="connsiteY64" fmla="*/ 2070221 h 7807787"/>
              <a:gd name="connsiteX65" fmla="*/ 3841349 w 7757191"/>
              <a:gd name="connsiteY65" fmla="*/ 2284330 h 7807787"/>
              <a:gd name="connsiteX66" fmla="*/ 3841348 w 7757191"/>
              <a:gd name="connsiteY66" fmla="*/ 3569680 h 7807787"/>
              <a:gd name="connsiteX67" fmla="*/ 3538551 w 7757191"/>
              <a:gd name="connsiteY67" fmla="*/ 3872477 h 7807787"/>
              <a:gd name="connsiteX68" fmla="*/ 2253202 w 7757191"/>
              <a:gd name="connsiteY68" fmla="*/ 3872476 h 7807787"/>
              <a:gd name="connsiteX69" fmla="*/ 1950406 w 7757191"/>
              <a:gd name="connsiteY69" fmla="*/ 3569680 h 7807787"/>
              <a:gd name="connsiteX70" fmla="*/ 1950405 w 7757191"/>
              <a:gd name="connsiteY70" fmla="*/ 2284331 h 7807787"/>
              <a:gd name="connsiteX71" fmla="*/ 2253202 w 7757191"/>
              <a:gd name="connsiteY71" fmla="*/ 1981534 h 7807787"/>
              <a:gd name="connsiteX72" fmla="*/ 3538552 w 7757191"/>
              <a:gd name="connsiteY72" fmla="*/ 1981533 h 7807787"/>
              <a:gd name="connsiteX73" fmla="*/ 3752661 w 7757191"/>
              <a:gd name="connsiteY73" fmla="*/ 2070221 h 7807787"/>
              <a:gd name="connsiteX74" fmla="*/ 5706436 w 7757191"/>
              <a:gd name="connsiteY74" fmla="*/ 2056342 h 7807787"/>
              <a:gd name="connsiteX75" fmla="*/ 5795123 w 7757191"/>
              <a:gd name="connsiteY75" fmla="*/ 2270452 h 7807787"/>
              <a:gd name="connsiteX76" fmla="*/ 5795123 w 7757191"/>
              <a:gd name="connsiteY76" fmla="*/ 3555802 h 7807787"/>
              <a:gd name="connsiteX77" fmla="*/ 5492327 w 7757191"/>
              <a:gd name="connsiteY77" fmla="*/ 3858599 h 7807787"/>
              <a:gd name="connsiteX78" fmla="*/ 4206977 w 7757191"/>
              <a:gd name="connsiteY78" fmla="*/ 3858598 h 7807787"/>
              <a:gd name="connsiteX79" fmla="*/ 3904180 w 7757191"/>
              <a:gd name="connsiteY79" fmla="*/ 3555802 h 7807787"/>
              <a:gd name="connsiteX80" fmla="*/ 3904180 w 7757191"/>
              <a:gd name="connsiteY80" fmla="*/ 2270452 h 7807787"/>
              <a:gd name="connsiteX81" fmla="*/ 4206977 w 7757191"/>
              <a:gd name="connsiteY81" fmla="*/ 1967655 h 7807787"/>
              <a:gd name="connsiteX82" fmla="*/ 5492326 w 7757191"/>
              <a:gd name="connsiteY82" fmla="*/ 1967655 h 7807787"/>
              <a:gd name="connsiteX83" fmla="*/ 5706436 w 7757191"/>
              <a:gd name="connsiteY83" fmla="*/ 2056342 h 7807787"/>
              <a:gd name="connsiteX84" fmla="*/ 3752661 w 7757191"/>
              <a:gd name="connsiteY84" fmla="*/ 102565 h 7807787"/>
              <a:gd name="connsiteX85" fmla="*/ 3841348 w 7757191"/>
              <a:gd name="connsiteY85" fmla="*/ 316675 h 7807787"/>
              <a:gd name="connsiteX86" fmla="*/ 3841349 w 7757191"/>
              <a:gd name="connsiteY86" fmla="*/ 1602025 h 7807787"/>
              <a:gd name="connsiteX87" fmla="*/ 3538552 w 7757191"/>
              <a:gd name="connsiteY87" fmla="*/ 1904822 h 7807787"/>
              <a:gd name="connsiteX88" fmla="*/ 2253201 w 7757191"/>
              <a:gd name="connsiteY88" fmla="*/ 1904822 h 7807787"/>
              <a:gd name="connsiteX89" fmla="*/ 2039091 w 7757191"/>
              <a:gd name="connsiteY89" fmla="*/ 1816136 h 7807787"/>
              <a:gd name="connsiteX90" fmla="*/ 2013703 w 7757191"/>
              <a:gd name="connsiteY90" fmla="*/ 1785365 h 7807787"/>
              <a:gd name="connsiteX91" fmla="*/ 3721891 w 7757191"/>
              <a:gd name="connsiteY91" fmla="*/ 77177 h 7807787"/>
              <a:gd name="connsiteX92" fmla="*/ 6706358 w 7757191"/>
              <a:gd name="connsiteY92" fmla="*/ 1962067 h 7807787"/>
              <a:gd name="connsiteX93" fmla="*/ 7757191 w 7757191"/>
              <a:gd name="connsiteY93" fmla="*/ 3012900 h 7807787"/>
              <a:gd name="connsiteX94" fmla="*/ 7757191 w 7757191"/>
              <a:gd name="connsiteY94" fmla="*/ 3550214 h 7807787"/>
              <a:gd name="connsiteX95" fmla="*/ 7454394 w 7757191"/>
              <a:gd name="connsiteY95" fmla="*/ 3853011 h 7807787"/>
              <a:gd name="connsiteX96" fmla="*/ 6169044 w 7757191"/>
              <a:gd name="connsiteY96" fmla="*/ 3853012 h 7807787"/>
              <a:gd name="connsiteX97" fmla="*/ 5866247 w 7757191"/>
              <a:gd name="connsiteY97" fmla="*/ 3550214 h 7807787"/>
              <a:gd name="connsiteX98" fmla="*/ 5866247 w 7757191"/>
              <a:gd name="connsiteY98" fmla="*/ 2264864 h 7807787"/>
              <a:gd name="connsiteX99" fmla="*/ 6169044 w 7757191"/>
              <a:gd name="connsiteY99" fmla="*/ 1962067 h 7807787"/>
              <a:gd name="connsiteX100" fmla="*/ 4744291 w 7757191"/>
              <a:gd name="connsiteY100" fmla="*/ 0 h 7807787"/>
              <a:gd name="connsiteX101" fmla="*/ 5795123 w 7757191"/>
              <a:gd name="connsiteY101" fmla="*/ 1050832 h 7807787"/>
              <a:gd name="connsiteX102" fmla="*/ 5795123 w 7757191"/>
              <a:gd name="connsiteY102" fmla="*/ 1588146 h 7807787"/>
              <a:gd name="connsiteX103" fmla="*/ 5492326 w 7757191"/>
              <a:gd name="connsiteY103" fmla="*/ 1890943 h 7807787"/>
              <a:gd name="connsiteX104" fmla="*/ 4206976 w 7757191"/>
              <a:gd name="connsiteY104" fmla="*/ 1890943 h 7807787"/>
              <a:gd name="connsiteX105" fmla="*/ 3904179 w 7757191"/>
              <a:gd name="connsiteY105" fmla="*/ 1588147 h 7807787"/>
              <a:gd name="connsiteX106" fmla="*/ 3904179 w 7757191"/>
              <a:gd name="connsiteY106" fmla="*/ 302797 h 7807787"/>
              <a:gd name="connsiteX107" fmla="*/ 4206976 w 7757191"/>
              <a:gd name="connsiteY107" fmla="*/ 0 h 7807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7757191" h="7807787">
                <a:moveTo>
                  <a:pt x="1802256" y="5981280"/>
                </a:moveTo>
                <a:cubicBezTo>
                  <a:pt x="1857051" y="6036076"/>
                  <a:pt x="1890943" y="6111775"/>
                  <a:pt x="1890943" y="6195390"/>
                </a:cubicBezTo>
                <a:lnTo>
                  <a:pt x="1890943" y="6845329"/>
                </a:lnTo>
                <a:lnTo>
                  <a:pt x="938208" y="5892593"/>
                </a:lnTo>
                <a:lnTo>
                  <a:pt x="1588146" y="5892593"/>
                </a:lnTo>
                <a:cubicBezTo>
                  <a:pt x="1671761" y="5892593"/>
                  <a:pt x="1747460" y="5926485"/>
                  <a:pt x="1802256" y="5981280"/>
                </a:cubicBezTo>
                <a:close/>
                <a:moveTo>
                  <a:pt x="3752662" y="6005531"/>
                </a:moveTo>
                <a:cubicBezTo>
                  <a:pt x="3807457" y="6060326"/>
                  <a:pt x="3841349" y="6136026"/>
                  <a:pt x="3841349" y="6219640"/>
                </a:cubicBezTo>
                <a:lnTo>
                  <a:pt x="3841349" y="7504990"/>
                </a:lnTo>
                <a:cubicBezTo>
                  <a:pt x="3841349" y="7672220"/>
                  <a:pt x="3705782" y="7807787"/>
                  <a:pt x="3538552" y="7807787"/>
                </a:cubicBezTo>
                <a:lnTo>
                  <a:pt x="2853402" y="7807787"/>
                </a:lnTo>
                <a:lnTo>
                  <a:pt x="1950405" y="6904791"/>
                </a:lnTo>
                <a:lnTo>
                  <a:pt x="1950405" y="6219640"/>
                </a:lnTo>
                <a:cubicBezTo>
                  <a:pt x="1950405" y="6052410"/>
                  <a:pt x="2085972" y="5916843"/>
                  <a:pt x="2253202" y="5916843"/>
                </a:cubicBezTo>
                <a:lnTo>
                  <a:pt x="3538552" y="5916843"/>
                </a:lnTo>
                <a:cubicBezTo>
                  <a:pt x="3622167" y="5916843"/>
                  <a:pt x="3697866" y="5950735"/>
                  <a:pt x="3752662" y="6005531"/>
                </a:cubicBezTo>
                <a:close/>
                <a:moveTo>
                  <a:pt x="1802256" y="4013626"/>
                </a:moveTo>
                <a:cubicBezTo>
                  <a:pt x="1857051" y="4068421"/>
                  <a:pt x="1890943" y="4144121"/>
                  <a:pt x="1890943" y="4227736"/>
                </a:cubicBezTo>
                <a:lnTo>
                  <a:pt x="1890943" y="5513085"/>
                </a:lnTo>
                <a:cubicBezTo>
                  <a:pt x="1890943" y="5680315"/>
                  <a:pt x="1755376" y="5815882"/>
                  <a:pt x="1588146" y="5815882"/>
                </a:cubicBezTo>
                <a:lnTo>
                  <a:pt x="861497" y="5815882"/>
                </a:lnTo>
                <a:lnTo>
                  <a:pt x="0" y="4954385"/>
                </a:lnTo>
                <a:lnTo>
                  <a:pt x="0" y="4227736"/>
                </a:lnTo>
                <a:cubicBezTo>
                  <a:pt x="0" y="4060506"/>
                  <a:pt x="135567" y="3924939"/>
                  <a:pt x="302797" y="3924939"/>
                </a:cubicBezTo>
                <a:lnTo>
                  <a:pt x="1588147" y="3924939"/>
                </a:lnTo>
                <a:cubicBezTo>
                  <a:pt x="1671761" y="3924939"/>
                  <a:pt x="1747461" y="3958831"/>
                  <a:pt x="1802256" y="4013626"/>
                </a:cubicBezTo>
                <a:close/>
                <a:moveTo>
                  <a:pt x="5706437" y="5991652"/>
                </a:moveTo>
                <a:cubicBezTo>
                  <a:pt x="5761232" y="6046448"/>
                  <a:pt x="5795124" y="6122147"/>
                  <a:pt x="5795124" y="6205762"/>
                </a:cubicBezTo>
                <a:lnTo>
                  <a:pt x="5795124" y="7491112"/>
                </a:lnTo>
                <a:cubicBezTo>
                  <a:pt x="5795124" y="7658342"/>
                  <a:pt x="5659557" y="7793909"/>
                  <a:pt x="5492327" y="7793909"/>
                </a:cubicBezTo>
                <a:lnTo>
                  <a:pt x="4206977" y="7793909"/>
                </a:lnTo>
                <a:cubicBezTo>
                  <a:pt x="4039747" y="7793909"/>
                  <a:pt x="3904180" y="7658342"/>
                  <a:pt x="3904180" y="7491112"/>
                </a:cubicBezTo>
                <a:lnTo>
                  <a:pt x="3904180" y="6205762"/>
                </a:lnTo>
                <a:cubicBezTo>
                  <a:pt x="3904180" y="6038532"/>
                  <a:pt x="4039747" y="5902965"/>
                  <a:pt x="4206977" y="5902965"/>
                </a:cubicBezTo>
                <a:lnTo>
                  <a:pt x="5492327" y="5902965"/>
                </a:lnTo>
                <a:cubicBezTo>
                  <a:pt x="5575942" y="5902965"/>
                  <a:pt x="5651641" y="5936857"/>
                  <a:pt x="5706437" y="5991652"/>
                </a:cubicBezTo>
                <a:close/>
                <a:moveTo>
                  <a:pt x="3752662" y="4037876"/>
                </a:moveTo>
                <a:cubicBezTo>
                  <a:pt x="3807457" y="4092672"/>
                  <a:pt x="3841349" y="4168371"/>
                  <a:pt x="3841349" y="4251986"/>
                </a:cubicBezTo>
                <a:lnTo>
                  <a:pt x="3841349" y="5537335"/>
                </a:lnTo>
                <a:cubicBezTo>
                  <a:pt x="3841349" y="5704565"/>
                  <a:pt x="3705782" y="5840133"/>
                  <a:pt x="3538552" y="5840133"/>
                </a:cubicBezTo>
                <a:lnTo>
                  <a:pt x="2253202" y="5840132"/>
                </a:lnTo>
                <a:cubicBezTo>
                  <a:pt x="2085972" y="5840132"/>
                  <a:pt x="1950405" y="5704566"/>
                  <a:pt x="1950405" y="5537336"/>
                </a:cubicBezTo>
                <a:lnTo>
                  <a:pt x="1950405" y="4251986"/>
                </a:lnTo>
                <a:cubicBezTo>
                  <a:pt x="1950405" y="4084756"/>
                  <a:pt x="2085973" y="3949189"/>
                  <a:pt x="2253203" y="3949189"/>
                </a:cubicBezTo>
                <a:lnTo>
                  <a:pt x="3538552" y="3949189"/>
                </a:lnTo>
                <a:cubicBezTo>
                  <a:pt x="3622167" y="3949189"/>
                  <a:pt x="3697866" y="3983081"/>
                  <a:pt x="3752662" y="4037876"/>
                </a:cubicBezTo>
                <a:close/>
                <a:moveTo>
                  <a:pt x="1802255" y="2045971"/>
                </a:moveTo>
                <a:cubicBezTo>
                  <a:pt x="1857051" y="2100767"/>
                  <a:pt x="1890943" y="2176466"/>
                  <a:pt x="1890943" y="2260081"/>
                </a:cubicBezTo>
                <a:lnTo>
                  <a:pt x="1890944" y="3545430"/>
                </a:lnTo>
                <a:cubicBezTo>
                  <a:pt x="1890944" y="3712660"/>
                  <a:pt x="1755376" y="3848227"/>
                  <a:pt x="1588146" y="3848227"/>
                </a:cubicBezTo>
                <a:lnTo>
                  <a:pt x="302797" y="3848227"/>
                </a:lnTo>
                <a:cubicBezTo>
                  <a:pt x="219182" y="3848227"/>
                  <a:pt x="143483" y="3814335"/>
                  <a:pt x="88687" y="3759540"/>
                </a:cubicBezTo>
                <a:lnTo>
                  <a:pt x="66464" y="3732604"/>
                </a:lnTo>
                <a:lnTo>
                  <a:pt x="1775320" y="2023748"/>
                </a:lnTo>
                <a:close/>
                <a:moveTo>
                  <a:pt x="5706437" y="4023998"/>
                </a:moveTo>
                <a:cubicBezTo>
                  <a:pt x="5761232" y="4078793"/>
                  <a:pt x="5795124" y="4154493"/>
                  <a:pt x="5795124" y="4238109"/>
                </a:cubicBezTo>
                <a:lnTo>
                  <a:pt x="5795124" y="5523458"/>
                </a:lnTo>
                <a:cubicBezTo>
                  <a:pt x="5795124" y="5690688"/>
                  <a:pt x="5659557" y="5826254"/>
                  <a:pt x="5492327" y="5826255"/>
                </a:cubicBezTo>
                <a:lnTo>
                  <a:pt x="4206977" y="5826254"/>
                </a:lnTo>
                <a:cubicBezTo>
                  <a:pt x="4039747" y="5826254"/>
                  <a:pt x="3904180" y="5690687"/>
                  <a:pt x="3904180" y="5523457"/>
                </a:cubicBezTo>
                <a:lnTo>
                  <a:pt x="3904180" y="4238108"/>
                </a:lnTo>
                <a:cubicBezTo>
                  <a:pt x="3904180" y="4070877"/>
                  <a:pt x="4039747" y="3935311"/>
                  <a:pt x="4206977" y="3935311"/>
                </a:cubicBezTo>
                <a:lnTo>
                  <a:pt x="5492327" y="3935311"/>
                </a:lnTo>
                <a:cubicBezTo>
                  <a:pt x="5575942" y="3935311"/>
                  <a:pt x="5651641" y="3969202"/>
                  <a:pt x="5706437" y="4023998"/>
                </a:cubicBezTo>
                <a:close/>
                <a:moveTo>
                  <a:pt x="3752661" y="2070221"/>
                </a:moveTo>
                <a:cubicBezTo>
                  <a:pt x="3807457" y="2125016"/>
                  <a:pt x="3841348" y="2200717"/>
                  <a:pt x="3841349" y="2284330"/>
                </a:cubicBezTo>
                <a:lnTo>
                  <a:pt x="3841348" y="3569680"/>
                </a:lnTo>
                <a:cubicBezTo>
                  <a:pt x="3841348" y="3736911"/>
                  <a:pt x="3705782" y="3872477"/>
                  <a:pt x="3538551" y="3872477"/>
                </a:cubicBezTo>
                <a:lnTo>
                  <a:pt x="2253202" y="3872476"/>
                </a:lnTo>
                <a:cubicBezTo>
                  <a:pt x="2085973" y="3872477"/>
                  <a:pt x="1950406" y="3736910"/>
                  <a:pt x="1950406" y="3569680"/>
                </a:cubicBezTo>
                <a:lnTo>
                  <a:pt x="1950405" y="2284331"/>
                </a:lnTo>
                <a:cubicBezTo>
                  <a:pt x="1950406" y="2117100"/>
                  <a:pt x="2085972" y="1981534"/>
                  <a:pt x="2253202" y="1981534"/>
                </a:cubicBezTo>
                <a:lnTo>
                  <a:pt x="3538552" y="1981533"/>
                </a:lnTo>
                <a:cubicBezTo>
                  <a:pt x="3622167" y="1981534"/>
                  <a:pt x="3697866" y="2015426"/>
                  <a:pt x="3752661" y="2070221"/>
                </a:cubicBezTo>
                <a:close/>
                <a:moveTo>
                  <a:pt x="5706436" y="2056342"/>
                </a:moveTo>
                <a:cubicBezTo>
                  <a:pt x="5761232" y="2111137"/>
                  <a:pt x="5795123" y="2186837"/>
                  <a:pt x="5795123" y="2270452"/>
                </a:cubicBezTo>
                <a:lnTo>
                  <a:pt x="5795123" y="3555802"/>
                </a:lnTo>
                <a:cubicBezTo>
                  <a:pt x="5795124" y="3723032"/>
                  <a:pt x="5659556" y="3858599"/>
                  <a:pt x="5492327" y="3858599"/>
                </a:cubicBezTo>
                <a:lnTo>
                  <a:pt x="4206977" y="3858598"/>
                </a:lnTo>
                <a:cubicBezTo>
                  <a:pt x="4039746" y="3858599"/>
                  <a:pt x="3904179" y="3723032"/>
                  <a:pt x="3904180" y="3555802"/>
                </a:cubicBezTo>
                <a:lnTo>
                  <a:pt x="3904180" y="2270452"/>
                </a:lnTo>
                <a:cubicBezTo>
                  <a:pt x="3904179" y="2103222"/>
                  <a:pt x="4039747" y="1967655"/>
                  <a:pt x="4206977" y="1967655"/>
                </a:cubicBezTo>
                <a:lnTo>
                  <a:pt x="5492326" y="1967655"/>
                </a:lnTo>
                <a:cubicBezTo>
                  <a:pt x="5575942" y="1967655"/>
                  <a:pt x="5651641" y="2001546"/>
                  <a:pt x="5706436" y="2056342"/>
                </a:cubicBezTo>
                <a:close/>
                <a:moveTo>
                  <a:pt x="3752661" y="102565"/>
                </a:moveTo>
                <a:cubicBezTo>
                  <a:pt x="3807457" y="157361"/>
                  <a:pt x="3841348" y="233060"/>
                  <a:pt x="3841348" y="316675"/>
                </a:cubicBezTo>
                <a:lnTo>
                  <a:pt x="3841349" y="1602025"/>
                </a:lnTo>
                <a:cubicBezTo>
                  <a:pt x="3841349" y="1769255"/>
                  <a:pt x="3705781" y="1904822"/>
                  <a:pt x="3538552" y="1904822"/>
                </a:cubicBezTo>
                <a:lnTo>
                  <a:pt x="2253201" y="1904822"/>
                </a:lnTo>
                <a:cubicBezTo>
                  <a:pt x="2169586" y="1904823"/>
                  <a:pt x="2093887" y="1870931"/>
                  <a:pt x="2039091" y="1816136"/>
                </a:cubicBezTo>
                <a:lnTo>
                  <a:pt x="2013703" y="1785365"/>
                </a:lnTo>
                <a:lnTo>
                  <a:pt x="3721891" y="77177"/>
                </a:lnTo>
                <a:close/>
                <a:moveTo>
                  <a:pt x="6706358" y="1962067"/>
                </a:moveTo>
                <a:lnTo>
                  <a:pt x="7757191" y="3012900"/>
                </a:lnTo>
                <a:lnTo>
                  <a:pt x="7757191" y="3550214"/>
                </a:lnTo>
                <a:cubicBezTo>
                  <a:pt x="7757191" y="3717444"/>
                  <a:pt x="7621624" y="3853011"/>
                  <a:pt x="7454394" y="3853011"/>
                </a:cubicBezTo>
                <a:lnTo>
                  <a:pt x="6169044" y="3853012"/>
                </a:lnTo>
                <a:cubicBezTo>
                  <a:pt x="6001814" y="3853011"/>
                  <a:pt x="5866247" y="3717444"/>
                  <a:pt x="5866247" y="3550214"/>
                </a:cubicBezTo>
                <a:lnTo>
                  <a:pt x="5866247" y="2264864"/>
                </a:lnTo>
                <a:cubicBezTo>
                  <a:pt x="5866247" y="2097634"/>
                  <a:pt x="6001814" y="1962067"/>
                  <a:pt x="6169044" y="1962067"/>
                </a:cubicBezTo>
                <a:close/>
                <a:moveTo>
                  <a:pt x="4744291" y="0"/>
                </a:moveTo>
                <a:lnTo>
                  <a:pt x="5795123" y="1050832"/>
                </a:lnTo>
                <a:lnTo>
                  <a:pt x="5795123" y="1588146"/>
                </a:lnTo>
                <a:cubicBezTo>
                  <a:pt x="5795123" y="1755376"/>
                  <a:pt x="5659556" y="1890943"/>
                  <a:pt x="5492326" y="1890943"/>
                </a:cubicBezTo>
                <a:lnTo>
                  <a:pt x="4206976" y="1890943"/>
                </a:lnTo>
                <a:cubicBezTo>
                  <a:pt x="4039746" y="1890943"/>
                  <a:pt x="3904179" y="1755377"/>
                  <a:pt x="3904179" y="1588147"/>
                </a:cubicBezTo>
                <a:lnTo>
                  <a:pt x="3904179" y="302797"/>
                </a:lnTo>
                <a:cubicBezTo>
                  <a:pt x="3904179" y="135567"/>
                  <a:pt x="4039746" y="0"/>
                  <a:pt x="4206976" y="0"/>
                </a:cubicBezTo>
                <a:close/>
              </a:path>
            </a:pathLst>
          </a:custGeom>
          <a:gradFill>
            <a:gsLst>
              <a:gs pos="0">
                <a:schemeClr val="accent1">
                  <a:alpha val="52000"/>
                </a:schemeClr>
              </a:gs>
              <a:gs pos="100000">
                <a:schemeClr val="accent4">
                  <a:alpha val="36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ea typeface="+mn-ea"/>
              <a:cs typeface="+mn-cs"/>
            </a:endParaRPr>
          </a:p>
        </p:txBody>
      </p:sp>
      <p:sp>
        <p:nvSpPr>
          <p:cNvPr id="3" name="Title 2">
            <a:extLst>
              <a:ext uri="{FF2B5EF4-FFF2-40B4-BE49-F238E27FC236}">
                <a16:creationId xmlns:a16="http://schemas.microsoft.com/office/drawing/2014/main" id="{1FA52395-1203-2BD5-11F0-62ED89E0C598}"/>
              </a:ext>
            </a:extLst>
          </p:cNvPr>
          <p:cNvSpPr>
            <a:spLocks noGrp="1"/>
          </p:cNvSpPr>
          <p:nvPr>
            <p:ph type="ctrTitle"/>
          </p:nvPr>
        </p:nvSpPr>
        <p:spPr>
          <a:xfrm>
            <a:off x="289094" y="1930400"/>
            <a:ext cx="6597209" cy="2387600"/>
          </a:xfrm>
        </p:spPr>
        <p:txBody>
          <a:bodyPr>
            <a:noAutofit/>
          </a:bodyPr>
          <a:lstStyle/>
          <a:p>
            <a:r>
              <a:rPr lang="en-IN" sz="4000" dirty="0">
                <a:latin typeface="Open Sans"/>
                <a:ea typeface="Open Sans"/>
                <a:cs typeface="Open Sans"/>
              </a:rPr>
              <a:t>Connected Intelligence at the Edge: Making AI Work Beyond the Cloud</a:t>
            </a:r>
            <a:endParaRPr lang="en-US" sz="4000" dirty="0">
              <a:latin typeface="Open Sans"/>
              <a:ea typeface="Open Sans"/>
              <a:cs typeface="Open Sans"/>
            </a:endParaRPr>
          </a:p>
        </p:txBody>
      </p:sp>
      <p:sp>
        <p:nvSpPr>
          <p:cNvPr id="6" name="Subtitle 5">
            <a:extLst>
              <a:ext uri="{FF2B5EF4-FFF2-40B4-BE49-F238E27FC236}">
                <a16:creationId xmlns:a16="http://schemas.microsoft.com/office/drawing/2014/main" id="{4D1ADB79-AA99-4985-E83A-826116E4EE07}"/>
              </a:ext>
            </a:extLst>
          </p:cNvPr>
          <p:cNvSpPr>
            <a:spLocks noGrp="1"/>
          </p:cNvSpPr>
          <p:nvPr>
            <p:ph type="subTitle" idx="1"/>
          </p:nvPr>
        </p:nvSpPr>
        <p:spPr/>
        <p:txBody>
          <a:bodyPr>
            <a:normAutofit fontScale="55000" lnSpcReduction="20000"/>
          </a:bodyPr>
          <a:lstStyle/>
          <a:p>
            <a:r>
              <a:rPr lang="en-IN">
                <a:latin typeface="Open Sans"/>
                <a:ea typeface="Open Sans"/>
                <a:cs typeface="Open Sans"/>
              </a:rPr>
              <a:t>Adam Cousin</a:t>
            </a:r>
          </a:p>
          <a:p>
            <a:r>
              <a:rPr lang="en-IN">
                <a:latin typeface="Open Sans"/>
                <a:ea typeface="Open Sans"/>
                <a:cs typeface="Open Sans"/>
              </a:rPr>
              <a:t>Sales &amp; Business Development Manager, IoT Solutions, EMEA</a:t>
            </a:r>
          </a:p>
        </p:txBody>
      </p:sp>
      <p:pic>
        <p:nvPicPr>
          <p:cNvPr id="10" name="Picture 9">
            <a:extLst>
              <a:ext uri="{FF2B5EF4-FFF2-40B4-BE49-F238E27FC236}">
                <a16:creationId xmlns:a16="http://schemas.microsoft.com/office/drawing/2014/main" id="{C3899C02-FE0C-FE0E-0EF3-3AB932EF19D5}"/>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603249" y="586456"/>
            <a:ext cx="1706814" cy="639147"/>
          </a:xfrm>
          <a:prstGeom prst="rect">
            <a:avLst/>
          </a:prstGeom>
        </p:spPr>
      </p:pic>
    </p:spTree>
    <p:extLst>
      <p:ext uri="{BB962C8B-B14F-4D97-AF65-F5344CB8AC3E}">
        <p14:creationId xmlns:p14="http://schemas.microsoft.com/office/powerpoint/2010/main" val="32924110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79A79DF-A2D8-C70C-E71C-DF5928ACCFC8}"/>
              </a:ext>
            </a:extLst>
          </p:cNvPr>
          <p:cNvSpPr>
            <a:spLocks noGrp="1"/>
          </p:cNvSpPr>
          <p:nvPr>
            <p:ph type="title"/>
          </p:nvPr>
        </p:nvSpPr>
        <p:spPr/>
        <p:txBody>
          <a:bodyPr>
            <a:noAutofit/>
          </a:bodyPr>
          <a:lstStyle/>
          <a:p>
            <a:r>
              <a:rPr lang="en-US" sz="3200">
                <a:latin typeface="Open Sans"/>
                <a:ea typeface="Open Sans"/>
                <a:cs typeface="Open Sans"/>
              </a:rPr>
              <a:t>A Full IoT Stack </a:t>
            </a:r>
            <a:endParaRPr lang="en-US" sz="3200"/>
          </a:p>
        </p:txBody>
      </p:sp>
      <p:sp>
        <p:nvSpPr>
          <p:cNvPr id="4" name="TextBox 3">
            <a:extLst>
              <a:ext uri="{FF2B5EF4-FFF2-40B4-BE49-F238E27FC236}">
                <a16:creationId xmlns:a16="http://schemas.microsoft.com/office/drawing/2014/main" id="{659DCC80-3115-3EB3-0132-B07CFD90CAEC}"/>
              </a:ext>
            </a:extLst>
          </p:cNvPr>
          <p:cNvSpPr txBox="1"/>
          <p:nvPr/>
        </p:nvSpPr>
        <p:spPr>
          <a:xfrm>
            <a:off x="333375" y="987005"/>
            <a:ext cx="11788776" cy="348493"/>
          </a:xfrm>
          <a:prstGeom prst="rect">
            <a:avLst/>
          </a:prstGeom>
          <a:noFill/>
        </p:spPr>
        <p:txBody>
          <a:bodyPr wrap="square" anchor="ctr">
            <a:spAutoFit/>
          </a:bodyPr>
          <a:lstStyle/>
          <a:p>
            <a:pPr marL="12700" marR="5080" lvl="0" defTabSz="914400">
              <a:lnSpc>
                <a:spcPct val="110000"/>
              </a:lnSpc>
              <a:spcBef>
                <a:spcPts val="100"/>
              </a:spcBef>
              <a:defRPr/>
            </a:pPr>
            <a:r>
              <a:rPr lang="en-US" sz="2400" baseline="22000">
                <a:solidFill>
                  <a:schemeClr val="accent4"/>
                </a:solidFill>
                <a:latin typeface="Open Sans"/>
                <a:cs typeface="Open Sans"/>
              </a:rPr>
              <a:t>Secure Solutions for Real-World Applications</a:t>
            </a:r>
          </a:p>
        </p:txBody>
      </p:sp>
      <p:grpSp>
        <p:nvGrpSpPr>
          <p:cNvPr id="110" name="Group 109">
            <a:extLst>
              <a:ext uri="{FF2B5EF4-FFF2-40B4-BE49-F238E27FC236}">
                <a16:creationId xmlns:a16="http://schemas.microsoft.com/office/drawing/2014/main" id="{958C28E3-A109-57AF-DA50-EC3281297331}"/>
              </a:ext>
            </a:extLst>
          </p:cNvPr>
          <p:cNvGrpSpPr/>
          <p:nvPr/>
        </p:nvGrpSpPr>
        <p:grpSpPr>
          <a:xfrm>
            <a:off x="582957" y="1788745"/>
            <a:ext cx="2492784" cy="2560862"/>
            <a:chOff x="582957" y="1890341"/>
            <a:chExt cx="2492784" cy="2560862"/>
          </a:xfrm>
        </p:grpSpPr>
        <p:pic>
          <p:nvPicPr>
            <p:cNvPr id="95" name="Picture 94">
              <a:extLst>
                <a:ext uri="{FF2B5EF4-FFF2-40B4-BE49-F238E27FC236}">
                  <a16:creationId xmlns:a16="http://schemas.microsoft.com/office/drawing/2014/main" id="{7DEEBC95-DB74-BB2D-BA00-E29A03CF672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3015761" y="2013552"/>
              <a:ext cx="59980" cy="2109396"/>
            </a:xfrm>
            <a:prstGeom prst="rect">
              <a:avLst/>
            </a:prstGeom>
          </p:spPr>
        </p:pic>
        <p:pic>
          <p:nvPicPr>
            <p:cNvPr id="17" name="Picture 16">
              <a:extLst>
                <a:ext uri="{FF2B5EF4-FFF2-40B4-BE49-F238E27FC236}">
                  <a16:creationId xmlns:a16="http://schemas.microsoft.com/office/drawing/2014/main" id="{D0370328-A84E-7CBF-BB8A-BB8B4D19ACE3}"/>
                </a:ext>
              </a:extLst>
            </p:cNvPr>
            <p:cNvPicPr>
              <a:picLocks noChangeAspect="1"/>
            </p:cNvPicPr>
            <p:nvPr/>
          </p:nvPicPr>
          <p:blipFill>
            <a:blip r:embed="rId4"/>
            <a:stretch/>
          </p:blipFill>
          <p:spPr>
            <a:xfrm>
              <a:off x="674713" y="1890341"/>
              <a:ext cx="332475" cy="338930"/>
            </a:xfrm>
            <a:prstGeom prst="rect">
              <a:avLst/>
            </a:prstGeom>
          </p:spPr>
        </p:pic>
        <p:sp>
          <p:nvSpPr>
            <p:cNvPr id="80" name="Rectangle 79">
              <a:extLst>
                <a:ext uri="{FF2B5EF4-FFF2-40B4-BE49-F238E27FC236}">
                  <a16:creationId xmlns:a16="http://schemas.microsoft.com/office/drawing/2014/main" id="{5C707041-043E-FB90-D27E-B0618CD2E719}"/>
                </a:ext>
              </a:extLst>
            </p:cNvPr>
            <p:cNvSpPr/>
            <p:nvPr/>
          </p:nvSpPr>
          <p:spPr>
            <a:xfrm>
              <a:off x="1135459" y="1992034"/>
              <a:ext cx="1777495" cy="23723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r>
                <a:rPr lang="en-US" sz="1600" b="1">
                  <a:solidFill>
                    <a:schemeClr val="accent1"/>
                  </a:solidFill>
                </a:rPr>
                <a:t>IoT Modules</a:t>
              </a:r>
            </a:p>
          </p:txBody>
        </p:sp>
        <p:sp>
          <p:nvSpPr>
            <p:cNvPr id="87" name="Rounded Rectangle 158">
              <a:extLst>
                <a:ext uri="{FF2B5EF4-FFF2-40B4-BE49-F238E27FC236}">
                  <a16:creationId xmlns:a16="http://schemas.microsoft.com/office/drawing/2014/main" id="{CB21F72A-39B4-B0E6-02D3-0B546F1CE0D2}"/>
                </a:ext>
              </a:extLst>
            </p:cNvPr>
            <p:cNvSpPr/>
            <p:nvPr/>
          </p:nvSpPr>
          <p:spPr>
            <a:xfrm>
              <a:off x="582957" y="2323603"/>
              <a:ext cx="2470707" cy="2127600"/>
            </a:xfrm>
            <a:prstGeom prst="rect">
              <a:avLst/>
            </a:prstGeom>
            <a:noFill/>
            <a:ln w="3175">
              <a:noFill/>
            </a:ln>
            <a:effectLst>
              <a:outerShdw blurRad="254000" dist="127000" dir="5400000" sx="90000" sy="90000" algn="ctr"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71450" indent="-171450">
                <a:spcBef>
                  <a:spcPts val="200"/>
                </a:spcBef>
                <a:spcAft>
                  <a:spcPts val="200"/>
                </a:spcAft>
                <a:buClr>
                  <a:schemeClr val="accent4"/>
                </a:buClr>
                <a:buFont typeface="Calibri" panose="020F0502020204030204" pitchFamily="34" charset="0"/>
                <a:buChar char="›"/>
              </a:pPr>
              <a:r>
                <a:rPr lang="en-US" sz="1000">
                  <a:solidFill>
                    <a:schemeClr val="tx2"/>
                  </a:solidFill>
                </a:rPr>
                <a:t>Broad portfolio of secure, bespoke, cellular IoT modules</a:t>
              </a:r>
            </a:p>
            <a:p>
              <a:pPr marL="171450" indent="-171450">
                <a:spcBef>
                  <a:spcPts val="200"/>
                </a:spcBef>
                <a:spcAft>
                  <a:spcPts val="200"/>
                </a:spcAft>
                <a:buClr>
                  <a:schemeClr val="accent4"/>
                </a:buClr>
                <a:buFont typeface="Calibri" panose="020F0502020204030204" pitchFamily="34" charset="0"/>
                <a:buChar char="›"/>
              </a:pPr>
              <a:r>
                <a:rPr lang="en-US" sz="1000">
                  <a:solidFill>
                    <a:schemeClr val="tx2"/>
                  </a:solidFill>
                </a:rPr>
                <a:t>Enable manufacturers to design and launch IoT devices in multiple markets and geographies</a:t>
              </a:r>
            </a:p>
            <a:p>
              <a:pPr marL="171450" indent="-171450">
                <a:spcBef>
                  <a:spcPts val="200"/>
                </a:spcBef>
                <a:spcAft>
                  <a:spcPts val="200"/>
                </a:spcAft>
                <a:buClr>
                  <a:schemeClr val="accent4"/>
                </a:buClr>
                <a:buFont typeface="Calibri" panose="020F0502020204030204" pitchFamily="34" charset="0"/>
                <a:buChar char="›"/>
              </a:pPr>
              <a:r>
                <a:rPr lang="en-US" sz="1000">
                  <a:solidFill>
                    <a:schemeClr val="tx2"/>
                  </a:solidFill>
                </a:rPr>
                <a:t>Covers 5G, 4G, LPWA, GNSS, </a:t>
              </a:r>
              <a:r>
                <a:rPr lang="en-US" sz="1000" err="1">
                  <a:solidFill>
                    <a:schemeClr val="tx2"/>
                  </a:solidFill>
                </a:rPr>
                <a:t>WiFi</a:t>
              </a:r>
              <a:r>
                <a:rPr lang="en-US" sz="1000">
                  <a:solidFill>
                    <a:schemeClr val="tx2"/>
                  </a:solidFill>
                </a:rPr>
                <a:t> and Bluetooth</a:t>
              </a:r>
            </a:p>
            <a:p>
              <a:pPr marL="171450" indent="-171450">
                <a:spcBef>
                  <a:spcPts val="200"/>
                </a:spcBef>
                <a:spcAft>
                  <a:spcPts val="200"/>
                </a:spcAft>
                <a:buClr>
                  <a:schemeClr val="accent4"/>
                </a:buClr>
                <a:buFont typeface="Calibri" panose="020F0502020204030204" pitchFamily="34" charset="0"/>
                <a:buChar char="›"/>
              </a:pPr>
              <a:r>
                <a:rPr lang="en-US" sz="1000">
                  <a:solidFill>
                    <a:schemeClr val="tx2"/>
                  </a:solidFill>
                </a:rPr>
                <a:t>Supports customers through the design, certification and production processes</a:t>
              </a:r>
            </a:p>
          </p:txBody>
        </p:sp>
      </p:grpSp>
      <p:grpSp>
        <p:nvGrpSpPr>
          <p:cNvPr id="111" name="Group 110">
            <a:extLst>
              <a:ext uri="{FF2B5EF4-FFF2-40B4-BE49-F238E27FC236}">
                <a16:creationId xmlns:a16="http://schemas.microsoft.com/office/drawing/2014/main" id="{E75E10BF-FB16-1594-71E9-057C78B29AE0}"/>
              </a:ext>
            </a:extLst>
          </p:cNvPr>
          <p:cNvGrpSpPr/>
          <p:nvPr/>
        </p:nvGrpSpPr>
        <p:grpSpPr>
          <a:xfrm>
            <a:off x="3422071" y="1787761"/>
            <a:ext cx="2520973" cy="2561846"/>
            <a:chOff x="3422071" y="1889357"/>
            <a:chExt cx="2520973" cy="2561846"/>
          </a:xfrm>
        </p:grpSpPr>
        <p:pic>
          <p:nvPicPr>
            <p:cNvPr id="99" name="Picture 98">
              <a:extLst>
                <a:ext uri="{FF2B5EF4-FFF2-40B4-BE49-F238E27FC236}">
                  <a16:creationId xmlns:a16="http://schemas.microsoft.com/office/drawing/2014/main" id="{D9CC7F43-8A42-AB8E-6B21-566DC4CFCA2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5883064" y="2013552"/>
              <a:ext cx="59980" cy="2109396"/>
            </a:xfrm>
            <a:prstGeom prst="rect">
              <a:avLst/>
            </a:prstGeom>
          </p:spPr>
        </p:pic>
        <p:sp>
          <p:nvSpPr>
            <p:cNvPr id="81" name="Rectangle 80">
              <a:extLst>
                <a:ext uri="{FF2B5EF4-FFF2-40B4-BE49-F238E27FC236}">
                  <a16:creationId xmlns:a16="http://schemas.microsoft.com/office/drawing/2014/main" id="{BB8B4AB2-D8D3-0D48-022D-E23A9A5BBA8F}"/>
                </a:ext>
              </a:extLst>
            </p:cNvPr>
            <p:cNvSpPr/>
            <p:nvPr/>
          </p:nvSpPr>
          <p:spPr>
            <a:xfrm>
              <a:off x="3919509" y="1992456"/>
              <a:ext cx="1774800" cy="23723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r>
                <a:rPr lang="en-US" sz="1600" b="1">
                  <a:solidFill>
                    <a:schemeClr val="accent1"/>
                  </a:solidFill>
                </a:rPr>
                <a:t>IoT Solutions</a:t>
              </a:r>
            </a:p>
          </p:txBody>
        </p:sp>
        <p:pic>
          <p:nvPicPr>
            <p:cNvPr id="85" name="Picture 84">
              <a:extLst>
                <a:ext uri="{FF2B5EF4-FFF2-40B4-BE49-F238E27FC236}">
                  <a16:creationId xmlns:a16="http://schemas.microsoft.com/office/drawing/2014/main" id="{6C14E372-9CE6-21AE-5041-53F990DEC10E}"/>
                </a:ext>
              </a:extLst>
            </p:cNvPr>
            <p:cNvPicPr>
              <a:picLocks noChangeAspect="1"/>
            </p:cNvPicPr>
            <p:nvPr/>
          </p:nvPicPr>
          <p:blipFill>
            <a:blip r:embed="rId5" cstate="print">
              <a:extLst>
                <a:ext uri="{28A0092B-C50C-407E-A947-70E740481C1C}">
                  <a14:useLocalDpi xmlns:a14="http://schemas.microsoft.com/office/drawing/2010/main"/>
                </a:ext>
              </a:extLst>
            </a:blip>
            <a:stretch/>
          </p:blipFill>
          <p:spPr>
            <a:xfrm>
              <a:off x="3438909" y="1889357"/>
              <a:ext cx="340335" cy="340336"/>
            </a:xfrm>
            <a:prstGeom prst="rect">
              <a:avLst/>
            </a:prstGeom>
            <a:noFill/>
            <a:ln>
              <a:noFill/>
            </a:ln>
          </p:spPr>
        </p:pic>
        <p:sp>
          <p:nvSpPr>
            <p:cNvPr id="88" name="Rounded Rectangle 159">
              <a:extLst>
                <a:ext uri="{FF2B5EF4-FFF2-40B4-BE49-F238E27FC236}">
                  <a16:creationId xmlns:a16="http://schemas.microsoft.com/office/drawing/2014/main" id="{DF4C4C73-A3BB-6A53-7146-4E8E0B11A008}"/>
                </a:ext>
              </a:extLst>
            </p:cNvPr>
            <p:cNvSpPr/>
            <p:nvPr/>
          </p:nvSpPr>
          <p:spPr>
            <a:xfrm>
              <a:off x="3422071" y="2323603"/>
              <a:ext cx="2419200" cy="2127600"/>
            </a:xfrm>
            <a:prstGeom prst="rect">
              <a:avLst/>
            </a:prstGeom>
            <a:noFill/>
            <a:ln w="3175">
              <a:noFill/>
            </a:ln>
            <a:effectLst>
              <a:outerShdw blurRad="254000" dist="127000" dir="5400000" sx="90000" sy="90000" algn="ctr"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71450" indent="-171450">
                <a:spcBef>
                  <a:spcPts val="200"/>
                </a:spcBef>
                <a:spcAft>
                  <a:spcPts val="200"/>
                </a:spcAft>
                <a:buClr>
                  <a:schemeClr val="accent4"/>
                </a:buClr>
                <a:buFont typeface="Calibri" panose="020F0502020204030204" pitchFamily="34" charset="0"/>
                <a:buChar char="›"/>
              </a:pPr>
              <a:r>
                <a:rPr lang="en-US" sz="1000">
                  <a:solidFill>
                    <a:schemeClr val="tx2"/>
                  </a:solidFill>
                </a:rPr>
                <a:t>Integrated industry-focused IoT solutions incorporating cellular connectivity, including cellular gateways and data cards </a:t>
              </a:r>
            </a:p>
            <a:p>
              <a:pPr marL="171450" indent="-171450">
                <a:spcBef>
                  <a:spcPts val="200"/>
                </a:spcBef>
                <a:spcAft>
                  <a:spcPts val="200"/>
                </a:spcAft>
                <a:buClr>
                  <a:schemeClr val="accent4"/>
                </a:buClr>
                <a:buFont typeface="Calibri" panose="020F0502020204030204" pitchFamily="34" charset="0"/>
                <a:buChar char="›"/>
              </a:pPr>
              <a:r>
                <a:rPr lang="en-US" sz="1000">
                  <a:solidFill>
                    <a:schemeClr val="tx2"/>
                  </a:solidFill>
                </a:rPr>
                <a:t>Software and hardware R&amp;D, design and engineering expertise</a:t>
              </a:r>
            </a:p>
            <a:p>
              <a:pPr marL="171450" indent="-171450">
                <a:spcBef>
                  <a:spcPts val="200"/>
                </a:spcBef>
                <a:spcAft>
                  <a:spcPts val="200"/>
                </a:spcAft>
                <a:buClr>
                  <a:schemeClr val="accent4"/>
                </a:buClr>
                <a:buFont typeface="Calibri" panose="020F0502020204030204" pitchFamily="34" charset="0"/>
                <a:buChar char="›"/>
              </a:pPr>
              <a:r>
                <a:rPr lang="en-US" sz="1000">
                  <a:solidFill>
                    <a:schemeClr val="tx2"/>
                  </a:solidFill>
                </a:rPr>
                <a:t>Regulatory approvals and carrier certifications</a:t>
              </a:r>
            </a:p>
            <a:p>
              <a:pPr marL="171450" indent="-171450">
                <a:spcBef>
                  <a:spcPts val="200"/>
                </a:spcBef>
                <a:spcAft>
                  <a:spcPts val="200"/>
                </a:spcAft>
                <a:buClr>
                  <a:schemeClr val="accent4"/>
                </a:buClr>
                <a:buFont typeface="Calibri" panose="020F0502020204030204" pitchFamily="34" charset="0"/>
                <a:buChar char="›"/>
              </a:pPr>
              <a:r>
                <a:rPr lang="en-US" sz="1000">
                  <a:solidFill>
                    <a:schemeClr val="tx2"/>
                  </a:solidFill>
                </a:rPr>
                <a:t>Scalable, outsourced manufacturing</a:t>
              </a:r>
            </a:p>
          </p:txBody>
        </p:sp>
      </p:grpSp>
      <p:grpSp>
        <p:nvGrpSpPr>
          <p:cNvPr id="112" name="Group 111">
            <a:extLst>
              <a:ext uri="{FF2B5EF4-FFF2-40B4-BE49-F238E27FC236}">
                <a16:creationId xmlns:a16="http://schemas.microsoft.com/office/drawing/2014/main" id="{9E7B73DC-E262-E576-009F-CD61F1299552}"/>
              </a:ext>
            </a:extLst>
          </p:cNvPr>
          <p:cNvGrpSpPr/>
          <p:nvPr/>
        </p:nvGrpSpPr>
        <p:grpSpPr>
          <a:xfrm>
            <a:off x="6299658" y="1787188"/>
            <a:ext cx="2510689" cy="2562419"/>
            <a:chOff x="6299658" y="1888784"/>
            <a:chExt cx="2510689" cy="2562419"/>
          </a:xfrm>
        </p:grpSpPr>
        <p:pic>
          <p:nvPicPr>
            <p:cNvPr id="102" name="Picture 101">
              <a:extLst>
                <a:ext uri="{FF2B5EF4-FFF2-40B4-BE49-F238E27FC236}">
                  <a16:creationId xmlns:a16="http://schemas.microsoft.com/office/drawing/2014/main" id="{45FDA564-A39C-F4B7-1630-C3A6FE37EFB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8750367" y="2013552"/>
              <a:ext cx="59980" cy="2109396"/>
            </a:xfrm>
            <a:prstGeom prst="rect">
              <a:avLst/>
            </a:prstGeom>
          </p:spPr>
        </p:pic>
        <p:sp>
          <p:nvSpPr>
            <p:cNvPr id="82" name="Rectangle 81">
              <a:extLst>
                <a:ext uri="{FF2B5EF4-FFF2-40B4-BE49-F238E27FC236}">
                  <a16:creationId xmlns:a16="http://schemas.microsoft.com/office/drawing/2014/main" id="{11492768-5E9C-CA7E-1882-3FD23FE284AD}"/>
                </a:ext>
              </a:extLst>
            </p:cNvPr>
            <p:cNvSpPr/>
            <p:nvPr/>
          </p:nvSpPr>
          <p:spPr>
            <a:xfrm>
              <a:off x="6791667" y="1991882"/>
              <a:ext cx="1774800" cy="23723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r>
                <a:rPr lang="en-US" sz="1600" b="1">
                  <a:solidFill>
                    <a:schemeClr val="accent1"/>
                  </a:solidFill>
                </a:rPr>
                <a:t>IoT Connectivity</a:t>
              </a:r>
            </a:p>
          </p:txBody>
        </p:sp>
        <p:pic>
          <p:nvPicPr>
            <p:cNvPr id="86" name="Picture 85">
              <a:extLst>
                <a:ext uri="{FF2B5EF4-FFF2-40B4-BE49-F238E27FC236}">
                  <a16:creationId xmlns:a16="http://schemas.microsoft.com/office/drawing/2014/main" id="{131A5E2B-EF11-ACF4-6211-0B1F87021BA9}"/>
                </a:ext>
              </a:extLst>
            </p:cNvPr>
            <p:cNvPicPr>
              <a:picLocks noChangeAspect="1"/>
            </p:cNvPicPr>
            <p:nvPr/>
          </p:nvPicPr>
          <p:blipFill>
            <a:blip r:embed="rId6">
              <a:extLst>
                <a:ext uri="{28A0092B-C50C-407E-A947-70E740481C1C}">
                  <a14:useLocalDpi xmlns:a14="http://schemas.microsoft.com/office/drawing/2010/main"/>
                </a:ext>
              </a:extLst>
            </a:blip>
            <a:stretch/>
          </p:blipFill>
          <p:spPr>
            <a:xfrm>
              <a:off x="6359380" y="1888784"/>
              <a:ext cx="288475" cy="340335"/>
            </a:xfrm>
            <a:prstGeom prst="rect">
              <a:avLst/>
            </a:prstGeom>
            <a:noFill/>
          </p:spPr>
        </p:pic>
        <p:sp>
          <p:nvSpPr>
            <p:cNvPr id="89" name="Rounded Rectangle 160">
              <a:extLst>
                <a:ext uri="{FF2B5EF4-FFF2-40B4-BE49-F238E27FC236}">
                  <a16:creationId xmlns:a16="http://schemas.microsoft.com/office/drawing/2014/main" id="{8F9024F6-B5CA-46C0-6767-6D0A2CB88062}"/>
                </a:ext>
              </a:extLst>
            </p:cNvPr>
            <p:cNvSpPr/>
            <p:nvPr/>
          </p:nvSpPr>
          <p:spPr>
            <a:xfrm>
              <a:off x="6299658" y="2323603"/>
              <a:ext cx="2470707" cy="2127600"/>
            </a:xfrm>
            <a:prstGeom prst="rect">
              <a:avLst/>
            </a:prstGeom>
            <a:noFill/>
            <a:ln w="3175">
              <a:noFill/>
            </a:ln>
            <a:effectLst>
              <a:outerShdw blurRad="254000" dist="127000" dir="5400000" sx="90000" sy="90000" algn="ctr"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indent="-171450">
                <a:spcBef>
                  <a:spcPts val="200"/>
                </a:spcBef>
                <a:spcAft>
                  <a:spcPts val="200"/>
                </a:spcAft>
                <a:buClr>
                  <a:schemeClr val="accent4"/>
                </a:buClr>
                <a:buFont typeface="Calibri" panose="020F0502020204030204" pitchFamily="34" charset="0"/>
                <a:buChar char="›"/>
              </a:pPr>
              <a:r>
                <a:rPr lang="en-US" sz="1000">
                  <a:solidFill>
                    <a:schemeClr val="tx2"/>
                  </a:solidFill>
                </a:rPr>
                <a:t>Operates as a Mobile Virtual Network Operator (MVNO) </a:t>
              </a:r>
            </a:p>
            <a:p>
              <a:pPr marL="171450" indent="-171450">
                <a:spcBef>
                  <a:spcPts val="200"/>
                </a:spcBef>
                <a:spcAft>
                  <a:spcPts val="200"/>
                </a:spcAft>
                <a:buClr>
                  <a:schemeClr val="accent4"/>
                </a:buClr>
                <a:buFont typeface="Calibri" panose="020F0502020204030204" pitchFamily="34" charset="0"/>
                <a:buChar char="›"/>
              </a:pPr>
              <a:r>
                <a:rPr lang="en-US" sz="1000">
                  <a:solidFill>
                    <a:schemeClr val="tx2"/>
                  </a:solidFill>
                </a:rPr>
                <a:t>Unlimited secure access to over 600 mobile carriers in over 200 countries</a:t>
              </a:r>
            </a:p>
            <a:p>
              <a:pPr marL="171450" indent="-171450">
                <a:spcBef>
                  <a:spcPts val="200"/>
                </a:spcBef>
                <a:spcAft>
                  <a:spcPts val="200"/>
                </a:spcAft>
                <a:buClr>
                  <a:schemeClr val="accent4"/>
                </a:buClr>
                <a:buFont typeface="Calibri" panose="020F0502020204030204" pitchFamily="34" charset="0"/>
                <a:buChar char="›"/>
              </a:pPr>
              <a:r>
                <a:rPr lang="en-US" sz="1000">
                  <a:solidFill>
                    <a:schemeClr val="tx2"/>
                  </a:solidFill>
                </a:rPr>
                <a:t>Comprehensive SIM management tools</a:t>
              </a:r>
            </a:p>
            <a:p>
              <a:pPr marL="171450" indent="-171450">
                <a:spcBef>
                  <a:spcPts val="200"/>
                </a:spcBef>
                <a:spcAft>
                  <a:spcPts val="200"/>
                </a:spcAft>
                <a:buClr>
                  <a:schemeClr val="accent4"/>
                </a:buClr>
                <a:buFont typeface="Calibri" panose="020F0502020204030204" pitchFamily="34" charset="0"/>
                <a:buChar char="›"/>
              </a:pPr>
              <a:r>
                <a:rPr lang="en-US" sz="1000">
                  <a:solidFill>
                    <a:schemeClr val="tx2"/>
                  </a:solidFill>
                </a:rPr>
                <a:t>2G, 3G, 4G and 5G (inc. Cat-M, NB-IoT and VoLTE)</a:t>
              </a:r>
            </a:p>
            <a:p>
              <a:pPr marL="171450" indent="-171450">
                <a:spcBef>
                  <a:spcPts val="200"/>
                </a:spcBef>
                <a:spcAft>
                  <a:spcPts val="200"/>
                </a:spcAft>
                <a:buClr>
                  <a:schemeClr val="accent4"/>
                </a:buClr>
                <a:buFont typeface="Calibri" panose="020F0502020204030204" pitchFamily="34" charset="0"/>
                <a:buChar char="›"/>
              </a:pPr>
              <a:r>
                <a:rPr lang="en-US" sz="1000">
                  <a:solidFill>
                    <a:schemeClr val="tx2"/>
                  </a:solidFill>
                </a:rPr>
                <a:t>Global distribution of SIM cards and </a:t>
              </a:r>
              <a:r>
                <a:rPr lang="en-US" sz="1000" err="1">
                  <a:solidFill>
                    <a:schemeClr val="tx2"/>
                  </a:solidFill>
                </a:rPr>
                <a:t>eSIMs</a:t>
              </a:r>
              <a:r>
                <a:rPr lang="en-US" sz="1000">
                  <a:solidFill>
                    <a:schemeClr val="tx2"/>
                  </a:solidFill>
                </a:rPr>
                <a:t> with dynamic multi-profiles</a:t>
              </a:r>
            </a:p>
          </p:txBody>
        </p:sp>
      </p:grpSp>
      <p:grpSp>
        <p:nvGrpSpPr>
          <p:cNvPr id="113" name="Group 112">
            <a:extLst>
              <a:ext uri="{FF2B5EF4-FFF2-40B4-BE49-F238E27FC236}">
                <a16:creationId xmlns:a16="http://schemas.microsoft.com/office/drawing/2014/main" id="{803AEAFD-5908-4737-61C8-39B2FA931D88}"/>
              </a:ext>
            </a:extLst>
          </p:cNvPr>
          <p:cNvGrpSpPr/>
          <p:nvPr/>
        </p:nvGrpSpPr>
        <p:grpSpPr>
          <a:xfrm>
            <a:off x="9098086" y="1788965"/>
            <a:ext cx="2579563" cy="2560642"/>
            <a:chOff x="9098086" y="1890561"/>
            <a:chExt cx="2579563" cy="2560642"/>
          </a:xfrm>
        </p:grpSpPr>
        <p:pic>
          <p:nvPicPr>
            <p:cNvPr id="105" name="Picture 104">
              <a:extLst>
                <a:ext uri="{FF2B5EF4-FFF2-40B4-BE49-F238E27FC236}">
                  <a16:creationId xmlns:a16="http://schemas.microsoft.com/office/drawing/2014/main" id="{3E686834-DBDF-49FF-D191-0FD285AF029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11617669" y="2013552"/>
              <a:ext cx="59980" cy="2109396"/>
            </a:xfrm>
            <a:prstGeom prst="rect">
              <a:avLst/>
            </a:prstGeom>
          </p:spPr>
        </p:pic>
        <p:sp>
          <p:nvSpPr>
            <p:cNvPr id="83" name="Rectangle 82">
              <a:extLst>
                <a:ext uri="{FF2B5EF4-FFF2-40B4-BE49-F238E27FC236}">
                  <a16:creationId xmlns:a16="http://schemas.microsoft.com/office/drawing/2014/main" id="{FBD9B432-9B64-71FF-97D8-F6F365EE6C1B}"/>
                </a:ext>
              </a:extLst>
            </p:cNvPr>
            <p:cNvSpPr/>
            <p:nvPr/>
          </p:nvSpPr>
          <p:spPr>
            <a:xfrm>
              <a:off x="9703086" y="1993659"/>
              <a:ext cx="1774800" cy="237237"/>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r>
                <a:rPr lang="en-US" sz="1600" b="1">
                  <a:solidFill>
                    <a:schemeClr val="accent1"/>
                  </a:solidFill>
                </a:rPr>
                <a:t>IoT Platforms</a:t>
              </a:r>
            </a:p>
          </p:txBody>
        </p:sp>
        <p:pic>
          <p:nvPicPr>
            <p:cNvPr id="84" name="Picture 83">
              <a:extLst>
                <a:ext uri="{FF2B5EF4-FFF2-40B4-BE49-F238E27FC236}">
                  <a16:creationId xmlns:a16="http://schemas.microsoft.com/office/drawing/2014/main" id="{7FE3C8BD-11F1-D85D-B833-48CFF52860DA}"/>
                </a:ext>
              </a:extLst>
            </p:cNvPr>
            <p:cNvPicPr>
              <a:picLocks noChangeAspect="1"/>
            </p:cNvPicPr>
            <p:nvPr/>
          </p:nvPicPr>
          <p:blipFill>
            <a:blip r:embed="rId7" cstate="print">
              <a:extLst>
                <a:ext uri="{28A0092B-C50C-407E-A947-70E740481C1C}">
                  <a14:useLocalDpi xmlns:a14="http://schemas.microsoft.com/office/drawing/2010/main"/>
                </a:ext>
              </a:extLst>
            </a:blip>
            <a:stretch/>
          </p:blipFill>
          <p:spPr>
            <a:xfrm>
              <a:off x="9195152" y="1890561"/>
              <a:ext cx="340335" cy="340335"/>
            </a:xfrm>
            <a:prstGeom prst="rect">
              <a:avLst/>
            </a:prstGeom>
            <a:noFill/>
          </p:spPr>
        </p:pic>
        <p:sp>
          <p:nvSpPr>
            <p:cNvPr id="90" name="Rounded Rectangle 161">
              <a:extLst>
                <a:ext uri="{FF2B5EF4-FFF2-40B4-BE49-F238E27FC236}">
                  <a16:creationId xmlns:a16="http://schemas.microsoft.com/office/drawing/2014/main" id="{8AACCDE7-5CB9-6926-4B4E-F5F4ACB4CAF3}"/>
                </a:ext>
              </a:extLst>
            </p:cNvPr>
            <p:cNvSpPr/>
            <p:nvPr/>
          </p:nvSpPr>
          <p:spPr>
            <a:xfrm>
              <a:off x="9098086" y="2323603"/>
              <a:ext cx="2470707" cy="2127600"/>
            </a:xfrm>
            <a:prstGeom prst="rect">
              <a:avLst/>
            </a:prstGeom>
            <a:noFill/>
            <a:ln w="3175">
              <a:noFill/>
            </a:ln>
            <a:effectLst>
              <a:outerShdw blurRad="254000" dist="127000" dir="5400000" sx="90000" sy="90000" algn="ctr"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71450" indent="-171450">
                <a:spcBef>
                  <a:spcPts val="200"/>
                </a:spcBef>
                <a:spcAft>
                  <a:spcPts val="200"/>
                </a:spcAft>
                <a:buClr>
                  <a:schemeClr val="accent4"/>
                </a:buClr>
                <a:buFont typeface="Calibri" panose="020F0502020204030204" pitchFamily="34" charset="0"/>
                <a:buChar char="›"/>
              </a:pPr>
              <a:r>
                <a:rPr lang="en-US" sz="1000">
                  <a:solidFill>
                    <a:schemeClr val="tx2"/>
                  </a:solidFill>
                </a:rPr>
                <a:t>Software platforms used to manage IoT deployments - used in factories for industry 4.0 applications</a:t>
              </a:r>
            </a:p>
            <a:p>
              <a:pPr marL="171450" indent="-171450">
                <a:spcBef>
                  <a:spcPts val="200"/>
                </a:spcBef>
                <a:spcAft>
                  <a:spcPts val="200"/>
                </a:spcAft>
                <a:buClr>
                  <a:schemeClr val="accent4"/>
                </a:buClr>
                <a:buFont typeface="Calibri" panose="020F0502020204030204" pitchFamily="34" charset="0"/>
                <a:buChar char="›"/>
              </a:pPr>
              <a:r>
                <a:rPr lang="en-US" sz="1000">
                  <a:solidFill>
                    <a:schemeClr val="tx2"/>
                  </a:solidFill>
                </a:rPr>
                <a:t>Integrates equipment to MES, ERP, SCADA </a:t>
              </a:r>
              <a:r>
                <a:rPr lang="en-US" sz="1000" err="1">
                  <a:solidFill>
                    <a:schemeClr val="tx2"/>
                  </a:solidFill>
                </a:rPr>
                <a:t>etc</a:t>
              </a:r>
              <a:r>
                <a:rPr lang="en-US" sz="1000">
                  <a:solidFill>
                    <a:schemeClr val="tx2"/>
                  </a:solidFill>
                </a:rPr>
                <a:t> – over 100 native drivers</a:t>
              </a:r>
            </a:p>
            <a:p>
              <a:pPr marL="171450" indent="-171450">
                <a:spcBef>
                  <a:spcPts val="200"/>
                </a:spcBef>
                <a:spcAft>
                  <a:spcPts val="200"/>
                </a:spcAft>
                <a:buClr>
                  <a:schemeClr val="accent4"/>
                </a:buClr>
                <a:buFont typeface="Calibri" panose="020F0502020204030204" pitchFamily="34" charset="0"/>
                <a:buChar char="›"/>
              </a:pPr>
              <a:r>
                <a:rPr lang="en-US" sz="1000">
                  <a:solidFill>
                    <a:schemeClr val="tx2"/>
                  </a:solidFill>
                </a:rPr>
                <a:t>Enables real-time quality control, preventative/predictive maintenance and AI integrations</a:t>
              </a:r>
            </a:p>
            <a:p>
              <a:pPr marL="171450" indent="-171450">
                <a:spcBef>
                  <a:spcPts val="200"/>
                </a:spcBef>
                <a:spcAft>
                  <a:spcPts val="200"/>
                </a:spcAft>
                <a:buClr>
                  <a:schemeClr val="accent4"/>
                </a:buClr>
                <a:buFont typeface="Calibri" panose="020F0502020204030204" pitchFamily="34" charset="0"/>
                <a:buChar char="›"/>
              </a:pPr>
              <a:r>
                <a:rPr lang="en-GB" sz="1000">
                  <a:solidFill>
                    <a:schemeClr val="tx2"/>
                  </a:solidFill>
                </a:rPr>
                <a:t>Customer base includes 30 Fortune 100 companies</a:t>
              </a:r>
              <a:endParaRPr lang="en-US" sz="1000">
                <a:solidFill>
                  <a:schemeClr val="tx2"/>
                </a:solidFill>
              </a:endParaRPr>
            </a:p>
          </p:txBody>
        </p:sp>
      </p:grpSp>
      <p:grpSp>
        <p:nvGrpSpPr>
          <p:cNvPr id="94" name="Group 93">
            <a:extLst>
              <a:ext uri="{FF2B5EF4-FFF2-40B4-BE49-F238E27FC236}">
                <a16:creationId xmlns:a16="http://schemas.microsoft.com/office/drawing/2014/main" id="{17AFC1E9-3134-D241-11FD-7544A8EE4613}"/>
              </a:ext>
            </a:extLst>
          </p:cNvPr>
          <p:cNvGrpSpPr/>
          <p:nvPr/>
        </p:nvGrpSpPr>
        <p:grpSpPr>
          <a:xfrm>
            <a:off x="637683" y="4643241"/>
            <a:ext cx="10905260" cy="1452253"/>
            <a:chOff x="638484" y="4723325"/>
            <a:chExt cx="10905260" cy="1452253"/>
          </a:xfrm>
        </p:grpSpPr>
        <p:sp>
          <p:nvSpPr>
            <p:cNvPr id="18" name="Oval 17">
              <a:extLst>
                <a:ext uri="{FF2B5EF4-FFF2-40B4-BE49-F238E27FC236}">
                  <a16:creationId xmlns:a16="http://schemas.microsoft.com/office/drawing/2014/main" id="{E1535ECE-5EB5-9D25-4DFC-F991961C6FCA}"/>
                </a:ext>
              </a:extLst>
            </p:cNvPr>
            <p:cNvSpPr/>
            <p:nvPr/>
          </p:nvSpPr>
          <p:spPr>
            <a:xfrm>
              <a:off x="684673" y="5053719"/>
              <a:ext cx="785909" cy="785909"/>
            </a:xfrm>
            <a:prstGeom prst="ellipse">
              <a:avLst/>
            </a:prstGeom>
            <a:solidFill>
              <a:srgbClr val="F9F9F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F8413BD9-CA5B-0AD5-9200-0531054A2D13}"/>
                </a:ext>
              </a:extLst>
            </p:cNvPr>
            <p:cNvSpPr/>
            <p:nvPr/>
          </p:nvSpPr>
          <p:spPr>
            <a:xfrm>
              <a:off x="1793111" y="5053719"/>
              <a:ext cx="785909" cy="785909"/>
            </a:xfrm>
            <a:prstGeom prst="ellipse">
              <a:avLst/>
            </a:prstGeom>
            <a:solidFill>
              <a:srgbClr val="F9F9F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1AB4FACB-C340-40FC-1F55-6121671314B8}"/>
                </a:ext>
              </a:extLst>
            </p:cNvPr>
            <p:cNvSpPr/>
            <p:nvPr/>
          </p:nvSpPr>
          <p:spPr>
            <a:xfrm>
              <a:off x="2901549" y="5053719"/>
              <a:ext cx="785909" cy="785909"/>
            </a:xfrm>
            <a:prstGeom prst="ellipse">
              <a:avLst/>
            </a:prstGeom>
            <a:solidFill>
              <a:srgbClr val="F9F9F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D1DC02F0-1AFB-CADF-51EC-620303B719B7}"/>
                </a:ext>
              </a:extLst>
            </p:cNvPr>
            <p:cNvSpPr/>
            <p:nvPr/>
          </p:nvSpPr>
          <p:spPr>
            <a:xfrm>
              <a:off x="4009987" y="5053719"/>
              <a:ext cx="785909" cy="785909"/>
            </a:xfrm>
            <a:prstGeom prst="ellipse">
              <a:avLst/>
            </a:prstGeom>
            <a:solidFill>
              <a:srgbClr val="F9F9F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10A50E00-6745-FE8F-1713-BDC5BA9A2BD2}"/>
                </a:ext>
              </a:extLst>
            </p:cNvPr>
            <p:cNvSpPr/>
            <p:nvPr/>
          </p:nvSpPr>
          <p:spPr>
            <a:xfrm>
              <a:off x="5118425" y="5053719"/>
              <a:ext cx="785909" cy="785909"/>
            </a:xfrm>
            <a:prstGeom prst="ellipse">
              <a:avLst/>
            </a:prstGeom>
            <a:solidFill>
              <a:srgbClr val="F9F9F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250AF10D-DCD6-D73B-7F95-0958AACB8ED4}"/>
                </a:ext>
              </a:extLst>
            </p:cNvPr>
            <p:cNvSpPr/>
            <p:nvPr/>
          </p:nvSpPr>
          <p:spPr>
            <a:xfrm>
              <a:off x="6226863" y="5053719"/>
              <a:ext cx="785909" cy="785909"/>
            </a:xfrm>
            <a:prstGeom prst="ellipse">
              <a:avLst/>
            </a:prstGeom>
            <a:solidFill>
              <a:srgbClr val="F9F9F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EA5115AE-AFE8-4B8B-07F5-B1CE2B27EA0E}"/>
                </a:ext>
              </a:extLst>
            </p:cNvPr>
            <p:cNvSpPr/>
            <p:nvPr/>
          </p:nvSpPr>
          <p:spPr>
            <a:xfrm>
              <a:off x="7335301" y="5053719"/>
              <a:ext cx="785909" cy="785909"/>
            </a:xfrm>
            <a:prstGeom prst="ellipse">
              <a:avLst/>
            </a:prstGeom>
            <a:solidFill>
              <a:srgbClr val="F9F9F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a:extLst>
                <a:ext uri="{FF2B5EF4-FFF2-40B4-BE49-F238E27FC236}">
                  <a16:creationId xmlns:a16="http://schemas.microsoft.com/office/drawing/2014/main" id="{E0141AC6-9303-84DE-684A-2066EE7F3C95}"/>
                </a:ext>
              </a:extLst>
            </p:cNvPr>
            <p:cNvSpPr/>
            <p:nvPr/>
          </p:nvSpPr>
          <p:spPr>
            <a:xfrm>
              <a:off x="8443739" y="5053719"/>
              <a:ext cx="785909" cy="785909"/>
            </a:xfrm>
            <a:prstGeom prst="ellipse">
              <a:avLst/>
            </a:prstGeom>
            <a:solidFill>
              <a:srgbClr val="F9F9F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B0857141-C427-863E-B1DE-F1492A0F1C82}"/>
                </a:ext>
              </a:extLst>
            </p:cNvPr>
            <p:cNvSpPr/>
            <p:nvPr/>
          </p:nvSpPr>
          <p:spPr>
            <a:xfrm>
              <a:off x="9552177" y="5053719"/>
              <a:ext cx="785909" cy="785909"/>
            </a:xfrm>
            <a:prstGeom prst="ellipse">
              <a:avLst/>
            </a:prstGeom>
            <a:solidFill>
              <a:srgbClr val="F9F9F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9FD41CE2-4F93-F94C-455D-91D778652D27}"/>
                </a:ext>
              </a:extLst>
            </p:cNvPr>
            <p:cNvSpPr/>
            <p:nvPr/>
          </p:nvSpPr>
          <p:spPr>
            <a:xfrm>
              <a:off x="10660619" y="5053719"/>
              <a:ext cx="785909" cy="785909"/>
            </a:xfrm>
            <a:prstGeom prst="ellipse">
              <a:avLst/>
            </a:prstGeom>
            <a:solidFill>
              <a:srgbClr val="F9F9F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 name="Graphic 27" descr="Warehouse outline">
              <a:extLst>
                <a:ext uri="{FF2B5EF4-FFF2-40B4-BE49-F238E27FC236}">
                  <a16:creationId xmlns:a16="http://schemas.microsoft.com/office/drawing/2014/main" id="{B9D214C9-9B13-8CF0-8B45-4EFB9F688BD3}"/>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778752" y="5173950"/>
              <a:ext cx="539095" cy="539095"/>
            </a:xfrm>
            <a:prstGeom prst="rect">
              <a:avLst/>
            </a:prstGeom>
          </p:spPr>
        </p:pic>
        <p:pic>
          <p:nvPicPr>
            <p:cNvPr id="29" name="Graphic 28" descr="Factory outline">
              <a:extLst>
                <a:ext uri="{FF2B5EF4-FFF2-40B4-BE49-F238E27FC236}">
                  <a16:creationId xmlns:a16="http://schemas.microsoft.com/office/drawing/2014/main" id="{CFB33535-3C68-0C61-F225-AD1A874E8F78}"/>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6349817" y="5170351"/>
              <a:ext cx="540000" cy="540000"/>
            </a:xfrm>
            <a:prstGeom prst="rect">
              <a:avLst/>
            </a:prstGeom>
          </p:spPr>
        </p:pic>
        <p:pic>
          <p:nvPicPr>
            <p:cNvPr id="30" name="Graphic 29" descr="Heart with pulse outline">
              <a:extLst>
                <a:ext uri="{FF2B5EF4-FFF2-40B4-BE49-F238E27FC236}">
                  <a16:creationId xmlns:a16="http://schemas.microsoft.com/office/drawing/2014/main" id="{5ED7CF97-8D6E-A9D6-0135-3323814BB8BA}"/>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4133742" y="5202764"/>
              <a:ext cx="540000" cy="540000"/>
            </a:xfrm>
            <a:prstGeom prst="rect">
              <a:avLst/>
            </a:prstGeom>
          </p:spPr>
        </p:pic>
        <p:pic>
          <p:nvPicPr>
            <p:cNvPr id="31" name="Graphic 30" descr="Electric Tower outline">
              <a:extLst>
                <a:ext uri="{FF2B5EF4-FFF2-40B4-BE49-F238E27FC236}">
                  <a16:creationId xmlns:a16="http://schemas.microsoft.com/office/drawing/2014/main" id="{1FF3B660-5330-B0B7-95E8-D19E26C4CC1B}"/>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1890665" y="5161333"/>
              <a:ext cx="540000" cy="540000"/>
            </a:xfrm>
            <a:prstGeom prst="rect">
              <a:avLst/>
            </a:prstGeom>
          </p:spPr>
        </p:pic>
        <p:pic>
          <p:nvPicPr>
            <p:cNvPr id="32" name="Graphic 31" descr="Security camera outline">
              <a:extLst>
                <a:ext uri="{FF2B5EF4-FFF2-40B4-BE49-F238E27FC236}">
                  <a16:creationId xmlns:a16="http://schemas.microsoft.com/office/drawing/2014/main" id="{FFA7AA81-AF63-DCE1-9498-C80360A67FE0}"/>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3053665" y="5196714"/>
              <a:ext cx="540000" cy="540000"/>
            </a:xfrm>
            <a:prstGeom prst="rect">
              <a:avLst/>
            </a:prstGeom>
          </p:spPr>
        </p:pic>
        <p:pic>
          <p:nvPicPr>
            <p:cNvPr id="33" name="Graphic 32" descr="Tractor outline">
              <a:extLst>
                <a:ext uri="{FF2B5EF4-FFF2-40B4-BE49-F238E27FC236}">
                  <a16:creationId xmlns:a16="http://schemas.microsoft.com/office/drawing/2014/main" id="{B668809D-A880-CC04-6468-FC414699B785}"/>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5259262" y="5185131"/>
              <a:ext cx="540000" cy="540000"/>
            </a:xfrm>
            <a:prstGeom prst="rect">
              <a:avLst/>
            </a:prstGeom>
          </p:spPr>
        </p:pic>
        <p:pic>
          <p:nvPicPr>
            <p:cNvPr id="34" name="Graphic 33" descr="Electric car outline">
              <a:extLst>
                <a:ext uri="{FF2B5EF4-FFF2-40B4-BE49-F238E27FC236}">
                  <a16:creationId xmlns:a16="http://schemas.microsoft.com/office/drawing/2014/main" id="{F7398D4F-09BA-CECE-2C23-500DF51BBA05}"/>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7458255" y="5202764"/>
              <a:ext cx="540000" cy="540000"/>
            </a:xfrm>
            <a:prstGeom prst="rect">
              <a:avLst/>
            </a:prstGeom>
          </p:spPr>
        </p:pic>
        <p:pic>
          <p:nvPicPr>
            <p:cNvPr id="35" name="Graphic 34" descr="Barcode with solid fill">
              <a:extLst>
                <a:ext uri="{FF2B5EF4-FFF2-40B4-BE49-F238E27FC236}">
                  <a16:creationId xmlns:a16="http://schemas.microsoft.com/office/drawing/2014/main" id="{98CDAE79-980B-070E-48A9-7500DF77E19F}"/>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8563651" y="5196714"/>
              <a:ext cx="540000" cy="540000"/>
            </a:xfrm>
            <a:prstGeom prst="rect">
              <a:avLst/>
            </a:prstGeom>
          </p:spPr>
        </p:pic>
        <p:pic>
          <p:nvPicPr>
            <p:cNvPr id="36" name="Graphic 35" descr="Robot Hand outline">
              <a:extLst>
                <a:ext uri="{FF2B5EF4-FFF2-40B4-BE49-F238E27FC236}">
                  <a16:creationId xmlns:a16="http://schemas.microsoft.com/office/drawing/2014/main" id="{B5B41046-507F-0499-9B1D-EAE11DC5DBA9}"/>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9675131" y="5174754"/>
              <a:ext cx="540000" cy="540000"/>
            </a:xfrm>
            <a:prstGeom prst="rect">
              <a:avLst/>
            </a:prstGeom>
          </p:spPr>
        </p:pic>
        <p:pic>
          <p:nvPicPr>
            <p:cNvPr id="37" name="Graphic 36" descr="Home outline">
              <a:extLst>
                <a:ext uri="{FF2B5EF4-FFF2-40B4-BE49-F238E27FC236}">
                  <a16:creationId xmlns:a16="http://schemas.microsoft.com/office/drawing/2014/main" id="{B1DA8ABD-16CC-72AF-F161-DC4C36BAC4BA}"/>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10783573" y="5176673"/>
              <a:ext cx="540000" cy="540000"/>
            </a:xfrm>
            <a:prstGeom prst="rect">
              <a:avLst/>
            </a:prstGeom>
          </p:spPr>
        </p:pic>
        <p:grpSp>
          <p:nvGrpSpPr>
            <p:cNvPr id="38" name="Group 37">
              <a:extLst>
                <a:ext uri="{FF2B5EF4-FFF2-40B4-BE49-F238E27FC236}">
                  <a16:creationId xmlns:a16="http://schemas.microsoft.com/office/drawing/2014/main" id="{7AC5D208-3C1A-970E-3799-FEFBF0597FFC}"/>
                </a:ext>
              </a:extLst>
            </p:cNvPr>
            <p:cNvGrpSpPr/>
            <p:nvPr/>
          </p:nvGrpSpPr>
          <p:grpSpPr>
            <a:xfrm flipH="1">
              <a:off x="1255158" y="5221011"/>
              <a:ext cx="97147" cy="103820"/>
              <a:chOff x="4584699" y="5641975"/>
              <a:chExt cx="142605" cy="152400"/>
            </a:xfrm>
          </p:grpSpPr>
          <p:sp>
            <p:nvSpPr>
              <p:cNvPr id="39" name="Oval 43">
                <a:extLst>
                  <a:ext uri="{FF2B5EF4-FFF2-40B4-BE49-F238E27FC236}">
                    <a16:creationId xmlns:a16="http://schemas.microsoft.com/office/drawing/2014/main" id="{D886CB01-5744-3359-B548-F8A505A53C32}"/>
                  </a:ext>
                </a:extLst>
              </p:cNvPr>
              <p:cNvSpPr/>
              <p:nvPr/>
            </p:nvSpPr>
            <p:spPr>
              <a:xfrm>
                <a:off x="4584699" y="5641975"/>
                <a:ext cx="136525" cy="152400"/>
              </a:xfrm>
              <a:custGeom>
                <a:avLst/>
                <a:gdLst>
                  <a:gd name="connsiteX0" fmla="*/ 0 w 683623"/>
                  <a:gd name="connsiteY0" fmla="*/ 341812 h 683623"/>
                  <a:gd name="connsiteX1" fmla="*/ 341812 w 683623"/>
                  <a:gd name="connsiteY1" fmla="*/ 0 h 683623"/>
                  <a:gd name="connsiteX2" fmla="*/ 683624 w 683623"/>
                  <a:gd name="connsiteY2" fmla="*/ 341812 h 683623"/>
                  <a:gd name="connsiteX3" fmla="*/ 341812 w 683623"/>
                  <a:gd name="connsiteY3" fmla="*/ 683624 h 683623"/>
                  <a:gd name="connsiteX4" fmla="*/ 0 w 683623"/>
                  <a:gd name="connsiteY4" fmla="*/ 341812 h 683623"/>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4" fmla="*/ 91440 w 683624"/>
                  <a:gd name="connsiteY4" fmla="*/ 433252 h 683624"/>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0" fmla="*/ 0 w 683624"/>
                  <a:gd name="connsiteY0" fmla="*/ 341812 h 341812"/>
                  <a:gd name="connsiteX1" fmla="*/ 341812 w 683624"/>
                  <a:gd name="connsiteY1" fmla="*/ 0 h 341812"/>
                  <a:gd name="connsiteX2" fmla="*/ 683624 w 683624"/>
                  <a:gd name="connsiteY2" fmla="*/ 341812 h 341812"/>
                  <a:gd name="connsiteX0" fmla="*/ 0 w 341812"/>
                  <a:gd name="connsiteY0" fmla="*/ 341812 h 341812"/>
                  <a:gd name="connsiteX1" fmla="*/ 341812 w 341812"/>
                  <a:gd name="connsiteY1" fmla="*/ 0 h 341812"/>
                  <a:gd name="connsiteX0" fmla="*/ 0 w 341812"/>
                  <a:gd name="connsiteY0" fmla="*/ 341812 h 341812"/>
                  <a:gd name="connsiteX1" fmla="*/ 25762 w 341812"/>
                  <a:gd name="connsiteY1" fmla="*/ 201294 h 341812"/>
                  <a:gd name="connsiteX2" fmla="*/ 341812 w 341812"/>
                  <a:gd name="connsiteY2"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162287"/>
                  <a:gd name="connsiteY0" fmla="*/ 292918 h 292918"/>
                  <a:gd name="connsiteX1" fmla="*/ 25762 w 162287"/>
                  <a:gd name="connsiteY1" fmla="*/ 152400 h 292918"/>
                  <a:gd name="connsiteX2" fmla="*/ 162287 w 162287"/>
                  <a:gd name="connsiteY2" fmla="*/ 0 h 292918"/>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Lst>
                <a:ahLst/>
                <a:cxnLst>
                  <a:cxn ang="0">
                    <a:pos x="connsiteX0" y="connsiteY0"/>
                  </a:cxn>
                  <a:cxn ang="0">
                    <a:pos x="connsiteX1" y="connsiteY1"/>
                  </a:cxn>
                </a:cxnLst>
                <a:rect l="l" t="t" r="r" b="b"/>
                <a:pathLst>
                  <a:path w="136525" h="152400">
                    <a:moveTo>
                      <a:pt x="0" y="152400"/>
                    </a:moveTo>
                    <a:cubicBezTo>
                      <a:pt x="4823" y="59130"/>
                      <a:pt x="58450" y="24024"/>
                      <a:pt x="136525" y="0"/>
                    </a:cubicBezTo>
                  </a:path>
                </a:pathLst>
              </a:custGeom>
              <a:noFill/>
              <a:ln w="28575" cap="rnd">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Oval 43">
                <a:extLst>
                  <a:ext uri="{FF2B5EF4-FFF2-40B4-BE49-F238E27FC236}">
                    <a16:creationId xmlns:a16="http://schemas.microsoft.com/office/drawing/2014/main" id="{94E68A1C-6A6D-5E9A-4104-9C61CBE1CD6E}"/>
                  </a:ext>
                </a:extLst>
              </p:cNvPr>
              <p:cNvSpPr/>
              <p:nvPr/>
            </p:nvSpPr>
            <p:spPr>
              <a:xfrm>
                <a:off x="4660629" y="5723981"/>
                <a:ext cx="66675" cy="69850"/>
              </a:xfrm>
              <a:custGeom>
                <a:avLst/>
                <a:gdLst>
                  <a:gd name="connsiteX0" fmla="*/ 0 w 683623"/>
                  <a:gd name="connsiteY0" fmla="*/ 341812 h 683623"/>
                  <a:gd name="connsiteX1" fmla="*/ 341812 w 683623"/>
                  <a:gd name="connsiteY1" fmla="*/ 0 h 683623"/>
                  <a:gd name="connsiteX2" fmla="*/ 683624 w 683623"/>
                  <a:gd name="connsiteY2" fmla="*/ 341812 h 683623"/>
                  <a:gd name="connsiteX3" fmla="*/ 341812 w 683623"/>
                  <a:gd name="connsiteY3" fmla="*/ 683624 h 683623"/>
                  <a:gd name="connsiteX4" fmla="*/ 0 w 683623"/>
                  <a:gd name="connsiteY4" fmla="*/ 341812 h 683623"/>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4" fmla="*/ 91440 w 683624"/>
                  <a:gd name="connsiteY4" fmla="*/ 433252 h 683624"/>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0" fmla="*/ 0 w 683624"/>
                  <a:gd name="connsiteY0" fmla="*/ 341812 h 341812"/>
                  <a:gd name="connsiteX1" fmla="*/ 341812 w 683624"/>
                  <a:gd name="connsiteY1" fmla="*/ 0 h 341812"/>
                  <a:gd name="connsiteX2" fmla="*/ 683624 w 683624"/>
                  <a:gd name="connsiteY2" fmla="*/ 341812 h 341812"/>
                  <a:gd name="connsiteX0" fmla="*/ 0 w 341812"/>
                  <a:gd name="connsiteY0" fmla="*/ 341812 h 341812"/>
                  <a:gd name="connsiteX1" fmla="*/ 341812 w 341812"/>
                  <a:gd name="connsiteY1" fmla="*/ 0 h 341812"/>
                  <a:gd name="connsiteX0" fmla="*/ 0 w 341812"/>
                  <a:gd name="connsiteY0" fmla="*/ 341812 h 341812"/>
                  <a:gd name="connsiteX1" fmla="*/ 25762 w 341812"/>
                  <a:gd name="connsiteY1" fmla="*/ 201294 h 341812"/>
                  <a:gd name="connsiteX2" fmla="*/ 341812 w 341812"/>
                  <a:gd name="connsiteY2"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162287"/>
                  <a:gd name="connsiteY0" fmla="*/ 292918 h 292918"/>
                  <a:gd name="connsiteX1" fmla="*/ 25762 w 162287"/>
                  <a:gd name="connsiteY1" fmla="*/ 152400 h 292918"/>
                  <a:gd name="connsiteX2" fmla="*/ 162287 w 162287"/>
                  <a:gd name="connsiteY2" fmla="*/ 0 h 292918"/>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04775"/>
                  <a:gd name="connsiteY0" fmla="*/ 146050 h 146050"/>
                  <a:gd name="connsiteX1" fmla="*/ 104775 w 104775"/>
                  <a:gd name="connsiteY1" fmla="*/ 0 h 146050"/>
                  <a:gd name="connsiteX0" fmla="*/ 0 w 101600"/>
                  <a:gd name="connsiteY0" fmla="*/ 120650 h 120650"/>
                  <a:gd name="connsiteX1" fmla="*/ 101600 w 101600"/>
                  <a:gd name="connsiteY1" fmla="*/ 0 h 120650"/>
                  <a:gd name="connsiteX0" fmla="*/ 0 w 101600"/>
                  <a:gd name="connsiteY0" fmla="*/ 120650 h 120650"/>
                  <a:gd name="connsiteX1" fmla="*/ 101600 w 101600"/>
                  <a:gd name="connsiteY1" fmla="*/ 0 h 120650"/>
                  <a:gd name="connsiteX0" fmla="*/ 0 w 101600"/>
                  <a:gd name="connsiteY0" fmla="*/ 120650 h 120650"/>
                  <a:gd name="connsiteX1" fmla="*/ 101600 w 101600"/>
                  <a:gd name="connsiteY1" fmla="*/ 0 h 120650"/>
                  <a:gd name="connsiteX0" fmla="*/ 0 w 101600"/>
                  <a:gd name="connsiteY0" fmla="*/ 120650 h 120650"/>
                  <a:gd name="connsiteX1" fmla="*/ 101600 w 101600"/>
                  <a:gd name="connsiteY1" fmla="*/ 0 h 120650"/>
                  <a:gd name="connsiteX0" fmla="*/ 48 w 101648"/>
                  <a:gd name="connsiteY0" fmla="*/ 120650 h 120650"/>
                  <a:gd name="connsiteX1" fmla="*/ 101648 w 101648"/>
                  <a:gd name="connsiteY1" fmla="*/ 0 h 120650"/>
                  <a:gd name="connsiteX0" fmla="*/ 66 w 92141"/>
                  <a:gd name="connsiteY0" fmla="*/ 85725 h 85725"/>
                  <a:gd name="connsiteX1" fmla="*/ 92141 w 92141"/>
                  <a:gd name="connsiteY1" fmla="*/ 0 h 85725"/>
                  <a:gd name="connsiteX0" fmla="*/ 387 w 67062"/>
                  <a:gd name="connsiteY0" fmla="*/ 69850 h 69850"/>
                  <a:gd name="connsiteX1" fmla="*/ 67062 w 67062"/>
                  <a:gd name="connsiteY1" fmla="*/ 0 h 69850"/>
                  <a:gd name="connsiteX0" fmla="*/ 86 w 66761"/>
                  <a:gd name="connsiteY0" fmla="*/ 69850 h 69850"/>
                  <a:gd name="connsiteX1" fmla="*/ 66761 w 66761"/>
                  <a:gd name="connsiteY1" fmla="*/ 0 h 69850"/>
                  <a:gd name="connsiteX0" fmla="*/ 0 w 66675"/>
                  <a:gd name="connsiteY0" fmla="*/ 69850 h 69850"/>
                  <a:gd name="connsiteX1" fmla="*/ 66675 w 66675"/>
                  <a:gd name="connsiteY1" fmla="*/ 0 h 69850"/>
                  <a:gd name="connsiteX0" fmla="*/ 0 w 66675"/>
                  <a:gd name="connsiteY0" fmla="*/ 69850 h 69850"/>
                  <a:gd name="connsiteX1" fmla="*/ 66675 w 66675"/>
                  <a:gd name="connsiteY1" fmla="*/ 0 h 69850"/>
                  <a:gd name="connsiteX0" fmla="*/ 0 w 66675"/>
                  <a:gd name="connsiteY0" fmla="*/ 69850 h 69850"/>
                  <a:gd name="connsiteX1" fmla="*/ 66675 w 66675"/>
                  <a:gd name="connsiteY1" fmla="*/ 0 h 69850"/>
                </a:gdLst>
                <a:ahLst/>
                <a:cxnLst>
                  <a:cxn ang="0">
                    <a:pos x="connsiteX0" y="connsiteY0"/>
                  </a:cxn>
                  <a:cxn ang="0">
                    <a:pos x="connsiteX1" y="connsiteY1"/>
                  </a:cxn>
                </a:cxnLst>
                <a:rect l="l" t="t" r="r" b="b"/>
                <a:pathLst>
                  <a:path w="66675" h="69850">
                    <a:moveTo>
                      <a:pt x="0" y="69850"/>
                    </a:moveTo>
                    <a:cubicBezTo>
                      <a:pt x="7998" y="24205"/>
                      <a:pt x="20350" y="11324"/>
                      <a:pt x="66675" y="0"/>
                    </a:cubicBezTo>
                  </a:path>
                </a:pathLst>
              </a:custGeom>
              <a:noFill/>
              <a:ln w="28575" cap="rnd">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1" name="Group 40">
              <a:extLst>
                <a:ext uri="{FF2B5EF4-FFF2-40B4-BE49-F238E27FC236}">
                  <a16:creationId xmlns:a16="http://schemas.microsoft.com/office/drawing/2014/main" id="{4C3BDA44-272D-18A1-4F29-7310F3B253CB}"/>
                </a:ext>
              </a:extLst>
            </p:cNvPr>
            <p:cNvGrpSpPr/>
            <p:nvPr/>
          </p:nvGrpSpPr>
          <p:grpSpPr>
            <a:xfrm flipH="1">
              <a:off x="3386994" y="5221011"/>
              <a:ext cx="97147" cy="103820"/>
              <a:chOff x="4584699" y="5641975"/>
              <a:chExt cx="142605" cy="152400"/>
            </a:xfrm>
          </p:grpSpPr>
          <p:sp>
            <p:nvSpPr>
              <p:cNvPr id="42" name="Oval 43">
                <a:extLst>
                  <a:ext uri="{FF2B5EF4-FFF2-40B4-BE49-F238E27FC236}">
                    <a16:creationId xmlns:a16="http://schemas.microsoft.com/office/drawing/2014/main" id="{E698EC30-15C6-CAE9-E182-960C70F58144}"/>
                  </a:ext>
                </a:extLst>
              </p:cNvPr>
              <p:cNvSpPr/>
              <p:nvPr/>
            </p:nvSpPr>
            <p:spPr>
              <a:xfrm>
                <a:off x="4584699" y="5641975"/>
                <a:ext cx="136525" cy="152400"/>
              </a:xfrm>
              <a:custGeom>
                <a:avLst/>
                <a:gdLst>
                  <a:gd name="connsiteX0" fmla="*/ 0 w 683623"/>
                  <a:gd name="connsiteY0" fmla="*/ 341812 h 683623"/>
                  <a:gd name="connsiteX1" fmla="*/ 341812 w 683623"/>
                  <a:gd name="connsiteY1" fmla="*/ 0 h 683623"/>
                  <a:gd name="connsiteX2" fmla="*/ 683624 w 683623"/>
                  <a:gd name="connsiteY2" fmla="*/ 341812 h 683623"/>
                  <a:gd name="connsiteX3" fmla="*/ 341812 w 683623"/>
                  <a:gd name="connsiteY3" fmla="*/ 683624 h 683623"/>
                  <a:gd name="connsiteX4" fmla="*/ 0 w 683623"/>
                  <a:gd name="connsiteY4" fmla="*/ 341812 h 683623"/>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4" fmla="*/ 91440 w 683624"/>
                  <a:gd name="connsiteY4" fmla="*/ 433252 h 683624"/>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0" fmla="*/ 0 w 683624"/>
                  <a:gd name="connsiteY0" fmla="*/ 341812 h 341812"/>
                  <a:gd name="connsiteX1" fmla="*/ 341812 w 683624"/>
                  <a:gd name="connsiteY1" fmla="*/ 0 h 341812"/>
                  <a:gd name="connsiteX2" fmla="*/ 683624 w 683624"/>
                  <a:gd name="connsiteY2" fmla="*/ 341812 h 341812"/>
                  <a:gd name="connsiteX0" fmla="*/ 0 w 341812"/>
                  <a:gd name="connsiteY0" fmla="*/ 341812 h 341812"/>
                  <a:gd name="connsiteX1" fmla="*/ 341812 w 341812"/>
                  <a:gd name="connsiteY1" fmla="*/ 0 h 341812"/>
                  <a:gd name="connsiteX0" fmla="*/ 0 w 341812"/>
                  <a:gd name="connsiteY0" fmla="*/ 341812 h 341812"/>
                  <a:gd name="connsiteX1" fmla="*/ 25762 w 341812"/>
                  <a:gd name="connsiteY1" fmla="*/ 201294 h 341812"/>
                  <a:gd name="connsiteX2" fmla="*/ 341812 w 341812"/>
                  <a:gd name="connsiteY2"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162287"/>
                  <a:gd name="connsiteY0" fmla="*/ 292918 h 292918"/>
                  <a:gd name="connsiteX1" fmla="*/ 25762 w 162287"/>
                  <a:gd name="connsiteY1" fmla="*/ 152400 h 292918"/>
                  <a:gd name="connsiteX2" fmla="*/ 162287 w 162287"/>
                  <a:gd name="connsiteY2" fmla="*/ 0 h 292918"/>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Lst>
                <a:ahLst/>
                <a:cxnLst>
                  <a:cxn ang="0">
                    <a:pos x="connsiteX0" y="connsiteY0"/>
                  </a:cxn>
                  <a:cxn ang="0">
                    <a:pos x="connsiteX1" y="connsiteY1"/>
                  </a:cxn>
                </a:cxnLst>
                <a:rect l="l" t="t" r="r" b="b"/>
                <a:pathLst>
                  <a:path w="136525" h="152400">
                    <a:moveTo>
                      <a:pt x="0" y="152400"/>
                    </a:moveTo>
                    <a:cubicBezTo>
                      <a:pt x="4823" y="59130"/>
                      <a:pt x="58450" y="24024"/>
                      <a:pt x="136525" y="0"/>
                    </a:cubicBezTo>
                  </a:path>
                </a:pathLst>
              </a:custGeom>
              <a:noFill/>
              <a:ln w="28575" cap="rnd">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3">
                <a:extLst>
                  <a:ext uri="{FF2B5EF4-FFF2-40B4-BE49-F238E27FC236}">
                    <a16:creationId xmlns:a16="http://schemas.microsoft.com/office/drawing/2014/main" id="{71013662-CA28-C8D9-01B1-4E4958D3835C}"/>
                  </a:ext>
                </a:extLst>
              </p:cNvPr>
              <p:cNvSpPr/>
              <p:nvPr/>
            </p:nvSpPr>
            <p:spPr>
              <a:xfrm>
                <a:off x="4660629" y="5723981"/>
                <a:ext cx="66675" cy="69850"/>
              </a:xfrm>
              <a:custGeom>
                <a:avLst/>
                <a:gdLst>
                  <a:gd name="connsiteX0" fmla="*/ 0 w 683623"/>
                  <a:gd name="connsiteY0" fmla="*/ 341812 h 683623"/>
                  <a:gd name="connsiteX1" fmla="*/ 341812 w 683623"/>
                  <a:gd name="connsiteY1" fmla="*/ 0 h 683623"/>
                  <a:gd name="connsiteX2" fmla="*/ 683624 w 683623"/>
                  <a:gd name="connsiteY2" fmla="*/ 341812 h 683623"/>
                  <a:gd name="connsiteX3" fmla="*/ 341812 w 683623"/>
                  <a:gd name="connsiteY3" fmla="*/ 683624 h 683623"/>
                  <a:gd name="connsiteX4" fmla="*/ 0 w 683623"/>
                  <a:gd name="connsiteY4" fmla="*/ 341812 h 683623"/>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4" fmla="*/ 91440 w 683624"/>
                  <a:gd name="connsiteY4" fmla="*/ 433252 h 683624"/>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0" fmla="*/ 0 w 683624"/>
                  <a:gd name="connsiteY0" fmla="*/ 341812 h 341812"/>
                  <a:gd name="connsiteX1" fmla="*/ 341812 w 683624"/>
                  <a:gd name="connsiteY1" fmla="*/ 0 h 341812"/>
                  <a:gd name="connsiteX2" fmla="*/ 683624 w 683624"/>
                  <a:gd name="connsiteY2" fmla="*/ 341812 h 341812"/>
                  <a:gd name="connsiteX0" fmla="*/ 0 w 341812"/>
                  <a:gd name="connsiteY0" fmla="*/ 341812 h 341812"/>
                  <a:gd name="connsiteX1" fmla="*/ 341812 w 341812"/>
                  <a:gd name="connsiteY1" fmla="*/ 0 h 341812"/>
                  <a:gd name="connsiteX0" fmla="*/ 0 w 341812"/>
                  <a:gd name="connsiteY0" fmla="*/ 341812 h 341812"/>
                  <a:gd name="connsiteX1" fmla="*/ 25762 w 341812"/>
                  <a:gd name="connsiteY1" fmla="*/ 201294 h 341812"/>
                  <a:gd name="connsiteX2" fmla="*/ 341812 w 341812"/>
                  <a:gd name="connsiteY2"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162287"/>
                  <a:gd name="connsiteY0" fmla="*/ 292918 h 292918"/>
                  <a:gd name="connsiteX1" fmla="*/ 25762 w 162287"/>
                  <a:gd name="connsiteY1" fmla="*/ 152400 h 292918"/>
                  <a:gd name="connsiteX2" fmla="*/ 162287 w 162287"/>
                  <a:gd name="connsiteY2" fmla="*/ 0 h 292918"/>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04775"/>
                  <a:gd name="connsiteY0" fmla="*/ 146050 h 146050"/>
                  <a:gd name="connsiteX1" fmla="*/ 104775 w 104775"/>
                  <a:gd name="connsiteY1" fmla="*/ 0 h 146050"/>
                  <a:gd name="connsiteX0" fmla="*/ 0 w 101600"/>
                  <a:gd name="connsiteY0" fmla="*/ 120650 h 120650"/>
                  <a:gd name="connsiteX1" fmla="*/ 101600 w 101600"/>
                  <a:gd name="connsiteY1" fmla="*/ 0 h 120650"/>
                  <a:gd name="connsiteX0" fmla="*/ 0 w 101600"/>
                  <a:gd name="connsiteY0" fmla="*/ 120650 h 120650"/>
                  <a:gd name="connsiteX1" fmla="*/ 101600 w 101600"/>
                  <a:gd name="connsiteY1" fmla="*/ 0 h 120650"/>
                  <a:gd name="connsiteX0" fmla="*/ 0 w 101600"/>
                  <a:gd name="connsiteY0" fmla="*/ 120650 h 120650"/>
                  <a:gd name="connsiteX1" fmla="*/ 101600 w 101600"/>
                  <a:gd name="connsiteY1" fmla="*/ 0 h 120650"/>
                  <a:gd name="connsiteX0" fmla="*/ 0 w 101600"/>
                  <a:gd name="connsiteY0" fmla="*/ 120650 h 120650"/>
                  <a:gd name="connsiteX1" fmla="*/ 101600 w 101600"/>
                  <a:gd name="connsiteY1" fmla="*/ 0 h 120650"/>
                  <a:gd name="connsiteX0" fmla="*/ 48 w 101648"/>
                  <a:gd name="connsiteY0" fmla="*/ 120650 h 120650"/>
                  <a:gd name="connsiteX1" fmla="*/ 101648 w 101648"/>
                  <a:gd name="connsiteY1" fmla="*/ 0 h 120650"/>
                  <a:gd name="connsiteX0" fmla="*/ 66 w 92141"/>
                  <a:gd name="connsiteY0" fmla="*/ 85725 h 85725"/>
                  <a:gd name="connsiteX1" fmla="*/ 92141 w 92141"/>
                  <a:gd name="connsiteY1" fmla="*/ 0 h 85725"/>
                  <a:gd name="connsiteX0" fmla="*/ 387 w 67062"/>
                  <a:gd name="connsiteY0" fmla="*/ 69850 h 69850"/>
                  <a:gd name="connsiteX1" fmla="*/ 67062 w 67062"/>
                  <a:gd name="connsiteY1" fmla="*/ 0 h 69850"/>
                  <a:gd name="connsiteX0" fmla="*/ 86 w 66761"/>
                  <a:gd name="connsiteY0" fmla="*/ 69850 h 69850"/>
                  <a:gd name="connsiteX1" fmla="*/ 66761 w 66761"/>
                  <a:gd name="connsiteY1" fmla="*/ 0 h 69850"/>
                  <a:gd name="connsiteX0" fmla="*/ 0 w 66675"/>
                  <a:gd name="connsiteY0" fmla="*/ 69850 h 69850"/>
                  <a:gd name="connsiteX1" fmla="*/ 66675 w 66675"/>
                  <a:gd name="connsiteY1" fmla="*/ 0 h 69850"/>
                  <a:gd name="connsiteX0" fmla="*/ 0 w 66675"/>
                  <a:gd name="connsiteY0" fmla="*/ 69850 h 69850"/>
                  <a:gd name="connsiteX1" fmla="*/ 66675 w 66675"/>
                  <a:gd name="connsiteY1" fmla="*/ 0 h 69850"/>
                  <a:gd name="connsiteX0" fmla="*/ 0 w 66675"/>
                  <a:gd name="connsiteY0" fmla="*/ 69850 h 69850"/>
                  <a:gd name="connsiteX1" fmla="*/ 66675 w 66675"/>
                  <a:gd name="connsiteY1" fmla="*/ 0 h 69850"/>
                </a:gdLst>
                <a:ahLst/>
                <a:cxnLst>
                  <a:cxn ang="0">
                    <a:pos x="connsiteX0" y="connsiteY0"/>
                  </a:cxn>
                  <a:cxn ang="0">
                    <a:pos x="connsiteX1" y="connsiteY1"/>
                  </a:cxn>
                </a:cxnLst>
                <a:rect l="l" t="t" r="r" b="b"/>
                <a:pathLst>
                  <a:path w="66675" h="69850">
                    <a:moveTo>
                      <a:pt x="0" y="69850"/>
                    </a:moveTo>
                    <a:cubicBezTo>
                      <a:pt x="7998" y="24205"/>
                      <a:pt x="20350" y="11324"/>
                      <a:pt x="66675" y="0"/>
                    </a:cubicBezTo>
                  </a:path>
                </a:pathLst>
              </a:custGeom>
              <a:noFill/>
              <a:ln w="28575" cap="rnd">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4" name="Group 43">
              <a:extLst>
                <a:ext uri="{FF2B5EF4-FFF2-40B4-BE49-F238E27FC236}">
                  <a16:creationId xmlns:a16="http://schemas.microsoft.com/office/drawing/2014/main" id="{8C80FC5D-CDB5-D6EA-D330-D3789EA44801}"/>
                </a:ext>
              </a:extLst>
            </p:cNvPr>
            <p:cNvGrpSpPr/>
            <p:nvPr/>
          </p:nvGrpSpPr>
          <p:grpSpPr>
            <a:xfrm flipH="1">
              <a:off x="2359525" y="5221011"/>
              <a:ext cx="97147" cy="103820"/>
              <a:chOff x="4584699" y="5641975"/>
              <a:chExt cx="142605" cy="152400"/>
            </a:xfrm>
          </p:grpSpPr>
          <p:sp>
            <p:nvSpPr>
              <p:cNvPr id="45" name="Oval 43">
                <a:extLst>
                  <a:ext uri="{FF2B5EF4-FFF2-40B4-BE49-F238E27FC236}">
                    <a16:creationId xmlns:a16="http://schemas.microsoft.com/office/drawing/2014/main" id="{F9F06F31-ECEB-13E5-EED0-16249C3DD943}"/>
                  </a:ext>
                </a:extLst>
              </p:cNvPr>
              <p:cNvSpPr/>
              <p:nvPr/>
            </p:nvSpPr>
            <p:spPr>
              <a:xfrm>
                <a:off x="4584699" y="5641975"/>
                <a:ext cx="136525" cy="152400"/>
              </a:xfrm>
              <a:custGeom>
                <a:avLst/>
                <a:gdLst>
                  <a:gd name="connsiteX0" fmla="*/ 0 w 683623"/>
                  <a:gd name="connsiteY0" fmla="*/ 341812 h 683623"/>
                  <a:gd name="connsiteX1" fmla="*/ 341812 w 683623"/>
                  <a:gd name="connsiteY1" fmla="*/ 0 h 683623"/>
                  <a:gd name="connsiteX2" fmla="*/ 683624 w 683623"/>
                  <a:gd name="connsiteY2" fmla="*/ 341812 h 683623"/>
                  <a:gd name="connsiteX3" fmla="*/ 341812 w 683623"/>
                  <a:gd name="connsiteY3" fmla="*/ 683624 h 683623"/>
                  <a:gd name="connsiteX4" fmla="*/ 0 w 683623"/>
                  <a:gd name="connsiteY4" fmla="*/ 341812 h 683623"/>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4" fmla="*/ 91440 w 683624"/>
                  <a:gd name="connsiteY4" fmla="*/ 433252 h 683624"/>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0" fmla="*/ 0 w 683624"/>
                  <a:gd name="connsiteY0" fmla="*/ 341812 h 341812"/>
                  <a:gd name="connsiteX1" fmla="*/ 341812 w 683624"/>
                  <a:gd name="connsiteY1" fmla="*/ 0 h 341812"/>
                  <a:gd name="connsiteX2" fmla="*/ 683624 w 683624"/>
                  <a:gd name="connsiteY2" fmla="*/ 341812 h 341812"/>
                  <a:gd name="connsiteX0" fmla="*/ 0 w 341812"/>
                  <a:gd name="connsiteY0" fmla="*/ 341812 h 341812"/>
                  <a:gd name="connsiteX1" fmla="*/ 341812 w 341812"/>
                  <a:gd name="connsiteY1" fmla="*/ 0 h 341812"/>
                  <a:gd name="connsiteX0" fmla="*/ 0 w 341812"/>
                  <a:gd name="connsiteY0" fmla="*/ 341812 h 341812"/>
                  <a:gd name="connsiteX1" fmla="*/ 25762 w 341812"/>
                  <a:gd name="connsiteY1" fmla="*/ 201294 h 341812"/>
                  <a:gd name="connsiteX2" fmla="*/ 341812 w 341812"/>
                  <a:gd name="connsiteY2"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162287"/>
                  <a:gd name="connsiteY0" fmla="*/ 292918 h 292918"/>
                  <a:gd name="connsiteX1" fmla="*/ 25762 w 162287"/>
                  <a:gd name="connsiteY1" fmla="*/ 152400 h 292918"/>
                  <a:gd name="connsiteX2" fmla="*/ 162287 w 162287"/>
                  <a:gd name="connsiteY2" fmla="*/ 0 h 292918"/>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Lst>
                <a:ahLst/>
                <a:cxnLst>
                  <a:cxn ang="0">
                    <a:pos x="connsiteX0" y="connsiteY0"/>
                  </a:cxn>
                  <a:cxn ang="0">
                    <a:pos x="connsiteX1" y="connsiteY1"/>
                  </a:cxn>
                </a:cxnLst>
                <a:rect l="l" t="t" r="r" b="b"/>
                <a:pathLst>
                  <a:path w="136525" h="152400">
                    <a:moveTo>
                      <a:pt x="0" y="152400"/>
                    </a:moveTo>
                    <a:cubicBezTo>
                      <a:pt x="4823" y="59130"/>
                      <a:pt x="58450" y="24024"/>
                      <a:pt x="136525" y="0"/>
                    </a:cubicBezTo>
                  </a:path>
                </a:pathLst>
              </a:custGeom>
              <a:noFill/>
              <a:ln w="28575" cap="rnd">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Oval 43">
                <a:extLst>
                  <a:ext uri="{FF2B5EF4-FFF2-40B4-BE49-F238E27FC236}">
                    <a16:creationId xmlns:a16="http://schemas.microsoft.com/office/drawing/2014/main" id="{CA89B6BC-A09F-F56A-C9DB-DB2CCE8274CB}"/>
                  </a:ext>
                </a:extLst>
              </p:cNvPr>
              <p:cNvSpPr/>
              <p:nvPr/>
            </p:nvSpPr>
            <p:spPr>
              <a:xfrm>
                <a:off x="4660629" y="5723981"/>
                <a:ext cx="66675" cy="69850"/>
              </a:xfrm>
              <a:custGeom>
                <a:avLst/>
                <a:gdLst>
                  <a:gd name="connsiteX0" fmla="*/ 0 w 683623"/>
                  <a:gd name="connsiteY0" fmla="*/ 341812 h 683623"/>
                  <a:gd name="connsiteX1" fmla="*/ 341812 w 683623"/>
                  <a:gd name="connsiteY1" fmla="*/ 0 h 683623"/>
                  <a:gd name="connsiteX2" fmla="*/ 683624 w 683623"/>
                  <a:gd name="connsiteY2" fmla="*/ 341812 h 683623"/>
                  <a:gd name="connsiteX3" fmla="*/ 341812 w 683623"/>
                  <a:gd name="connsiteY3" fmla="*/ 683624 h 683623"/>
                  <a:gd name="connsiteX4" fmla="*/ 0 w 683623"/>
                  <a:gd name="connsiteY4" fmla="*/ 341812 h 683623"/>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4" fmla="*/ 91440 w 683624"/>
                  <a:gd name="connsiteY4" fmla="*/ 433252 h 683624"/>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0" fmla="*/ 0 w 683624"/>
                  <a:gd name="connsiteY0" fmla="*/ 341812 h 341812"/>
                  <a:gd name="connsiteX1" fmla="*/ 341812 w 683624"/>
                  <a:gd name="connsiteY1" fmla="*/ 0 h 341812"/>
                  <a:gd name="connsiteX2" fmla="*/ 683624 w 683624"/>
                  <a:gd name="connsiteY2" fmla="*/ 341812 h 341812"/>
                  <a:gd name="connsiteX0" fmla="*/ 0 w 341812"/>
                  <a:gd name="connsiteY0" fmla="*/ 341812 h 341812"/>
                  <a:gd name="connsiteX1" fmla="*/ 341812 w 341812"/>
                  <a:gd name="connsiteY1" fmla="*/ 0 h 341812"/>
                  <a:gd name="connsiteX0" fmla="*/ 0 w 341812"/>
                  <a:gd name="connsiteY0" fmla="*/ 341812 h 341812"/>
                  <a:gd name="connsiteX1" fmla="*/ 25762 w 341812"/>
                  <a:gd name="connsiteY1" fmla="*/ 201294 h 341812"/>
                  <a:gd name="connsiteX2" fmla="*/ 341812 w 341812"/>
                  <a:gd name="connsiteY2"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162287"/>
                  <a:gd name="connsiteY0" fmla="*/ 292918 h 292918"/>
                  <a:gd name="connsiteX1" fmla="*/ 25762 w 162287"/>
                  <a:gd name="connsiteY1" fmla="*/ 152400 h 292918"/>
                  <a:gd name="connsiteX2" fmla="*/ 162287 w 162287"/>
                  <a:gd name="connsiteY2" fmla="*/ 0 h 292918"/>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04775"/>
                  <a:gd name="connsiteY0" fmla="*/ 146050 h 146050"/>
                  <a:gd name="connsiteX1" fmla="*/ 104775 w 104775"/>
                  <a:gd name="connsiteY1" fmla="*/ 0 h 146050"/>
                  <a:gd name="connsiteX0" fmla="*/ 0 w 101600"/>
                  <a:gd name="connsiteY0" fmla="*/ 120650 h 120650"/>
                  <a:gd name="connsiteX1" fmla="*/ 101600 w 101600"/>
                  <a:gd name="connsiteY1" fmla="*/ 0 h 120650"/>
                  <a:gd name="connsiteX0" fmla="*/ 0 w 101600"/>
                  <a:gd name="connsiteY0" fmla="*/ 120650 h 120650"/>
                  <a:gd name="connsiteX1" fmla="*/ 101600 w 101600"/>
                  <a:gd name="connsiteY1" fmla="*/ 0 h 120650"/>
                  <a:gd name="connsiteX0" fmla="*/ 0 w 101600"/>
                  <a:gd name="connsiteY0" fmla="*/ 120650 h 120650"/>
                  <a:gd name="connsiteX1" fmla="*/ 101600 w 101600"/>
                  <a:gd name="connsiteY1" fmla="*/ 0 h 120650"/>
                  <a:gd name="connsiteX0" fmla="*/ 0 w 101600"/>
                  <a:gd name="connsiteY0" fmla="*/ 120650 h 120650"/>
                  <a:gd name="connsiteX1" fmla="*/ 101600 w 101600"/>
                  <a:gd name="connsiteY1" fmla="*/ 0 h 120650"/>
                  <a:gd name="connsiteX0" fmla="*/ 48 w 101648"/>
                  <a:gd name="connsiteY0" fmla="*/ 120650 h 120650"/>
                  <a:gd name="connsiteX1" fmla="*/ 101648 w 101648"/>
                  <a:gd name="connsiteY1" fmla="*/ 0 h 120650"/>
                  <a:gd name="connsiteX0" fmla="*/ 66 w 92141"/>
                  <a:gd name="connsiteY0" fmla="*/ 85725 h 85725"/>
                  <a:gd name="connsiteX1" fmla="*/ 92141 w 92141"/>
                  <a:gd name="connsiteY1" fmla="*/ 0 h 85725"/>
                  <a:gd name="connsiteX0" fmla="*/ 387 w 67062"/>
                  <a:gd name="connsiteY0" fmla="*/ 69850 h 69850"/>
                  <a:gd name="connsiteX1" fmla="*/ 67062 w 67062"/>
                  <a:gd name="connsiteY1" fmla="*/ 0 h 69850"/>
                  <a:gd name="connsiteX0" fmla="*/ 86 w 66761"/>
                  <a:gd name="connsiteY0" fmla="*/ 69850 h 69850"/>
                  <a:gd name="connsiteX1" fmla="*/ 66761 w 66761"/>
                  <a:gd name="connsiteY1" fmla="*/ 0 h 69850"/>
                  <a:gd name="connsiteX0" fmla="*/ 0 w 66675"/>
                  <a:gd name="connsiteY0" fmla="*/ 69850 h 69850"/>
                  <a:gd name="connsiteX1" fmla="*/ 66675 w 66675"/>
                  <a:gd name="connsiteY1" fmla="*/ 0 h 69850"/>
                  <a:gd name="connsiteX0" fmla="*/ 0 w 66675"/>
                  <a:gd name="connsiteY0" fmla="*/ 69850 h 69850"/>
                  <a:gd name="connsiteX1" fmla="*/ 66675 w 66675"/>
                  <a:gd name="connsiteY1" fmla="*/ 0 h 69850"/>
                  <a:gd name="connsiteX0" fmla="*/ 0 w 66675"/>
                  <a:gd name="connsiteY0" fmla="*/ 69850 h 69850"/>
                  <a:gd name="connsiteX1" fmla="*/ 66675 w 66675"/>
                  <a:gd name="connsiteY1" fmla="*/ 0 h 69850"/>
                </a:gdLst>
                <a:ahLst/>
                <a:cxnLst>
                  <a:cxn ang="0">
                    <a:pos x="connsiteX0" y="connsiteY0"/>
                  </a:cxn>
                  <a:cxn ang="0">
                    <a:pos x="connsiteX1" y="connsiteY1"/>
                  </a:cxn>
                </a:cxnLst>
                <a:rect l="l" t="t" r="r" b="b"/>
                <a:pathLst>
                  <a:path w="66675" h="69850">
                    <a:moveTo>
                      <a:pt x="0" y="69850"/>
                    </a:moveTo>
                    <a:cubicBezTo>
                      <a:pt x="7998" y="24205"/>
                      <a:pt x="20350" y="11324"/>
                      <a:pt x="66675" y="0"/>
                    </a:cubicBezTo>
                  </a:path>
                </a:pathLst>
              </a:custGeom>
              <a:noFill/>
              <a:ln w="28575" cap="rnd">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7" name="Group 46">
              <a:extLst>
                <a:ext uri="{FF2B5EF4-FFF2-40B4-BE49-F238E27FC236}">
                  <a16:creationId xmlns:a16="http://schemas.microsoft.com/office/drawing/2014/main" id="{F6833C23-A530-EA33-4793-0B55E735990A}"/>
                </a:ext>
              </a:extLst>
            </p:cNvPr>
            <p:cNvGrpSpPr/>
            <p:nvPr/>
          </p:nvGrpSpPr>
          <p:grpSpPr>
            <a:xfrm flipH="1">
              <a:off x="4571032" y="5221011"/>
              <a:ext cx="97147" cy="103820"/>
              <a:chOff x="4584699" y="5641975"/>
              <a:chExt cx="142605" cy="152400"/>
            </a:xfrm>
          </p:grpSpPr>
          <p:sp>
            <p:nvSpPr>
              <p:cNvPr id="48" name="Oval 43">
                <a:extLst>
                  <a:ext uri="{FF2B5EF4-FFF2-40B4-BE49-F238E27FC236}">
                    <a16:creationId xmlns:a16="http://schemas.microsoft.com/office/drawing/2014/main" id="{0BA540A8-8E53-DED7-958C-2DB5666854A6}"/>
                  </a:ext>
                </a:extLst>
              </p:cNvPr>
              <p:cNvSpPr/>
              <p:nvPr/>
            </p:nvSpPr>
            <p:spPr>
              <a:xfrm>
                <a:off x="4584699" y="5641975"/>
                <a:ext cx="136525" cy="152400"/>
              </a:xfrm>
              <a:custGeom>
                <a:avLst/>
                <a:gdLst>
                  <a:gd name="connsiteX0" fmla="*/ 0 w 683623"/>
                  <a:gd name="connsiteY0" fmla="*/ 341812 h 683623"/>
                  <a:gd name="connsiteX1" fmla="*/ 341812 w 683623"/>
                  <a:gd name="connsiteY1" fmla="*/ 0 h 683623"/>
                  <a:gd name="connsiteX2" fmla="*/ 683624 w 683623"/>
                  <a:gd name="connsiteY2" fmla="*/ 341812 h 683623"/>
                  <a:gd name="connsiteX3" fmla="*/ 341812 w 683623"/>
                  <a:gd name="connsiteY3" fmla="*/ 683624 h 683623"/>
                  <a:gd name="connsiteX4" fmla="*/ 0 w 683623"/>
                  <a:gd name="connsiteY4" fmla="*/ 341812 h 683623"/>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4" fmla="*/ 91440 w 683624"/>
                  <a:gd name="connsiteY4" fmla="*/ 433252 h 683624"/>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0" fmla="*/ 0 w 683624"/>
                  <a:gd name="connsiteY0" fmla="*/ 341812 h 341812"/>
                  <a:gd name="connsiteX1" fmla="*/ 341812 w 683624"/>
                  <a:gd name="connsiteY1" fmla="*/ 0 h 341812"/>
                  <a:gd name="connsiteX2" fmla="*/ 683624 w 683624"/>
                  <a:gd name="connsiteY2" fmla="*/ 341812 h 341812"/>
                  <a:gd name="connsiteX0" fmla="*/ 0 w 341812"/>
                  <a:gd name="connsiteY0" fmla="*/ 341812 h 341812"/>
                  <a:gd name="connsiteX1" fmla="*/ 341812 w 341812"/>
                  <a:gd name="connsiteY1" fmla="*/ 0 h 341812"/>
                  <a:gd name="connsiteX0" fmla="*/ 0 w 341812"/>
                  <a:gd name="connsiteY0" fmla="*/ 341812 h 341812"/>
                  <a:gd name="connsiteX1" fmla="*/ 25762 w 341812"/>
                  <a:gd name="connsiteY1" fmla="*/ 201294 h 341812"/>
                  <a:gd name="connsiteX2" fmla="*/ 341812 w 341812"/>
                  <a:gd name="connsiteY2"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162287"/>
                  <a:gd name="connsiteY0" fmla="*/ 292918 h 292918"/>
                  <a:gd name="connsiteX1" fmla="*/ 25762 w 162287"/>
                  <a:gd name="connsiteY1" fmla="*/ 152400 h 292918"/>
                  <a:gd name="connsiteX2" fmla="*/ 162287 w 162287"/>
                  <a:gd name="connsiteY2" fmla="*/ 0 h 292918"/>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Lst>
                <a:ahLst/>
                <a:cxnLst>
                  <a:cxn ang="0">
                    <a:pos x="connsiteX0" y="connsiteY0"/>
                  </a:cxn>
                  <a:cxn ang="0">
                    <a:pos x="connsiteX1" y="connsiteY1"/>
                  </a:cxn>
                </a:cxnLst>
                <a:rect l="l" t="t" r="r" b="b"/>
                <a:pathLst>
                  <a:path w="136525" h="152400">
                    <a:moveTo>
                      <a:pt x="0" y="152400"/>
                    </a:moveTo>
                    <a:cubicBezTo>
                      <a:pt x="4823" y="59130"/>
                      <a:pt x="58450" y="24024"/>
                      <a:pt x="136525" y="0"/>
                    </a:cubicBezTo>
                  </a:path>
                </a:pathLst>
              </a:custGeom>
              <a:noFill/>
              <a:ln w="28575" cap="rnd">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Oval 43">
                <a:extLst>
                  <a:ext uri="{FF2B5EF4-FFF2-40B4-BE49-F238E27FC236}">
                    <a16:creationId xmlns:a16="http://schemas.microsoft.com/office/drawing/2014/main" id="{0C979481-C515-20A5-86B0-220999A6C56A}"/>
                  </a:ext>
                </a:extLst>
              </p:cNvPr>
              <p:cNvSpPr/>
              <p:nvPr/>
            </p:nvSpPr>
            <p:spPr>
              <a:xfrm>
                <a:off x="4660629" y="5723981"/>
                <a:ext cx="66675" cy="69850"/>
              </a:xfrm>
              <a:custGeom>
                <a:avLst/>
                <a:gdLst>
                  <a:gd name="connsiteX0" fmla="*/ 0 w 683623"/>
                  <a:gd name="connsiteY0" fmla="*/ 341812 h 683623"/>
                  <a:gd name="connsiteX1" fmla="*/ 341812 w 683623"/>
                  <a:gd name="connsiteY1" fmla="*/ 0 h 683623"/>
                  <a:gd name="connsiteX2" fmla="*/ 683624 w 683623"/>
                  <a:gd name="connsiteY2" fmla="*/ 341812 h 683623"/>
                  <a:gd name="connsiteX3" fmla="*/ 341812 w 683623"/>
                  <a:gd name="connsiteY3" fmla="*/ 683624 h 683623"/>
                  <a:gd name="connsiteX4" fmla="*/ 0 w 683623"/>
                  <a:gd name="connsiteY4" fmla="*/ 341812 h 683623"/>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4" fmla="*/ 91440 w 683624"/>
                  <a:gd name="connsiteY4" fmla="*/ 433252 h 683624"/>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0" fmla="*/ 0 w 683624"/>
                  <a:gd name="connsiteY0" fmla="*/ 341812 h 341812"/>
                  <a:gd name="connsiteX1" fmla="*/ 341812 w 683624"/>
                  <a:gd name="connsiteY1" fmla="*/ 0 h 341812"/>
                  <a:gd name="connsiteX2" fmla="*/ 683624 w 683624"/>
                  <a:gd name="connsiteY2" fmla="*/ 341812 h 341812"/>
                  <a:gd name="connsiteX0" fmla="*/ 0 w 341812"/>
                  <a:gd name="connsiteY0" fmla="*/ 341812 h 341812"/>
                  <a:gd name="connsiteX1" fmla="*/ 341812 w 341812"/>
                  <a:gd name="connsiteY1" fmla="*/ 0 h 341812"/>
                  <a:gd name="connsiteX0" fmla="*/ 0 w 341812"/>
                  <a:gd name="connsiteY0" fmla="*/ 341812 h 341812"/>
                  <a:gd name="connsiteX1" fmla="*/ 25762 w 341812"/>
                  <a:gd name="connsiteY1" fmla="*/ 201294 h 341812"/>
                  <a:gd name="connsiteX2" fmla="*/ 341812 w 341812"/>
                  <a:gd name="connsiteY2"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162287"/>
                  <a:gd name="connsiteY0" fmla="*/ 292918 h 292918"/>
                  <a:gd name="connsiteX1" fmla="*/ 25762 w 162287"/>
                  <a:gd name="connsiteY1" fmla="*/ 152400 h 292918"/>
                  <a:gd name="connsiteX2" fmla="*/ 162287 w 162287"/>
                  <a:gd name="connsiteY2" fmla="*/ 0 h 292918"/>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04775"/>
                  <a:gd name="connsiteY0" fmla="*/ 146050 h 146050"/>
                  <a:gd name="connsiteX1" fmla="*/ 104775 w 104775"/>
                  <a:gd name="connsiteY1" fmla="*/ 0 h 146050"/>
                  <a:gd name="connsiteX0" fmla="*/ 0 w 101600"/>
                  <a:gd name="connsiteY0" fmla="*/ 120650 h 120650"/>
                  <a:gd name="connsiteX1" fmla="*/ 101600 w 101600"/>
                  <a:gd name="connsiteY1" fmla="*/ 0 h 120650"/>
                  <a:gd name="connsiteX0" fmla="*/ 0 w 101600"/>
                  <a:gd name="connsiteY0" fmla="*/ 120650 h 120650"/>
                  <a:gd name="connsiteX1" fmla="*/ 101600 w 101600"/>
                  <a:gd name="connsiteY1" fmla="*/ 0 h 120650"/>
                  <a:gd name="connsiteX0" fmla="*/ 0 w 101600"/>
                  <a:gd name="connsiteY0" fmla="*/ 120650 h 120650"/>
                  <a:gd name="connsiteX1" fmla="*/ 101600 w 101600"/>
                  <a:gd name="connsiteY1" fmla="*/ 0 h 120650"/>
                  <a:gd name="connsiteX0" fmla="*/ 0 w 101600"/>
                  <a:gd name="connsiteY0" fmla="*/ 120650 h 120650"/>
                  <a:gd name="connsiteX1" fmla="*/ 101600 w 101600"/>
                  <a:gd name="connsiteY1" fmla="*/ 0 h 120650"/>
                  <a:gd name="connsiteX0" fmla="*/ 48 w 101648"/>
                  <a:gd name="connsiteY0" fmla="*/ 120650 h 120650"/>
                  <a:gd name="connsiteX1" fmla="*/ 101648 w 101648"/>
                  <a:gd name="connsiteY1" fmla="*/ 0 h 120650"/>
                  <a:gd name="connsiteX0" fmla="*/ 66 w 92141"/>
                  <a:gd name="connsiteY0" fmla="*/ 85725 h 85725"/>
                  <a:gd name="connsiteX1" fmla="*/ 92141 w 92141"/>
                  <a:gd name="connsiteY1" fmla="*/ 0 h 85725"/>
                  <a:gd name="connsiteX0" fmla="*/ 387 w 67062"/>
                  <a:gd name="connsiteY0" fmla="*/ 69850 h 69850"/>
                  <a:gd name="connsiteX1" fmla="*/ 67062 w 67062"/>
                  <a:gd name="connsiteY1" fmla="*/ 0 h 69850"/>
                  <a:gd name="connsiteX0" fmla="*/ 86 w 66761"/>
                  <a:gd name="connsiteY0" fmla="*/ 69850 h 69850"/>
                  <a:gd name="connsiteX1" fmla="*/ 66761 w 66761"/>
                  <a:gd name="connsiteY1" fmla="*/ 0 h 69850"/>
                  <a:gd name="connsiteX0" fmla="*/ 0 w 66675"/>
                  <a:gd name="connsiteY0" fmla="*/ 69850 h 69850"/>
                  <a:gd name="connsiteX1" fmla="*/ 66675 w 66675"/>
                  <a:gd name="connsiteY1" fmla="*/ 0 h 69850"/>
                  <a:gd name="connsiteX0" fmla="*/ 0 w 66675"/>
                  <a:gd name="connsiteY0" fmla="*/ 69850 h 69850"/>
                  <a:gd name="connsiteX1" fmla="*/ 66675 w 66675"/>
                  <a:gd name="connsiteY1" fmla="*/ 0 h 69850"/>
                  <a:gd name="connsiteX0" fmla="*/ 0 w 66675"/>
                  <a:gd name="connsiteY0" fmla="*/ 69850 h 69850"/>
                  <a:gd name="connsiteX1" fmla="*/ 66675 w 66675"/>
                  <a:gd name="connsiteY1" fmla="*/ 0 h 69850"/>
                </a:gdLst>
                <a:ahLst/>
                <a:cxnLst>
                  <a:cxn ang="0">
                    <a:pos x="connsiteX0" y="connsiteY0"/>
                  </a:cxn>
                  <a:cxn ang="0">
                    <a:pos x="connsiteX1" y="connsiteY1"/>
                  </a:cxn>
                </a:cxnLst>
                <a:rect l="l" t="t" r="r" b="b"/>
                <a:pathLst>
                  <a:path w="66675" h="69850">
                    <a:moveTo>
                      <a:pt x="0" y="69850"/>
                    </a:moveTo>
                    <a:cubicBezTo>
                      <a:pt x="7998" y="24205"/>
                      <a:pt x="20350" y="11324"/>
                      <a:pt x="66675" y="0"/>
                    </a:cubicBezTo>
                  </a:path>
                </a:pathLst>
              </a:custGeom>
              <a:noFill/>
              <a:ln w="28575" cap="rnd">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0" name="Group 49">
              <a:extLst>
                <a:ext uri="{FF2B5EF4-FFF2-40B4-BE49-F238E27FC236}">
                  <a16:creationId xmlns:a16="http://schemas.microsoft.com/office/drawing/2014/main" id="{443315F6-07CD-C0FD-1996-151BA3251EDE}"/>
                </a:ext>
              </a:extLst>
            </p:cNvPr>
            <p:cNvGrpSpPr/>
            <p:nvPr/>
          </p:nvGrpSpPr>
          <p:grpSpPr>
            <a:xfrm flipH="1">
              <a:off x="5666407" y="5221011"/>
              <a:ext cx="97147" cy="103820"/>
              <a:chOff x="4584699" y="5641975"/>
              <a:chExt cx="142605" cy="152400"/>
            </a:xfrm>
          </p:grpSpPr>
          <p:sp>
            <p:nvSpPr>
              <p:cNvPr id="51" name="Oval 43">
                <a:extLst>
                  <a:ext uri="{FF2B5EF4-FFF2-40B4-BE49-F238E27FC236}">
                    <a16:creationId xmlns:a16="http://schemas.microsoft.com/office/drawing/2014/main" id="{CDCBF234-F66C-D9F3-6FEF-D4F4DFBE22B4}"/>
                  </a:ext>
                </a:extLst>
              </p:cNvPr>
              <p:cNvSpPr/>
              <p:nvPr/>
            </p:nvSpPr>
            <p:spPr>
              <a:xfrm>
                <a:off x="4584699" y="5641975"/>
                <a:ext cx="136525" cy="152400"/>
              </a:xfrm>
              <a:custGeom>
                <a:avLst/>
                <a:gdLst>
                  <a:gd name="connsiteX0" fmla="*/ 0 w 683623"/>
                  <a:gd name="connsiteY0" fmla="*/ 341812 h 683623"/>
                  <a:gd name="connsiteX1" fmla="*/ 341812 w 683623"/>
                  <a:gd name="connsiteY1" fmla="*/ 0 h 683623"/>
                  <a:gd name="connsiteX2" fmla="*/ 683624 w 683623"/>
                  <a:gd name="connsiteY2" fmla="*/ 341812 h 683623"/>
                  <a:gd name="connsiteX3" fmla="*/ 341812 w 683623"/>
                  <a:gd name="connsiteY3" fmla="*/ 683624 h 683623"/>
                  <a:gd name="connsiteX4" fmla="*/ 0 w 683623"/>
                  <a:gd name="connsiteY4" fmla="*/ 341812 h 683623"/>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4" fmla="*/ 91440 w 683624"/>
                  <a:gd name="connsiteY4" fmla="*/ 433252 h 683624"/>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0" fmla="*/ 0 w 683624"/>
                  <a:gd name="connsiteY0" fmla="*/ 341812 h 341812"/>
                  <a:gd name="connsiteX1" fmla="*/ 341812 w 683624"/>
                  <a:gd name="connsiteY1" fmla="*/ 0 h 341812"/>
                  <a:gd name="connsiteX2" fmla="*/ 683624 w 683624"/>
                  <a:gd name="connsiteY2" fmla="*/ 341812 h 341812"/>
                  <a:gd name="connsiteX0" fmla="*/ 0 w 341812"/>
                  <a:gd name="connsiteY0" fmla="*/ 341812 h 341812"/>
                  <a:gd name="connsiteX1" fmla="*/ 341812 w 341812"/>
                  <a:gd name="connsiteY1" fmla="*/ 0 h 341812"/>
                  <a:gd name="connsiteX0" fmla="*/ 0 w 341812"/>
                  <a:gd name="connsiteY0" fmla="*/ 341812 h 341812"/>
                  <a:gd name="connsiteX1" fmla="*/ 25762 w 341812"/>
                  <a:gd name="connsiteY1" fmla="*/ 201294 h 341812"/>
                  <a:gd name="connsiteX2" fmla="*/ 341812 w 341812"/>
                  <a:gd name="connsiteY2"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162287"/>
                  <a:gd name="connsiteY0" fmla="*/ 292918 h 292918"/>
                  <a:gd name="connsiteX1" fmla="*/ 25762 w 162287"/>
                  <a:gd name="connsiteY1" fmla="*/ 152400 h 292918"/>
                  <a:gd name="connsiteX2" fmla="*/ 162287 w 162287"/>
                  <a:gd name="connsiteY2" fmla="*/ 0 h 292918"/>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Lst>
                <a:ahLst/>
                <a:cxnLst>
                  <a:cxn ang="0">
                    <a:pos x="connsiteX0" y="connsiteY0"/>
                  </a:cxn>
                  <a:cxn ang="0">
                    <a:pos x="connsiteX1" y="connsiteY1"/>
                  </a:cxn>
                </a:cxnLst>
                <a:rect l="l" t="t" r="r" b="b"/>
                <a:pathLst>
                  <a:path w="136525" h="152400">
                    <a:moveTo>
                      <a:pt x="0" y="152400"/>
                    </a:moveTo>
                    <a:cubicBezTo>
                      <a:pt x="4823" y="59130"/>
                      <a:pt x="58450" y="24024"/>
                      <a:pt x="136525" y="0"/>
                    </a:cubicBezTo>
                  </a:path>
                </a:pathLst>
              </a:custGeom>
              <a:noFill/>
              <a:ln w="28575" cap="rnd">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Oval 43">
                <a:extLst>
                  <a:ext uri="{FF2B5EF4-FFF2-40B4-BE49-F238E27FC236}">
                    <a16:creationId xmlns:a16="http://schemas.microsoft.com/office/drawing/2014/main" id="{487AECB8-0959-9551-3129-040A8A04A2BD}"/>
                  </a:ext>
                </a:extLst>
              </p:cNvPr>
              <p:cNvSpPr/>
              <p:nvPr/>
            </p:nvSpPr>
            <p:spPr>
              <a:xfrm>
                <a:off x="4660629" y="5723981"/>
                <a:ext cx="66675" cy="69850"/>
              </a:xfrm>
              <a:custGeom>
                <a:avLst/>
                <a:gdLst>
                  <a:gd name="connsiteX0" fmla="*/ 0 w 683623"/>
                  <a:gd name="connsiteY0" fmla="*/ 341812 h 683623"/>
                  <a:gd name="connsiteX1" fmla="*/ 341812 w 683623"/>
                  <a:gd name="connsiteY1" fmla="*/ 0 h 683623"/>
                  <a:gd name="connsiteX2" fmla="*/ 683624 w 683623"/>
                  <a:gd name="connsiteY2" fmla="*/ 341812 h 683623"/>
                  <a:gd name="connsiteX3" fmla="*/ 341812 w 683623"/>
                  <a:gd name="connsiteY3" fmla="*/ 683624 h 683623"/>
                  <a:gd name="connsiteX4" fmla="*/ 0 w 683623"/>
                  <a:gd name="connsiteY4" fmla="*/ 341812 h 683623"/>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4" fmla="*/ 91440 w 683624"/>
                  <a:gd name="connsiteY4" fmla="*/ 433252 h 683624"/>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0" fmla="*/ 0 w 683624"/>
                  <a:gd name="connsiteY0" fmla="*/ 341812 h 341812"/>
                  <a:gd name="connsiteX1" fmla="*/ 341812 w 683624"/>
                  <a:gd name="connsiteY1" fmla="*/ 0 h 341812"/>
                  <a:gd name="connsiteX2" fmla="*/ 683624 w 683624"/>
                  <a:gd name="connsiteY2" fmla="*/ 341812 h 341812"/>
                  <a:gd name="connsiteX0" fmla="*/ 0 w 341812"/>
                  <a:gd name="connsiteY0" fmla="*/ 341812 h 341812"/>
                  <a:gd name="connsiteX1" fmla="*/ 341812 w 341812"/>
                  <a:gd name="connsiteY1" fmla="*/ 0 h 341812"/>
                  <a:gd name="connsiteX0" fmla="*/ 0 w 341812"/>
                  <a:gd name="connsiteY0" fmla="*/ 341812 h 341812"/>
                  <a:gd name="connsiteX1" fmla="*/ 25762 w 341812"/>
                  <a:gd name="connsiteY1" fmla="*/ 201294 h 341812"/>
                  <a:gd name="connsiteX2" fmla="*/ 341812 w 341812"/>
                  <a:gd name="connsiteY2"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162287"/>
                  <a:gd name="connsiteY0" fmla="*/ 292918 h 292918"/>
                  <a:gd name="connsiteX1" fmla="*/ 25762 w 162287"/>
                  <a:gd name="connsiteY1" fmla="*/ 152400 h 292918"/>
                  <a:gd name="connsiteX2" fmla="*/ 162287 w 162287"/>
                  <a:gd name="connsiteY2" fmla="*/ 0 h 292918"/>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04775"/>
                  <a:gd name="connsiteY0" fmla="*/ 146050 h 146050"/>
                  <a:gd name="connsiteX1" fmla="*/ 104775 w 104775"/>
                  <a:gd name="connsiteY1" fmla="*/ 0 h 146050"/>
                  <a:gd name="connsiteX0" fmla="*/ 0 w 101600"/>
                  <a:gd name="connsiteY0" fmla="*/ 120650 h 120650"/>
                  <a:gd name="connsiteX1" fmla="*/ 101600 w 101600"/>
                  <a:gd name="connsiteY1" fmla="*/ 0 h 120650"/>
                  <a:gd name="connsiteX0" fmla="*/ 0 w 101600"/>
                  <a:gd name="connsiteY0" fmla="*/ 120650 h 120650"/>
                  <a:gd name="connsiteX1" fmla="*/ 101600 w 101600"/>
                  <a:gd name="connsiteY1" fmla="*/ 0 h 120650"/>
                  <a:gd name="connsiteX0" fmla="*/ 0 w 101600"/>
                  <a:gd name="connsiteY0" fmla="*/ 120650 h 120650"/>
                  <a:gd name="connsiteX1" fmla="*/ 101600 w 101600"/>
                  <a:gd name="connsiteY1" fmla="*/ 0 h 120650"/>
                  <a:gd name="connsiteX0" fmla="*/ 0 w 101600"/>
                  <a:gd name="connsiteY0" fmla="*/ 120650 h 120650"/>
                  <a:gd name="connsiteX1" fmla="*/ 101600 w 101600"/>
                  <a:gd name="connsiteY1" fmla="*/ 0 h 120650"/>
                  <a:gd name="connsiteX0" fmla="*/ 48 w 101648"/>
                  <a:gd name="connsiteY0" fmla="*/ 120650 h 120650"/>
                  <a:gd name="connsiteX1" fmla="*/ 101648 w 101648"/>
                  <a:gd name="connsiteY1" fmla="*/ 0 h 120650"/>
                  <a:gd name="connsiteX0" fmla="*/ 66 w 92141"/>
                  <a:gd name="connsiteY0" fmla="*/ 85725 h 85725"/>
                  <a:gd name="connsiteX1" fmla="*/ 92141 w 92141"/>
                  <a:gd name="connsiteY1" fmla="*/ 0 h 85725"/>
                  <a:gd name="connsiteX0" fmla="*/ 387 w 67062"/>
                  <a:gd name="connsiteY0" fmla="*/ 69850 h 69850"/>
                  <a:gd name="connsiteX1" fmla="*/ 67062 w 67062"/>
                  <a:gd name="connsiteY1" fmla="*/ 0 h 69850"/>
                  <a:gd name="connsiteX0" fmla="*/ 86 w 66761"/>
                  <a:gd name="connsiteY0" fmla="*/ 69850 h 69850"/>
                  <a:gd name="connsiteX1" fmla="*/ 66761 w 66761"/>
                  <a:gd name="connsiteY1" fmla="*/ 0 h 69850"/>
                  <a:gd name="connsiteX0" fmla="*/ 0 w 66675"/>
                  <a:gd name="connsiteY0" fmla="*/ 69850 h 69850"/>
                  <a:gd name="connsiteX1" fmla="*/ 66675 w 66675"/>
                  <a:gd name="connsiteY1" fmla="*/ 0 h 69850"/>
                  <a:gd name="connsiteX0" fmla="*/ 0 w 66675"/>
                  <a:gd name="connsiteY0" fmla="*/ 69850 h 69850"/>
                  <a:gd name="connsiteX1" fmla="*/ 66675 w 66675"/>
                  <a:gd name="connsiteY1" fmla="*/ 0 h 69850"/>
                  <a:gd name="connsiteX0" fmla="*/ 0 w 66675"/>
                  <a:gd name="connsiteY0" fmla="*/ 69850 h 69850"/>
                  <a:gd name="connsiteX1" fmla="*/ 66675 w 66675"/>
                  <a:gd name="connsiteY1" fmla="*/ 0 h 69850"/>
                </a:gdLst>
                <a:ahLst/>
                <a:cxnLst>
                  <a:cxn ang="0">
                    <a:pos x="connsiteX0" y="connsiteY0"/>
                  </a:cxn>
                  <a:cxn ang="0">
                    <a:pos x="connsiteX1" y="connsiteY1"/>
                  </a:cxn>
                </a:cxnLst>
                <a:rect l="l" t="t" r="r" b="b"/>
                <a:pathLst>
                  <a:path w="66675" h="69850">
                    <a:moveTo>
                      <a:pt x="0" y="69850"/>
                    </a:moveTo>
                    <a:cubicBezTo>
                      <a:pt x="7998" y="24205"/>
                      <a:pt x="20350" y="11324"/>
                      <a:pt x="66675" y="0"/>
                    </a:cubicBezTo>
                  </a:path>
                </a:pathLst>
              </a:custGeom>
              <a:noFill/>
              <a:ln w="28575" cap="rnd">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3" name="Group 52">
              <a:extLst>
                <a:ext uri="{FF2B5EF4-FFF2-40B4-BE49-F238E27FC236}">
                  <a16:creationId xmlns:a16="http://schemas.microsoft.com/office/drawing/2014/main" id="{9248860B-DC64-0677-CCCC-316E9EBC52A7}"/>
                </a:ext>
              </a:extLst>
            </p:cNvPr>
            <p:cNvGrpSpPr/>
            <p:nvPr/>
          </p:nvGrpSpPr>
          <p:grpSpPr>
            <a:xfrm flipH="1">
              <a:off x="6787182" y="5221011"/>
              <a:ext cx="97147" cy="103820"/>
              <a:chOff x="4584699" y="5641975"/>
              <a:chExt cx="142605" cy="152400"/>
            </a:xfrm>
          </p:grpSpPr>
          <p:sp>
            <p:nvSpPr>
              <p:cNvPr id="54" name="Oval 43">
                <a:extLst>
                  <a:ext uri="{FF2B5EF4-FFF2-40B4-BE49-F238E27FC236}">
                    <a16:creationId xmlns:a16="http://schemas.microsoft.com/office/drawing/2014/main" id="{087138CB-0103-965F-2037-AF62F1D40C75}"/>
                  </a:ext>
                </a:extLst>
              </p:cNvPr>
              <p:cNvSpPr/>
              <p:nvPr/>
            </p:nvSpPr>
            <p:spPr>
              <a:xfrm>
                <a:off x="4584699" y="5641975"/>
                <a:ext cx="136525" cy="152400"/>
              </a:xfrm>
              <a:custGeom>
                <a:avLst/>
                <a:gdLst>
                  <a:gd name="connsiteX0" fmla="*/ 0 w 683623"/>
                  <a:gd name="connsiteY0" fmla="*/ 341812 h 683623"/>
                  <a:gd name="connsiteX1" fmla="*/ 341812 w 683623"/>
                  <a:gd name="connsiteY1" fmla="*/ 0 h 683623"/>
                  <a:gd name="connsiteX2" fmla="*/ 683624 w 683623"/>
                  <a:gd name="connsiteY2" fmla="*/ 341812 h 683623"/>
                  <a:gd name="connsiteX3" fmla="*/ 341812 w 683623"/>
                  <a:gd name="connsiteY3" fmla="*/ 683624 h 683623"/>
                  <a:gd name="connsiteX4" fmla="*/ 0 w 683623"/>
                  <a:gd name="connsiteY4" fmla="*/ 341812 h 683623"/>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4" fmla="*/ 91440 w 683624"/>
                  <a:gd name="connsiteY4" fmla="*/ 433252 h 683624"/>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0" fmla="*/ 0 w 683624"/>
                  <a:gd name="connsiteY0" fmla="*/ 341812 h 341812"/>
                  <a:gd name="connsiteX1" fmla="*/ 341812 w 683624"/>
                  <a:gd name="connsiteY1" fmla="*/ 0 h 341812"/>
                  <a:gd name="connsiteX2" fmla="*/ 683624 w 683624"/>
                  <a:gd name="connsiteY2" fmla="*/ 341812 h 341812"/>
                  <a:gd name="connsiteX0" fmla="*/ 0 w 341812"/>
                  <a:gd name="connsiteY0" fmla="*/ 341812 h 341812"/>
                  <a:gd name="connsiteX1" fmla="*/ 341812 w 341812"/>
                  <a:gd name="connsiteY1" fmla="*/ 0 h 341812"/>
                  <a:gd name="connsiteX0" fmla="*/ 0 w 341812"/>
                  <a:gd name="connsiteY0" fmla="*/ 341812 h 341812"/>
                  <a:gd name="connsiteX1" fmla="*/ 25762 w 341812"/>
                  <a:gd name="connsiteY1" fmla="*/ 201294 h 341812"/>
                  <a:gd name="connsiteX2" fmla="*/ 341812 w 341812"/>
                  <a:gd name="connsiteY2"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162287"/>
                  <a:gd name="connsiteY0" fmla="*/ 292918 h 292918"/>
                  <a:gd name="connsiteX1" fmla="*/ 25762 w 162287"/>
                  <a:gd name="connsiteY1" fmla="*/ 152400 h 292918"/>
                  <a:gd name="connsiteX2" fmla="*/ 162287 w 162287"/>
                  <a:gd name="connsiteY2" fmla="*/ 0 h 292918"/>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Lst>
                <a:ahLst/>
                <a:cxnLst>
                  <a:cxn ang="0">
                    <a:pos x="connsiteX0" y="connsiteY0"/>
                  </a:cxn>
                  <a:cxn ang="0">
                    <a:pos x="connsiteX1" y="connsiteY1"/>
                  </a:cxn>
                </a:cxnLst>
                <a:rect l="l" t="t" r="r" b="b"/>
                <a:pathLst>
                  <a:path w="136525" h="152400">
                    <a:moveTo>
                      <a:pt x="0" y="152400"/>
                    </a:moveTo>
                    <a:cubicBezTo>
                      <a:pt x="4823" y="59130"/>
                      <a:pt x="58450" y="24024"/>
                      <a:pt x="136525" y="0"/>
                    </a:cubicBezTo>
                  </a:path>
                </a:pathLst>
              </a:custGeom>
              <a:noFill/>
              <a:ln w="28575" cap="rnd">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Oval 43">
                <a:extLst>
                  <a:ext uri="{FF2B5EF4-FFF2-40B4-BE49-F238E27FC236}">
                    <a16:creationId xmlns:a16="http://schemas.microsoft.com/office/drawing/2014/main" id="{0B61F56D-A4ED-983C-59B6-EA71636525CD}"/>
                  </a:ext>
                </a:extLst>
              </p:cNvPr>
              <p:cNvSpPr/>
              <p:nvPr/>
            </p:nvSpPr>
            <p:spPr>
              <a:xfrm>
                <a:off x="4660629" y="5723981"/>
                <a:ext cx="66675" cy="69850"/>
              </a:xfrm>
              <a:custGeom>
                <a:avLst/>
                <a:gdLst>
                  <a:gd name="connsiteX0" fmla="*/ 0 w 683623"/>
                  <a:gd name="connsiteY0" fmla="*/ 341812 h 683623"/>
                  <a:gd name="connsiteX1" fmla="*/ 341812 w 683623"/>
                  <a:gd name="connsiteY1" fmla="*/ 0 h 683623"/>
                  <a:gd name="connsiteX2" fmla="*/ 683624 w 683623"/>
                  <a:gd name="connsiteY2" fmla="*/ 341812 h 683623"/>
                  <a:gd name="connsiteX3" fmla="*/ 341812 w 683623"/>
                  <a:gd name="connsiteY3" fmla="*/ 683624 h 683623"/>
                  <a:gd name="connsiteX4" fmla="*/ 0 w 683623"/>
                  <a:gd name="connsiteY4" fmla="*/ 341812 h 683623"/>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4" fmla="*/ 91440 w 683624"/>
                  <a:gd name="connsiteY4" fmla="*/ 433252 h 683624"/>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0" fmla="*/ 0 w 683624"/>
                  <a:gd name="connsiteY0" fmla="*/ 341812 h 341812"/>
                  <a:gd name="connsiteX1" fmla="*/ 341812 w 683624"/>
                  <a:gd name="connsiteY1" fmla="*/ 0 h 341812"/>
                  <a:gd name="connsiteX2" fmla="*/ 683624 w 683624"/>
                  <a:gd name="connsiteY2" fmla="*/ 341812 h 341812"/>
                  <a:gd name="connsiteX0" fmla="*/ 0 w 341812"/>
                  <a:gd name="connsiteY0" fmla="*/ 341812 h 341812"/>
                  <a:gd name="connsiteX1" fmla="*/ 341812 w 341812"/>
                  <a:gd name="connsiteY1" fmla="*/ 0 h 341812"/>
                  <a:gd name="connsiteX0" fmla="*/ 0 w 341812"/>
                  <a:gd name="connsiteY0" fmla="*/ 341812 h 341812"/>
                  <a:gd name="connsiteX1" fmla="*/ 25762 w 341812"/>
                  <a:gd name="connsiteY1" fmla="*/ 201294 h 341812"/>
                  <a:gd name="connsiteX2" fmla="*/ 341812 w 341812"/>
                  <a:gd name="connsiteY2"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162287"/>
                  <a:gd name="connsiteY0" fmla="*/ 292918 h 292918"/>
                  <a:gd name="connsiteX1" fmla="*/ 25762 w 162287"/>
                  <a:gd name="connsiteY1" fmla="*/ 152400 h 292918"/>
                  <a:gd name="connsiteX2" fmla="*/ 162287 w 162287"/>
                  <a:gd name="connsiteY2" fmla="*/ 0 h 292918"/>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04775"/>
                  <a:gd name="connsiteY0" fmla="*/ 146050 h 146050"/>
                  <a:gd name="connsiteX1" fmla="*/ 104775 w 104775"/>
                  <a:gd name="connsiteY1" fmla="*/ 0 h 146050"/>
                  <a:gd name="connsiteX0" fmla="*/ 0 w 101600"/>
                  <a:gd name="connsiteY0" fmla="*/ 120650 h 120650"/>
                  <a:gd name="connsiteX1" fmla="*/ 101600 w 101600"/>
                  <a:gd name="connsiteY1" fmla="*/ 0 h 120650"/>
                  <a:gd name="connsiteX0" fmla="*/ 0 w 101600"/>
                  <a:gd name="connsiteY0" fmla="*/ 120650 h 120650"/>
                  <a:gd name="connsiteX1" fmla="*/ 101600 w 101600"/>
                  <a:gd name="connsiteY1" fmla="*/ 0 h 120650"/>
                  <a:gd name="connsiteX0" fmla="*/ 0 w 101600"/>
                  <a:gd name="connsiteY0" fmla="*/ 120650 h 120650"/>
                  <a:gd name="connsiteX1" fmla="*/ 101600 w 101600"/>
                  <a:gd name="connsiteY1" fmla="*/ 0 h 120650"/>
                  <a:gd name="connsiteX0" fmla="*/ 0 w 101600"/>
                  <a:gd name="connsiteY0" fmla="*/ 120650 h 120650"/>
                  <a:gd name="connsiteX1" fmla="*/ 101600 w 101600"/>
                  <a:gd name="connsiteY1" fmla="*/ 0 h 120650"/>
                  <a:gd name="connsiteX0" fmla="*/ 48 w 101648"/>
                  <a:gd name="connsiteY0" fmla="*/ 120650 h 120650"/>
                  <a:gd name="connsiteX1" fmla="*/ 101648 w 101648"/>
                  <a:gd name="connsiteY1" fmla="*/ 0 h 120650"/>
                  <a:gd name="connsiteX0" fmla="*/ 66 w 92141"/>
                  <a:gd name="connsiteY0" fmla="*/ 85725 h 85725"/>
                  <a:gd name="connsiteX1" fmla="*/ 92141 w 92141"/>
                  <a:gd name="connsiteY1" fmla="*/ 0 h 85725"/>
                  <a:gd name="connsiteX0" fmla="*/ 387 w 67062"/>
                  <a:gd name="connsiteY0" fmla="*/ 69850 h 69850"/>
                  <a:gd name="connsiteX1" fmla="*/ 67062 w 67062"/>
                  <a:gd name="connsiteY1" fmla="*/ 0 h 69850"/>
                  <a:gd name="connsiteX0" fmla="*/ 86 w 66761"/>
                  <a:gd name="connsiteY0" fmla="*/ 69850 h 69850"/>
                  <a:gd name="connsiteX1" fmla="*/ 66761 w 66761"/>
                  <a:gd name="connsiteY1" fmla="*/ 0 h 69850"/>
                  <a:gd name="connsiteX0" fmla="*/ 0 w 66675"/>
                  <a:gd name="connsiteY0" fmla="*/ 69850 h 69850"/>
                  <a:gd name="connsiteX1" fmla="*/ 66675 w 66675"/>
                  <a:gd name="connsiteY1" fmla="*/ 0 h 69850"/>
                  <a:gd name="connsiteX0" fmla="*/ 0 w 66675"/>
                  <a:gd name="connsiteY0" fmla="*/ 69850 h 69850"/>
                  <a:gd name="connsiteX1" fmla="*/ 66675 w 66675"/>
                  <a:gd name="connsiteY1" fmla="*/ 0 h 69850"/>
                  <a:gd name="connsiteX0" fmla="*/ 0 w 66675"/>
                  <a:gd name="connsiteY0" fmla="*/ 69850 h 69850"/>
                  <a:gd name="connsiteX1" fmla="*/ 66675 w 66675"/>
                  <a:gd name="connsiteY1" fmla="*/ 0 h 69850"/>
                </a:gdLst>
                <a:ahLst/>
                <a:cxnLst>
                  <a:cxn ang="0">
                    <a:pos x="connsiteX0" y="connsiteY0"/>
                  </a:cxn>
                  <a:cxn ang="0">
                    <a:pos x="connsiteX1" y="connsiteY1"/>
                  </a:cxn>
                </a:cxnLst>
                <a:rect l="l" t="t" r="r" b="b"/>
                <a:pathLst>
                  <a:path w="66675" h="69850">
                    <a:moveTo>
                      <a:pt x="0" y="69850"/>
                    </a:moveTo>
                    <a:cubicBezTo>
                      <a:pt x="7998" y="24205"/>
                      <a:pt x="20350" y="11324"/>
                      <a:pt x="66675" y="0"/>
                    </a:cubicBezTo>
                  </a:path>
                </a:pathLst>
              </a:custGeom>
              <a:noFill/>
              <a:ln w="28575" cap="rnd">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6" name="Group 55">
              <a:extLst>
                <a:ext uri="{FF2B5EF4-FFF2-40B4-BE49-F238E27FC236}">
                  <a16:creationId xmlns:a16="http://schemas.microsoft.com/office/drawing/2014/main" id="{80CE6E34-3F7A-8C2A-4E21-488B4F210133}"/>
                </a:ext>
              </a:extLst>
            </p:cNvPr>
            <p:cNvGrpSpPr/>
            <p:nvPr/>
          </p:nvGrpSpPr>
          <p:grpSpPr>
            <a:xfrm flipH="1">
              <a:off x="7866682" y="5221011"/>
              <a:ext cx="97147" cy="103820"/>
              <a:chOff x="4584699" y="5641975"/>
              <a:chExt cx="142605" cy="152400"/>
            </a:xfrm>
          </p:grpSpPr>
          <p:sp>
            <p:nvSpPr>
              <p:cNvPr id="57" name="Oval 43">
                <a:extLst>
                  <a:ext uri="{FF2B5EF4-FFF2-40B4-BE49-F238E27FC236}">
                    <a16:creationId xmlns:a16="http://schemas.microsoft.com/office/drawing/2014/main" id="{D029F731-B3EA-F848-21B7-E67A60F37091}"/>
                  </a:ext>
                </a:extLst>
              </p:cNvPr>
              <p:cNvSpPr/>
              <p:nvPr/>
            </p:nvSpPr>
            <p:spPr>
              <a:xfrm>
                <a:off x="4584699" y="5641975"/>
                <a:ext cx="136525" cy="152400"/>
              </a:xfrm>
              <a:custGeom>
                <a:avLst/>
                <a:gdLst>
                  <a:gd name="connsiteX0" fmla="*/ 0 w 683623"/>
                  <a:gd name="connsiteY0" fmla="*/ 341812 h 683623"/>
                  <a:gd name="connsiteX1" fmla="*/ 341812 w 683623"/>
                  <a:gd name="connsiteY1" fmla="*/ 0 h 683623"/>
                  <a:gd name="connsiteX2" fmla="*/ 683624 w 683623"/>
                  <a:gd name="connsiteY2" fmla="*/ 341812 h 683623"/>
                  <a:gd name="connsiteX3" fmla="*/ 341812 w 683623"/>
                  <a:gd name="connsiteY3" fmla="*/ 683624 h 683623"/>
                  <a:gd name="connsiteX4" fmla="*/ 0 w 683623"/>
                  <a:gd name="connsiteY4" fmla="*/ 341812 h 683623"/>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4" fmla="*/ 91440 w 683624"/>
                  <a:gd name="connsiteY4" fmla="*/ 433252 h 683624"/>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0" fmla="*/ 0 w 683624"/>
                  <a:gd name="connsiteY0" fmla="*/ 341812 h 341812"/>
                  <a:gd name="connsiteX1" fmla="*/ 341812 w 683624"/>
                  <a:gd name="connsiteY1" fmla="*/ 0 h 341812"/>
                  <a:gd name="connsiteX2" fmla="*/ 683624 w 683624"/>
                  <a:gd name="connsiteY2" fmla="*/ 341812 h 341812"/>
                  <a:gd name="connsiteX0" fmla="*/ 0 w 341812"/>
                  <a:gd name="connsiteY0" fmla="*/ 341812 h 341812"/>
                  <a:gd name="connsiteX1" fmla="*/ 341812 w 341812"/>
                  <a:gd name="connsiteY1" fmla="*/ 0 h 341812"/>
                  <a:gd name="connsiteX0" fmla="*/ 0 w 341812"/>
                  <a:gd name="connsiteY0" fmla="*/ 341812 h 341812"/>
                  <a:gd name="connsiteX1" fmla="*/ 25762 w 341812"/>
                  <a:gd name="connsiteY1" fmla="*/ 201294 h 341812"/>
                  <a:gd name="connsiteX2" fmla="*/ 341812 w 341812"/>
                  <a:gd name="connsiteY2"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162287"/>
                  <a:gd name="connsiteY0" fmla="*/ 292918 h 292918"/>
                  <a:gd name="connsiteX1" fmla="*/ 25762 w 162287"/>
                  <a:gd name="connsiteY1" fmla="*/ 152400 h 292918"/>
                  <a:gd name="connsiteX2" fmla="*/ 162287 w 162287"/>
                  <a:gd name="connsiteY2" fmla="*/ 0 h 292918"/>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Lst>
                <a:ahLst/>
                <a:cxnLst>
                  <a:cxn ang="0">
                    <a:pos x="connsiteX0" y="connsiteY0"/>
                  </a:cxn>
                  <a:cxn ang="0">
                    <a:pos x="connsiteX1" y="connsiteY1"/>
                  </a:cxn>
                </a:cxnLst>
                <a:rect l="l" t="t" r="r" b="b"/>
                <a:pathLst>
                  <a:path w="136525" h="152400">
                    <a:moveTo>
                      <a:pt x="0" y="152400"/>
                    </a:moveTo>
                    <a:cubicBezTo>
                      <a:pt x="4823" y="59130"/>
                      <a:pt x="58450" y="24024"/>
                      <a:pt x="136525" y="0"/>
                    </a:cubicBezTo>
                  </a:path>
                </a:pathLst>
              </a:custGeom>
              <a:noFill/>
              <a:ln w="28575" cap="rnd">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Oval 43">
                <a:extLst>
                  <a:ext uri="{FF2B5EF4-FFF2-40B4-BE49-F238E27FC236}">
                    <a16:creationId xmlns:a16="http://schemas.microsoft.com/office/drawing/2014/main" id="{883FA1BC-97B5-1522-0794-B7A99D258444}"/>
                  </a:ext>
                </a:extLst>
              </p:cNvPr>
              <p:cNvSpPr/>
              <p:nvPr/>
            </p:nvSpPr>
            <p:spPr>
              <a:xfrm>
                <a:off x="4660629" y="5723981"/>
                <a:ext cx="66675" cy="69850"/>
              </a:xfrm>
              <a:custGeom>
                <a:avLst/>
                <a:gdLst>
                  <a:gd name="connsiteX0" fmla="*/ 0 w 683623"/>
                  <a:gd name="connsiteY0" fmla="*/ 341812 h 683623"/>
                  <a:gd name="connsiteX1" fmla="*/ 341812 w 683623"/>
                  <a:gd name="connsiteY1" fmla="*/ 0 h 683623"/>
                  <a:gd name="connsiteX2" fmla="*/ 683624 w 683623"/>
                  <a:gd name="connsiteY2" fmla="*/ 341812 h 683623"/>
                  <a:gd name="connsiteX3" fmla="*/ 341812 w 683623"/>
                  <a:gd name="connsiteY3" fmla="*/ 683624 h 683623"/>
                  <a:gd name="connsiteX4" fmla="*/ 0 w 683623"/>
                  <a:gd name="connsiteY4" fmla="*/ 341812 h 683623"/>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4" fmla="*/ 91440 w 683624"/>
                  <a:gd name="connsiteY4" fmla="*/ 433252 h 683624"/>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0" fmla="*/ 0 w 683624"/>
                  <a:gd name="connsiteY0" fmla="*/ 341812 h 341812"/>
                  <a:gd name="connsiteX1" fmla="*/ 341812 w 683624"/>
                  <a:gd name="connsiteY1" fmla="*/ 0 h 341812"/>
                  <a:gd name="connsiteX2" fmla="*/ 683624 w 683624"/>
                  <a:gd name="connsiteY2" fmla="*/ 341812 h 341812"/>
                  <a:gd name="connsiteX0" fmla="*/ 0 w 341812"/>
                  <a:gd name="connsiteY0" fmla="*/ 341812 h 341812"/>
                  <a:gd name="connsiteX1" fmla="*/ 341812 w 341812"/>
                  <a:gd name="connsiteY1" fmla="*/ 0 h 341812"/>
                  <a:gd name="connsiteX0" fmla="*/ 0 w 341812"/>
                  <a:gd name="connsiteY0" fmla="*/ 341812 h 341812"/>
                  <a:gd name="connsiteX1" fmla="*/ 25762 w 341812"/>
                  <a:gd name="connsiteY1" fmla="*/ 201294 h 341812"/>
                  <a:gd name="connsiteX2" fmla="*/ 341812 w 341812"/>
                  <a:gd name="connsiteY2"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162287"/>
                  <a:gd name="connsiteY0" fmla="*/ 292918 h 292918"/>
                  <a:gd name="connsiteX1" fmla="*/ 25762 w 162287"/>
                  <a:gd name="connsiteY1" fmla="*/ 152400 h 292918"/>
                  <a:gd name="connsiteX2" fmla="*/ 162287 w 162287"/>
                  <a:gd name="connsiteY2" fmla="*/ 0 h 292918"/>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04775"/>
                  <a:gd name="connsiteY0" fmla="*/ 146050 h 146050"/>
                  <a:gd name="connsiteX1" fmla="*/ 104775 w 104775"/>
                  <a:gd name="connsiteY1" fmla="*/ 0 h 146050"/>
                  <a:gd name="connsiteX0" fmla="*/ 0 w 101600"/>
                  <a:gd name="connsiteY0" fmla="*/ 120650 h 120650"/>
                  <a:gd name="connsiteX1" fmla="*/ 101600 w 101600"/>
                  <a:gd name="connsiteY1" fmla="*/ 0 h 120650"/>
                  <a:gd name="connsiteX0" fmla="*/ 0 w 101600"/>
                  <a:gd name="connsiteY0" fmla="*/ 120650 h 120650"/>
                  <a:gd name="connsiteX1" fmla="*/ 101600 w 101600"/>
                  <a:gd name="connsiteY1" fmla="*/ 0 h 120650"/>
                  <a:gd name="connsiteX0" fmla="*/ 0 w 101600"/>
                  <a:gd name="connsiteY0" fmla="*/ 120650 h 120650"/>
                  <a:gd name="connsiteX1" fmla="*/ 101600 w 101600"/>
                  <a:gd name="connsiteY1" fmla="*/ 0 h 120650"/>
                  <a:gd name="connsiteX0" fmla="*/ 0 w 101600"/>
                  <a:gd name="connsiteY0" fmla="*/ 120650 h 120650"/>
                  <a:gd name="connsiteX1" fmla="*/ 101600 w 101600"/>
                  <a:gd name="connsiteY1" fmla="*/ 0 h 120650"/>
                  <a:gd name="connsiteX0" fmla="*/ 48 w 101648"/>
                  <a:gd name="connsiteY0" fmla="*/ 120650 h 120650"/>
                  <a:gd name="connsiteX1" fmla="*/ 101648 w 101648"/>
                  <a:gd name="connsiteY1" fmla="*/ 0 h 120650"/>
                  <a:gd name="connsiteX0" fmla="*/ 66 w 92141"/>
                  <a:gd name="connsiteY0" fmla="*/ 85725 h 85725"/>
                  <a:gd name="connsiteX1" fmla="*/ 92141 w 92141"/>
                  <a:gd name="connsiteY1" fmla="*/ 0 h 85725"/>
                  <a:gd name="connsiteX0" fmla="*/ 387 w 67062"/>
                  <a:gd name="connsiteY0" fmla="*/ 69850 h 69850"/>
                  <a:gd name="connsiteX1" fmla="*/ 67062 w 67062"/>
                  <a:gd name="connsiteY1" fmla="*/ 0 h 69850"/>
                  <a:gd name="connsiteX0" fmla="*/ 86 w 66761"/>
                  <a:gd name="connsiteY0" fmla="*/ 69850 h 69850"/>
                  <a:gd name="connsiteX1" fmla="*/ 66761 w 66761"/>
                  <a:gd name="connsiteY1" fmla="*/ 0 h 69850"/>
                  <a:gd name="connsiteX0" fmla="*/ 0 w 66675"/>
                  <a:gd name="connsiteY0" fmla="*/ 69850 h 69850"/>
                  <a:gd name="connsiteX1" fmla="*/ 66675 w 66675"/>
                  <a:gd name="connsiteY1" fmla="*/ 0 h 69850"/>
                  <a:gd name="connsiteX0" fmla="*/ 0 w 66675"/>
                  <a:gd name="connsiteY0" fmla="*/ 69850 h 69850"/>
                  <a:gd name="connsiteX1" fmla="*/ 66675 w 66675"/>
                  <a:gd name="connsiteY1" fmla="*/ 0 h 69850"/>
                  <a:gd name="connsiteX0" fmla="*/ 0 w 66675"/>
                  <a:gd name="connsiteY0" fmla="*/ 69850 h 69850"/>
                  <a:gd name="connsiteX1" fmla="*/ 66675 w 66675"/>
                  <a:gd name="connsiteY1" fmla="*/ 0 h 69850"/>
                </a:gdLst>
                <a:ahLst/>
                <a:cxnLst>
                  <a:cxn ang="0">
                    <a:pos x="connsiteX0" y="connsiteY0"/>
                  </a:cxn>
                  <a:cxn ang="0">
                    <a:pos x="connsiteX1" y="connsiteY1"/>
                  </a:cxn>
                </a:cxnLst>
                <a:rect l="l" t="t" r="r" b="b"/>
                <a:pathLst>
                  <a:path w="66675" h="69850">
                    <a:moveTo>
                      <a:pt x="0" y="69850"/>
                    </a:moveTo>
                    <a:cubicBezTo>
                      <a:pt x="7998" y="24205"/>
                      <a:pt x="20350" y="11324"/>
                      <a:pt x="66675" y="0"/>
                    </a:cubicBezTo>
                  </a:path>
                </a:pathLst>
              </a:custGeom>
              <a:noFill/>
              <a:ln w="28575" cap="rnd">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9" name="Group 58">
              <a:extLst>
                <a:ext uri="{FF2B5EF4-FFF2-40B4-BE49-F238E27FC236}">
                  <a16:creationId xmlns:a16="http://schemas.microsoft.com/office/drawing/2014/main" id="{CCB674A1-A426-7404-AE14-75B2A2D6D8E5}"/>
                </a:ext>
              </a:extLst>
            </p:cNvPr>
            <p:cNvGrpSpPr/>
            <p:nvPr/>
          </p:nvGrpSpPr>
          <p:grpSpPr>
            <a:xfrm flipH="1">
              <a:off x="9051561" y="5221011"/>
              <a:ext cx="97147" cy="103820"/>
              <a:chOff x="4584699" y="5641975"/>
              <a:chExt cx="142605" cy="152400"/>
            </a:xfrm>
          </p:grpSpPr>
          <p:sp>
            <p:nvSpPr>
              <p:cNvPr id="60" name="Oval 43">
                <a:extLst>
                  <a:ext uri="{FF2B5EF4-FFF2-40B4-BE49-F238E27FC236}">
                    <a16:creationId xmlns:a16="http://schemas.microsoft.com/office/drawing/2014/main" id="{8972B41F-7569-8D51-AA08-F8076EF344BD}"/>
                  </a:ext>
                </a:extLst>
              </p:cNvPr>
              <p:cNvSpPr/>
              <p:nvPr/>
            </p:nvSpPr>
            <p:spPr>
              <a:xfrm>
                <a:off x="4584699" y="5641975"/>
                <a:ext cx="136525" cy="152400"/>
              </a:xfrm>
              <a:custGeom>
                <a:avLst/>
                <a:gdLst>
                  <a:gd name="connsiteX0" fmla="*/ 0 w 683623"/>
                  <a:gd name="connsiteY0" fmla="*/ 341812 h 683623"/>
                  <a:gd name="connsiteX1" fmla="*/ 341812 w 683623"/>
                  <a:gd name="connsiteY1" fmla="*/ 0 h 683623"/>
                  <a:gd name="connsiteX2" fmla="*/ 683624 w 683623"/>
                  <a:gd name="connsiteY2" fmla="*/ 341812 h 683623"/>
                  <a:gd name="connsiteX3" fmla="*/ 341812 w 683623"/>
                  <a:gd name="connsiteY3" fmla="*/ 683624 h 683623"/>
                  <a:gd name="connsiteX4" fmla="*/ 0 w 683623"/>
                  <a:gd name="connsiteY4" fmla="*/ 341812 h 683623"/>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4" fmla="*/ 91440 w 683624"/>
                  <a:gd name="connsiteY4" fmla="*/ 433252 h 683624"/>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0" fmla="*/ 0 w 683624"/>
                  <a:gd name="connsiteY0" fmla="*/ 341812 h 341812"/>
                  <a:gd name="connsiteX1" fmla="*/ 341812 w 683624"/>
                  <a:gd name="connsiteY1" fmla="*/ 0 h 341812"/>
                  <a:gd name="connsiteX2" fmla="*/ 683624 w 683624"/>
                  <a:gd name="connsiteY2" fmla="*/ 341812 h 341812"/>
                  <a:gd name="connsiteX0" fmla="*/ 0 w 341812"/>
                  <a:gd name="connsiteY0" fmla="*/ 341812 h 341812"/>
                  <a:gd name="connsiteX1" fmla="*/ 341812 w 341812"/>
                  <a:gd name="connsiteY1" fmla="*/ 0 h 341812"/>
                  <a:gd name="connsiteX0" fmla="*/ 0 w 341812"/>
                  <a:gd name="connsiteY0" fmla="*/ 341812 h 341812"/>
                  <a:gd name="connsiteX1" fmla="*/ 25762 w 341812"/>
                  <a:gd name="connsiteY1" fmla="*/ 201294 h 341812"/>
                  <a:gd name="connsiteX2" fmla="*/ 341812 w 341812"/>
                  <a:gd name="connsiteY2"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162287"/>
                  <a:gd name="connsiteY0" fmla="*/ 292918 h 292918"/>
                  <a:gd name="connsiteX1" fmla="*/ 25762 w 162287"/>
                  <a:gd name="connsiteY1" fmla="*/ 152400 h 292918"/>
                  <a:gd name="connsiteX2" fmla="*/ 162287 w 162287"/>
                  <a:gd name="connsiteY2" fmla="*/ 0 h 292918"/>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Lst>
                <a:ahLst/>
                <a:cxnLst>
                  <a:cxn ang="0">
                    <a:pos x="connsiteX0" y="connsiteY0"/>
                  </a:cxn>
                  <a:cxn ang="0">
                    <a:pos x="connsiteX1" y="connsiteY1"/>
                  </a:cxn>
                </a:cxnLst>
                <a:rect l="l" t="t" r="r" b="b"/>
                <a:pathLst>
                  <a:path w="136525" h="152400">
                    <a:moveTo>
                      <a:pt x="0" y="152400"/>
                    </a:moveTo>
                    <a:cubicBezTo>
                      <a:pt x="4823" y="59130"/>
                      <a:pt x="58450" y="24024"/>
                      <a:pt x="136525" y="0"/>
                    </a:cubicBezTo>
                  </a:path>
                </a:pathLst>
              </a:custGeom>
              <a:noFill/>
              <a:ln w="28575" cap="rnd">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Oval 43">
                <a:extLst>
                  <a:ext uri="{FF2B5EF4-FFF2-40B4-BE49-F238E27FC236}">
                    <a16:creationId xmlns:a16="http://schemas.microsoft.com/office/drawing/2014/main" id="{EFDFA8A2-1A75-E1BC-D909-CA75A73DBDF3}"/>
                  </a:ext>
                </a:extLst>
              </p:cNvPr>
              <p:cNvSpPr/>
              <p:nvPr/>
            </p:nvSpPr>
            <p:spPr>
              <a:xfrm>
                <a:off x="4660629" y="5723981"/>
                <a:ext cx="66675" cy="69850"/>
              </a:xfrm>
              <a:custGeom>
                <a:avLst/>
                <a:gdLst>
                  <a:gd name="connsiteX0" fmla="*/ 0 w 683623"/>
                  <a:gd name="connsiteY0" fmla="*/ 341812 h 683623"/>
                  <a:gd name="connsiteX1" fmla="*/ 341812 w 683623"/>
                  <a:gd name="connsiteY1" fmla="*/ 0 h 683623"/>
                  <a:gd name="connsiteX2" fmla="*/ 683624 w 683623"/>
                  <a:gd name="connsiteY2" fmla="*/ 341812 h 683623"/>
                  <a:gd name="connsiteX3" fmla="*/ 341812 w 683623"/>
                  <a:gd name="connsiteY3" fmla="*/ 683624 h 683623"/>
                  <a:gd name="connsiteX4" fmla="*/ 0 w 683623"/>
                  <a:gd name="connsiteY4" fmla="*/ 341812 h 683623"/>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4" fmla="*/ 91440 w 683624"/>
                  <a:gd name="connsiteY4" fmla="*/ 433252 h 683624"/>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0" fmla="*/ 0 w 683624"/>
                  <a:gd name="connsiteY0" fmla="*/ 341812 h 341812"/>
                  <a:gd name="connsiteX1" fmla="*/ 341812 w 683624"/>
                  <a:gd name="connsiteY1" fmla="*/ 0 h 341812"/>
                  <a:gd name="connsiteX2" fmla="*/ 683624 w 683624"/>
                  <a:gd name="connsiteY2" fmla="*/ 341812 h 341812"/>
                  <a:gd name="connsiteX0" fmla="*/ 0 w 341812"/>
                  <a:gd name="connsiteY0" fmla="*/ 341812 h 341812"/>
                  <a:gd name="connsiteX1" fmla="*/ 341812 w 341812"/>
                  <a:gd name="connsiteY1" fmla="*/ 0 h 341812"/>
                  <a:gd name="connsiteX0" fmla="*/ 0 w 341812"/>
                  <a:gd name="connsiteY0" fmla="*/ 341812 h 341812"/>
                  <a:gd name="connsiteX1" fmla="*/ 25762 w 341812"/>
                  <a:gd name="connsiteY1" fmla="*/ 201294 h 341812"/>
                  <a:gd name="connsiteX2" fmla="*/ 341812 w 341812"/>
                  <a:gd name="connsiteY2"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162287"/>
                  <a:gd name="connsiteY0" fmla="*/ 292918 h 292918"/>
                  <a:gd name="connsiteX1" fmla="*/ 25762 w 162287"/>
                  <a:gd name="connsiteY1" fmla="*/ 152400 h 292918"/>
                  <a:gd name="connsiteX2" fmla="*/ 162287 w 162287"/>
                  <a:gd name="connsiteY2" fmla="*/ 0 h 292918"/>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04775"/>
                  <a:gd name="connsiteY0" fmla="*/ 146050 h 146050"/>
                  <a:gd name="connsiteX1" fmla="*/ 104775 w 104775"/>
                  <a:gd name="connsiteY1" fmla="*/ 0 h 146050"/>
                  <a:gd name="connsiteX0" fmla="*/ 0 w 101600"/>
                  <a:gd name="connsiteY0" fmla="*/ 120650 h 120650"/>
                  <a:gd name="connsiteX1" fmla="*/ 101600 w 101600"/>
                  <a:gd name="connsiteY1" fmla="*/ 0 h 120650"/>
                  <a:gd name="connsiteX0" fmla="*/ 0 w 101600"/>
                  <a:gd name="connsiteY0" fmla="*/ 120650 h 120650"/>
                  <a:gd name="connsiteX1" fmla="*/ 101600 w 101600"/>
                  <a:gd name="connsiteY1" fmla="*/ 0 h 120650"/>
                  <a:gd name="connsiteX0" fmla="*/ 0 w 101600"/>
                  <a:gd name="connsiteY0" fmla="*/ 120650 h 120650"/>
                  <a:gd name="connsiteX1" fmla="*/ 101600 w 101600"/>
                  <a:gd name="connsiteY1" fmla="*/ 0 h 120650"/>
                  <a:gd name="connsiteX0" fmla="*/ 0 w 101600"/>
                  <a:gd name="connsiteY0" fmla="*/ 120650 h 120650"/>
                  <a:gd name="connsiteX1" fmla="*/ 101600 w 101600"/>
                  <a:gd name="connsiteY1" fmla="*/ 0 h 120650"/>
                  <a:gd name="connsiteX0" fmla="*/ 48 w 101648"/>
                  <a:gd name="connsiteY0" fmla="*/ 120650 h 120650"/>
                  <a:gd name="connsiteX1" fmla="*/ 101648 w 101648"/>
                  <a:gd name="connsiteY1" fmla="*/ 0 h 120650"/>
                  <a:gd name="connsiteX0" fmla="*/ 66 w 92141"/>
                  <a:gd name="connsiteY0" fmla="*/ 85725 h 85725"/>
                  <a:gd name="connsiteX1" fmla="*/ 92141 w 92141"/>
                  <a:gd name="connsiteY1" fmla="*/ 0 h 85725"/>
                  <a:gd name="connsiteX0" fmla="*/ 387 w 67062"/>
                  <a:gd name="connsiteY0" fmla="*/ 69850 h 69850"/>
                  <a:gd name="connsiteX1" fmla="*/ 67062 w 67062"/>
                  <a:gd name="connsiteY1" fmla="*/ 0 h 69850"/>
                  <a:gd name="connsiteX0" fmla="*/ 86 w 66761"/>
                  <a:gd name="connsiteY0" fmla="*/ 69850 h 69850"/>
                  <a:gd name="connsiteX1" fmla="*/ 66761 w 66761"/>
                  <a:gd name="connsiteY1" fmla="*/ 0 h 69850"/>
                  <a:gd name="connsiteX0" fmla="*/ 0 w 66675"/>
                  <a:gd name="connsiteY0" fmla="*/ 69850 h 69850"/>
                  <a:gd name="connsiteX1" fmla="*/ 66675 w 66675"/>
                  <a:gd name="connsiteY1" fmla="*/ 0 h 69850"/>
                  <a:gd name="connsiteX0" fmla="*/ 0 w 66675"/>
                  <a:gd name="connsiteY0" fmla="*/ 69850 h 69850"/>
                  <a:gd name="connsiteX1" fmla="*/ 66675 w 66675"/>
                  <a:gd name="connsiteY1" fmla="*/ 0 h 69850"/>
                  <a:gd name="connsiteX0" fmla="*/ 0 w 66675"/>
                  <a:gd name="connsiteY0" fmla="*/ 69850 h 69850"/>
                  <a:gd name="connsiteX1" fmla="*/ 66675 w 66675"/>
                  <a:gd name="connsiteY1" fmla="*/ 0 h 69850"/>
                </a:gdLst>
                <a:ahLst/>
                <a:cxnLst>
                  <a:cxn ang="0">
                    <a:pos x="connsiteX0" y="connsiteY0"/>
                  </a:cxn>
                  <a:cxn ang="0">
                    <a:pos x="connsiteX1" y="connsiteY1"/>
                  </a:cxn>
                </a:cxnLst>
                <a:rect l="l" t="t" r="r" b="b"/>
                <a:pathLst>
                  <a:path w="66675" h="69850">
                    <a:moveTo>
                      <a:pt x="0" y="69850"/>
                    </a:moveTo>
                    <a:cubicBezTo>
                      <a:pt x="7998" y="24205"/>
                      <a:pt x="20350" y="11324"/>
                      <a:pt x="66675" y="0"/>
                    </a:cubicBezTo>
                  </a:path>
                </a:pathLst>
              </a:custGeom>
              <a:noFill/>
              <a:ln w="28575" cap="rnd">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2" name="Group 61">
              <a:extLst>
                <a:ext uri="{FF2B5EF4-FFF2-40B4-BE49-F238E27FC236}">
                  <a16:creationId xmlns:a16="http://schemas.microsoft.com/office/drawing/2014/main" id="{9C9FDCC6-E7E1-36B7-C6FE-2B1AF8588189}"/>
                </a:ext>
              </a:extLst>
            </p:cNvPr>
            <p:cNvGrpSpPr/>
            <p:nvPr/>
          </p:nvGrpSpPr>
          <p:grpSpPr>
            <a:xfrm flipH="1">
              <a:off x="10121536" y="5221011"/>
              <a:ext cx="97147" cy="103820"/>
              <a:chOff x="4584699" y="5641975"/>
              <a:chExt cx="142605" cy="152400"/>
            </a:xfrm>
          </p:grpSpPr>
          <p:sp>
            <p:nvSpPr>
              <p:cNvPr id="63" name="Oval 43">
                <a:extLst>
                  <a:ext uri="{FF2B5EF4-FFF2-40B4-BE49-F238E27FC236}">
                    <a16:creationId xmlns:a16="http://schemas.microsoft.com/office/drawing/2014/main" id="{AC968649-898D-EF44-753F-159372976BBA}"/>
                  </a:ext>
                </a:extLst>
              </p:cNvPr>
              <p:cNvSpPr/>
              <p:nvPr/>
            </p:nvSpPr>
            <p:spPr>
              <a:xfrm>
                <a:off x="4584699" y="5641975"/>
                <a:ext cx="136525" cy="152400"/>
              </a:xfrm>
              <a:custGeom>
                <a:avLst/>
                <a:gdLst>
                  <a:gd name="connsiteX0" fmla="*/ 0 w 683623"/>
                  <a:gd name="connsiteY0" fmla="*/ 341812 h 683623"/>
                  <a:gd name="connsiteX1" fmla="*/ 341812 w 683623"/>
                  <a:gd name="connsiteY1" fmla="*/ 0 h 683623"/>
                  <a:gd name="connsiteX2" fmla="*/ 683624 w 683623"/>
                  <a:gd name="connsiteY2" fmla="*/ 341812 h 683623"/>
                  <a:gd name="connsiteX3" fmla="*/ 341812 w 683623"/>
                  <a:gd name="connsiteY3" fmla="*/ 683624 h 683623"/>
                  <a:gd name="connsiteX4" fmla="*/ 0 w 683623"/>
                  <a:gd name="connsiteY4" fmla="*/ 341812 h 683623"/>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4" fmla="*/ 91440 w 683624"/>
                  <a:gd name="connsiteY4" fmla="*/ 433252 h 683624"/>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0" fmla="*/ 0 w 683624"/>
                  <a:gd name="connsiteY0" fmla="*/ 341812 h 341812"/>
                  <a:gd name="connsiteX1" fmla="*/ 341812 w 683624"/>
                  <a:gd name="connsiteY1" fmla="*/ 0 h 341812"/>
                  <a:gd name="connsiteX2" fmla="*/ 683624 w 683624"/>
                  <a:gd name="connsiteY2" fmla="*/ 341812 h 341812"/>
                  <a:gd name="connsiteX0" fmla="*/ 0 w 341812"/>
                  <a:gd name="connsiteY0" fmla="*/ 341812 h 341812"/>
                  <a:gd name="connsiteX1" fmla="*/ 341812 w 341812"/>
                  <a:gd name="connsiteY1" fmla="*/ 0 h 341812"/>
                  <a:gd name="connsiteX0" fmla="*/ 0 w 341812"/>
                  <a:gd name="connsiteY0" fmla="*/ 341812 h 341812"/>
                  <a:gd name="connsiteX1" fmla="*/ 25762 w 341812"/>
                  <a:gd name="connsiteY1" fmla="*/ 201294 h 341812"/>
                  <a:gd name="connsiteX2" fmla="*/ 341812 w 341812"/>
                  <a:gd name="connsiteY2"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162287"/>
                  <a:gd name="connsiteY0" fmla="*/ 292918 h 292918"/>
                  <a:gd name="connsiteX1" fmla="*/ 25762 w 162287"/>
                  <a:gd name="connsiteY1" fmla="*/ 152400 h 292918"/>
                  <a:gd name="connsiteX2" fmla="*/ 162287 w 162287"/>
                  <a:gd name="connsiteY2" fmla="*/ 0 h 292918"/>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Lst>
                <a:ahLst/>
                <a:cxnLst>
                  <a:cxn ang="0">
                    <a:pos x="connsiteX0" y="connsiteY0"/>
                  </a:cxn>
                  <a:cxn ang="0">
                    <a:pos x="connsiteX1" y="connsiteY1"/>
                  </a:cxn>
                </a:cxnLst>
                <a:rect l="l" t="t" r="r" b="b"/>
                <a:pathLst>
                  <a:path w="136525" h="152400">
                    <a:moveTo>
                      <a:pt x="0" y="152400"/>
                    </a:moveTo>
                    <a:cubicBezTo>
                      <a:pt x="4823" y="59130"/>
                      <a:pt x="58450" y="24024"/>
                      <a:pt x="136525" y="0"/>
                    </a:cubicBezTo>
                  </a:path>
                </a:pathLst>
              </a:custGeom>
              <a:noFill/>
              <a:ln w="28575" cap="rnd">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Oval 43">
                <a:extLst>
                  <a:ext uri="{FF2B5EF4-FFF2-40B4-BE49-F238E27FC236}">
                    <a16:creationId xmlns:a16="http://schemas.microsoft.com/office/drawing/2014/main" id="{93CACF93-E5E8-86FB-3A50-AB9FB0A35965}"/>
                  </a:ext>
                </a:extLst>
              </p:cNvPr>
              <p:cNvSpPr/>
              <p:nvPr/>
            </p:nvSpPr>
            <p:spPr>
              <a:xfrm>
                <a:off x="4660629" y="5723981"/>
                <a:ext cx="66675" cy="69850"/>
              </a:xfrm>
              <a:custGeom>
                <a:avLst/>
                <a:gdLst>
                  <a:gd name="connsiteX0" fmla="*/ 0 w 683623"/>
                  <a:gd name="connsiteY0" fmla="*/ 341812 h 683623"/>
                  <a:gd name="connsiteX1" fmla="*/ 341812 w 683623"/>
                  <a:gd name="connsiteY1" fmla="*/ 0 h 683623"/>
                  <a:gd name="connsiteX2" fmla="*/ 683624 w 683623"/>
                  <a:gd name="connsiteY2" fmla="*/ 341812 h 683623"/>
                  <a:gd name="connsiteX3" fmla="*/ 341812 w 683623"/>
                  <a:gd name="connsiteY3" fmla="*/ 683624 h 683623"/>
                  <a:gd name="connsiteX4" fmla="*/ 0 w 683623"/>
                  <a:gd name="connsiteY4" fmla="*/ 341812 h 683623"/>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4" fmla="*/ 91440 w 683624"/>
                  <a:gd name="connsiteY4" fmla="*/ 433252 h 683624"/>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0" fmla="*/ 0 w 683624"/>
                  <a:gd name="connsiteY0" fmla="*/ 341812 h 341812"/>
                  <a:gd name="connsiteX1" fmla="*/ 341812 w 683624"/>
                  <a:gd name="connsiteY1" fmla="*/ 0 h 341812"/>
                  <a:gd name="connsiteX2" fmla="*/ 683624 w 683624"/>
                  <a:gd name="connsiteY2" fmla="*/ 341812 h 341812"/>
                  <a:gd name="connsiteX0" fmla="*/ 0 w 341812"/>
                  <a:gd name="connsiteY0" fmla="*/ 341812 h 341812"/>
                  <a:gd name="connsiteX1" fmla="*/ 341812 w 341812"/>
                  <a:gd name="connsiteY1" fmla="*/ 0 h 341812"/>
                  <a:gd name="connsiteX0" fmla="*/ 0 w 341812"/>
                  <a:gd name="connsiteY0" fmla="*/ 341812 h 341812"/>
                  <a:gd name="connsiteX1" fmla="*/ 25762 w 341812"/>
                  <a:gd name="connsiteY1" fmla="*/ 201294 h 341812"/>
                  <a:gd name="connsiteX2" fmla="*/ 341812 w 341812"/>
                  <a:gd name="connsiteY2"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162287"/>
                  <a:gd name="connsiteY0" fmla="*/ 292918 h 292918"/>
                  <a:gd name="connsiteX1" fmla="*/ 25762 w 162287"/>
                  <a:gd name="connsiteY1" fmla="*/ 152400 h 292918"/>
                  <a:gd name="connsiteX2" fmla="*/ 162287 w 162287"/>
                  <a:gd name="connsiteY2" fmla="*/ 0 h 292918"/>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04775"/>
                  <a:gd name="connsiteY0" fmla="*/ 146050 h 146050"/>
                  <a:gd name="connsiteX1" fmla="*/ 104775 w 104775"/>
                  <a:gd name="connsiteY1" fmla="*/ 0 h 146050"/>
                  <a:gd name="connsiteX0" fmla="*/ 0 w 101600"/>
                  <a:gd name="connsiteY0" fmla="*/ 120650 h 120650"/>
                  <a:gd name="connsiteX1" fmla="*/ 101600 w 101600"/>
                  <a:gd name="connsiteY1" fmla="*/ 0 h 120650"/>
                  <a:gd name="connsiteX0" fmla="*/ 0 w 101600"/>
                  <a:gd name="connsiteY0" fmla="*/ 120650 h 120650"/>
                  <a:gd name="connsiteX1" fmla="*/ 101600 w 101600"/>
                  <a:gd name="connsiteY1" fmla="*/ 0 h 120650"/>
                  <a:gd name="connsiteX0" fmla="*/ 0 w 101600"/>
                  <a:gd name="connsiteY0" fmla="*/ 120650 h 120650"/>
                  <a:gd name="connsiteX1" fmla="*/ 101600 w 101600"/>
                  <a:gd name="connsiteY1" fmla="*/ 0 h 120650"/>
                  <a:gd name="connsiteX0" fmla="*/ 0 w 101600"/>
                  <a:gd name="connsiteY0" fmla="*/ 120650 h 120650"/>
                  <a:gd name="connsiteX1" fmla="*/ 101600 w 101600"/>
                  <a:gd name="connsiteY1" fmla="*/ 0 h 120650"/>
                  <a:gd name="connsiteX0" fmla="*/ 48 w 101648"/>
                  <a:gd name="connsiteY0" fmla="*/ 120650 h 120650"/>
                  <a:gd name="connsiteX1" fmla="*/ 101648 w 101648"/>
                  <a:gd name="connsiteY1" fmla="*/ 0 h 120650"/>
                  <a:gd name="connsiteX0" fmla="*/ 66 w 92141"/>
                  <a:gd name="connsiteY0" fmla="*/ 85725 h 85725"/>
                  <a:gd name="connsiteX1" fmla="*/ 92141 w 92141"/>
                  <a:gd name="connsiteY1" fmla="*/ 0 h 85725"/>
                  <a:gd name="connsiteX0" fmla="*/ 387 w 67062"/>
                  <a:gd name="connsiteY0" fmla="*/ 69850 h 69850"/>
                  <a:gd name="connsiteX1" fmla="*/ 67062 w 67062"/>
                  <a:gd name="connsiteY1" fmla="*/ 0 h 69850"/>
                  <a:gd name="connsiteX0" fmla="*/ 86 w 66761"/>
                  <a:gd name="connsiteY0" fmla="*/ 69850 h 69850"/>
                  <a:gd name="connsiteX1" fmla="*/ 66761 w 66761"/>
                  <a:gd name="connsiteY1" fmla="*/ 0 h 69850"/>
                  <a:gd name="connsiteX0" fmla="*/ 0 w 66675"/>
                  <a:gd name="connsiteY0" fmla="*/ 69850 h 69850"/>
                  <a:gd name="connsiteX1" fmla="*/ 66675 w 66675"/>
                  <a:gd name="connsiteY1" fmla="*/ 0 h 69850"/>
                  <a:gd name="connsiteX0" fmla="*/ 0 w 66675"/>
                  <a:gd name="connsiteY0" fmla="*/ 69850 h 69850"/>
                  <a:gd name="connsiteX1" fmla="*/ 66675 w 66675"/>
                  <a:gd name="connsiteY1" fmla="*/ 0 h 69850"/>
                  <a:gd name="connsiteX0" fmla="*/ 0 w 66675"/>
                  <a:gd name="connsiteY0" fmla="*/ 69850 h 69850"/>
                  <a:gd name="connsiteX1" fmla="*/ 66675 w 66675"/>
                  <a:gd name="connsiteY1" fmla="*/ 0 h 69850"/>
                </a:gdLst>
                <a:ahLst/>
                <a:cxnLst>
                  <a:cxn ang="0">
                    <a:pos x="connsiteX0" y="connsiteY0"/>
                  </a:cxn>
                  <a:cxn ang="0">
                    <a:pos x="connsiteX1" y="connsiteY1"/>
                  </a:cxn>
                </a:cxnLst>
                <a:rect l="l" t="t" r="r" b="b"/>
                <a:pathLst>
                  <a:path w="66675" h="69850">
                    <a:moveTo>
                      <a:pt x="0" y="69850"/>
                    </a:moveTo>
                    <a:cubicBezTo>
                      <a:pt x="7998" y="24205"/>
                      <a:pt x="20350" y="11324"/>
                      <a:pt x="66675" y="0"/>
                    </a:cubicBezTo>
                  </a:path>
                </a:pathLst>
              </a:custGeom>
              <a:noFill/>
              <a:ln w="28575" cap="rnd">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5" name="Group 64">
              <a:extLst>
                <a:ext uri="{FF2B5EF4-FFF2-40B4-BE49-F238E27FC236}">
                  <a16:creationId xmlns:a16="http://schemas.microsoft.com/office/drawing/2014/main" id="{DE0EEFDE-7374-C970-2875-1026F06A8C52}"/>
                </a:ext>
              </a:extLst>
            </p:cNvPr>
            <p:cNvGrpSpPr/>
            <p:nvPr/>
          </p:nvGrpSpPr>
          <p:grpSpPr>
            <a:xfrm flipH="1">
              <a:off x="11201036" y="5221011"/>
              <a:ext cx="97147" cy="103820"/>
              <a:chOff x="4584699" y="5641975"/>
              <a:chExt cx="142605" cy="152400"/>
            </a:xfrm>
          </p:grpSpPr>
          <p:sp>
            <p:nvSpPr>
              <p:cNvPr id="66" name="Oval 43">
                <a:extLst>
                  <a:ext uri="{FF2B5EF4-FFF2-40B4-BE49-F238E27FC236}">
                    <a16:creationId xmlns:a16="http://schemas.microsoft.com/office/drawing/2014/main" id="{20B70119-5B8A-5AA5-2668-BEF3FF7164F0}"/>
                  </a:ext>
                </a:extLst>
              </p:cNvPr>
              <p:cNvSpPr/>
              <p:nvPr/>
            </p:nvSpPr>
            <p:spPr>
              <a:xfrm>
                <a:off x="4584699" y="5641975"/>
                <a:ext cx="136525" cy="152400"/>
              </a:xfrm>
              <a:custGeom>
                <a:avLst/>
                <a:gdLst>
                  <a:gd name="connsiteX0" fmla="*/ 0 w 683623"/>
                  <a:gd name="connsiteY0" fmla="*/ 341812 h 683623"/>
                  <a:gd name="connsiteX1" fmla="*/ 341812 w 683623"/>
                  <a:gd name="connsiteY1" fmla="*/ 0 h 683623"/>
                  <a:gd name="connsiteX2" fmla="*/ 683624 w 683623"/>
                  <a:gd name="connsiteY2" fmla="*/ 341812 h 683623"/>
                  <a:gd name="connsiteX3" fmla="*/ 341812 w 683623"/>
                  <a:gd name="connsiteY3" fmla="*/ 683624 h 683623"/>
                  <a:gd name="connsiteX4" fmla="*/ 0 w 683623"/>
                  <a:gd name="connsiteY4" fmla="*/ 341812 h 683623"/>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4" fmla="*/ 91440 w 683624"/>
                  <a:gd name="connsiteY4" fmla="*/ 433252 h 683624"/>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0" fmla="*/ 0 w 683624"/>
                  <a:gd name="connsiteY0" fmla="*/ 341812 h 341812"/>
                  <a:gd name="connsiteX1" fmla="*/ 341812 w 683624"/>
                  <a:gd name="connsiteY1" fmla="*/ 0 h 341812"/>
                  <a:gd name="connsiteX2" fmla="*/ 683624 w 683624"/>
                  <a:gd name="connsiteY2" fmla="*/ 341812 h 341812"/>
                  <a:gd name="connsiteX0" fmla="*/ 0 w 341812"/>
                  <a:gd name="connsiteY0" fmla="*/ 341812 h 341812"/>
                  <a:gd name="connsiteX1" fmla="*/ 341812 w 341812"/>
                  <a:gd name="connsiteY1" fmla="*/ 0 h 341812"/>
                  <a:gd name="connsiteX0" fmla="*/ 0 w 341812"/>
                  <a:gd name="connsiteY0" fmla="*/ 341812 h 341812"/>
                  <a:gd name="connsiteX1" fmla="*/ 25762 w 341812"/>
                  <a:gd name="connsiteY1" fmla="*/ 201294 h 341812"/>
                  <a:gd name="connsiteX2" fmla="*/ 341812 w 341812"/>
                  <a:gd name="connsiteY2"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162287"/>
                  <a:gd name="connsiteY0" fmla="*/ 292918 h 292918"/>
                  <a:gd name="connsiteX1" fmla="*/ 25762 w 162287"/>
                  <a:gd name="connsiteY1" fmla="*/ 152400 h 292918"/>
                  <a:gd name="connsiteX2" fmla="*/ 162287 w 162287"/>
                  <a:gd name="connsiteY2" fmla="*/ 0 h 292918"/>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Lst>
                <a:ahLst/>
                <a:cxnLst>
                  <a:cxn ang="0">
                    <a:pos x="connsiteX0" y="connsiteY0"/>
                  </a:cxn>
                  <a:cxn ang="0">
                    <a:pos x="connsiteX1" y="connsiteY1"/>
                  </a:cxn>
                </a:cxnLst>
                <a:rect l="l" t="t" r="r" b="b"/>
                <a:pathLst>
                  <a:path w="136525" h="152400">
                    <a:moveTo>
                      <a:pt x="0" y="152400"/>
                    </a:moveTo>
                    <a:cubicBezTo>
                      <a:pt x="4823" y="59130"/>
                      <a:pt x="58450" y="24024"/>
                      <a:pt x="136525" y="0"/>
                    </a:cubicBezTo>
                  </a:path>
                </a:pathLst>
              </a:custGeom>
              <a:noFill/>
              <a:ln w="28575" cap="rnd">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Oval 43">
                <a:extLst>
                  <a:ext uri="{FF2B5EF4-FFF2-40B4-BE49-F238E27FC236}">
                    <a16:creationId xmlns:a16="http://schemas.microsoft.com/office/drawing/2014/main" id="{CFE941BD-8369-3CF1-52C5-D04514C84967}"/>
                  </a:ext>
                </a:extLst>
              </p:cNvPr>
              <p:cNvSpPr/>
              <p:nvPr/>
            </p:nvSpPr>
            <p:spPr>
              <a:xfrm>
                <a:off x="4660629" y="5723981"/>
                <a:ext cx="66675" cy="69850"/>
              </a:xfrm>
              <a:custGeom>
                <a:avLst/>
                <a:gdLst>
                  <a:gd name="connsiteX0" fmla="*/ 0 w 683623"/>
                  <a:gd name="connsiteY0" fmla="*/ 341812 h 683623"/>
                  <a:gd name="connsiteX1" fmla="*/ 341812 w 683623"/>
                  <a:gd name="connsiteY1" fmla="*/ 0 h 683623"/>
                  <a:gd name="connsiteX2" fmla="*/ 683624 w 683623"/>
                  <a:gd name="connsiteY2" fmla="*/ 341812 h 683623"/>
                  <a:gd name="connsiteX3" fmla="*/ 341812 w 683623"/>
                  <a:gd name="connsiteY3" fmla="*/ 683624 h 683623"/>
                  <a:gd name="connsiteX4" fmla="*/ 0 w 683623"/>
                  <a:gd name="connsiteY4" fmla="*/ 341812 h 683623"/>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4" fmla="*/ 91440 w 683624"/>
                  <a:gd name="connsiteY4" fmla="*/ 433252 h 683624"/>
                  <a:gd name="connsiteX0" fmla="*/ 0 w 683624"/>
                  <a:gd name="connsiteY0" fmla="*/ 341812 h 683624"/>
                  <a:gd name="connsiteX1" fmla="*/ 341812 w 683624"/>
                  <a:gd name="connsiteY1" fmla="*/ 0 h 683624"/>
                  <a:gd name="connsiteX2" fmla="*/ 683624 w 683624"/>
                  <a:gd name="connsiteY2" fmla="*/ 341812 h 683624"/>
                  <a:gd name="connsiteX3" fmla="*/ 341812 w 683624"/>
                  <a:gd name="connsiteY3" fmla="*/ 683624 h 683624"/>
                  <a:gd name="connsiteX0" fmla="*/ 0 w 683624"/>
                  <a:gd name="connsiteY0" fmla="*/ 341812 h 341812"/>
                  <a:gd name="connsiteX1" fmla="*/ 341812 w 683624"/>
                  <a:gd name="connsiteY1" fmla="*/ 0 h 341812"/>
                  <a:gd name="connsiteX2" fmla="*/ 683624 w 683624"/>
                  <a:gd name="connsiteY2" fmla="*/ 341812 h 341812"/>
                  <a:gd name="connsiteX0" fmla="*/ 0 w 341812"/>
                  <a:gd name="connsiteY0" fmla="*/ 341812 h 341812"/>
                  <a:gd name="connsiteX1" fmla="*/ 341812 w 341812"/>
                  <a:gd name="connsiteY1" fmla="*/ 0 h 341812"/>
                  <a:gd name="connsiteX0" fmla="*/ 0 w 341812"/>
                  <a:gd name="connsiteY0" fmla="*/ 341812 h 341812"/>
                  <a:gd name="connsiteX1" fmla="*/ 25762 w 341812"/>
                  <a:gd name="connsiteY1" fmla="*/ 201294 h 341812"/>
                  <a:gd name="connsiteX2" fmla="*/ 341812 w 341812"/>
                  <a:gd name="connsiteY2"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341812"/>
                  <a:gd name="connsiteY0" fmla="*/ 341812 h 341812"/>
                  <a:gd name="connsiteX1" fmla="*/ 25762 w 341812"/>
                  <a:gd name="connsiteY1" fmla="*/ 201294 h 341812"/>
                  <a:gd name="connsiteX2" fmla="*/ 162287 w 341812"/>
                  <a:gd name="connsiteY2" fmla="*/ 48894 h 341812"/>
                  <a:gd name="connsiteX3" fmla="*/ 341812 w 341812"/>
                  <a:gd name="connsiteY3" fmla="*/ 0 h 341812"/>
                  <a:gd name="connsiteX0" fmla="*/ 0 w 162287"/>
                  <a:gd name="connsiteY0" fmla="*/ 292918 h 292918"/>
                  <a:gd name="connsiteX1" fmla="*/ 25762 w 162287"/>
                  <a:gd name="connsiteY1" fmla="*/ 152400 h 292918"/>
                  <a:gd name="connsiteX2" fmla="*/ 162287 w 162287"/>
                  <a:gd name="connsiteY2" fmla="*/ 0 h 292918"/>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36525"/>
                  <a:gd name="connsiteY0" fmla="*/ 152400 h 152400"/>
                  <a:gd name="connsiteX1" fmla="*/ 136525 w 136525"/>
                  <a:gd name="connsiteY1" fmla="*/ 0 h 152400"/>
                  <a:gd name="connsiteX0" fmla="*/ 0 w 104775"/>
                  <a:gd name="connsiteY0" fmla="*/ 146050 h 146050"/>
                  <a:gd name="connsiteX1" fmla="*/ 104775 w 104775"/>
                  <a:gd name="connsiteY1" fmla="*/ 0 h 146050"/>
                  <a:gd name="connsiteX0" fmla="*/ 0 w 101600"/>
                  <a:gd name="connsiteY0" fmla="*/ 120650 h 120650"/>
                  <a:gd name="connsiteX1" fmla="*/ 101600 w 101600"/>
                  <a:gd name="connsiteY1" fmla="*/ 0 h 120650"/>
                  <a:gd name="connsiteX0" fmla="*/ 0 w 101600"/>
                  <a:gd name="connsiteY0" fmla="*/ 120650 h 120650"/>
                  <a:gd name="connsiteX1" fmla="*/ 101600 w 101600"/>
                  <a:gd name="connsiteY1" fmla="*/ 0 h 120650"/>
                  <a:gd name="connsiteX0" fmla="*/ 0 w 101600"/>
                  <a:gd name="connsiteY0" fmla="*/ 120650 h 120650"/>
                  <a:gd name="connsiteX1" fmla="*/ 101600 w 101600"/>
                  <a:gd name="connsiteY1" fmla="*/ 0 h 120650"/>
                  <a:gd name="connsiteX0" fmla="*/ 0 w 101600"/>
                  <a:gd name="connsiteY0" fmla="*/ 120650 h 120650"/>
                  <a:gd name="connsiteX1" fmla="*/ 101600 w 101600"/>
                  <a:gd name="connsiteY1" fmla="*/ 0 h 120650"/>
                  <a:gd name="connsiteX0" fmla="*/ 48 w 101648"/>
                  <a:gd name="connsiteY0" fmla="*/ 120650 h 120650"/>
                  <a:gd name="connsiteX1" fmla="*/ 101648 w 101648"/>
                  <a:gd name="connsiteY1" fmla="*/ 0 h 120650"/>
                  <a:gd name="connsiteX0" fmla="*/ 66 w 92141"/>
                  <a:gd name="connsiteY0" fmla="*/ 85725 h 85725"/>
                  <a:gd name="connsiteX1" fmla="*/ 92141 w 92141"/>
                  <a:gd name="connsiteY1" fmla="*/ 0 h 85725"/>
                  <a:gd name="connsiteX0" fmla="*/ 387 w 67062"/>
                  <a:gd name="connsiteY0" fmla="*/ 69850 h 69850"/>
                  <a:gd name="connsiteX1" fmla="*/ 67062 w 67062"/>
                  <a:gd name="connsiteY1" fmla="*/ 0 h 69850"/>
                  <a:gd name="connsiteX0" fmla="*/ 86 w 66761"/>
                  <a:gd name="connsiteY0" fmla="*/ 69850 h 69850"/>
                  <a:gd name="connsiteX1" fmla="*/ 66761 w 66761"/>
                  <a:gd name="connsiteY1" fmla="*/ 0 h 69850"/>
                  <a:gd name="connsiteX0" fmla="*/ 0 w 66675"/>
                  <a:gd name="connsiteY0" fmla="*/ 69850 h 69850"/>
                  <a:gd name="connsiteX1" fmla="*/ 66675 w 66675"/>
                  <a:gd name="connsiteY1" fmla="*/ 0 h 69850"/>
                  <a:gd name="connsiteX0" fmla="*/ 0 w 66675"/>
                  <a:gd name="connsiteY0" fmla="*/ 69850 h 69850"/>
                  <a:gd name="connsiteX1" fmla="*/ 66675 w 66675"/>
                  <a:gd name="connsiteY1" fmla="*/ 0 h 69850"/>
                  <a:gd name="connsiteX0" fmla="*/ 0 w 66675"/>
                  <a:gd name="connsiteY0" fmla="*/ 69850 h 69850"/>
                  <a:gd name="connsiteX1" fmla="*/ 66675 w 66675"/>
                  <a:gd name="connsiteY1" fmla="*/ 0 h 69850"/>
                </a:gdLst>
                <a:ahLst/>
                <a:cxnLst>
                  <a:cxn ang="0">
                    <a:pos x="connsiteX0" y="connsiteY0"/>
                  </a:cxn>
                  <a:cxn ang="0">
                    <a:pos x="connsiteX1" y="connsiteY1"/>
                  </a:cxn>
                </a:cxnLst>
                <a:rect l="l" t="t" r="r" b="b"/>
                <a:pathLst>
                  <a:path w="66675" h="69850">
                    <a:moveTo>
                      <a:pt x="0" y="69850"/>
                    </a:moveTo>
                    <a:cubicBezTo>
                      <a:pt x="7998" y="24205"/>
                      <a:pt x="20350" y="11324"/>
                      <a:pt x="66675" y="0"/>
                    </a:cubicBezTo>
                  </a:path>
                </a:pathLst>
              </a:custGeom>
              <a:noFill/>
              <a:ln w="28575" cap="rnd">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8" name="TextBox 67">
              <a:extLst>
                <a:ext uri="{FF2B5EF4-FFF2-40B4-BE49-F238E27FC236}">
                  <a16:creationId xmlns:a16="http://schemas.microsoft.com/office/drawing/2014/main" id="{81094858-FDC7-CB09-ED2F-4C502AFB6AA0}"/>
                </a:ext>
              </a:extLst>
            </p:cNvPr>
            <p:cNvSpPr txBox="1"/>
            <p:nvPr/>
          </p:nvSpPr>
          <p:spPr>
            <a:xfrm>
              <a:off x="638484" y="5929357"/>
              <a:ext cx="976039" cy="123111"/>
            </a:xfrm>
            <a:prstGeom prst="rect">
              <a:avLst/>
            </a:prstGeom>
            <a:noFill/>
          </p:spPr>
          <p:txBody>
            <a:bodyPr wrap="square" lIns="0" tIns="0" rIns="0" bIns="0" rtlCol="0">
              <a:spAutoFit/>
            </a:bodyPr>
            <a:lstStyle/>
            <a:p>
              <a:pPr algn="ctr"/>
              <a:r>
                <a:rPr lang="en-US" sz="800" b="1">
                  <a:solidFill>
                    <a:schemeClr val="accent1"/>
                  </a:solidFill>
                </a:rPr>
                <a:t>SMART BUILDING</a:t>
              </a:r>
            </a:p>
          </p:txBody>
        </p:sp>
        <p:sp>
          <p:nvSpPr>
            <p:cNvPr id="69" name="TextBox 68">
              <a:extLst>
                <a:ext uri="{FF2B5EF4-FFF2-40B4-BE49-F238E27FC236}">
                  <a16:creationId xmlns:a16="http://schemas.microsoft.com/office/drawing/2014/main" id="{46A84BB3-ECA8-C228-2E2C-5BF20CD0AE07}"/>
                </a:ext>
              </a:extLst>
            </p:cNvPr>
            <p:cNvSpPr txBox="1"/>
            <p:nvPr/>
          </p:nvSpPr>
          <p:spPr>
            <a:xfrm>
              <a:off x="1698045" y="5929357"/>
              <a:ext cx="976039" cy="246221"/>
            </a:xfrm>
            <a:prstGeom prst="rect">
              <a:avLst/>
            </a:prstGeom>
            <a:noFill/>
          </p:spPr>
          <p:txBody>
            <a:bodyPr wrap="square" lIns="0" tIns="0" rIns="0" bIns="0" rtlCol="0">
              <a:spAutoFit/>
            </a:bodyPr>
            <a:lstStyle/>
            <a:p>
              <a:pPr algn="ctr"/>
              <a:r>
                <a:rPr lang="en-US" sz="800" b="1">
                  <a:solidFill>
                    <a:schemeClr val="accent1"/>
                  </a:solidFill>
                </a:rPr>
                <a:t>SMART ENERGY &amp; UTILITIES</a:t>
              </a:r>
            </a:p>
          </p:txBody>
        </p:sp>
        <p:sp>
          <p:nvSpPr>
            <p:cNvPr id="70" name="TextBox 69">
              <a:extLst>
                <a:ext uri="{FF2B5EF4-FFF2-40B4-BE49-F238E27FC236}">
                  <a16:creationId xmlns:a16="http://schemas.microsoft.com/office/drawing/2014/main" id="{DD45889F-CB9A-3632-7B60-BC8E691A4943}"/>
                </a:ext>
              </a:extLst>
            </p:cNvPr>
            <p:cNvSpPr txBox="1"/>
            <p:nvPr/>
          </p:nvSpPr>
          <p:spPr>
            <a:xfrm>
              <a:off x="2835645" y="5929357"/>
              <a:ext cx="976039" cy="246221"/>
            </a:xfrm>
            <a:prstGeom prst="rect">
              <a:avLst/>
            </a:prstGeom>
            <a:noFill/>
          </p:spPr>
          <p:txBody>
            <a:bodyPr wrap="square" lIns="0" tIns="0" rIns="0" bIns="0" rtlCol="0">
              <a:spAutoFit/>
            </a:bodyPr>
            <a:lstStyle/>
            <a:p>
              <a:pPr algn="ctr"/>
              <a:r>
                <a:rPr lang="en-US" sz="800" b="1">
                  <a:solidFill>
                    <a:schemeClr val="accent1"/>
                  </a:solidFill>
                </a:rPr>
                <a:t>SECURITY &amp; SURVEILLANCE</a:t>
              </a:r>
            </a:p>
          </p:txBody>
        </p:sp>
        <p:sp>
          <p:nvSpPr>
            <p:cNvPr id="71" name="TextBox 70">
              <a:extLst>
                <a:ext uri="{FF2B5EF4-FFF2-40B4-BE49-F238E27FC236}">
                  <a16:creationId xmlns:a16="http://schemas.microsoft.com/office/drawing/2014/main" id="{06B366E1-381A-9602-6EE3-826B0B387773}"/>
                </a:ext>
              </a:extLst>
            </p:cNvPr>
            <p:cNvSpPr txBox="1"/>
            <p:nvPr/>
          </p:nvSpPr>
          <p:spPr>
            <a:xfrm>
              <a:off x="3911410" y="5929357"/>
              <a:ext cx="976039" cy="123111"/>
            </a:xfrm>
            <a:prstGeom prst="rect">
              <a:avLst/>
            </a:prstGeom>
            <a:noFill/>
          </p:spPr>
          <p:txBody>
            <a:bodyPr wrap="square" lIns="0" tIns="0" rIns="0" bIns="0" rtlCol="0">
              <a:spAutoFit/>
            </a:bodyPr>
            <a:lstStyle/>
            <a:p>
              <a:pPr algn="ctr"/>
              <a:r>
                <a:rPr lang="en-US" sz="800" b="1">
                  <a:solidFill>
                    <a:schemeClr val="accent1"/>
                  </a:solidFill>
                </a:rPr>
                <a:t>HEALTHCARE</a:t>
              </a:r>
            </a:p>
          </p:txBody>
        </p:sp>
        <p:sp>
          <p:nvSpPr>
            <p:cNvPr id="72" name="TextBox 71">
              <a:extLst>
                <a:ext uri="{FF2B5EF4-FFF2-40B4-BE49-F238E27FC236}">
                  <a16:creationId xmlns:a16="http://schemas.microsoft.com/office/drawing/2014/main" id="{3825292D-A0F4-93A5-C8E9-D9958164B7E6}"/>
                </a:ext>
              </a:extLst>
            </p:cNvPr>
            <p:cNvSpPr txBox="1"/>
            <p:nvPr/>
          </p:nvSpPr>
          <p:spPr>
            <a:xfrm>
              <a:off x="5040963" y="5929357"/>
              <a:ext cx="976039" cy="123111"/>
            </a:xfrm>
            <a:prstGeom prst="rect">
              <a:avLst/>
            </a:prstGeom>
            <a:noFill/>
          </p:spPr>
          <p:txBody>
            <a:bodyPr wrap="square" lIns="0" tIns="0" rIns="0" bIns="0" rtlCol="0">
              <a:spAutoFit/>
            </a:bodyPr>
            <a:lstStyle/>
            <a:p>
              <a:pPr algn="ctr"/>
              <a:r>
                <a:rPr lang="en-US" sz="800" b="1">
                  <a:solidFill>
                    <a:schemeClr val="accent1"/>
                  </a:solidFill>
                </a:rPr>
                <a:t>AGRICULTURE</a:t>
              </a:r>
            </a:p>
          </p:txBody>
        </p:sp>
        <p:sp>
          <p:nvSpPr>
            <p:cNvPr id="73" name="TextBox 72">
              <a:extLst>
                <a:ext uri="{FF2B5EF4-FFF2-40B4-BE49-F238E27FC236}">
                  <a16:creationId xmlns:a16="http://schemas.microsoft.com/office/drawing/2014/main" id="{1E657854-9C09-A59C-602B-1AB48B08E520}"/>
                </a:ext>
              </a:extLst>
            </p:cNvPr>
            <p:cNvSpPr txBox="1"/>
            <p:nvPr/>
          </p:nvSpPr>
          <p:spPr>
            <a:xfrm>
              <a:off x="6130175" y="5929357"/>
              <a:ext cx="976039" cy="123111"/>
            </a:xfrm>
            <a:prstGeom prst="rect">
              <a:avLst/>
            </a:prstGeom>
            <a:noFill/>
          </p:spPr>
          <p:txBody>
            <a:bodyPr wrap="square" lIns="0" tIns="0" rIns="0" bIns="0" rtlCol="0">
              <a:spAutoFit/>
            </a:bodyPr>
            <a:lstStyle/>
            <a:p>
              <a:pPr algn="ctr"/>
              <a:r>
                <a:rPr lang="en-US" sz="800" b="1">
                  <a:solidFill>
                    <a:schemeClr val="accent1"/>
                  </a:solidFill>
                </a:rPr>
                <a:t>SMART FACTORY</a:t>
              </a:r>
            </a:p>
          </p:txBody>
        </p:sp>
        <p:sp>
          <p:nvSpPr>
            <p:cNvPr id="74" name="TextBox 73">
              <a:extLst>
                <a:ext uri="{FF2B5EF4-FFF2-40B4-BE49-F238E27FC236}">
                  <a16:creationId xmlns:a16="http://schemas.microsoft.com/office/drawing/2014/main" id="{A8430E02-4654-EDF4-6271-220FFFB3C477}"/>
                </a:ext>
              </a:extLst>
            </p:cNvPr>
            <p:cNvSpPr txBox="1"/>
            <p:nvPr/>
          </p:nvSpPr>
          <p:spPr>
            <a:xfrm>
              <a:off x="7239557" y="5929357"/>
              <a:ext cx="976039" cy="246221"/>
            </a:xfrm>
            <a:prstGeom prst="rect">
              <a:avLst/>
            </a:prstGeom>
            <a:noFill/>
          </p:spPr>
          <p:txBody>
            <a:bodyPr wrap="square" lIns="0" tIns="0" rIns="0" bIns="0" rtlCol="0">
              <a:spAutoFit/>
            </a:bodyPr>
            <a:lstStyle/>
            <a:p>
              <a:pPr algn="ctr"/>
              <a:r>
                <a:rPr lang="en-US" sz="800" b="1">
                  <a:solidFill>
                    <a:schemeClr val="accent1"/>
                  </a:solidFill>
                </a:rPr>
                <a:t>SMART CITIES &amp; TRANSPORTATION</a:t>
              </a:r>
            </a:p>
          </p:txBody>
        </p:sp>
        <p:sp>
          <p:nvSpPr>
            <p:cNvPr id="75" name="TextBox 74">
              <a:extLst>
                <a:ext uri="{FF2B5EF4-FFF2-40B4-BE49-F238E27FC236}">
                  <a16:creationId xmlns:a16="http://schemas.microsoft.com/office/drawing/2014/main" id="{D1088996-304F-E1EE-AFA9-4D446D6D5DC8}"/>
                </a:ext>
              </a:extLst>
            </p:cNvPr>
            <p:cNvSpPr txBox="1"/>
            <p:nvPr/>
          </p:nvSpPr>
          <p:spPr>
            <a:xfrm>
              <a:off x="8389281" y="5929357"/>
              <a:ext cx="976039" cy="123111"/>
            </a:xfrm>
            <a:prstGeom prst="rect">
              <a:avLst/>
            </a:prstGeom>
            <a:noFill/>
          </p:spPr>
          <p:txBody>
            <a:bodyPr wrap="square" lIns="0" tIns="0" rIns="0" bIns="0" rtlCol="0">
              <a:spAutoFit/>
            </a:bodyPr>
            <a:lstStyle/>
            <a:p>
              <a:pPr algn="ctr"/>
              <a:r>
                <a:rPr lang="en-US" sz="800" b="1">
                  <a:solidFill>
                    <a:schemeClr val="accent1"/>
                  </a:solidFill>
                </a:rPr>
                <a:t>RETAIL</a:t>
              </a:r>
            </a:p>
          </p:txBody>
        </p:sp>
        <p:sp>
          <p:nvSpPr>
            <p:cNvPr id="76" name="TextBox 75">
              <a:extLst>
                <a:ext uri="{FF2B5EF4-FFF2-40B4-BE49-F238E27FC236}">
                  <a16:creationId xmlns:a16="http://schemas.microsoft.com/office/drawing/2014/main" id="{28A09DFA-EC53-00B9-5BEF-FFE677856680}"/>
                </a:ext>
              </a:extLst>
            </p:cNvPr>
            <p:cNvSpPr txBox="1"/>
            <p:nvPr/>
          </p:nvSpPr>
          <p:spPr>
            <a:xfrm>
              <a:off x="9451599" y="5929357"/>
              <a:ext cx="976039" cy="123111"/>
            </a:xfrm>
            <a:prstGeom prst="rect">
              <a:avLst/>
            </a:prstGeom>
            <a:noFill/>
          </p:spPr>
          <p:txBody>
            <a:bodyPr wrap="square" lIns="0" tIns="0" rIns="0" bIns="0" rtlCol="0">
              <a:spAutoFit/>
            </a:bodyPr>
            <a:lstStyle/>
            <a:p>
              <a:pPr algn="ctr"/>
              <a:r>
                <a:rPr lang="en-US" sz="800" b="1">
                  <a:solidFill>
                    <a:schemeClr val="accent1"/>
                  </a:solidFill>
                </a:rPr>
                <a:t>INDUSTRY 4.0</a:t>
              </a:r>
            </a:p>
          </p:txBody>
        </p:sp>
        <p:sp>
          <p:nvSpPr>
            <p:cNvPr id="77" name="TextBox 76">
              <a:extLst>
                <a:ext uri="{FF2B5EF4-FFF2-40B4-BE49-F238E27FC236}">
                  <a16:creationId xmlns:a16="http://schemas.microsoft.com/office/drawing/2014/main" id="{A36EA35D-033A-6209-CD20-83BBE086184F}"/>
                </a:ext>
              </a:extLst>
            </p:cNvPr>
            <p:cNvSpPr txBox="1"/>
            <p:nvPr/>
          </p:nvSpPr>
          <p:spPr>
            <a:xfrm>
              <a:off x="10567705" y="5929357"/>
              <a:ext cx="976039" cy="123111"/>
            </a:xfrm>
            <a:prstGeom prst="rect">
              <a:avLst/>
            </a:prstGeom>
            <a:noFill/>
          </p:spPr>
          <p:txBody>
            <a:bodyPr wrap="square" lIns="0" tIns="0" rIns="0" bIns="0" rtlCol="0">
              <a:spAutoFit/>
            </a:bodyPr>
            <a:lstStyle/>
            <a:p>
              <a:pPr algn="ctr"/>
              <a:r>
                <a:rPr lang="en-US" sz="800" b="1">
                  <a:solidFill>
                    <a:schemeClr val="accent1"/>
                  </a:solidFill>
                </a:rPr>
                <a:t>SMART HOME</a:t>
              </a:r>
            </a:p>
          </p:txBody>
        </p:sp>
        <p:sp>
          <p:nvSpPr>
            <p:cNvPr id="78" name="TextBox 77">
              <a:extLst>
                <a:ext uri="{FF2B5EF4-FFF2-40B4-BE49-F238E27FC236}">
                  <a16:creationId xmlns:a16="http://schemas.microsoft.com/office/drawing/2014/main" id="{D5622B5C-3CD2-D820-74D4-4FD71D4FFA82}"/>
                </a:ext>
              </a:extLst>
            </p:cNvPr>
            <p:cNvSpPr txBox="1"/>
            <p:nvPr/>
          </p:nvSpPr>
          <p:spPr>
            <a:xfrm>
              <a:off x="3512722" y="4723325"/>
              <a:ext cx="5166558" cy="153888"/>
            </a:xfrm>
            <a:prstGeom prst="rect">
              <a:avLst/>
            </a:prstGeom>
            <a:noFill/>
          </p:spPr>
          <p:txBody>
            <a:bodyPr wrap="square" lIns="0" tIns="0" rIns="0" bIns="0" rtlCol="0">
              <a:spAutoFit/>
            </a:bodyPr>
            <a:lstStyle/>
            <a:p>
              <a:pPr algn="ctr"/>
              <a:r>
                <a:rPr lang="en-US" sz="1000" b="1" spc="300">
                  <a:solidFill>
                    <a:schemeClr val="accent4"/>
                  </a:solidFill>
                </a:rPr>
                <a:t>OPTIMIZED FOR A BROAD RANGE OF USE CASES</a:t>
              </a:r>
            </a:p>
          </p:txBody>
        </p:sp>
      </p:grpSp>
      <p:sp>
        <p:nvSpPr>
          <p:cNvPr id="107" name="Arrow: Right 106">
            <a:extLst>
              <a:ext uri="{FF2B5EF4-FFF2-40B4-BE49-F238E27FC236}">
                <a16:creationId xmlns:a16="http://schemas.microsoft.com/office/drawing/2014/main" id="{4C28F63F-286B-A09F-D668-E56DE286727A}"/>
              </a:ext>
            </a:extLst>
          </p:cNvPr>
          <p:cNvSpPr/>
          <p:nvPr/>
        </p:nvSpPr>
        <p:spPr>
          <a:xfrm flipV="1">
            <a:off x="3095479" y="2952811"/>
            <a:ext cx="288000" cy="231777"/>
          </a:xfrm>
          <a:prstGeom prst="rightArrow">
            <a:avLst>
              <a:gd name="adj1" fmla="val 67182"/>
              <a:gd name="adj2" fmla="val 37051"/>
            </a:avLst>
          </a:prstGeom>
          <a:gradFill>
            <a:gsLst>
              <a:gs pos="15000">
                <a:schemeClr val="accent1"/>
              </a:gs>
              <a:gs pos="100000">
                <a:schemeClr val="accent4"/>
              </a:gs>
            </a:gsLst>
            <a:lin ang="10800000" scaled="0"/>
          </a:gradFill>
          <a:ln w="12700" cap="flat" cmpd="sng" algn="ctr">
            <a:no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ysClr val="window" lastClr="FFFFFF"/>
              </a:solidFill>
              <a:effectLst/>
              <a:uLnTx/>
              <a:uFillTx/>
              <a:latin typeface="Segoe UI Light"/>
              <a:ea typeface="+mn-ea"/>
              <a:cs typeface="+mn-cs"/>
            </a:endParaRPr>
          </a:p>
        </p:txBody>
      </p:sp>
      <p:sp>
        <p:nvSpPr>
          <p:cNvPr id="108" name="Arrow: Right 107">
            <a:extLst>
              <a:ext uri="{FF2B5EF4-FFF2-40B4-BE49-F238E27FC236}">
                <a16:creationId xmlns:a16="http://schemas.microsoft.com/office/drawing/2014/main" id="{5331F42B-DEB2-911F-C25B-D96CFB597644}"/>
              </a:ext>
            </a:extLst>
          </p:cNvPr>
          <p:cNvSpPr/>
          <p:nvPr/>
        </p:nvSpPr>
        <p:spPr>
          <a:xfrm flipV="1">
            <a:off x="5962782" y="2952811"/>
            <a:ext cx="288000" cy="231777"/>
          </a:xfrm>
          <a:prstGeom prst="rightArrow">
            <a:avLst>
              <a:gd name="adj1" fmla="val 67182"/>
              <a:gd name="adj2" fmla="val 37051"/>
            </a:avLst>
          </a:prstGeom>
          <a:gradFill>
            <a:gsLst>
              <a:gs pos="15000">
                <a:schemeClr val="accent1"/>
              </a:gs>
              <a:gs pos="100000">
                <a:schemeClr val="accent4"/>
              </a:gs>
            </a:gsLst>
            <a:lin ang="10800000" scaled="0"/>
          </a:gradFill>
          <a:ln w="12700" cap="flat" cmpd="sng" algn="ctr">
            <a:no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ysClr val="window" lastClr="FFFFFF"/>
              </a:solidFill>
              <a:effectLst/>
              <a:uLnTx/>
              <a:uFillTx/>
              <a:latin typeface="Segoe UI Light"/>
              <a:ea typeface="+mn-ea"/>
              <a:cs typeface="+mn-cs"/>
            </a:endParaRPr>
          </a:p>
        </p:txBody>
      </p:sp>
      <p:sp>
        <p:nvSpPr>
          <p:cNvPr id="109" name="Arrow: Right 108">
            <a:extLst>
              <a:ext uri="{FF2B5EF4-FFF2-40B4-BE49-F238E27FC236}">
                <a16:creationId xmlns:a16="http://schemas.microsoft.com/office/drawing/2014/main" id="{737A6460-4817-3C37-6700-FFD3FDDF8CEB}"/>
              </a:ext>
            </a:extLst>
          </p:cNvPr>
          <p:cNvSpPr/>
          <p:nvPr/>
        </p:nvSpPr>
        <p:spPr>
          <a:xfrm flipV="1">
            <a:off x="8830085" y="2952811"/>
            <a:ext cx="288000" cy="231777"/>
          </a:xfrm>
          <a:prstGeom prst="rightArrow">
            <a:avLst>
              <a:gd name="adj1" fmla="val 67182"/>
              <a:gd name="adj2" fmla="val 37051"/>
            </a:avLst>
          </a:prstGeom>
          <a:gradFill>
            <a:gsLst>
              <a:gs pos="15000">
                <a:schemeClr val="accent1"/>
              </a:gs>
              <a:gs pos="100000">
                <a:schemeClr val="accent4"/>
              </a:gs>
            </a:gsLst>
            <a:lin ang="10800000" scaled="0"/>
          </a:gradFill>
          <a:ln w="12700" cap="flat" cmpd="sng" algn="ctr">
            <a:no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ysClr val="window" lastClr="FFFFFF"/>
              </a:solidFill>
              <a:effectLst/>
              <a:uLnTx/>
              <a:uFillTx/>
              <a:latin typeface="Segoe UI Light"/>
              <a:ea typeface="+mn-ea"/>
              <a:cs typeface="+mn-cs"/>
            </a:endParaRPr>
          </a:p>
        </p:txBody>
      </p:sp>
      <p:cxnSp>
        <p:nvCxnSpPr>
          <p:cNvPr id="2" name="Straight Connector 1">
            <a:extLst>
              <a:ext uri="{FF2B5EF4-FFF2-40B4-BE49-F238E27FC236}">
                <a16:creationId xmlns:a16="http://schemas.microsoft.com/office/drawing/2014/main" id="{3C929998-7B53-86EC-1009-222DD68A58E3}"/>
              </a:ext>
            </a:extLst>
          </p:cNvPr>
          <p:cNvCxnSpPr>
            <a:cxnSpLocks/>
          </p:cNvCxnSpPr>
          <p:nvPr/>
        </p:nvCxnSpPr>
        <p:spPr>
          <a:xfrm>
            <a:off x="2604000" y="4416572"/>
            <a:ext cx="6984000" cy="0"/>
          </a:xfrm>
          <a:prstGeom prst="line">
            <a:avLst/>
          </a:prstGeom>
          <a:ln w="6350">
            <a:gradFill>
              <a:gsLst>
                <a:gs pos="0">
                  <a:schemeClr val="accent4">
                    <a:alpha val="0"/>
                  </a:schemeClr>
                </a:gs>
                <a:gs pos="36000">
                  <a:schemeClr val="accent4"/>
                </a:gs>
                <a:gs pos="69000">
                  <a:schemeClr val="accent4"/>
                </a:gs>
                <a:gs pos="100000">
                  <a:schemeClr val="accent4">
                    <a:alpha val="0"/>
                  </a:schemeClr>
                </a:gs>
              </a:gsLst>
              <a:lin ang="10800000" scaled="0"/>
            </a:gra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0833705E-D7FC-52CC-FCCF-3835F61A2E07}"/>
              </a:ext>
            </a:extLst>
          </p:cNvPr>
          <p:cNvSpPr txBox="1"/>
          <p:nvPr/>
        </p:nvSpPr>
        <p:spPr>
          <a:xfrm>
            <a:off x="5506280" y="6179794"/>
            <a:ext cx="6288256" cy="246221"/>
          </a:xfrm>
          <a:prstGeom prst="rect">
            <a:avLst/>
          </a:prstGeom>
          <a:noFill/>
        </p:spPr>
        <p:txBody>
          <a:bodyPr wrap="square" rtlCol="0">
            <a:spAutoFit/>
          </a:bodyPr>
          <a:lstStyle/>
          <a:p>
            <a:pPr algn="r"/>
            <a:r>
              <a:rPr lang="en-US" sz="1000" baseline="36000"/>
              <a:t>1</a:t>
            </a:r>
            <a:r>
              <a:rPr lang="en-US" sz="1000"/>
              <a:t>Source: Counterpoint. Market share data excluding China market, Automotive and PC OEM markets</a:t>
            </a:r>
          </a:p>
        </p:txBody>
      </p:sp>
    </p:spTree>
    <p:extLst>
      <p:ext uri="{BB962C8B-B14F-4D97-AF65-F5344CB8AC3E}">
        <p14:creationId xmlns:p14="http://schemas.microsoft.com/office/powerpoint/2010/main" val="2604624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0"/>
                                        </p:tgtEl>
                                        <p:attrNameLst>
                                          <p:attrName>style.visibility</p:attrName>
                                        </p:attrNameLst>
                                      </p:cBhvr>
                                      <p:to>
                                        <p:strVal val="visible"/>
                                      </p:to>
                                    </p:set>
                                    <p:animEffect transition="in" filter="fade">
                                      <p:cBhvr>
                                        <p:cTn id="7" dur="500"/>
                                        <p:tgtEl>
                                          <p:spTgt spid="1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7"/>
                                        </p:tgtEl>
                                        <p:attrNameLst>
                                          <p:attrName>style.visibility</p:attrName>
                                        </p:attrNameLst>
                                      </p:cBhvr>
                                      <p:to>
                                        <p:strVal val="visible"/>
                                      </p:to>
                                    </p:set>
                                    <p:animEffect transition="in" filter="fade">
                                      <p:cBhvr>
                                        <p:cTn id="11" dur="500"/>
                                        <p:tgtEl>
                                          <p:spTgt spid="10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11"/>
                                        </p:tgtEl>
                                        <p:attrNameLst>
                                          <p:attrName>style.visibility</p:attrName>
                                        </p:attrNameLst>
                                      </p:cBhvr>
                                      <p:to>
                                        <p:strVal val="visible"/>
                                      </p:to>
                                    </p:set>
                                    <p:animEffect transition="in" filter="fade">
                                      <p:cBhvr>
                                        <p:cTn id="15" dur="500"/>
                                        <p:tgtEl>
                                          <p:spTgt spid="111"/>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08"/>
                                        </p:tgtEl>
                                        <p:attrNameLst>
                                          <p:attrName>style.visibility</p:attrName>
                                        </p:attrNameLst>
                                      </p:cBhvr>
                                      <p:to>
                                        <p:strVal val="visible"/>
                                      </p:to>
                                    </p:set>
                                    <p:animEffect transition="in" filter="fade">
                                      <p:cBhvr>
                                        <p:cTn id="19" dur="500"/>
                                        <p:tgtEl>
                                          <p:spTgt spid="108"/>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12"/>
                                        </p:tgtEl>
                                        <p:attrNameLst>
                                          <p:attrName>style.visibility</p:attrName>
                                        </p:attrNameLst>
                                      </p:cBhvr>
                                      <p:to>
                                        <p:strVal val="visible"/>
                                      </p:to>
                                    </p:set>
                                    <p:animEffect transition="in" filter="fade">
                                      <p:cBhvr>
                                        <p:cTn id="23" dur="500"/>
                                        <p:tgtEl>
                                          <p:spTgt spid="112"/>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09"/>
                                        </p:tgtEl>
                                        <p:attrNameLst>
                                          <p:attrName>style.visibility</p:attrName>
                                        </p:attrNameLst>
                                      </p:cBhvr>
                                      <p:to>
                                        <p:strVal val="visible"/>
                                      </p:to>
                                    </p:set>
                                    <p:animEffect transition="in" filter="fade">
                                      <p:cBhvr>
                                        <p:cTn id="27" dur="500"/>
                                        <p:tgtEl>
                                          <p:spTgt spid="109"/>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13"/>
                                        </p:tgtEl>
                                        <p:attrNameLst>
                                          <p:attrName>style.visibility</p:attrName>
                                        </p:attrNameLst>
                                      </p:cBhvr>
                                      <p:to>
                                        <p:strVal val="visible"/>
                                      </p:to>
                                    </p:set>
                                    <p:animEffect transition="in" filter="fade">
                                      <p:cBhvr>
                                        <p:cTn id="31" dur="500"/>
                                        <p:tgtEl>
                                          <p:spTgt spid="113"/>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500"/>
                                        <p:tgtEl>
                                          <p:spTgt spid="2"/>
                                        </p:tgtEl>
                                      </p:cBhvr>
                                    </p:animEffect>
                                  </p:childTnLst>
                                </p:cTn>
                              </p:par>
                            </p:childTnLst>
                          </p:cTn>
                        </p:par>
                        <p:par>
                          <p:cTn id="36" fill="hold">
                            <p:stCondLst>
                              <p:cond delay="4000"/>
                            </p:stCondLst>
                            <p:childTnLst>
                              <p:par>
                                <p:cTn id="37" presetID="42" presetClass="entr" presetSubtype="0" fill="hold" nodeType="afterEffect">
                                  <p:stCondLst>
                                    <p:cond delay="0"/>
                                  </p:stCondLst>
                                  <p:childTnLst>
                                    <p:set>
                                      <p:cBhvr>
                                        <p:cTn id="38" dur="1" fill="hold">
                                          <p:stCondLst>
                                            <p:cond delay="0"/>
                                          </p:stCondLst>
                                        </p:cTn>
                                        <p:tgtEl>
                                          <p:spTgt spid="94"/>
                                        </p:tgtEl>
                                        <p:attrNameLst>
                                          <p:attrName>style.visibility</p:attrName>
                                        </p:attrNameLst>
                                      </p:cBhvr>
                                      <p:to>
                                        <p:strVal val="visible"/>
                                      </p:to>
                                    </p:set>
                                    <p:animEffect transition="in" filter="fade">
                                      <p:cBhvr>
                                        <p:cTn id="39" dur="1000"/>
                                        <p:tgtEl>
                                          <p:spTgt spid="94"/>
                                        </p:tgtEl>
                                      </p:cBhvr>
                                    </p:animEffect>
                                    <p:anim calcmode="lin" valueType="num">
                                      <p:cBhvr>
                                        <p:cTn id="40" dur="1000" fill="hold"/>
                                        <p:tgtEl>
                                          <p:spTgt spid="94"/>
                                        </p:tgtEl>
                                        <p:attrNameLst>
                                          <p:attrName>ppt_x</p:attrName>
                                        </p:attrNameLst>
                                      </p:cBhvr>
                                      <p:tavLst>
                                        <p:tav tm="0">
                                          <p:val>
                                            <p:strVal val="#ppt_x"/>
                                          </p:val>
                                        </p:tav>
                                        <p:tav tm="100000">
                                          <p:val>
                                            <p:strVal val="#ppt_x"/>
                                          </p:val>
                                        </p:tav>
                                      </p:tavLst>
                                    </p:anim>
                                    <p:anim calcmode="lin" valueType="num">
                                      <p:cBhvr>
                                        <p:cTn id="41" dur="1000" fill="hold"/>
                                        <p:tgtEl>
                                          <p:spTgt spid="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animBg="1"/>
      <p:bldP spid="108" grpId="0" animBg="1"/>
      <p:bldP spid="10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8935D4BB-7830-0DB9-B5A6-CAAF77FB067B}"/>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EC57C579-E7A5-7E47-FCCE-691E7A166AE5}"/>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3000"/>
                    </a14:imgEffect>
                  </a14:imgLayer>
                </a14:imgProps>
              </a:ext>
            </a:extLst>
          </a:blip>
          <a:srcRect l="2037" t="4551" r="7870" b="59405"/>
          <a:stretch>
            <a:fillRect/>
          </a:stretch>
        </p:blipFill>
        <p:spPr>
          <a:xfrm>
            <a:off x="2328695" y="966016"/>
            <a:ext cx="7318039" cy="1857871"/>
          </a:xfrm>
          <a:prstGeom prst="rect">
            <a:avLst/>
          </a:prstGeom>
        </p:spPr>
      </p:pic>
      <p:pic>
        <p:nvPicPr>
          <p:cNvPr id="19" name="Picture 18">
            <a:extLst>
              <a:ext uri="{FF2B5EF4-FFF2-40B4-BE49-F238E27FC236}">
                <a16:creationId xmlns:a16="http://schemas.microsoft.com/office/drawing/2014/main" id="{B987D52B-0FD1-A0F2-0CDC-F465D4E29267}"/>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3000"/>
                    </a14:imgEffect>
                  </a14:imgLayer>
                </a14:imgProps>
              </a:ext>
            </a:extLst>
          </a:blip>
          <a:srcRect l="2037" t="46709" r="7870" b="13655"/>
          <a:stretch>
            <a:fillRect/>
          </a:stretch>
        </p:blipFill>
        <p:spPr>
          <a:xfrm>
            <a:off x="1277901" y="2980223"/>
            <a:ext cx="9360886" cy="2727831"/>
          </a:xfrm>
          <a:prstGeom prst="rect">
            <a:avLst/>
          </a:prstGeom>
        </p:spPr>
      </p:pic>
      <p:sp>
        <p:nvSpPr>
          <p:cNvPr id="2" name="Title">
            <a:extLst>
              <a:ext uri="{FF2B5EF4-FFF2-40B4-BE49-F238E27FC236}">
                <a16:creationId xmlns:a16="http://schemas.microsoft.com/office/drawing/2014/main" id="{BB25E69A-8D93-D7C6-D699-FC82280D096E}"/>
              </a:ext>
            </a:extLst>
          </p:cNvPr>
          <p:cNvSpPr/>
          <p:nvPr/>
        </p:nvSpPr>
        <p:spPr>
          <a:xfrm>
            <a:off x="333375" y="290000"/>
            <a:ext cx="11525250" cy="640000"/>
          </a:xfrm>
          <a:prstGeom prst="rect">
            <a:avLst/>
          </a:prstGeom>
        </p:spPr>
        <p:txBody>
          <a:bodyPr wrap="square" lIns="0" tIns="0" rIns="0" bIns="0" anchor="t"/>
          <a:lstStyle/>
          <a:p>
            <a:r>
              <a:rPr lang="en-US" sz="3200" dirty="0">
                <a:solidFill>
                  <a:schemeClr val="accent1"/>
                </a:solidFill>
                <a:cs typeface="Open Sans"/>
              </a:rPr>
              <a:t>When Reality Challenges Cloud-First AI</a:t>
            </a:r>
          </a:p>
        </p:txBody>
      </p:sp>
      <p:sp>
        <p:nvSpPr>
          <p:cNvPr id="3" name="Accent Rule">
            <a:extLst>
              <a:ext uri="{FF2B5EF4-FFF2-40B4-BE49-F238E27FC236}">
                <a16:creationId xmlns:a16="http://schemas.microsoft.com/office/drawing/2014/main" id="{2DFF09A1-41C5-C1D0-F3D8-B7B727581764}"/>
              </a:ext>
            </a:extLst>
          </p:cNvPr>
          <p:cNvSpPr/>
          <p:nvPr/>
        </p:nvSpPr>
        <p:spPr>
          <a:xfrm>
            <a:off x="345000" y="965000"/>
            <a:ext cx="1500000" cy="45000"/>
          </a:xfrm>
          <a:prstGeom prst="rect">
            <a:avLst/>
          </a:prstGeom>
          <a:solidFill>
            <a:schemeClr val="accent4"/>
          </a:solidFill>
          <a:ln>
            <a:noFill/>
          </a:ln>
        </p:spPr>
        <p:txBody>
          <a:bodyPr/>
          <a:lstStyle/>
          <a:p>
            <a:endParaRPr lang="en-US"/>
          </a:p>
        </p:txBody>
      </p:sp>
      <p:sp>
        <p:nvSpPr>
          <p:cNvPr id="5" name="Card 2">
            <a:extLst>
              <a:ext uri="{FF2B5EF4-FFF2-40B4-BE49-F238E27FC236}">
                <a16:creationId xmlns:a16="http://schemas.microsoft.com/office/drawing/2014/main" id="{02371842-3820-38C9-689D-D6CA69AC4946}"/>
              </a:ext>
            </a:extLst>
          </p:cNvPr>
          <p:cNvSpPr/>
          <p:nvPr/>
        </p:nvSpPr>
        <p:spPr>
          <a:xfrm>
            <a:off x="7033408" y="5649004"/>
            <a:ext cx="2019954" cy="1067024"/>
          </a:xfrm>
          <a:prstGeom prst="roundRect">
            <a:avLst>
              <a:gd name="adj" fmla="val 6000"/>
            </a:avLst>
          </a:prstGeom>
          <a:solidFill>
            <a:schemeClr val="bg1"/>
          </a:solidFill>
          <a:ln w="9525">
            <a:solidFill>
              <a:schemeClr val="bg1"/>
            </a:solidFill>
          </a:ln>
        </p:spPr>
        <p:txBody>
          <a:bodyPr wrap="square" lIns="182880" tIns="91440" rIns="182880" bIns="91440" anchor="ctr"/>
          <a:lstStyle/>
          <a:p>
            <a:pPr algn="ctr"/>
            <a:r>
              <a:rPr lang="en-US" sz="1600" dirty="0">
                <a:solidFill>
                  <a:schemeClr val="accent1"/>
                </a:solidFill>
                <a:cs typeface="Open Sans"/>
              </a:rPr>
              <a:t>Real-Time </a:t>
            </a:r>
          </a:p>
          <a:p>
            <a:pPr algn="ctr"/>
            <a:r>
              <a:rPr lang="en-US" sz="1600" dirty="0">
                <a:solidFill>
                  <a:schemeClr val="accent1"/>
                </a:solidFill>
                <a:cs typeface="Open Sans"/>
              </a:rPr>
              <a:t>Decisions</a:t>
            </a:r>
            <a:endParaRPr lang="en-US" sz="1200" dirty="0">
              <a:solidFill>
                <a:schemeClr val="tx2"/>
              </a:solidFill>
              <a:latin typeface="Open Sans"/>
              <a:cs typeface="Open Sans"/>
            </a:endParaRPr>
          </a:p>
        </p:txBody>
      </p:sp>
      <p:sp>
        <p:nvSpPr>
          <p:cNvPr id="22" name="Card 2">
            <a:extLst>
              <a:ext uri="{FF2B5EF4-FFF2-40B4-BE49-F238E27FC236}">
                <a16:creationId xmlns:a16="http://schemas.microsoft.com/office/drawing/2014/main" id="{D61EF1D2-1874-A5BB-9188-CA423911C2A0}"/>
              </a:ext>
            </a:extLst>
          </p:cNvPr>
          <p:cNvSpPr/>
          <p:nvPr/>
        </p:nvSpPr>
        <p:spPr>
          <a:xfrm>
            <a:off x="5102401" y="5649004"/>
            <a:ext cx="2140608" cy="1067024"/>
          </a:xfrm>
          <a:prstGeom prst="roundRect">
            <a:avLst>
              <a:gd name="adj" fmla="val 6000"/>
            </a:avLst>
          </a:prstGeom>
          <a:solidFill>
            <a:schemeClr val="bg1"/>
          </a:solidFill>
          <a:ln w="9525">
            <a:solidFill>
              <a:schemeClr val="bg1"/>
            </a:solidFill>
          </a:ln>
        </p:spPr>
        <p:txBody>
          <a:bodyPr wrap="square" lIns="182880" tIns="91440" rIns="182880" bIns="91440" anchor="ctr"/>
          <a:lstStyle/>
          <a:p>
            <a:pPr algn="ctr"/>
            <a:r>
              <a:rPr lang="en-US" sz="1600" dirty="0">
                <a:solidFill>
                  <a:schemeClr val="accent1"/>
                </a:solidFill>
                <a:cs typeface="Open Sans"/>
              </a:rPr>
              <a:t> Battery-powered  </a:t>
            </a:r>
          </a:p>
          <a:p>
            <a:pPr algn="ctr"/>
            <a:r>
              <a:rPr lang="en-US" sz="1600" dirty="0">
                <a:solidFill>
                  <a:schemeClr val="accent1"/>
                </a:solidFill>
                <a:cs typeface="Open Sans"/>
              </a:rPr>
              <a:t>Systems</a:t>
            </a:r>
            <a:endParaRPr lang="en-US" sz="1200" dirty="0">
              <a:solidFill>
                <a:schemeClr val="tx2"/>
              </a:solidFill>
              <a:latin typeface="Open Sans"/>
              <a:cs typeface="Open Sans"/>
            </a:endParaRPr>
          </a:p>
        </p:txBody>
      </p:sp>
      <p:sp>
        <p:nvSpPr>
          <p:cNvPr id="23" name="Card 2">
            <a:extLst>
              <a:ext uri="{FF2B5EF4-FFF2-40B4-BE49-F238E27FC236}">
                <a16:creationId xmlns:a16="http://schemas.microsoft.com/office/drawing/2014/main" id="{25654ADC-DD2F-A168-9F29-9A38D425A2D4}"/>
              </a:ext>
            </a:extLst>
          </p:cNvPr>
          <p:cNvSpPr/>
          <p:nvPr/>
        </p:nvSpPr>
        <p:spPr>
          <a:xfrm>
            <a:off x="8916281" y="5649004"/>
            <a:ext cx="2140608" cy="1067024"/>
          </a:xfrm>
          <a:prstGeom prst="roundRect">
            <a:avLst>
              <a:gd name="adj" fmla="val 6000"/>
            </a:avLst>
          </a:prstGeom>
          <a:solidFill>
            <a:schemeClr val="bg1"/>
          </a:solidFill>
          <a:ln w="9525">
            <a:solidFill>
              <a:schemeClr val="bg1"/>
            </a:solidFill>
          </a:ln>
        </p:spPr>
        <p:txBody>
          <a:bodyPr wrap="square" lIns="182880" tIns="91440" rIns="182880" bIns="91440" anchor="ctr"/>
          <a:lstStyle/>
          <a:p>
            <a:pPr algn="ctr"/>
            <a:r>
              <a:rPr lang="it-IT" sz="1600" dirty="0">
                <a:solidFill>
                  <a:schemeClr val="accent1"/>
                </a:solidFill>
                <a:latin typeface="Open Sans"/>
                <a:cs typeface="Open Sans"/>
              </a:rPr>
              <a:t>P</a:t>
            </a:r>
            <a:r>
              <a:rPr lang="en-US" sz="1600" dirty="0" err="1">
                <a:solidFill>
                  <a:schemeClr val="accent1"/>
                </a:solidFill>
                <a:latin typeface="Open Sans"/>
                <a:cs typeface="Open Sans"/>
              </a:rPr>
              <a:t>rivacy</a:t>
            </a:r>
            <a:r>
              <a:rPr lang="en-US" sz="1600" dirty="0">
                <a:solidFill>
                  <a:schemeClr val="accent1"/>
                </a:solidFill>
                <a:latin typeface="Open Sans"/>
                <a:cs typeface="Open Sans"/>
              </a:rPr>
              <a:t> Regulated </a:t>
            </a:r>
            <a:br>
              <a:rPr lang="en-US" sz="1600" dirty="0">
                <a:solidFill>
                  <a:schemeClr val="accent1"/>
                </a:solidFill>
                <a:latin typeface="Open Sans"/>
                <a:cs typeface="Open Sans"/>
              </a:rPr>
            </a:br>
            <a:r>
              <a:rPr lang="en-US" sz="1600" dirty="0">
                <a:solidFill>
                  <a:schemeClr val="accent1"/>
                </a:solidFill>
                <a:latin typeface="Open Sans"/>
                <a:cs typeface="Open Sans"/>
              </a:rPr>
              <a:t>Data</a:t>
            </a:r>
            <a:endParaRPr lang="en-US" sz="1200" dirty="0">
              <a:solidFill>
                <a:schemeClr val="tx2"/>
              </a:solidFill>
              <a:latin typeface="Open Sans"/>
              <a:cs typeface="Open Sans"/>
            </a:endParaRPr>
          </a:p>
        </p:txBody>
      </p:sp>
      <p:sp>
        <p:nvSpPr>
          <p:cNvPr id="24" name="Card 2">
            <a:extLst>
              <a:ext uri="{FF2B5EF4-FFF2-40B4-BE49-F238E27FC236}">
                <a16:creationId xmlns:a16="http://schemas.microsoft.com/office/drawing/2014/main" id="{32B15630-CF7E-0BC3-AF00-75CF35CBE4E6}"/>
              </a:ext>
            </a:extLst>
          </p:cNvPr>
          <p:cNvSpPr/>
          <p:nvPr/>
        </p:nvSpPr>
        <p:spPr>
          <a:xfrm>
            <a:off x="3183429" y="5649004"/>
            <a:ext cx="2019954" cy="1067024"/>
          </a:xfrm>
          <a:prstGeom prst="roundRect">
            <a:avLst>
              <a:gd name="adj" fmla="val 6000"/>
            </a:avLst>
          </a:prstGeom>
          <a:solidFill>
            <a:schemeClr val="bg1"/>
          </a:solidFill>
          <a:ln w="9525">
            <a:solidFill>
              <a:schemeClr val="bg1"/>
            </a:solidFill>
          </a:ln>
        </p:spPr>
        <p:txBody>
          <a:bodyPr wrap="square" lIns="182880" tIns="91440" rIns="182880" bIns="91440" anchor="ctr"/>
          <a:lstStyle/>
          <a:p>
            <a:pPr algn="ctr"/>
            <a:r>
              <a:rPr lang="en-US" sz="1600" dirty="0">
                <a:solidFill>
                  <a:schemeClr val="accent1"/>
                </a:solidFill>
                <a:cs typeface="Open Sans"/>
              </a:rPr>
              <a:t>Rural Infrastructure</a:t>
            </a:r>
            <a:endParaRPr lang="en-US" sz="1200" dirty="0">
              <a:solidFill>
                <a:schemeClr val="tx2"/>
              </a:solidFill>
              <a:latin typeface="Open Sans"/>
              <a:cs typeface="Open Sans"/>
            </a:endParaRPr>
          </a:p>
        </p:txBody>
      </p:sp>
      <p:sp>
        <p:nvSpPr>
          <p:cNvPr id="25" name="Card 2">
            <a:extLst>
              <a:ext uri="{FF2B5EF4-FFF2-40B4-BE49-F238E27FC236}">
                <a16:creationId xmlns:a16="http://schemas.microsoft.com/office/drawing/2014/main" id="{E86A53BA-C126-9C50-46FB-A256FB4BCA78}"/>
              </a:ext>
            </a:extLst>
          </p:cNvPr>
          <p:cNvSpPr/>
          <p:nvPr/>
        </p:nvSpPr>
        <p:spPr>
          <a:xfrm>
            <a:off x="1042821" y="5649004"/>
            <a:ext cx="2140608" cy="1067024"/>
          </a:xfrm>
          <a:prstGeom prst="roundRect">
            <a:avLst>
              <a:gd name="adj" fmla="val 6000"/>
            </a:avLst>
          </a:prstGeom>
          <a:solidFill>
            <a:schemeClr val="bg1"/>
          </a:solidFill>
          <a:ln w="9525">
            <a:solidFill>
              <a:schemeClr val="bg1"/>
            </a:solidFill>
          </a:ln>
        </p:spPr>
        <p:txBody>
          <a:bodyPr wrap="square" lIns="182880" tIns="91440" rIns="182880" bIns="91440" anchor="ctr"/>
          <a:lstStyle/>
          <a:p>
            <a:pPr algn="ctr"/>
            <a:r>
              <a:rPr lang="en-US" sz="1600" dirty="0">
                <a:solidFill>
                  <a:schemeClr val="accent1"/>
                </a:solidFill>
                <a:cs typeface="Open Sans"/>
              </a:rPr>
              <a:t>Remote Offshore Deployment</a:t>
            </a:r>
            <a:endParaRPr lang="en-US" sz="1200" dirty="0">
              <a:solidFill>
                <a:schemeClr val="tx2"/>
              </a:solidFill>
              <a:latin typeface="Open Sans"/>
              <a:cs typeface="Open Sans"/>
            </a:endParaRPr>
          </a:p>
        </p:txBody>
      </p:sp>
    </p:spTree>
    <p:extLst>
      <p:ext uri="{BB962C8B-B14F-4D97-AF65-F5344CB8AC3E}">
        <p14:creationId xmlns:p14="http://schemas.microsoft.com/office/powerpoint/2010/main" val="1139774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197D5870-95F6-4448-4473-06265838C839}"/>
            </a:ext>
          </a:extLst>
        </p:cNvPr>
        <p:cNvGrpSpPr/>
        <p:nvPr/>
      </p:nvGrpSpPr>
      <p:grpSpPr>
        <a:xfrm>
          <a:off x="0" y="0"/>
          <a:ext cx="0" cy="0"/>
          <a:chOff x="0" y="0"/>
          <a:chExt cx="0" cy="0"/>
        </a:xfrm>
      </p:grpSpPr>
      <p:sp>
        <p:nvSpPr>
          <p:cNvPr id="2" name="Title">
            <a:extLst>
              <a:ext uri="{FF2B5EF4-FFF2-40B4-BE49-F238E27FC236}">
                <a16:creationId xmlns:a16="http://schemas.microsoft.com/office/drawing/2014/main" id="{CB6AFE1B-442A-652E-161E-0872B5D213C6}"/>
              </a:ext>
            </a:extLst>
          </p:cNvPr>
          <p:cNvSpPr/>
          <p:nvPr/>
        </p:nvSpPr>
        <p:spPr>
          <a:xfrm>
            <a:off x="333375" y="290000"/>
            <a:ext cx="11525250" cy="640000"/>
          </a:xfrm>
          <a:prstGeom prst="rect">
            <a:avLst/>
          </a:prstGeom>
        </p:spPr>
        <p:txBody>
          <a:bodyPr wrap="square" lIns="0" tIns="0" rIns="0" bIns="0" anchor="t"/>
          <a:lstStyle/>
          <a:p>
            <a:r>
              <a:rPr lang="en-US" sz="3200" dirty="0">
                <a:solidFill>
                  <a:schemeClr val="accent1"/>
                </a:solidFill>
                <a:cs typeface="Open Sans"/>
              </a:rPr>
              <a:t>Edge AI Filters The Noise</a:t>
            </a:r>
          </a:p>
        </p:txBody>
      </p:sp>
      <p:sp>
        <p:nvSpPr>
          <p:cNvPr id="3" name="Accent Rule">
            <a:extLst>
              <a:ext uri="{FF2B5EF4-FFF2-40B4-BE49-F238E27FC236}">
                <a16:creationId xmlns:a16="http://schemas.microsoft.com/office/drawing/2014/main" id="{5766512E-5D25-9775-E079-877EC37F473F}"/>
              </a:ext>
            </a:extLst>
          </p:cNvPr>
          <p:cNvSpPr/>
          <p:nvPr/>
        </p:nvSpPr>
        <p:spPr>
          <a:xfrm>
            <a:off x="345000" y="965000"/>
            <a:ext cx="1500000" cy="45000"/>
          </a:xfrm>
          <a:prstGeom prst="rect">
            <a:avLst/>
          </a:prstGeom>
          <a:solidFill>
            <a:schemeClr val="accent4"/>
          </a:solidFill>
          <a:ln>
            <a:noFill/>
          </a:ln>
        </p:spPr>
        <p:txBody>
          <a:bodyPr/>
          <a:lstStyle/>
          <a:p>
            <a:endParaRPr lang="en-US"/>
          </a:p>
        </p:txBody>
      </p:sp>
      <p:grpSp>
        <p:nvGrpSpPr>
          <p:cNvPr id="49" name="Group 48">
            <a:extLst>
              <a:ext uri="{FF2B5EF4-FFF2-40B4-BE49-F238E27FC236}">
                <a16:creationId xmlns:a16="http://schemas.microsoft.com/office/drawing/2014/main" id="{266FB0F2-4538-D1FD-2DEB-7AC3BADB11BE}"/>
              </a:ext>
            </a:extLst>
          </p:cNvPr>
          <p:cNvGrpSpPr/>
          <p:nvPr/>
        </p:nvGrpSpPr>
        <p:grpSpPr>
          <a:xfrm>
            <a:off x="1209661" y="628304"/>
            <a:ext cx="10197479" cy="6052406"/>
            <a:chOff x="1541131" y="243895"/>
            <a:chExt cx="10848989" cy="6659825"/>
          </a:xfrm>
        </p:grpSpPr>
        <p:grpSp>
          <p:nvGrpSpPr>
            <p:cNvPr id="45" name="Group 44">
              <a:extLst>
                <a:ext uri="{FF2B5EF4-FFF2-40B4-BE49-F238E27FC236}">
                  <a16:creationId xmlns:a16="http://schemas.microsoft.com/office/drawing/2014/main" id="{2A7458C7-8E27-E0EC-FD01-28693E6D775E}"/>
                </a:ext>
              </a:extLst>
            </p:cNvPr>
            <p:cNvGrpSpPr/>
            <p:nvPr/>
          </p:nvGrpSpPr>
          <p:grpSpPr>
            <a:xfrm>
              <a:off x="1541131" y="2250990"/>
              <a:ext cx="10848989" cy="4652730"/>
              <a:chOff x="422910" y="1527494"/>
              <a:chExt cx="11784357" cy="4854776"/>
            </a:xfrm>
          </p:grpSpPr>
          <p:grpSp>
            <p:nvGrpSpPr>
              <p:cNvPr id="20" name="Group 19">
                <a:extLst>
                  <a:ext uri="{FF2B5EF4-FFF2-40B4-BE49-F238E27FC236}">
                    <a16:creationId xmlns:a16="http://schemas.microsoft.com/office/drawing/2014/main" id="{B4616E45-4C81-B6C7-D71C-E04341481DCC}"/>
                  </a:ext>
                </a:extLst>
              </p:cNvPr>
              <p:cNvGrpSpPr/>
              <p:nvPr/>
            </p:nvGrpSpPr>
            <p:grpSpPr>
              <a:xfrm>
                <a:off x="422910" y="1527494"/>
                <a:ext cx="11784357" cy="4854776"/>
                <a:chOff x="2264100" y="2959706"/>
                <a:chExt cx="8505499" cy="3526443"/>
              </a:xfrm>
            </p:grpSpPr>
            <p:pic>
              <p:nvPicPr>
                <p:cNvPr id="16" name="Picture 15">
                  <a:extLst>
                    <a:ext uri="{FF2B5EF4-FFF2-40B4-BE49-F238E27FC236}">
                      <a16:creationId xmlns:a16="http://schemas.microsoft.com/office/drawing/2014/main" id="{7CB6CDB4-721C-2886-E0B7-A5AEC55F014A}"/>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2000"/>
                          </a14:imgEffect>
                        </a14:imgLayer>
                      </a14:imgProps>
                    </a:ext>
                  </a:extLst>
                </a:blip>
                <a:srcRect t="36770"/>
                <a:stretch>
                  <a:fillRect/>
                </a:stretch>
              </p:blipFill>
              <p:spPr>
                <a:xfrm>
                  <a:off x="2264100" y="2959706"/>
                  <a:ext cx="8365799" cy="3526443"/>
                </a:xfrm>
                <a:prstGeom prst="rect">
                  <a:avLst/>
                </a:prstGeom>
              </p:spPr>
            </p:pic>
            <p:sp>
              <p:nvSpPr>
                <p:cNvPr id="17" name="Rectangle 16">
                  <a:extLst>
                    <a:ext uri="{FF2B5EF4-FFF2-40B4-BE49-F238E27FC236}">
                      <a16:creationId xmlns:a16="http://schemas.microsoft.com/office/drawing/2014/main" id="{5413AE30-C215-4783-5896-2DF95CE03D4C}"/>
                    </a:ext>
                  </a:extLst>
                </p:cNvPr>
                <p:cNvSpPr/>
                <p:nvPr/>
              </p:nvSpPr>
              <p:spPr>
                <a:xfrm>
                  <a:off x="10243594" y="3263209"/>
                  <a:ext cx="526005" cy="10310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0" name="Picture 39">
                <a:extLst>
                  <a:ext uri="{FF2B5EF4-FFF2-40B4-BE49-F238E27FC236}">
                    <a16:creationId xmlns:a16="http://schemas.microsoft.com/office/drawing/2014/main" id="{BFB18C30-AA3A-5CF1-03AB-489564D6C9D3}"/>
                  </a:ext>
                </a:extLst>
              </p:cNvPr>
              <p:cNvPicPr>
                <a:picLocks noChangeAspect="1"/>
              </p:cNvPicPr>
              <p:nvPr/>
            </p:nvPicPr>
            <p:blipFill>
              <a:blip r:embed="rId5"/>
              <a:stretch>
                <a:fillRect/>
              </a:stretch>
            </p:blipFill>
            <p:spPr>
              <a:xfrm>
                <a:off x="2972350" y="1614826"/>
                <a:ext cx="848879" cy="894274"/>
              </a:xfrm>
              <a:prstGeom prst="rect">
                <a:avLst/>
              </a:prstGeom>
            </p:spPr>
          </p:pic>
        </p:grpSp>
        <p:pic>
          <p:nvPicPr>
            <p:cNvPr id="47" name="Picture 46">
              <a:extLst>
                <a:ext uri="{FF2B5EF4-FFF2-40B4-BE49-F238E27FC236}">
                  <a16:creationId xmlns:a16="http://schemas.microsoft.com/office/drawing/2014/main" id="{4AA04F7A-C64E-0FBE-8CF2-0791F8FA5962}"/>
                </a:ext>
              </a:extLst>
            </p:cNvPr>
            <p:cNvPicPr>
              <a:picLocks noChangeAspect="1"/>
            </p:cNvPicPr>
            <p:nvPr/>
          </p:nvPicPr>
          <p:blipFill>
            <a:blip r:embed="rId6"/>
            <a:srcRect l="28296" r="25037" b="67280"/>
            <a:stretch>
              <a:fillRect/>
            </a:stretch>
          </p:blipFill>
          <p:spPr>
            <a:xfrm>
              <a:off x="4859432" y="243895"/>
              <a:ext cx="4101433" cy="1969375"/>
            </a:xfrm>
            <a:prstGeom prst="roundRect">
              <a:avLst>
                <a:gd name="adj" fmla="val 50000"/>
              </a:avLst>
            </a:prstGeom>
          </p:spPr>
        </p:pic>
      </p:grpSp>
      <p:sp>
        <p:nvSpPr>
          <p:cNvPr id="48" name="Rectangle 47">
            <a:extLst>
              <a:ext uri="{FF2B5EF4-FFF2-40B4-BE49-F238E27FC236}">
                <a16:creationId xmlns:a16="http://schemas.microsoft.com/office/drawing/2014/main" id="{46FAF164-0C5D-A694-89E0-212C0551CECB}"/>
              </a:ext>
            </a:extLst>
          </p:cNvPr>
          <p:cNvSpPr/>
          <p:nvPr/>
        </p:nvSpPr>
        <p:spPr>
          <a:xfrm>
            <a:off x="9712196" y="1358422"/>
            <a:ext cx="1203454" cy="66549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18155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DCB1FB42-F4AE-85F5-0640-135A9503D28F}"/>
            </a:ext>
          </a:extLst>
        </p:cNvPr>
        <p:cNvGrpSpPr/>
        <p:nvPr/>
      </p:nvGrpSpPr>
      <p:grpSpPr>
        <a:xfrm>
          <a:off x="0" y="0"/>
          <a:ext cx="0" cy="0"/>
          <a:chOff x="0" y="0"/>
          <a:chExt cx="0" cy="0"/>
        </a:xfrm>
      </p:grpSpPr>
      <p:sp>
        <p:nvSpPr>
          <p:cNvPr id="2" name="Title">
            <a:extLst>
              <a:ext uri="{FF2B5EF4-FFF2-40B4-BE49-F238E27FC236}">
                <a16:creationId xmlns:a16="http://schemas.microsoft.com/office/drawing/2014/main" id="{D2CB5527-818C-EFE7-44A2-E243F8453DAA}"/>
              </a:ext>
            </a:extLst>
          </p:cNvPr>
          <p:cNvSpPr/>
          <p:nvPr/>
        </p:nvSpPr>
        <p:spPr>
          <a:xfrm>
            <a:off x="333375" y="290000"/>
            <a:ext cx="11525250" cy="640000"/>
          </a:xfrm>
          <a:prstGeom prst="rect">
            <a:avLst/>
          </a:prstGeom>
        </p:spPr>
        <p:txBody>
          <a:bodyPr wrap="square" lIns="0" tIns="0" rIns="0" bIns="0" anchor="t"/>
          <a:lstStyle/>
          <a:p>
            <a:r>
              <a:rPr lang="fr-FR" sz="3200" dirty="0" err="1">
                <a:solidFill>
                  <a:schemeClr val="accent1"/>
                </a:solidFill>
                <a:cs typeface="Open Sans"/>
              </a:rPr>
              <a:t>Different</a:t>
            </a:r>
            <a:r>
              <a:rPr lang="fr-FR" sz="3200" dirty="0">
                <a:solidFill>
                  <a:schemeClr val="accent1"/>
                </a:solidFill>
                <a:cs typeface="Open Sans"/>
              </a:rPr>
              <a:t> Communication </a:t>
            </a:r>
            <a:r>
              <a:rPr lang="fr-FR" sz="3200" dirty="0" err="1">
                <a:solidFill>
                  <a:schemeClr val="accent1"/>
                </a:solidFill>
                <a:cs typeface="Open Sans"/>
              </a:rPr>
              <a:t>Strategies</a:t>
            </a:r>
            <a:endParaRPr lang="en-US" sz="3200" dirty="0">
              <a:solidFill>
                <a:schemeClr val="accent1"/>
              </a:solidFill>
              <a:cs typeface="Open Sans"/>
            </a:endParaRPr>
          </a:p>
        </p:txBody>
      </p:sp>
      <p:sp>
        <p:nvSpPr>
          <p:cNvPr id="3" name="Accent Rule">
            <a:extLst>
              <a:ext uri="{FF2B5EF4-FFF2-40B4-BE49-F238E27FC236}">
                <a16:creationId xmlns:a16="http://schemas.microsoft.com/office/drawing/2014/main" id="{39468F49-7147-208E-E330-6A65B22FBF70}"/>
              </a:ext>
            </a:extLst>
          </p:cNvPr>
          <p:cNvSpPr/>
          <p:nvPr/>
        </p:nvSpPr>
        <p:spPr>
          <a:xfrm>
            <a:off x="345000" y="965000"/>
            <a:ext cx="1500000" cy="45000"/>
          </a:xfrm>
          <a:prstGeom prst="rect">
            <a:avLst/>
          </a:prstGeom>
          <a:solidFill>
            <a:schemeClr val="accent4"/>
          </a:solidFill>
          <a:ln>
            <a:noFill/>
          </a:ln>
        </p:spPr>
        <p:txBody>
          <a:bodyPr/>
          <a:lstStyle/>
          <a:p>
            <a:endParaRPr lang="en-US"/>
          </a:p>
        </p:txBody>
      </p:sp>
      <p:pic>
        <p:nvPicPr>
          <p:cNvPr id="10" name="Picture 9">
            <a:extLst>
              <a:ext uri="{FF2B5EF4-FFF2-40B4-BE49-F238E27FC236}">
                <a16:creationId xmlns:a16="http://schemas.microsoft.com/office/drawing/2014/main" id="{38F3E12F-FBCA-77ED-C7DF-0DEEA4D9E3AB}"/>
              </a:ext>
            </a:extLst>
          </p:cNvPr>
          <p:cNvPicPr>
            <a:picLocks noChangeAspect="1"/>
          </p:cNvPicPr>
          <p:nvPr/>
        </p:nvPicPr>
        <p:blipFill>
          <a:blip r:embed="rId3"/>
          <a:srcRect l="6915" t="81852" r="7531" b="1890"/>
          <a:stretch>
            <a:fillRect/>
          </a:stretch>
        </p:blipFill>
        <p:spPr>
          <a:xfrm>
            <a:off x="1512570" y="5246898"/>
            <a:ext cx="9440350" cy="1195934"/>
          </a:xfrm>
          <a:prstGeom prst="rect">
            <a:avLst/>
          </a:prstGeom>
        </p:spPr>
      </p:pic>
      <p:pic>
        <p:nvPicPr>
          <p:cNvPr id="16" name="Picture 15">
            <a:extLst>
              <a:ext uri="{FF2B5EF4-FFF2-40B4-BE49-F238E27FC236}">
                <a16:creationId xmlns:a16="http://schemas.microsoft.com/office/drawing/2014/main" id="{2D5E42B0-4D58-8920-3A4E-B4D4DB82208F}"/>
              </a:ext>
            </a:extLst>
          </p:cNvPr>
          <p:cNvPicPr>
            <a:picLocks noChangeAspect="1"/>
          </p:cNvPicPr>
          <p:nvPr/>
        </p:nvPicPr>
        <p:blipFill>
          <a:blip r:embed="rId4"/>
          <a:srcRect l="32788" t="9643" r="35253" b="8681"/>
          <a:stretch>
            <a:fillRect/>
          </a:stretch>
        </p:blipFill>
        <p:spPr>
          <a:xfrm>
            <a:off x="5153758" y="1010385"/>
            <a:ext cx="2365429" cy="4030245"/>
          </a:xfrm>
          <a:prstGeom prst="rect">
            <a:avLst/>
          </a:prstGeom>
        </p:spPr>
      </p:pic>
      <p:pic>
        <p:nvPicPr>
          <p:cNvPr id="17" name="Picture 16">
            <a:extLst>
              <a:ext uri="{FF2B5EF4-FFF2-40B4-BE49-F238E27FC236}">
                <a16:creationId xmlns:a16="http://schemas.microsoft.com/office/drawing/2014/main" id="{412BB7A5-98FF-6731-E3D1-A35903E8AED8}"/>
              </a:ext>
            </a:extLst>
          </p:cNvPr>
          <p:cNvPicPr>
            <a:picLocks noChangeAspect="1"/>
          </p:cNvPicPr>
          <p:nvPr/>
        </p:nvPicPr>
        <p:blipFill>
          <a:blip r:embed="rId4"/>
          <a:srcRect l="65218" t="9643" b="8681"/>
          <a:stretch>
            <a:fillRect/>
          </a:stretch>
        </p:blipFill>
        <p:spPr>
          <a:xfrm>
            <a:off x="8678445" y="1044828"/>
            <a:ext cx="2574438" cy="4030245"/>
          </a:xfrm>
          <a:prstGeom prst="rect">
            <a:avLst/>
          </a:prstGeom>
        </p:spPr>
      </p:pic>
      <p:pic>
        <p:nvPicPr>
          <p:cNvPr id="18" name="Picture 17">
            <a:extLst>
              <a:ext uri="{FF2B5EF4-FFF2-40B4-BE49-F238E27FC236}">
                <a16:creationId xmlns:a16="http://schemas.microsoft.com/office/drawing/2014/main" id="{C25704DF-479F-181D-D559-66DE85430AFB}"/>
              </a:ext>
            </a:extLst>
          </p:cNvPr>
          <p:cNvPicPr>
            <a:picLocks noChangeAspect="1"/>
          </p:cNvPicPr>
          <p:nvPr/>
        </p:nvPicPr>
        <p:blipFill>
          <a:blip r:embed="rId4"/>
          <a:srcRect t="9643" r="68599" b="8681"/>
          <a:stretch>
            <a:fillRect/>
          </a:stretch>
        </p:blipFill>
        <p:spPr>
          <a:xfrm>
            <a:off x="1670309" y="1044828"/>
            <a:ext cx="2324191" cy="4030245"/>
          </a:xfrm>
          <a:prstGeom prst="rect">
            <a:avLst/>
          </a:prstGeom>
        </p:spPr>
      </p:pic>
    </p:spTree>
    <p:extLst>
      <p:ext uri="{BB962C8B-B14F-4D97-AF65-F5344CB8AC3E}">
        <p14:creationId xmlns:p14="http://schemas.microsoft.com/office/powerpoint/2010/main" val="354930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p:nvPr/>
        </p:nvSpPr>
        <p:spPr>
          <a:xfrm>
            <a:off x="333375" y="542547"/>
            <a:ext cx="11525250" cy="640000"/>
          </a:xfrm>
          <a:prstGeom prst="rect">
            <a:avLst/>
          </a:prstGeom>
        </p:spPr>
        <p:txBody>
          <a:bodyPr wrap="square" lIns="0" tIns="0" rIns="0" bIns="0" anchor="t"/>
          <a:lstStyle/>
          <a:p>
            <a:pPr marL="0" indent="0">
              <a:buNone/>
            </a:pPr>
            <a:r>
              <a:rPr lang="en-US" sz="3200" dirty="0">
                <a:solidFill>
                  <a:schemeClr val="accent1"/>
                </a:solidFill>
                <a:latin typeface="Open Sans"/>
                <a:cs typeface="Open Sans"/>
              </a:rPr>
              <a:t>Deploy AI Anywhere</a:t>
            </a:r>
          </a:p>
        </p:txBody>
      </p:sp>
      <p:sp>
        <p:nvSpPr>
          <p:cNvPr id="3" name="Accent Rule"/>
          <p:cNvSpPr/>
          <p:nvPr/>
        </p:nvSpPr>
        <p:spPr>
          <a:xfrm>
            <a:off x="345000" y="1217547"/>
            <a:ext cx="1500000" cy="45000"/>
          </a:xfrm>
          <a:prstGeom prst="rect">
            <a:avLst/>
          </a:prstGeom>
          <a:solidFill>
            <a:schemeClr val="accent4"/>
          </a:solidFill>
          <a:ln>
            <a:noFill/>
          </a:ln>
        </p:spPr>
        <p:txBody>
          <a:bodyPr/>
          <a:lstStyle/>
          <a:p>
            <a:endParaRPr lang="en-US"/>
          </a:p>
        </p:txBody>
      </p:sp>
      <p:sp>
        <p:nvSpPr>
          <p:cNvPr id="30" name="Card 2">
            <a:extLst>
              <a:ext uri="{FF2B5EF4-FFF2-40B4-BE49-F238E27FC236}">
                <a16:creationId xmlns:a16="http://schemas.microsoft.com/office/drawing/2014/main" id="{FF467A01-F9ED-FC67-CE06-923DE7F88C5F}"/>
              </a:ext>
            </a:extLst>
          </p:cNvPr>
          <p:cNvSpPr/>
          <p:nvPr/>
        </p:nvSpPr>
        <p:spPr>
          <a:xfrm>
            <a:off x="419633" y="2662276"/>
            <a:ext cx="7641801" cy="1067024"/>
          </a:xfrm>
          <a:prstGeom prst="roundRect">
            <a:avLst>
              <a:gd name="adj" fmla="val 6000"/>
            </a:avLst>
          </a:prstGeom>
          <a:solidFill>
            <a:schemeClr val="bg1"/>
          </a:solidFill>
          <a:ln w="9525">
            <a:solidFill>
              <a:schemeClr val="bg1"/>
            </a:solidFill>
          </a:ln>
        </p:spPr>
        <p:txBody>
          <a:bodyPr wrap="square" lIns="182880" tIns="91440" rIns="182880" bIns="91440" anchor="ctr"/>
          <a:lstStyle/>
          <a:p>
            <a:endParaRPr lang="en-US" sz="1200" dirty="0">
              <a:solidFill>
                <a:schemeClr val="tx2"/>
              </a:solidFill>
              <a:latin typeface="Open Sans"/>
              <a:cs typeface="Open Sans"/>
            </a:endParaRPr>
          </a:p>
        </p:txBody>
      </p:sp>
      <p:pic>
        <p:nvPicPr>
          <p:cNvPr id="37" name="Picture 36">
            <a:extLst>
              <a:ext uri="{FF2B5EF4-FFF2-40B4-BE49-F238E27FC236}">
                <a16:creationId xmlns:a16="http://schemas.microsoft.com/office/drawing/2014/main" id="{E97DF5AA-DC1D-360E-CF08-022036117D8B}"/>
              </a:ext>
            </a:extLst>
          </p:cNvPr>
          <p:cNvPicPr>
            <a:picLocks noChangeAspect="1"/>
          </p:cNvPicPr>
          <p:nvPr/>
        </p:nvPicPr>
        <p:blipFill>
          <a:blip r:embed="rId3"/>
          <a:srcRect l="1525" t="69358" r="77194" b="1568"/>
          <a:stretch>
            <a:fillRect/>
          </a:stretch>
        </p:blipFill>
        <p:spPr>
          <a:xfrm>
            <a:off x="715551" y="1365102"/>
            <a:ext cx="2977061" cy="2711485"/>
          </a:xfrm>
          <a:prstGeom prst="rect">
            <a:avLst/>
          </a:prstGeom>
        </p:spPr>
      </p:pic>
      <p:pic>
        <p:nvPicPr>
          <p:cNvPr id="39" name="Picture 38">
            <a:extLst>
              <a:ext uri="{FF2B5EF4-FFF2-40B4-BE49-F238E27FC236}">
                <a16:creationId xmlns:a16="http://schemas.microsoft.com/office/drawing/2014/main" id="{EB507724-0526-AFFB-3C0E-408417177959}"/>
              </a:ext>
            </a:extLst>
          </p:cNvPr>
          <p:cNvPicPr>
            <a:picLocks noChangeAspect="1"/>
          </p:cNvPicPr>
          <p:nvPr/>
        </p:nvPicPr>
        <p:blipFill>
          <a:blip r:embed="rId3"/>
          <a:srcRect l="22864" t="69063" r="59239" b="1569"/>
          <a:stretch>
            <a:fillRect/>
          </a:stretch>
        </p:blipFill>
        <p:spPr>
          <a:xfrm>
            <a:off x="1145800" y="3931626"/>
            <a:ext cx="2503725" cy="2738915"/>
          </a:xfrm>
          <a:prstGeom prst="rect">
            <a:avLst/>
          </a:prstGeom>
        </p:spPr>
      </p:pic>
      <p:pic>
        <p:nvPicPr>
          <p:cNvPr id="40" name="Picture 39">
            <a:extLst>
              <a:ext uri="{FF2B5EF4-FFF2-40B4-BE49-F238E27FC236}">
                <a16:creationId xmlns:a16="http://schemas.microsoft.com/office/drawing/2014/main" id="{07513D7B-111E-4484-D3C3-445F1AFE05E2}"/>
              </a:ext>
            </a:extLst>
          </p:cNvPr>
          <p:cNvPicPr>
            <a:picLocks noChangeAspect="1"/>
          </p:cNvPicPr>
          <p:nvPr/>
        </p:nvPicPr>
        <p:blipFill>
          <a:blip r:embed="rId3"/>
          <a:srcRect l="59065" t="69063" r="23532" b="1569"/>
          <a:stretch>
            <a:fillRect/>
          </a:stretch>
        </p:blipFill>
        <p:spPr>
          <a:xfrm>
            <a:off x="4077235" y="1351387"/>
            <a:ext cx="2434556" cy="2738914"/>
          </a:xfrm>
          <a:prstGeom prst="rect">
            <a:avLst/>
          </a:prstGeom>
        </p:spPr>
      </p:pic>
      <p:pic>
        <p:nvPicPr>
          <p:cNvPr id="41" name="Picture 40">
            <a:extLst>
              <a:ext uri="{FF2B5EF4-FFF2-40B4-BE49-F238E27FC236}">
                <a16:creationId xmlns:a16="http://schemas.microsoft.com/office/drawing/2014/main" id="{B9644F0C-618E-28B1-4DD6-EF2CC9BCD905}"/>
              </a:ext>
            </a:extLst>
          </p:cNvPr>
          <p:cNvPicPr>
            <a:picLocks noChangeAspect="1"/>
          </p:cNvPicPr>
          <p:nvPr/>
        </p:nvPicPr>
        <p:blipFill>
          <a:blip r:embed="rId3"/>
          <a:srcRect l="76467" t="69063" r="3311" b="3202"/>
          <a:stretch>
            <a:fillRect/>
          </a:stretch>
        </p:blipFill>
        <p:spPr>
          <a:xfrm>
            <a:off x="3880036" y="3931626"/>
            <a:ext cx="2828953" cy="2586627"/>
          </a:xfrm>
          <a:prstGeom prst="rect">
            <a:avLst/>
          </a:prstGeom>
        </p:spPr>
      </p:pic>
      <p:sp>
        <p:nvSpPr>
          <p:cNvPr id="44" name="Rectangle 43">
            <a:extLst>
              <a:ext uri="{FF2B5EF4-FFF2-40B4-BE49-F238E27FC236}">
                <a16:creationId xmlns:a16="http://schemas.microsoft.com/office/drawing/2014/main" id="{C00D5E38-990C-5E04-5572-3820540894D7}"/>
              </a:ext>
            </a:extLst>
          </p:cNvPr>
          <p:cNvSpPr/>
          <p:nvPr/>
        </p:nvSpPr>
        <p:spPr>
          <a:xfrm>
            <a:off x="8947076" y="2365295"/>
            <a:ext cx="770467" cy="45334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a:extLst>
              <a:ext uri="{FF2B5EF4-FFF2-40B4-BE49-F238E27FC236}">
                <a16:creationId xmlns:a16="http://schemas.microsoft.com/office/drawing/2014/main" id="{7146F01B-61D2-6CB6-A27B-9FCA97B77725}"/>
              </a:ext>
            </a:extLst>
          </p:cNvPr>
          <p:cNvSpPr/>
          <p:nvPr/>
        </p:nvSpPr>
        <p:spPr>
          <a:xfrm>
            <a:off x="7124793" y="2216472"/>
            <a:ext cx="655831" cy="57674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extLst>
              <a:ext uri="{FF2B5EF4-FFF2-40B4-BE49-F238E27FC236}">
                <a16:creationId xmlns:a16="http://schemas.microsoft.com/office/drawing/2014/main" id="{1116C8A0-F230-1E2C-C091-90C3581F5E4D}"/>
              </a:ext>
            </a:extLst>
          </p:cNvPr>
          <p:cNvSpPr/>
          <p:nvPr/>
        </p:nvSpPr>
        <p:spPr>
          <a:xfrm>
            <a:off x="7785875" y="2005529"/>
            <a:ext cx="999350" cy="57674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8" name="Picture 37">
            <a:extLst>
              <a:ext uri="{FF2B5EF4-FFF2-40B4-BE49-F238E27FC236}">
                <a16:creationId xmlns:a16="http://schemas.microsoft.com/office/drawing/2014/main" id="{A8F28288-FA9B-28DB-8DA5-4949315EA7E1}"/>
              </a:ext>
            </a:extLst>
          </p:cNvPr>
          <p:cNvPicPr>
            <a:picLocks noChangeAspect="1"/>
          </p:cNvPicPr>
          <p:nvPr/>
        </p:nvPicPr>
        <p:blipFill>
          <a:blip r:embed="rId3"/>
          <a:srcRect l="73811" t="8785" r="7161" b="50833"/>
          <a:stretch>
            <a:fillRect/>
          </a:stretch>
        </p:blipFill>
        <p:spPr>
          <a:xfrm>
            <a:off x="7112355" y="2083448"/>
            <a:ext cx="2631755" cy="3723485"/>
          </a:xfrm>
          <a:prstGeom prst="rect">
            <a:avLst/>
          </a:prstGeom>
        </p:spPr>
      </p:pic>
      <p:sp>
        <p:nvSpPr>
          <p:cNvPr id="49" name="Rectangle 48">
            <a:extLst>
              <a:ext uri="{FF2B5EF4-FFF2-40B4-BE49-F238E27FC236}">
                <a16:creationId xmlns:a16="http://schemas.microsoft.com/office/drawing/2014/main" id="{33367472-4F72-B999-6E5F-ED0B0DE55AFF}"/>
              </a:ext>
            </a:extLst>
          </p:cNvPr>
          <p:cNvSpPr/>
          <p:nvPr/>
        </p:nvSpPr>
        <p:spPr>
          <a:xfrm rot="20182843">
            <a:off x="9791221" y="4382342"/>
            <a:ext cx="999350" cy="57674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a:extLst>
              <a:ext uri="{FF2B5EF4-FFF2-40B4-BE49-F238E27FC236}">
                <a16:creationId xmlns:a16="http://schemas.microsoft.com/office/drawing/2014/main" id="{989F74D2-3FDC-5E43-6BE9-FCA396D29210}"/>
              </a:ext>
            </a:extLst>
          </p:cNvPr>
          <p:cNvSpPr/>
          <p:nvPr/>
        </p:nvSpPr>
        <p:spPr>
          <a:xfrm rot="20182843">
            <a:off x="10526500" y="4327041"/>
            <a:ext cx="999350" cy="57674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2" name="Straight Connector 51">
            <a:extLst>
              <a:ext uri="{FF2B5EF4-FFF2-40B4-BE49-F238E27FC236}">
                <a16:creationId xmlns:a16="http://schemas.microsoft.com/office/drawing/2014/main" id="{51279E46-39A3-9FB0-F2F8-2484CF5C1E50}"/>
              </a:ext>
            </a:extLst>
          </p:cNvPr>
          <p:cNvCxnSpPr/>
          <p:nvPr/>
        </p:nvCxnSpPr>
        <p:spPr>
          <a:xfrm flipH="1">
            <a:off x="6654800" y="4000206"/>
            <a:ext cx="615950" cy="0"/>
          </a:xfrm>
          <a:prstGeom prst="line">
            <a:avLst/>
          </a:prstGeom>
          <a:ln w="19050" cap="rnd">
            <a:solidFill>
              <a:srgbClr val="7E8B9E"/>
            </a:solidFill>
            <a:prstDash val="sysDash"/>
            <a:round/>
          </a:ln>
        </p:spPr>
        <p:style>
          <a:lnRef idx="1">
            <a:schemeClr val="accent1"/>
          </a:lnRef>
          <a:fillRef idx="0">
            <a:schemeClr val="accent1"/>
          </a:fillRef>
          <a:effectRef idx="0">
            <a:schemeClr val="accent1"/>
          </a:effectRef>
          <a:fontRef idx="minor">
            <a:schemeClr val="tx1"/>
          </a:fontRef>
        </p:style>
      </p:cxnSp>
      <p:pic>
        <p:nvPicPr>
          <p:cNvPr id="53" name="Picture 52">
            <a:extLst>
              <a:ext uri="{FF2B5EF4-FFF2-40B4-BE49-F238E27FC236}">
                <a16:creationId xmlns:a16="http://schemas.microsoft.com/office/drawing/2014/main" id="{AF1CF3BA-3774-FC44-A551-9D9F934B3576}"/>
              </a:ext>
            </a:extLst>
          </p:cNvPr>
          <p:cNvPicPr>
            <a:picLocks noChangeAspect="1"/>
          </p:cNvPicPr>
          <p:nvPr/>
        </p:nvPicPr>
        <p:blipFill>
          <a:blip r:embed="rId4"/>
          <a:srcRect l="38517" t="9643" r="44606" b="72780"/>
          <a:stretch>
            <a:fillRect/>
          </a:stretch>
        </p:blipFill>
        <p:spPr>
          <a:xfrm>
            <a:off x="10686175" y="3429000"/>
            <a:ext cx="1249151" cy="867323"/>
          </a:xfrm>
          <a:prstGeom prst="rect">
            <a:avLst/>
          </a:prstGeom>
        </p:spPr>
      </p:pic>
      <p:pic>
        <p:nvPicPr>
          <p:cNvPr id="54" name="Picture 53">
            <a:extLst>
              <a:ext uri="{FF2B5EF4-FFF2-40B4-BE49-F238E27FC236}">
                <a16:creationId xmlns:a16="http://schemas.microsoft.com/office/drawing/2014/main" id="{016979E3-DE84-6633-099A-6EAB2B4F28DF}"/>
              </a:ext>
            </a:extLst>
          </p:cNvPr>
          <p:cNvPicPr>
            <a:picLocks noChangeAspect="1"/>
          </p:cNvPicPr>
          <p:nvPr/>
        </p:nvPicPr>
        <p:blipFill>
          <a:blip r:embed="rId4"/>
          <a:srcRect l="65218" t="9643" r="10809" b="71533"/>
          <a:stretch>
            <a:fillRect/>
          </a:stretch>
        </p:blipFill>
        <p:spPr>
          <a:xfrm>
            <a:off x="10290896" y="2155456"/>
            <a:ext cx="1774374" cy="928829"/>
          </a:xfrm>
          <a:prstGeom prst="rect">
            <a:avLst/>
          </a:prstGeom>
        </p:spPr>
      </p:pic>
      <p:pic>
        <p:nvPicPr>
          <p:cNvPr id="55" name="Picture 54">
            <a:extLst>
              <a:ext uri="{FF2B5EF4-FFF2-40B4-BE49-F238E27FC236}">
                <a16:creationId xmlns:a16="http://schemas.microsoft.com/office/drawing/2014/main" id="{B95A1BFF-6333-289E-34C9-8B30C55CA2CE}"/>
              </a:ext>
            </a:extLst>
          </p:cNvPr>
          <p:cNvPicPr>
            <a:picLocks noChangeAspect="1"/>
          </p:cNvPicPr>
          <p:nvPr/>
        </p:nvPicPr>
        <p:blipFill>
          <a:blip r:embed="rId4"/>
          <a:srcRect l="6613" t="9643" r="72451" b="71143"/>
          <a:stretch>
            <a:fillRect/>
          </a:stretch>
        </p:blipFill>
        <p:spPr>
          <a:xfrm>
            <a:off x="10535928" y="4661081"/>
            <a:ext cx="1549643" cy="948098"/>
          </a:xfrm>
          <a:prstGeom prst="rect">
            <a:avLst/>
          </a:prstGeom>
        </p:spPr>
      </p:pic>
      <p:cxnSp>
        <p:nvCxnSpPr>
          <p:cNvPr id="64" name="Straight Connector 63">
            <a:extLst>
              <a:ext uri="{FF2B5EF4-FFF2-40B4-BE49-F238E27FC236}">
                <a16:creationId xmlns:a16="http://schemas.microsoft.com/office/drawing/2014/main" id="{A772296D-6542-F888-3C84-765D09A4D8B9}"/>
              </a:ext>
            </a:extLst>
          </p:cNvPr>
          <p:cNvCxnSpPr/>
          <p:nvPr/>
        </p:nvCxnSpPr>
        <p:spPr>
          <a:xfrm flipH="1">
            <a:off x="9836869" y="4000206"/>
            <a:ext cx="615950" cy="0"/>
          </a:xfrm>
          <a:prstGeom prst="line">
            <a:avLst/>
          </a:prstGeom>
          <a:ln w="19050" cap="rnd">
            <a:solidFill>
              <a:srgbClr val="7E8B9E"/>
            </a:solidFill>
            <a:prstDash val="sysDash"/>
            <a:round/>
            <a:headEnd type="triangle"/>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4E8D1245-2E0B-F645-5A50-99BCB43E191D}"/>
              </a:ext>
            </a:extLst>
          </p:cNvPr>
          <p:cNvCxnSpPr>
            <a:cxnSpLocks/>
          </p:cNvCxnSpPr>
          <p:nvPr/>
        </p:nvCxnSpPr>
        <p:spPr>
          <a:xfrm flipH="1" flipV="1">
            <a:off x="9836869" y="4004145"/>
            <a:ext cx="814198" cy="1075684"/>
          </a:xfrm>
          <a:prstGeom prst="line">
            <a:avLst/>
          </a:prstGeom>
          <a:ln w="19050" cap="rnd">
            <a:solidFill>
              <a:srgbClr val="7E8B9E"/>
            </a:solidFill>
            <a:prstDash val="sysDash"/>
            <a:round/>
            <a:headEnd type="triangle"/>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39EB0F70-40FC-D5A4-10F9-90AFEB69C463}"/>
              </a:ext>
            </a:extLst>
          </p:cNvPr>
          <p:cNvCxnSpPr>
            <a:cxnSpLocks/>
          </p:cNvCxnSpPr>
          <p:nvPr/>
        </p:nvCxnSpPr>
        <p:spPr>
          <a:xfrm flipH="1">
            <a:off x="9831789" y="2853855"/>
            <a:ext cx="854386" cy="1135629"/>
          </a:xfrm>
          <a:prstGeom prst="line">
            <a:avLst/>
          </a:prstGeom>
          <a:ln w="19050" cap="rnd">
            <a:solidFill>
              <a:srgbClr val="7E8B9E"/>
            </a:solidFill>
            <a:prstDash val="sysDash"/>
            <a:round/>
            <a:headEnd type="triangle"/>
          </a:ln>
        </p:spPr>
        <p:style>
          <a:lnRef idx="1">
            <a:schemeClr val="accent1"/>
          </a:lnRef>
          <a:fillRef idx="0">
            <a:schemeClr val="accent1"/>
          </a:fillRef>
          <a:effectRef idx="0">
            <a:schemeClr val="accent1"/>
          </a:effectRef>
          <a:fontRef idx="minor">
            <a:schemeClr val="tx1"/>
          </a:fontRef>
        </p:style>
      </p:cxnSp>
      <p:sp>
        <p:nvSpPr>
          <p:cNvPr id="70" name="Rectangle 69">
            <a:extLst>
              <a:ext uri="{FF2B5EF4-FFF2-40B4-BE49-F238E27FC236}">
                <a16:creationId xmlns:a16="http://schemas.microsoft.com/office/drawing/2014/main" id="{784CB008-C872-162E-6B8F-7EAB71AC213B}"/>
              </a:ext>
            </a:extLst>
          </p:cNvPr>
          <p:cNvSpPr/>
          <p:nvPr/>
        </p:nvSpPr>
        <p:spPr>
          <a:xfrm>
            <a:off x="2503171" y="6503670"/>
            <a:ext cx="8361082" cy="20416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8A71A2-15CB-3170-9E6C-756535F68BA7}"/>
            </a:ext>
          </a:extLst>
        </p:cNvPr>
        <p:cNvGrpSpPr/>
        <p:nvPr/>
      </p:nvGrpSpPr>
      <p:grpSpPr>
        <a:xfrm>
          <a:off x="0" y="0"/>
          <a:ext cx="0" cy="0"/>
          <a:chOff x="0" y="0"/>
          <a:chExt cx="0" cy="0"/>
        </a:xfrm>
      </p:grpSpPr>
      <p:sp>
        <p:nvSpPr>
          <p:cNvPr id="30" name="Card 2">
            <a:extLst>
              <a:ext uri="{FF2B5EF4-FFF2-40B4-BE49-F238E27FC236}">
                <a16:creationId xmlns:a16="http://schemas.microsoft.com/office/drawing/2014/main" id="{178BB34B-7369-278E-4DFF-A7CDD84FE61C}"/>
              </a:ext>
            </a:extLst>
          </p:cNvPr>
          <p:cNvSpPr/>
          <p:nvPr/>
        </p:nvSpPr>
        <p:spPr>
          <a:xfrm>
            <a:off x="419633" y="2662276"/>
            <a:ext cx="7641801" cy="1067024"/>
          </a:xfrm>
          <a:prstGeom prst="roundRect">
            <a:avLst>
              <a:gd name="adj" fmla="val 6000"/>
            </a:avLst>
          </a:prstGeom>
          <a:solidFill>
            <a:schemeClr val="bg1"/>
          </a:solidFill>
          <a:ln w="9525">
            <a:solidFill>
              <a:schemeClr val="bg1"/>
            </a:solidFill>
          </a:ln>
        </p:spPr>
        <p:txBody>
          <a:bodyPr wrap="square" lIns="182880" tIns="91440" rIns="182880" bIns="91440" anchor="ctr"/>
          <a:lstStyle/>
          <a:p>
            <a:endParaRPr lang="en-US" sz="1200" dirty="0">
              <a:solidFill>
                <a:schemeClr val="tx2"/>
              </a:solidFill>
              <a:latin typeface="Open Sans"/>
              <a:cs typeface="Open Sans"/>
            </a:endParaRPr>
          </a:p>
        </p:txBody>
      </p:sp>
      <p:grpSp>
        <p:nvGrpSpPr>
          <p:cNvPr id="7" name="Group 6">
            <a:extLst>
              <a:ext uri="{FF2B5EF4-FFF2-40B4-BE49-F238E27FC236}">
                <a16:creationId xmlns:a16="http://schemas.microsoft.com/office/drawing/2014/main" id="{FABE9ED0-CA56-EB5C-D813-EC580FE4CA4A}"/>
              </a:ext>
            </a:extLst>
          </p:cNvPr>
          <p:cNvGrpSpPr/>
          <p:nvPr/>
        </p:nvGrpSpPr>
        <p:grpSpPr>
          <a:xfrm>
            <a:off x="1314450" y="862547"/>
            <a:ext cx="10001250" cy="5538325"/>
            <a:chOff x="2061696" y="1177290"/>
            <a:chExt cx="9436884" cy="5169977"/>
          </a:xfrm>
        </p:grpSpPr>
        <p:pic>
          <p:nvPicPr>
            <p:cNvPr id="5" name="Picture 4">
              <a:extLst>
                <a:ext uri="{FF2B5EF4-FFF2-40B4-BE49-F238E27FC236}">
                  <a16:creationId xmlns:a16="http://schemas.microsoft.com/office/drawing/2014/main" id="{9ABC1FF2-DBB1-023A-143E-A24A827B4B29}"/>
                </a:ext>
              </a:extLst>
            </p:cNvPr>
            <p:cNvPicPr>
              <a:picLocks noChangeAspect="1"/>
            </p:cNvPicPr>
            <p:nvPr/>
          </p:nvPicPr>
          <p:blipFill>
            <a:blip r:embed="rId3"/>
            <a:srcRect t="19178"/>
            <a:stretch>
              <a:fillRect/>
            </a:stretch>
          </p:blipFill>
          <p:spPr>
            <a:xfrm>
              <a:off x="2061696" y="1262547"/>
              <a:ext cx="9436884" cy="5084720"/>
            </a:xfrm>
            <a:prstGeom prst="roundRect">
              <a:avLst>
                <a:gd name="adj" fmla="val 4156"/>
              </a:avLst>
            </a:prstGeom>
          </p:spPr>
        </p:pic>
        <p:sp>
          <p:nvSpPr>
            <p:cNvPr id="6" name="Rectangle 5">
              <a:extLst>
                <a:ext uri="{FF2B5EF4-FFF2-40B4-BE49-F238E27FC236}">
                  <a16:creationId xmlns:a16="http://schemas.microsoft.com/office/drawing/2014/main" id="{09C7AD68-050E-09ED-983C-4B9D1DA234C3}"/>
                </a:ext>
              </a:extLst>
            </p:cNvPr>
            <p:cNvSpPr/>
            <p:nvPr/>
          </p:nvSpPr>
          <p:spPr>
            <a:xfrm>
              <a:off x="4789170" y="1177290"/>
              <a:ext cx="3760470" cy="53385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Accent Rule">
            <a:extLst>
              <a:ext uri="{FF2B5EF4-FFF2-40B4-BE49-F238E27FC236}">
                <a16:creationId xmlns:a16="http://schemas.microsoft.com/office/drawing/2014/main" id="{D3103311-4B26-E183-CB72-712BB4ECD4BD}"/>
              </a:ext>
            </a:extLst>
          </p:cNvPr>
          <p:cNvSpPr/>
          <p:nvPr/>
        </p:nvSpPr>
        <p:spPr>
          <a:xfrm>
            <a:off x="345000" y="1217547"/>
            <a:ext cx="1500000" cy="45000"/>
          </a:xfrm>
          <a:prstGeom prst="rect">
            <a:avLst/>
          </a:prstGeom>
          <a:solidFill>
            <a:schemeClr val="accent4"/>
          </a:solidFill>
          <a:ln>
            <a:noFill/>
          </a:ln>
        </p:spPr>
        <p:txBody>
          <a:bodyPr/>
          <a:lstStyle/>
          <a:p>
            <a:endParaRPr lang="en-US"/>
          </a:p>
        </p:txBody>
      </p:sp>
      <p:sp>
        <p:nvSpPr>
          <p:cNvPr id="8" name="Rectangle 7">
            <a:extLst>
              <a:ext uri="{FF2B5EF4-FFF2-40B4-BE49-F238E27FC236}">
                <a16:creationId xmlns:a16="http://schemas.microsoft.com/office/drawing/2014/main" id="{86CDD79E-8B55-3F14-6F29-E463C1F78B2E}"/>
              </a:ext>
            </a:extLst>
          </p:cNvPr>
          <p:cNvSpPr/>
          <p:nvPr/>
        </p:nvSpPr>
        <p:spPr>
          <a:xfrm rot="19668694">
            <a:off x="6461212" y="5041562"/>
            <a:ext cx="193050" cy="96324"/>
          </a:xfrm>
          <a:prstGeom prst="rect">
            <a:avLst/>
          </a:prstGeom>
          <a:solidFill>
            <a:srgbClr val="ABACB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a:extLst>
              <a:ext uri="{FF2B5EF4-FFF2-40B4-BE49-F238E27FC236}">
                <a16:creationId xmlns:a16="http://schemas.microsoft.com/office/drawing/2014/main" id="{0B3952A3-3A2A-D5B4-DB72-8E9C434707CD}"/>
              </a:ext>
            </a:extLst>
          </p:cNvPr>
          <p:cNvSpPr/>
          <p:nvPr/>
        </p:nvSpPr>
        <p:spPr>
          <a:xfrm>
            <a:off x="333375" y="542547"/>
            <a:ext cx="11525250" cy="640000"/>
          </a:xfrm>
          <a:prstGeom prst="rect">
            <a:avLst/>
          </a:prstGeom>
        </p:spPr>
        <p:txBody>
          <a:bodyPr wrap="square" lIns="0" tIns="0" rIns="0" bIns="0" anchor="t"/>
          <a:lstStyle/>
          <a:p>
            <a:pPr marL="0" indent="0">
              <a:buNone/>
            </a:pPr>
            <a:r>
              <a:rPr lang="en-US" sz="3200" dirty="0">
                <a:solidFill>
                  <a:schemeClr val="accent1"/>
                </a:solidFill>
                <a:latin typeface="Open Sans"/>
                <a:cs typeface="Open Sans"/>
              </a:rPr>
              <a:t>Compression Techniques</a:t>
            </a:r>
          </a:p>
        </p:txBody>
      </p:sp>
    </p:spTree>
    <p:extLst>
      <p:ext uri="{BB962C8B-B14F-4D97-AF65-F5344CB8AC3E}">
        <p14:creationId xmlns:p14="http://schemas.microsoft.com/office/powerpoint/2010/main" val="39141559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BC179F-12D3-258E-A186-C5650E3488BB}"/>
            </a:ext>
          </a:extLst>
        </p:cNvPr>
        <p:cNvGrpSpPr/>
        <p:nvPr/>
      </p:nvGrpSpPr>
      <p:grpSpPr>
        <a:xfrm>
          <a:off x="0" y="0"/>
          <a:ext cx="0" cy="0"/>
          <a:chOff x="0" y="0"/>
          <a:chExt cx="0" cy="0"/>
        </a:xfrm>
      </p:grpSpPr>
      <p:sp>
        <p:nvSpPr>
          <p:cNvPr id="2" name="Title">
            <a:extLst>
              <a:ext uri="{FF2B5EF4-FFF2-40B4-BE49-F238E27FC236}">
                <a16:creationId xmlns:a16="http://schemas.microsoft.com/office/drawing/2014/main" id="{F58E4FCE-E2A1-FB87-BC80-045CFB2D8E60}"/>
              </a:ext>
            </a:extLst>
          </p:cNvPr>
          <p:cNvSpPr/>
          <p:nvPr/>
        </p:nvSpPr>
        <p:spPr>
          <a:xfrm>
            <a:off x="333375" y="542547"/>
            <a:ext cx="11525250" cy="640000"/>
          </a:xfrm>
          <a:prstGeom prst="rect">
            <a:avLst/>
          </a:prstGeom>
        </p:spPr>
        <p:txBody>
          <a:bodyPr wrap="square" lIns="0" tIns="0" rIns="0" bIns="0" anchor="t"/>
          <a:lstStyle/>
          <a:p>
            <a:pPr marL="0" indent="0">
              <a:buNone/>
            </a:pPr>
            <a:r>
              <a:rPr lang="en-US" sz="3200" dirty="0">
                <a:solidFill>
                  <a:schemeClr val="accent1"/>
                </a:solidFill>
                <a:latin typeface="Open Sans"/>
                <a:cs typeface="Open Sans"/>
              </a:rPr>
              <a:t>Edge AI Is About Engineering Trade-Offs</a:t>
            </a:r>
          </a:p>
        </p:txBody>
      </p:sp>
      <p:sp>
        <p:nvSpPr>
          <p:cNvPr id="3" name="Accent Rule">
            <a:extLst>
              <a:ext uri="{FF2B5EF4-FFF2-40B4-BE49-F238E27FC236}">
                <a16:creationId xmlns:a16="http://schemas.microsoft.com/office/drawing/2014/main" id="{0EE4A919-2BA2-57F7-F8A5-3EB1EF426F50}"/>
              </a:ext>
            </a:extLst>
          </p:cNvPr>
          <p:cNvSpPr/>
          <p:nvPr/>
        </p:nvSpPr>
        <p:spPr>
          <a:xfrm>
            <a:off x="345000" y="1217547"/>
            <a:ext cx="1500000" cy="45000"/>
          </a:xfrm>
          <a:prstGeom prst="rect">
            <a:avLst/>
          </a:prstGeom>
          <a:solidFill>
            <a:schemeClr val="accent4"/>
          </a:solidFill>
          <a:ln>
            <a:noFill/>
          </a:ln>
        </p:spPr>
        <p:txBody>
          <a:bodyPr/>
          <a:lstStyle/>
          <a:p>
            <a:endParaRPr lang="en-US"/>
          </a:p>
        </p:txBody>
      </p:sp>
      <p:sp>
        <p:nvSpPr>
          <p:cNvPr id="30" name="Card 2">
            <a:extLst>
              <a:ext uri="{FF2B5EF4-FFF2-40B4-BE49-F238E27FC236}">
                <a16:creationId xmlns:a16="http://schemas.microsoft.com/office/drawing/2014/main" id="{F76C8963-1087-E858-CF83-4EAE16A1F8FE}"/>
              </a:ext>
            </a:extLst>
          </p:cNvPr>
          <p:cNvSpPr/>
          <p:nvPr/>
        </p:nvSpPr>
        <p:spPr>
          <a:xfrm>
            <a:off x="419633" y="2662276"/>
            <a:ext cx="7641801" cy="1067024"/>
          </a:xfrm>
          <a:prstGeom prst="roundRect">
            <a:avLst>
              <a:gd name="adj" fmla="val 6000"/>
            </a:avLst>
          </a:prstGeom>
          <a:solidFill>
            <a:schemeClr val="bg1"/>
          </a:solidFill>
          <a:ln w="9525">
            <a:solidFill>
              <a:schemeClr val="bg1"/>
            </a:solidFill>
          </a:ln>
        </p:spPr>
        <p:txBody>
          <a:bodyPr wrap="square" lIns="182880" tIns="91440" rIns="182880" bIns="91440" anchor="ctr"/>
          <a:lstStyle/>
          <a:p>
            <a:endParaRPr lang="en-US" sz="1200" dirty="0">
              <a:solidFill>
                <a:schemeClr val="tx2"/>
              </a:solidFill>
              <a:latin typeface="Open Sans"/>
              <a:cs typeface="Open Sans"/>
            </a:endParaRPr>
          </a:p>
        </p:txBody>
      </p:sp>
      <p:pic>
        <p:nvPicPr>
          <p:cNvPr id="12" name="Picture 11">
            <a:extLst>
              <a:ext uri="{FF2B5EF4-FFF2-40B4-BE49-F238E27FC236}">
                <a16:creationId xmlns:a16="http://schemas.microsoft.com/office/drawing/2014/main" id="{B0B0AAEC-E7EB-F738-2A9F-0C0EB1F1E668}"/>
              </a:ext>
            </a:extLst>
          </p:cNvPr>
          <p:cNvPicPr>
            <a:picLocks noChangeAspect="1"/>
          </p:cNvPicPr>
          <p:nvPr/>
        </p:nvPicPr>
        <p:blipFill>
          <a:blip r:embed="rId3"/>
          <a:srcRect t="30658" b="10906"/>
          <a:stretch>
            <a:fillRect/>
          </a:stretch>
        </p:blipFill>
        <p:spPr>
          <a:xfrm>
            <a:off x="1095000" y="1543717"/>
            <a:ext cx="9801496" cy="3818503"/>
          </a:xfrm>
          <a:prstGeom prst="rect">
            <a:avLst/>
          </a:prstGeom>
        </p:spPr>
      </p:pic>
      <p:pic>
        <p:nvPicPr>
          <p:cNvPr id="14" name="Picture 13">
            <a:extLst>
              <a:ext uri="{FF2B5EF4-FFF2-40B4-BE49-F238E27FC236}">
                <a16:creationId xmlns:a16="http://schemas.microsoft.com/office/drawing/2014/main" id="{8B4D8CD2-F275-42D7-6C39-B0FA653362F1}"/>
              </a:ext>
            </a:extLst>
          </p:cNvPr>
          <p:cNvPicPr>
            <a:picLocks noChangeAspect="1"/>
          </p:cNvPicPr>
          <p:nvPr/>
        </p:nvPicPr>
        <p:blipFill>
          <a:blip r:embed="rId3"/>
          <a:srcRect t="90205" b="1462"/>
          <a:stretch>
            <a:fillRect/>
          </a:stretch>
        </p:blipFill>
        <p:spPr>
          <a:xfrm>
            <a:off x="419633" y="5640453"/>
            <a:ext cx="11520587" cy="640000"/>
          </a:xfrm>
          <a:prstGeom prst="rect">
            <a:avLst/>
          </a:prstGeom>
        </p:spPr>
      </p:pic>
    </p:spTree>
    <p:extLst>
      <p:ext uri="{BB962C8B-B14F-4D97-AF65-F5344CB8AC3E}">
        <p14:creationId xmlns:p14="http://schemas.microsoft.com/office/powerpoint/2010/main" val="179773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Shape 3">
            <a:extLst>
              <a:ext uri="{FF2B5EF4-FFF2-40B4-BE49-F238E27FC236}">
                <a16:creationId xmlns:a16="http://schemas.microsoft.com/office/drawing/2014/main" id="{28BC1227-25B7-F390-72CF-BD451F3A6B5E}"/>
              </a:ext>
            </a:extLst>
          </p:cNvPr>
          <p:cNvSpPr/>
          <p:nvPr/>
        </p:nvSpPr>
        <p:spPr>
          <a:xfrm flipH="1">
            <a:off x="5793934" y="-5900"/>
            <a:ext cx="2025065" cy="6876720"/>
          </a:xfrm>
          <a:custGeom>
            <a:avLst/>
            <a:gdLst>
              <a:gd name="connsiteX0" fmla="*/ 1947117 w 2025065"/>
              <a:gd name="connsiteY0" fmla="*/ 0 h 6876720"/>
              <a:gd name="connsiteX1" fmla="*/ 1920392 w 2025065"/>
              <a:gd name="connsiteY1" fmla="*/ 0 h 6876720"/>
              <a:gd name="connsiteX2" fmla="*/ 1920175 w 2025065"/>
              <a:gd name="connsiteY2" fmla="*/ 5900 h 6876720"/>
              <a:gd name="connsiteX3" fmla="*/ 1937987 w 2025065"/>
              <a:gd name="connsiteY3" fmla="*/ 5900 h 6876720"/>
              <a:gd name="connsiteX4" fmla="*/ 1940923 w 2025065"/>
              <a:gd name="connsiteY4" fmla="*/ 96457 h 6876720"/>
              <a:gd name="connsiteX5" fmla="*/ 1332138 w 2025065"/>
              <a:gd name="connsiteY5" fmla="*/ 4216143 h 6876720"/>
              <a:gd name="connsiteX6" fmla="*/ 4829 w 2025065"/>
              <a:gd name="connsiteY6" fmla="*/ 6870616 h 6876720"/>
              <a:gd name="connsiteX7" fmla="*/ 3217 w 2025065"/>
              <a:gd name="connsiteY7" fmla="*/ 6870636 h 6876720"/>
              <a:gd name="connsiteX8" fmla="*/ 0 w 2025065"/>
              <a:gd name="connsiteY8" fmla="*/ 6876720 h 6876720"/>
              <a:gd name="connsiteX9" fmla="*/ 640877 w 2025065"/>
              <a:gd name="connsiteY9" fmla="*/ 6872184 h 6876720"/>
              <a:gd name="connsiteX10" fmla="*/ 1947117 w 2025065"/>
              <a:gd name="connsiteY10" fmla="*/ 0 h 6876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025065" h="6876720">
                <a:moveTo>
                  <a:pt x="1947117" y="0"/>
                </a:moveTo>
                <a:lnTo>
                  <a:pt x="1920392" y="0"/>
                </a:lnTo>
                <a:lnTo>
                  <a:pt x="1920175" y="5900"/>
                </a:lnTo>
                <a:lnTo>
                  <a:pt x="1937987" y="5900"/>
                </a:lnTo>
                <a:cubicBezTo>
                  <a:pt x="1938966" y="36086"/>
                  <a:pt x="1939944" y="66271"/>
                  <a:pt x="1940923" y="96457"/>
                </a:cubicBezTo>
                <a:cubicBezTo>
                  <a:pt x="1967355" y="1482771"/>
                  <a:pt x="1719766" y="2892267"/>
                  <a:pt x="1332138" y="4216143"/>
                </a:cubicBezTo>
                <a:cubicBezTo>
                  <a:pt x="1055990" y="5159278"/>
                  <a:pt x="603306" y="6094110"/>
                  <a:pt x="4829" y="6870616"/>
                </a:cubicBezTo>
                <a:lnTo>
                  <a:pt x="3217" y="6870636"/>
                </a:lnTo>
                <a:lnTo>
                  <a:pt x="0" y="6876720"/>
                </a:lnTo>
                <a:lnTo>
                  <a:pt x="640877" y="6872184"/>
                </a:lnTo>
                <a:cubicBezTo>
                  <a:pt x="1454244" y="5405960"/>
                  <a:pt x="2286888" y="3029989"/>
                  <a:pt x="1947117" y="0"/>
                </a:cubicBezTo>
                <a:close/>
              </a:path>
            </a:pathLst>
          </a:custGeom>
          <a:gradFill flip="none" rotWithShape="1">
            <a:gsLst>
              <a:gs pos="0">
                <a:schemeClr val="accent2"/>
              </a:gs>
              <a:gs pos="55000">
                <a:schemeClr val="accent4"/>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R="0" lvl="0" indent="0" algn="ctr" defTabSz="914172" fontAlgn="auto">
              <a:lnSpc>
                <a:spcPct val="100000"/>
              </a:lnSpc>
              <a:spcBef>
                <a:spcPts val="0"/>
              </a:spcBef>
              <a:spcAft>
                <a:spcPts val="0"/>
              </a:spcAft>
              <a:buClrTx/>
              <a:buSzTx/>
              <a:buFontTx/>
              <a:buNone/>
              <a:tabLst/>
            </a:pPr>
            <a:endParaRPr kumimoji="0" lang="en-US" b="0" i="0" u="none" strike="noStrike" cap="none" spc="0" normalizeH="0" baseline="0">
              <a:ln>
                <a:noFill/>
              </a:ln>
              <a:solidFill>
                <a:prstClr val="white"/>
              </a:solidFill>
              <a:effectLst/>
              <a:uLnTx/>
              <a:uFillTx/>
            </a:endParaRPr>
          </a:p>
        </p:txBody>
      </p:sp>
      <p:sp>
        <p:nvSpPr>
          <p:cNvPr id="5" name="Freeform: Shape 4">
            <a:extLst>
              <a:ext uri="{FF2B5EF4-FFF2-40B4-BE49-F238E27FC236}">
                <a16:creationId xmlns:a16="http://schemas.microsoft.com/office/drawing/2014/main" id="{F05BFDCA-4F2B-C349-B157-6BE8B9081488}"/>
              </a:ext>
            </a:extLst>
          </p:cNvPr>
          <p:cNvSpPr/>
          <p:nvPr/>
        </p:nvSpPr>
        <p:spPr>
          <a:xfrm>
            <a:off x="6083039" y="0"/>
            <a:ext cx="6108961" cy="6863564"/>
          </a:xfrm>
          <a:custGeom>
            <a:avLst/>
            <a:gdLst>
              <a:gd name="connsiteX0" fmla="*/ 1406399 w 6502400"/>
              <a:gd name="connsiteY0" fmla="*/ 6865256 h 6872513"/>
              <a:gd name="connsiteX1" fmla="*/ 1474212 w 6502400"/>
              <a:gd name="connsiteY1" fmla="*/ 6865256 h 6872513"/>
              <a:gd name="connsiteX2" fmla="*/ 1482451 w 6502400"/>
              <a:gd name="connsiteY2" fmla="*/ 6872407 h 6872513"/>
              <a:gd name="connsiteX3" fmla="*/ 1407885 w 6502400"/>
              <a:gd name="connsiteY3" fmla="*/ 6872513 h 6872513"/>
              <a:gd name="connsiteX4" fmla="*/ 0 w 6502400"/>
              <a:gd name="connsiteY4" fmla="*/ 0 h 6872513"/>
              <a:gd name="connsiteX5" fmla="*/ 6502400 w 6502400"/>
              <a:gd name="connsiteY5" fmla="*/ 7256 h 6872513"/>
              <a:gd name="connsiteX6" fmla="*/ 6502400 w 6502400"/>
              <a:gd name="connsiteY6" fmla="*/ 6865256 h 6872513"/>
              <a:gd name="connsiteX7" fmla="*/ 2596362 w 6502400"/>
              <a:gd name="connsiteY7" fmla="*/ 6870820 h 6872513"/>
              <a:gd name="connsiteX8" fmla="*/ 2586653 w 6502400"/>
              <a:gd name="connsiteY8" fmla="*/ 6865256 h 6872513"/>
              <a:gd name="connsiteX9" fmla="*/ 2597043 w 6502400"/>
              <a:gd name="connsiteY9" fmla="*/ 6865256 h 6872513"/>
              <a:gd name="connsiteX10" fmla="*/ 2597044 w 6502400"/>
              <a:gd name="connsiteY10" fmla="*/ 6865256 h 6872513"/>
              <a:gd name="connsiteX11" fmla="*/ 1108388 w 6502400"/>
              <a:gd name="connsiteY11" fmla="*/ 4333069 h 6872513"/>
              <a:gd name="connsiteX12" fmla="*/ 393441 w 6502400"/>
              <a:gd name="connsiteY12" fmla="*/ 7256 h 6872513"/>
              <a:gd name="connsiteX13" fmla="*/ 393439 w 6502400"/>
              <a:gd name="connsiteY13" fmla="*/ 7256 h 6872513"/>
              <a:gd name="connsiteX14" fmla="*/ 1487 w 6502400"/>
              <a:gd name="connsiteY14" fmla="*/ 7256 h 6872513"/>
              <a:gd name="connsiteX0" fmla="*/ 1406399 w 6502400"/>
              <a:gd name="connsiteY0" fmla="*/ 6865256 h 6872513"/>
              <a:gd name="connsiteX1" fmla="*/ 1474212 w 6502400"/>
              <a:gd name="connsiteY1" fmla="*/ 6865256 h 6872513"/>
              <a:gd name="connsiteX2" fmla="*/ 1407885 w 6502400"/>
              <a:gd name="connsiteY2" fmla="*/ 6872513 h 6872513"/>
              <a:gd name="connsiteX3" fmla="*/ 1406399 w 6502400"/>
              <a:gd name="connsiteY3" fmla="*/ 6865256 h 6872513"/>
              <a:gd name="connsiteX4" fmla="*/ 0 w 6502400"/>
              <a:gd name="connsiteY4" fmla="*/ 0 h 6872513"/>
              <a:gd name="connsiteX5" fmla="*/ 6502400 w 6502400"/>
              <a:gd name="connsiteY5" fmla="*/ 7256 h 6872513"/>
              <a:gd name="connsiteX6" fmla="*/ 6502400 w 6502400"/>
              <a:gd name="connsiteY6" fmla="*/ 6865256 h 6872513"/>
              <a:gd name="connsiteX7" fmla="*/ 2596362 w 6502400"/>
              <a:gd name="connsiteY7" fmla="*/ 6870820 h 6872513"/>
              <a:gd name="connsiteX8" fmla="*/ 2586653 w 6502400"/>
              <a:gd name="connsiteY8" fmla="*/ 6865256 h 6872513"/>
              <a:gd name="connsiteX9" fmla="*/ 2597043 w 6502400"/>
              <a:gd name="connsiteY9" fmla="*/ 6865256 h 6872513"/>
              <a:gd name="connsiteX10" fmla="*/ 2597044 w 6502400"/>
              <a:gd name="connsiteY10" fmla="*/ 6865256 h 6872513"/>
              <a:gd name="connsiteX11" fmla="*/ 1108388 w 6502400"/>
              <a:gd name="connsiteY11" fmla="*/ 4333069 h 6872513"/>
              <a:gd name="connsiteX12" fmla="*/ 393441 w 6502400"/>
              <a:gd name="connsiteY12" fmla="*/ 7256 h 6872513"/>
              <a:gd name="connsiteX13" fmla="*/ 393439 w 6502400"/>
              <a:gd name="connsiteY13" fmla="*/ 7256 h 6872513"/>
              <a:gd name="connsiteX14" fmla="*/ 1487 w 6502400"/>
              <a:gd name="connsiteY14" fmla="*/ 7256 h 6872513"/>
              <a:gd name="connsiteX15" fmla="*/ 0 w 6502400"/>
              <a:gd name="connsiteY15" fmla="*/ 0 h 6872513"/>
              <a:gd name="connsiteX0" fmla="*/ 1407885 w 6502400"/>
              <a:gd name="connsiteY0" fmla="*/ 6872513 h 6872513"/>
              <a:gd name="connsiteX1" fmla="*/ 1474212 w 6502400"/>
              <a:gd name="connsiteY1" fmla="*/ 6865256 h 6872513"/>
              <a:gd name="connsiteX2" fmla="*/ 1407885 w 6502400"/>
              <a:gd name="connsiteY2" fmla="*/ 6872513 h 6872513"/>
              <a:gd name="connsiteX3" fmla="*/ 0 w 6502400"/>
              <a:gd name="connsiteY3" fmla="*/ 0 h 6872513"/>
              <a:gd name="connsiteX4" fmla="*/ 6502400 w 6502400"/>
              <a:gd name="connsiteY4" fmla="*/ 7256 h 6872513"/>
              <a:gd name="connsiteX5" fmla="*/ 6502400 w 6502400"/>
              <a:gd name="connsiteY5" fmla="*/ 6865256 h 6872513"/>
              <a:gd name="connsiteX6" fmla="*/ 2596362 w 6502400"/>
              <a:gd name="connsiteY6" fmla="*/ 6870820 h 6872513"/>
              <a:gd name="connsiteX7" fmla="*/ 2586653 w 6502400"/>
              <a:gd name="connsiteY7" fmla="*/ 6865256 h 6872513"/>
              <a:gd name="connsiteX8" fmla="*/ 2597043 w 6502400"/>
              <a:gd name="connsiteY8" fmla="*/ 6865256 h 6872513"/>
              <a:gd name="connsiteX9" fmla="*/ 2597044 w 6502400"/>
              <a:gd name="connsiteY9" fmla="*/ 6865256 h 6872513"/>
              <a:gd name="connsiteX10" fmla="*/ 1108388 w 6502400"/>
              <a:gd name="connsiteY10" fmla="*/ 4333069 h 6872513"/>
              <a:gd name="connsiteX11" fmla="*/ 393441 w 6502400"/>
              <a:gd name="connsiteY11" fmla="*/ 7256 h 6872513"/>
              <a:gd name="connsiteX12" fmla="*/ 393439 w 6502400"/>
              <a:gd name="connsiteY12" fmla="*/ 7256 h 6872513"/>
              <a:gd name="connsiteX13" fmla="*/ 1487 w 6502400"/>
              <a:gd name="connsiteY13" fmla="*/ 7256 h 6872513"/>
              <a:gd name="connsiteX14" fmla="*/ 0 w 6502400"/>
              <a:gd name="connsiteY14" fmla="*/ 0 h 6872513"/>
              <a:gd name="connsiteX0" fmla="*/ 0 w 6502400"/>
              <a:gd name="connsiteY0" fmla="*/ 0 h 6870820"/>
              <a:gd name="connsiteX1" fmla="*/ 6502400 w 6502400"/>
              <a:gd name="connsiteY1" fmla="*/ 7256 h 6870820"/>
              <a:gd name="connsiteX2" fmla="*/ 6502400 w 6502400"/>
              <a:gd name="connsiteY2" fmla="*/ 6865256 h 6870820"/>
              <a:gd name="connsiteX3" fmla="*/ 2596362 w 6502400"/>
              <a:gd name="connsiteY3" fmla="*/ 6870820 h 6870820"/>
              <a:gd name="connsiteX4" fmla="*/ 2586653 w 6502400"/>
              <a:gd name="connsiteY4" fmla="*/ 6865256 h 6870820"/>
              <a:gd name="connsiteX5" fmla="*/ 2597043 w 6502400"/>
              <a:gd name="connsiteY5" fmla="*/ 6865256 h 6870820"/>
              <a:gd name="connsiteX6" fmla="*/ 2597044 w 6502400"/>
              <a:gd name="connsiteY6" fmla="*/ 6865256 h 6870820"/>
              <a:gd name="connsiteX7" fmla="*/ 1108388 w 6502400"/>
              <a:gd name="connsiteY7" fmla="*/ 4333069 h 6870820"/>
              <a:gd name="connsiteX8" fmla="*/ 393441 w 6502400"/>
              <a:gd name="connsiteY8" fmla="*/ 7256 h 6870820"/>
              <a:gd name="connsiteX9" fmla="*/ 393439 w 6502400"/>
              <a:gd name="connsiteY9" fmla="*/ 7256 h 6870820"/>
              <a:gd name="connsiteX10" fmla="*/ 1487 w 6502400"/>
              <a:gd name="connsiteY10" fmla="*/ 7256 h 6870820"/>
              <a:gd name="connsiteX11" fmla="*/ 0 w 6502400"/>
              <a:gd name="connsiteY11" fmla="*/ 0 h 6870820"/>
              <a:gd name="connsiteX0" fmla="*/ 0 w 6500913"/>
              <a:gd name="connsiteY0" fmla="*/ 0 h 6863564"/>
              <a:gd name="connsiteX1" fmla="*/ 6500913 w 6500913"/>
              <a:gd name="connsiteY1" fmla="*/ 0 h 6863564"/>
              <a:gd name="connsiteX2" fmla="*/ 6500913 w 6500913"/>
              <a:gd name="connsiteY2" fmla="*/ 6858000 h 6863564"/>
              <a:gd name="connsiteX3" fmla="*/ 2594875 w 6500913"/>
              <a:gd name="connsiteY3" fmla="*/ 6863564 h 6863564"/>
              <a:gd name="connsiteX4" fmla="*/ 2585166 w 6500913"/>
              <a:gd name="connsiteY4" fmla="*/ 6858000 h 6863564"/>
              <a:gd name="connsiteX5" fmla="*/ 2595556 w 6500913"/>
              <a:gd name="connsiteY5" fmla="*/ 6858000 h 6863564"/>
              <a:gd name="connsiteX6" fmla="*/ 2595557 w 6500913"/>
              <a:gd name="connsiteY6" fmla="*/ 6858000 h 6863564"/>
              <a:gd name="connsiteX7" fmla="*/ 1106901 w 6500913"/>
              <a:gd name="connsiteY7" fmla="*/ 4325813 h 6863564"/>
              <a:gd name="connsiteX8" fmla="*/ 391954 w 6500913"/>
              <a:gd name="connsiteY8" fmla="*/ 0 h 6863564"/>
              <a:gd name="connsiteX9" fmla="*/ 391952 w 6500913"/>
              <a:gd name="connsiteY9" fmla="*/ 0 h 6863564"/>
              <a:gd name="connsiteX10" fmla="*/ 0 w 6500913"/>
              <a:gd name="connsiteY10" fmla="*/ 0 h 6863564"/>
              <a:gd name="connsiteX0" fmla="*/ 0 w 6108961"/>
              <a:gd name="connsiteY0" fmla="*/ 0 h 6863564"/>
              <a:gd name="connsiteX1" fmla="*/ 6108961 w 6108961"/>
              <a:gd name="connsiteY1" fmla="*/ 0 h 6863564"/>
              <a:gd name="connsiteX2" fmla="*/ 6108961 w 6108961"/>
              <a:gd name="connsiteY2" fmla="*/ 6858000 h 6863564"/>
              <a:gd name="connsiteX3" fmla="*/ 2202923 w 6108961"/>
              <a:gd name="connsiteY3" fmla="*/ 6863564 h 6863564"/>
              <a:gd name="connsiteX4" fmla="*/ 2193214 w 6108961"/>
              <a:gd name="connsiteY4" fmla="*/ 6858000 h 6863564"/>
              <a:gd name="connsiteX5" fmla="*/ 2203604 w 6108961"/>
              <a:gd name="connsiteY5" fmla="*/ 6858000 h 6863564"/>
              <a:gd name="connsiteX6" fmla="*/ 2203605 w 6108961"/>
              <a:gd name="connsiteY6" fmla="*/ 6858000 h 6863564"/>
              <a:gd name="connsiteX7" fmla="*/ 714949 w 6108961"/>
              <a:gd name="connsiteY7" fmla="*/ 4325813 h 6863564"/>
              <a:gd name="connsiteX8" fmla="*/ 2 w 6108961"/>
              <a:gd name="connsiteY8" fmla="*/ 0 h 6863564"/>
              <a:gd name="connsiteX9" fmla="*/ 0 w 6108961"/>
              <a:gd name="connsiteY9" fmla="*/ 0 h 6863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08961" h="6863564">
                <a:moveTo>
                  <a:pt x="0" y="0"/>
                </a:moveTo>
                <a:lnTo>
                  <a:pt x="6108961" y="0"/>
                </a:lnTo>
                <a:lnTo>
                  <a:pt x="6108961" y="6858000"/>
                </a:lnTo>
                <a:lnTo>
                  <a:pt x="2202923" y="6863564"/>
                </a:lnTo>
                <a:lnTo>
                  <a:pt x="2193214" y="6858000"/>
                </a:lnTo>
                <a:lnTo>
                  <a:pt x="2203604" y="6858000"/>
                </a:lnTo>
                <a:lnTo>
                  <a:pt x="2203605" y="6858000"/>
                </a:lnTo>
                <a:cubicBezTo>
                  <a:pt x="1554496" y="6124666"/>
                  <a:pt x="1053605" y="5246627"/>
                  <a:pt x="714949" y="4325813"/>
                </a:cubicBezTo>
                <a:cubicBezTo>
                  <a:pt x="207886" y="2947098"/>
                  <a:pt x="31076" y="1473398"/>
                  <a:pt x="2" y="0"/>
                </a:cubicBezTo>
                <a:lnTo>
                  <a:pt x="0" y="0"/>
                </a:lnTo>
                <a:close/>
              </a:path>
            </a:pathLst>
          </a:custGeom>
          <a:blipFill>
            <a:blip r:embed="rId2"/>
            <a:stretch>
              <a:fillRect l="-62504" t="1" r="-33690" b="-4637"/>
            </a:stretch>
          </a:bli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94F2FB1C-B673-CBAC-8FC1-0FA4FF05994C}"/>
              </a:ext>
            </a:extLst>
          </p:cNvPr>
          <p:cNvSpPr/>
          <p:nvPr/>
        </p:nvSpPr>
        <p:spPr>
          <a:xfrm flipH="1">
            <a:off x="5868892" y="0"/>
            <a:ext cx="2430452" cy="6870820"/>
          </a:xfrm>
          <a:custGeom>
            <a:avLst/>
            <a:gdLst>
              <a:gd name="connsiteX0" fmla="*/ 2425589 w 2430452"/>
              <a:gd name="connsiteY0" fmla="*/ 0 h 6870820"/>
              <a:gd name="connsiteX1" fmla="*/ 2203603 w 2430452"/>
              <a:gd name="connsiteY1" fmla="*/ 0 h 6870820"/>
              <a:gd name="connsiteX2" fmla="*/ 1488657 w 2430452"/>
              <a:gd name="connsiteY2" fmla="*/ 4333899 h 6870820"/>
              <a:gd name="connsiteX3" fmla="*/ 0 w 2430452"/>
              <a:gd name="connsiteY3" fmla="*/ 6870820 h 6870820"/>
              <a:gd name="connsiteX4" fmla="*/ 1069352 w 2430452"/>
              <a:gd name="connsiteY4" fmla="*/ 6861277 h 6870820"/>
              <a:gd name="connsiteX5" fmla="*/ 1114011 w 2430452"/>
              <a:gd name="connsiteY5" fmla="*/ 6794741 h 6870820"/>
              <a:gd name="connsiteX6" fmla="*/ 504229 w 2430452"/>
              <a:gd name="connsiteY6" fmla="*/ 6841118 h 6870820"/>
              <a:gd name="connsiteX7" fmla="*/ 1819740 w 2430452"/>
              <a:gd name="connsiteY7" fmla="*/ 4210243 h 6870820"/>
              <a:gd name="connsiteX8" fmla="*/ 2428525 w 2430452"/>
              <a:gd name="connsiteY8" fmla="*/ 90557 h 6870820"/>
              <a:gd name="connsiteX0" fmla="*/ 2425589 w 2430452"/>
              <a:gd name="connsiteY0" fmla="*/ 0 h 6870820"/>
              <a:gd name="connsiteX1" fmla="*/ 2203603 w 2430452"/>
              <a:gd name="connsiteY1" fmla="*/ 0 h 6870820"/>
              <a:gd name="connsiteX2" fmla="*/ 1488657 w 2430452"/>
              <a:gd name="connsiteY2" fmla="*/ 4333899 h 6870820"/>
              <a:gd name="connsiteX3" fmla="*/ 0 w 2430452"/>
              <a:gd name="connsiteY3" fmla="*/ 6870820 h 6870820"/>
              <a:gd name="connsiteX4" fmla="*/ 1069352 w 2430452"/>
              <a:gd name="connsiteY4" fmla="*/ 6861277 h 6870820"/>
              <a:gd name="connsiteX5" fmla="*/ 504229 w 2430452"/>
              <a:gd name="connsiteY5" fmla="*/ 6841118 h 6870820"/>
              <a:gd name="connsiteX6" fmla="*/ 1819740 w 2430452"/>
              <a:gd name="connsiteY6" fmla="*/ 4210243 h 6870820"/>
              <a:gd name="connsiteX7" fmla="*/ 2428525 w 2430452"/>
              <a:gd name="connsiteY7" fmla="*/ 90557 h 6870820"/>
              <a:gd name="connsiteX8" fmla="*/ 2425589 w 2430452"/>
              <a:gd name="connsiteY8" fmla="*/ 0 h 6870820"/>
              <a:gd name="connsiteX0" fmla="*/ 2425589 w 2430452"/>
              <a:gd name="connsiteY0" fmla="*/ 0 h 6870820"/>
              <a:gd name="connsiteX1" fmla="*/ 2203603 w 2430452"/>
              <a:gd name="connsiteY1" fmla="*/ 0 h 6870820"/>
              <a:gd name="connsiteX2" fmla="*/ 1488657 w 2430452"/>
              <a:gd name="connsiteY2" fmla="*/ 4333899 h 6870820"/>
              <a:gd name="connsiteX3" fmla="*/ 0 w 2430452"/>
              <a:gd name="connsiteY3" fmla="*/ 6870820 h 6870820"/>
              <a:gd name="connsiteX4" fmla="*/ 504229 w 2430452"/>
              <a:gd name="connsiteY4" fmla="*/ 6841118 h 6870820"/>
              <a:gd name="connsiteX5" fmla="*/ 1819740 w 2430452"/>
              <a:gd name="connsiteY5" fmla="*/ 4210243 h 6870820"/>
              <a:gd name="connsiteX6" fmla="*/ 2428525 w 2430452"/>
              <a:gd name="connsiteY6" fmla="*/ 90557 h 6870820"/>
              <a:gd name="connsiteX7" fmla="*/ 2425589 w 2430452"/>
              <a:gd name="connsiteY7" fmla="*/ 0 h 6870820"/>
              <a:gd name="connsiteX0" fmla="*/ 2425589 w 2430452"/>
              <a:gd name="connsiteY0" fmla="*/ 0 h 6870820"/>
              <a:gd name="connsiteX1" fmla="*/ 2203603 w 2430452"/>
              <a:gd name="connsiteY1" fmla="*/ 0 h 6870820"/>
              <a:gd name="connsiteX2" fmla="*/ 1488657 w 2430452"/>
              <a:gd name="connsiteY2" fmla="*/ 4333899 h 6870820"/>
              <a:gd name="connsiteX3" fmla="*/ 0 w 2430452"/>
              <a:gd name="connsiteY3" fmla="*/ 6870820 h 6870820"/>
              <a:gd name="connsiteX4" fmla="*/ 492431 w 2430452"/>
              <a:gd name="connsiteY4" fmla="*/ 6864716 h 6870820"/>
              <a:gd name="connsiteX5" fmla="*/ 1819740 w 2430452"/>
              <a:gd name="connsiteY5" fmla="*/ 4210243 h 6870820"/>
              <a:gd name="connsiteX6" fmla="*/ 2428525 w 2430452"/>
              <a:gd name="connsiteY6" fmla="*/ 90557 h 6870820"/>
              <a:gd name="connsiteX7" fmla="*/ 2425589 w 2430452"/>
              <a:gd name="connsiteY7" fmla="*/ 0 h 6870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452" h="6870820">
                <a:moveTo>
                  <a:pt x="2425589" y="0"/>
                </a:moveTo>
                <a:lnTo>
                  <a:pt x="2203603" y="0"/>
                </a:lnTo>
                <a:cubicBezTo>
                  <a:pt x="2172529" y="1476153"/>
                  <a:pt x="1995720" y="2952607"/>
                  <a:pt x="1488657" y="4333899"/>
                </a:cubicBezTo>
                <a:cubicBezTo>
                  <a:pt x="1150000" y="5256435"/>
                  <a:pt x="649109" y="6136115"/>
                  <a:pt x="0" y="6870820"/>
                </a:cubicBezTo>
                <a:lnTo>
                  <a:pt x="492431" y="6864716"/>
                </a:lnTo>
                <a:cubicBezTo>
                  <a:pt x="1090908" y="6088210"/>
                  <a:pt x="1543592" y="5153378"/>
                  <a:pt x="1819740" y="4210243"/>
                </a:cubicBezTo>
                <a:cubicBezTo>
                  <a:pt x="2207368" y="2886367"/>
                  <a:pt x="2454957" y="1476871"/>
                  <a:pt x="2428525" y="90557"/>
                </a:cubicBezTo>
                <a:cubicBezTo>
                  <a:pt x="2427546" y="60371"/>
                  <a:pt x="2426568" y="30186"/>
                  <a:pt x="2425589" y="0"/>
                </a:cubicBezTo>
                <a:close/>
              </a:path>
            </a:pathLst>
          </a:custGeom>
          <a:gradFill>
            <a:gsLst>
              <a:gs pos="0">
                <a:schemeClr val="accent1"/>
              </a:gs>
              <a:gs pos="81000">
                <a:schemeClr val="accent3"/>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R="0" lvl="0" indent="0" algn="ctr" defTabSz="914172" fontAlgn="auto">
              <a:lnSpc>
                <a:spcPct val="100000"/>
              </a:lnSpc>
              <a:spcBef>
                <a:spcPts val="0"/>
              </a:spcBef>
              <a:spcAft>
                <a:spcPts val="0"/>
              </a:spcAft>
              <a:buClrTx/>
              <a:buSzTx/>
              <a:buFontTx/>
              <a:buNone/>
              <a:tabLst/>
            </a:pPr>
            <a:endParaRPr kumimoji="0" lang="en-US" b="0" i="0" u="none" strike="noStrike" cap="none" spc="0" normalizeH="0" baseline="0">
              <a:ln>
                <a:noFill/>
              </a:ln>
              <a:solidFill>
                <a:prstClr val="white"/>
              </a:solidFill>
              <a:effectLst/>
              <a:uLnTx/>
              <a:uFillTx/>
            </a:endParaRPr>
          </a:p>
        </p:txBody>
      </p:sp>
      <p:sp>
        <p:nvSpPr>
          <p:cNvPr id="12" name="Freeform: Shape 11">
            <a:extLst>
              <a:ext uri="{FF2B5EF4-FFF2-40B4-BE49-F238E27FC236}">
                <a16:creationId xmlns:a16="http://schemas.microsoft.com/office/drawing/2014/main" id="{9F38435B-AA4D-6F7C-6902-1016592B3554}"/>
              </a:ext>
            </a:extLst>
          </p:cNvPr>
          <p:cNvSpPr/>
          <p:nvPr/>
        </p:nvSpPr>
        <p:spPr>
          <a:xfrm flipH="1">
            <a:off x="10182992" y="0"/>
            <a:ext cx="2009008" cy="2812808"/>
          </a:xfrm>
          <a:custGeom>
            <a:avLst/>
            <a:gdLst>
              <a:gd name="connsiteX0" fmla="*/ 1227727 w 1227727"/>
              <a:gd name="connsiteY0" fmla="*/ 0 h 1718938"/>
              <a:gd name="connsiteX1" fmla="*/ 0 w 1227727"/>
              <a:gd name="connsiteY1" fmla="*/ 0 h 1718938"/>
              <a:gd name="connsiteX2" fmla="*/ 0 w 1227727"/>
              <a:gd name="connsiteY2" fmla="*/ 1718939 h 1718938"/>
              <a:gd name="connsiteX3" fmla="*/ 1227727 w 1227727"/>
              <a:gd name="connsiteY3" fmla="*/ 0 h 1718938"/>
            </a:gdLst>
            <a:ahLst/>
            <a:cxnLst>
              <a:cxn ang="0">
                <a:pos x="connsiteX0" y="connsiteY0"/>
              </a:cxn>
              <a:cxn ang="0">
                <a:pos x="connsiteX1" y="connsiteY1"/>
              </a:cxn>
              <a:cxn ang="0">
                <a:pos x="connsiteX2" y="connsiteY2"/>
              </a:cxn>
              <a:cxn ang="0">
                <a:pos x="connsiteX3" y="connsiteY3"/>
              </a:cxn>
            </a:cxnLst>
            <a:rect l="l" t="t" r="r" b="b"/>
            <a:pathLst>
              <a:path w="1227727" h="1718938">
                <a:moveTo>
                  <a:pt x="1227727" y="0"/>
                </a:moveTo>
                <a:lnTo>
                  <a:pt x="0" y="0"/>
                </a:lnTo>
                <a:lnTo>
                  <a:pt x="0" y="1718939"/>
                </a:lnTo>
                <a:cubicBezTo>
                  <a:pt x="529245" y="1245958"/>
                  <a:pt x="953400" y="654398"/>
                  <a:pt x="1227727" y="0"/>
                </a:cubicBezTo>
                <a:close/>
              </a:path>
            </a:pathLst>
          </a:custGeom>
          <a:solidFill>
            <a:schemeClr val="accent1">
              <a:alpha val="44000"/>
            </a:schemeClr>
          </a:solidFill>
          <a:ln w="26194" cap="flat">
            <a:noFill/>
            <a:prstDash val="solid"/>
            <a:miter/>
          </a:ln>
        </p:spPr>
        <p:txBody>
          <a:bodyPr rtlCol="0" anchor="ctr"/>
          <a:lstStyle/>
          <a:p>
            <a:endParaRPr lang="en-US"/>
          </a:p>
        </p:txBody>
      </p:sp>
      <p:sp>
        <p:nvSpPr>
          <p:cNvPr id="7" name="Title 2">
            <a:extLst>
              <a:ext uri="{FF2B5EF4-FFF2-40B4-BE49-F238E27FC236}">
                <a16:creationId xmlns:a16="http://schemas.microsoft.com/office/drawing/2014/main" id="{C6E71B1F-259A-9300-27E6-F04D1F0DC43D}"/>
              </a:ext>
            </a:extLst>
          </p:cNvPr>
          <p:cNvSpPr>
            <a:spLocks noGrp="1"/>
          </p:cNvSpPr>
          <p:nvPr>
            <p:ph type="ctrTitle"/>
          </p:nvPr>
        </p:nvSpPr>
        <p:spPr>
          <a:xfrm>
            <a:off x="480753" y="2195558"/>
            <a:ext cx="6597209" cy="2387600"/>
          </a:xfrm>
        </p:spPr>
        <p:txBody>
          <a:bodyPr>
            <a:noAutofit/>
          </a:bodyPr>
          <a:lstStyle/>
          <a:p>
            <a:r>
              <a:rPr lang="en-IN" sz="4000" dirty="0">
                <a:latin typeface="Open Sans"/>
                <a:ea typeface="Open Sans"/>
                <a:cs typeface="Open Sans"/>
              </a:rPr>
              <a:t>Thank you</a:t>
            </a:r>
            <a:endParaRPr lang="en-US" sz="4000" dirty="0">
              <a:latin typeface="Open Sans"/>
              <a:ea typeface="Open Sans"/>
              <a:cs typeface="Open Sans"/>
            </a:endParaRPr>
          </a:p>
        </p:txBody>
      </p:sp>
      <p:sp>
        <p:nvSpPr>
          <p:cNvPr id="40" name="CTA Rule"/>
          <p:cNvSpPr/>
          <p:nvPr/>
        </p:nvSpPr>
        <p:spPr>
          <a:xfrm>
            <a:off x="480753" y="3980000"/>
            <a:ext cx="900000" cy="45000"/>
          </a:xfrm>
          <a:prstGeom prst="rect">
            <a:avLst/>
          </a:prstGeom>
          <a:solidFill>
            <a:schemeClr val="accent4"/>
          </a:solidFill>
          <a:ln>
            <a:noFill/>
          </a:ln>
        </p:spPr>
        <p:txBody>
          <a:bodyPr/>
          <a:lstStyle/>
          <a:p>
            <a:endParaRPr lang="en-US"/>
          </a:p>
        </p:txBody>
      </p:sp>
      <p:sp>
        <p:nvSpPr>
          <p:cNvPr id="41" name="CTA Text"/>
          <p:cNvSpPr txBox="1"/>
          <p:nvPr/>
        </p:nvSpPr>
        <p:spPr>
          <a:xfrm>
            <a:off x="480753" y="4160000"/>
            <a:ext cx="5400000" cy="1000000"/>
          </a:xfrm>
          <a:prstGeom prst="rect">
            <a:avLst/>
          </a:prstGeom>
          <a:noFill/>
        </p:spPr>
        <p:txBody>
          <a:bodyPr wrap="square" lIns="0" tIns="0" rIns="0" bIns="0" anchor="t">
            <a:noAutofit/>
          </a:bodyPr>
          <a:lstStyle/>
          <a:p>
            <a:pPr marL="0" indent="0">
              <a:buNone/>
            </a:pPr>
            <a:r>
              <a:rPr lang="en-US" sz="2000" b="1">
                <a:solidFill>
                  <a:schemeClr val="accent1"/>
                </a:solidFill>
                <a:latin typeface="Open Sans"/>
                <a:cs typeface="Open Sans"/>
              </a:rPr>
              <a:t>Visit us at booth M6</a:t>
            </a:r>
          </a:p>
          <a:p>
            <a:r>
              <a:rPr lang="en-US" sz="1400">
                <a:latin typeface="Open Sans"/>
                <a:cs typeface="Open Sans"/>
              </a:rPr>
              <a:t>Stop by to talk with our team.</a:t>
            </a:r>
            <a:endParaRPr lang="en-US" sz="1400">
              <a:latin typeface="Open Sans"/>
              <a:ea typeface="Open Sans"/>
              <a:cs typeface="Open Sans"/>
            </a:endParaRPr>
          </a:p>
        </p:txBody>
      </p:sp>
      <p:pic>
        <p:nvPicPr>
          <p:cNvPr id="9" name="Picture 8">
            <a:extLst>
              <a:ext uri="{FF2B5EF4-FFF2-40B4-BE49-F238E27FC236}">
                <a16:creationId xmlns:a16="http://schemas.microsoft.com/office/drawing/2014/main" id="{47FBF954-0F27-1966-BF38-E7479E8B62EC}"/>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603249" y="586456"/>
            <a:ext cx="1706814" cy="639147"/>
          </a:xfrm>
          <a:prstGeom prst="rect">
            <a:avLst/>
          </a:prstGeom>
        </p:spPr>
      </p:pic>
    </p:spTree>
    <p:extLst>
      <p:ext uri="{BB962C8B-B14F-4D97-AF65-F5344CB8AC3E}">
        <p14:creationId xmlns:p14="http://schemas.microsoft.com/office/powerpoint/2010/main" val="2649575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50_Office Theme">
  <a:themeElements>
    <a:clrScheme name="Telit">
      <a:dk1>
        <a:srgbClr val="000000"/>
      </a:dk1>
      <a:lt1>
        <a:srgbClr val="FFFFFF"/>
      </a:lt1>
      <a:dk2>
        <a:srgbClr val="44546A"/>
      </a:dk2>
      <a:lt2>
        <a:srgbClr val="E7E6E6"/>
      </a:lt2>
      <a:accent1>
        <a:srgbClr val="002F70"/>
      </a:accent1>
      <a:accent2>
        <a:srgbClr val="00694B"/>
      </a:accent2>
      <a:accent3>
        <a:srgbClr val="4461A8"/>
      </a:accent3>
      <a:accent4>
        <a:srgbClr val="00A880"/>
      </a:accent4>
      <a:accent5>
        <a:srgbClr val="C6C8C9"/>
      </a:accent5>
      <a:accent6>
        <a:srgbClr val="829DD1"/>
      </a:accent6>
      <a:hlink>
        <a:srgbClr val="0563C1"/>
      </a:hlink>
      <a:folHlink>
        <a:srgbClr val="954F72"/>
      </a:folHlink>
    </a:clrScheme>
    <a:fontScheme name="TelitCinterion">
      <a:majorFont>
        <a:latin typeface="Open Sans"/>
        <a:ea typeface=""/>
        <a:cs typeface=""/>
      </a:majorFont>
      <a:minorFont>
        <a:latin typeface="Open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8462DEB1DCF4840A2B482BDF8B370D7" ma:contentTypeVersion="22" ma:contentTypeDescription="Create a new document." ma:contentTypeScope="" ma:versionID="9d6bdc7fc4971ff0a8ba13f4e20b7bde">
  <xsd:schema xmlns:xsd="http://www.w3.org/2001/XMLSchema" xmlns:xs="http://www.w3.org/2001/XMLSchema" xmlns:p="http://schemas.microsoft.com/office/2006/metadata/properties" xmlns:ns2="ef6bf813-1eed-499b-a31a-866ef9429693" xmlns:ns3="b176fd06-7639-473e-b2b6-5c3379f13e27" targetNamespace="http://schemas.microsoft.com/office/2006/metadata/properties" ma:root="true" ma:fieldsID="6691b7b08875e74ac55fcbfa0ce746bb" ns2:_="" ns3:_="">
    <xsd:import namespace="ef6bf813-1eed-499b-a31a-866ef9429693"/>
    <xsd:import namespace="b176fd06-7639-473e-b2b6-5c3379f13e27"/>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2:TaxKeywordTaxHTField" minOccurs="0"/>
                <xsd:element ref="ns2:TaxCatchAll"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3:Notes"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f6bf813-1eed-499b-a31a-866ef9429693"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TaxKeywordTaxHTField" ma:index="17" nillable="true" ma:taxonomy="true" ma:internalName="TaxKeywordTaxHTField" ma:taxonomyFieldName="TaxKeyword" ma:displayName="Enterprise Keywords" ma:fieldId="{23f27201-bee3-471e-b2e7-b64fd8b7ca38}" ma:taxonomyMulti="true" ma:sspId="2c59cd52-de82-4ddb-89b8-779c4ccdc022" ma:termSetId="00000000-0000-0000-0000-000000000000" ma:anchorId="00000000-0000-0000-0000-000000000000" ma:open="true" ma:isKeyword="true">
      <xsd:complexType>
        <xsd:sequence>
          <xsd:element ref="pc:Terms" minOccurs="0" maxOccurs="1"/>
        </xsd:sequence>
      </xsd:complexType>
    </xsd:element>
    <xsd:element name="TaxCatchAll" ma:index="18" nillable="true" ma:displayName="Taxonomy Catch All Column" ma:hidden="true" ma:list="{4068955f-53f7-47db-a1b4-1cf129a5c441}" ma:internalName="TaxCatchAll" ma:showField="CatchAllData" ma:web="ef6bf813-1eed-499b-a31a-866ef9429693">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b176fd06-7639-473e-b2b6-5c3379f13e27"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description="" ma:hidden="true" ma:internalName="MediaServiceDateTaken" ma:readOnly="true">
      <xsd:simpleType>
        <xsd:restriction base="dms:Text"/>
      </xsd:simpleType>
    </xsd:element>
    <xsd:element name="MediaServiceAutoTags" ma:index="13" nillable="true" ma:displayName="MediaServiceAutoTags" ma:description="" ma:internalName="MediaServiceAutoTags" ma:readOnly="true">
      <xsd:simpleType>
        <xsd:restriction base="dms:Text"/>
      </xsd:simpleType>
    </xsd:element>
    <xsd:element name="MediaServiceLocation" ma:index="14" nillable="true" ma:displayName="MediaServiceLocation" ma:description="" ma:internalName="MediaServiceLocation"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AutoKeyPoints" ma:index="21" nillable="true" ma:displayName="MediaServiceAutoKeyPoints" ma:hidden="true" ma:internalName="MediaServiceAutoKeyPoints" ma:readOnly="true">
      <xsd:simpleType>
        <xsd:restriction base="dms:Note"/>
      </xsd:simpleType>
    </xsd:element>
    <xsd:element name="MediaServiceKeyPoints" ma:index="22" nillable="true" ma:displayName="KeyPoints" ma:internalName="MediaServiceKeyPoints" ma:readOnly="true">
      <xsd:simpleType>
        <xsd:restriction base="dms:Note">
          <xsd:maxLength value="255"/>
        </xsd:restriction>
      </xsd:simpleType>
    </xsd:element>
    <xsd:element name="MediaLengthInSeconds" ma:index="23" nillable="true" ma:displayName="Length (seconds)" ma:internalName="MediaLengthInSeconds" ma:readOnly="true">
      <xsd:simpleType>
        <xsd:restriction base="dms:Unknown"/>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2c59cd52-de82-4ddb-89b8-779c4ccdc022" ma:termSetId="09814cd3-568e-fe90-9814-8d621ff8fb84" ma:anchorId="fba54fb3-c3e1-fe81-a776-ca4b69148c4d" ma:open="true" ma:isKeyword="false">
      <xsd:complexType>
        <xsd:sequence>
          <xsd:element ref="pc:Terms" minOccurs="0" maxOccurs="1"/>
        </xsd:sequence>
      </xsd:complexType>
    </xsd:element>
    <xsd:element name="Notes" ma:index="26" nillable="true" ma:displayName="Notes" ma:format="Dropdown" ma:internalName="Notes">
      <xsd:simpleType>
        <xsd:restriction base="dms:Text">
          <xsd:maxLength value="255"/>
        </xsd:restriction>
      </xsd:simple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element name="MediaServiceBillingMetadata" ma:index="29"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ef6bf813-1eed-499b-a31a-866ef9429693">
      <UserInfo>
        <DisplayName>Eyal Shefer</DisplayName>
        <AccountId>22</AccountId>
        <AccountType/>
      </UserInfo>
    </SharedWithUsers>
    <lcf76f155ced4ddcb4097134ff3c332f xmlns="b176fd06-7639-473e-b2b6-5c3379f13e27">
      <Terms xmlns="http://schemas.microsoft.com/office/infopath/2007/PartnerControls"/>
    </lcf76f155ced4ddcb4097134ff3c332f>
    <TaxCatchAll xmlns="ef6bf813-1eed-499b-a31a-866ef9429693" xsi:nil="true"/>
    <TaxKeywordTaxHTField xmlns="ef6bf813-1eed-499b-a31a-866ef9429693">
      <Terms xmlns="http://schemas.microsoft.com/office/infopath/2007/PartnerControls"/>
    </TaxKeywordTaxHTField>
    <Notes xmlns="b176fd06-7639-473e-b2b6-5c3379f13e27"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8A55B5B-D86D-4757-9100-758FE261A96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f6bf813-1eed-499b-a31a-866ef9429693"/>
    <ds:schemaRef ds:uri="b176fd06-7639-473e-b2b6-5c3379f13e2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B1930FB-D69E-4069-BA2D-5D2EDC27F26B}">
  <ds:schemaRefs>
    <ds:schemaRef ds:uri="ef6bf813-1eed-499b-a31a-866ef9429693"/>
    <ds:schemaRef ds:uri="b176fd06-7639-473e-b2b6-5c3379f13e27"/>
    <ds:schemaRef ds:uri="http://purl.org/dc/dcmitype/"/>
    <ds:schemaRef ds:uri="http://schemas.microsoft.com/office/2006/metadata/properties"/>
    <ds:schemaRef ds:uri="http://schemas.microsoft.com/office/infopath/2007/PartnerControls"/>
    <ds:schemaRef ds:uri="http://schemas.microsoft.com/office/2006/documentManagement/types"/>
    <ds:schemaRef ds:uri="http://purl.org/dc/elements/1.1/"/>
    <ds:schemaRef ds:uri="http://schemas.openxmlformats.org/package/2006/metadata/core-properties"/>
    <ds:schemaRef ds:uri="http://www.w3.org/XML/1998/namespace"/>
    <ds:schemaRef ds:uri="http://purl.org/dc/terms/"/>
  </ds:schemaRefs>
</ds:datastoreItem>
</file>

<file path=customXml/itemProps3.xml><?xml version="1.0" encoding="utf-8"?>
<ds:datastoreItem xmlns:ds="http://schemas.openxmlformats.org/officeDocument/2006/customXml" ds:itemID="{AB6DFBC7-A32D-4A35-B9E1-AE1766006F4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TC Presentation Template 2023_March</Template>
  <TotalTime>11799</TotalTime>
  <Words>2728</Words>
  <Application>Microsoft Office PowerPoint</Application>
  <PresentationFormat>Widescreen</PresentationFormat>
  <Paragraphs>164</Paragraphs>
  <Slides>9</Slides>
  <Notes>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9</vt:i4>
      </vt:variant>
    </vt:vector>
  </HeadingPairs>
  <TitlesOfParts>
    <vt:vector size="18" baseType="lpstr">
      <vt:lpstr>Aptos</vt:lpstr>
      <vt:lpstr>Arial</vt:lpstr>
      <vt:lpstr>Calibri</vt:lpstr>
      <vt:lpstr>Open Sans</vt:lpstr>
      <vt:lpstr>Segoe UI</vt:lpstr>
      <vt:lpstr>Segoe UI Light</vt:lpstr>
      <vt:lpstr>Symbol</vt:lpstr>
      <vt:lpstr>Wingdings</vt:lpstr>
      <vt:lpstr>50_Office Theme</vt:lpstr>
      <vt:lpstr>Connected Intelligence at the Edge: Making AI Work Beyond the Cloud</vt:lpstr>
      <vt:lpstr>A Full IoT Stack </vt:lpstr>
      <vt:lpstr>PowerPoint Presentation</vt:lpstr>
      <vt:lpstr>PowerPoint Presentation</vt:lpstr>
      <vt:lpstr>PowerPoint Presentation</vt:lpstr>
      <vt:lpstr>PowerPoint Presentation</vt:lpstr>
      <vt:lpstr>PowerPoint Presentation</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Greg Oppenheim</dc:creator>
  <cp:lastModifiedBy>Erica Swanson</cp:lastModifiedBy>
  <cp:revision>24</cp:revision>
  <cp:lastPrinted>2022-06-02T17:27:26Z</cp:lastPrinted>
  <dcterms:created xsi:type="dcterms:W3CDTF">2023-03-29T21:14:58Z</dcterms:created>
  <dcterms:modified xsi:type="dcterms:W3CDTF">2026-08-06T12:49:05Z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0x01010028462DEB1DCF4840A2B482BDF8B370D7</vt:lpwstr>
  </property>
  <property fmtid="{D5CDD505-2E9C-101B-9397-08002B2CF9AE}" pid="3" name="TaxKeyword">
    <vt:lpwstr/>
  </property>
  <property fmtid="{D5CDD505-2E9C-101B-9397-08002B2CF9AE}" pid="4" name="MediaServiceImageTags">
    <vt:lpwstr/>
  </property>
  <property fmtid="{D5CDD505-2E9C-101B-9397-08002B2CF9AE}" pid="5" name="Order">
    <vt:lpwstr>22268900.0000000</vt:lpwstr>
  </property>
  <property fmtid="{D5CDD505-2E9C-101B-9397-08002B2CF9AE}" pid="6" name="xd_ProgID">
    <vt:lpwstr/>
  </property>
  <property fmtid="{D5CDD505-2E9C-101B-9397-08002B2CF9AE}" pid="7" name="ComplianceAssetId">
    <vt:lpwstr/>
  </property>
  <property fmtid="{D5CDD505-2E9C-101B-9397-08002B2CF9AE}" pid="8" name="TemplateUrl">
    <vt:lpwstr/>
  </property>
  <property fmtid="{D5CDD505-2E9C-101B-9397-08002B2CF9AE}" pid="9" name="_ExtendedDescription">
    <vt:lpwstr/>
  </property>
  <property fmtid="{D5CDD505-2E9C-101B-9397-08002B2CF9AE}" pid="10" name="TriggerFlowInfo">
    <vt:lpwstr/>
  </property>
  <property fmtid="{D5CDD505-2E9C-101B-9397-08002B2CF9AE}" pid="11" name="xd_Signature">
    <vt:lpwstr/>
  </property>
</Properties>
</file>