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1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4" Type="http://schemas.openxmlformats.org/officeDocument/2006/relationships/image" Target="../media/image1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1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4" Type="http://schemas.openxmlformats.org/officeDocument/2006/relationships/image" Target="../media/image1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6_2">
  <dgm:title val=""/>
  <dgm:desc val=""/>
  <dgm:catLst>
    <dgm:cat type="accent6" pri="16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B558DF-DF84-47FC-A1F4-5388BD8939D7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9A6FA22E-E065-4A0B-A50A-DC0ED2053195}">
      <dgm:prSet/>
      <dgm:spPr/>
      <dgm:t>
        <a:bodyPr/>
        <a:lstStyle/>
        <a:p>
          <a:pPr>
            <a:defRPr cap="all"/>
          </a:pPr>
          <a:r>
            <a:rPr lang="en-US" dirty="0"/>
            <a:t>- Recycling is the process of turning waste into reusable materials.</a:t>
          </a:r>
        </a:p>
      </dgm:t>
    </dgm:pt>
    <dgm:pt modelId="{3E6E8B0F-6307-42A7-AD4D-6C2D84542CEA}" type="parTrans" cxnId="{7A7E8C9E-9BBF-4331-8208-72BEC053871D}">
      <dgm:prSet/>
      <dgm:spPr/>
      <dgm:t>
        <a:bodyPr/>
        <a:lstStyle/>
        <a:p>
          <a:endParaRPr lang="en-US"/>
        </a:p>
      </dgm:t>
    </dgm:pt>
    <dgm:pt modelId="{BC0501D2-1D4A-4942-85E8-0F7D972C0496}" type="sibTrans" cxnId="{7A7E8C9E-9BBF-4331-8208-72BEC053871D}">
      <dgm:prSet/>
      <dgm:spPr/>
      <dgm:t>
        <a:bodyPr/>
        <a:lstStyle/>
        <a:p>
          <a:endParaRPr lang="en-US"/>
        </a:p>
      </dgm:t>
    </dgm:pt>
    <dgm:pt modelId="{4940ED5D-B7BC-4FE6-8671-5495C70A4CFB}">
      <dgm:prSet/>
      <dgm:spPr/>
      <dgm:t>
        <a:bodyPr/>
        <a:lstStyle/>
        <a:p>
          <a:pPr>
            <a:defRPr cap="all"/>
          </a:pPr>
          <a:r>
            <a:rPr lang="en-US"/>
            <a:t>- It reduces the need for extracting raw materials.</a:t>
          </a:r>
        </a:p>
      </dgm:t>
    </dgm:pt>
    <dgm:pt modelId="{00233E59-12FF-4C3C-862B-B629D5ECA3F2}" type="parTrans" cxnId="{93F06910-C3B6-43FD-BFB5-47141214E39B}">
      <dgm:prSet/>
      <dgm:spPr/>
      <dgm:t>
        <a:bodyPr/>
        <a:lstStyle/>
        <a:p>
          <a:endParaRPr lang="en-US"/>
        </a:p>
      </dgm:t>
    </dgm:pt>
    <dgm:pt modelId="{3DC0A0D3-AC68-4992-80A3-704FC9C859F7}" type="sibTrans" cxnId="{93F06910-C3B6-43FD-BFB5-47141214E39B}">
      <dgm:prSet/>
      <dgm:spPr/>
      <dgm:t>
        <a:bodyPr/>
        <a:lstStyle/>
        <a:p>
          <a:endParaRPr lang="en-US"/>
        </a:p>
      </dgm:t>
    </dgm:pt>
    <dgm:pt modelId="{126F4662-F41B-49A7-94D3-29B5968BD613}">
      <dgm:prSet/>
      <dgm:spPr/>
      <dgm:t>
        <a:bodyPr/>
        <a:lstStyle/>
        <a:p>
          <a:pPr>
            <a:defRPr cap="all"/>
          </a:pPr>
          <a:r>
            <a:rPr lang="en-US"/>
            <a:t>- Commonly recycled items: paper, plastic, metal, glass.</a:t>
          </a:r>
        </a:p>
      </dgm:t>
    </dgm:pt>
    <dgm:pt modelId="{8DBD7AC9-03CF-4E11-93FD-5CBAB35F85A9}" type="parTrans" cxnId="{0F50A9E6-7AC8-47CD-A257-881C49374151}">
      <dgm:prSet/>
      <dgm:spPr/>
      <dgm:t>
        <a:bodyPr/>
        <a:lstStyle/>
        <a:p>
          <a:endParaRPr lang="en-US"/>
        </a:p>
      </dgm:t>
    </dgm:pt>
    <dgm:pt modelId="{CC19BF6B-14CC-4EF7-902A-44BEFAC8E0BA}" type="sibTrans" cxnId="{0F50A9E6-7AC8-47CD-A257-881C49374151}">
      <dgm:prSet/>
      <dgm:spPr/>
      <dgm:t>
        <a:bodyPr/>
        <a:lstStyle/>
        <a:p>
          <a:endParaRPr lang="en-US"/>
        </a:p>
      </dgm:t>
    </dgm:pt>
    <dgm:pt modelId="{90C83B03-18A4-4119-9925-5C70645EF363}" type="pres">
      <dgm:prSet presAssocID="{FDB558DF-DF84-47FC-A1F4-5388BD8939D7}" presName="root" presStyleCnt="0">
        <dgm:presLayoutVars>
          <dgm:dir/>
          <dgm:resizeHandles val="exact"/>
        </dgm:presLayoutVars>
      </dgm:prSet>
      <dgm:spPr/>
    </dgm:pt>
    <dgm:pt modelId="{45C59CC7-93C9-4447-96E4-DAA26DA629DA}" type="pres">
      <dgm:prSet presAssocID="{9A6FA22E-E065-4A0B-A50A-DC0ED2053195}" presName="compNode" presStyleCnt="0"/>
      <dgm:spPr/>
    </dgm:pt>
    <dgm:pt modelId="{657AB139-9EB9-45AF-9977-981CEEBC36B1}" type="pres">
      <dgm:prSet presAssocID="{9A6FA22E-E065-4A0B-A50A-DC0ED2053195}" presName="iconBgRect" presStyleLbl="bgShp" presStyleIdx="0" presStyleCnt="3"/>
      <dgm:spPr/>
    </dgm:pt>
    <dgm:pt modelId="{326FBA36-4A74-4B2A-9C21-B0EB0312F377}" type="pres">
      <dgm:prSet presAssocID="{9A6FA22E-E065-4A0B-A50A-DC0ED2053195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cycle"/>
        </a:ext>
      </dgm:extLst>
    </dgm:pt>
    <dgm:pt modelId="{BCBAD3BE-75BC-4814-9529-32FA13D79280}" type="pres">
      <dgm:prSet presAssocID="{9A6FA22E-E065-4A0B-A50A-DC0ED2053195}" presName="spaceRect" presStyleCnt="0"/>
      <dgm:spPr/>
    </dgm:pt>
    <dgm:pt modelId="{59638F3D-CF93-40BA-8DC9-6D11DF97DDD5}" type="pres">
      <dgm:prSet presAssocID="{9A6FA22E-E065-4A0B-A50A-DC0ED2053195}" presName="textRect" presStyleLbl="revTx" presStyleIdx="0" presStyleCnt="3">
        <dgm:presLayoutVars>
          <dgm:chMax val="1"/>
          <dgm:chPref val="1"/>
        </dgm:presLayoutVars>
      </dgm:prSet>
      <dgm:spPr/>
    </dgm:pt>
    <dgm:pt modelId="{0FB2334A-3694-4188-89A8-5894EC4A632A}" type="pres">
      <dgm:prSet presAssocID="{BC0501D2-1D4A-4942-85E8-0F7D972C0496}" presName="sibTrans" presStyleCnt="0"/>
      <dgm:spPr/>
    </dgm:pt>
    <dgm:pt modelId="{510B4418-F515-4C73-BA3E-C6865168CE47}" type="pres">
      <dgm:prSet presAssocID="{4940ED5D-B7BC-4FE6-8671-5495C70A4CFB}" presName="compNode" presStyleCnt="0"/>
      <dgm:spPr/>
    </dgm:pt>
    <dgm:pt modelId="{DFC08A01-3346-43FE-9B5C-14720F36DF97}" type="pres">
      <dgm:prSet presAssocID="{4940ED5D-B7BC-4FE6-8671-5495C70A4CFB}" presName="iconBgRect" presStyleLbl="bgShp" presStyleIdx="1" presStyleCnt="3"/>
      <dgm:spPr/>
    </dgm:pt>
    <dgm:pt modelId="{830B502F-016B-40B1-B197-444C3CD7E01C}" type="pres">
      <dgm:prSet presAssocID="{4940ED5D-B7BC-4FE6-8671-5495C70A4CFB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lue"/>
        </a:ext>
      </dgm:extLst>
    </dgm:pt>
    <dgm:pt modelId="{2535A7B2-3990-47D9-A73E-81BBF62989CE}" type="pres">
      <dgm:prSet presAssocID="{4940ED5D-B7BC-4FE6-8671-5495C70A4CFB}" presName="spaceRect" presStyleCnt="0"/>
      <dgm:spPr/>
    </dgm:pt>
    <dgm:pt modelId="{57D50C34-8F48-4E79-A5E0-77F5BE9D77B3}" type="pres">
      <dgm:prSet presAssocID="{4940ED5D-B7BC-4FE6-8671-5495C70A4CFB}" presName="textRect" presStyleLbl="revTx" presStyleIdx="1" presStyleCnt="3">
        <dgm:presLayoutVars>
          <dgm:chMax val="1"/>
          <dgm:chPref val="1"/>
        </dgm:presLayoutVars>
      </dgm:prSet>
      <dgm:spPr/>
    </dgm:pt>
    <dgm:pt modelId="{E555E01E-4790-4CD7-A0A7-B12E725728D6}" type="pres">
      <dgm:prSet presAssocID="{3DC0A0D3-AC68-4992-80A3-704FC9C859F7}" presName="sibTrans" presStyleCnt="0"/>
      <dgm:spPr/>
    </dgm:pt>
    <dgm:pt modelId="{BF21B381-6EE4-413C-8B57-20AB28B5B234}" type="pres">
      <dgm:prSet presAssocID="{126F4662-F41B-49A7-94D3-29B5968BD613}" presName="compNode" presStyleCnt="0"/>
      <dgm:spPr/>
    </dgm:pt>
    <dgm:pt modelId="{EB359385-23BB-40BA-93F9-CFF9DD2069F9}" type="pres">
      <dgm:prSet presAssocID="{126F4662-F41B-49A7-94D3-29B5968BD613}" presName="iconBgRect" presStyleLbl="bgShp" presStyleIdx="2" presStyleCnt="3"/>
      <dgm:spPr/>
    </dgm:pt>
    <dgm:pt modelId="{6402FD86-400F-4030-A58C-F5ECC147FB2A}" type="pres">
      <dgm:prSet presAssocID="{126F4662-F41B-49A7-94D3-29B5968BD613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cycle Sign"/>
        </a:ext>
      </dgm:extLst>
    </dgm:pt>
    <dgm:pt modelId="{F7DC73CC-6D2D-43F7-B490-5888923E5AB7}" type="pres">
      <dgm:prSet presAssocID="{126F4662-F41B-49A7-94D3-29B5968BD613}" presName="spaceRect" presStyleCnt="0"/>
      <dgm:spPr/>
    </dgm:pt>
    <dgm:pt modelId="{208A7F90-6F11-47A8-A572-F767D7E471D1}" type="pres">
      <dgm:prSet presAssocID="{126F4662-F41B-49A7-94D3-29B5968BD613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93F06910-C3B6-43FD-BFB5-47141214E39B}" srcId="{FDB558DF-DF84-47FC-A1F4-5388BD8939D7}" destId="{4940ED5D-B7BC-4FE6-8671-5495C70A4CFB}" srcOrd="1" destOrd="0" parTransId="{00233E59-12FF-4C3C-862B-B629D5ECA3F2}" sibTransId="{3DC0A0D3-AC68-4992-80A3-704FC9C859F7}"/>
    <dgm:cxn modelId="{6A2FBC23-ABD3-4C9F-B008-A15923603B2F}" type="presOf" srcId="{9A6FA22E-E065-4A0B-A50A-DC0ED2053195}" destId="{59638F3D-CF93-40BA-8DC9-6D11DF97DDD5}" srcOrd="0" destOrd="0" presId="urn:microsoft.com/office/officeart/2018/5/layout/IconCircleLabelList"/>
    <dgm:cxn modelId="{7A7E8C9E-9BBF-4331-8208-72BEC053871D}" srcId="{FDB558DF-DF84-47FC-A1F4-5388BD8939D7}" destId="{9A6FA22E-E065-4A0B-A50A-DC0ED2053195}" srcOrd="0" destOrd="0" parTransId="{3E6E8B0F-6307-42A7-AD4D-6C2D84542CEA}" sibTransId="{BC0501D2-1D4A-4942-85E8-0F7D972C0496}"/>
    <dgm:cxn modelId="{0F50A9E6-7AC8-47CD-A257-881C49374151}" srcId="{FDB558DF-DF84-47FC-A1F4-5388BD8939D7}" destId="{126F4662-F41B-49A7-94D3-29B5968BD613}" srcOrd="2" destOrd="0" parTransId="{8DBD7AC9-03CF-4E11-93FD-5CBAB35F85A9}" sibTransId="{CC19BF6B-14CC-4EF7-902A-44BEFAC8E0BA}"/>
    <dgm:cxn modelId="{C60160E8-ADD2-4383-9C65-9CE944330F6E}" type="presOf" srcId="{FDB558DF-DF84-47FC-A1F4-5388BD8939D7}" destId="{90C83B03-18A4-4119-9925-5C70645EF363}" srcOrd="0" destOrd="0" presId="urn:microsoft.com/office/officeart/2018/5/layout/IconCircleLabelList"/>
    <dgm:cxn modelId="{A9B2ACF9-BD96-4EEE-B85B-5A18C0503C73}" type="presOf" srcId="{4940ED5D-B7BC-4FE6-8671-5495C70A4CFB}" destId="{57D50C34-8F48-4E79-A5E0-77F5BE9D77B3}" srcOrd="0" destOrd="0" presId="urn:microsoft.com/office/officeart/2018/5/layout/IconCircleLabelList"/>
    <dgm:cxn modelId="{3AA913FD-F59A-4380-A6AF-DCFFB289C379}" type="presOf" srcId="{126F4662-F41B-49A7-94D3-29B5968BD613}" destId="{208A7F90-6F11-47A8-A572-F767D7E471D1}" srcOrd="0" destOrd="0" presId="urn:microsoft.com/office/officeart/2018/5/layout/IconCircleLabelList"/>
    <dgm:cxn modelId="{1D1DCA2A-C2CA-491F-BC40-E4C289C75AC9}" type="presParOf" srcId="{90C83B03-18A4-4119-9925-5C70645EF363}" destId="{45C59CC7-93C9-4447-96E4-DAA26DA629DA}" srcOrd="0" destOrd="0" presId="urn:microsoft.com/office/officeart/2018/5/layout/IconCircleLabelList"/>
    <dgm:cxn modelId="{9EE03180-8A00-4078-A441-1D09CC0467E6}" type="presParOf" srcId="{45C59CC7-93C9-4447-96E4-DAA26DA629DA}" destId="{657AB139-9EB9-45AF-9977-981CEEBC36B1}" srcOrd="0" destOrd="0" presId="urn:microsoft.com/office/officeart/2018/5/layout/IconCircleLabelList"/>
    <dgm:cxn modelId="{7260D60B-8C83-4365-A515-6100A7B99259}" type="presParOf" srcId="{45C59CC7-93C9-4447-96E4-DAA26DA629DA}" destId="{326FBA36-4A74-4B2A-9C21-B0EB0312F377}" srcOrd="1" destOrd="0" presId="urn:microsoft.com/office/officeart/2018/5/layout/IconCircleLabelList"/>
    <dgm:cxn modelId="{5E528780-AC9F-4C8A-9843-071C266DF1C8}" type="presParOf" srcId="{45C59CC7-93C9-4447-96E4-DAA26DA629DA}" destId="{BCBAD3BE-75BC-4814-9529-32FA13D79280}" srcOrd="2" destOrd="0" presId="urn:microsoft.com/office/officeart/2018/5/layout/IconCircleLabelList"/>
    <dgm:cxn modelId="{1E0A1C36-5C00-4A10-BCBB-A3823B1A66D9}" type="presParOf" srcId="{45C59CC7-93C9-4447-96E4-DAA26DA629DA}" destId="{59638F3D-CF93-40BA-8DC9-6D11DF97DDD5}" srcOrd="3" destOrd="0" presId="urn:microsoft.com/office/officeart/2018/5/layout/IconCircleLabelList"/>
    <dgm:cxn modelId="{3B22DF3E-ECC3-49D9-A755-3F9A3F803854}" type="presParOf" srcId="{90C83B03-18A4-4119-9925-5C70645EF363}" destId="{0FB2334A-3694-4188-89A8-5894EC4A632A}" srcOrd="1" destOrd="0" presId="urn:microsoft.com/office/officeart/2018/5/layout/IconCircleLabelList"/>
    <dgm:cxn modelId="{D8F3C291-CA8E-443E-BBB5-BCBF9AD1F898}" type="presParOf" srcId="{90C83B03-18A4-4119-9925-5C70645EF363}" destId="{510B4418-F515-4C73-BA3E-C6865168CE47}" srcOrd="2" destOrd="0" presId="urn:microsoft.com/office/officeart/2018/5/layout/IconCircleLabelList"/>
    <dgm:cxn modelId="{D66A76E3-C150-4C02-96A0-04E8FF03A62E}" type="presParOf" srcId="{510B4418-F515-4C73-BA3E-C6865168CE47}" destId="{DFC08A01-3346-43FE-9B5C-14720F36DF97}" srcOrd="0" destOrd="0" presId="urn:microsoft.com/office/officeart/2018/5/layout/IconCircleLabelList"/>
    <dgm:cxn modelId="{2E0395C6-DB8F-4111-BB59-107DC03795E4}" type="presParOf" srcId="{510B4418-F515-4C73-BA3E-C6865168CE47}" destId="{830B502F-016B-40B1-B197-444C3CD7E01C}" srcOrd="1" destOrd="0" presId="urn:microsoft.com/office/officeart/2018/5/layout/IconCircleLabelList"/>
    <dgm:cxn modelId="{4073B8F0-8282-4115-BD35-136840EAAD99}" type="presParOf" srcId="{510B4418-F515-4C73-BA3E-C6865168CE47}" destId="{2535A7B2-3990-47D9-A73E-81BBF62989CE}" srcOrd="2" destOrd="0" presId="urn:microsoft.com/office/officeart/2018/5/layout/IconCircleLabelList"/>
    <dgm:cxn modelId="{01D60002-C9FD-4E57-ACB0-03B34ACD04D9}" type="presParOf" srcId="{510B4418-F515-4C73-BA3E-C6865168CE47}" destId="{57D50C34-8F48-4E79-A5E0-77F5BE9D77B3}" srcOrd="3" destOrd="0" presId="urn:microsoft.com/office/officeart/2018/5/layout/IconCircleLabelList"/>
    <dgm:cxn modelId="{7861CFC4-3EA2-458F-92C8-AC1B71B4C668}" type="presParOf" srcId="{90C83B03-18A4-4119-9925-5C70645EF363}" destId="{E555E01E-4790-4CD7-A0A7-B12E725728D6}" srcOrd="3" destOrd="0" presId="urn:microsoft.com/office/officeart/2018/5/layout/IconCircleLabelList"/>
    <dgm:cxn modelId="{AC63B044-1FCE-421A-8F7F-AD0FD77CF0A5}" type="presParOf" srcId="{90C83B03-18A4-4119-9925-5C70645EF363}" destId="{BF21B381-6EE4-413C-8B57-20AB28B5B234}" srcOrd="4" destOrd="0" presId="urn:microsoft.com/office/officeart/2018/5/layout/IconCircleLabelList"/>
    <dgm:cxn modelId="{07B8C6C6-E96F-43F8-B65E-E51CB21AE97C}" type="presParOf" srcId="{BF21B381-6EE4-413C-8B57-20AB28B5B234}" destId="{EB359385-23BB-40BA-93F9-CFF9DD2069F9}" srcOrd="0" destOrd="0" presId="urn:microsoft.com/office/officeart/2018/5/layout/IconCircleLabelList"/>
    <dgm:cxn modelId="{D93F39B3-30AD-498C-850F-6E4830036DEF}" type="presParOf" srcId="{BF21B381-6EE4-413C-8B57-20AB28B5B234}" destId="{6402FD86-400F-4030-A58C-F5ECC147FB2A}" srcOrd="1" destOrd="0" presId="urn:microsoft.com/office/officeart/2018/5/layout/IconCircleLabelList"/>
    <dgm:cxn modelId="{7543CEB3-B5FB-4FD6-8866-2CF1AF613286}" type="presParOf" srcId="{BF21B381-6EE4-413C-8B57-20AB28B5B234}" destId="{F7DC73CC-6D2D-43F7-B490-5888923E5AB7}" srcOrd="2" destOrd="0" presId="urn:microsoft.com/office/officeart/2018/5/layout/IconCircleLabelList"/>
    <dgm:cxn modelId="{5EC177B8-1A9A-4F12-94DC-FC8AF68C4B0D}" type="presParOf" srcId="{BF21B381-6EE4-413C-8B57-20AB28B5B234}" destId="{208A7F90-6F11-47A8-A572-F767D7E471D1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DF07D4E-6100-49D8-AF2A-3560DCF6D347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266A0E2-5367-481F-B7FA-77B6061703D3}">
      <dgm:prSet/>
      <dgm:spPr/>
      <dgm:t>
        <a:bodyPr/>
        <a:lstStyle/>
        <a:p>
          <a:r>
            <a:rPr lang="en-US"/>
            <a:t>Recycling is one of the best ways to protect our planet. It helps us:</a:t>
          </a:r>
        </a:p>
      </dgm:t>
    </dgm:pt>
    <dgm:pt modelId="{998107E5-82C3-4E8F-A0BF-EB35C96AACB3}" type="parTrans" cxnId="{E3973EF6-90F5-4D66-8366-BB36F64E7712}">
      <dgm:prSet/>
      <dgm:spPr/>
      <dgm:t>
        <a:bodyPr/>
        <a:lstStyle/>
        <a:p>
          <a:endParaRPr lang="en-US"/>
        </a:p>
      </dgm:t>
    </dgm:pt>
    <dgm:pt modelId="{7C5E6DFA-731A-4E86-A9B7-E46D968E9B6D}" type="sibTrans" cxnId="{E3973EF6-90F5-4D66-8366-BB36F64E7712}">
      <dgm:prSet/>
      <dgm:spPr/>
      <dgm:t>
        <a:bodyPr/>
        <a:lstStyle/>
        <a:p>
          <a:endParaRPr lang="en-US"/>
        </a:p>
      </dgm:t>
    </dgm:pt>
    <dgm:pt modelId="{DF91BB1C-8145-4E4D-ABEC-83ED5A710D93}">
      <dgm:prSet/>
      <dgm:spPr/>
      <dgm:t>
        <a:bodyPr/>
        <a:lstStyle/>
        <a:p>
          <a:r>
            <a:rPr lang="en-US" dirty="0"/>
            <a:t>Save Habitats: By recycling paper and cardboard, we reduce the need for logging, ensuring we don't lose animal homes.</a:t>
          </a:r>
        </a:p>
      </dgm:t>
    </dgm:pt>
    <dgm:pt modelId="{7C6652D6-6D6A-4B10-930E-68B253CABC95}" type="parTrans" cxnId="{B3D4508B-2912-419E-9040-31217B314F3E}">
      <dgm:prSet/>
      <dgm:spPr/>
      <dgm:t>
        <a:bodyPr/>
        <a:lstStyle/>
        <a:p>
          <a:endParaRPr lang="en-US"/>
        </a:p>
      </dgm:t>
    </dgm:pt>
    <dgm:pt modelId="{BB2FC2AF-A422-4F21-BB64-49C46B79F247}" type="sibTrans" cxnId="{B3D4508B-2912-419E-9040-31217B314F3E}">
      <dgm:prSet/>
      <dgm:spPr/>
      <dgm:t>
        <a:bodyPr/>
        <a:lstStyle/>
        <a:p>
          <a:endParaRPr lang="en-US"/>
        </a:p>
      </dgm:t>
    </dgm:pt>
    <dgm:pt modelId="{FB30E116-79FC-46E7-AEF9-62462A405CB9}">
      <dgm:prSet/>
      <dgm:spPr/>
      <dgm:t>
        <a:bodyPr/>
        <a:lstStyle/>
        <a:p>
          <a:r>
            <a:rPr lang="en-US" dirty="0"/>
            <a:t>Reduce Pollution: Proper sorting prevents waste from piling up and reduces the release of gases that harm our atmosphere.</a:t>
          </a:r>
        </a:p>
      </dgm:t>
    </dgm:pt>
    <dgm:pt modelId="{6E768E54-C965-4D48-A653-D7C4A56B7E9E}" type="parTrans" cxnId="{233E44E1-683D-4122-9E44-55DA780DA9F6}">
      <dgm:prSet/>
      <dgm:spPr/>
      <dgm:t>
        <a:bodyPr/>
        <a:lstStyle/>
        <a:p>
          <a:endParaRPr lang="en-US"/>
        </a:p>
      </dgm:t>
    </dgm:pt>
    <dgm:pt modelId="{FCC50687-BA0F-496F-8EC5-DF973D2BE593}" type="sibTrans" cxnId="{233E44E1-683D-4122-9E44-55DA780DA9F6}">
      <dgm:prSet/>
      <dgm:spPr/>
      <dgm:t>
        <a:bodyPr/>
        <a:lstStyle/>
        <a:p>
          <a:endParaRPr lang="en-US"/>
        </a:p>
      </dgm:t>
    </dgm:pt>
    <dgm:pt modelId="{072B2075-0D54-4C4C-8FD6-964BD137A6DD}">
      <dgm:prSet/>
      <dgm:spPr/>
      <dgm:t>
        <a:bodyPr/>
        <a:lstStyle/>
        <a:p>
          <a:r>
            <a:rPr lang="en-US" dirty="0"/>
            <a:t>Save Energy: Using recycled materials to make new products uses much less electricity than </a:t>
          </a:r>
          <a:r>
            <a:rPr lang="en-US" dirty="0" err="1"/>
            <a:t>makinh</a:t>
          </a:r>
          <a:r>
            <a:rPr lang="en-US" dirty="0"/>
            <a:t> </a:t>
          </a:r>
          <a:r>
            <a:rPr lang="en-US" dirty="0" err="1"/>
            <a:t>fro</a:t>
          </a:r>
          <a:r>
            <a:rPr lang="en-US" dirty="0"/>
            <a:t> raw materials from the earth.</a:t>
          </a:r>
        </a:p>
      </dgm:t>
    </dgm:pt>
    <dgm:pt modelId="{C5C07C0D-BD74-4FC9-858D-39793D4166DC}" type="parTrans" cxnId="{50EEAFFC-E5C4-47ED-87FA-E522304C6DAB}">
      <dgm:prSet/>
      <dgm:spPr/>
      <dgm:t>
        <a:bodyPr/>
        <a:lstStyle/>
        <a:p>
          <a:endParaRPr lang="en-US"/>
        </a:p>
      </dgm:t>
    </dgm:pt>
    <dgm:pt modelId="{C267A71E-584A-4242-A246-B84815F82807}" type="sibTrans" cxnId="{50EEAFFC-E5C4-47ED-87FA-E522304C6DAB}">
      <dgm:prSet/>
      <dgm:spPr/>
      <dgm:t>
        <a:bodyPr/>
        <a:lstStyle/>
        <a:p>
          <a:endParaRPr lang="en-US"/>
        </a:p>
      </dgm:t>
    </dgm:pt>
    <dgm:pt modelId="{E01EDF84-3A82-48DE-B16F-BE02CB71C39D}" type="pres">
      <dgm:prSet presAssocID="{EDF07D4E-6100-49D8-AF2A-3560DCF6D347}" presName="linear" presStyleCnt="0">
        <dgm:presLayoutVars>
          <dgm:animLvl val="lvl"/>
          <dgm:resizeHandles val="exact"/>
        </dgm:presLayoutVars>
      </dgm:prSet>
      <dgm:spPr/>
    </dgm:pt>
    <dgm:pt modelId="{3ECF848D-83DE-4BCD-9447-9E26E9028671}" type="pres">
      <dgm:prSet presAssocID="{4266A0E2-5367-481F-B7FA-77B6061703D3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CFFB8623-1E93-4939-B275-547B08CFFC14}" type="pres">
      <dgm:prSet presAssocID="{7C5E6DFA-731A-4E86-A9B7-E46D968E9B6D}" presName="spacer" presStyleCnt="0"/>
      <dgm:spPr/>
    </dgm:pt>
    <dgm:pt modelId="{05E0FB90-EEF6-4583-A68D-EEFD10FD47DC}" type="pres">
      <dgm:prSet presAssocID="{DF91BB1C-8145-4E4D-ABEC-83ED5A710D93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D9AA1F7F-9834-46EF-B3A3-345908016945}" type="pres">
      <dgm:prSet presAssocID="{BB2FC2AF-A422-4F21-BB64-49C46B79F247}" presName="spacer" presStyleCnt="0"/>
      <dgm:spPr/>
    </dgm:pt>
    <dgm:pt modelId="{1E31811F-439A-4AB4-8C38-3081F75629EC}" type="pres">
      <dgm:prSet presAssocID="{FB30E116-79FC-46E7-AEF9-62462A405CB9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94C2782-E5F7-4A97-96C4-7D24E5D57276}" type="pres">
      <dgm:prSet presAssocID="{FCC50687-BA0F-496F-8EC5-DF973D2BE593}" presName="spacer" presStyleCnt="0"/>
      <dgm:spPr/>
    </dgm:pt>
    <dgm:pt modelId="{E1371B75-AB8F-47CF-BB23-9884FC49B8FD}" type="pres">
      <dgm:prSet presAssocID="{072B2075-0D54-4C4C-8FD6-964BD137A6DD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369DC172-2F2D-4715-86BE-E43CD1FAE71E}" type="presOf" srcId="{FB30E116-79FC-46E7-AEF9-62462A405CB9}" destId="{1E31811F-439A-4AB4-8C38-3081F75629EC}" srcOrd="0" destOrd="0" presId="urn:microsoft.com/office/officeart/2005/8/layout/vList2"/>
    <dgm:cxn modelId="{13119758-0B3F-4A0E-AAAA-3E1883928DBB}" type="presOf" srcId="{DF91BB1C-8145-4E4D-ABEC-83ED5A710D93}" destId="{05E0FB90-EEF6-4583-A68D-EEFD10FD47DC}" srcOrd="0" destOrd="0" presId="urn:microsoft.com/office/officeart/2005/8/layout/vList2"/>
    <dgm:cxn modelId="{B3D4508B-2912-419E-9040-31217B314F3E}" srcId="{EDF07D4E-6100-49D8-AF2A-3560DCF6D347}" destId="{DF91BB1C-8145-4E4D-ABEC-83ED5A710D93}" srcOrd="1" destOrd="0" parTransId="{7C6652D6-6D6A-4B10-930E-68B253CABC95}" sibTransId="{BB2FC2AF-A422-4F21-BB64-49C46B79F247}"/>
    <dgm:cxn modelId="{75624CB8-A5EF-4334-893B-80E60F814520}" type="presOf" srcId="{072B2075-0D54-4C4C-8FD6-964BD137A6DD}" destId="{E1371B75-AB8F-47CF-BB23-9884FC49B8FD}" srcOrd="0" destOrd="0" presId="urn:microsoft.com/office/officeart/2005/8/layout/vList2"/>
    <dgm:cxn modelId="{9D781DCD-8DEB-41AB-BB0F-B2A05A20A210}" type="presOf" srcId="{4266A0E2-5367-481F-B7FA-77B6061703D3}" destId="{3ECF848D-83DE-4BCD-9447-9E26E9028671}" srcOrd="0" destOrd="0" presId="urn:microsoft.com/office/officeart/2005/8/layout/vList2"/>
    <dgm:cxn modelId="{233E44E1-683D-4122-9E44-55DA780DA9F6}" srcId="{EDF07D4E-6100-49D8-AF2A-3560DCF6D347}" destId="{FB30E116-79FC-46E7-AEF9-62462A405CB9}" srcOrd="2" destOrd="0" parTransId="{6E768E54-C965-4D48-A653-D7C4A56B7E9E}" sibTransId="{FCC50687-BA0F-496F-8EC5-DF973D2BE593}"/>
    <dgm:cxn modelId="{E3973EF6-90F5-4D66-8366-BB36F64E7712}" srcId="{EDF07D4E-6100-49D8-AF2A-3560DCF6D347}" destId="{4266A0E2-5367-481F-B7FA-77B6061703D3}" srcOrd="0" destOrd="0" parTransId="{998107E5-82C3-4E8F-A0BF-EB35C96AACB3}" sibTransId="{7C5E6DFA-731A-4E86-A9B7-E46D968E9B6D}"/>
    <dgm:cxn modelId="{61F0BBFA-F5C0-4E1E-BE7E-BC53FE199AC6}" type="presOf" srcId="{EDF07D4E-6100-49D8-AF2A-3560DCF6D347}" destId="{E01EDF84-3A82-48DE-B16F-BE02CB71C39D}" srcOrd="0" destOrd="0" presId="urn:microsoft.com/office/officeart/2005/8/layout/vList2"/>
    <dgm:cxn modelId="{50EEAFFC-E5C4-47ED-87FA-E522304C6DAB}" srcId="{EDF07D4E-6100-49D8-AF2A-3560DCF6D347}" destId="{072B2075-0D54-4C4C-8FD6-964BD137A6DD}" srcOrd="3" destOrd="0" parTransId="{C5C07C0D-BD74-4FC9-858D-39793D4166DC}" sibTransId="{C267A71E-584A-4242-A246-B84815F82807}"/>
    <dgm:cxn modelId="{3FE45DAB-93CF-45A3-8A0A-BA608A770FB4}" type="presParOf" srcId="{E01EDF84-3A82-48DE-B16F-BE02CB71C39D}" destId="{3ECF848D-83DE-4BCD-9447-9E26E9028671}" srcOrd="0" destOrd="0" presId="urn:microsoft.com/office/officeart/2005/8/layout/vList2"/>
    <dgm:cxn modelId="{4BDE47B3-133F-4FCF-8252-5AEB98DD9E36}" type="presParOf" srcId="{E01EDF84-3A82-48DE-B16F-BE02CB71C39D}" destId="{CFFB8623-1E93-4939-B275-547B08CFFC14}" srcOrd="1" destOrd="0" presId="urn:microsoft.com/office/officeart/2005/8/layout/vList2"/>
    <dgm:cxn modelId="{89FBD1F0-90DA-4772-A429-0DD4C16A6615}" type="presParOf" srcId="{E01EDF84-3A82-48DE-B16F-BE02CB71C39D}" destId="{05E0FB90-EEF6-4583-A68D-EEFD10FD47DC}" srcOrd="2" destOrd="0" presId="urn:microsoft.com/office/officeart/2005/8/layout/vList2"/>
    <dgm:cxn modelId="{67C41191-DE56-4277-A41B-2EF53690C406}" type="presParOf" srcId="{E01EDF84-3A82-48DE-B16F-BE02CB71C39D}" destId="{D9AA1F7F-9834-46EF-B3A3-345908016945}" srcOrd="3" destOrd="0" presId="urn:microsoft.com/office/officeart/2005/8/layout/vList2"/>
    <dgm:cxn modelId="{9284982B-F64E-4B2F-ABE9-A1B37CE7B9EF}" type="presParOf" srcId="{E01EDF84-3A82-48DE-B16F-BE02CB71C39D}" destId="{1E31811F-439A-4AB4-8C38-3081F75629EC}" srcOrd="4" destOrd="0" presId="urn:microsoft.com/office/officeart/2005/8/layout/vList2"/>
    <dgm:cxn modelId="{B5AD6315-219D-4DB0-A88F-2D67B473F6CF}" type="presParOf" srcId="{E01EDF84-3A82-48DE-B16F-BE02CB71C39D}" destId="{994C2782-E5F7-4A97-96C4-7D24E5D57276}" srcOrd="5" destOrd="0" presId="urn:microsoft.com/office/officeart/2005/8/layout/vList2"/>
    <dgm:cxn modelId="{D9E79615-4281-4C8A-8975-85387874EE45}" type="presParOf" srcId="{E01EDF84-3A82-48DE-B16F-BE02CB71C39D}" destId="{E1371B75-AB8F-47CF-BB23-9884FC49B8F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8702450-4AF0-44F4-B16D-99A4ED26BCF7}" type="doc">
      <dgm:prSet loTypeId="urn:microsoft.com/office/officeart/2005/8/layout/default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7007122-8BBF-45FC-8716-B18AEC86BF05}">
      <dgm:prSet/>
      <dgm:spPr/>
      <dgm:t>
        <a:bodyPr/>
        <a:lstStyle/>
        <a:p>
          <a:r>
            <a:rPr lang="en-US"/>
            <a:t>- Reduces pollution and greenhouse gases.</a:t>
          </a:r>
        </a:p>
      </dgm:t>
    </dgm:pt>
    <dgm:pt modelId="{DF709A97-B987-44CC-A391-AC864C595733}" type="parTrans" cxnId="{02845CC6-3107-48ED-9460-4D465D339459}">
      <dgm:prSet/>
      <dgm:spPr/>
      <dgm:t>
        <a:bodyPr/>
        <a:lstStyle/>
        <a:p>
          <a:endParaRPr lang="en-US"/>
        </a:p>
      </dgm:t>
    </dgm:pt>
    <dgm:pt modelId="{15D7C045-09E3-475A-9988-604457EC295B}" type="sibTrans" cxnId="{02845CC6-3107-48ED-9460-4D465D339459}">
      <dgm:prSet/>
      <dgm:spPr/>
      <dgm:t>
        <a:bodyPr/>
        <a:lstStyle/>
        <a:p>
          <a:endParaRPr lang="en-US"/>
        </a:p>
      </dgm:t>
    </dgm:pt>
    <dgm:pt modelId="{61187833-83AE-45AC-A8C2-20ADDDF3CD0A}">
      <dgm:prSet/>
      <dgm:spPr/>
      <dgm:t>
        <a:bodyPr/>
        <a:lstStyle/>
        <a:p>
          <a:r>
            <a:rPr lang="en-US"/>
            <a:t>- Conserves natural resources.</a:t>
          </a:r>
        </a:p>
      </dgm:t>
    </dgm:pt>
    <dgm:pt modelId="{1F3A61CC-DA6D-4F26-9343-3B96432960D7}" type="parTrans" cxnId="{D4DD54CB-2912-45CF-9BD8-7C97C70DEB0B}">
      <dgm:prSet/>
      <dgm:spPr/>
      <dgm:t>
        <a:bodyPr/>
        <a:lstStyle/>
        <a:p>
          <a:endParaRPr lang="en-US"/>
        </a:p>
      </dgm:t>
    </dgm:pt>
    <dgm:pt modelId="{3D82A692-A78F-4D7C-858D-7E34C334FFFC}" type="sibTrans" cxnId="{D4DD54CB-2912-45CF-9BD8-7C97C70DEB0B}">
      <dgm:prSet/>
      <dgm:spPr/>
      <dgm:t>
        <a:bodyPr/>
        <a:lstStyle/>
        <a:p>
          <a:endParaRPr lang="en-US"/>
        </a:p>
      </dgm:t>
    </dgm:pt>
    <dgm:pt modelId="{2AEEB47F-2D8F-4060-B4AA-D98337460E11}">
      <dgm:prSet/>
      <dgm:spPr/>
      <dgm:t>
        <a:bodyPr/>
        <a:lstStyle/>
        <a:p>
          <a:r>
            <a:rPr lang="en-US" dirty="0"/>
            <a:t>- Protects wildlife.</a:t>
          </a:r>
        </a:p>
      </dgm:t>
    </dgm:pt>
    <dgm:pt modelId="{9FA9A9CF-76E9-40A7-9763-B4F5049308BE}" type="parTrans" cxnId="{2BD4D1C1-B4F5-48C2-8556-952B4039AA10}">
      <dgm:prSet/>
      <dgm:spPr/>
      <dgm:t>
        <a:bodyPr/>
        <a:lstStyle/>
        <a:p>
          <a:endParaRPr lang="en-US"/>
        </a:p>
      </dgm:t>
    </dgm:pt>
    <dgm:pt modelId="{D7382D99-4CB2-426B-BEDA-E6DFEB634D5D}" type="sibTrans" cxnId="{2BD4D1C1-B4F5-48C2-8556-952B4039AA10}">
      <dgm:prSet/>
      <dgm:spPr/>
      <dgm:t>
        <a:bodyPr/>
        <a:lstStyle/>
        <a:p>
          <a:endParaRPr lang="en-US"/>
        </a:p>
      </dgm:t>
    </dgm:pt>
    <dgm:pt modelId="{7D9A33B0-6086-4F14-A515-0EAF0132D04F}" type="pres">
      <dgm:prSet presAssocID="{B8702450-4AF0-44F4-B16D-99A4ED26BCF7}" presName="diagram" presStyleCnt="0">
        <dgm:presLayoutVars>
          <dgm:dir/>
          <dgm:resizeHandles val="exact"/>
        </dgm:presLayoutVars>
      </dgm:prSet>
      <dgm:spPr/>
    </dgm:pt>
    <dgm:pt modelId="{1639167E-EA26-435F-A9C0-A5A462F2526D}" type="pres">
      <dgm:prSet presAssocID="{A7007122-8BBF-45FC-8716-B18AEC86BF05}" presName="node" presStyleLbl="node1" presStyleIdx="0" presStyleCnt="3">
        <dgm:presLayoutVars>
          <dgm:bulletEnabled val="1"/>
        </dgm:presLayoutVars>
      </dgm:prSet>
      <dgm:spPr/>
    </dgm:pt>
    <dgm:pt modelId="{489AC18D-783F-4C7E-8AD2-0BAF6C15F62F}" type="pres">
      <dgm:prSet presAssocID="{15D7C045-09E3-475A-9988-604457EC295B}" presName="sibTrans" presStyleCnt="0"/>
      <dgm:spPr/>
    </dgm:pt>
    <dgm:pt modelId="{561B6FF9-D823-490E-9E34-C2009DFFC8C6}" type="pres">
      <dgm:prSet presAssocID="{61187833-83AE-45AC-A8C2-20ADDDF3CD0A}" presName="node" presStyleLbl="node1" presStyleIdx="1" presStyleCnt="3">
        <dgm:presLayoutVars>
          <dgm:bulletEnabled val="1"/>
        </dgm:presLayoutVars>
      </dgm:prSet>
      <dgm:spPr/>
    </dgm:pt>
    <dgm:pt modelId="{8165650B-913D-484F-A1D5-10845F810CDE}" type="pres">
      <dgm:prSet presAssocID="{3D82A692-A78F-4D7C-858D-7E34C334FFFC}" presName="sibTrans" presStyleCnt="0"/>
      <dgm:spPr/>
    </dgm:pt>
    <dgm:pt modelId="{5DDA75D2-B6B1-40F8-9978-9D9F14E18815}" type="pres">
      <dgm:prSet presAssocID="{2AEEB47F-2D8F-4060-B4AA-D98337460E11}" presName="node" presStyleLbl="node1" presStyleIdx="2" presStyleCnt="3">
        <dgm:presLayoutVars>
          <dgm:bulletEnabled val="1"/>
        </dgm:presLayoutVars>
      </dgm:prSet>
      <dgm:spPr/>
    </dgm:pt>
  </dgm:ptLst>
  <dgm:cxnLst>
    <dgm:cxn modelId="{0C0C4F04-76B9-44C2-966B-AA278AFA010E}" type="presOf" srcId="{2AEEB47F-2D8F-4060-B4AA-D98337460E11}" destId="{5DDA75D2-B6B1-40F8-9978-9D9F14E18815}" srcOrd="0" destOrd="0" presId="urn:microsoft.com/office/officeart/2005/8/layout/default"/>
    <dgm:cxn modelId="{FC71EE1A-2A93-43FF-A36D-95F1711F3D42}" type="presOf" srcId="{B8702450-4AF0-44F4-B16D-99A4ED26BCF7}" destId="{7D9A33B0-6086-4F14-A515-0EAF0132D04F}" srcOrd="0" destOrd="0" presId="urn:microsoft.com/office/officeart/2005/8/layout/default"/>
    <dgm:cxn modelId="{59CE6237-1EAB-4688-A7ED-7477E7A7ADDB}" type="presOf" srcId="{A7007122-8BBF-45FC-8716-B18AEC86BF05}" destId="{1639167E-EA26-435F-A9C0-A5A462F2526D}" srcOrd="0" destOrd="0" presId="urn:microsoft.com/office/officeart/2005/8/layout/default"/>
    <dgm:cxn modelId="{960E4F41-DC7B-4ED2-8BA8-8C5B08075868}" type="presOf" srcId="{61187833-83AE-45AC-A8C2-20ADDDF3CD0A}" destId="{561B6FF9-D823-490E-9E34-C2009DFFC8C6}" srcOrd="0" destOrd="0" presId="urn:microsoft.com/office/officeart/2005/8/layout/default"/>
    <dgm:cxn modelId="{2BD4D1C1-B4F5-48C2-8556-952B4039AA10}" srcId="{B8702450-4AF0-44F4-B16D-99A4ED26BCF7}" destId="{2AEEB47F-2D8F-4060-B4AA-D98337460E11}" srcOrd="2" destOrd="0" parTransId="{9FA9A9CF-76E9-40A7-9763-B4F5049308BE}" sibTransId="{D7382D99-4CB2-426B-BEDA-E6DFEB634D5D}"/>
    <dgm:cxn modelId="{02845CC6-3107-48ED-9460-4D465D339459}" srcId="{B8702450-4AF0-44F4-B16D-99A4ED26BCF7}" destId="{A7007122-8BBF-45FC-8716-B18AEC86BF05}" srcOrd="0" destOrd="0" parTransId="{DF709A97-B987-44CC-A391-AC864C595733}" sibTransId="{15D7C045-09E3-475A-9988-604457EC295B}"/>
    <dgm:cxn modelId="{D4DD54CB-2912-45CF-9BD8-7C97C70DEB0B}" srcId="{B8702450-4AF0-44F4-B16D-99A4ED26BCF7}" destId="{61187833-83AE-45AC-A8C2-20ADDDF3CD0A}" srcOrd="1" destOrd="0" parTransId="{1F3A61CC-DA6D-4F26-9343-3B96432960D7}" sibTransId="{3D82A692-A78F-4D7C-858D-7E34C334FFFC}"/>
    <dgm:cxn modelId="{0467A34B-4DEA-4D38-B726-29BFE8CA265F}" type="presParOf" srcId="{7D9A33B0-6086-4F14-A515-0EAF0132D04F}" destId="{1639167E-EA26-435F-A9C0-A5A462F2526D}" srcOrd="0" destOrd="0" presId="urn:microsoft.com/office/officeart/2005/8/layout/default"/>
    <dgm:cxn modelId="{A28C75D0-4150-42D9-8BE2-C9DA134352BC}" type="presParOf" srcId="{7D9A33B0-6086-4F14-A515-0EAF0132D04F}" destId="{489AC18D-783F-4C7E-8AD2-0BAF6C15F62F}" srcOrd="1" destOrd="0" presId="urn:microsoft.com/office/officeart/2005/8/layout/default"/>
    <dgm:cxn modelId="{3BCD8AA6-A598-436E-A946-D92D375508F2}" type="presParOf" srcId="{7D9A33B0-6086-4F14-A515-0EAF0132D04F}" destId="{561B6FF9-D823-490E-9E34-C2009DFFC8C6}" srcOrd="2" destOrd="0" presId="urn:microsoft.com/office/officeart/2005/8/layout/default"/>
    <dgm:cxn modelId="{99F829A2-9FDE-4D2E-9783-FCF3FD453650}" type="presParOf" srcId="{7D9A33B0-6086-4F14-A515-0EAF0132D04F}" destId="{8165650B-913D-484F-A1D5-10845F810CDE}" srcOrd="3" destOrd="0" presId="urn:microsoft.com/office/officeart/2005/8/layout/default"/>
    <dgm:cxn modelId="{08A43CA1-9C59-4311-9ADC-E3542DD86921}" type="presParOf" srcId="{7D9A33B0-6086-4F14-A515-0EAF0132D04F}" destId="{5DDA75D2-B6B1-40F8-9978-9D9F14E18815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4AD1DE5-B46D-4E89-ACE4-2C50079D3512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1FF523A-6011-43BB-8B92-5DBD3B5288F8}">
      <dgm:prSet/>
      <dgm:spPr/>
      <dgm:t>
        <a:bodyPr/>
        <a:lstStyle/>
        <a:p>
          <a:r>
            <a:rPr lang="en-US"/>
            <a:t>Your truck picks up the trash</a:t>
          </a:r>
        </a:p>
      </dgm:t>
    </dgm:pt>
    <dgm:pt modelId="{E5AFF8E8-590C-421B-BC4F-D30E2087638D}" type="parTrans" cxnId="{193977A9-249A-4EC2-BE94-AE84CEE9F10E}">
      <dgm:prSet/>
      <dgm:spPr/>
      <dgm:t>
        <a:bodyPr/>
        <a:lstStyle/>
        <a:p>
          <a:endParaRPr lang="en-US"/>
        </a:p>
      </dgm:t>
    </dgm:pt>
    <dgm:pt modelId="{49370DEE-6EC6-4A1C-8295-E911F3CED497}" type="sibTrans" cxnId="{193977A9-249A-4EC2-BE94-AE84CEE9F10E}">
      <dgm:prSet phldrT="01"/>
      <dgm:spPr/>
      <dgm:t>
        <a:bodyPr/>
        <a:lstStyle/>
        <a:p>
          <a:r>
            <a:rPr lang="en-US"/>
            <a:t>01</a:t>
          </a:r>
        </a:p>
      </dgm:t>
    </dgm:pt>
    <dgm:pt modelId="{FA32AD0B-881A-4EA4-8FEB-7A3D27F01E87}">
      <dgm:prSet/>
      <dgm:spPr/>
      <dgm:t>
        <a:bodyPr/>
        <a:lstStyle/>
        <a:p>
          <a:r>
            <a:rPr lang="en-US"/>
            <a:t>The Facility: Your recyclables go to a Material Recovery Facility.</a:t>
          </a:r>
        </a:p>
      </dgm:t>
    </dgm:pt>
    <dgm:pt modelId="{B8AD53A8-AB8C-4D21-A93C-82B3DB8ED720}" type="parTrans" cxnId="{8E6673B8-E37B-4C63-81AD-E60CFEF379B8}">
      <dgm:prSet/>
      <dgm:spPr/>
      <dgm:t>
        <a:bodyPr/>
        <a:lstStyle/>
        <a:p>
          <a:endParaRPr lang="en-US"/>
        </a:p>
      </dgm:t>
    </dgm:pt>
    <dgm:pt modelId="{445C7AED-0247-4767-B30F-33A2B18F26CE}" type="sibTrans" cxnId="{8E6673B8-E37B-4C63-81AD-E60CFEF379B8}">
      <dgm:prSet phldrT="02"/>
      <dgm:spPr/>
      <dgm:t>
        <a:bodyPr/>
        <a:lstStyle/>
        <a:p>
          <a:r>
            <a:rPr lang="en-US"/>
            <a:t>02</a:t>
          </a:r>
        </a:p>
      </dgm:t>
    </dgm:pt>
    <dgm:pt modelId="{98AFD92E-D9C3-4279-947C-F3A777B41CF9}">
      <dgm:prSet/>
      <dgm:spPr/>
      <dgm:t>
        <a:bodyPr/>
        <a:lstStyle/>
        <a:p>
          <a:r>
            <a:rPr lang="en-US"/>
            <a:t>machines use magnets for metal and motors for paper to separate everything into clean piles.</a:t>
          </a:r>
        </a:p>
      </dgm:t>
    </dgm:pt>
    <dgm:pt modelId="{EAD96D01-0874-4EEA-99CA-05F22053459E}" type="parTrans" cxnId="{C4D8FAF3-8426-401D-81DA-DAE2319B642E}">
      <dgm:prSet/>
      <dgm:spPr/>
      <dgm:t>
        <a:bodyPr/>
        <a:lstStyle/>
        <a:p>
          <a:endParaRPr lang="en-US"/>
        </a:p>
      </dgm:t>
    </dgm:pt>
    <dgm:pt modelId="{B03547C9-9621-4C5F-AF76-F0FD0CE548F9}" type="sibTrans" cxnId="{C4D8FAF3-8426-401D-81DA-DAE2319B642E}">
      <dgm:prSet phldrT="03"/>
      <dgm:spPr/>
      <dgm:t>
        <a:bodyPr/>
        <a:lstStyle/>
        <a:p>
          <a:r>
            <a:rPr lang="en-US"/>
            <a:t>03</a:t>
          </a:r>
        </a:p>
      </dgm:t>
    </dgm:pt>
    <dgm:pt modelId="{574CAE2F-DBC9-4077-BC68-606E0A7AA8D0}" type="pres">
      <dgm:prSet presAssocID="{24AD1DE5-B46D-4E89-ACE4-2C50079D3512}" presName="Name0" presStyleCnt="0">
        <dgm:presLayoutVars>
          <dgm:animLvl val="lvl"/>
          <dgm:resizeHandles val="exact"/>
        </dgm:presLayoutVars>
      </dgm:prSet>
      <dgm:spPr/>
    </dgm:pt>
    <dgm:pt modelId="{1DE36187-D10C-4291-8643-3DA14D191EA8}" type="pres">
      <dgm:prSet presAssocID="{D1FF523A-6011-43BB-8B92-5DBD3B5288F8}" presName="compositeNode" presStyleCnt="0">
        <dgm:presLayoutVars>
          <dgm:bulletEnabled val="1"/>
        </dgm:presLayoutVars>
      </dgm:prSet>
      <dgm:spPr/>
    </dgm:pt>
    <dgm:pt modelId="{59F4D0AD-76E3-41B5-AA5E-78BC12ED2897}" type="pres">
      <dgm:prSet presAssocID="{D1FF523A-6011-43BB-8B92-5DBD3B5288F8}" presName="bgRect" presStyleLbl="alignNode1" presStyleIdx="0" presStyleCnt="3"/>
      <dgm:spPr/>
    </dgm:pt>
    <dgm:pt modelId="{74F4D37F-F3F0-4731-AA59-97CF0670732D}" type="pres">
      <dgm:prSet presAssocID="{49370DEE-6EC6-4A1C-8295-E911F3CED497}" presName="sibTransNodeRect" presStyleLbl="alignNode1" presStyleIdx="0" presStyleCnt="3">
        <dgm:presLayoutVars>
          <dgm:chMax val="0"/>
          <dgm:bulletEnabled val="1"/>
        </dgm:presLayoutVars>
      </dgm:prSet>
      <dgm:spPr/>
    </dgm:pt>
    <dgm:pt modelId="{A149A0AD-8A5A-4889-BBDC-3E407F11E6D8}" type="pres">
      <dgm:prSet presAssocID="{D1FF523A-6011-43BB-8B92-5DBD3B5288F8}" presName="nodeRect" presStyleLbl="alignNode1" presStyleIdx="0" presStyleCnt="3">
        <dgm:presLayoutVars>
          <dgm:bulletEnabled val="1"/>
        </dgm:presLayoutVars>
      </dgm:prSet>
      <dgm:spPr/>
    </dgm:pt>
    <dgm:pt modelId="{4FACB6E5-6CA5-49A6-9EA3-59D811F686FD}" type="pres">
      <dgm:prSet presAssocID="{49370DEE-6EC6-4A1C-8295-E911F3CED497}" presName="sibTrans" presStyleCnt="0"/>
      <dgm:spPr/>
    </dgm:pt>
    <dgm:pt modelId="{FE9AB26F-4454-4FF1-A06E-A3CE426E1143}" type="pres">
      <dgm:prSet presAssocID="{FA32AD0B-881A-4EA4-8FEB-7A3D27F01E87}" presName="compositeNode" presStyleCnt="0">
        <dgm:presLayoutVars>
          <dgm:bulletEnabled val="1"/>
        </dgm:presLayoutVars>
      </dgm:prSet>
      <dgm:spPr/>
    </dgm:pt>
    <dgm:pt modelId="{7D619C64-E155-404C-AD07-05B026A3A2DA}" type="pres">
      <dgm:prSet presAssocID="{FA32AD0B-881A-4EA4-8FEB-7A3D27F01E87}" presName="bgRect" presStyleLbl="alignNode1" presStyleIdx="1" presStyleCnt="3"/>
      <dgm:spPr/>
    </dgm:pt>
    <dgm:pt modelId="{D3D01E83-B8B8-431A-B8BB-420AAD80F77A}" type="pres">
      <dgm:prSet presAssocID="{445C7AED-0247-4767-B30F-33A2B18F26CE}" presName="sibTransNodeRect" presStyleLbl="alignNode1" presStyleIdx="1" presStyleCnt="3">
        <dgm:presLayoutVars>
          <dgm:chMax val="0"/>
          <dgm:bulletEnabled val="1"/>
        </dgm:presLayoutVars>
      </dgm:prSet>
      <dgm:spPr/>
    </dgm:pt>
    <dgm:pt modelId="{123C9A09-F182-4725-931C-6D8FBFFC9BC0}" type="pres">
      <dgm:prSet presAssocID="{FA32AD0B-881A-4EA4-8FEB-7A3D27F01E87}" presName="nodeRect" presStyleLbl="alignNode1" presStyleIdx="1" presStyleCnt="3">
        <dgm:presLayoutVars>
          <dgm:bulletEnabled val="1"/>
        </dgm:presLayoutVars>
      </dgm:prSet>
      <dgm:spPr/>
    </dgm:pt>
    <dgm:pt modelId="{231009D0-28DB-4CCA-8F4D-2F3B39F1FA8F}" type="pres">
      <dgm:prSet presAssocID="{445C7AED-0247-4767-B30F-33A2B18F26CE}" presName="sibTrans" presStyleCnt="0"/>
      <dgm:spPr/>
    </dgm:pt>
    <dgm:pt modelId="{4DB0B542-7C1B-423B-95F8-30B236D1FC89}" type="pres">
      <dgm:prSet presAssocID="{98AFD92E-D9C3-4279-947C-F3A777B41CF9}" presName="compositeNode" presStyleCnt="0">
        <dgm:presLayoutVars>
          <dgm:bulletEnabled val="1"/>
        </dgm:presLayoutVars>
      </dgm:prSet>
      <dgm:spPr/>
    </dgm:pt>
    <dgm:pt modelId="{FA9DCAD9-A865-4234-A7F2-F3130EE1615B}" type="pres">
      <dgm:prSet presAssocID="{98AFD92E-D9C3-4279-947C-F3A777B41CF9}" presName="bgRect" presStyleLbl="alignNode1" presStyleIdx="2" presStyleCnt="3"/>
      <dgm:spPr/>
    </dgm:pt>
    <dgm:pt modelId="{4C6F6E24-F2EC-4E40-92D0-1F25098CF379}" type="pres">
      <dgm:prSet presAssocID="{B03547C9-9621-4C5F-AF76-F0FD0CE548F9}" presName="sibTransNodeRect" presStyleLbl="alignNode1" presStyleIdx="2" presStyleCnt="3">
        <dgm:presLayoutVars>
          <dgm:chMax val="0"/>
          <dgm:bulletEnabled val="1"/>
        </dgm:presLayoutVars>
      </dgm:prSet>
      <dgm:spPr/>
    </dgm:pt>
    <dgm:pt modelId="{A17B51A6-8837-4BFF-B092-F91F2E2A785C}" type="pres">
      <dgm:prSet presAssocID="{98AFD92E-D9C3-4279-947C-F3A777B41CF9}" presName="nodeRect" presStyleLbl="alignNode1" presStyleIdx="2" presStyleCnt="3">
        <dgm:presLayoutVars>
          <dgm:bulletEnabled val="1"/>
        </dgm:presLayoutVars>
      </dgm:prSet>
      <dgm:spPr/>
    </dgm:pt>
  </dgm:ptLst>
  <dgm:cxnLst>
    <dgm:cxn modelId="{E366BB2A-948E-4F52-93A2-4B5D521E05D5}" type="presOf" srcId="{D1FF523A-6011-43BB-8B92-5DBD3B5288F8}" destId="{59F4D0AD-76E3-41B5-AA5E-78BC12ED2897}" srcOrd="0" destOrd="0" presId="urn:microsoft.com/office/officeart/2016/7/layout/LinearBlockProcessNumbered"/>
    <dgm:cxn modelId="{FEDA512E-4B3B-4928-A071-F971D3F0D68E}" type="presOf" srcId="{D1FF523A-6011-43BB-8B92-5DBD3B5288F8}" destId="{A149A0AD-8A5A-4889-BBDC-3E407F11E6D8}" srcOrd="1" destOrd="0" presId="urn:microsoft.com/office/officeart/2016/7/layout/LinearBlockProcessNumbered"/>
    <dgm:cxn modelId="{7F051364-B958-4C8E-ABA5-22A497D7FF39}" type="presOf" srcId="{B03547C9-9621-4C5F-AF76-F0FD0CE548F9}" destId="{4C6F6E24-F2EC-4E40-92D0-1F25098CF379}" srcOrd="0" destOrd="0" presId="urn:microsoft.com/office/officeart/2016/7/layout/LinearBlockProcessNumbered"/>
    <dgm:cxn modelId="{99E00A58-E329-4C20-BFF4-77E788E396E8}" type="presOf" srcId="{98AFD92E-D9C3-4279-947C-F3A777B41CF9}" destId="{FA9DCAD9-A865-4234-A7F2-F3130EE1615B}" srcOrd="0" destOrd="0" presId="urn:microsoft.com/office/officeart/2016/7/layout/LinearBlockProcessNumbered"/>
    <dgm:cxn modelId="{D58D4386-9F15-4D3A-AF6E-91DB104591F0}" type="presOf" srcId="{49370DEE-6EC6-4A1C-8295-E911F3CED497}" destId="{74F4D37F-F3F0-4731-AA59-97CF0670732D}" srcOrd="0" destOrd="0" presId="urn:microsoft.com/office/officeart/2016/7/layout/LinearBlockProcessNumbered"/>
    <dgm:cxn modelId="{86F47E96-B43A-4209-B079-ABE4B21C39A5}" type="presOf" srcId="{FA32AD0B-881A-4EA4-8FEB-7A3D27F01E87}" destId="{7D619C64-E155-404C-AD07-05B026A3A2DA}" srcOrd="0" destOrd="0" presId="urn:microsoft.com/office/officeart/2016/7/layout/LinearBlockProcessNumbered"/>
    <dgm:cxn modelId="{193977A9-249A-4EC2-BE94-AE84CEE9F10E}" srcId="{24AD1DE5-B46D-4E89-ACE4-2C50079D3512}" destId="{D1FF523A-6011-43BB-8B92-5DBD3B5288F8}" srcOrd="0" destOrd="0" parTransId="{E5AFF8E8-590C-421B-BC4F-D30E2087638D}" sibTransId="{49370DEE-6EC6-4A1C-8295-E911F3CED497}"/>
    <dgm:cxn modelId="{F652ABB7-052E-4C45-8B3D-715FA09F7D8B}" type="presOf" srcId="{445C7AED-0247-4767-B30F-33A2B18F26CE}" destId="{D3D01E83-B8B8-431A-B8BB-420AAD80F77A}" srcOrd="0" destOrd="0" presId="urn:microsoft.com/office/officeart/2016/7/layout/LinearBlockProcessNumbered"/>
    <dgm:cxn modelId="{8E6673B8-E37B-4C63-81AD-E60CFEF379B8}" srcId="{24AD1DE5-B46D-4E89-ACE4-2C50079D3512}" destId="{FA32AD0B-881A-4EA4-8FEB-7A3D27F01E87}" srcOrd="1" destOrd="0" parTransId="{B8AD53A8-AB8C-4D21-A93C-82B3DB8ED720}" sibTransId="{445C7AED-0247-4767-B30F-33A2B18F26CE}"/>
    <dgm:cxn modelId="{C0A5C6CE-4841-4918-A95D-436D055CFA59}" type="presOf" srcId="{24AD1DE5-B46D-4E89-ACE4-2C50079D3512}" destId="{574CAE2F-DBC9-4077-BC68-606E0A7AA8D0}" srcOrd="0" destOrd="0" presId="urn:microsoft.com/office/officeart/2016/7/layout/LinearBlockProcessNumbered"/>
    <dgm:cxn modelId="{D0A31EE4-FAFF-486D-BBDC-5EC8A897B1A0}" type="presOf" srcId="{FA32AD0B-881A-4EA4-8FEB-7A3D27F01E87}" destId="{123C9A09-F182-4725-931C-6D8FBFFC9BC0}" srcOrd="1" destOrd="0" presId="urn:microsoft.com/office/officeart/2016/7/layout/LinearBlockProcessNumbered"/>
    <dgm:cxn modelId="{C4D8FAF3-8426-401D-81DA-DAE2319B642E}" srcId="{24AD1DE5-B46D-4E89-ACE4-2C50079D3512}" destId="{98AFD92E-D9C3-4279-947C-F3A777B41CF9}" srcOrd="2" destOrd="0" parTransId="{EAD96D01-0874-4EEA-99CA-05F22053459E}" sibTransId="{B03547C9-9621-4C5F-AF76-F0FD0CE548F9}"/>
    <dgm:cxn modelId="{4ACB41F6-7988-46F2-BFA7-431ED419E5EC}" type="presOf" srcId="{98AFD92E-D9C3-4279-947C-F3A777B41CF9}" destId="{A17B51A6-8837-4BFF-B092-F91F2E2A785C}" srcOrd="1" destOrd="0" presId="urn:microsoft.com/office/officeart/2016/7/layout/LinearBlockProcessNumbered"/>
    <dgm:cxn modelId="{87E63203-185A-4554-B10D-6A40EC32DD3F}" type="presParOf" srcId="{574CAE2F-DBC9-4077-BC68-606E0A7AA8D0}" destId="{1DE36187-D10C-4291-8643-3DA14D191EA8}" srcOrd="0" destOrd="0" presId="urn:microsoft.com/office/officeart/2016/7/layout/LinearBlockProcessNumbered"/>
    <dgm:cxn modelId="{A7AF10A4-4DAA-457D-9ECF-E3CAFE91C9AA}" type="presParOf" srcId="{1DE36187-D10C-4291-8643-3DA14D191EA8}" destId="{59F4D0AD-76E3-41B5-AA5E-78BC12ED2897}" srcOrd="0" destOrd="0" presId="urn:microsoft.com/office/officeart/2016/7/layout/LinearBlockProcessNumbered"/>
    <dgm:cxn modelId="{702B4FBD-BB14-4CAF-AB9A-0DBD1B265E70}" type="presParOf" srcId="{1DE36187-D10C-4291-8643-3DA14D191EA8}" destId="{74F4D37F-F3F0-4731-AA59-97CF0670732D}" srcOrd="1" destOrd="0" presId="urn:microsoft.com/office/officeart/2016/7/layout/LinearBlockProcessNumbered"/>
    <dgm:cxn modelId="{B42DF7CF-E14E-4F55-9DEF-AEC1C5FEFECF}" type="presParOf" srcId="{1DE36187-D10C-4291-8643-3DA14D191EA8}" destId="{A149A0AD-8A5A-4889-BBDC-3E407F11E6D8}" srcOrd="2" destOrd="0" presId="urn:microsoft.com/office/officeart/2016/7/layout/LinearBlockProcessNumbered"/>
    <dgm:cxn modelId="{AD224C9C-8548-4E99-8E78-D0AAF6E4DDBB}" type="presParOf" srcId="{574CAE2F-DBC9-4077-BC68-606E0A7AA8D0}" destId="{4FACB6E5-6CA5-49A6-9EA3-59D811F686FD}" srcOrd="1" destOrd="0" presId="urn:microsoft.com/office/officeart/2016/7/layout/LinearBlockProcessNumbered"/>
    <dgm:cxn modelId="{FCF3CF2B-46F4-440E-B3E7-8AC8501C0066}" type="presParOf" srcId="{574CAE2F-DBC9-4077-BC68-606E0A7AA8D0}" destId="{FE9AB26F-4454-4FF1-A06E-A3CE426E1143}" srcOrd="2" destOrd="0" presId="urn:microsoft.com/office/officeart/2016/7/layout/LinearBlockProcessNumbered"/>
    <dgm:cxn modelId="{BDE5820F-96CE-4D08-A8B0-C872EAC16188}" type="presParOf" srcId="{FE9AB26F-4454-4FF1-A06E-A3CE426E1143}" destId="{7D619C64-E155-404C-AD07-05B026A3A2DA}" srcOrd="0" destOrd="0" presId="urn:microsoft.com/office/officeart/2016/7/layout/LinearBlockProcessNumbered"/>
    <dgm:cxn modelId="{67FF8CAF-053A-4C92-B399-C78647319A01}" type="presParOf" srcId="{FE9AB26F-4454-4FF1-A06E-A3CE426E1143}" destId="{D3D01E83-B8B8-431A-B8BB-420AAD80F77A}" srcOrd="1" destOrd="0" presId="urn:microsoft.com/office/officeart/2016/7/layout/LinearBlockProcessNumbered"/>
    <dgm:cxn modelId="{75303163-C500-43A3-AA0A-D8CFC84C89DE}" type="presParOf" srcId="{FE9AB26F-4454-4FF1-A06E-A3CE426E1143}" destId="{123C9A09-F182-4725-931C-6D8FBFFC9BC0}" srcOrd="2" destOrd="0" presId="urn:microsoft.com/office/officeart/2016/7/layout/LinearBlockProcessNumbered"/>
    <dgm:cxn modelId="{CF1679DC-6BFF-41B5-8378-BE0EE186EB7B}" type="presParOf" srcId="{574CAE2F-DBC9-4077-BC68-606E0A7AA8D0}" destId="{231009D0-28DB-4CCA-8F4D-2F3B39F1FA8F}" srcOrd="3" destOrd="0" presId="urn:microsoft.com/office/officeart/2016/7/layout/LinearBlockProcessNumbered"/>
    <dgm:cxn modelId="{0DCBC1A1-F32E-4997-A633-54B3063104E5}" type="presParOf" srcId="{574CAE2F-DBC9-4077-BC68-606E0A7AA8D0}" destId="{4DB0B542-7C1B-423B-95F8-30B236D1FC89}" srcOrd="4" destOrd="0" presId="urn:microsoft.com/office/officeart/2016/7/layout/LinearBlockProcessNumbered"/>
    <dgm:cxn modelId="{6B385254-9D28-4CC8-8A5D-C1D147EB7626}" type="presParOf" srcId="{4DB0B542-7C1B-423B-95F8-30B236D1FC89}" destId="{FA9DCAD9-A865-4234-A7F2-F3130EE1615B}" srcOrd="0" destOrd="0" presId="urn:microsoft.com/office/officeart/2016/7/layout/LinearBlockProcessNumbered"/>
    <dgm:cxn modelId="{05EB53A4-7947-48DB-9A9F-A41D07CDF84D}" type="presParOf" srcId="{4DB0B542-7C1B-423B-95F8-30B236D1FC89}" destId="{4C6F6E24-F2EC-4E40-92D0-1F25098CF379}" srcOrd="1" destOrd="0" presId="urn:microsoft.com/office/officeart/2016/7/layout/LinearBlockProcessNumbered"/>
    <dgm:cxn modelId="{A9333FA4-3269-46DD-AEB9-2C49BB4137F8}" type="presParOf" srcId="{4DB0B542-7C1B-423B-95F8-30B236D1FC89}" destId="{A17B51A6-8837-4BFF-B092-F91F2E2A785C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CA34BFF-F7BA-4ADF-9D52-600E0D6234BA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82913164-0626-47D1-9F4A-DD6803470729}">
      <dgm:prSet/>
      <dgm:spPr/>
      <dgm:t>
        <a:bodyPr/>
        <a:lstStyle/>
        <a:p>
          <a:pPr>
            <a:defRPr cap="all"/>
          </a:pPr>
          <a:r>
            <a:rPr lang="en-US" dirty="0"/>
            <a:t>newspapers, magazines, cardboard.</a:t>
          </a:r>
        </a:p>
      </dgm:t>
    </dgm:pt>
    <dgm:pt modelId="{68BEB311-6DEF-4A09-9807-6CAC47F125C1}" type="parTrans" cxnId="{96B0F04A-619C-4A37-B039-C021D169D7AA}">
      <dgm:prSet/>
      <dgm:spPr/>
      <dgm:t>
        <a:bodyPr/>
        <a:lstStyle/>
        <a:p>
          <a:endParaRPr lang="en-US"/>
        </a:p>
      </dgm:t>
    </dgm:pt>
    <dgm:pt modelId="{78A61B9C-527C-4590-9C83-D68A0279AFB6}" type="sibTrans" cxnId="{96B0F04A-619C-4A37-B039-C021D169D7AA}">
      <dgm:prSet/>
      <dgm:spPr/>
      <dgm:t>
        <a:bodyPr/>
        <a:lstStyle/>
        <a:p>
          <a:endParaRPr lang="en-US"/>
        </a:p>
      </dgm:t>
    </dgm:pt>
    <dgm:pt modelId="{9C4C7AA6-2EBB-4DB7-8F79-90A342E0D4C6}">
      <dgm:prSet/>
      <dgm:spPr/>
      <dgm:t>
        <a:bodyPr/>
        <a:lstStyle/>
        <a:p>
          <a:pPr>
            <a:defRPr cap="all"/>
          </a:pPr>
          <a:r>
            <a:rPr lang="en-US" dirty="0"/>
            <a:t>Plastic:</a:t>
          </a:r>
        </a:p>
        <a:p>
          <a:pPr>
            <a:defRPr cap="all"/>
          </a:pPr>
          <a:r>
            <a:rPr lang="en-US" dirty="0"/>
            <a:t> bottles, containers (check symbols).</a:t>
          </a:r>
        </a:p>
      </dgm:t>
    </dgm:pt>
    <dgm:pt modelId="{E885BAB6-A8FD-4D42-8A38-962C0111C6F7}" type="parTrans" cxnId="{40D93D50-5814-4E67-AE33-7355FAC85A5A}">
      <dgm:prSet/>
      <dgm:spPr/>
      <dgm:t>
        <a:bodyPr/>
        <a:lstStyle/>
        <a:p>
          <a:endParaRPr lang="en-US"/>
        </a:p>
      </dgm:t>
    </dgm:pt>
    <dgm:pt modelId="{A93C721C-93EB-4BC6-81B3-F66DD7114129}" type="sibTrans" cxnId="{40D93D50-5814-4E67-AE33-7355FAC85A5A}">
      <dgm:prSet/>
      <dgm:spPr/>
      <dgm:t>
        <a:bodyPr/>
        <a:lstStyle/>
        <a:p>
          <a:endParaRPr lang="en-US"/>
        </a:p>
      </dgm:t>
    </dgm:pt>
    <dgm:pt modelId="{E6A4EE92-8EC8-41AD-A675-55CF7B1DB6CA}">
      <dgm:prSet/>
      <dgm:spPr/>
      <dgm:t>
        <a:bodyPr/>
        <a:lstStyle/>
        <a:p>
          <a:pPr>
            <a:defRPr cap="all"/>
          </a:pPr>
          <a:r>
            <a:rPr lang="en-US" dirty="0"/>
            <a:t>Metal:</a:t>
          </a:r>
        </a:p>
        <a:p>
          <a:pPr>
            <a:defRPr cap="all"/>
          </a:pPr>
          <a:r>
            <a:rPr lang="en-US" dirty="0"/>
            <a:t> cans, foil</a:t>
          </a:r>
        </a:p>
      </dgm:t>
    </dgm:pt>
    <dgm:pt modelId="{97BAD507-13E8-4E14-8720-50D4DDB853C7}" type="parTrans" cxnId="{126EF9E0-5408-4533-9E8E-DD958780EA99}">
      <dgm:prSet/>
      <dgm:spPr/>
      <dgm:t>
        <a:bodyPr/>
        <a:lstStyle/>
        <a:p>
          <a:endParaRPr lang="en-US"/>
        </a:p>
      </dgm:t>
    </dgm:pt>
    <dgm:pt modelId="{71D011EE-7F5D-40A1-8108-F781BE71B15E}" type="sibTrans" cxnId="{126EF9E0-5408-4533-9E8E-DD958780EA99}">
      <dgm:prSet/>
      <dgm:spPr/>
      <dgm:t>
        <a:bodyPr/>
        <a:lstStyle/>
        <a:p>
          <a:endParaRPr lang="en-US"/>
        </a:p>
      </dgm:t>
    </dgm:pt>
    <dgm:pt modelId="{1C0A58BE-2956-4808-B8A2-7716A8ADE330}">
      <dgm:prSet/>
      <dgm:spPr/>
      <dgm:t>
        <a:bodyPr/>
        <a:lstStyle/>
        <a:p>
          <a:pPr>
            <a:defRPr cap="all"/>
          </a:pPr>
          <a:r>
            <a:rPr lang="en-US" dirty="0"/>
            <a:t>- Glass: </a:t>
          </a:r>
        </a:p>
        <a:p>
          <a:pPr>
            <a:defRPr cap="all"/>
          </a:pPr>
          <a:r>
            <a:rPr lang="en-US" dirty="0"/>
            <a:t>bottles and jars.</a:t>
          </a:r>
        </a:p>
      </dgm:t>
    </dgm:pt>
    <dgm:pt modelId="{406C7F25-46BE-4E37-BE98-E3BB46E081B2}" type="parTrans" cxnId="{A9A16A30-CEC7-46C6-8B6B-ADB5917B012C}">
      <dgm:prSet/>
      <dgm:spPr/>
      <dgm:t>
        <a:bodyPr/>
        <a:lstStyle/>
        <a:p>
          <a:endParaRPr lang="en-US"/>
        </a:p>
      </dgm:t>
    </dgm:pt>
    <dgm:pt modelId="{B8903540-2A06-4A97-BEE3-1142BF175151}" type="sibTrans" cxnId="{A9A16A30-CEC7-46C6-8B6B-ADB5917B012C}">
      <dgm:prSet/>
      <dgm:spPr/>
      <dgm:t>
        <a:bodyPr/>
        <a:lstStyle/>
        <a:p>
          <a:endParaRPr lang="en-US"/>
        </a:p>
      </dgm:t>
    </dgm:pt>
    <dgm:pt modelId="{C56C9B49-BD42-4EC3-8B5F-DA928534E5B4}" type="pres">
      <dgm:prSet presAssocID="{1CA34BFF-F7BA-4ADF-9D52-600E0D6234BA}" presName="root" presStyleCnt="0">
        <dgm:presLayoutVars>
          <dgm:dir/>
          <dgm:resizeHandles val="exact"/>
        </dgm:presLayoutVars>
      </dgm:prSet>
      <dgm:spPr/>
    </dgm:pt>
    <dgm:pt modelId="{9E76F001-A116-4BAE-BF1D-3E0DB8F5AEFD}" type="pres">
      <dgm:prSet presAssocID="{82913164-0626-47D1-9F4A-DD6803470729}" presName="compNode" presStyleCnt="0"/>
      <dgm:spPr/>
    </dgm:pt>
    <dgm:pt modelId="{6317393F-95C0-4DCD-8BE2-F5625DA13965}" type="pres">
      <dgm:prSet presAssocID="{82913164-0626-47D1-9F4A-DD6803470729}" presName="iconBgRect" presStyleLbl="bgShp" presStyleIdx="0" presStyleCnt="4"/>
      <dgm:spPr/>
    </dgm:pt>
    <dgm:pt modelId="{AD01C27E-4212-481F-B82B-0EEAE4F0991D}" type="pres">
      <dgm:prSet presAssocID="{82913164-0626-47D1-9F4A-DD6803470729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ewspaper"/>
        </a:ext>
      </dgm:extLst>
    </dgm:pt>
    <dgm:pt modelId="{766966FB-965D-48A2-B623-CAEAB1701BD9}" type="pres">
      <dgm:prSet presAssocID="{82913164-0626-47D1-9F4A-DD6803470729}" presName="spaceRect" presStyleCnt="0"/>
      <dgm:spPr/>
    </dgm:pt>
    <dgm:pt modelId="{5B271348-1373-4952-BFEB-EB6D790494AE}" type="pres">
      <dgm:prSet presAssocID="{82913164-0626-47D1-9F4A-DD6803470729}" presName="textRect" presStyleLbl="revTx" presStyleIdx="0" presStyleCnt="4">
        <dgm:presLayoutVars>
          <dgm:chMax val="1"/>
          <dgm:chPref val="1"/>
        </dgm:presLayoutVars>
      </dgm:prSet>
      <dgm:spPr/>
    </dgm:pt>
    <dgm:pt modelId="{E190782E-267F-4F8C-9F53-24A8E498C2B5}" type="pres">
      <dgm:prSet presAssocID="{78A61B9C-527C-4590-9C83-D68A0279AFB6}" presName="sibTrans" presStyleCnt="0"/>
      <dgm:spPr/>
    </dgm:pt>
    <dgm:pt modelId="{03ACBAAD-37E2-4CBE-B322-A638A52AA877}" type="pres">
      <dgm:prSet presAssocID="{9C4C7AA6-2EBB-4DB7-8F79-90A342E0D4C6}" presName="compNode" presStyleCnt="0"/>
      <dgm:spPr/>
    </dgm:pt>
    <dgm:pt modelId="{D36BD440-9B30-4A2B-B34B-0A9A1A43FA65}" type="pres">
      <dgm:prSet presAssocID="{9C4C7AA6-2EBB-4DB7-8F79-90A342E0D4C6}" presName="iconBgRect" presStyleLbl="bgShp" presStyleIdx="1" presStyleCnt="4"/>
      <dgm:spPr/>
    </dgm:pt>
    <dgm:pt modelId="{90A783F7-6587-4285-B3D5-8368C0925574}" type="pres">
      <dgm:prSet presAssocID="{9C4C7AA6-2EBB-4DB7-8F79-90A342E0D4C6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ttle"/>
        </a:ext>
      </dgm:extLst>
    </dgm:pt>
    <dgm:pt modelId="{DD4A6EC1-9F1A-41E7-9FF6-9321785E60FA}" type="pres">
      <dgm:prSet presAssocID="{9C4C7AA6-2EBB-4DB7-8F79-90A342E0D4C6}" presName="spaceRect" presStyleCnt="0"/>
      <dgm:spPr/>
    </dgm:pt>
    <dgm:pt modelId="{4F5EE644-1863-4544-A3AA-39F056D6DA0C}" type="pres">
      <dgm:prSet presAssocID="{9C4C7AA6-2EBB-4DB7-8F79-90A342E0D4C6}" presName="textRect" presStyleLbl="revTx" presStyleIdx="1" presStyleCnt="4">
        <dgm:presLayoutVars>
          <dgm:chMax val="1"/>
          <dgm:chPref val="1"/>
        </dgm:presLayoutVars>
      </dgm:prSet>
      <dgm:spPr/>
    </dgm:pt>
    <dgm:pt modelId="{57020B90-7C1A-4A4D-BE6A-2A735583AF8D}" type="pres">
      <dgm:prSet presAssocID="{A93C721C-93EB-4BC6-81B3-F66DD7114129}" presName="sibTrans" presStyleCnt="0"/>
      <dgm:spPr/>
    </dgm:pt>
    <dgm:pt modelId="{227A10F5-5D39-4901-B0F8-BD13CD689754}" type="pres">
      <dgm:prSet presAssocID="{E6A4EE92-8EC8-41AD-A675-55CF7B1DB6CA}" presName="compNode" presStyleCnt="0"/>
      <dgm:spPr/>
    </dgm:pt>
    <dgm:pt modelId="{0F544AF3-AE3C-4C7F-981C-960AB105C006}" type="pres">
      <dgm:prSet presAssocID="{E6A4EE92-8EC8-41AD-A675-55CF7B1DB6CA}" presName="iconBgRect" presStyleLbl="bgShp" presStyleIdx="2" presStyleCnt="4"/>
      <dgm:spPr/>
    </dgm:pt>
    <dgm:pt modelId="{36F5812C-BC81-41D8-B93B-B836C1213F70}" type="pres">
      <dgm:prSet presAssocID="{E6A4EE92-8EC8-41AD-A675-55CF7B1DB6CA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lue"/>
        </a:ext>
      </dgm:extLst>
    </dgm:pt>
    <dgm:pt modelId="{1F57FEEC-7C4D-4C04-A847-428162F2B778}" type="pres">
      <dgm:prSet presAssocID="{E6A4EE92-8EC8-41AD-A675-55CF7B1DB6CA}" presName="spaceRect" presStyleCnt="0"/>
      <dgm:spPr/>
    </dgm:pt>
    <dgm:pt modelId="{593B3573-E57E-4F52-8B60-64C240118E40}" type="pres">
      <dgm:prSet presAssocID="{E6A4EE92-8EC8-41AD-A675-55CF7B1DB6CA}" presName="textRect" presStyleLbl="revTx" presStyleIdx="2" presStyleCnt="4">
        <dgm:presLayoutVars>
          <dgm:chMax val="1"/>
          <dgm:chPref val="1"/>
        </dgm:presLayoutVars>
      </dgm:prSet>
      <dgm:spPr/>
    </dgm:pt>
    <dgm:pt modelId="{1E140D50-82AE-4A68-B117-2053B9A44C81}" type="pres">
      <dgm:prSet presAssocID="{71D011EE-7F5D-40A1-8108-F781BE71B15E}" presName="sibTrans" presStyleCnt="0"/>
      <dgm:spPr/>
    </dgm:pt>
    <dgm:pt modelId="{3C1D776C-BE5A-44BC-95B3-ABA08EF366AE}" type="pres">
      <dgm:prSet presAssocID="{1C0A58BE-2956-4808-B8A2-7716A8ADE330}" presName="compNode" presStyleCnt="0"/>
      <dgm:spPr/>
    </dgm:pt>
    <dgm:pt modelId="{02C0633D-9A65-4FB3-BD14-3AB9B7F069C3}" type="pres">
      <dgm:prSet presAssocID="{1C0A58BE-2956-4808-B8A2-7716A8ADE330}" presName="iconBgRect" presStyleLbl="bgShp" presStyleIdx="3" presStyleCnt="4"/>
      <dgm:spPr/>
    </dgm:pt>
    <dgm:pt modelId="{12176C99-4486-4B30-AC5C-737A3DCF0A3F}" type="pres">
      <dgm:prSet presAssocID="{1C0A58BE-2956-4808-B8A2-7716A8ADE330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apes"/>
        </a:ext>
      </dgm:extLst>
    </dgm:pt>
    <dgm:pt modelId="{50C5CF0A-646B-4011-8BDD-7AEB6C5AB862}" type="pres">
      <dgm:prSet presAssocID="{1C0A58BE-2956-4808-B8A2-7716A8ADE330}" presName="spaceRect" presStyleCnt="0"/>
      <dgm:spPr/>
    </dgm:pt>
    <dgm:pt modelId="{41EAF2AA-09D7-4DD6-B1CD-867B1A182F52}" type="pres">
      <dgm:prSet presAssocID="{1C0A58BE-2956-4808-B8A2-7716A8ADE330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20990C0D-74B8-4D19-AC22-11DC8BD7218A}" type="presOf" srcId="{1CA34BFF-F7BA-4ADF-9D52-600E0D6234BA}" destId="{C56C9B49-BD42-4EC3-8B5F-DA928534E5B4}" srcOrd="0" destOrd="0" presId="urn:microsoft.com/office/officeart/2018/5/layout/IconCircleLabelList"/>
    <dgm:cxn modelId="{A9A16A30-CEC7-46C6-8B6B-ADB5917B012C}" srcId="{1CA34BFF-F7BA-4ADF-9D52-600E0D6234BA}" destId="{1C0A58BE-2956-4808-B8A2-7716A8ADE330}" srcOrd="3" destOrd="0" parTransId="{406C7F25-46BE-4E37-BE98-E3BB46E081B2}" sibTransId="{B8903540-2A06-4A97-BEE3-1142BF175151}"/>
    <dgm:cxn modelId="{C651253B-BF99-4BB5-B80E-96311F064B9A}" type="presOf" srcId="{1C0A58BE-2956-4808-B8A2-7716A8ADE330}" destId="{41EAF2AA-09D7-4DD6-B1CD-867B1A182F52}" srcOrd="0" destOrd="0" presId="urn:microsoft.com/office/officeart/2018/5/layout/IconCircleLabelList"/>
    <dgm:cxn modelId="{47C4FB62-22A1-43E8-9C41-FA902FC3A8C3}" type="presOf" srcId="{82913164-0626-47D1-9F4A-DD6803470729}" destId="{5B271348-1373-4952-BFEB-EB6D790494AE}" srcOrd="0" destOrd="0" presId="urn:microsoft.com/office/officeart/2018/5/layout/IconCircleLabelList"/>
    <dgm:cxn modelId="{96B0F04A-619C-4A37-B039-C021D169D7AA}" srcId="{1CA34BFF-F7BA-4ADF-9D52-600E0D6234BA}" destId="{82913164-0626-47D1-9F4A-DD6803470729}" srcOrd="0" destOrd="0" parTransId="{68BEB311-6DEF-4A09-9807-6CAC47F125C1}" sibTransId="{78A61B9C-527C-4590-9C83-D68A0279AFB6}"/>
    <dgm:cxn modelId="{E933E76B-B802-4E88-A95F-E244F9E8CA96}" type="presOf" srcId="{E6A4EE92-8EC8-41AD-A675-55CF7B1DB6CA}" destId="{593B3573-E57E-4F52-8B60-64C240118E40}" srcOrd="0" destOrd="0" presId="urn:microsoft.com/office/officeart/2018/5/layout/IconCircleLabelList"/>
    <dgm:cxn modelId="{40D93D50-5814-4E67-AE33-7355FAC85A5A}" srcId="{1CA34BFF-F7BA-4ADF-9D52-600E0D6234BA}" destId="{9C4C7AA6-2EBB-4DB7-8F79-90A342E0D4C6}" srcOrd="1" destOrd="0" parTransId="{E885BAB6-A8FD-4D42-8A38-962C0111C6F7}" sibTransId="{A93C721C-93EB-4BC6-81B3-F66DD7114129}"/>
    <dgm:cxn modelId="{D9C208D7-E16E-4950-8DE9-6EDCEB58A33E}" type="presOf" srcId="{9C4C7AA6-2EBB-4DB7-8F79-90A342E0D4C6}" destId="{4F5EE644-1863-4544-A3AA-39F056D6DA0C}" srcOrd="0" destOrd="0" presId="urn:microsoft.com/office/officeart/2018/5/layout/IconCircleLabelList"/>
    <dgm:cxn modelId="{126EF9E0-5408-4533-9E8E-DD958780EA99}" srcId="{1CA34BFF-F7BA-4ADF-9D52-600E0D6234BA}" destId="{E6A4EE92-8EC8-41AD-A675-55CF7B1DB6CA}" srcOrd="2" destOrd="0" parTransId="{97BAD507-13E8-4E14-8720-50D4DDB853C7}" sibTransId="{71D011EE-7F5D-40A1-8108-F781BE71B15E}"/>
    <dgm:cxn modelId="{9E07C93A-4EA4-4809-B705-201531BC87FA}" type="presParOf" srcId="{C56C9B49-BD42-4EC3-8B5F-DA928534E5B4}" destId="{9E76F001-A116-4BAE-BF1D-3E0DB8F5AEFD}" srcOrd="0" destOrd="0" presId="urn:microsoft.com/office/officeart/2018/5/layout/IconCircleLabelList"/>
    <dgm:cxn modelId="{C236F7C6-EDD2-413D-B127-C4C15A33B64E}" type="presParOf" srcId="{9E76F001-A116-4BAE-BF1D-3E0DB8F5AEFD}" destId="{6317393F-95C0-4DCD-8BE2-F5625DA13965}" srcOrd="0" destOrd="0" presId="urn:microsoft.com/office/officeart/2018/5/layout/IconCircleLabelList"/>
    <dgm:cxn modelId="{D1B77835-8E5F-462B-878F-B153A384E00F}" type="presParOf" srcId="{9E76F001-A116-4BAE-BF1D-3E0DB8F5AEFD}" destId="{AD01C27E-4212-481F-B82B-0EEAE4F0991D}" srcOrd="1" destOrd="0" presId="urn:microsoft.com/office/officeart/2018/5/layout/IconCircleLabelList"/>
    <dgm:cxn modelId="{F2C91B43-6A19-426F-91F6-5F90D8158F86}" type="presParOf" srcId="{9E76F001-A116-4BAE-BF1D-3E0DB8F5AEFD}" destId="{766966FB-965D-48A2-B623-CAEAB1701BD9}" srcOrd="2" destOrd="0" presId="urn:microsoft.com/office/officeart/2018/5/layout/IconCircleLabelList"/>
    <dgm:cxn modelId="{BD026494-5241-4018-AD5C-1B4FF9DAEFA6}" type="presParOf" srcId="{9E76F001-A116-4BAE-BF1D-3E0DB8F5AEFD}" destId="{5B271348-1373-4952-BFEB-EB6D790494AE}" srcOrd="3" destOrd="0" presId="urn:microsoft.com/office/officeart/2018/5/layout/IconCircleLabelList"/>
    <dgm:cxn modelId="{B4D94F7E-259E-4A4F-B050-690927C3C767}" type="presParOf" srcId="{C56C9B49-BD42-4EC3-8B5F-DA928534E5B4}" destId="{E190782E-267F-4F8C-9F53-24A8E498C2B5}" srcOrd="1" destOrd="0" presId="urn:microsoft.com/office/officeart/2018/5/layout/IconCircleLabelList"/>
    <dgm:cxn modelId="{B7225753-9263-48A5-8803-61F3D5B7DF17}" type="presParOf" srcId="{C56C9B49-BD42-4EC3-8B5F-DA928534E5B4}" destId="{03ACBAAD-37E2-4CBE-B322-A638A52AA877}" srcOrd="2" destOrd="0" presId="urn:microsoft.com/office/officeart/2018/5/layout/IconCircleLabelList"/>
    <dgm:cxn modelId="{F02D382C-296E-4C53-B4A6-526D1367C2D9}" type="presParOf" srcId="{03ACBAAD-37E2-4CBE-B322-A638A52AA877}" destId="{D36BD440-9B30-4A2B-B34B-0A9A1A43FA65}" srcOrd="0" destOrd="0" presId="urn:microsoft.com/office/officeart/2018/5/layout/IconCircleLabelList"/>
    <dgm:cxn modelId="{0374AC22-AF48-41FA-9ACD-5B9B787F21A5}" type="presParOf" srcId="{03ACBAAD-37E2-4CBE-B322-A638A52AA877}" destId="{90A783F7-6587-4285-B3D5-8368C0925574}" srcOrd="1" destOrd="0" presId="urn:microsoft.com/office/officeart/2018/5/layout/IconCircleLabelList"/>
    <dgm:cxn modelId="{B0D93CFE-53B2-4ADE-9CF0-F06F279723F3}" type="presParOf" srcId="{03ACBAAD-37E2-4CBE-B322-A638A52AA877}" destId="{DD4A6EC1-9F1A-41E7-9FF6-9321785E60FA}" srcOrd="2" destOrd="0" presId="urn:microsoft.com/office/officeart/2018/5/layout/IconCircleLabelList"/>
    <dgm:cxn modelId="{6655655F-1031-4473-9B7D-6C8403E2E7D5}" type="presParOf" srcId="{03ACBAAD-37E2-4CBE-B322-A638A52AA877}" destId="{4F5EE644-1863-4544-A3AA-39F056D6DA0C}" srcOrd="3" destOrd="0" presId="urn:microsoft.com/office/officeart/2018/5/layout/IconCircleLabelList"/>
    <dgm:cxn modelId="{50DA31F1-8458-4B4E-83F5-7BAE84C9FB07}" type="presParOf" srcId="{C56C9B49-BD42-4EC3-8B5F-DA928534E5B4}" destId="{57020B90-7C1A-4A4D-BE6A-2A735583AF8D}" srcOrd="3" destOrd="0" presId="urn:microsoft.com/office/officeart/2018/5/layout/IconCircleLabelList"/>
    <dgm:cxn modelId="{DA4983C6-3E37-4E7E-91FB-05AFACAF980C}" type="presParOf" srcId="{C56C9B49-BD42-4EC3-8B5F-DA928534E5B4}" destId="{227A10F5-5D39-4901-B0F8-BD13CD689754}" srcOrd="4" destOrd="0" presId="urn:microsoft.com/office/officeart/2018/5/layout/IconCircleLabelList"/>
    <dgm:cxn modelId="{37471AC8-3511-46E0-93BF-C506E655F360}" type="presParOf" srcId="{227A10F5-5D39-4901-B0F8-BD13CD689754}" destId="{0F544AF3-AE3C-4C7F-981C-960AB105C006}" srcOrd="0" destOrd="0" presId="urn:microsoft.com/office/officeart/2018/5/layout/IconCircleLabelList"/>
    <dgm:cxn modelId="{187A2E9C-CD21-4579-95A8-A0357BA44774}" type="presParOf" srcId="{227A10F5-5D39-4901-B0F8-BD13CD689754}" destId="{36F5812C-BC81-41D8-B93B-B836C1213F70}" srcOrd="1" destOrd="0" presId="urn:microsoft.com/office/officeart/2018/5/layout/IconCircleLabelList"/>
    <dgm:cxn modelId="{E635A4F1-62B2-4B3D-9007-404CB31E751F}" type="presParOf" srcId="{227A10F5-5D39-4901-B0F8-BD13CD689754}" destId="{1F57FEEC-7C4D-4C04-A847-428162F2B778}" srcOrd="2" destOrd="0" presId="urn:microsoft.com/office/officeart/2018/5/layout/IconCircleLabelList"/>
    <dgm:cxn modelId="{CD6DE756-EB78-48E6-882E-3FA897D75C6F}" type="presParOf" srcId="{227A10F5-5D39-4901-B0F8-BD13CD689754}" destId="{593B3573-E57E-4F52-8B60-64C240118E40}" srcOrd="3" destOrd="0" presId="urn:microsoft.com/office/officeart/2018/5/layout/IconCircleLabelList"/>
    <dgm:cxn modelId="{B181CD7E-00D4-41E3-A8F2-8FB295449F55}" type="presParOf" srcId="{C56C9B49-BD42-4EC3-8B5F-DA928534E5B4}" destId="{1E140D50-82AE-4A68-B117-2053B9A44C81}" srcOrd="5" destOrd="0" presId="urn:microsoft.com/office/officeart/2018/5/layout/IconCircleLabelList"/>
    <dgm:cxn modelId="{CB59A5B2-E482-40E3-B169-F26C41A17C29}" type="presParOf" srcId="{C56C9B49-BD42-4EC3-8B5F-DA928534E5B4}" destId="{3C1D776C-BE5A-44BC-95B3-ABA08EF366AE}" srcOrd="6" destOrd="0" presId="urn:microsoft.com/office/officeart/2018/5/layout/IconCircleLabelList"/>
    <dgm:cxn modelId="{EBD129FC-BE6C-49FE-8329-B66640855451}" type="presParOf" srcId="{3C1D776C-BE5A-44BC-95B3-ABA08EF366AE}" destId="{02C0633D-9A65-4FB3-BD14-3AB9B7F069C3}" srcOrd="0" destOrd="0" presId="urn:microsoft.com/office/officeart/2018/5/layout/IconCircleLabelList"/>
    <dgm:cxn modelId="{AAF3F52E-7FB7-4793-823E-8352B756A864}" type="presParOf" srcId="{3C1D776C-BE5A-44BC-95B3-ABA08EF366AE}" destId="{12176C99-4486-4B30-AC5C-737A3DCF0A3F}" srcOrd="1" destOrd="0" presId="urn:microsoft.com/office/officeart/2018/5/layout/IconCircleLabelList"/>
    <dgm:cxn modelId="{2FD60012-FBBE-4532-810D-17CDC549A84B}" type="presParOf" srcId="{3C1D776C-BE5A-44BC-95B3-ABA08EF366AE}" destId="{50C5CF0A-646B-4011-8BDD-7AEB6C5AB862}" srcOrd="2" destOrd="0" presId="urn:microsoft.com/office/officeart/2018/5/layout/IconCircleLabelList"/>
    <dgm:cxn modelId="{CB1838F6-CB85-499B-8290-D4543E692E5E}" type="presParOf" srcId="{3C1D776C-BE5A-44BC-95B3-ABA08EF366AE}" destId="{41EAF2AA-09D7-4DD6-B1CD-867B1A182F52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F5AF6C2-27CF-4158-A0B6-720286D1CD20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6_2" csCatId="accent6" phldr="1"/>
      <dgm:spPr/>
      <dgm:t>
        <a:bodyPr/>
        <a:lstStyle/>
        <a:p>
          <a:endParaRPr lang="en-US"/>
        </a:p>
      </dgm:t>
    </dgm:pt>
    <dgm:pt modelId="{2DE705F6-4016-4ADC-B9C1-31870E8D988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-Plastics: Items like plastic bags, hoses, and wires wrap around the spinning machinery. This causes dangerous clogs that workers have to cut out by hand.</a:t>
          </a:r>
        </a:p>
      </dgm:t>
    </dgm:pt>
    <dgm:pt modelId="{6E5D766D-371C-47B5-9326-D58CF94DAF46}" type="parTrans" cxnId="{F514EAA9-03F0-4545-9178-502CF9FB79AC}">
      <dgm:prSet/>
      <dgm:spPr/>
      <dgm:t>
        <a:bodyPr/>
        <a:lstStyle/>
        <a:p>
          <a:endParaRPr lang="en-US"/>
        </a:p>
      </dgm:t>
    </dgm:pt>
    <dgm:pt modelId="{090EAA99-C548-4FF4-8ECA-AFE8810E4796}" type="sibTrans" cxnId="{F514EAA9-03F0-4545-9178-502CF9FB79AC}">
      <dgm:prSet/>
      <dgm:spPr/>
      <dgm:t>
        <a:bodyPr/>
        <a:lstStyle/>
        <a:p>
          <a:endParaRPr lang="en-US"/>
        </a:p>
      </dgm:t>
    </dgm:pt>
    <dgm:pt modelId="{860F094F-C191-4CEE-A944-DEA89F0FF21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 Contamination: This happens through "</a:t>
          </a:r>
          <a:r>
            <a:rPr lang="en-US" dirty="0" err="1"/>
            <a:t>wishcycling</a:t>
          </a:r>
          <a:r>
            <a:rPr lang="en-US" dirty="0"/>
            <a:t>“ which means putting trash in the bin hoping it's recyclable. One greasy pizza box or half-full soda bottle can soak a whole load of paper, making it useless trash.</a:t>
          </a:r>
        </a:p>
      </dgm:t>
    </dgm:pt>
    <dgm:pt modelId="{3CD2DB11-7559-4EB0-91B5-825CFFEC1B1A}" type="parTrans" cxnId="{3D3DAE21-6D11-4442-B87A-CBFDDD968D45}">
      <dgm:prSet/>
      <dgm:spPr/>
      <dgm:t>
        <a:bodyPr/>
        <a:lstStyle/>
        <a:p>
          <a:endParaRPr lang="en-US"/>
        </a:p>
      </dgm:t>
    </dgm:pt>
    <dgm:pt modelId="{62CE9331-4DC1-4D44-8CB5-30EB37024746}" type="sibTrans" cxnId="{3D3DAE21-6D11-4442-B87A-CBFDDD968D45}">
      <dgm:prSet/>
      <dgm:spPr/>
      <dgm:t>
        <a:bodyPr/>
        <a:lstStyle/>
        <a:p>
          <a:endParaRPr lang="en-US"/>
        </a:p>
      </dgm:t>
    </dgm:pt>
    <dgm:pt modelId="{A79EEC79-C4BF-4A35-9DBE-85D2C47DA8A7}" type="pres">
      <dgm:prSet presAssocID="{1F5AF6C2-27CF-4158-A0B6-720286D1CD20}" presName="root" presStyleCnt="0">
        <dgm:presLayoutVars>
          <dgm:dir/>
          <dgm:resizeHandles val="exact"/>
        </dgm:presLayoutVars>
      </dgm:prSet>
      <dgm:spPr/>
    </dgm:pt>
    <dgm:pt modelId="{B7352211-3A1E-4B90-86F0-E2E1B5E1B468}" type="pres">
      <dgm:prSet presAssocID="{2DE705F6-4016-4ADC-B9C1-31870E8D9885}" presName="compNode" presStyleCnt="0"/>
      <dgm:spPr/>
    </dgm:pt>
    <dgm:pt modelId="{FA87748E-EE2F-49C7-91C0-E675305EC76C}" type="pres">
      <dgm:prSet presAssocID="{2DE705F6-4016-4ADC-B9C1-31870E8D9885}" presName="bgRect" presStyleLbl="bgShp" presStyleIdx="0" presStyleCnt="2"/>
      <dgm:spPr/>
    </dgm:pt>
    <dgm:pt modelId="{80AF1580-897E-43F9-83A2-1C8B0B02FD5D}" type="pres">
      <dgm:prSet presAssocID="{2DE705F6-4016-4ADC-B9C1-31870E8D9885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aw blade"/>
        </a:ext>
      </dgm:extLst>
    </dgm:pt>
    <dgm:pt modelId="{4986DA6E-DA20-4CDF-B7B4-DBCA4015CCFB}" type="pres">
      <dgm:prSet presAssocID="{2DE705F6-4016-4ADC-B9C1-31870E8D9885}" presName="spaceRect" presStyleCnt="0"/>
      <dgm:spPr/>
    </dgm:pt>
    <dgm:pt modelId="{0B1ECCFB-269D-4D8E-BD95-0BCD2E28B66B}" type="pres">
      <dgm:prSet presAssocID="{2DE705F6-4016-4ADC-B9C1-31870E8D9885}" presName="parTx" presStyleLbl="revTx" presStyleIdx="0" presStyleCnt="2">
        <dgm:presLayoutVars>
          <dgm:chMax val="0"/>
          <dgm:chPref val="0"/>
        </dgm:presLayoutVars>
      </dgm:prSet>
      <dgm:spPr/>
    </dgm:pt>
    <dgm:pt modelId="{CAC84BC2-0654-407B-A12A-99723EEC1E39}" type="pres">
      <dgm:prSet presAssocID="{090EAA99-C548-4FF4-8ECA-AFE8810E4796}" presName="sibTrans" presStyleCnt="0"/>
      <dgm:spPr/>
    </dgm:pt>
    <dgm:pt modelId="{BB55D47E-D83A-485B-8712-07CC73A490C5}" type="pres">
      <dgm:prSet presAssocID="{860F094F-C191-4CEE-A944-DEA89F0FF214}" presName="compNode" presStyleCnt="0"/>
      <dgm:spPr/>
    </dgm:pt>
    <dgm:pt modelId="{14A79E91-AA8C-4F6B-AEB4-C7570B318EE9}" type="pres">
      <dgm:prSet presAssocID="{860F094F-C191-4CEE-A944-DEA89F0FF214}" presName="bgRect" presStyleLbl="bgShp" presStyleIdx="1" presStyleCnt="2"/>
      <dgm:spPr/>
    </dgm:pt>
    <dgm:pt modelId="{C00BD93D-6290-46D2-9A11-2835AD5D1630}" type="pres">
      <dgm:prSet presAssocID="{860F094F-C191-4CEE-A944-DEA89F0FF214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rbage"/>
        </a:ext>
      </dgm:extLst>
    </dgm:pt>
    <dgm:pt modelId="{0092FAF4-1F7B-4DF2-959B-B8DFDE8B74F5}" type="pres">
      <dgm:prSet presAssocID="{860F094F-C191-4CEE-A944-DEA89F0FF214}" presName="spaceRect" presStyleCnt="0"/>
      <dgm:spPr/>
    </dgm:pt>
    <dgm:pt modelId="{630AD160-1065-4980-9E79-5AA078FC524F}" type="pres">
      <dgm:prSet presAssocID="{860F094F-C191-4CEE-A944-DEA89F0FF214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3D3DAE21-6D11-4442-B87A-CBFDDD968D45}" srcId="{1F5AF6C2-27CF-4158-A0B6-720286D1CD20}" destId="{860F094F-C191-4CEE-A944-DEA89F0FF214}" srcOrd="1" destOrd="0" parTransId="{3CD2DB11-7559-4EB0-91B5-825CFFEC1B1A}" sibTransId="{62CE9331-4DC1-4D44-8CB5-30EB37024746}"/>
    <dgm:cxn modelId="{CB1E1D55-E1FC-44F3-B4D5-39207A8DC011}" type="presOf" srcId="{2DE705F6-4016-4ADC-B9C1-31870E8D9885}" destId="{0B1ECCFB-269D-4D8E-BD95-0BCD2E28B66B}" srcOrd="0" destOrd="0" presId="urn:microsoft.com/office/officeart/2018/2/layout/IconVerticalSolidList"/>
    <dgm:cxn modelId="{2C1FEC7B-90EF-44E0-A87A-8D1A87F30658}" type="presOf" srcId="{860F094F-C191-4CEE-A944-DEA89F0FF214}" destId="{630AD160-1065-4980-9E79-5AA078FC524F}" srcOrd="0" destOrd="0" presId="urn:microsoft.com/office/officeart/2018/2/layout/IconVerticalSolidList"/>
    <dgm:cxn modelId="{16B0D98F-38EA-4EDE-B8DC-959B681AC145}" type="presOf" srcId="{1F5AF6C2-27CF-4158-A0B6-720286D1CD20}" destId="{A79EEC79-C4BF-4A35-9DBE-85D2C47DA8A7}" srcOrd="0" destOrd="0" presId="urn:microsoft.com/office/officeart/2018/2/layout/IconVerticalSolidList"/>
    <dgm:cxn modelId="{F514EAA9-03F0-4545-9178-502CF9FB79AC}" srcId="{1F5AF6C2-27CF-4158-A0B6-720286D1CD20}" destId="{2DE705F6-4016-4ADC-B9C1-31870E8D9885}" srcOrd="0" destOrd="0" parTransId="{6E5D766D-371C-47B5-9326-D58CF94DAF46}" sibTransId="{090EAA99-C548-4FF4-8ECA-AFE8810E4796}"/>
    <dgm:cxn modelId="{556B8F2F-1988-494E-8247-204E0FB07429}" type="presParOf" srcId="{A79EEC79-C4BF-4A35-9DBE-85D2C47DA8A7}" destId="{B7352211-3A1E-4B90-86F0-E2E1B5E1B468}" srcOrd="0" destOrd="0" presId="urn:microsoft.com/office/officeart/2018/2/layout/IconVerticalSolidList"/>
    <dgm:cxn modelId="{6EDD1B31-D289-48B1-835C-1892B7E32F6E}" type="presParOf" srcId="{B7352211-3A1E-4B90-86F0-E2E1B5E1B468}" destId="{FA87748E-EE2F-49C7-91C0-E675305EC76C}" srcOrd="0" destOrd="0" presId="urn:microsoft.com/office/officeart/2018/2/layout/IconVerticalSolidList"/>
    <dgm:cxn modelId="{AEF18DCB-8B6C-45FE-9B6B-C751787DAE1E}" type="presParOf" srcId="{B7352211-3A1E-4B90-86F0-E2E1B5E1B468}" destId="{80AF1580-897E-43F9-83A2-1C8B0B02FD5D}" srcOrd="1" destOrd="0" presId="urn:microsoft.com/office/officeart/2018/2/layout/IconVerticalSolidList"/>
    <dgm:cxn modelId="{3F76D90C-5F12-4F8C-9592-147DF5E3481D}" type="presParOf" srcId="{B7352211-3A1E-4B90-86F0-E2E1B5E1B468}" destId="{4986DA6E-DA20-4CDF-B7B4-DBCA4015CCFB}" srcOrd="2" destOrd="0" presId="urn:microsoft.com/office/officeart/2018/2/layout/IconVerticalSolidList"/>
    <dgm:cxn modelId="{1B2AE3D2-39C1-4F2D-ACDB-DF5CB19C1264}" type="presParOf" srcId="{B7352211-3A1E-4B90-86F0-E2E1B5E1B468}" destId="{0B1ECCFB-269D-4D8E-BD95-0BCD2E28B66B}" srcOrd="3" destOrd="0" presId="urn:microsoft.com/office/officeart/2018/2/layout/IconVerticalSolidList"/>
    <dgm:cxn modelId="{CFBAED35-1798-445A-8BE4-B6EA9F859953}" type="presParOf" srcId="{A79EEC79-C4BF-4A35-9DBE-85D2C47DA8A7}" destId="{CAC84BC2-0654-407B-A12A-99723EEC1E39}" srcOrd="1" destOrd="0" presId="urn:microsoft.com/office/officeart/2018/2/layout/IconVerticalSolidList"/>
    <dgm:cxn modelId="{3B410FFD-7F32-43D2-96B3-4ED2BE5D619A}" type="presParOf" srcId="{A79EEC79-C4BF-4A35-9DBE-85D2C47DA8A7}" destId="{BB55D47E-D83A-485B-8712-07CC73A490C5}" srcOrd="2" destOrd="0" presId="urn:microsoft.com/office/officeart/2018/2/layout/IconVerticalSolidList"/>
    <dgm:cxn modelId="{EAB3580B-BDA4-4540-A648-D6CA77769C17}" type="presParOf" srcId="{BB55D47E-D83A-485B-8712-07CC73A490C5}" destId="{14A79E91-AA8C-4F6B-AEB4-C7570B318EE9}" srcOrd="0" destOrd="0" presId="urn:microsoft.com/office/officeart/2018/2/layout/IconVerticalSolidList"/>
    <dgm:cxn modelId="{9D25AF6A-1B3A-4BC7-BAF2-98D514BF8635}" type="presParOf" srcId="{BB55D47E-D83A-485B-8712-07CC73A490C5}" destId="{C00BD93D-6290-46D2-9A11-2835AD5D1630}" srcOrd="1" destOrd="0" presId="urn:microsoft.com/office/officeart/2018/2/layout/IconVerticalSolidList"/>
    <dgm:cxn modelId="{F9351C86-3FAF-4654-BD37-599675455B57}" type="presParOf" srcId="{BB55D47E-D83A-485B-8712-07CC73A490C5}" destId="{0092FAF4-1F7B-4DF2-959B-B8DFDE8B74F5}" srcOrd="2" destOrd="0" presId="urn:microsoft.com/office/officeart/2018/2/layout/IconVerticalSolidList"/>
    <dgm:cxn modelId="{B8B6BAF0-C03E-4113-BB89-4EF731E02F88}" type="presParOf" srcId="{BB55D47E-D83A-485B-8712-07CC73A490C5}" destId="{630AD160-1065-4980-9E79-5AA078FC524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6319540-FD74-48FE-B7DE-E05CE93BC379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F4EA527-7C14-4933-A72D-7038291B6225}">
      <dgm:prSet/>
      <dgm:spPr/>
      <dgm:t>
        <a:bodyPr/>
        <a:lstStyle/>
        <a:p>
          <a:r>
            <a:rPr lang="en-US" dirty="0"/>
            <a:t> Machine damage from incorrect items.</a:t>
          </a:r>
        </a:p>
      </dgm:t>
    </dgm:pt>
    <dgm:pt modelId="{25C1173A-21A0-48D7-BB43-375DC7D8FCD8}" type="parTrans" cxnId="{25438EBF-3CB6-41BF-BE49-FDD9C18CA9EB}">
      <dgm:prSet/>
      <dgm:spPr/>
      <dgm:t>
        <a:bodyPr/>
        <a:lstStyle/>
        <a:p>
          <a:endParaRPr lang="en-US"/>
        </a:p>
      </dgm:t>
    </dgm:pt>
    <dgm:pt modelId="{410C9612-1092-4A22-A91D-4CF92777ADF6}" type="sibTrans" cxnId="{25438EBF-3CB6-41BF-BE49-FDD9C18CA9EB}">
      <dgm:prSet/>
      <dgm:spPr/>
      <dgm:t>
        <a:bodyPr/>
        <a:lstStyle/>
        <a:p>
          <a:endParaRPr lang="en-US"/>
        </a:p>
      </dgm:t>
    </dgm:pt>
    <dgm:pt modelId="{B71C0522-3A15-4DB5-B1AA-D2850C369173}">
      <dgm:prSet/>
      <dgm:spPr/>
      <dgm:t>
        <a:bodyPr/>
        <a:lstStyle/>
        <a:p>
          <a:r>
            <a:rPr lang="en-US" dirty="0"/>
            <a:t>Rejected loads increase waste.</a:t>
          </a:r>
        </a:p>
      </dgm:t>
    </dgm:pt>
    <dgm:pt modelId="{411620A1-BBA9-4BA9-A595-002192D71069}" type="parTrans" cxnId="{CD14532B-1345-406B-B9A0-415329F98E0B}">
      <dgm:prSet/>
      <dgm:spPr/>
      <dgm:t>
        <a:bodyPr/>
        <a:lstStyle/>
        <a:p>
          <a:endParaRPr lang="en-US"/>
        </a:p>
      </dgm:t>
    </dgm:pt>
    <dgm:pt modelId="{47C4A491-96F0-4D14-B243-CFCF8B6072D5}" type="sibTrans" cxnId="{CD14532B-1345-406B-B9A0-415329F98E0B}">
      <dgm:prSet/>
      <dgm:spPr/>
      <dgm:t>
        <a:bodyPr/>
        <a:lstStyle/>
        <a:p>
          <a:endParaRPr lang="en-US"/>
        </a:p>
      </dgm:t>
    </dgm:pt>
    <dgm:pt modelId="{71DC6D37-85C2-4B1C-B8CB-75DB69049A67}">
      <dgm:prSet/>
      <dgm:spPr/>
      <dgm:t>
        <a:bodyPr/>
        <a:lstStyle/>
        <a:p>
          <a:r>
            <a:rPr lang="en-US" dirty="0"/>
            <a:t>Higher costs for recycling facilities.</a:t>
          </a:r>
        </a:p>
      </dgm:t>
    </dgm:pt>
    <dgm:pt modelId="{E20B9B9F-E0FE-47D8-80AA-2076B3BAB3BA}" type="parTrans" cxnId="{51483638-BB5A-464D-A080-F71B1BDCA732}">
      <dgm:prSet/>
      <dgm:spPr/>
      <dgm:t>
        <a:bodyPr/>
        <a:lstStyle/>
        <a:p>
          <a:endParaRPr lang="en-US"/>
        </a:p>
      </dgm:t>
    </dgm:pt>
    <dgm:pt modelId="{EC22B765-718A-4E61-B072-AFA9F7ABD01E}" type="sibTrans" cxnId="{51483638-BB5A-464D-A080-F71B1BDCA732}">
      <dgm:prSet/>
      <dgm:spPr/>
      <dgm:t>
        <a:bodyPr/>
        <a:lstStyle/>
        <a:p>
          <a:endParaRPr lang="en-US"/>
        </a:p>
      </dgm:t>
    </dgm:pt>
    <dgm:pt modelId="{6CC6BDFC-7032-4B05-9AE9-31B4348F3DFC}" type="pres">
      <dgm:prSet presAssocID="{76319540-FD74-48FE-B7DE-E05CE93BC379}" presName="diagram" presStyleCnt="0">
        <dgm:presLayoutVars>
          <dgm:dir/>
          <dgm:resizeHandles val="exact"/>
        </dgm:presLayoutVars>
      </dgm:prSet>
      <dgm:spPr/>
    </dgm:pt>
    <dgm:pt modelId="{6C4A1CB3-32AF-4764-A8D6-EBD1CA614E0A}" type="pres">
      <dgm:prSet presAssocID="{0F4EA527-7C14-4933-A72D-7038291B6225}" presName="node" presStyleLbl="node1" presStyleIdx="0" presStyleCnt="3">
        <dgm:presLayoutVars>
          <dgm:bulletEnabled val="1"/>
        </dgm:presLayoutVars>
      </dgm:prSet>
      <dgm:spPr/>
    </dgm:pt>
    <dgm:pt modelId="{D6F62015-DBEB-44A6-9FE8-C6F3FC1D44F8}" type="pres">
      <dgm:prSet presAssocID="{410C9612-1092-4A22-A91D-4CF92777ADF6}" presName="sibTrans" presStyleCnt="0"/>
      <dgm:spPr/>
    </dgm:pt>
    <dgm:pt modelId="{C8484055-4EFA-4F4B-9874-C018C3D2C2AD}" type="pres">
      <dgm:prSet presAssocID="{B71C0522-3A15-4DB5-B1AA-D2850C369173}" presName="node" presStyleLbl="node1" presStyleIdx="1" presStyleCnt="3">
        <dgm:presLayoutVars>
          <dgm:bulletEnabled val="1"/>
        </dgm:presLayoutVars>
      </dgm:prSet>
      <dgm:spPr/>
    </dgm:pt>
    <dgm:pt modelId="{6E4E9D1F-55EF-47D1-A426-368893C07F5B}" type="pres">
      <dgm:prSet presAssocID="{47C4A491-96F0-4D14-B243-CFCF8B6072D5}" presName="sibTrans" presStyleCnt="0"/>
      <dgm:spPr/>
    </dgm:pt>
    <dgm:pt modelId="{9E4A13D0-CD0F-4A83-8C4F-04DBEA44793C}" type="pres">
      <dgm:prSet presAssocID="{71DC6D37-85C2-4B1C-B8CB-75DB69049A67}" presName="node" presStyleLbl="node1" presStyleIdx="2" presStyleCnt="3">
        <dgm:presLayoutVars>
          <dgm:bulletEnabled val="1"/>
        </dgm:presLayoutVars>
      </dgm:prSet>
      <dgm:spPr/>
    </dgm:pt>
  </dgm:ptLst>
  <dgm:cxnLst>
    <dgm:cxn modelId="{CD14532B-1345-406B-B9A0-415329F98E0B}" srcId="{76319540-FD74-48FE-B7DE-E05CE93BC379}" destId="{B71C0522-3A15-4DB5-B1AA-D2850C369173}" srcOrd="1" destOrd="0" parTransId="{411620A1-BBA9-4BA9-A595-002192D71069}" sibTransId="{47C4A491-96F0-4D14-B243-CFCF8B6072D5}"/>
    <dgm:cxn modelId="{89E4B52D-AE9A-4A03-854B-F4F5D5509C25}" type="presOf" srcId="{0F4EA527-7C14-4933-A72D-7038291B6225}" destId="{6C4A1CB3-32AF-4764-A8D6-EBD1CA614E0A}" srcOrd="0" destOrd="0" presId="urn:microsoft.com/office/officeart/2005/8/layout/default"/>
    <dgm:cxn modelId="{51483638-BB5A-464D-A080-F71B1BDCA732}" srcId="{76319540-FD74-48FE-B7DE-E05CE93BC379}" destId="{71DC6D37-85C2-4B1C-B8CB-75DB69049A67}" srcOrd="2" destOrd="0" parTransId="{E20B9B9F-E0FE-47D8-80AA-2076B3BAB3BA}" sibTransId="{EC22B765-718A-4E61-B072-AFA9F7ABD01E}"/>
    <dgm:cxn modelId="{628F793F-116E-4057-AB5D-163171E5967F}" type="presOf" srcId="{B71C0522-3A15-4DB5-B1AA-D2850C369173}" destId="{C8484055-4EFA-4F4B-9874-C018C3D2C2AD}" srcOrd="0" destOrd="0" presId="urn:microsoft.com/office/officeart/2005/8/layout/default"/>
    <dgm:cxn modelId="{53B418A2-90E0-4BA8-99ED-E3037769E7B0}" type="presOf" srcId="{71DC6D37-85C2-4B1C-B8CB-75DB69049A67}" destId="{9E4A13D0-CD0F-4A83-8C4F-04DBEA44793C}" srcOrd="0" destOrd="0" presId="urn:microsoft.com/office/officeart/2005/8/layout/default"/>
    <dgm:cxn modelId="{351EF3A6-2325-489A-9EC7-EAD52782727F}" type="presOf" srcId="{76319540-FD74-48FE-B7DE-E05CE93BC379}" destId="{6CC6BDFC-7032-4B05-9AE9-31B4348F3DFC}" srcOrd="0" destOrd="0" presId="urn:microsoft.com/office/officeart/2005/8/layout/default"/>
    <dgm:cxn modelId="{25438EBF-3CB6-41BF-BE49-FDD9C18CA9EB}" srcId="{76319540-FD74-48FE-B7DE-E05CE93BC379}" destId="{0F4EA527-7C14-4933-A72D-7038291B6225}" srcOrd="0" destOrd="0" parTransId="{25C1173A-21A0-48D7-BB43-375DC7D8FCD8}" sibTransId="{410C9612-1092-4A22-A91D-4CF92777ADF6}"/>
    <dgm:cxn modelId="{C655DF40-4A52-4C81-856A-37C238A717BE}" type="presParOf" srcId="{6CC6BDFC-7032-4B05-9AE9-31B4348F3DFC}" destId="{6C4A1CB3-32AF-4764-A8D6-EBD1CA614E0A}" srcOrd="0" destOrd="0" presId="urn:microsoft.com/office/officeart/2005/8/layout/default"/>
    <dgm:cxn modelId="{47145D93-3209-4FC8-A18C-9BA9A926A7B2}" type="presParOf" srcId="{6CC6BDFC-7032-4B05-9AE9-31B4348F3DFC}" destId="{D6F62015-DBEB-44A6-9FE8-C6F3FC1D44F8}" srcOrd="1" destOrd="0" presId="urn:microsoft.com/office/officeart/2005/8/layout/default"/>
    <dgm:cxn modelId="{92D143B1-831F-4063-A8B8-FE9229AE122A}" type="presParOf" srcId="{6CC6BDFC-7032-4B05-9AE9-31B4348F3DFC}" destId="{C8484055-4EFA-4F4B-9874-C018C3D2C2AD}" srcOrd="2" destOrd="0" presId="urn:microsoft.com/office/officeart/2005/8/layout/default"/>
    <dgm:cxn modelId="{4042C315-FD83-474D-903D-21DA909AA696}" type="presParOf" srcId="{6CC6BDFC-7032-4B05-9AE9-31B4348F3DFC}" destId="{6E4E9D1F-55EF-47D1-A426-368893C07F5B}" srcOrd="3" destOrd="0" presId="urn:microsoft.com/office/officeart/2005/8/layout/default"/>
    <dgm:cxn modelId="{AE293CEB-2F3B-472D-A9D1-B9E9B372750B}" type="presParOf" srcId="{6CC6BDFC-7032-4B05-9AE9-31B4348F3DFC}" destId="{9E4A13D0-CD0F-4A83-8C4F-04DBEA44793C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4914453-9CBB-4776-A425-F28C586E110C}" type="doc">
      <dgm:prSet loTypeId="urn:microsoft.com/office/officeart/2016/7/layout/HorizontalActionList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0213F373-3C15-491B-834C-7B1963FF2D51}">
      <dgm:prSet/>
      <dgm:spPr/>
      <dgm:t>
        <a:bodyPr/>
        <a:lstStyle/>
        <a:p>
          <a:r>
            <a:rPr lang="en-US"/>
            <a:t>Reduce</a:t>
          </a:r>
        </a:p>
      </dgm:t>
    </dgm:pt>
    <dgm:pt modelId="{D9B12AEA-0FBA-4851-926F-7C068A12F784}" type="parTrans" cxnId="{436F20F8-D214-4546-8960-43634B409BD0}">
      <dgm:prSet/>
      <dgm:spPr/>
      <dgm:t>
        <a:bodyPr/>
        <a:lstStyle/>
        <a:p>
          <a:endParaRPr lang="en-US"/>
        </a:p>
      </dgm:t>
    </dgm:pt>
    <dgm:pt modelId="{141C41C8-F65E-468F-9D32-00CB7E1140BD}" type="sibTrans" cxnId="{436F20F8-D214-4546-8960-43634B409BD0}">
      <dgm:prSet/>
      <dgm:spPr/>
      <dgm:t>
        <a:bodyPr/>
        <a:lstStyle/>
        <a:p>
          <a:endParaRPr lang="en-US"/>
        </a:p>
      </dgm:t>
    </dgm:pt>
    <dgm:pt modelId="{BBD898D3-46BD-43E1-AAA9-F29BB9C43046}">
      <dgm:prSet/>
      <dgm:spPr/>
      <dgm:t>
        <a:bodyPr/>
        <a:lstStyle/>
        <a:p>
          <a:r>
            <a:rPr lang="en-US"/>
            <a:t>- Reduce: Buy only what you need.</a:t>
          </a:r>
        </a:p>
      </dgm:t>
    </dgm:pt>
    <dgm:pt modelId="{C048C96B-BAEC-44BF-B50B-F74E713D8326}" type="parTrans" cxnId="{BD22BBD0-5F02-425A-972D-D30A0A9EF2BE}">
      <dgm:prSet/>
      <dgm:spPr/>
      <dgm:t>
        <a:bodyPr/>
        <a:lstStyle/>
        <a:p>
          <a:endParaRPr lang="en-US"/>
        </a:p>
      </dgm:t>
    </dgm:pt>
    <dgm:pt modelId="{654A941E-BBD6-4E1E-8240-0EDE26691EE5}" type="sibTrans" cxnId="{BD22BBD0-5F02-425A-972D-D30A0A9EF2BE}">
      <dgm:prSet/>
      <dgm:spPr/>
      <dgm:t>
        <a:bodyPr/>
        <a:lstStyle/>
        <a:p>
          <a:endParaRPr lang="en-US"/>
        </a:p>
      </dgm:t>
    </dgm:pt>
    <dgm:pt modelId="{3D7B4323-0504-4765-A8FB-0ED218A80622}">
      <dgm:prSet/>
      <dgm:spPr/>
      <dgm:t>
        <a:bodyPr/>
        <a:lstStyle/>
        <a:p>
          <a:r>
            <a:rPr lang="en-US"/>
            <a:t>Reuse</a:t>
          </a:r>
        </a:p>
      </dgm:t>
    </dgm:pt>
    <dgm:pt modelId="{2BB0760F-A252-4F7C-8DB7-2AB7D786E1A0}" type="parTrans" cxnId="{9AAA21E6-E0A7-424F-9343-D7185952823E}">
      <dgm:prSet/>
      <dgm:spPr/>
      <dgm:t>
        <a:bodyPr/>
        <a:lstStyle/>
        <a:p>
          <a:endParaRPr lang="en-US"/>
        </a:p>
      </dgm:t>
    </dgm:pt>
    <dgm:pt modelId="{6B72EAC4-5485-4190-89D9-D745BDA929B4}" type="sibTrans" cxnId="{9AAA21E6-E0A7-424F-9343-D7185952823E}">
      <dgm:prSet/>
      <dgm:spPr/>
      <dgm:t>
        <a:bodyPr/>
        <a:lstStyle/>
        <a:p>
          <a:endParaRPr lang="en-US"/>
        </a:p>
      </dgm:t>
    </dgm:pt>
    <dgm:pt modelId="{E25802D5-AE16-4083-987D-FD9AAD79DC23}">
      <dgm:prSet/>
      <dgm:spPr/>
      <dgm:t>
        <a:bodyPr/>
        <a:lstStyle/>
        <a:p>
          <a:r>
            <a:rPr lang="en-US"/>
            <a:t>- Reuse: Use items again instead of throwing away.</a:t>
          </a:r>
        </a:p>
      </dgm:t>
    </dgm:pt>
    <dgm:pt modelId="{22615E74-1211-4570-AF2F-335C1D2DEBD4}" type="parTrans" cxnId="{1634D824-5D90-4372-8C32-05CF04E714B4}">
      <dgm:prSet/>
      <dgm:spPr/>
      <dgm:t>
        <a:bodyPr/>
        <a:lstStyle/>
        <a:p>
          <a:endParaRPr lang="en-US"/>
        </a:p>
      </dgm:t>
    </dgm:pt>
    <dgm:pt modelId="{B12DD4EC-B54B-4D38-B417-831F61054FD8}" type="sibTrans" cxnId="{1634D824-5D90-4372-8C32-05CF04E714B4}">
      <dgm:prSet/>
      <dgm:spPr/>
      <dgm:t>
        <a:bodyPr/>
        <a:lstStyle/>
        <a:p>
          <a:endParaRPr lang="en-US"/>
        </a:p>
      </dgm:t>
    </dgm:pt>
    <dgm:pt modelId="{EE453D84-27FD-4E93-9C16-7C93675058BF}">
      <dgm:prSet/>
      <dgm:spPr/>
      <dgm:t>
        <a:bodyPr/>
        <a:lstStyle/>
        <a:p>
          <a:r>
            <a:rPr lang="en-US"/>
            <a:t>Recycle</a:t>
          </a:r>
        </a:p>
      </dgm:t>
    </dgm:pt>
    <dgm:pt modelId="{9490A914-8B10-4182-967A-9E169F8F759C}" type="parTrans" cxnId="{557351C6-398F-4EC9-BD2E-EBFB7F399023}">
      <dgm:prSet/>
      <dgm:spPr/>
      <dgm:t>
        <a:bodyPr/>
        <a:lstStyle/>
        <a:p>
          <a:endParaRPr lang="en-US"/>
        </a:p>
      </dgm:t>
    </dgm:pt>
    <dgm:pt modelId="{C26A745D-AC06-452D-B09C-A3CC1BF4D72B}" type="sibTrans" cxnId="{557351C6-398F-4EC9-BD2E-EBFB7F399023}">
      <dgm:prSet/>
      <dgm:spPr/>
      <dgm:t>
        <a:bodyPr/>
        <a:lstStyle/>
        <a:p>
          <a:endParaRPr lang="en-US"/>
        </a:p>
      </dgm:t>
    </dgm:pt>
    <dgm:pt modelId="{6CCD63D7-A76F-4D22-837B-E4E421A742C5}">
      <dgm:prSet/>
      <dgm:spPr/>
      <dgm:t>
        <a:bodyPr/>
        <a:lstStyle/>
        <a:p>
          <a:r>
            <a:rPr lang="en-US"/>
            <a:t>- Recycle: Sort waste properly.</a:t>
          </a:r>
        </a:p>
      </dgm:t>
    </dgm:pt>
    <dgm:pt modelId="{2CD991F5-C48B-4FD6-B1AB-1FFB25C698F5}" type="parTrans" cxnId="{8BE587C9-E49B-434A-ABCD-DAFCAE32EF09}">
      <dgm:prSet/>
      <dgm:spPr/>
      <dgm:t>
        <a:bodyPr/>
        <a:lstStyle/>
        <a:p>
          <a:endParaRPr lang="en-US"/>
        </a:p>
      </dgm:t>
    </dgm:pt>
    <dgm:pt modelId="{5793AECC-7D4E-4001-99B3-888EE9C0C216}" type="sibTrans" cxnId="{8BE587C9-E49B-434A-ABCD-DAFCAE32EF09}">
      <dgm:prSet/>
      <dgm:spPr/>
      <dgm:t>
        <a:bodyPr/>
        <a:lstStyle/>
        <a:p>
          <a:endParaRPr lang="en-US"/>
        </a:p>
      </dgm:t>
    </dgm:pt>
    <dgm:pt modelId="{B2270AB2-10B3-42C8-AFBA-AB2C8A228F56}" type="pres">
      <dgm:prSet presAssocID="{44914453-9CBB-4776-A425-F28C586E110C}" presName="Name0" presStyleCnt="0">
        <dgm:presLayoutVars>
          <dgm:dir/>
          <dgm:animLvl val="lvl"/>
          <dgm:resizeHandles val="exact"/>
        </dgm:presLayoutVars>
      </dgm:prSet>
      <dgm:spPr/>
    </dgm:pt>
    <dgm:pt modelId="{0EFB7B71-2D7A-47ED-8509-27A503BBE393}" type="pres">
      <dgm:prSet presAssocID="{0213F373-3C15-491B-834C-7B1963FF2D51}" presName="composite" presStyleCnt="0"/>
      <dgm:spPr/>
    </dgm:pt>
    <dgm:pt modelId="{0755DCD4-6E9B-4F05-AE58-F8AA379F6BEF}" type="pres">
      <dgm:prSet presAssocID="{0213F373-3C15-491B-834C-7B1963FF2D51}" presName="parTx" presStyleLbl="alignNode1" presStyleIdx="0" presStyleCnt="3">
        <dgm:presLayoutVars>
          <dgm:chMax val="0"/>
          <dgm:chPref val="0"/>
        </dgm:presLayoutVars>
      </dgm:prSet>
      <dgm:spPr/>
    </dgm:pt>
    <dgm:pt modelId="{B8901E3C-0D18-4220-8032-ACC6D853F936}" type="pres">
      <dgm:prSet presAssocID="{0213F373-3C15-491B-834C-7B1963FF2D51}" presName="desTx" presStyleLbl="alignAccFollowNode1" presStyleIdx="0" presStyleCnt="3">
        <dgm:presLayoutVars/>
      </dgm:prSet>
      <dgm:spPr/>
    </dgm:pt>
    <dgm:pt modelId="{3D00E039-B449-4496-B53B-B0373761E71F}" type="pres">
      <dgm:prSet presAssocID="{141C41C8-F65E-468F-9D32-00CB7E1140BD}" presName="space" presStyleCnt="0"/>
      <dgm:spPr/>
    </dgm:pt>
    <dgm:pt modelId="{40B91FF5-31D2-48D7-9FA4-656C10EB2173}" type="pres">
      <dgm:prSet presAssocID="{3D7B4323-0504-4765-A8FB-0ED218A80622}" presName="composite" presStyleCnt="0"/>
      <dgm:spPr/>
    </dgm:pt>
    <dgm:pt modelId="{43C91E33-1AD1-4F50-BC3B-372354CE1F24}" type="pres">
      <dgm:prSet presAssocID="{3D7B4323-0504-4765-A8FB-0ED218A80622}" presName="parTx" presStyleLbl="alignNode1" presStyleIdx="1" presStyleCnt="3">
        <dgm:presLayoutVars>
          <dgm:chMax val="0"/>
          <dgm:chPref val="0"/>
        </dgm:presLayoutVars>
      </dgm:prSet>
      <dgm:spPr/>
    </dgm:pt>
    <dgm:pt modelId="{9B521637-8BB3-4623-AC3F-104977720745}" type="pres">
      <dgm:prSet presAssocID="{3D7B4323-0504-4765-A8FB-0ED218A80622}" presName="desTx" presStyleLbl="alignAccFollowNode1" presStyleIdx="1" presStyleCnt="3">
        <dgm:presLayoutVars/>
      </dgm:prSet>
      <dgm:spPr/>
    </dgm:pt>
    <dgm:pt modelId="{3E8A4A16-77FA-4C2C-9C54-1459B4E1CB8F}" type="pres">
      <dgm:prSet presAssocID="{6B72EAC4-5485-4190-89D9-D745BDA929B4}" presName="space" presStyleCnt="0"/>
      <dgm:spPr/>
    </dgm:pt>
    <dgm:pt modelId="{391B04FA-853E-4786-892F-30CE267930DB}" type="pres">
      <dgm:prSet presAssocID="{EE453D84-27FD-4E93-9C16-7C93675058BF}" presName="composite" presStyleCnt="0"/>
      <dgm:spPr/>
    </dgm:pt>
    <dgm:pt modelId="{61AE7666-73C1-4847-A1B2-873C6C9E7E25}" type="pres">
      <dgm:prSet presAssocID="{EE453D84-27FD-4E93-9C16-7C93675058BF}" presName="parTx" presStyleLbl="alignNode1" presStyleIdx="2" presStyleCnt="3">
        <dgm:presLayoutVars>
          <dgm:chMax val="0"/>
          <dgm:chPref val="0"/>
        </dgm:presLayoutVars>
      </dgm:prSet>
      <dgm:spPr/>
    </dgm:pt>
    <dgm:pt modelId="{53D92735-66F4-42AA-BC86-12C51B514C48}" type="pres">
      <dgm:prSet presAssocID="{EE453D84-27FD-4E93-9C16-7C93675058BF}" presName="desTx" presStyleLbl="alignAccFollowNode1" presStyleIdx="2" presStyleCnt="3">
        <dgm:presLayoutVars/>
      </dgm:prSet>
      <dgm:spPr/>
    </dgm:pt>
  </dgm:ptLst>
  <dgm:cxnLst>
    <dgm:cxn modelId="{1634D824-5D90-4372-8C32-05CF04E714B4}" srcId="{3D7B4323-0504-4765-A8FB-0ED218A80622}" destId="{E25802D5-AE16-4083-987D-FD9AAD79DC23}" srcOrd="0" destOrd="0" parTransId="{22615E74-1211-4570-AF2F-335C1D2DEBD4}" sibTransId="{B12DD4EC-B54B-4D38-B417-831F61054FD8}"/>
    <dgm:cxn modelId="{B7BBD04A-2918-4625-9BBB-7810E1701EA4}" type="presOf" srcId="{BBD898D3-46BD-43E1-AAA9-F29BB9C43046}" destId="{B8901E3C-0D18-4220-8032-ACC6D853F936}" srcOrd="0" destOrd="0" presId="urn:microsoft.com/office/officeart/2016/7/layout/HorizontalActionList"/>
    <dgm:cxn modelId="{8B267A6B-70AC-46FA-A133-5CD56D696831}" type="presOf" srcId="{44914453-9CBB-4776-A425-F28C586E110C}" destId="{B2270AB2-10B3-42C8-AFBA-AB2C8A228F56}" srcOrd="0" destOrd="0" presId="urn:microsoft.com/office/officeart/2016/7/layout/HorizontalActionList"/>
    <dgm:cxn modelId="{936FAA90-7BD9-46C0-9536-9414E13D5F7B}" type="presOf" srcId="{3D7B4323-0504-4765-A8FB-0ED218A80622}" destId="{43C91E33-1AD1-4F50-BC3B-372354CE1F24}" srcOrd="0" destOrd="0" presId="urn:microsoft.com/office/officeart/2016/7/layout/HorizontalActionList"/>
    <dgm:cxn modelId="{FDA0F9A8-4FE1-4932-BF0B-02DCA2639F17}" type="presOf" srcId="{E25802D5-AE16-4083-987D-FD9AAD79DC23}" destId="{9B521637-8BB3-4623-AC3F-104977720745}" srcOrd="0" destOrd="0" presId="urn:microsoft.com/office/officeart/2016/7/layout/HorizontalActionList"/>
    <dgm:cxn modelId="{815713BA-A00B-4B15-A7B7-5E7D25B82F2B}" type="presOf" srcId="{6CCD63D7-A76F-4D22-837B-E4E421A742C5}" destId="{53D92735-66F4-42AA-BC86-12C51B514C48}" srcOrd="0" destOrd="0" presId="urn:microsoft.com/office/officeart/2016/7/layout/HorizontalActionList"/>
    <dgm:cxn modelId="{2177E3BB-068C-40A1-9F58-6A0221594D0C}" type="presOf" srcId="{0213F373-3C15-491B-834C-7B1963FF2D51}" destId="{0755DCD4-6E9B-4F05-AE58-F8AA379F6BEF}" srcOrd="0" destOrd="0" presId="urn:microsoft.com/office/officeart/2016/7/layout/HorizontalActionList"/>
    <dgm:cxn modelId="{557351C6-398F-4EC9-BD2E-EBFB7F399023}" srcId="{44914453-9CBB-4776-A425-F28C586E110C}" destId="{EE453D84-27FD-4E93-9C16-7C93675058BF}" srcOrd="2" destOrd="0" parTransId="{9490A914-8B10-4182-967A-9E169F8F759C}" sibTransId="{C26A745D-AC06-452D-B09C-A3CC1BF4D72B}"/>
    <dgm:cxn modelId="{8BE587C9-E49B-434A-ABCD-DAFCAE32EF09}" srcId="{EE453D84-27FD-4E93-9C16-7C93675058BF}" destId="{6CCD63D7-A76F-4D22-837B-E4E421A742C5}" srcOrd="0" destOrd="0" parTransId="{2CD991F5-C48B-4FD6-B1AB-1FFB25C698F5}" sibTransId="{5793AECC-7D4E-4001-99B3-888EE9C0C216}"/>
    <dgm:cxn modelId="{BD22BBD0-5F02-425A-972D-D30A0A9EF2BE}" srcId="{0213F373-3C15-491B-834C-7B1963FF2D51}" destId="{BBD898D3-46BD-43E1-AAA9-F29BB9C43046}" srcOrd="0" destOrd="0" parTransId="{C048C96B-BAEC-44BF-B50B-F74E713D8326}" sibTransId="{654A941E-BBD6-4E1E-8240-0EDE26691EE5}"/>
    <dgm:cxn modelId="{5D0848D1-E208-423C-A823-822731C83FD0}" type="presOf" srcId="{EE453D84-27FD-4E93-9C16-7C93675058BF}" destId="{61AE7666-73C1-4847-A1B2-873C6C9E7E25}" srcOrd="0" destOrd="0" presId="urn:microsoft.com/office/officeart/2016/7/layout/HorizontalActionList"/>
    <dgm:cxn modelId="{9AAA21E6-E0A7-424F-9343-D7185952823E}" srcId="{44914453-9CBB-4776-A425-F28C586E110C}" destId="{3D7B4323-0504-4765-A8FB-0ED218A80622}" srcOrd="1" destOrd="0" parTransId="{2BB0760F-A252-4F7C-8DB7-2AB7D786E1A0}" sibTransId="{6B72EAC4-5485-4190-89D9-D745BDA929B4}"/>
    <dgm:cxn modelId="{436F20F8-D214-4546-8960-43634B409BD0}" srcId="{44914453-9CBB-4776-A425-F28C586E110C}" destId="{0213F373-3C15-491B-834C-7B1963FF2D51}" srcOrd="0" destOrd="0" parTransId="{D9B12AEA-0FBA-4851-926F-7C068A12F784}" sibTransId="{141C41C8-F65E-468F-9D32-00CB7E1140BD}"/>
    <dgm:cxn modelId="{C794B33D-FA66-487C-BC4A-7D970D7CC6AE}" type="presParOf" srcId="{B2270AB2-10B3-42C8-AFBA-AB2C8A228F56}" destId="{0EFB7B71-2D7A-47ED-8509-27A503BBE393}" srcOrd="0" destOrd="0" presId="urn:microsoft.com/office/officeart/2016/7/layout/HorizontalActionList"/>
    <dgm:cxn modelId="{D0B77D46-EB75-4242-A857-512D194C3604}" type="presParOf" srcId="{0EFB7B71-2D7A-47ED-8509-27A503BBE393}" destId="{0755DCD4-6E9B-4F05-AE58-F8AA379F6BEF}" srcOrd="0" destOrd="0" presId="urn:microsoft.com/office/officeart/2016/7/layout/HorizontalActionList"/>
    <dgm:cxn modelId="{3E9D27A1-DA9B-480F-B04D-9373D879DAA7}" type="presParOf" srcId="{0EFB7B71-2D7A-47ED-8509-27A503BBE393}" destId="{B8901E3C-0D18-4220-8032-ACC6D853F936}" srcOrd="1" destOrd="0" presId="urn:microsoft.com/office/officeart/2016/7/layout/HorizontalActionList"/>
    <dgm:cxn modelId="{405ED0B4-BA8E-4E40-8795-C4B2DC303223}" type="presParOf" srcId="{B2270AB2-10B3-42C8-AFBA-AB2C8A228F56}" destId="{3D00E039-B449-4496-B53B-B0373761E71F}" srcOrd="1" destOrd="0" presId="urn:microsoft.com/office/officeart/2016/7/layout/HorizontalActionList"/>
    <dgm:cxn modelId="{17E7B982-E525-4A66-A2AC-2A4D44404AE0}" type="presParOf" srcId="{B2270AB2-10B3-42C8-AFBA-AB2C8A228F56}" destId="{40B91FF5-31D2-48D7-9FA4-656C10EB2173}" srcOrd="2" destOrd="0" presId="urn:microsoft.com/office/officeart/2016/7/layout/HorizontalActionList"/>
    <dgm:cxn modelId="{058820B2-0B10-49B4-A86C-76EFE35E7AA3}" type="presParOf" srcId="{40B91FF5-31D2-48D7-9FA4-656C10EB2173}" destId="{43C91E33-1AD1-4F50-BC3B-372354CE1F24}" srcOrd="0" destOrd="0" presId="urn:microsoft.com/office/officeart/2016/7/layout/HorizontalActionList"/>
    <dgm:cxn modelId="{0BBEEDF5-F465-4A37-875C-90127EA52FF5}" type="presParOf" srcId="{40B91FF5-31D2-48D7-9FA4-656C10EB2173}" destId="{9B521637-8BB3-4623-AC3F-104977720745}" srcOrd="1" destOrd="0" presId="urn:microsoft.com/office/officeart/2016/7/layout/HorizontalActionList"/>
    <dgm:cxn modelId="{73EE2438-6D2F-4166-B4EE-22D09C52EDC6}" type="presParOf" srcId="{B2270AB2-10B3-42C8-AFBA-AB2C8A228F56}" destId="{3E8A4A16-77FA-4C2C-9C54-1459B4E1CB8F}" srcOrd="3" destOrd="0" presId="urn:microsoft.com/office/officeart/2016/7/layout/HorizontalActionList"/>
    <dgm:cxn modelId="{E92EDFED-4CA8-4C91-BCC8-044391FC95EA}" type="presParOf" srcId="{B2270AB2-10B3-42C8-AFBA-AB2C8A228F56}" destId="{391B04FA-853E-4786-892F-30CE267930DB}" srcOrd="4" destOrd="0" presId="urn:microsoft.com/office/officeart/2016/7/layout/HorizontalActionList"/>
    <dgm:cxn modelId="{2DCCF808-54E4-4E52-974E-DB4CB568E9C4}" type="presParOf" srcId="{391B04FA-853E-4786-892F-30CE267930DB}" destId="{61AE7666-73C1-4847-A1B2-873C6C9E7E25}" srcOrd="0" destOrd="0" presId="urn:microsoft.com/office/officeart/2016/7/layout/HorizontalActionList"/>
    <dgm:cxn modelId="{39090965-232B-41CF-8B1E-64024963195A}" type="presParOf" srcId="{391B04FA-853E-4786-892F-30CE267930DB}" destId="{53D92735-66F4-42AA-BC86-12C51B514C48}" srcOrd="1" destOrd="0" presId="urn:microsoft.com/office/officeart/2016/7/layout/HorizontalAc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7AB139-9EB9-45AF-9977-981CEEBC36B1}">
      <dsp:nvSpPr>
        <dsp:cNvPr id="0" name=""/>
        <dsp:cNvSpPr/>
      </dsp:nvSpPr>
      <dsp:spPr>
        <a:xfrm>
          <a:off x="717241" y="453902"/>
          <a:ext cx="1955812" cy="195581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6FBA36-4A74-4B2A-9C21-B0EB0312F377}">
      <dsp:nvSpPr>
        <dsp:cNvPr id="0" name=""/>
        <dsp:cNvSpPr/>
      </dsp:nvSpPr>
      <dsp:spPr>
        <a:xfrm>
          <a:off x="1134053" y="870714"/>
          <a:ext cx="1122187" cy="112218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638F3D-CF93-40BA-8DC9-6D11DF97DDD5}">
      <dsp:nvSpPr>
        <dsp:cNvPr id="0" name=""/>
        <dsp:cNvSpPr/>
      </dsp:nvSpPr>
      <dsp:spPr>
        <a:xfrm>
          <a:off x="92022" y="3018902"/>
          <a:ext cx="32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 dirty="0"/>
            <a:t>- Recycling is the process of turning waste into reusable materials.</a:t>
          </a:r>
        </a:p>
      </dsp:txBody>
      <dsp:txXfrm>
        <a:off x="92022" y="3018902"/>
        <a:ext cx="3206250" cy="720000"/>
      </dsp:txXfrm>
    </dsp:sp>
    <dsp:sp modelId="{DFC08A01-3346-43FE-9B5C-14720F36DF97}">
      <dsp:nvSpPr>
        <dsp:cNvPr id="0" name=""/>
        <dsp:cNvSpPr/>
      </dsp:nvSpPr>
      <dsp:spPr>
        <a:xfrm>
          <a:off x="4484585" y="453902"/>
          <a:ext cx="1955812" cy="195581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0B502F-016B-40B1-B197-444C3CD7E01C}">
      <dsp:nvSpPr>
        <dsp:cNvPr id="0" name=""/>
        <dsp:cNvSpPr/>
      </dsp:nvSpPr>
      <dsp:spPr>
        <a:xfrm>
          <a:off x="4901397" y="870714"/>
          <a:ext cx="1122187" cy="112218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D50C34-8F48-4E79-A5E0-77F5BE9D77B3}">
      <dsp:nvSpPr>
        <dsp:cNvPr id="0" name=""/>
        <dsp:cNvSpPr/>
      </dsp:nvSpPr>
      <dsp:spPr>
        <a:xfrm>
          <a:off x="3859366" y="3018902"/>
          <a:ext cx="32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- It reduces the need for extracting raw materials.</a:t>
          </a:r>
        </a:p>
      </dsp:txBody>
      <dsp:txXfrm>
        <a:off x="3859366" y="3018902"/>
        <a:ext cx="3206250" cy="720000"/>
      </dsp:txXfrm>
    </dsp:sp>
    <dsp:sp modelId="{EB359385-23BB-40BA-93F9-CFF9DD2069F9}">
      <dsp:nvSpPr>
        <dsp:cNvPr id="0" name=""/>
        <dsp:cNvSpPr/>
      </dsp:nvSpPr>
      <dsp:spPr>
        <a:xfrm>
          <a:off x="8251929" y="453902"/>
          <a:ext cx="1955812" cy="195581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02FD86-400F-4030-A58C-F5ECC147FB2A}">
      <dsp:nvSpPr>
        <dsp:cNvPr id="0" name=""/>
        <dsp:cNvSpPr/>
      </dsp:nvSpPr>
      <dsp:spPr>
        <a:xfrm>
          <a:off x="8668741" y="870714"/>
          <a:ext cx="1122187" cy="112218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8A7F90-6F11-47A8-A572-F767D7E471D1}">
      <dsp:nvSpPr>
        <dsp:cNvPr id="0" name=""/>
        <dsp:cNvSpPr/>
      </dsp:nvSpPr>
      <dsp:spPr>
        <a:xfrm>
          <a:off x="7626710" y="3018902"/>
          <a:ext cx="32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- Commonly recycled items: paper, plastic, metal, glass.</a:t>
          </a:r>
        </a:p>
      </dsp:txBody>
      <dsp:txXfrm>
        <a:off x="7626710" y="3018902"/>
        <a:ext cx="320625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CF848D-83DE-4BCD-9447-9E26E9028671}">
      <dsp:nvSpPr>
        <dsp:cNvPr id="0" name=""/>
        <dsp:cNvSpPr/>
      </dsp:nvSpPr>
      <dsp:spPr>
        <a:xfrm>
          <a:off x="0" y="87858"/>
          <a:ext cx="6252094" cy="117475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Recycling is one of the best ways to protect our planet. It helps us:</a:t>
          </a:r>
        </a:p>
      </dsp:txBody>
      <dsp:txXfrm>
        <a:off x="57347" y="145205"/>
        <a:ext cx="6137400" cy="1060059"/>
      </dsp:txXfrm>
    </dsp:sp>
    <dsp:sp modelId="{05E0FB90-EEF6-4583-A68D-EEFD10FD47DC}">
      <dsp:nvSpPr>
        <dsp:cNvPr id="0" name=""/>
        <dsp:cNvSpPr/>
      </dsp:nvSpPr>
      <dsp:spPr>
        <a:xfrm>
          <a:off x="0" y="1323091"/>
          <a:ext cx="6252094" cy="1174753"/>
        </a:xfrm>
        <a:prstGeom prst="roundRec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Save Habitats: By recycling paper and cardboard, we reduce the need for logging, ensuring we don't lose animal homes.</a:t>
          </a:r>
        </a:p>
      </dsp:txBody>
      <dsp:txXfrm>
        <a:off x="57347" y="1380438"/>
        <a:ext cx="6137400" cy="1060059"/>
      </dsp:txXfrm>
    </dsp:sp>
    <dsp:sp modelId="{1E31811F-439A-4AB4-8C38-3081F75629EC}">
      <dsp:nvSpPr>
        <dsp:cNvPr id="0" name=""/>
        <dsp:cNvSpPr/>
      </dsp:nvSpPr>
      <dsp:spPr>
        <a:xfrm>
          <a:off x="0" y="2558324"/>
          <a:ext cx="6252094" cy="1174753"/>
        </a:xfrm>
        <a:prstGeom prst="round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Reduce Pollution: Proper sorting prevents waste from piling up and reduces the release of gases that harm our atmosphere.</a:t>
          </a:r>
        </a:p>
      </dsp:txBody>
      <dsp:txXfrm>
        <a:off x="57347" y="2615671"/>
        <a:ext cx="6137400" cy="1060059"/>
      </dsp:txXfrm>
    </dsp:sp>
    <dsp:sp modelId="{E1371B75-AB8F-47CF-BB23-9884FC49B8FD}">
      <dsp:nvSpPr>
        <dsp:cNvPr id="0" name=""/>
        <dsp:cNvSpPr/>
      </dsp:nvSpPr>
      <dsp:spPr>
        <a:xfrm>
          <a:off x="0" y="3793558"/>
          <a:ext cx="6252094" cy="1174753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Save Energy: Using recycled materials to make new products uses much less electricity than </a:t>
          </a:r>
          <a:r>
            <a:rPr lang="en-US" sz="2100" kern="1200" dirty="0" err="1"/>
            <a:t>makinh</a:t>
          </a:r>
          <a:r>
            <a:rPr lang="en-US" sz="2100" kern="1200" dirty="0"/>
            <a:t> </a:t>
          </a:r>
          <a:r>
            <a:rPr lang="en-US" sz="2100" kern="1200" dirty="0" err="1"/>
            <a:t>fro</a:t>
          </a:r>
          <a:r>
            <a:rPr lang="en-US" sz="2100" kern="1200" dirty="0"/>
            <a:t> raw materials from the earth.</a:t>
          </a:r>
        </a:p>
      </dsp:txBody>
      <dsp:txXfrm>
        <a:off x="57347" y="3850905"/>
        <a:ext cx="6137400" cy="106005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39167E-EA26-435F-A9C0-A5A462F2526D}">
      <dsp:nvSpPr>
        <dsp:cNvPr id="0" name=""/>
        <dsp:cNvSpPr/>
      </dsp:nvSpPr>
      <dsp:spPr>
        <a:xfrm>
          <a:off x="813" y="664457"/>
          <a:ext cx="3173080" cy="190384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- Reduces pollution and greenhouse gases.</a:t>
          </a:r>
        </a:p>
      </dsp:txBody>
      <dsp:txXfrm>
        <a:off x="813" y="664457"/>
        <a:ext cx="3173080" cy="1903848"/>
      </dsp:txXfrm>
    </dsp:sp>
    <dsp:sp modelId="{561B6FF9-D823-490E-9E34-C2009DFFC8C6}">
      <dsp:nvSpPr>
        <dsp:cNvPr id="0" name=""/>
        <dsp:cNvSpPr/>
      </dsp:nvSpPr>
      <dsp:spPr>
        <a:xfrm>
          <a:off x="3491202" y="664457"/>
          <a:ext cx="3173080" cy="1903848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- Conserves natural resources.</a:t>
          </a:r>
        </a:p>
      </dsp:txBody>
      <dsp:txXfrm>
        <a:off x="3491202" y="664457"/>
        <a:ext cx="3173080" cy="1903848"/>
      </dsp:txXfrm>
    </dsp:sp>
    <dsp:sp modelId="{5DDA75D2-B6B1-40F8-9978-9D9F14E18815}">
      <dsp:nvSpPr>
        <dsp:cNvPr id="0" name=""/>
        <dsp:cNvSpPr/>
      </dsp:nvSpPr>
      <dsp:spPr>
        <a:xfrm>
          <a:off x="1746008" y="2885614"/>
          <a:ext cx="3173080" cy="1903848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- Protects wildlife.</a:t>
          </a:r>
        </a:p>
      </dsp:txBody>
      <dsp:txXfrm>
        <a:off x="1746008" y="2885614"/>
        <a:ext cx="3173080" cy="190384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F4D0AD-76E3-41B5-AA5E-78BC12ED2897}">
      <dsp:nvSpPr>
        <dsp:cNvPr id="0" name=""/>
        <dsp:cNvSpPr/>
      </dsp:nvSpPr>
      <dsp:spPr>
        <a:xfrm>
          <a:off x="821" y="0"/>
          <a:ext cx="3326335" cy="394887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8568" tIns="0" rIns="328568" bIns="33020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Your truck picks up the trash</a:t>
          </a:r>
        </a:p>
      </dsp:txBody>
      <dsp:txXfrm>
        <a:off x="821" y="1579550"/>
        <a:ext cx="3326335" cy="2369325"/>
      </dsp:txXfrm>
    </dsp:sp>
    <dsp:sp modelId="{74F4D37F-F3F0-4731-AA59-97CF0670732D}">
      <dsp:nvSpPr>
        <dsp:cNvPr id="0" name=""/>
        <dsp:cNvSpPr/>
      </dsp:nvSpPr>
      <dsp:spPr>
        <a:xfrm>
          <a:off x="821" y="0"/>
          <a:ext cx="3326335" cy="157955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8568" tIns="165100" rIns="328568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01</a:t>
          </a:r>
        </a:p>
      </dsp:txBody>
      <dsp:txXfrm>
        <a:off x="821" y="0"/>
        <a:ext cx="3326335" cy="1579550"/>
      </dsp:txXfrm>
    </dsp:sp>
    <dsp:sp modelId="{7D619C64-E155-404C-AD07-05B026A3A2DA}">
      <dsp:nvSpPr>
        <dsp:cNvPr id="0" name=""/>
        <dsp:cNvSpPr/>
      </dsp:nvSpPr>
      <dsp:spPr>
        <a:xfrm>
          <a:off x="3593263" y="0"/>
          <a:ext cx="3326335" cy="394887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8568" tIns="0" rIns="328568" bIns="33020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The Facility: Your recyclables go to a Material Recovery Facility.</a:t>
          </a:r>
        </a:p>
      </dsp:txBody>
      <dsp:txXfrm>
        <a:off x="3593263" y="1579550"/>
        <a:ext cx="3326335" cy="2369325"/>
      </dsp:txXfrm>
    </dsp:sp>
    <dsp:sp modelId="{D3D01E83-B8B8-431A-B8BB-420AAD80F77A}">
      <dsp:nvSpPr>
        <dsp:cNvPr id="0" name=""/>
        <dsp:cNvSpPr/>
      </dsp:nvSpPr>
      <dsp:spPr>
        <a:xfrm>
          <a:off x="3593263" y="0"/>
          <a:ext cx="3326335" cy="157955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8568" tIns="165100" rIns="328568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02</a:t>
          </a:r>
        </a:p>
      </dsp:txBody>
      <dsp:txXfrm>
        <a:off x="3593263" y="0"/>
        <a:ext cx="3326335" cy="1579550"/>
      </dsp:txXfrm>
    </dsp:sp>
    <dsp:sp modelId="{FA9DCAD9-A865-4234-A7F2-F3130EE1615B}">
      <dsp:nvSpPr>
        <dsp:cNvPr id="0" name=""/>
        <dsp:cNvSpPr/>
      </dsp:nvSpPr>
      <dsp:spPr>
        <a:xfrm>
          <a:off x="7185705" y="0"/>
          <a:ext cx="3326335" cy="394887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8568" tIns="0" rIns="328568" bIns="33020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machines use magnets for metal and motors for paper to separate everything into clean piles.</a:t>
          </a:r>
        </a:p>
      </dsp:txBody>
      <dsp:txXfrm>
        <a:off x="7185705" y="1579550"/>
        <a:ext cx="3326335" cy="2369325"/>
      </dsp:txXfrm>
    </dsp:sp>
    <dsp:sp modelId="{4C6F6E24-F2EC-4E40-92D0-1F25098CF379}">
      <dsp:nvSpPr>
        <dsp:cNvPr id="0" name=""/>
        <dsp:cNvSpPr/>
      </dsp:nvSpPr>
      <dsp:spPr>
        <a:xfrm>
          <a:off x="7185705" y="0"/>
          <a:ext cx="3326335" cy="157955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8568" tIns="165100" rIns="328568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03</a:t>
          </a:r>
        </a:p>
      </dsp:txBody>
      <dsp:txXfrm>
        <a:off x="7185705" y="0"/>
        <a:ext cx="3326335" cy="157955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17393F-95C0-4DCD-8BE2-F5625DA13965}">
      <dsp:nvSpPr>
        <dsp:cNvPr id="0" name=""/>
        <dsp:cNvSpPr/>
      </dsp:nvSpPr>
      <dsp:spPr>
        <a:xfrm>
          <a:off x="971998" y="785527"/>
          <a:ext cx="1264088" cy="126408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01C27E-4212-481F-B82B-0EEAE4F0991D}">
      <dsp:nvSpPr>
        <dsp:cNvPr id="0" name=""/>
        <dsp:cNvSpPr/>
      </dsp:nvSpPr>
      <dsp:spPr>
        <a:xfrm>
          <a:off x="1241394" y="1054923"/>
          <a:ext cx="725296" cy="72529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271348-1373-4952-BFEB-EB6D790494AE}">
      <dsp:nvSpPr>
        <dsp:cNvPr id="0" name=""/>
        <dsp:cNvSpPr/>
      </dsp:nvSpPr>
      <dsp:spPr>
        <a:xfrm>
          <a:off x="567904" y="2443348"/>
          <a:ext cx="207227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500" kern="1200" dirty="0"/>
            <a:t>newspapers, magazines, cardboard.</a:t>
          </a:r>
        </a:p>
      </dsp:txBody>
      <dsp:txXfrm>
        <a:off x="567904" y="2443348"/>
        <a:ext cx="2072276" cy="720000"/>
      </dsp:txXfrm>
    </dsp:sp>
    <dsp:sp modelId="{D36BD440-9B30-4A2B-B34B-0A9A1A43FA65}">
      <dsp:nvSpPr>
        <dsp:cNvPr id="0" name=""/>
        <dsp:cNvSpPr/>
      </dsp:nvSpPr>
      <dsp:spPr>
        <a:xfrm>
          <a:off x="3406923" y="785527"/>
          <a:ext cx="1264088" cy="126408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A783F7-6587-4285-B3D5-8368C0925574}">
      <dsp:nvSpPr>
        <dsp:cNvPr id="0" name=""/>
        <dsp:cNvSpPr/>
      </dsp:nvSpPr>
      <dsp:spPr>
        <a:xfrm>
          <a:off x="3676319" y="1054923"/>
          <a:ext cx="725296" cy="72529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5EE644-1863-4544-A3AA-39F056D6DA0C}">
      <dsp:nvSpPr>
        <dsp:cNvPr id="0" name=""/>
        <dsp:cNvSpPr/>
      </dsp:nvSpPr>
      <dsp:spPr>
        <a:xfrm>
          <a:off x="3002829" y="2443348"/>
          <a:ext cx="207227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500" kern="1200" dirty="0"/>
            <a:t>Plastic: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500" kern="1200" dirty="0"/>
            <a:t> bottles, containers (check symbols).</a:t>
          </a:r>
        </a:p>
      </dsp:txBody>
      <dsp:txXfrm>
        <a:off x="3002829" y="2443348"/>
        <a:ext cx="2072276" cy="720000"/>
      </dsp:txXfrm>
    </dsp:sp>
    <dsp:sp modelId="{0F544AF3-AE3C-4C7F-981C-960AB105C006}">
      <dsp:nvSpPr>
        <dsp:cNvPr id="0" name=""/>
        <dsp:cNvSpPr/>
      </dsp:nvSpPr>
      <dsp:spPr>
        <a:xfrm>
          <a:off x="5841849" y="785527"/>
          <a:ext cx="1264088" cy="126408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F5812C-BC81-41D8-B93B-B836C1213F70}">
      <dsp:nvSpPr>
        <dsp:cNvPr id="0" name=""/>
        <dsp:cNvSpPr/>
      </dsp:nvSpPr>
      <dsp:spPr>
        <a:xfrm>
          <a:off x="6111245" y="1054923"/>
          <a:ext cx="725296" cy="72529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3B3573-E57E-4F52-8B60-64C240118E40}">
      <dsp:nvSpPr>
        <dsp:cNvPr id="0" name=""/>
        <dsp:cNvSpPr/>
      </dsp:nvSpPr>
      <dsp:spPr>
        <a:xfrm>
          <a:off x="5437755" y="2443348"/>
          <a:ext cx="207227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500" kern="1200" dirty="0"/>
            <a:t>Metal: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500" kern="1200" dirty="0"/>
            <a:t> cans, foil</a:t>
          </a:r>
        </a:p>
      </dsp:txBody>
      <dsp:txXfrm>
        <a:off x="5437755" y="2443348"/>
        <a:ext cx="2072276" cy="720000"/>
      </dsp:txXfrm>
    </dsp:sp>
    <dsp:sp modelId="{02C0633D-9A65-4FB3-BD14-3AB9B7F069C3}">
      <dsp:nvSpPr>
        <dsp:cNvPr id="0" name=""/>
        <dsp:cNvSpPr/>
      </dsp:nvSpPr>
      <dsp:spPr>
        <a:xfrm>
          <a:off x="8276774" y="785527"/>
          <a:ext cx="1264088" cy="126408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176C99-4486-4B30-AC5C-737A3DCF0A3F}">
      <dsp:nvSpPr>
        <dsp:cNvPr id="0" name=""/>
        <dsp:cNvSpPr/>
      </dsp:nvSpPr>
      <dsp:spPr>
        <a:xfrm>
          <a:off x="8546170" y="1054923"/>
          <a:ext cx="725296" cy="72529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EAF2AA-09D7-4DD6-B1CD-867B1A182F52}">
      <dsp:nvSpPr>
        <dsp:cNvPr id="0" name=""/>
        <dsp:cNvSpPr/>
      </dsp:nvSpPr>
      <dsp:spPr>
        <a:xfrm>
          <a:off x="7872680" y="2443348"/>
          <a:ext cx="207227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500" kern="1200" dirty="0"/>
            <a:t>- Glass: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500" kern="1200" dirty="0"/>
            <a:t>bottles and jars.</a:t>
          </a:r>
        </a:p>
      </dsp:txBody>
      <dsp:txXfrm>
        <a:off x="7872680" y="2443348"/>
        <a:ext cx="2072276" cy="7200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87748E-EE2F-49C7-91C0-E675305EC76C}">
      <dsp:nvSpPr>
        <dsp:cNvPr id="0" name=""/>
        <dsp:cNvSpPr/>
      </dsp:nvSpPr>
      <dsp:spPr>
        <a:xfrm>
          <a:off x="0" y="707092"/>
          <a:ext cx="10512862" cy="130540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AF1580-897E-43F9-83A2-1C8B0B02FD5D}">
      <dsp:nvSpPr>
        <dsp:cNvPr id="0" name=""/>
        <dsp:cNvSpPr/>
      </dsp:nvSpPr>
      <dsp:spPr>
        <a:xfrm>
          <a:off x="394883" y="1000807"/>
          <a:ext cx="717970" cy="71797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1ECCFB-269D-4D8E-BD95-0BCD2E28B66B}">
      <dsp:nvSpPr>
        <dsp:cNvPr id="0" name=""/>
        <dsp:cNvSpPr/>
      </dsp:nvSpPr>
      <dsp:spPr>
        <a:xfrm>
          <a:off x="1507738" y="707092"/>
          <a:ext cx="9005123" cy="13054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155" tIns="138155" rIns="138155" bIns="13815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-Plastics: Items like plastic bags, hoses, and wires wrap around the spinning machinery. This causes dangerous clogs that workers have to cut out by hand.</a:t>
          </a:r>
        </a:p>
      </dsp:txBody>
      <dsp:txXfrm>
        <a:off x="1507738" y="707092"/>
        <a:ext cx="9005123" cy="1305401"/>
      </dsp:txXfrm>
    </dsp:sp>
    <dsp:sp modelId="{14A79E91-AA8C-4F6B-AEB4-C7570B318EE9}">
      <dsp:nvSpPr>
        <dsp:cNvPr id="0" name=""/>
        <dsp:cNvSpPr/>
      </dsp:nvSpPr>
      <dsp:spPr>
        <a:xfrm>
          <a:off x="0" y="2338844"/>
          <a:ext cx="10512862" cy="130540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0BD93D-6290-46D2-9A11-2835AD5D1630}">
      <dsp:nvSpPr>
        <dsp:cNvPr id="0" name=""/>
        <dsp:cNvSpPr/>
      </dsp:nvSpPr>
      <dsp:spPr>
        <a:xfrm>
          <a:off x="394883" y="2632559"/>
          <a:ext cx="717970" cy="71797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0AD160-1065-4980-9E79-5AA078FC524F}">
      <dsp:nvSpPr>
        <dsp:cNvPr id="0" name=""/>
        <dsp:cNvSpPr/>
      </dsp:nvSpPr>
      <dsp:spPr>
        <a:xfrm>
          <a:off x="1507738" y="2338844"/>
          <a:ext cx="9005123" cy="13054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155" tIns="138155" rIns="138155" bIns="13815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 Contamination: This happens through "</a:t>
          </a:r>
          <a:r>
            <a:rPr lang="en-US" sz="2200" kern="1200" dirty="0" err="1"/>
            <a:t>wishcycling</a:t>
          </a:r>
          <a:r>
            <a:rPr lang="en-US" sz="2200" kern="1200" dirty="0"/>
            <a:t>“ which means putting trash in the bin hoping it's recyclable. One greasy pizza box or half-full soda bottle can soak a whole load of paper, making it useless trash.</a:t>
          </a:r>
        </a:p>
      </dsp:txBody>
      <dsp:txXfrm>
        <a:off x="1507738" y="2338844"/>
        <a:ext cx="9005123" cy="130540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4A1CB3-32AF-4764-A8D6-EBD1CA614E0A}">
      <dsp:nvSpPr>
        <dsp:cNvPr id="0" name=""/>
        <dsp:cNvSpPr/>
      </dsp:nvSpPr>
      <dsp:spPr>
        <a:xfrm>
          <a:off x="0" y="1094837"/>
          <a:ext cx="3285269" cy="197116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 Machine damage from incorrect items.</a:t>
          </a:r>
        </a:p>
      </dsp:txBody>
      <dsp:txXfrm>
        <a:off x="0" y="1094837"/>
        <a:ext cx="3285269" cy="1971161"/>
      </dsp:txXfrm>
    </dsp:sp>
    <dsp:sp modelId="{C8484055-4EFA-4F4B-9874-C018C3D2C2AD}">
      <dsp:nvSpPr>
        <dsp:cNvPr id="0" name=""/>
        <dsp:cNvSpPr/>
      </dsp:nvSpPr>
      <dsp:spPr>
        <a:xfrm>
          <a:off x="3613796" y="1094837"/>
          <a:ext cx="3285269" cy="197116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Rejected loads increase waste.</a:t>
          </a:r>
        </a:p>
      </dsp:txBody>
      <dsp:txXfrm>
        <a:off x="3613796" y="1094837"/>
        <a:ext cx="3285269" cy="1971161"/>
      </dsp:txXfrm>
    </dsp:sp>
    <dsp:sp modelId="{9E4A13D0-CD0F-4A83-8C4F-04DBEA44793C}">
      <dsp:nvSpPr>
        <dsp:cNvPr id="0" name=""/>
        <dsp:cNvSpPr/>
      </dsp:nvSpPr>
      <dsp:spPr>
        <a:xfrm>
          <a:off x="7227592" y="1094837"/>
          <a:ext cx="3285269" cy="197116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Higher costs for recycling facilities.</a:t>
          </a:r>
        </a:p>
      </dsp:txBody>
      <dsp:txXfrm>
        <a:off x="7227592" y="1094837"/>
        <a:ext cx="3285269" cy="197116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55DCD4-6E9B-4F05-AE58-F8AA379F6BEF}">
      <dsp:nvSpPr>
        <dsp:cNvPr id="0" name=""/>
        <dsp:cNvSpPr/>
      </dsp:nvSpPr>
      <dsp:spPr>
        <a:xfrm>
          <a:off x="10059" y="671516"/>
          <a:ext cx="3425651" cy="102769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703" tIns="270703" rIns="270703" bIns="270703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Reduce</a:t>
          </a:r>
        </a:p>
      </dsp:txBody>
      <dsp:txXfrm>
        <a:off x="10059" y="671516"/>
        <a:ext cx="3425651" cy="1027695"/>
      </dsp:txXfrm>
    </dsp:sp>
    <dsp:sp modelId="{B8901E3C-0D18-4220-8032-ACC6D853F936}">
      <dsp:nvSpPr>
        <dsp:cNvPr id="0" name=""/>
        <dsp:cNvSpPr/>
      </dsp:nvSpPr>
      <dsp:spPr>
        <a:xfrm>
          <a:off x="10059" y="1699212"/>
          <a:ext cx="3425651" cy="1790108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8378" tIns="338378" rIns="338378" bIns="338378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- Reduce: Buy only what you need.</a:t>
          </a:r>
        </a:p>
      </dsp:txBody>
      <dsp:txXfrm>
        <a:off x="10059" y="1699212"/>
        <a:ext cx="3425651" cy="1790108"/>
      </dsp:txXfrm>
    </dsp:sp>
    <dsp:sp modelId="{43C91E33-1AD1-4F50-BC3B-372354CE1F24}">
      <dsp:nvSpPr>
        <dsp:cNvPr id="0" name=""/>
        <dsp:cNvSpPr/>
      </dsp:nvSpPr>
      <dsp:spPr>
        <a:xfrm>
          <a:off x="3543605" y="671516"/>
          <a:ext cx="3425651" cy="1027695"/>
        </a:xfrm>
        <a:prstGeom prst="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703" tIns="270703" rIns="270703" bIns="270703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Reuse</a:t>
          </a:r>
        </a:p>
      </dsp:txBody>
      <dsp:txXfrm>
        <a:off x="3543605" y="671516"/>
        <a:ext cx="3425651" cy="1027695"/>
      </dsp:txXfrm>
    </dsp:sp>
    <dsp:sp modelId="{9B521637-8BB3-4623-AC3F-104977720745}">
      <dsp:nvSpPr>
        <dsp:cNvPr id="0" name=""/>
        <dsp:cNvSpPr/>
      </dsp:nvSpPr>
      <dsp:spPr>
        <a:xfrm>
          <a:off x="3543605" y="1699212"/>
          <a:ext cx="3425651" cy="1790108"/>
        </a:xfrm>
        <a:prstGeom prst="rect">
          <a:avLst/>
        </a:prstGeom>
        <a:solidFill>
          <a:schemeClr val="accent5">
            <a:tint val="40000"/>
            <a:alpha val="90000"/>
            <a:hueOff val="-5370241"/>
            <a:satOff val="24126"/>
            <a:lumOff val="1658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5370241"/>
              <a:satOff val="24126"/>
              <a:lumOff val="16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8378" tIns="338378" rIns="338378" bIns="338378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- Reuse: Use items again instead of throwing away.</a:t>
          </a:r>
        </a:p>
      </dsp:txBody>
      <dsp:txXfrm>
        <a:off x="3543605" y="1699212"/>
        <a:ext cx="3425651" cy="1790108"/>
      </dsp:txXfrm>
    </dsp:sp>
    <dsp:sp modelId="{61AE7666-73C1-4847-A1B2-873C6C9E7E25}">
      <dsp:nvSpPr>
        <dsp:cNvPr id="0" name=""/>
        <dsp:cNvSpPr/>
      </dsp:nvSpPr>
      <dsp:spPr>
        <a:xfrm>
          <a:off x="7077151" y="671516"/>
          <a:ext cx="3425651" cy="1027695"/>
        </a:xfrm>
        <a:prstGeom prst="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703" tIns="270703" rIns="270703" bIns="270703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Recycle</a:t>
          </a:r>
        </a:p>
      </dsp:txBody>
      <dsp:txXfrm>
        <a:off x="7077151" y="671516"/>
        <a:ext cx="3425651" cy="1027695"/>
      </dsp:txXfrm>
    </dsp:sp>
    <dsp:sp modelId="{53D92735-66F4-42AA-BC86-12C51B514C48}">
      <dsp:nvSpPr>
        <dsp:cNvPr id="0" name=""/>
        <dsp:cNvSpPr/>
      </dsp:nvSpPr>
      <dsp:spPr>
        <a:xfrm>
          <a:off x="7077151" y="1699212"/>
          <a:ext cx="3425651" cy="1790108"/>
        </a:xfrm>
        <a:prstGeom prst="rect">
          <a:avLst/>
        </a:prstGeom>
        <a:solidFill>
          <a:schemeClr val="accent5">
            <a:tint val="40000"/>
            <a:alpha val="90000"/>
            <a:hueOff val="-10740482"/>
            <a:satOff val="48253"/>
            <a:lumOff val="3317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10740482"/>
              <a:satOff val="48253"/>
              <a:lumOff val="331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8378" tIns="338378" rIns="338378" bIns="338378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- Recycle: Sort waste properly.</a:t>
          </a:r>
        </a:p>
      </dsp:txBody>
      <dsp:txXfrm>
        <a:off x="7077151" y="1699212"/>
        <a:ext cx="3425651" cy="17901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6/7/layout/HorizontalActionList">
  <dgm:title val="Horizontal Action List"/>
  <dgm:desc val="Used to show non-sequential or grouped lists of information. Works well with large amounts of text. All text has the same level of emphasis, and direction is not implied."/>
  <dgm:catLst>
    <dgm:cat type="list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6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desTx"/>
      <dgm:constr type="primFontSz" for="des" forName="parTx" val="54"/>
      <dgm:constr type="primFontSz" for="des" forName="desTx" refType="primFontSz" refFor="des" refForName="parTx" op="lte" fact="0.75"/>
      <dgm:constr type="h" for="des" forName="desTx" op="equ"/>
      <dgm:constr type="w" for="ch" forName="space" op="equ" val="3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3"/>
            <dgm:constr type="h"/>
            <dgm:constr type="tMarg" refType="w" fact="0.224"/>
            <dgm:constr type="bMarg" refType="w" fact="0.224"/>
            <dgm:constr type="lMarg" refType="w" fact="0.224"/>
            <dgm:constr type="rMarg" refType="w" fact="0.224"/>
          </dgm:constrLst>
          <dgm:ruleLst>
            <dgm:rule type="h" val="INF" fact="NaN" max="NaN"/>
            <dgm:rule type="primFontSz" val="14" fact="NaN" max="NaN"/>
          </dgm:ruleLst>
        </dgm:layoutNode>
        <dgm:layoutNode name="desTx" styleLbl="alignAccFollowNode1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28"/>
            <dgm:constr type="tMarg" refType="w" fact="0.28"/>
            <dgm:constr type="bMarg" refType="w" fact="0.28"/>
            <dgm:constr type="lMarg" refType="w" fact="0.28"/>
            <dgm:constr type="rMarg" refType="w" fact="0.28"/>
          </dgm:constrLst>
          <dgm:ruleLst>
            <dgm:rule type="h" val="INF" fact="NaN" max="NaN"/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learnrecycling.framer.website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577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96382" y="640080"/>
            <a:ext cx="6249482" cy="3566160"/>
          </a:xfrm>
        </p:spPr>
        <p:txBody>
          <a:bodyPr anchor="b">
            <a:normAutofit/>
          </a:bodyPr>
          <a:lstStyle/>
          <a:p>
            <a:pPr algn="l"/>
            <a:r>
              <a:rPr lang="en-CA" sz="5300" dirty="0"/>
              <a:t>Recycling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96380" y="4636008"/>
            <a:ext cx="6249483" cy="1572768"/>
          </a:xfrm>
        </p:spPr>
        <p:txBody>
          <a:bodyPr>
            <a:normAutofit/>
          </a:bodyPr>
          <a:lstStyle/>
          <a:p>
            <a:pPr algn="l"/>
            <a:r>
              <a:rPr lang="en-CA" dirty="0"/>
              <a:t>Go to </a:t>
            </a:r>
            <a:r>
              <a:rPr lang="en-US" dirty="0">
                <a:hlinkClick r:id="rId2"/>
              </a:rPr>
              <a:t>Learn Recycling | A Grade 7 Student Guide to Waste Sorting</a:t>
            </a:r>
            <a:r>
              <a:rPr lang="en-US" dirty="0"/>
              <a:t> for more explained details.</a:t>
            </a:r>
            <a:endParaRPr lang="en-CA" dirty="0"/>
          </a:p>
        </p:txBody>
      </p:sp>
      <p:pic>
        <p:nvPicPr>
          <p:cNvPr id="5" name="Picture 4" descr="Throwing empty plastic bottle into the trash">
            <a:extLst>
              <a:ext uri="{FF2B5EF4-FFF2-40B4-BE49-F238E27FC236}">
                <a16:creationId xmlns:a16="http://schemas.microsoft.com/office/drawing/2014/main" id="{FC288D57-D5E4-6C56-ABFF-BCC99A1E5D9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436" r="32245" b="-1"/>
          <a:stretch>
            <a:fillRect/>
          </a:stretch>
        </p:blipFill>
        <p:spPr>
          <a:xfrm>
            <a:off x="20" y="10"/>
            <a:ext cx="4656112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1452" y="4409267"/>
            <a:ext cx="4242484" cy="18288"/>
          </a:xfrm>
          <a:custGeom>
            <a:avLst/>
            <a:gdLst>
              <a:gd name="csX0" fmla="*/ 0 w 4242484"/>
              <a:gd name="csY0" fmla="*/ 0 h 18288"/>
              <a:gd name="csX1" fmla="*/ 563644 w 4242484"/>
              <a:gd name="csY1" fmla="*/ 0 h 18288"/>
              <a:gd name="csX2" fmla="*/ 1042439 w 4242484"/>
              <a:gd name="csY2" fmla="*/ 0 h 18288"/>
              <a:gd name="csX3" fmla="*/ 1563658 w 4242484"/>
              <a:gd name="csY3" fmla="*/ 0 h 18288"/>
              <a:gd name="csX4" fmla="*/ 2212152 w 4242484"/>
              <a:gd name="csY4" fmla="*/ 0 h 18288"/>
              <a:gd name="csX5" fmla="*/ 2775797 w 4242484"/>
              <a:gd name="csY5" fmla="*/ 0 h 18288"/>
              <a:gd name="csX6" fmla="*/ 3297016 w 4242484"/>
              <a:gd name="csY6" fmla="*/ 0 h 18288"/>
              <a:gd name="csX7" fmla="*/ 4242484 w 4242484"/>
              <a:gd name="csY7" fmla="*/ 0 h 18288"/>
              <a:gd name="csX8" fmla="*/ 4242484 w 4242484"/>
              <a:gd name="csY8" fmla="*/ 18288 h 18288"/>
              <a:gd name="csX9" fmla="*/ 3636415 w 4242484"/>
              <a:gd name="csY9" fmla="*/ 18288 h 18288"/>
              <a:gd name="csX10" fmla="*/ 3115195 w 4242484"/>
              <a:gd name="csY10" fmla="*/ 18288 h 18288"/>
              <a:gd name="csX11" fmla="*/ 2424277 w 4242484"/>
              <a:gd name="csY11" fmla="*/ 18288 h 18288"/>
              <a:gd name="csX12" fmla="*/ 1860632 w 4242484"/>
              <a:gd name="csY12" fmla="*/ 18288 h 18288"/>
              <a:gd name="csX13" fmla="*/ 1381838 w 4242484"/>
              <a:gd name="csY13" fmla="*/ 18288 h 18288"/>
              <a:gd name="csX14" fmla="*/ 733344 w 4242484"/>
              <a:gd name="csY14" fmla="*/ 18288 h 18288"/>
              <a:gd name="csX15" fmla="*/ 0 w 4242484"/>
              <a:gd name="csY15" fmla="*/ 18288 h 18288"/>
              <a:gd name="csX16" fmla="*/ 0 w 4242484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2484" h="18288" fill="none" extrusionOk="0">
                <a:moveTo>
                  <a:pt x="0" y="0"/>
                </a:moveTo>
                <a:cubicBezTo>
                  <a:pt x="201244" y="-5617"/>
                  <a:pt x="325237" y="-662"/>
                  <a:pt x="563644" y="0"/>
                </a:cubicBezTo>
                <a:cubicBezTo>
                  <a:pt x="802051" y="662"/>
                  <a:pt x="904517" y="10636"/>
                  <a:pt x="1042439" y="0"/>
                </a:cubicBezTo>
                <a:cubicBezTo>
                  <a:pt x="1180362" y="-10636"/>
                  <a:pt x="1367035" y="17538"/>
                  <a:pt x="1563658" y="0"/>
                </a:cubicBezTo>
                <a:cubicBezTo>
                  <a:pt x="1760281" y="-17538"/>
                  <a:pt x="1938680" y="30199"/>
                  <a:pt x="2212152" y="0"/>
                </a:cubicBezTo>
                <a:cubicBezTo>
                  <a:pt x="2485624" y="-30199"/>
                  <a:pt x="2621622" y="-18039"/>
                  <a:pt x="2775797" y="0"/>
                </a:cubicBezTo>
                <a:cubicBezTo>
                  <a:pt x="2929972" y="18039"/>
                  <a:pt x="3091009" y="10671"/>
                  <a:pt x="3297016" y="0"/>
                </a:cubicBezTo>
                <a:cubicBezTo>
                  <a:pt x="3503023" y="-10671"/>
                  <a:pt x="4004883" y="4197"/>
                  <a:pt x="4242484" y="0"/>
                </a:cubicBezTo>
                <a:cubicBezTo>
                  <a:pt x="4242882" y="7429"/>
                  <a:pt x="4242464" y="10822"/>
                  <a:pt x="4242484" y="18288"/>
                </a:cubicBezTo>
                <a:cubicBezTo>
                  <a:pt x="4020484" y="-11266"/>
                  <a:pt x="3856319" y="39234"/>
                  <a:pt x="3636415" y="18288"/>
                </a:cubicBezTo>
                <a:cubicBezTo>
                  <a:pt x="3416511" y="-2658"/>
                  <a:pt x="3317711" y="3399"/>
                  <a:pt x="3115195" y="18288"/>
                </a:cubicBezTo>
                <a:cubicBezTo>
                  <a:pt x="2912679" y="33177"/>
                  <a:pt x="2576568" y="12571"/>
                  <a:pt x="2424277" y="18288"/>
                </a:cubicBezTo>
                <a:cubicBezTo>
                  <a:pt x="2271986" y="24005"/>
                  <a:pt x="2122411" y="22421"/>
                  <a:pt x="1860632" y="18288"/>
                </a:cubicBezTo>
                <a:cubicBezTo>
                  <a:pt x="1598853" y="14155"/>
                  <a:pt x="1534444" y="27723"/>
                  <a:pt x="1381838" y="18288"/>
                </a:cubicBezTo>
                <a:cubicBezTo>
                  <a:pt x="1229232" y="8853"/>
                  <a:pt x="904168" y="32734"/>
                  <a:pt x="733344" y="18288"/>
                </a:cubicBezTo>
                <a:cubicBezTo>
                  <a:pt x="562520" y="3842"/>
                  <a:pt x="337183" y="41862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2484" h="18288" stroke="0" extrusionOk="0">
                <a:moveTo>
                  <a:pt x="0" y="0"/>
                </a:moveTo>
                <a:cubicBezTo>
                  <a:pt x="115272" y="8242"/>
                  <a:pt x="396340" y="20103"/>
                  <a:pt x="563644" y="0"/>
                </a:cubicBezTo>
                <a:cubicBezTo>
                  <a:pt x="730948" y="-20103"/>
                  <a:pt x="803967" y="-5143"/>
                  <a:pt x="1042439" y="0"/>
                </a:cubicBezTo>
                <a:cubicBezTo>
                  <a:pt x="1280912" y="5143"/>
                  <a:pt x="1572146" y="26277"/>
                  <a:pt x="1733358" y="0"/>
                </a:cubicBezTo>
                <a:cubicBezTo>
                  <a:pt x="1894570" y="-26277"/>
                  <a:pt x="2088423" y="8759"/>
                  <a:pt x="2297002" y="0"/>
                </a:cubicBezTo>
                <a:cubicBezTo>
                  <a:pt x="2505581" y="-8759"/>
                  <a:pt x="2627376" y="-8913"/>
                  <a:pt x="2860646" y="0"/>
                </a:cubicBezTo>
                <a:cubicBezTo>
                  <a:pt x="3093916" y="8913"/>
                  <a:pt x="3215464" y="27750"/>
                  <a:pt x="3551565" y="0"/>
                </a:cubicBezTo>
                <a:cubicBezTo>
                  <a:pt x="3887666" y="-27750"/>
                  <a:pt x="3948927" y="2131"/>
                  <a:pt x="4242484" y="0"/>
                </a:cubicBezTo>
                <a:cubicBezTo>
                  <a:pt x="4241598" y="5429"/>
                  <a:pt x="4243305" y="14046"/>
                  <a:pt x="4242484" y="18288"/>
                </a:cubicBezTo>
                <a:cubicBezTo>
                  <a:pt x="3989097" y="22464"/>
                  <a:pt x="3827791" y="-5372"/>
                  <a:pt x="3721265" y="18288"/>
                </a:cubicBezTo>
                <a:cubicBezTo>
                  <a:pt x="3614739" y="41948"/>
                  <a:pt x="3405587" y="6922"/>
                  <a:pt x="3115195" y="18288"/>
                </a:cubicBezTo>
                <a:cubicBezTo>
                  <a:pt x="2824803" y="29655"/>
                  <a:pt x="2778477" y="25905"/>
                  <a:pt x="2509126" y="18288"/>
                </a:cubicBezTo>
                <a:cubicBezTo>
                  <a:pt x="2239775" y="10671"/>
                  <a:pt x="2137274" y="8946"/>
                  <a:pt x="1945482" y="18288"/>
                </a:cubicBezTo>
                <a:cubicBezTo>
                  <a:pt x="1753690" y="27630"/>
                  <a:pt x="1410688" y="40726"/>
                  <a:pt x="1254563" y="18288"/>
                </a:cubicBezTo>
                <a:cubicBezTo>
                  <a:pt x="1098438" y="-4150"/>
                  <a:pt x="812726" y="18846"/>
                  <a:pt x="563644" y="18288"/>
                </a:cubicBezTo>
                <a:cubicBezTo>
                  <a:pt x="314562" y="17730"/>
                  <a:pt x="157920" y="15588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12188824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6740" y="0"/>
            <a:ext cx="4062085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6190" y="-5306190"/>
            <a:ext cx="1576446" cy="12188827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239" y="348865"/>
            <a:ext cx="10041408" cy="877729"/>
          </a:xfrm>
        </p:spPr>
        <p:txBody>
          <a:bodyPr anchor="ctr">
            <a:normAutofit/>
          </a:bodyPr>
          <a:lstStyle/>
          <a:p>
            <a:r>
              <a:rPr lang="en-CA" sz="4000">
                <a:solidFill>
                  <a:srgbClr val="FFFFFF"/>
                </a:solidFill>
              </a:rPr>
              <a:t>What Is Recycling?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82D5036-0531-08EA-0644-82E9C03436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8662336"/>
              </p:ext>
            </p:extLst>
          </p:nvPr>
        </p:nvGraphicFramePr>
        <p:xfrm>
          <a:off x="643888" y="2112579"/>
          <a:ext cx="10924983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3EFF7B1-6CB7-47D1-AD37-B870CA2B21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7" y="0"/>
            <a:ext cx="1218577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A2962B-21B6-4689-A95D-A8FF6ADE4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3" y="0"/>
            <a:ext cx="12185778" cy="6858000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745280D-ED36-41FE-8EB1-CE597C99CF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117278" y="774970"/>
            <a:ext cx="304800" cy="429656"/>
            <a:chOff x="215328" y="-46937"/>
            <a:chExt cx="304800" cy="2773841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D26CEB3-5AE4-4088-AD63-396DB50F28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AA9279A-AD34-474C-834E-6BF658144A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3589559-7D9A-4ECD-90BB-A5565E2DAE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01B1A71-DCEA-4EB2-8133-98A2CD6F0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0E95A5C-1E97-41C3-9DEC-245FF6DEB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75420"/>
            <a:ext cx="12045592" cy="4093306"/>
            <a:chOff x="1" y="2075420"/>
            <a:chExt cx="12048729" cy="4093306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8D3C3374-C720-4FCD-B6CD-AEF1D1A61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639E2EF-4D23-4EA3-B29E-D6362FF72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30820A4-6CEA-4BF7-8DE4-F5B2D2EB23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320E002-8AED-4D4F-A104-0585FFFB9A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6A0BF3F3-3A09-42CE-9483-114BD01DD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233BD5C-DFC7-4EB7-B348-7C9B5B8D0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A00D2CE1-35C1-46E6-BD59-CEE668BD90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5064" y="1042698"/>
            <a:ext cx="2796461" cy="711067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58DCE86-9AE1-46D1-96D6-04B8B3EDF6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6606" y="317578"/>
            <a:ext cx="548497" cy="549007"/>
            <a:chOff x="7029447" y="3514725"/>
            <a:chExt cx="1285875" cy="549007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9B74739-D423-4F25-A976-0A6CD86D17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018E700-FF08-42AA-9237-24E7A74AD3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6B3488A-8A55-403E-B9C9-75AFA0CF53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5089B9D-BA8D-4A64-B95F-33940D9D6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E18403B7-F2C7-4C07-8522-21C319109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6140785"/>
            <a:ext cx="6094408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3B58CC6-A99E-43AF-A467-256F19287F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5030" y="5940559"/>
            <a:ext cx="1285875" cy="549007"/>
            <a:chOff x="7029447" y="3514725"/>
            <a:chExt cx="1285875" cy="549007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FE97852-3A18-4317-B17E-8C45174F96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D0BC6E-6D0B-4589-B1BF-372BAA3839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30B892E-E062-4B0A-B79E-E55D36EC9A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D1A4DF9-C28A-4C0A-B273-702F0C4880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771" y="495992"/>
            <a:ext cx="4194048" cy="5638831"/>
          </a:xfrm>
          <a:noFill/>
        </p:spPr>
        <p:txBody>
          <a:bodyPr anchor="ctr">
            <a:normAutofit/>
          </a:bodyPr>
          <a:lstStyle/>
          <a:p>
            <a:pPr algn="l"/>
            <a:r>
              <a:rPr lang="en-CA" sz="4800"/>
              <a:t>Positive Impacts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A879EB8-7C71-8686-0B46-9D70346EF8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9810245"/>
              </p:ext>
            </p:extLst>
          </p:nvPr>
        </p:nvGraphicFramePr>
        <p:xfrm>
          <a:off x="4914666" y="866585"/>
          <a:ext cx="6252094" cy="5056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610" y="1410608"/>
            <a:ext cx="6858000" cy="4036784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611" y="1420745"/>
            <a:ext cx="6857999" cy="4036787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397" y="3588611"/>
            <a:ext cx="2501979" cy="4036789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606" y="969718"/>
            <a:ext cx="3899340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621" y="1410605"/>
            <a:ext cx="6858003" cy="4036783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6325" y="1683756"/>
            <a:ext cx="3114454" cy="2396359"/>
          </a:xfrm>
        </p:spPr>
        <p:txBody>
          <a:bodyPr anchor="b">
            <a:normAutofit/>
          </a:bodyPr>
          <a:lstStyle/>
          <a:p>
            <a:pPr algn="r"/>
            <a:r>
              <a:rPr lang="en-CA" sz="4000">
                <a:solidFill>
                  <a:srgbClr val="FFFFFF"/>
                </a:solidFill>
              </a:rPr>
              <a:t>Why Recycling Matters</a:t>
            </a:r>
          </a:p>
        </p:txBody>
      </p:sp>
      <p:graphicFrame>
        <p:nvGraphicFramePr>
          <p:cNvPr id="18" name="Content Placeholder 2">
            <a:extLst>
              <a:ext uri="{FF2B5EF4-FFF2-40B4-BE49-F238E27FC236}">
                <a16:creationId xmlns:a16="http://schemas.microsoft.com/office/drawing/2014/main" id="{4B0CE2EC-5B2B-1CD1-E474-C1E5BD5D3D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555357"/>
              </p:ext>
            </p:extLst>
          </p:nvPr>
        </p:nvGraphicFramePr>
        <p:xfrm>
          <a:off x="4903774" y="750440"/>
          <a:ext cx="6665097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577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1" y="365125"/>
            <a:ext cx="10512862" cy="1325563"/>
          </a:xfrm>
        </p:spPr>
        <p:txBody>
          <a:bodyPr>
            <a:normAutofit/>
          </a:bodyPr>
          <a:lstStyle/>
          <a:p>
            <a:r>
              <a:rPr lang="en-CA" sz="5300"/>
              <a:t>The MRF Process</a:t>
            </a:r>
          </a:p>
        </p:txBody>
      </p:sp>
      <p:sp>
        <p:nvSpPr>
          <p:cNvPr id="22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7981" y="1865313"/>
            <a:ext cx="10421446" cy="18288"/>
          </a:xfrm>
          <a:custGeom>
            <a:avLst/>
            <a:gdLst>
              <a:gd name="csX0" fmla="*/ 0 w 10421446"/>
              <a:gd name="csY0" fmla="*/ 0 h 18288"/>
              <a:gd name="csX1" fmla="*/ 903192 w 10421446"/>
              <a:gd name="csY1" fmla="*/ 0 h 18288"/>
              <a:gd name="csX2" fmla="*/ 1389526 w 10421446"/>
              <a:gd name="csY2" fmla="*/ 0 h 18288"/>
              <a:gd name="csX3" fmla="*/ 2188504 w 10421446"/>
              <a:gd name="csY3" fmla="*/ 0 h 18288"/>
              <a:gd name="csX4" fmla="*/ 2674838 w 10421446"/>
              <a:gd name="csY4" fmla="*/ 0 h 18288"/>
              <a:gd name="csX5" fmla="*/ 3369601 w 10421446"/>
              <a:gd name="csY5" fmla="*/ 0 h 18288"/>
              <a:gd name="csX6" fmla="*/ 4168578 w 10421446"/>
              <a:gd name="csY6" fmla="*/ 0 h 18288"/>
              <a:gd name="csX7" fmla="*/ 4550698 w 10421446"/>
              <a:gd name="csY7" fmla="*/ 0 h 18288"/>
              <a:gd name="csX8" fmla="*/ 4932818 w 10421446"/>
              <a:gd name="csY8" fmla="*/ 0 h 18288"/>
              <a:gd name="csX9" fmla="*/ 5836010 w 10421446"/>
              <a:gd name="csY9" fmla="*/ 0 h 18288"/>
              <a:gd name="csX10" fmla="*/ 6530773 w 10421446"/>
              <a:gd name="csY10" fmla="*/ 0 h 18288"/>
              <a:gd name="csX11" fmla="*/ 6912893 w 10421446"/>
              <a:gd name="csY11" fmla="*/ 0 h 18288"/>
              <a:gd name="csX12" fmla="*/ 7607656 w 10421446"/>
              <a:gd name="csY12" fmla="*/ 0 h 18288"/>
              <a:gd name="csX13" fmla="*/ 8510848 w 10421446"/>
              <a:gd name="csY13" fmla="*/ 0 h 18288"/>
              <a:gd name="csX14" fmla="*/ 9101396 w 10421446"/>
              <a:gd name="csY14" fmla="*/ 0 h 18288"/>
              <a:gd name="csX15" fmla="*/ 9691945 w 10421446"/>
              <a:gd name="csY15" fmla="*/ 0 h 18288"/>
              <a:gd name="csX16" fmla="*/ 10421446 w 10421446"/>
              <a:gd name="csY16" fmla="*/ 0 h 18288"/>
              <a:gd name="csX17" fmla="*/ 10421446 w 10421446"/>
              <a:gd name="csY17" fmla="*/ 18288 h 18288"/>
              <a:gd name="csX18" fmla="*/ 9726683 w 10421446"/>
              <a:gd name="csY18" fmla="*/ 18288 h 18288"/>
              <a:gd name="csX19" fmla="*/ 8927705 w 10421446"/>
              <a:gd name="csY19" fmla="*/ 18288 h 18288"/>
              <a:gd name="csX20" fmla="*/ 8128728 w 10421446"/>
              <a:gd name="csY20" fmla="*/ 18288 h 18288"/>
              <a:gd name="csX21" fmla="*/ 7642394 w 10421446"/>
              <a:gd name="csY21" fmla="*/ 18288 h 18288"/>
              <a:gd name="csX22" fmla="*/ 6739202 w 10421446"/>
              <a:gd name="csY22" fmla="*/ 18288 h 18288"/>
              <a:gd name="csX23" fmla="*/ 6044439 w 10421446"/>
              <a:gd name="csY23" fmla="*/ 18288 h 18288"/>
              <a:gd name="csX24" fmla="*/ 5662319 w 10421446"/>
              <a:gd name="csY24" fmla="*/ 18288 h 18288"/>
              <a:gd name="csX25" fmla="*/ 4967556 w 10421446"/>
              <a:gd name="csY25" fmla="*/ 18288 h 18288"/>
              <a:gd name="csX26" fmla="*/ 4377007 w 10421446"/>
              <a:gd name="csY26" fmla="*/ 18288 h 18288"/>
              <a:gd name="csX27" fmla="*/ 3786459 w 10421446"/>
              <a:gd name="csY27" fmla="*/ 18288 h 18288"/>
              <a:gd name="csX28" fmla="*/ 3195910 w 10421446"/>
              <a:gd name="csY28" fmla="*/ 18288 h 18288"/>
              <a:gd name="csX29" fmla="*/ 2605362 w 10421446"/>
              <a:gd name="csY29" fmla="*/ 18288 h 18288"/>
              <a:gd name="csX30" fmla="*/ 1806384 w 10421446"/>
              <a:gd name="csY30" fmla="*/ 18288 h 18288"/>
              <a:gd name="csX31" fmla="*/ 1111621 w 10421446"/>
              <a:gd name="csY31" fmla="*/ 18288 h 18288"/>
              <a:gd name="csX32" fmla="*/ 729501 w 10421446"/>
              <a:gd name="csY32" fmla="*/ 18288 h 18288"/>
              <a:gd name="csX33" fmla="*/ 0 w 10421446"/>
              <a:gd name="csY33" fmla="*/ 18288 h 18288"/>
              <a:gd name="csX34" fmla="*/ 0 w 10421446"/>
              <a:gd name="csY34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10421446" h="18288" fill="none" extrusionOk="0">
                <a:moveTo>
                  <a:pt x="0" y="0"/>
                </a:moveTo>
                <a:cubicBezTo>
                  <a:pt x="266543" y="40386"/>
                  <a:pt x="629193" y="-8096"/>
                  <a:pt x="903192" y="0"/>
                </a:cubicBezTo>
                <a:cubicBezTo>
                  <a:pt x="1177191" y="8096"/>
                  <a:pt x="1155338" y="16929"/>
                  <a:pt x="1389526" y="0"/>
                </a:cubicBezTo>
                <a:cubicBezTo>
                  <a:pt x="1623714" y="-16929"/>
                  <a:pt x="1918199" y="14006"/>
                  <a:pt x="2188504" y="0"/>
                </a:cubicBezTo>
                <a:cubicBezTo>
                  <a:pt x="2458809" y="-14006"/>
                  <a:pt x="2562505" y="-21891"/>
                  <a:pt x="2674838" y="0"/>
                </a:cubicBezTo>
                <a:cubicBezTo>
                  <a:pt x="2787171" y="21891"/>
                  <a:pt x="3174047" y="9189"/>
                  <a:pt x="3369601" y="0"/>
                </a:cubicBezTo>
                <a:cubicBezTo>
                  <a:pt x="3565155" y="-9189"/>
                  <a:pt x="3936250" y="-11118"/>
                  <a:pt x="4168578" y="0"/>
                </a:cubicBezTo>
                <a:cubicBezTo>
                  <a:pt x="4400906" y="11118"/>
                  <a:pt x="4453802" y="-5805"/>
                  <a:pt x="4550698" y="0"/>
                </a:cubicBezTo>
                <a:cubicBezTo>
                  <a:pt x="4647594" y="5805"/>
                  <a:pt x="4849807" y="8451"/>
                  <a:pt x="4932818" y="0"/>
                </a:cubicBezTo>
                <a:cubicBezTo>
                  <a:pt x="5015829" y="-8451"/>
                  <a:pt x="5571138" y="30760"/>
                  <a:pt x="5836010" y="0"/>
                </a:cubicBezTo>
                <a:cubicBezTo>
                  <a:pt x="6100882" y="-30760"/>
                  <a:pt x="6279363" y="23792"/>
                  <a:pt x="6530773" y="0"/>
                </a:cubicBezTo>
                <a:cubicBezTo>
                  <a:pt x="6782183" y="-23792"/>
                  <a:pt x="6789292" y="16544"/>
                  <a:pt x="6912893" y="0"/>
                </a:cubicBezTo>
                <a:cubicBezTo>
                  <a:pt x="7036494" y="-16544"/>
                  <a:pt x="7282428" y="-31499"/>
                  <a:pt x="7607656" y="0"/>
                </a:cubicBezTo>
                <a:cubicBezTo>
                  <a:pt x="7932884" y="31499"/>
                  <a:pt x="8255179" y="44205"/>
                  <a:pt x="8510848" y="0"/>
                </a:cubicBezTo>
                <a:cubicBezTo>
                  <a:pt x="8766517" y="-44205"/>
                  <a:pt x="8932971" y="23937"/>
                  <a:pt x="9101396" y="0"/>
                </a:cubicBezTo>
                <a:cubicBezTo>
                  <a:pt x="9269821" y="-23937"/>
                  <a:pt x="9414097" y="29147"/>
                  <a:pt x="9691945" y="0"/>
                </a:cubicBezTo>
                <a:cubicBezTo>
                  <a:pt x="9969793" y="-29147"/>
                  <a:pt x="10269441" y="13129"/>
                  <a:pt x="10421446" y="0"/>
                </a:cubicBezTo>
                <a:cubicBezTo>
                  <a:pt x="10421784" y="7640"/>
                  <a:pt x="10420996" y="11289"/>
                  <a:pt x="10421446" y="18288"/>
                </a:cubicBezTo>
                <a:cubicBezTo>
                  <a:pt x="10169428" y="23076"/>
                  <a:pt x="10040912" y="-13387"/>
                  <a:pt x="9726683" y="18288"/>
                </a:cubicBezTo>
                <a:cubicBezTo>
                  <a:pt x="9412454" y="49963"/>
                  <a:pt x="9246638" y="13850"/>
                  <a:pt x="8927705" y="18288"/>
                </a:cubicBezTo>
                <a:cubicBezTo>
                  <a:pt x="8608772" y="22726"/>
                  <a:pt x="8316092" y="5310"/>
                  <a:pt x="8128728" y="18288"/>
                </a:cubicBezTo>
                <a:cubicBezTo>
                  <a:pt x="7941364" y="31266"/>
                  <a:pt x="7821946" y="19978"/>
                  <a:pt x="7642394" y="18288"/>
                </a:cubicBezTo>
                <a:cubicBezTo>
                  <a:pt x="7462842" y="16598"/>
                  <a:pt x="7160658" y="46195"/>
                  <a:pt x="6739202" y="18288"/>
                </a:cubicBezTo>
                <a:cubicBezTo>
                  <a:pt x="6317746" y="-9619"/>
                  <a:pt x="6347952" y="10328"/>
                  <a:pt x="6044439" y="18288"/>
                </a:cubicBezTo>
                <a:cubicBezTo>
                  <a:pt x="5740926" y="26248"/>
                  <a:pt x="5792730" y="36246"/>
                  <a:pt x="5662319" y="18288"/>
                </a:cubicBezTo>
                <a:cubicBezTo>
                  <a:pt x="5531908" y="330"/>
                  <a:pt x="5294507" y="22631"/>
                  <a:pt x="4967556" y="18288"/>
                </a:cubicBezTo>
                <a:cubicBezTo>
                  <a:pt x="4640605" y="13945"/>
                  <a:pt x="4618645" y="2443"/>
                  <a:pt x="4377007" y="18288"/>
                </a:cubicBezTo>
                <a:cubicBezTo>
                  <a:pt x="4135369" y="34133"/>
                  <a:pt x="4036032" y="38384"/>
                  <a:pt x="3786459" y="18288"/>
                </a:cubicBezTo>
                <a:cubicBezTo>
                  <a:pt x="3536886" y="-1808"/>
                  <a:pt x="3433532" y="37191"/>
                  <a:pt x="3195910" y="18288"/>
                </a:cubicBezTo>
                <a:cubicBezTo>
                  <a:pt x="2958288" y="-615"/>
                  <a:pt x="2775620" y="7282"/>
                  <a:pt x="2605362" y="18288"/>
                </a:cubicBezTo>
                <a:cubicBezTo>
                  <a:pt x="2435104" y="29294"/>
                  <a:pt x="2045682" y="34103"/>
                  <a:pt x="1806384" y="18288"/>
                </a:cubicBezTo>
                <a:cubicBezTo>
                  <a:pt x="1567086" y="2473"/>
                  <a:pt x="1334795" y="2507"/>
                  <a:pt x="1111621" y="18288"/>
                </a:cubicBezTo>
                <a:cubicBezTo>
                  <a:pt x="888447" y="34069"/>
                  <a:pt x="881093" y="28150"/>
                  <a:pt x="729501" y="18288"/>
                </a:cubicBezTo>
                <a:cubicBezTo>
                  <a:pt x="577909" y="8426"/>
                  <a:pt x="180699" y="-6923"/>
                  <a:pt x="0" y="18288"/>
                </a:cubicBezTo>
                <a:cubicBezTo>
                  <a:pt x="-82" y="11708"/>
                  <a:pt x="-178" y="8956"/>
                  <a:pt x="0" y="0"/>
                </a:cubicBezTo>
                <a:close/>
              </a:path>
              <a:path w="10421446" h="18288" stroke="0" extrusionOk="0">
                <a:moveTo>
                  <a:pt x="0" y="0"/>
                </a:moveTo>
                <a:cubicBezTo>
                  <a:pt x="265895" y="-13146"/>
                  <a:pt x="409783" y="-16250"/>
                  <a:pt x="590549" y="0"/>
                </a:cubicBezTo>
                <a:cubicBezTo>
                  <a:pt x="771315" y="16250"/>
                  <a:pt x="873851" y="-7264"/>
                  <a:pt x="972668" y="0"/>
                </a:cubicBezTo>
                <a:cubicBezTo>
                  <a:pt x="1071485" y="7264"/>
                  <a:pt x="1494533" y="-2828"/>
                  <a:pt x="1875860" y="0"/>
                </a:cubicBezTo>
                <a:cubicBezTo>
                  <a:pt x="2257187" y="2828"/>
                  <a:pt x="2280468" y="-28651"/>
                  <a:pt x="2466409" y="0"/>
                </a:cubicBezTo>
                <a:cubicBezTo>
                  <a:pt x="2652350" y="28651"/>
                  <a:pt x="2780672" y="-14794"/>
                  <a:pt x="3056957" y="0"/>
                </a:cubicBezTo>
                <a:cubicBezTo>
                  <a:pt x="3333242" y="14794"/>
                  <a:pt x="3776466" y="-6198"/>
                  <a:pt x="3960149" y="0"/>
                </a:cubicBezTo>
                <a:cubicBezTo>
                  <a:pt x="4143832" y="6198"/>
                  <a:pt x="4286540" y="20367"/>
                  <a:pt x="4446484" y="0"/>
                </a:cubicBezTo>
                <a:cubicBezTo>
                  <a:pt x="4606429" y="-20367"/>
                  <a:pt x="5046693" y="21561"/>
                  <a:pt x="5349676" y="0"/>
                </a:cubicBezTo>
                <a:cubicBezTo>
                  <a:pt x="5652659" y="-21561"/>
                  <a:pt x="5842814" y="13545"/>
                  <a:pt x="6252868" y="0"/>
                </a:cubicBezTo>
                <a:cubicBezTo>
                  <a:pt x="6662922" y="-13545"/>
                  <a:pt x="6690572" y="-14512"/>
                  <a:pt x="6947631" y="0"/>
                </a:cubicBezTo>
                <a:cubicBezTo>
                  <a:pt x="7204690" y="14512"/>
                  <a:pt x="7621419" y="-14123"/>
                  <a:pt x="7850823" y="0"/>
                </a:cubicBezTo>
                <a:cubicBezTo>
                  <a:pt x="8080227" y="14123"/>
                  <a:pt x="8272600" y="-26639"/>
                  <a:pt x="8441371" y="0"/>
                </a:cubicBezTo>
                <a:cubicBezTo>
                  <a:pt x="8610142" y="26639"/>
                  <a:pt x="8815759" y="5164"/>
                  <a:pt x="9031920" y="0"/>
                </a:cubicBezTo>
                <a:cubicBezTo>
                  <a:pt x="9248081" y="-5164"/>
                  <a:pt x="9557644" y="-22597"/>
                  <a:pt x="9830897" y="0"/>
                </a:cubicBezTo>
                <a:cubicBezTo>
                  <a:pt x="10104150" y="22597"/>
                  <a:pt x="10163656" y="-15658"/>
                  <a:pt x="10421446" y="0"/>
                </a:cubicBezTo>
                <a:cubicBezTo>
                  <a:pt x="10421571" y="4395"/>
                  <a:pt x="10421371" y="9776"/>
                  <a:pt x="10421446" y="18288"/>
                </a:cubicBezTo>
                <a:cubicBezTo>
                  <a:pt x="10240847" y="-14925"/>
                  <a:pt x="9873564" y="25763"/>
                  <a:pt x="9622468" y="18288"/>
                </a:cubicBezTo>
                <a:cubicBezTo>
                  <a:pt x="9371372" y="10813"/>
                  <a:pt x="9166491" y="18558"/>
                  <a:pt x="8927705" y="18288"/>
                </a:cubicBezTo>
                <a:cubicBezTo>
                  <a:pt x="8688919" y="18018"/>
                  <a:pt x="8689888" y="4445"/>
                  <a:pt x="8545586" y="18288"/>
                </a:cubicBezTo>
                <a:cubicBezTo>
                  <a:pt x="8401284" y="32131"/>
                  <a:pt x="8240244" y="20853"/>
                  <a:pt x="8059252" y="18288"/>
                </a:cubicBezTo>
                <a:cubicBezTo>
                  <a:pt x="7878260" y="15723"/>
                  <a:pt x="7478813" y="-9520"/>
                  <a:pt x="7156060" y="18288"/>
                </a:cubicBezTo>
                <a:cubicBezTo>
                  <a:pt x="6833307" y="46096"/>
                  <a:pt x="6755593" y="39841"/>
                  <a:pt x="6461297" y="18288"/>
                </a:cubicBezTo>
                <a:cubicBezTo>
                  <a:pt x="6167001" y="-3265"/>
                  <a:pt x="6158306" y="25783"/>
                  <a:pt x="5974962" y="18288"/>
                </a:cubicBezTo>
                <a:cubicBezTo>
                  <a:pt x="5791618" y="10793"/>
                  <a:pt x="5570111" y="7336"/>
                  <a:pt x="5280199" y="18288"/>
                </a:cubicBezTo>
                <a:cubicBezTo>
                  <a:pt x="4990287" y="29240"/>
                  <a:pt x="5085259" y="20004"/>
                  <a:pt x="4898080" y="18288"/>
                </a:cubicBezTo>
                <a:cubicBezTo>
                  <a:pt x="4710901" y="16572"/>
                  <a:pt x="4604566" y="8228"/>
                  <a:pt x="4515960" y="18288"/>
                </a:cubicBezTo>
                <a:cubicBezTo>
                  <a:pt x="4427354" y="28348"/>
                  <a:pt x="4059659" y="36890"/>
                  <a:pt x="3821197" y="18288"/>
                </a:cubicBezTo>
                <a:cubicBezTo>
                  <a:pt x="3582735" y="-314"/>
                  <a:pt x="3466211" y="35834"/>
                  <a:pt x="3334863" y="18288"/>
                </a:cubicBezTo>
                <a:cubicBezTo>
                  <a:pt x="3203515" y="742"/>
                  <a:pt x="2830188" y="-17445"/>
                  <a:pt x="2535885" y="18288"/>
                </a:cubicBezTo>
                <a:cubicBezTo>
                  <a:pt x="2241582" y="54021"/>
                  <a:pt x="2206481" y="18963"/>
                  <a:pt x="2049551" y="18288"/>
                </a:cubicBezTo>
                <a:cubicBezTo>
                  <a:pt x="1892621" y="17613"/>
                  <a:pt x="1433267" y="3007"/>
                  <a:pt x="1250574" y="18288"/>
                </a:cubicBezTo>
                <a:cubicBezTo>
                  <a:pt x="1067881" y="33569"/>
                  <a:pt x="987869" y="22500"/>
                  <a:pt x="868454" y="18288"/>
                </a:cubicBezTo>
                <a:cubicBezTo>
                  <a:pt x="749039" y="14076"/>
                  <a:pt x="300948" y="41213"/>
                  <a:pt x="0" y="18288"/>
                </a:cubicBezTo>
                <a:cubicBezTo>
                  <a:pt x="-504" y="12101"/>
                  <a:pt x="-591" y="77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C0E7FAB-6DDD-692A-8F28-F9590B4B57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3739637"/>
              </p:ext>
            </p:extLst>
          </p:nvPr>
        </p:nvGraphicFramePr>
        <p:xfrm>
          <a:off x="837981" y="2228087"/>
          <a:ext cx="10512862" cy="394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577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1" y="365125"/>
            <a:ext cx="10512862" cy="1325563"/>
          </a:xfrm>
        </p:spPr>
        <p:txBody>
          <a:bodyPr>
            <a:normAutofit/>
          </a:bodyPr>
          <a:lstStyle/>
          <a:p>
            <a:r>
              <a:rPr lang="en-CA" sz="5300"/>
              <a:t>Sorting Methods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7981" y="1865313"/>
            <a:ext cx="10421446" cy="18288"/>
          </a:xfrm>
          <a:custGeom>
            <a:avLst/>
            <a:gdLst>
              <a:gd name="csX0" fmla="*/ 0 w 10421446"/>
              <a:gd name="csY0" fmla="*/ 0 h 18288"/>
              <a:gd name="csX1" fmla="*/ 903192 w 10421446"/>
              <a:gd name="csY1" fmla="*/ 0 h 18288"/>
              <a:gd name="csX2" fmla="*/ 1389526 w 10421446"/>
              <a:gd name="csY2" fmla="*/ 0 h 18288"/>
              <a:gd name="csX3" fmla="*/ 2188504 w 10421446"/>
              <a:gd name="csY3" fmla="*/ 0 h 18288"/>
              <a:gd name="csX4" fmla="*/ 2674838 w 10421446"/>
              <a:gd name="csY4" fmla="*/ 0 h 18288"/>
              <a:gd name="csX5" fmla="*/ 3369601 w 10421446"/>
              <a:gd name="csY5" fmla="*/ 0 h 18288"/>
              <a:gd name="csX6" fmla="*/ 4168578 w 10421446"/>
              <a:gd name="csY6" fmla="*/ 0 h 18288"/>
              <a:gd name="csX7" fmla="*/ 4550698 w 10421446"/>
              <a:gd name="csY7" fmla="*/ 0 h 18288"/>
              <a:gd name="csX8" fmla="*/ 4932818 w 10421446"/>
              <a:gd name="csY8" fmla="*/ 0 h 18288"/>
              <a:gd name="csX9" fmla="*/ 5836010 w 10421446"/>
              <a:gd name="csY9" fmla="*/ 0 h 18288"/>
              <a:gd name="csX10" fmla="*/ 6530773 w 10421446"/>
              <a:gd name="csY10" fmla="*/ 0 h 18288"/>
              <a:gd name="csX11" fmla="*/ 6912893 w 10421446"/>
              <a:gd name="csY11" fmla="*/ 0 h 18288"/>
              <a:gd name="csX12" fmla="*/ 7607656 w 10421446"/>
              <a:gd name="csY12" fmla="*/ 0 h 18288"/>
              <a:gd name="csX13" fmla="*/ 8510848 w 10421446"/>
              <a:gd name="csY13" fmla="*/ 0 h 18288"/>
              <a:gd name="csX14" fmla="*/ 9101396 w 10421446"/>
              <a:gd name="csY14" fmla="*/ 0 h 18288"/>
              <a:gd name="csX15" fmla="*/ 9691945 w 10421446"/>
              <a:gd name="csY15" fmla="*/ 0 h 18288"/>
              <a:gd name="csX16" fmla="*/ 10421446 w 10421446"/>
              <a:gd name="csY16" fmla="*/ 0 h 18288"/>
              <a:gd name="csX17" fmla="*/ 10421446 w 10421446"/>
              <a:gd name="csY17" fmla="*/ 18288 h 18288"/>
              <a:gd name="csX18" fmla="*/ 9726683 w 10421446"/>
              <a:gd name="csY18" fmla="*/ 18288 h 18288"/>
              <a:gd name="csX19" fmla="*/ 8927705 w 10421446"/>
              <a:gd name="csY19" fmla="*/ 18288 h 18288"/>
              <a:gd name="csX20" fmla="*/ 8128728 w 10421446"/>
              <a:gd name="csY20" fmla="*/ 18288 h 18288"/>
              <a:gd name="csX21" fmla="*/ 7642394 w 10421446"/>
              <a:gd name="csY21" fmla="*/ 18288 h 18288"/>
              <a:gd name="csX22" fmla="*/ 6739202 w 10421446"/>
              <a:gd name="csY22" fmla="*/ 18288 h 18288"/>
              <a:gd name="csX23" fmla="*/ 6044439 w 10421446"/>
              <a:gd name="csY23" fmla="*/ 18288 h 18288"/>
              <a:gd name="csX24" fmla="*/ 5662319 w 10421446"/>
              <a:gd name="csY24" fmla="*/ 18288 h 18288"/>
              <a:gd name="csX25" fmla="*/ 4967556 w 10421446"/>
              <a:gd name="csY25" fmla="*/ 18288 h 18288"/>
              <a:gd name="csX26" fmla="*/ 4377007 w 10421446"/>
              <a:gd name="csY26" fmla="*/ 18288 h 18288"/>
              <a:gd name="csX27" fmla="*/ 3786459 w 10421446"/>
              <a:gd name="csY27" fmla="*/ 18288 h 18288"/>
              <a:gd name="csX28" fmla="*/ 3195910 w 10421446"/>
              <a:gd name="csY28" fmla="*/ 18288 h 18288"/>
              <a:gd name="csX29" fmla="*/ 2605362 w 10421446"/>
              <a:gd name="csY29" fmla="*/ 18288 h 18288"/>
              <a:gd name="csX30" fmla="*/ 1806384 w 10421446"/>
              <a:gd name="csY30" fmla="*/ 18288 h 18288"/>
              <a:gd name="csX31" fmla="*/ 1111621 w 10421446"/>
              <a:gd name="csY31" fmla="*/ 18288 h 18288"/>
              <a:gd name="csX32" fmla="*/ 729501 w 10421446"/>
              <a:gd name="csY32" fmla="*/ 18288 h 18288"/>
              <a:gd name="csX33" fmla="*/ 0 w 10421446"/>
              <a:gd name="csY33" fmla="*/ 18288 h 18288"/>
              <a:gd name="csX34" fmla="*/ 0 w 10421446"/>
              <a:gd name="csY34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10421446" h="18288" fill="none" extrusionOk="0">
                <a:moveTo>
                  <a:pt x="0" y="0"/>
                </a:moveTo>
                <a:cubicBezTo>
                  <a:pt x="266543" y="40386"/>
                  <a:pt x="629193" y="-8096"/>
                  <a:pt x="903192" y="0"/>
                </a:cubicBezTo>
                <a:cubicBezTo>
                  <a:pt x="1177191" y="8096"/>
                  <a:pt x="1155338" y="16929"/>
                  <a:pt x="1389526" y="0"/>
                </a:cubicBezTo>
                <a:cubicBezTo>
                  <a:pt x="1623714" y="-16929"/>
                  <a:pt x="1918199" y="14006"/>
                  <a:pt x="2188504" y="0"/>
                </a:cubicBezTo>
                <a:cubicBezTo>
                  <a:pt x="2458809" y="-14006"/>
                  <a:pt x="2562505" y="-21891"/>
                  <a:pt x="2674838" y="0"/>
                </a:cubicBezTo>
                <a:cubicBezTo>
                  <a:pt x="2787171" y="21891"/>
                  <a:pt x="3174047" y="9189"/>
                  <a:pt x="3369601" y="0"/>
                </a:cubicBezTo>
                <a:cubicBezTo>
                  <a:pt x="3565155" y="-9189"/>
                  <a:pt x="3936250" y="-11118"/>
                  <a:pt x="4168578" y="0"/>
                </a:cubicBezTo>
                <a:cubicBezTo>
                  <a:pt x="4400906" y="11118"/>
                  <a:pt x="4453802" y="-5805"/>
                  <a:pt x="4550698" y="0"/>
                </a:cubicBezTo>
                <a:cubicBezTo>
                  <a:pt x="4647594" y="5805"/>
                  <a:pt x="4849807" y="8451"/>
                  <a:pt x="4932818" y="0"/>
                </a:cubicBezTo>
                <a:cubicBezTo>
                  <a:pt x="5015829" y="-8451"/>
                  <a:pt x="5571138" y="30760"/>
                  <a:pt x="5836010" y="0"/>
                </a:cubicBezTo>
                <a:cubicBezTo>
                  <a:pt x="6100882" y="-30760"/>
                  <a:pt x="6279363" y="23792"/>
                  <a:pt x="6530773" y="0"/>
                </a:cubicBezTo>
                <a:cubicBezTo>
                  <a:pt x="6782183" y="-23792"/>
                  <a:pt x="6789292" y="16544"/>
                  <a:pt x="6912893" y="0"/>
                </a:cubicBezTo>
                <a:cubicBezTo>
                  <a:pt x="7036494" y="-16544"/>
                  <a:pt x="7282428" y="-31499"/>
                  <a:pt x="7607656" y="0"/>
                </a:cubicBezTo>
                <a:cubicBezTo>
                  <a:pt x="7932884" y="31499"/>
                  <a:pt x="8255179" y="44205"/>
                  <a:pt x="8510848" y="0"/>
                </a:cubicBezTo>
                <a:cubicBezTo>
                  <a:pt x="8766517" y="-44205"/>
                  <a:pt x="8932971" y="23937"/>
                  <a:pt x="9101396" y="0"/>
                </a:cubicBezTo>
                <a:cubicBezTo>
                  <a:pt x="9269821" y="-23937"/>
                  <a:pt x="9414097" y="29147"/>
                  <a:pt x="9691945" y="0"/>
                </a:cubicBezTo>
                <a:cubicBezTo>
                  <a:pt x="9969793" y="-29147"/>
                  <a:pt x="10269441" y="13129"/>
                  <a:pt x="10421446" y="0"/>
                </a:cubicBezTo>
                <a:cubicBezTo>
                  <a:pt x="10421784" y="7640"/>
                  <a:pt x="10420996" y="11289"/>
                  <a:pt x="10421446" y="18288"/>
                </a:cubicBezTo>
                <a:cubicBezTo>
                  <a:pt x="10169428" y="23076"/>
                  <a:pt x="10040912" y="-13387"/>
                  <a:pt x="9726683" y="18288"/>
                </a:cubicBezTo>
                <a:cubicBezTo>
                  <a:pt x="9412454" y="49963"/>
                  <a:pt x="9246638" y="13850"/>
                  <a:pt x="8927705" y="18288"/>
                </a:cubicBezTo>
                <a:cubicBezTo>
                  <a:pt x="8608772" y="22726"/>
                  <a:pt x="8316092" y="5310"/>
                  <a:pt x="8128728" y="18288"/>
                </a:cubicBezTo>
                <a:cubicBezTo>
                  <a:pt x="7941364" y="31266"/>
                  <a:pt x="7821946" y="19978"/>
                  <a:pt x="7642394" y="18288"/>
                </a:cubicBezTo>
                <a:cubicBezTo>
                  <a:pt x="7462842" y="16598"/>
                  <a:pt x="7160658" y="46195"/>
                  <a:pt x="6739202" y="18288"/>
                </a:cubicBezTo>
                <a:cubicBezTo>
                  <a:pt x="6317746" y="-9619"/>
                  <a:pt x="6347952" y="10328"/>
                  <a:pt x="6044439" y="18288"/>
                </a:cubicBezTo>
                <a:cubicBezTo>
                  <a:pt x="5740926" y="26248"/>
                  <a:pt x="5792730" y="36246"/>
                  <a:pt x="5662319" y="18288"/>
                </a:cubicBezTo>
                <a:cubicBezTo>
                  <a:pt x="5531908" y="330"/>
                  <a:pt x="5294507" y="22631"/>
                  <a:pt x="4967556" y="18288"/>
                </a:cubicBezTo>
                <a:cubicBezTo>
                  <a:pt x="4640605" y="13945"/>
                  <a:pt x="4618645" y="2443"/>
                  <a:pt x="4377007" y="18288"/>
                </a:cubicBezTo>
                <a:cubicBezTo>
                  <a:pt x="4135369" y="34133"/>
                  <a:pt x="4036032" y="38384"/>
                  <a:pt x="3786459" y="18288"/>
                </a:cubicBezTo>
                <a:cubicBezTo>
                  <a:pt x="3536886" y="-1808"/>
                  <a:pt x="3433532" y="37191"/>
                  <a:pt x="3195910" y="18288"/>
                </a:cubicBezTo>
                <a:cubicBezTo>
                  <a:pt x="2958288" y="-615"/>
                  <a:pt x="2775620" y="7282"/>
                  <a:pt x="2605362" y="18288"/>
                </a:cubicBezTo>
                <a:cubicBezTo>
                  <a:pt x="2435104" y="29294"/>
                  <a:pt x="2045682" y="34103"/>
                  <a:pt x="1806384" y="18288"/>
                </a:cubicBezTo>
                <a:cubicBezTo>
                  <a:pt x="1567086" y="2473"/>
                  <a:pt x="1334795" y="2507"/>
                  <a:pt x="1111621" y="18288"/>
                </a:cubicBezTo>
                <a:cubicBezTo>
                  <a:pt x="888447" y="34069"/>
                  <a:pt x="881093" y="28150"/>
                  <a:pt x="729501" y="18288"/>
                </a:cubicBezTo>
                <a:cubicBezTo>
                  <a:pt x="577909" y="8426"/>
                  <a:pt x="180699" y="-6923"/>
                  <a:pt x="0" y="18288"/>
                </a:cubicBezTo>
                <a:cubicBezTo>
                  <a:pt x="-82" y="11708"/>
                  <a:pt x="-178" y="8956"/>
                  <a:pt x="0" y="0"/>
                </a:cubicBezTo>
                <a:close/>
              </a:path>
              <a:path w="10421446" h="18288" stroke="0" extrusionOk="0">
                <a:moveTo>
                  <a:pt x="0" y="0"/>
                </a:moveTo>
                <a:cubicBezTo>
                  <a:pt x="265895" y="-13146"/>
                  <a:pt x="409783" y="-16250"/>
                  <a:pt x="590549" y="0"/>
                </a:cubicBezTo>
                <a:cubicBezTo>
                  <a:pt x="771315" y="16250"/>
                  <a:pt x="873851" y="-7264"/>
                  <a:pt x="972668" y="0"/>
                </a:cubicBezTo>
                <a:cubicBezTo>
                  <a:pt x="1071485" y="7264"/>
                  <a:pt x="1494533" y="-2828"/>
                  <a:pt x="1875860" y="0"/>
                </a:cubicBezTo>
                <a:cubicBezTo>
                  <a:pt x="2257187" y="2828"/>
                  <a:pt x="2280468" y="-28651"/>
                  <a:pt x="2466409" y="0"/>
                </a:cubicBezTo>
                <a:cubicBezTo>
                  <a:pt x="2652350" y="28651"/>
                  <a:pt x="2780672" y="-14794"/>
                  <a:pt x="3056957" y="0"/>
                </a:cubicBezTo>
                <a:cubicBezTo>
                  <a:pt x="3333242" y="14794"/>
                  <a:pt x="3776466" y="-6198"/>
                  <a:pt x="3960149" y="0"/>
                </a:cubicBezTo>
                <a:cubicBezTo>
                  <a:pt x="4143832" y="6198"/>
                  <a:pt x="4286540" y="20367"/>
                  <a:pt x="4446484" y="0"/>
                </a:cubicBezTo>
                <a:cubicBezTo>
                  <a:pt x="4606429" y="-20367"/>
                  <a:pt x="5046693" y="21561"/>
                  <a:pt x="5349676" y="0"/>
                </a:cubicBezTo>
                <a:cubicBezTo>
                  <a:pt x="5652659" y="-21561"/>
                  <a:pt x="5842814" y="13545"/>
                  <a:pt x="6252868" y="0"/>
                </a:cubicBezTo>
                <a:cubicBezTo>
                  <a:pt x="6662922" y="-13545"/>
                  <a:pt x="6690572" y="-14512"/>
                  <a:pt x="6947631" y="0"/>
                </a:cubicBezTo>
                <a:cubicBezTo>
                  <a:pt x="7204690" y="14512"/>
                  <a:pt x="7621419" y="-14123"/>
                  <a:pt x="7850823" y="0"/>
                </a:cubicBezTo>
                <a:cubicBezTo>
                  <a:pt x="8080227" y="14123"/>
                  <a:pt x="8272600" y="-26639"/>
                  <a:pt x="8441371" y="0"/>
                </a:cubicBezTo>
                <a:cubicBezTo>
                  <a:pt x="8610142" y="26639"/>
                  <a:pt x="8815759" y="5164"/>
                  <a:pt x="9031920" y="0"/>
                </a:cubicBezTo>
                <a:cubicBezTo>
                  <a:pt x="9248081" y="-5164"/>
                  <a:pt x="9557644" y="-22597"/>
                  <a:pt x="9830897" y="0"/>
                </a:cubicBezTo>
                <a:cubicBezTo>
                  <a:pt x="10104150" y="22597"/>
                  <a:pt x="10163656" y="-15658"/>
                  <a:pt x="10421446" y="0"/>
                </a:cubicBezTo>
                <a:cubicBezTo>
                  <a:pt x="10421571" y="4395"/>
                  <a:pt x="10421371" y="9776"/>
                  <a:pt x="10421446" y="18288"/>
                </a:cubicBezTo>
                <a:cubicBezTo>
                  <a:pt x="10240847" y="-14925"/>
                  <a:pt x="9873564" y="25763"/>
                  <a:pt x="9622468" y="18288"/>
                </a:cubicBezTo>
                <a:cubicBezTo>
                  <a:pt x="9371372" y="10813"/>
                  <a:pt x="9166491" y="18558"/>
                  <a:pt x="8927705" y="18288"/>
                </a:cubicBezTo>
                <a:cubicBezTo>
                  <a:pt x="8688919" y="18018"/>
                  <a:pt x="8689888" y="4445"/>
                  <a:pt x="8545586" y="18288"/>
                </a:cubicBezTo>
                <a:cubicBezTo>
                  <a:pt x="8401284" y="32131"/>
                  <a:pt x="8240244" y="20853"/>
                  <a:pt x="8059252" y="18288"/>
                </a:cubicBezTo>
                <a:cubicBezTo>
                  <a:pt x="7878260" y="15723"/>
                  <a:pt x="7478813" y="-9520"/>
                  <a:pt x="7156060" y="18288"/>
                </a:cubicBezTo>
                <a:cubicBezTo>
                  <a:pt x="6833307" y="46096"/>
                  <a:pt x="6755593" y="39841"/>
                  <a:pt x="6461297" y="18288"/>
                </a:cubicBezTo>
                <a:cubicBezTo>
                  <a:pt x="6167001" y="-3265"/>
                  <a:pt x="6158306" y="25783"/>
                  <a:pt x="5974962" y="18288"/>
                </a:cubicBezTo>
                <a:cubicBezTo>
                  <a:pt x="5791618" y="10793"/>
                  <a:pt x="5570111" y="7336"/>
                  <a:pt x="5280199" y="18288"/>
                </a:cubicBezTo>
                <a:cubicBezTo>
                  <a:pt x="4990287" y="29240"/>
                  <a:pt x="5085259" y="20004"/>
                  <a:pt x="4898080" y="18288"/>
                </a:cubicBezTo>
                <a:cubicBezTo>
                  <a:pt x="4710901" y="16572"/>
                  <a:pt x="4604566" y="8228"/>
                  <a:pt x="4515960" y="18288"/>
                </a:cubicBezTo>
                <a:cubicBezTo>
                  <a:pt x="4427354" y="28348"/>
                  <a:pt x="4059659" y="36890"/>
                  <a:pt x="3821197" y="18288"/>
                </a:cubicBezTo>
                <a:cubicBezTo>
                  <a:pt x="3582735" y="-314"/>
                  <a:pt x="3466211" y="35834"/>
                  <a:pt x="3334863" y="18288"/>
                </a:cubicBezTo>
                <a:cubicBezTo>
                  <a:pt x="3203515" y="742"/>
                  <a:pt x="2830188" y="-17445"/>
                  <a:pt x="2535885" y="18288"/>
                </a:cubicBezTo>
                <a:cubicBezTo>
                  <a:pt x="2241582" y="54021"/>
                  <a:pt x="2206481" y="18963"/>
                  <a:pt x="2049551" y="18288"/>
                </a:cubicBezTo>
                <a:cubicBezTo>
                  <a:pt x="1892621" y="17613"/>
                  <a:pt x="1433267" y="3007"/>
                  <a:pt x="1250574" y="18288"/>
                </a:cubicBezTo>
                <a:cubicBezTo>
                  <a:pt x="1067881" y="33569"/>
                  <a:pt x="987869" y="22500"/>
                  <a:pt x="868454" y="18288"/>
                </a:cubicBezTo>
                <a:cubicBezTo>
                  <a:pt x="749039" y="14076"/>
                  <a:pt x="300948" y="41213"/>
                  <a:pt x="0" y="18288"/>
                </a:cubicBezTo>
                <a:cubicBezTo>
                  <a:pt x="-504" y="12101"/>
                  <a:pt x="-591" y="77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E01F517-3F5C-332E-42BA-E73BBA4E6C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1927801"/>
              </p:ext>
            </p:extLst>
          </p:nvPr>
        </p:nvGraphicFramePr>
        <p:xfrm>
          <a:off x="837981" y="2228087"/>
          <a:ext cx="10512862" cy="394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577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1" y="556995"/>
            <a:ext cx="10512862" cy="1133693"/>
          </a:xfrm>
        </p:spPr>
        <p:txBody>
          <a:bodyPr>
            <a:normAutofit/>
          </a:bodyPr>
          <a:lstStyle/>
          <a:p>
            <a:r>
              <a:rPr lang="en-CA" sz="5100"/>
              <a:t>Negative Impacts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D1E2073-7343-160D-2046-B8AFA1FAC6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4852459"/>
              </p:ext>
            </p:extLst>
          </p:nvPr>
        </p:nvGraphicFramePr>
        <p:xfrm>
          <a:off x="837981" y="1825625"/>
          <a:ext cx="10512862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8953E74-D241-4DDF-8508-F0365EA13A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577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C3C901A-B2F4-4A3C-BCDD-7C8D587EC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12188825" cy="2371134"/>
          </a:xfrm>
          <a:custGeom>
            <a:avLst/>
            <a:gdLst>
              <a:gd name="connsiteX0" fmla="*/ 0 w 12192000"/>
              <a:gd name="connsiteY0" fmla="*/ 0 h 2515690"/>
              <a:gd name="connsiteX1" fmla="*/ 170442 w 12192000"/>
              <a:gd name="connsiteY1" fmla="*/ 96074 h 2515690"/>
              <a:gd name="connsiteX2" fmla="*/ 424739 w 12192000"/>
              <a:gd name="connsiteY2" fmla="*/ 224865 h 2515690"/>
              <a:gd name="connsiteX3" fmla="*/ 748273 w 12192000"/>
              <a:gd name="connsiteY3" fmla="*/ 373939 h 2515690"/>
              <a:gd name="connsiteX4" fmla="*/ 1037058 w 12192000"/>
              <a:gd name="connsiteY4" fmla="*/ 499994 h 2515690"/>
              <a:gd name="connsiteX5" fmla="*/ 1101312 w 12192000"/>
              <a:gd name="connsiteY5" fmla="*/ 428540 h 2515690"/>
              <a:gd name="connsiteX6" fmla="*/ 1367071 w 12192000"/>
              <a:gd name="connsiteY6" fmla="*/ 516118 h 2515690"/>
              <a:gd name="connsiteX7" fmla="*/ 2189943 w 12192000"/>
              <a:gd name="connsiteY7" fmla="*/ 794533 h 2515690"/>
              <a:gd name="connsiteX8" fmla="*/ 2390329 w 12192000"/>
              <a:gd name="connsiteY8" fmla="*/ 920897 h 2515690"/>
              <a:gd name="connsiteX9" fmla="*/ 2459570 w 12192000"/>
              <a:gd name="connsiteY9" fmla="*/ 983740 h 2515690"/>
              <a:gd name="connsiteX10" fmla="*/ 2503252 w 12192000"/>
              <a:gd name="connsiteY10" fmla="*/ 1000151 h 2515690"/>
              <a:gd name="connsiteX11" fmla="*/ 2503252 w 12192000"/>
              <a:gd name="connsiteY11" fmla="*/ 1008273 h 2515690"/>
              <a:gd name="connsiteX12" fmla="*/ 2511191 w 12192000"/>
              <a:gd name="connsiteY12" fmla="*/ 1009499 h 2515690"/>
              <a:gd name="connsiteX13" fmla="*/ 2565029 w 12192000"/>
              <a:gd name="connsiteY13" fmla="*/ 1015977 h 2515690"/>
              <a:gd name="connsiteX14" fmla="*/ 2593745 w 12192000"/>
              <a:gd name="connsiteY14" fmla="*/ 1019963 h 2515690"/>
              <a:gd name="connsiteX15" fmla="*/ 2591015 w 12192000"/>
              <a:gd name="connsiteY15" fmla="*/ 1019651 h 2515690"/>
              <a:gd name="connsiteX16" fmla="*/ 2590137 w 12192000"/>
              <a:gd name="connsiteY16" fmla="*/ 1019549 h 2515690"/>
              <a:gd name="connsiteX17" fmla="*/ 2589021 w 12192000"/>
              <a:gd name="connsiteY17" fmla="*/ 1019424 h 2515690"/>
              <a:gd name="connsiteX18" fmla="*/ 2591015 w 12192000"/>
              <a:gd name="connsiteY18" fmla="*/ 1019651 h 2515690"/>
              <a:gd name="connsiteX19" fmla="*/ 2602385 w 12192000"/>
              <a:gd name="connsiteY19" fmla="*/ 1020975 h 2515690"/>
              <a:gd name="connsiteX20" fmla="*/ 2614445 w 12192000"/>
              <a:gd name="connsiteY20" fmla="*/ 1022389 h 2515690"/>
              <a:gd name="connsiteX21" fmla="*/ 2614445 w 12192000"/>
              <a:gd name="connsiteY21" fmla="*/ 1020966 h 2515690"/>
              <a:gd name="connsiteX22" fmla="*/ 2676661 w 12192000"/>
              <a:gd name="connsiteY22" fmla="*/ 1029355 h 2515690"/>
              <a:gd name="connsiteX23" fmla="*/ 2788597 w 12192000"/>
              <a:gd name="connsiteY23" fmla="*/ 1048926 h 2515690"/>
              <a:gd name="connsiteX24" fmla="*/ 2812742 w 12192000"/>
              <a:gd name="connsiteY24" fmla="*/ 1057667 h 2515690"/>
              <a:gd name="connsiteX25" fmla="*/ 2970201 w 12192000"/>
              <a:gd name="connsiteY25" fmla="*/ 949091 h 2515690"/>
              <a:gd name="connsiteX26" fmla="*/ 3030610 w 12192000"/>
              <a:gd name="connsiteY26" fmla="*/ 1049340 h 2515690"/>
              <a:gd name="connsiteX27" fmla="*/ 3058913 w 12192000"/>
              <a:gd name="connsiteY27" fmla="*/ 1048085 h 2515690"/>
              <a:gd name="connsiteX28" fmla="*/ 3072697 w 12192000"/>
              <a:gd name="connsiteY28" fmla="*/ 1045316 h 2515690"/>
              <a:gd name="connsiteX29" fmla="*/ 3083305 w 12192000"/>
              <a:gd name="connsiteY29" fmla="*/ 1040550 h 2515690"/>
              <a:gd name="connsiteX30" fmla="*/ 3125603 w 12192000"/>
              <a:gd name="connsiteY30" fmla="*/ 1004583 h 2515690"/>
              <a:gd name="connsiteX31" fmla="*/ 3385106 w 12192000"/>
              <a:gd name="connsiteY31" fmla="*/ 1042233 h 2515690"/>
              <a:gd name="connsiteX32" fmla="*/ 3424945 w 12192000"/>
              <a:gd name="connsiteY32" fmla="*/ 1065268 h 2515690"/>
              <a:gd name="connsiteX33" fmla="*/ 3436948 w 12192000"/>
              <a:gd name="connsiteY33" fmla="*/ 1068018 h 2515690"/>
              <a:gd name="connsiteX34" fmla="*/ 3466714 w 12192000"/>
              <a:gd name="connsiteY34" fmla="*/ 1063419 h 2515690"/>
              <a:gd name="connsiteX35" fmla="*/ 3550909 w 12192000"/>
              <a:gd name="connsiteY35" fmla="*/ 1044511 h 2515690"/>
              <a:gd name="connsiteX36" fmla="*/ 3555900 w 12192000"/>
              <a:gd name="connsiteY36" fmla="*/ 1041996 h 2515690"/>
              <a:gd name="connsiteX37" fmla="*/ 3625978 w 12192000"/>
              <a:gd name="connsiteY37" fmla="*/ 1023459 h 2515690"/>
              <a:gd name="connsiteX38" fmla="*/ 3632465 w 12192000"/>
              <a:gd name="connsiteY38" fmla="*/ 1023522 h 2515690"/>
              <a:gd name="connsiteX39" fmla="*/ 3649063 w 12192000"/>
              <a:gd name="connsiteY39" fmla="*/ 1018726 h 2515690"/>
              <a:gd name="connsiteX40" fmla="*/ 3805954 w 12192000"/>
              <a:gd name="connsiteY40" fmla="*/ 917517 h 2515690"/>
              <a:gd name="connsiteX41" fmla="*/ 4020506 w 12192000"/>
              <a:gd name="connsiteY41" fmla="*/ 816231 h 2515690"/>
              <a:gd name="connsiteX42" fmla="*/ 4233682 w 12192000"/>
              <a:gd name="connsiteY42" fmla="*/ 799511 h 2515690"/>
              <a:gd name="connsiteX43" fmla="*/ 4306552 w 12192000"/>
              <a:gd name="connsiteY43" fmla="*/ 610207 h 2515690"/>
              <a:gd name="connsiteX44" fmla="*/ 4816604 w 12192000"/>
              <a:gd name="connsiteY44" fmla="*/ 773163 h 2515690"/>
              <a:gd name="connsiteX45" fmla="*/ 4916502 w 12192000"/>
              <a:gd name="connsiteY45" fmla="*/ 788104 h 2515690"/>
              <a:gd name="connsiteX46" fmla="*/ 5224415 w 12192000"/>
              <a:gd name="connsiteY46" fmla="*/ 674418 h 2515690"/>
              <a:gd name="connsiteX47" fmla="*/ 5274077 w 12192000"/>
              <a:gd name="connsiteY47" fmla="*/ 655978 h 2515690"/>
              <a:gd name="connsiteX48" fmla="*/ 5371217 w 12192000"/>
              <a:gd name="connsiteY48" fmla="*/ 614372 h 2515690"/>
              <a:gd name="connsiteX49" fmla="*/ 5364523 w 12192000"/>
              <a:gd name="connsiteY49" fmla="*/ 502501 h 2515690"/>
              <a:gd name="connsiteX50" fmla="*/ 5457871 w 12192000"/>
              <a:gd name="connsiteY50" fmla="*/ 558285 h 2515690"/>
              <a:gd name="connsiteX51" fmla="*/ 5750580 w 12192000"/>
              <a:gd name="connsiteY51" fmla="*/ 663503 h 2515690"/>
              <a:gd name="connsiteX52" fmla="*/ 5976618 w 12192000"/>
              <a:gd name="connsiteY52" fmla="*/ 582652 h 2515690"/>
              <a:gd name="connsiteX53" fmla="*/ 6009346 w 12192000"/>
              <a:gd name="connsiteY53" fmla="*/ 559470 h 2515690"/>
              <a:gd name="connsiteX54" fmla="*/ 6069735 w 12192000"/>
              <a:gd name="connsiteY54" fmla="*/ 587803 h 2515690"/>
              <a:gd name="connsiteX55" fmla="*/ 6270319 w 12192000"/>
              <a:gd name="connsiteY55" fmla="*/ 643982 h 2515690"/>
              <a:gd name="connsiteX56" fmla="*/ 6406781 w 12192000"/>
              <a:gd name="connsiteY56" fmla="*/ 672327 h 2515690"/>
              <a:gd name="connsiteX57" fmla="*/ 6469508 w 12192000"/>
              <a:gd name="connsiteY57" fmla="*/ 708574 h 2515690"/>
              <a:gd name="connsiteX58" fmla="*/ 6515869 w 12192000"/>
              <a:gd name="connsiteY58" fmla="*/ 715738 h 2515690"/>
              <a:gd name="connsiteX59" fmla="*/ 6725938 w 12192000"/>
              <a:gd name="connsiteY59" fmla="*/ 691128 h 2515690"/>
              <a:gd name="connsiteX60" fmla="*/ 6778240 w 12192000"/>
              <a:gd name="connsiteY60" fmla="*/ 678998 h 2515690"/>
              <a:gd name="connsiteX61" fmla="*/ 6806944 w 12192000"/>
              <a:gd name="connsiteY61" fmla="*/ 646178 h 2515690"/>
              <a:gd name="connsiteX62" fmla="*/ 6830632 w 12192000"/>
              <a:gd name="connsiteY62" fmla="*/ 633915 h 2515690"/>
              <a:gd name="connsiteX63" fmla="*/ 6858072 w 12192000"/>
              <a:gd name="connsiteY63" fmla="*/ 646178 h 2515690"/>
              <a:gd name="connsiteX64" fmla="*/ 6891322 w 12192000"/>
              <a:gd name="connsiteY64" fmla="*/ 678998 h 2515690"/>
              <a:gd name="connsiteX65" fmla="*/ 6951905 w 12192000"/>
              <a:gd name="connsiteY65" fmla="*/ 691128 h 2515690"/>
              <a:gd name="connsiteX66" fmla="*/ 7195246 w 12192000"/>
              <a:gd name="connsiteY66" fmla="*/ 715738 h 2515690"/>
              <a:gd name="connsiteX67" fmla="*/ 7248949 w 12192000"/>
              <a:gd name="connsiteY67" fmla="*/ 708574 h 2515690"/>
              <a:gd name="connsiteX68" fmla="*/ 7321609 w 12192000"/>
              <a:gd name="connsiteY68" fmla="*/ 672327 h 2515690"/>
              <a:gd name="connsiteX69" fmla="*/ 7479684 w 12192000"/>
              <a:gd name="connsiteY69" fmla="*/ 643982 h 2515690"/>
              <a:gd name="connsiteX70" fmla="*/ 7712035 w 12192000"/>
              <a:gd name="connsiteY70" fmla="*/ 587803 h 2515690"/>
              <a:gd name="connsiteX71" fmla="*/ 7781987 w 12192000"/>
              <a:gd name="connsiteY71" fmla="*/ 559470 h 2515690"/>
              <a:gd name="connsiteX72" fmla="*/ 7819900 w 12192000"/>
              <a:gd name="connsiteY72" fmla="*/ 582652 h 2515690"/>
              <a:gd name="connsiteX73" fmla="*/ 8081736 w 12192000"/>
              <a:gd name="connsiteY73" fmla="*/ 663503 h 2515690"/>
              <a:gd name="connsiteX74" fmla="*/ 8420801 w 12192000"/>
              <a:gd name="connsiteY74" fmla="*/ 558285 h 2515690"/>
              <a:gd name="connsiteX75" fmla="*/ 8528933 w 12192000"/>
              <a:gd name="connsiteY75" fmla="*/ 502501 h 2515690"/>
              <a:gd name="connsiteX76" fmla="*/ 8521178 w 12192000"/>
              <a:gd name="connsiteY76" fmla="*/ 614372 h 2515690"/>
              <a:gd name="connsiteX77" fmla="*/ 8633702 w 12192000"/>
              <a:gd name="connsiteY77" fmla="*/ 655978 h 2515690"/>
              <a:gd name="connsiteX78" fmla="*/ 8691231 w 12192000"/>
              <a:gd name="connsiteY78" fmla="*/ 674418 h 2515690"/>
              <a:gd name="connsiteX79" fmla="*/ 9047908 w 12192000"/>
              <a:gd name="connsiteY79" fmla="*/ 788104 h 2515690"/>
              <a:gd name="connsiteX80" fmla="*/ 9163628 w 12192000"/>
              <a:gd name="connsiteY80" fmla="*/ 773163 h 2515690"/>
              <a:gd name="connsiteX81" fmla="*/ 9754459 w 12192000"/>
              <a:gd name="connsiteY81" fmla="*/ 610207 h 2515690"/>
              <a:gd name="connsiteX82" fmla="*/ 9838868 w 12192000"/>
              <a:gd name="connsiteY82" fmla="*/ 799511 h 2515690"/>
              <a:gd name="connsiteX83" fmla="*/ 10085808 w 12192000"/>
              <a:gd name="connsiteY83" fmla="*/ 816231 h 2515690"/>
              <a:gd name="connsiteX84" fmla="*/ 10334338 w 12192000"/>
              <a:gd name="connsiteY84" fmla="*/ 917517 h 2515690"/>
              <a:gd name="connsiteX85" fmla="*/ 10516076 w 12192000"/>
              <a:gd name="connsiteY85" fmla="*/ 1018726 h 2515690"/>
              <a:gd name="connsiteX86" fmla="*/ 10535302 w 12192000"/>
              <a:gd name="connsiteY86" fmla="*/ 1023522 h 2515690"/>
              <a:gd name="connsiteX87" fmla="*/ 10542819 w 12192000"/>
              <a:gd name="connsiteY87" fmla="*/ 1023458 h 2515690"/>
              <a:gd name="connsiteX88" fmla="*/ 10623994 w 12192000"/>
              <a:gd name="connsiteY88" fmla="*/ 1041996 h 2515690"/>
              <a:gd name="connsiteX89" fmla="*/ 10629774 w 12192000"/>
              <a:gd name="connsiteY89" fmla="*/ 1044511 h 2515690"/>
              <a:gd name="connsiteX90" fmla="*/ 10727305 w 12192000"/>
              <a:gd name="connsiteY90" fmla="*/ 1063419 h 2515690"/>
              <a:gd name="connsiteX91" fmla="*/ 10761785 w 12192000"/>
              <a:gd name="connsiteY91" fmla="*/ 1068017 h 2515690"/>
              <a:gd name="connsiteX92" fmla="*/ 10775688 w 12192000"/>
              <a:gd name="connsiteY92" fmla="*/ 1065268 h 2515690"/>
              <a:gd name="connsiteX93" fmla="*/ 10821837 w 12192000"/>
              <a:gd name="connsiteY93" fmla="*/ 1042232 h 2515690"/>
              <a:gd name="connsiteX94" fmla="*/ 11122438 w 12192000"/>
              <a:gd name="connsiteY94" fmla="*/ 1004583 h 2515690"/>
              <a:gd name="connsiteX95" fmla="*/ 11171433 w 12192000"/>
              <a:gd name="connsiteY95" fmla="*/ 1040550 h 2515690"/>
              <a:gd name="connsiteX96" fmla="*/ 11183724 w 12192000"/>
              <a:gd name="connsiteY96" fmla="*/ 1045316 h 2515690"/>
              <a:gd name="connsiteX97" fmla="*/ 11199690 w 12192000"/>
              <a:gd name="connsiteY97" fmla="*/ 1048085 h 2515690"/>
              <a:gd name="connsiteX98" fmla="*/ 11232475 w 12192000"/>
              <a:gd name="connsiteY98" fmla="*/ 1049340 h 2515690"/>
              <a:gd name="connsiteX99" fmla="*/ 11302451 w 12192000"/>
              <a:gd name="connsiteY99" fmla="*/ 949091 h 2515690"/>
              <a:gd name="connsiteX100" fmla="*/ 11484849 w 12192000"/>
              <a:gd name="connsiteY100" fmla="*/ 1057667 h 2515690"/>
              <a:gd name="connsiteX101" fmla="*/ 11512818 w 12192000"/>
              <a:gd name="connsiteY101" fmla="*/ 1048926 h 2515690"/>
              <a:gd name="connsiteX102" fmla="*/ 11642481 w 12192000"/>
              <a:gd name="connsiteY102" fmla="*/ 1029355 h 2515690"/>
              <a:gd name="connsiteX103" fmla="*/ 11714551 w 12192000"/>
              <a:gd name="connsiteY103" fmla="*/ 1020966 h 2515690"/>
              <a:gd name="connsiteX104" fmla="*/ 11714551 w 12192000"/>
              <a:gd name="connsiteY104" fmla="*/ 1022389 h 2515690"/>
              <a:gd name="connsiteX105" fmla="*/ 11728519 w 12192000"/>
              <a:gd name="connsiteY105" fmla="*/ 1020975 h 2515690"/>
              <a:gd name="connsiteX106" fmla="*/ 11741691 w 12192000"/>
              <a:gd name="connsiteY106" fmla="*/ 1019651 h 2515690"/>
              <a:gd name="connsiteX107" fmla="*/ 11743999 w 12192000"/>
              <a:gd name="connsiteY107" fmla="*/ 1019424 h 2515690"/>
              <a:gd name="connsiteX108" fmla="*/ 11742709 w 12192000"/>
              <a:gd name="connsiteY108" fmla="*/ 1019549 h 2515690"/>
              <a:gd name="connsiteX109" fmla="*/ 11741691 w 12192000"/>
              <a:gd name="connsiteY109" fmla="*/ 1019651 h 2515690"/>
              <a:gd name="connsiteX110" fmla="*/ 11738529 w 12192000"/>
              <a:gd name="connsiteY110" fmla="*/ 1019963 h 2515690"/>
              <a:gd name="connsiteX111" fmla="*/ 11771791 w 12192000"/>
              <a:gd name="connsiteY111" fmla="*/ 1015977 h 2515690"/>
              <a:gd name="connsiteX112" fmla="*/ 11834157 w 12192000"/>
              <a:gd name="connsiteY112" fmla="*/ 1009499 h 2515690"/>
              <a:gd name="connsiteX113" fmla="*/ 11843354 w 12192000"/>
              <a:gd name="connsiteY113" fmla="*/ 1008273 h 2515690"/>
              <a:gd name="connsiteX114" fmla="*/ 11843354 w 12192000"/>
              <a:gd name="connsiteY114" fmla="*/ 1000151 h 2515690"/>
              <a:gd name="connsiteX115" fmla="*/ 11893955 w 12192000"/>
              <a:gd name="connsiteY115" fmla="*/ 983740 h 2515690"/>
              <a:gd name="connsiteX116" fmla="*/ 11974160 w 12192000"/>
              <a:gd name="connsiteY116" fmla="*/ 920897 h 2515690"/>
              <a:gd name="connsiteX117" fmla="*/ 12143531 w 12192000"/>
              <a:gd name="connsiteY117" fmla="*/ 823664 h 2515690"/>
              <a:gd name="connsiteX118" fmla="*/ 12192000 w 12192000"/>
              <a:gd name="connsiteY118" fmla="*/ 801163 h 2515690"/>
              <a:gd name="connsiteX119" fmla="*/ 12192000 w 12192000"/>
              <a:gd name="connsiteY119" fmla="*/ 2515690 h 2515690"/>
              <a:gd name="connsiteX120" fmla="*/ 0 w 12192000"/>
              <a:gd name="connsiteY120" fmla="*/ 2515690 h 2515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</a:cxnLst>
            <a:rect l="l" t="t" r="r" b="b"/>
            <a:pathLst>
              <a:path w="12192000" h="2515690">
                <a:moveTo>
                  <a:pt x="0" y="0"/>
                </a:moveTo>
                <a:lnTo>
                  <a:pt x="170442" y="96074"/>
                </a:lnTo>
                <a:cubicBezTo>
                  <a:pt x="323315" y="179510"/>
                  <a:pt x="418777" y="223899"/>
                  <a:pt x="424739" y="224865"/>
                </a:cubicBezTo>
                <a:cubicBezTo>
                  <a:pt x="573781" y="248496"/>
                  <a:pt x="654649" y="314572"/>
                  <a:pt x="748273" y="373939"/>
                </a:cubicBezTo>
                <a:cubicBezTo>
                  <a:pt x="830321" y="425631"/>
                  <a:pt x="917271" y="480784"/>
                  <a:pt x="1037058" y="499994"/>
                </a:cubicBezTo>
                <a:cubicBezTo>
                  <a:pt x="1195925" y="525362"/>
                  <a:pt x="1048105" y="445478"/>
                  <a:pt x="1101312" y="428540"/>
                </a:cubicBezTo>
                <a:cubicBezTo>
                  <a:pt x="1188473" y="458169"/>
                  <a:pt x="1274625" y="505369"/>
                  <a:pt x="1367071" y="516118"/>
                </a:cubicBezTo>
                <a:cubicBezTo>
                  <a:pt x="1701323" y="554463"/>
                  <a:pt x="1964451" y="648887"/>
                  <a:pt x="2189943" y="794533"/>
                </a:cubicBezTo>
                <a:cubicBezTo>
                  <a:pt x="2255082" y="836300"/>
                  <a:pt x="2357481" y="862342"/>
                  <a:pt x="2390329" y="920897"/>
                </a:cubicBezTo>
                <a:cubicBezTo>
                  <a:pt x="2406050" y="949359"/>
                  <a:pt x="2430126" y="969285"/>
                  <a:pt x="2459570" y="983740"/>
                </a:cubicBezTo>
                <a:lnTo>
                  <a:pt x="2503252" y="1000151"/>
                </a:lnTo>
                <a:lnTo>
                  <a:pt x="2503252" y="1008273"/>
                </a:lnTo>
                <a:lnTo>
                  <a:pt x="2511191" y="1009499"/>
                </a:lnTo>
                <a:cubicBezTo>
                  <a:pt x="2529847" y="1011974"/>
                  <a:pt x="2562849" y="1015701"/>
                  <a:pt x="2565029" y="1015977"/>
                </a:cubicBezTo>
                <a:cubicBezTo>
                  <a:pt x="2610845" y="1021778"/>
                  <a:pt x="2601577" y="1020837"/>
                  <a:pt x="2593745" y="1019963"/>
                </a:cubicBezTo>
                <a:lnTo>
                  <a:pt x="2591015" y="1019651"/>
                </a:lnTo>
                <a:lnTo>
                  <a:pt x="2590137" y="1019549"/>
                </a:lnTo>
                <a:cubicBezTo>
                  <a:pt x="2588203" y="1019326"/>
                  <a:pt x="2588125" y="1019321"/>
                  <a:pt x="2589021" y="1019424"/>
                </a:cubicBezTo>
                <a:lnTo>
                  <a:pt x="2591015" y="1019651"/>
                </a:lnTo>
                <a:lnTo>
                  <a:pt x="2602385" y="1020975"/>
                </a:lnTo>
                <a:lnTo>
                  <a:pt x="2614445" y="1022389"/>
                </a:lnTo>
                <a:lnTo>
                  <a:pt x="2614445" y="1020966"/>
                </a:lnTo>
                <a:lnTo>
                  <a:pt x="2676661" y="1029355"/>
                </a:lnTo>
                <a:cubicBezTo>
                  <a:pt x="2715592" y="1034194"/>
                  <a:pt x="2753901" y="1039695"/>
                  <a:pt x="2788597" y="1048926"/>
                </a:cubicBezTo>
                <a:lnTo>
                  <a:pt x="2812742" y="1057667"/>
                </a:lnTo>
                <a:lnTo>
                  <a:pt x="2970201" y="949091"/>
                </a:lnTo>
                <a:cubicBezTo>
                  <a:pt x="3052785" y="982961"/>
                  <a:pt x="2996105" y="1020057"/>
                  <a:pt x="3030610" y="1049340"/>
                </a:cubicBezTo>
                <a:cubicBezTo>
                  <a:pt x="3039005" y="1048442"/>
                  <a:pt x="3049621" y="1048500"/>
                  <a:pt x="3058913" y="1048085"/>
                </a:cubicBezTo>
                <a:lnTo>
                  <a:pt x="3072697" y="1045316"/>
                </a:lnTo>
                <a:lnTo>
                  <a:pt x="3083305" y="1040550"/>
                </a:lnTo>
                <a:lnTo>
                  <a:pt x="3125603" y="1004583"/>
                </a:lnTo>
                <a:cubicBezTo>
                  <a:pt x="3221669" y="925596"/>
                  <a:pt x="3242489" y="937564"/>
                  <a:pt x="3385106" y="1042233"/>
                </a:cubicBezTo>
                <a:cubicBezTo>
                  <a:pt x="3399403" y="1052670"/>
                  <a:pt x="3412529" y="1060209"/>
                  <a:pt x="3424945" y="1065268"/>
                </a:cubicBezTo>
                <a:lnTo>
                  <a:pt x="3436948" y="1068018"/>
                </a:lnTo>
                <a:lnTo>
                  <a:pt x="3466714" y="1063419"/>
                </a:lnTo>
                <a:lnTo>
                  <a:pt x="3550909" y="1044511"/>
                </a:lnTo>
                <a:lnTo>
                  <a:pt x="3555900" y="1041996"/>
                </a:lnTo>
                <a:cubicBezTo>
                  <a:pt x="3573827" y="1033454"/>
                  <a:pt x="3594382" y="1025941"/>
                  <a:pt x="3625978" y="1023459"/>
                </a:cubicBezTo>
                <a:lnTo>
                  <a:pt x="3632465" y="1023522"/>
                </a:lnTo>
                <a:lnTo>
                  <a:pt x="3649063" y="1018726"/>
                </a:lnTo>
                <a:cubicBezTo>
                  <a:pt x="3741849" y="989371"/>
                  <a:pt x="3810578" y="953657"/>
                  <a:pt x="3805954" y="917517"/>
                </a:cubicBezTo>
                <a:cubicBezTo>
                  <a:pt x="4031729" y="953901"/>
                  <a:pt x="4031729" y="953901"/>
                  <a:pt x="4020506" y="816231"/>
                </a:cubicBezTo>
                <a:cubicBezTo>
                  <a:pt x="4171643" y="865324"/>
                  <a:pt x="4206308" y="864422"/>
                  <a:pt x="4233682" y="799511"/>
                </a:cubicBezTo>
                <a:cubicBezTo>
                  <a:pt x="4260226" y="737017"/>
                  <a:pt x="4254728" y="668575"/>
                  <a:pt x="4306552" y="610207"/>
                </a:cubicBezTo>
                <a:cubicBezTo>
                  <a:pt x="4495313" y="657923"/>
                  <a:pt x="4699922" y="667347"/>
                  <a:pt x="4816604" y="773163"/>
                </a:cubicBezTo>
                <a:cubicBezTo>
                  <a:pt x="4834734" y="789836"/>
                  <a:pt x="4890507" y="799946"/>
                  <a:pt x="4916502" y="788104"/>
                </a:cubicBezTo>
                <a:cubicBezTo>
                  <a:pt x="5013526" y="746101"/>
                  <a:pt x="5238129" y="796871"/>
                  <a:pt x="5224415" y="674418"/>
                </a:cubicBezTo>
                <a:cubicBezTo>
                  <a:pt x="5223051" y="659300"/>
                  <a:pt x="5240524" y="644890"/>
                  <a:pt x="5274077" y="655978"/>
                </a:cubicBezTo>
                <a:cubicBezTo>
                  <a:pt x="5388582" y="694066"/>
                  <a:pt x="5367022" y="644784"/>
                  <a:pt x="5371217" y="614372"/>
                </a:cubicBezTo>
                <a:cubicBezTo>
                  <a:pt x="5375856" y="577567"/>
                  <a:pt x="5319010" y="537578"/>
                  <a:pt x="5364523" y="502501"/>
                </a:cubicBezTo>
                <a:cubicBezTo>
                  <a:pt x="5425408" y="508891"/>
                  <a:pt x="5433299" y="538191"/>
                  <a:pt x="5457871" y="558285"/>
                </a:cubicBezTo>
                <a:cubicBezTo>
                  <a:pt x="5530352" y="617005"/>
                  <a:pt x="5609566" y="664386"/>
                  <a:pt x="5750580" y="663503"/>
                </a:cubicBezTo>
                <a:cubicBezTo>
                  <a:pt x="5864519" y="662926"/>
                  <a:pt x="5966527" y="666650"/>
                  <a:pt x="5976618" y="582652"/>
                </a:cubicBezTo>
                <a:cubicBezTo>
                  <a:pt x="5978145" y="569455"/>
                  <a:pt x="5990792" y="562346"/>
                  <a:pt x="6009346" y="559470"/>
                </a:cubicBezTo>
                <a:cubicBezTo>
                  <a:pt x="6030639" y="568485"/>
                  <a:pt x="6052592" y="577083"/>
                  <a:pt x="6069735" y="587803"/>
                </a:cubicBezTo>
                <a:cubicBezTo>
                  <a:pt x="6126182" y="623812"/>
                  <a:pt x="6196945" y="634730"/>
                  <a:pt x="6270319" y="643982"/>
                </a:cubicBezTo>
                <a:cubicBezTo>
                  <a:pt x="6317101" y="649940"/>
                  <a:pt x="6363466" y="657107"/>
                  <a:pt x="6406781" y="672327"/>
                </a:cubicBezTo>
                <a:cubicBezTo>
                  <a:pt x="6433586" y="681598"/>
                  <a:pt x="6454928" y="693402"/>
                  <a:pt x="6469508" y="708574"/>
                </a:cubicBezTo>
                <a:cubicBezTo>
                  <a:pt x="6482729" y="721786"/>
                  <a:pt x="6496225" y="725422"/>
                  <a:pt x="6515869" y="715738"/>
                </a:cubicBezTo>
                <a:cubicBezTo>
                  <a:pt x="6572200" y="688353"/>
                  <a:pt x="6639257" y="676241"/>
                  <a:pt x="6725938" y="691128"/>
                </a:cubicBezTo>
                <a:cubicBezTo>
                  <a:pt x="6752109" y="695629"/>
                  <a:pt x="6772625" y="691505"/>
                  <a:pt x="6778240" y="678998"/>
                </a:cubicBezTo>
                <a:cubicBezTo>
                  <a:pt x="6784286" y="665981"/>
                  <a:pt x="6794269" y="655280"/>
                  <a:pt x="6806944" y="646178"/>
                </a:cubicBezTo>
                <a:lnTo>
                  <a:pt x="6830632" y="633915"/>
                </a:lnTo>
                <a:lnTo>
                  <a:pt x="6858072" y="646178"/>
                </a:lnTo>
                <a:cubicBezTo>
                  <a:pt x="6872754" y="655280"/>
                  <a:pt x="6884317" y="665981"/>
                  <a:pt x="6891322" y="678998"/>
                </a:cubicBezTo>
                <a:cubicBezTo>
                  <a:pt x="6897826" y="691505"/>
                  <a:pt x="6921592" y="695629"/>
                  <a:pt x="6951905" y="691128"/>
                </a:cubicBezTo>
                <a:cubicBezTo>
                  <a:pt x="7052317" y="676241"/>
                  <a:pt x="7129994" y="688353"/>
                  <a:pt x="7195246" y="715738"/>
                </a:cubicBezTo>
                <a:cubicBezTo>
                  <a:pt x="7217999" y="725422"/>
                  <a:pt x="7233634" y="721786"/>
                  <a:pt x="7248949" y="708574"/>
                </a:cubicBezTo>
                <a:cubicBezTo>
                  <a:pt x="7265838" y="693402"/>
                  <a:pt x="7290560" y="681598"/>
                  <a:pt x="7321609" y="672327"/>
                </a:cubicBezTo>
                <a:cubicBezTo>
                  <a:pt x="7371785" y="657107"/>
                  <a:pt x="7425493" y="649940"/>
                  <a:pt x="7479684" y="643982"/>
                </a:cubicBezTo>
                <a:cubicBezTo>
                  <a:pt x="7564679" y="634730"/>
                  <a:pt x="7646649" y="623812"/>
                  <a:pt x="7712035" y="587803"/>
                </a:cubicBezTo>
                <a:cubicBezTo>
                  <a:pt x="7731892" y="577083"/>
                  <a:pt x="7757322" y="568485"/>
                  <a:pt x="7781987" y="559470"/>
                </a:cubicBezTo>
                <a:cubicBezTo>
                  <a:pt x="7803481" y="562346"/>
                  <a:pt x="7818130" y="569455"/>
                  <a:pt x="7819900" y="582652"/>
                </a:cubicBezTo>
                <a:cubicBezTo>
                  <a:pt x="7831588" y="666650"/>
                  <a:pt x="7949751" y="662926"/>
                  <a:pt x="8081736" y="663503"/>
                </a:cubicBezTo>
                <a:cubicBezTo>
                  <a:pt x="8245081" y="664386"/>
                  <a:pt x="8336842" y="617005"/>
                  <a:pt x="8420801" y="558285"/>
                </a:cubicBezTo>
                <a:cubicBezTo>
                  <a:pt x="8449265" y="538191"/>
                  <a:pt x="8458404" y="508890"/>
                  <a:pt x="8528933" y="502501"/>
                </a:cubicBezTo>
                <a:cubicBezTo>
                  <a:pt x="8581654" y="537578"/>
                  <a:pt x="8515805" y="577567"/>
                  <a:pt x="8521178" y="614372"/>
                </a:cubicBezTo>
                <a:cubicBezTo>
                  <a:pt x="8526038" y="644784"/>
                  <a:pt x="8501063" y="694066"/>
                  <a:pt x="8633702" y="655978"/>
                </a:cubicBezTo>
                <a:cubicBezTo>
                  <a:pt x="8672570" y="644890"/>
                  <a:pt x="8692811" y="659300"/>
                  <a:pt x="8691231" y="674418"/>
                </a:cubicBezTo>
                <a:cubicBezTo>
                  <a:pt x="8675345" y="796871"/>
                  <a:pt x="8935518" y="746101"/>
                  <a:pt x="9047908" y="788104"/>
                </a:cubicBezTo>
                <a:cubicBezTo>
                  <a:pt x="9078021" y="799946"/>
                  <a:pt x="9142627" y="789836"/>
                  <a:pt x="9163628" y="773163"/>
                </a:cubicBezTo>
                <a:cubicBezTo>
                  <a:pt x="9298789" y="667347"/>
                  <a:pt x="9535801" y="657923"/>
                  <a:pt x="9754459" y="610207"/>
                </a:cubicBezTo>
                <a:cubicBezTo>
                  <a:pt x="9814490" y="668575"/>
                  <a:pt x="9808123" y="737017"/>
                  <a:pt x="9838868" y="799511"/>
                </a:cubicBezTo>
                <a:cubicBezTo>
                  <a:pt x="9870579" y="864422"/>
                  <a:pt x="9910733" y="865324"/>
                  <a:pt x="10085808" y="816231"/>
                </a:cubicBezTo>
                <a:cubicBezTo>
                  <a:pt x="10072804" y="953901"/>
                  <a:pt x="10072804" y="953901"/>
                  <a:pt x="10334338" y="917517"/>
                </a:cubicBezTo>
                <a:cubicBezTo>
                  <a:pt x="10328982" y="953657"/>
                  <a:pt x="10408594" y="989371"/>
                  <a:pt x="10516076" y="1018726"/>
                </a:cubicBezTo>
                <a:lnTo>
                  <a:pt x="10535302" y="1023522"/>
                </a:lnTo>
                <a:lnTo>
                  <a:pt x="10542819" y="1023458"/>
                </a:lnTo>
                <a:cubicBezTo>
                  <a:pt x="10579419" y="1025941"/>
                  <a:pt x="10603227" y="1033454"/>
                  <a:pt x="10623994" y="1041996"/>
                </a:cubicBezTo>
                <a:lnTo>
                  <a:pt x="10629774" y="1044511"/>
                </a:lnTo>
                <a:lnTo>
                  <a:pt x="10727305" y="1063419"/>
                </a:lnTo>
                <a:lnTo>
                  <a:pt x="10761785" y="1068017"/>
                </a:lnTo>
                <a:lnTo>
                  <a:pt x="10775688" y="1065268"/>
                </a:lnTo>
                <a:cubicBezTo>
                  <a:pt x="10790070" y="1060209"/>
                  <a:pt x="10805275" y="1052670"/>
                  <a:pt x="10821837" y="1042232"/>
                </a:cubicBezTo>
                <a:cubicBezTo>
                  <a:pt x="10987041" y="937564"/>
                  <a:pt x="11011156" y="925596"/>
                  <a:pt x="11122438" y="1004583"/>
                </a:cubicBezTo>
                <a:lnTo>
                  <a:pt x="11171433" y="1040550"/>
                </a:lnTo>
                <a:lnTo>
                  <a:pt x="11183724" y="1045316"/>
                </a:lnTo>
                <a:lnTo>
                  <a:pt x="11199690" y="1048085"/>
                </a:lnTo>
                <a:cubicBezTo>
                  <a:pt x="11210452" y="1048499"/>
                  <a:pt x="11222752" y="1048442"/>
                  <a:pt x="11232475" y="1049340"/>
                </a:cubicBezTo>
                <a:cubicBezTo>
                  <a:pt x="11272445" y="1020057"/>
                  <a:pt x="11206789" y="982961"/>
                  <a:pt x="11302451" y="949091"/>
                </a:cubicBezTo>
                <a:lnTo>
                  <a:pt x="11484849" y="1057667"/>
                </a:lnTo>
                <a:lnTo>
                  <a:pt x="11512818" y="1048926"/>
                </a:lnTo>
                <a:cubicBezTo>
                  <a:pt x="11553007" y="1039695"/>
                  <a:pt x="11597385" y="1034194"/>
                  <a:pt x="11642481" y="1029355"/>
                </a:cubicBezTo>
                <a:lnTo>
                  <a:pt x="11714551" y="1020966"/>
                </a:lnTo>
                <a:lnTo>
                  <a:pt x="11714551" y="1022389"/>
                </a:lnTo>
                <a:lnTo>
                  <a:pt x="11728519" y="1020975"/>
                </a:lnTo>
                <a:lnTo>
                  <a:pt x="11741691" y="1019651"/>
                </a:lnTo>
                <a:lnTo>
                  <a:pt x="11743999" y="1019424"/>
                </a:lnTo>
                <a:cubicBezTo>
                  <a:pt x="11745037" y="1019320"/>
                  <a:pt x="11744948" y="1019326"/>
                  <a:pt x="11742709" y="1019549"/>
                </a:cubicBezTo>
                <a:lnTo>
                  <a:pt x="11741691" y="1019651"/>
                </a:lnTo>
                <a:lnTo>
                  <a:pt x="11738529" y="1019963"/>
                </a:lnTo>
                <a:cubicBezTo>
                  <a:pt x="11729455" y="1020837"/>
                  <a:pt x="11718720" y="1021778"/>
                  <a:pt x="11771791" y="1015977"/>
                </a:cubicBezTo>
                <a:cubicBezTo>
                  <a:pt x="11774317" y="1015701"/>
                  <a:pt x="11812546" y="1011974"/>
                  <a:pt x="11834157" y="1009499"/>
                </a:cubicBezTo>
                <a:lnTo>
                  <a:pt x="11843354" y="1008273"/>
                </a:lnTo>
                <a:lnTo>
                  <a:pt x="11843354" y="1000151"/>
                </a:lnTo>
                <a:lnTo>
                  <a:pt x="11893955" y="983740"/>
                </a:lnTo>
                <a:cubicBezTo>
                  <a:pt x="11928061" y="969285"/>
                  <a:pt x="11955951" y="949359"/>
                  <a:pt x="11974160" y="920897"/>
                </a:cubicBezTo>
                <a:cubicBezTo>
                  <a:pt x="12002698" y="876981"/>
                  <a:pt x="12076554" y="851353"/>
                  <a:pt x="12143531" y="823664"/>
                </a:cubicBezTo>
                <a:lnTo>
                  <a:pt x="12192000" y="801163"/>
                </a:lnTo>
                <a:lnTo>
                  <a:pt x="12192000" y="2515690"/>
                </a:lnTo>
                <a:lnTo>
                  <a:pt x="0" y="251569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1" y="365125"/>
            <a:ext cx="10512862" cy="930275"/>
          </a:xfrm>
        </p:spPr>
        <p:txBody>
          <a:bodyPr>
            <a:normAutofit/>
          </a:bodyPr>
          <a:lstStyle/>
          <a:p>
            <a:r>
              <a:t>More Negative Impacts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AE3CCA4-0CE1-FEE8-2B35-EC52099EA6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357767"/>
              </p:ext>
            </p:extLst>
          </p:nvPr>
        </p:nvGraphicFramePr>
        <p:xfrm>
          <a:off x="837981" y="2011363"/>
          <a:ext cx="10512862" cy="4160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8953E74-D241-4DDF-8508-F0365EA13A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577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C3C901A-B2F4-4A3C-BCDD-7C8D587EC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12188825" cy="2371134"/>
          </a:xfrm>
          <a:custGeom>
            <a:avLst/>
            <a:gdLst>
              <a:gd name="connsiteX0" fmla="*/ 0 w 12192000"/>
              <a:gd name="connsiteY0" fmla="*/ 0 h 2515690"/>
              <a:gd name="connsiteX1" fmla="*/ 170442 w 12192000"/>
              <a:gd name="connsiteY1" fmla="*/ 96074 h 2515690"/>
              <a:gd name="connsiteX2" fmla="*/ 424739 w 12192000"/>
              <a:gd name="connsiteY2" fmla="*/ 224865 h 2515690"/>
              <a:gd name="connsiteX3" fmla="*/ 748273 w 12192000"/>
              <a:gd name="connsiteY3" fmla="*/ 373939 h 2515690"/>
              <a:gd name="connsiteX4" fmla="*/ 1037058 w 12192000"/>
              <a:gd name="connsiteY4" fmla="*/ 499994 h 2515690"/>
              <a:gd name="connsiteX5" fmla="*/ 1101312 w 12192000"/>
              <a:gd name="connsiteY5" fmla="*/ 428540 h 2515690"/>
              <a:gd name="connsiteX6" fmla="*/ 1367071 w 12192000"/>
              <a:gd name="connsiteY6" fmla="*/ 516118 h 2515690"/>
              <a:gd name="connsiteX7" fmla="*/ 2189943 w 12192000"/>
              <a:gd name="connsiteY7" fmla="*/ 794533 h 2515690"/>
              <a:gd name="connsiteX8" fmla="*/ 2390329 w 12192000"/>
              <a:gd name="connsiteY8" fmla="*/ 920897 h 2515690"/>
              <a:gd name="connsiteX9" fmla="*/ 2459570 w 12192000"/>
              <a:gd name="connsiteY9" fmla="*/ 983740 h 2515690"/>
              <a:gd name="connsiteX10" fmla="*/ 2503252 w 12192000"/>
              <a:gd name="connsiteY10" fmla="*/ 1000151 h 2515690"/>
              <a:gd name="connsiteX11" fmla="*/ 2503252 w 12192000"/>
              <a:gd name="connsiteY11" fmla="*/ 1008273 h 2515690"/>
              <a:gd name="connsiteX12" fmla="*/ 2511191 w 12192000"/>
              <a:gd name="connsiteY12" fmla="*/ 1009499 h 2515690"/>
              <a:gd name="connsiteX13" fmla="*/ 2565029 w 12192000"/>
              <a:gd name="connsiteY13" fmla="*/ 1015977 h 2515690"/>
              <a:gd name="connsiteX14" fmla="*/ 2593745 w 12192000"/>
              <a:gd name="connsiteY14" fmla="*/ 1019963 h 2515690"/>
              <a:gd name="connsiteX15" fmla="*/ 2591015 w 12192000"/>
              <a:gd name="connsiteY15" fmla="*/ 1019651 h 2515690"/>
              <a:gd name="connsiteX16" fmla="*/ 2590137 w 12192000"/>
              <a:gd name="connsiteY16" fmla="*/ 1019549 h 2515690"/>
              <a:gd name="connsiteX17" fmla="*/ 2589021 w 12192000"/>
              <a:gd name="connsiteY17" fmla="*/ 1019424 h 2515690"/>
              <a:gd name="connsiteX18" fmla="*/ 2591015 w 12192000"/>
              <a:gd name="connsiteY18" fmla="*/ 1019651 h 2515690"/>
              <a:gd name="connsiteX19" fmla="*/ 2602385 w 12192000"/>
              <a:gd name="connsiteY19" fmla="*/ 1020975 h 2515690"/>
              <a:gd name="connsiteX20" fmla="*/ 2614445 w 12192000"/>
              <a:gd name="connsiteY20" fmla="*/ 1022389 h 2515690"/>
              <a:gd name="connsiteX21" fmla="*/ 2614445 w 12192000"/>
              <a:gd name="connsiteY21" fmla="*/ 1020966 h 2515690"/>
              <a:gd name="connsiteX22" fmla="*/ 2676661 w 12192000"/>
              <a:gd name="connsiteY22" fmla="*/ 1029355 h 2515690"/>
              <a:gd name="connsiteX23" fmla="*/ 2788597 w 12192000"/>
              <a:gd name="connsiteY23" fmla="*/ 1048926 h 2515690"/>
              <a:gd name="connsiteX24" fmla="*/ 2812742 w 12192000"/>
              <a:gd name="connsiteY24" fmla="*/ 1057667 h 2515690"/>
              <a:gd name="connsiteX25" fmla="*/ 2970201 w 12192000"/>
              <a:gd name="connsiteY25" fmla="*/ 949091 h 2515690"/>
              <a:gd name="connsiteX26" fmla="*/ 3030610 w 12192000"/>
              <a:gd name="connsiteY26" fmla="*/ 1049340 h 2515690"/>
              <a:gd name="connsiteX27" fmla="*/ 3058913 w 12192000"/>
              <a:gd name="connsiteY27" fmla="*/ 1048085 h 2515690"/>
              <a:gd name="connsiteX28" fmla="*/ 3072697 w 12192000"/>
              <a:gd name="connsiteY28" fmla="*/ 1045316 h 2515690"/>
              <a:gd name="connsiteX29" fmla="*/ 3083305 w 12192000"/>
              <a:gd name="connsiteY29" fmla="*/ 1040550 h 2515690"/>
              <a:gd name="connsiteX30" fmla="*/ 3125603 w 12192000"/>
              <a:gd name="connsiteY30" fmla="*/ 1004583 h 2515690"/>
              <a:gd name="connsiteX31" fmla="*/ 3385106 w 12192000"/>
              <a:gd name="connsiteY31" fmla="*/ 1042233 h 2515690"/>
              <a:gd name="connsiteX32" fmla="*/ 3424945 w 12192000"/>
              <a:gd name="connsiteY32" fmla="*/ 1065268 h 2515690"/>
              <a:gd name="connsiteX33" fmla="*/ 3436948 w 12192000"/>
              <a:gd name="connsiteY33" fmla="*/ 1068018 h 2515690"/>
              <a:gd name="connsiteX34" fmla="*/ 3466714 w 12192000"/>
              <a:gd name="connsiteY34" fmla="*/ 1063419 h 2515690"/>
              <a:gd name="connsiteX35" fmla="*/ 3550909 w 12192000"/>
              <a:gd name="connsiteY35" fmla="*/ 1044511 h 2515690"/>
              <a:gd name="connsiteX36" fmla="*/ 3555900 w 12192000"/>
              <a:gd name="connsiteY36" fmla="*/ 1041996 h 2515690"/>
              <a:gd name="connsiteX37" fmla="*/ 3625978 w 12192000"/>
              <a:gd name="connsiteY37" fmla="*/ 1023459 h 2515690"/>
              <a:gd name="connsiteX38" fmla="*/ 3632465 w 12192000"/>
              <a:gd name="connsiteY38" fmla="*/ 1023522 h 2515690"/>
              <a:gd name="connsiteX39" fmla="*/ 3649063 w 12192000"/>
              <a:gd name="connsiteY39" fmla="*/ 1018726 h 2515690"/>
              <a:gd name="connsiteX40" fmla="*/ 3805954 w 12192000"/>
              <a:gd name="connsiteY40" fmla="*/ 917517 h 2515690"/>
              <a:gd name="connsiteX41" fmla="*/ 4020506 w 12192000"/>
              <a:gd name="connsiteY41" fmla="*/ 816231 h 2515690"/>
              <a:gd name="connsiteX42" fmla="*/ 4233682 w 12192000"/>
              <a:gd name="connsiteY42" fmla="*/ 799511 h 2515690"/>
              <a:gd name="connsiteX43" fmla="*/ 4306552 w 12192000"/>
              <a:gd name="connsiteY43" fmla="*/ 610207 h 2515690"/>
              <a:gd name="connsiteX44" fmla="*/ 4816604 w 12192000"/>
              <a:gd name="connsiteY44" fmla="*/ 773163 h 2515690"/>
              <a:gd name="connsiteX45" fmla="*/ 4916502 w 12192000"/>
              <a:gd name="connsiteY45" fmla="*/ 788104 h 2515690"/>
              <a:gd name="connsiteX46" fmla="*/ 5224415 w 12192000"/>
              <a:gd name="connsiteY46" fmla="*/ 674418 h 2515690"/>
              <a:gd name="connsiteX47" fmla="*/ 5274077 w 12192000"/>
              <a:gd name="connsiteY47" fmla="*/ 655978 h 2515690"/>
              <a:gd name="connsiteX48" fmla="*/ 5371217 w 12192000"/>
              <a:gd name="connsiteY48" fmla="*/ 614372 h 2515690"/>
              <a:gd name="connsiteX49" fmla="*/ 5364523 w 12192000"/>
              <a:gd name="connsiteY49" fmla="*/ 502501 h 2515690"/>
              <a:gd name="connsiteX50" fmla="*/ 5457871 w 12192000"/>
              <a:gd name="connsiteY50" fmla="*/ 558285 h 2515690"/>
              <a:gd name="connsiteX51" fmla="*/ 5750580 w 12192000"/>
              <a:gd name="connsiteY51" fmla="*/ 663503 h 2515690"/>
              <a:gd name="connsiteX52" fmla="*/ 5976618 w 12192000"/>
              <a:gd name="connsiteY52" fmla="*/ 582652 h 2515690"/>
              <a:gd name="connsiteX53" fmla="*/ 6009346 w 12192000"/>
              <a:gd name="connsiteY53" fmla="*/ 559470 h 2515690"/>
              <a:gd name="connsiteX54" fmla="*/ 6069735 w 12192000"/>
              <a:gd name="connsiteY54" fmla="*/ 587803 h 2515690"/>
              <a:gd name="connsiteX55" fmla="*/ 6270319 w 12192000"/>
              <a:gd name="connsiteY55" fmla="*/ 643982 h 2515690"/>
              <a:gd name="connsiteX56" fmla="*/ 6406781 w 12192000"/>
              <a:gd name="connsiteY56" fmla="*/ 672327 h 2515690"/>
              <a:gd name="connsiteX57" fmla="*/ 6469508 w 12192000"/>
              <a:gd name="connsiteY57" fmla="*/ 708574 h 2515690"/>
              <a:gd name="connsiteX58" fmla="*/ 6515869 w 12192000"/>
              <a:gd name="connsiteY58" fmla="*/ 715738 h 2515690"/>
              <a:gd name="connsiteX59" fmla="*/ 6725938 w 12192000"/>
              <a:gd name="connsiteY59" fmla="*/ 691128 h 2515690"/>
              <a:gd name="connsiteX60" fmla="*/ 6778240 w 12192000"/>
              <a:gd name="connsiteY60" fmla="*/ 678998 h 2515690"/>
              <a:gd name="connsiteX61" fmla="*/ 6806944 w 12192000"/>
              <a:gd name="connsiteY61" fmla="*/ 646178 h 2515690"/>
              <a:gd name="connsiteX62" fmla="*/ 6830632 w 12192000"/>
              <a:gd name="connsiteY62" fmla="*/ 633915 h 2515690"/>
              <a:gd name="connsiteX63" fmla="*/ 6858072 w 12192000"/>
              <a:gd name="connsiteY63" fmla="*/ 646178 h 2515690"/>
              <a:gd name="connsiteX64" fmla="*/ 6891322 w 12192000"/>
              <a:gd name="connsiteY64" fmla="*/ 678998 h 2515690"/>
              <a:gd name="connsiteX65" fmla="*/ 6951905 w 12192000"/>
              <a:gd name="connsiteY65" fmla="*/ 691128 h 2515690"/>
              <a:gd name="connsiteX66" fmla="*/ 7195246 w 12192000"/>
              <a:gd name="connsiteY66" fmla="*/ 715738 h 2515690"/>
              <a:gd name="connsiteX67" fmla="*/ 7248949 w 12192000"/>
              <a:gd name="connsiteY67" fmla="*/ 708574 h 2515690"/>
              <a:gd name="connsiteX68" fmla="*/ 7321609 w 12192000"/>
              <a:gd name="connsiteY68" fmla="*/ 672327 h 2515690"/>
              <a:gd name="connsiteX69" fmla="*/ 7479684 w 12192000"/>
              <a:gd name="connsiteY69" fmla="*/ 643982 h 2515690"/>
              <a:gd name="connsiteX70" fmla="*/ 7712035 w 12192000"/>
              <a:gd name="connsiteY70" fmla="*/ 587803 h 2515690"/>
              <a:gd name="connsiteX71" fmla="*/ 7781987 w 12192000"/>
              <a:gd name="connsiteY71" fmla="*/ 559470 h 2515690"/>
              <a:gd name="connsiteX72" fmla="*/ 7819900 w 12192000"/>
              <a:gd name="connsiteY72" fmla="*/ 582652 h 2515690"/>
              <a:gd name="connsiteX73" fmla="*/ 8081736 w 12192000"/>
              <a:gd name="connsiteY73" fmla="*/ 663503 h 2515690"/>
              <a:gd name="connsiteX74" fmla="*/ 8420801 w 12192000"/>
              <a:gd name="connsiteY74" fmla="*/ 558285 h 2515690"/>
              <a:gd name="connsiteX75" fmla="*/ 8528933 w 12192000"/>
              <a:gd name="connsiteY75" fmla="*/ 502501 h 2515690"/>
              <a:gd name="connsiteX76" fmla="*/ 8521178 w 12192000"/>
              <a:gd name="connsiteY76" fmla="*/ 614372 h 2515690"/>
              <a:gd name="connsiteX77" fmla="*/ 8633702 w 12192000"/>
              <a:gd name="connsiteY77" fmla="*/ 655978 h 2515690"/>
              <a:gd name="connsiteX78" fmla="*/ 8691231 w 12192000"/>
              <a:gd name="connsiteY78" fmla="*/ 674418 h 2515690"/>
              <a:gd name="connsiteX79" fmla="*/ 9047908 w 12192000"/>
              <a:gd name="connsiteY79" fmla="*/ 788104 h 2515690"/>
              <a:gd name="connsiteX80" fmla="*/ 9163628 w 12192000"/>
              <a:gd name="connsiteY80" fmla="*/ 773163 h 2515690"/>
              <a:gd name="connsiteX81" fmla="*/ 9754459 w 12192000"/>
              <a:gd name="connsiteY81" fmla="*/ 610207 h 2515690"/>
              <a:gd name="connsiteX82" fmla="*/ 9838868 w 12192000"/>
              <a:gd name="connsiteY82" fmla="*/ 799511 h 2515690"/>
              <a:gd name="connsiteX83" fmla="*/ 10085808 w 12192000"/>
              <a:gd name="connsiteY83" fmla="*/ 816231 h 2515690"/>
              <a:gd name="connsiteX84" fmla="*/ 10334338 w 12192000"/>
              <a:gd name="connsiteY84" fmla="*/ 917517 h 2515690"/>
              <a:gd name="connsiteX85" fmla="*/ 10516076 w 12192000"/>
              <a:gd name="connsiteY85" fmla="*/ 1018726 h 2515690"/>
              <a:gd name="connsiteX86" fmla="*/ 10535302 w 12192000"/>
              <a:gd name="connsiteY86" fmla="*/ 1023522 h 2515690"/>
              <a:gd name="connsiteX87" fmla="*/ 10542819 w 12192000"/>
              <a:gd name="connsiteY87" fmla="*/ 1023458 h 2515690"/>
              <a:gd name="connsiteX88" fmla="*/ 10623994 w 12192000"/>
              <a:gd name="connsiteY88" fmla="*/ 1041996 h 2515690"/>
              <a:gd name="connsiteX89" fmla="*/ 10629774 w 12192000"/>
              <a:gd name="connsiteY89" fmla="*/ 1044511 h 2515690"/>
              <a:gd name="connsiteX90" fmla="*/ 10727305 w 12192000"/>
              <a:gd name="connsiteY90" fmla="*/ 1063419 h 2515690"/>
              <a:gd name="connsiteX91" fmla="*/ 10761785 w 12192000"/>
              <a:gd name="connsiteY91" fmla="*/ 1068017 h 2515690"/>
              <a:gd name="connsiteX92" fmla="*/ 10775688 w 12192000"/>
              <a:gd name="connsiteY92" fmla="*/ 1065268 h 2515690"/>
              <a:gd name="connsiteX93" fmla="*/ 10821837 w 12192000"/>
              <a:gd name="connsiteY93" fmla="*/ 1042232 h 2515690"/>
              <a:gd name="connsiteX94" fmla="*/ 11122438 w 12192000"/>
              <a:gd name="connsiteY94" fmla="*/ 1004583 h 2515690"/>
              <a:gd name="connsiteX95" fmla="*/ 11171433 w 12192000"/>
              <a:gd name="connsiteY95" fmla="*/ 1040550 h 2515690"/>
              <a:gd name="connsiteX96" fmla="*/ 11183724 w 12192000"/>
              <a:gd name="connsiteY96" fmla="*/ 1045316 h 2515690"/>
              <a:gd name="connsiteX97" fmla="*/ 11199690 w 12192000"/>
              <a:gd name="connsiteY97" fmla="*/ 1048085 h 2515690"/>
              <a:gd name="connsiteX98" fmla="*/ 11232475 w 12192000"/>
              <a:gd name="connsiteY98" fmla="*/ 1049340 h 2515690"/>
              <a:gd name="connsiteX99" fmla="*/ 11302451 w 12192000"/>
              <a:gd name="connsiteY99" fmla="*/ 949091 h 2515690"/>
              <a:gd name="connsiteX100" fmla="*/ 11484849 w 12192000"/>
              <a:gd name="connsiteY100" fmla="*/ 1057667 h 2515690"/>
              <a:gd name="connsiteX101" fmla="*/ 11512818 w 12192000"/>
              <a:gd name="connsiteY101" fmla="*/ 1048926 h 2515690"/>
              <a:gd name="connsiteX102" fmla="*/ 11642481 w 12192000"/>
              <a:gd name="connsiteY102" fmla="*/ 1029355 h 2515690"/>
              <a:gd name="connsiteX103" fmla="*/ 11714551 w 12192000"/>
              <a:gd name="connsiteY103" fmla="*/ 1020966 h 2515690"/>
              <a:gd name="connsiteX104" fmla="*/ 11714551 w 12192000"/>
              <a:gd name="connsiteY104" fmla="*/ 1022389 h 2515690"/>
              <a:gd name="connsiteX105" fmla="*/ 11728519 w 12192000"/>
              <a:gd name="connsiteY105" fmla="*/ 1020975 h 2515690"/>
              <a:gd name="connsiteX106" fmla="*/ 11741691 w 12192000"/>
              <a:gd name="connsiteY106" fmla="*/ 1019651 h 2515690"/>
              <a:gd name="connsiteX107" fmla="*/ 11743999 w 12192000"/>
              <a:gd name="connsiteY107" fmla="*/ 1019424 h 2515690"/>
              <a:gd name="connsiteX108" fmla="*/ 11742709 w 12192000"/>
              <a:gd name="connsiteY108" fmla="*/ 1019549 h 2515690"/>
              <a:gd name="connsiteX109" fmla="*/ 11741691 w 12192000"/>
              <a:gd name="connsiteY109" fmla="*/ 1019651 h 2515690"/>
              <a:gd name="connsiteX110" fmla="*/ 11738529 w 12192000"/>
              <a:gd name="connsiteY110" fmla="*/ 1019963 h 2515690"/>
              <a:gd name="connsiteX111" fmla="*/ 11771791 w 12192000"/>
              <a:gd name="connsiteY111" fmla="*/ 1015977 h 2515690"/>
              <a:gd name="connsiteX112" fmla="*/ 11834157 w 12192000"/>
              <a:gd name="connsiteY112" fmla="*/ 1009499 h 2515690"/>
              <a:gd name="connsiteX113" fmla="*/ 11843354 w 12192000"/>
              <a:gd name="connsiteY113" fmla="*/ 1008273 h 2515690"/>
              <a:gd name="connsiteX114" fmla="*/ 11843354 w 12192000"/>
              <a:gd name="connsiteY114" fmla="*/ 1000151 h 2515690"/>
              <a:gd name="connsiteX115" fmla="*/ 11893955 w 12192000"/>
              <a:gd name="connsiteY115" fmla="*/ 983740 h 2515690"/>
              <a:gd name="connsiteX116" fmla="*/ 11974160 w 12192000"/>
              <a:gd name="connsiteY116" fmla="*/ 920897 h 2515690"/>
              <a:gd name="connsiteX117" fmla="*/ 12143531 w 12192000"/>
              <a:gd name="connsiteY117" fmla="*/ 823664 h 2515690"/>
              <a:gd name="connsiteX118" fmla="*/ 12192000 w 12192000"/>
              <a:gd name="connsiteY118" fmla="*/ 801163 h 2515690"/>
              <a:gd name="connsiteX119" fmla="*/ 12192000 w 12192000"/>
              <a:gd name="connsiteY119" fmla="*/ 2515690 h 2515690"/>
              <a:gd name="connsiteX120" fmla="*/ 0 w 12192000"/>
              <a:gd name="connsiteY120" fmla="*/ 2515690 h 2515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</a:cxnLst>
            <a:rect l="l" t="t" r="r" b="b"/>
            <a:pathLst>
              <a:path w="12192000" h="2515690">
                <a:moveTo>
                  <a:pt x="0" y="0"/>
                </a:moveTo>
                <a:lnTo>
                  <a:pt x="170442" y="96074"/>
                </a:lnTo>
                <a:cubicBezTo>
                  <a:pt x="323315" y="179510"/>
                  <a:pt x="418777" y="223899"/>
                  <a:pt x="424739" y="224865"/>
                </a:cubicBezTo>
                <a:cubicBezTo>
                  <a:pt x="573781" y="248496"/>
                  <a:pt x="654649" y="314572"/>
                  <a:pt x="748273" y="373939"/>
                </a:cubicBezTo>
                <a:cubicBezTo>
                  <a:pt x="830321" y="425631"/>
                  <a:pt x="917271" y="480784"/>
                  <a:pt x="1037058" y="499994"/>
                </a:cubicBezTo>
                <a:cubicBezTo>
                  <a:pt x="1195925" y="525362"/>
                  <a:pt x="1048105" y="445478"/>
                  <a:pt x="1101312" y="428540"/>
                </a:cubicBezTo>
                <a:cubicBezTo>
                  <a:pt x="1188473" y="458169"/>
                  <a:pt x="1274625" y="505369"/>
                  <a:pt x="1367071" y="516118"/>
                </a:cubicBezTo>
                <a:cubicBezTo>
                  <a:pt x="1701323" y="554463"/>
                  <a:pt x="1964451" y="648887"/>
                  <a:pt x="2189943" y="794533"/>
                </a:cubicBezTo>
                <a:cubicBezTo>
                  <a:pt x="2255082" y="836300"/>
                  <a:pt x="2357481" y="862342"/>
                  <a:pt x="2390329" y="920897"/>
                </a:cubicBezTo>
                <a:cubicBezTo>
                  <a:pt x="2406050" y="949359"/>
                  <a:pt x="2430126" y="969285"/>
                  <a:pt x="2459570" y="983740"/>
                </a:cubicBezTo>
                <a:lnTo>
                  <a:pt x="2503252" y="1000151"/>
                </a:lnTo>
                <a:lnTo>
                  <a:pt x="2503252" y="1008273"/>
                </a:lnTo>
                <a:lnTo>
                  <a:pt x="2511191" y="1009499"/>
                </a:lnTo>
                <a:cubicBezTo>
                  <a:pt x="2529847" y="1011974"/>
                  <a:pt x="2562849" y="1015701"/>
                  <a:pt x="2565029" y="1015977"/>
                </a:cubicBezTo>
                <a:cubicBezTo>
                  <a:pt x="2610845" y="1021778"/>
                  <a:pt x="2601577" y="1020837"/>
                  <a:pt x="2593745" y="1019963"/>
                </a:cubicBezTo>
                <a:lnTo>
                  <a:pt x="2591015" y="1019651"/>
                </a:lnTo>
                <a:lnTo>
                  <a:pt x="2590137" y="1019549"/>
                </a:lnTo>
                <a:cubicBezTo>
                  <a:pt x="2588203" y="1019326"/>
                  <a:pt x="2588125" y="1019321"/>
                  <a:pt x="2589021" y="1019424"/>
                </a:cubicBezTo>
                <a:lnTo>
                  <a:pt x="2591015" y="1019651"/>
                </a:lnTo>
                <a:lnTo>
                  <a:pt x="2602385" y="1020975"/>
                </a:lnTo>
                <a:lnTo>
                  <a:pt x="2614445" y="1022389"/>
                </a:lnTo>
                <a:lnTo>
                  <a:pt x="2614445" y="1020966"/>
                </a:lnTo>
                <a:lnTo>
                  <a:pt x="2676661" y="1029355"/>
                </a:lnTo>
                <a:cubicBezTo>
                  <a:pt x="2715592" y="1034194"/>
                  <a:pt x="2753901" y="1039695"/>
                  <a:pt x="2788597" y="1048926"/>
                </a:cubicBezTo>
                <a:lnTo>
                  <a:pt x="2812742" y="1057667"/>
                </a:lnTo>
                <a:lnTo>
                  <a:pt x="2970201" y="949091"/>
                </a:lnTo>
                <a:cubicBezTo>
                  <a:pt x="3052785" y="982961"/>
                  <a:pt x="2996105" y="1020057"/>
                  <a:pt x="3030610" y="1049340"/>
                </a:cubicBezTo>
                <a:cubicBezTo>
                  <a:pt x="3039005" y="1048442"/>
                  <a:pt x="3049621" y="1048500"/>
                  <a:pt x="3058913" y="1048085"/>
                </a:cubicBezTo>
                <a:lnTo>
                  <a:pt x="3072697" y="1045316"/>
                </a:lnTo>
                <a:lnTo>
                  <a:pt x="3083305" y="1040550"/>
                </a:lnTo>
                <a:lnTo>
                  <a:pt x="3125603" y="1004583"/>
                </a:lnTo>
                <a:cubicBezTo>
                  <a:pt x="3221669" y="925596"/>
                  <a:pt x="3242489" y="937564"/>
                  <a:pt x="3385106" y="1042233"/>
                </a:cubicBezTo>
                <a:cubicBezTo>
                  <a:pt x="3399403" y="1052670"/>
                  <a:pt x="3412529" y="1060209"/>
                  <a:pt x="3424945" y="1065268"/>
                </a:cubicBezTo>
                <a:lnTo>
                  <a:pt x="3436948" y="1068018"/>
                </a:lnTo>
                <a:lnTo>
                  <a:pt x="3466714" y="1063419"/>
                </a:lnTo>
                <a:lnTo>
                  <a:pt x="3550909" y="1044511"/>
                </a:lnTo>
                <a:lnTo>
                  <a:pt x="3555900" y="1041996"/>
                </a:lnTo>
                <a:cubicBezTo>
                  <a:pt x="3573827" y="1033454"/>
                  <a:pt x="3594382" y="1025941"/>
                  <a:pt x="3625978" y="1023459"/>
                </a:cubicBezTo>
                <a:lnTo>
                  <a:pt x="3632465" y="1023522"/>
                </a:lnTo>
                <a:lnTo>
                  <a:pt x="3649063" y="1018726"/>
                </a:lnTo>
                <a:cubicBezTo>
                  <a:pt x="3741849" y="989371"/>
                  <a:pt x="3810578" y="953657"/>
                  <a:pt x="3805954" y="917517"/>
                </a:cubicBezTo>
                <a:cubicBezTo>
                  <a:pt x="4031729" y="953901"/>
                  <a:pt x="4031729" y="953901"/>
                  <a:pt x="4020506" y="816231"/>
                </a:cubicBezTo>
                <a:cubicBezTo>
                  <a:pt x="4171643" y="865324"/>
                  <a:pt x="4206308" y="864422"/>
                  <a:pt x="4233682" y="799511"/>
                </a:cubicBezTo>
                <a:cubicBezTo>
                  <a:pt x="4260226" y="737017"/>
                  <a:pt x="4254728" y="668575"/>
                  <a:pt x="4306552" y="610207"/>
                </a:cubicBezTo>
                <a:cubicBezTo>
                  <a:pt x="4495313" y="657923"/>
                  <a:pt x="4699922" y="667347"/>
                  <a:pt x="4816604" y="773163"/>
                </a:cubicBezTo>
                <a:cubicBezTo>
                  <a:pt x="4834734" y="789836"/>
                  <a:pt x="4890507" y="799946"/>
                  <a:pt x="4916502" y="788104"/>
                </a:cubicBezTo>
                <a:cubicBezTo>
                  <a:pt x="5013526" y="746101"/>
                  <a:pt x="5238129" y="796871"/>
                  <a:pt x="5224415" y="674418"/>
                </a:cubicBezTo>
                <a:cubicBezTo>
                  <a:pt x="5223051" y="659300"/>
                  <a:pt x="5240524" y="644890"/>
                  <a:pt x="5274077" y="655978"/>
                </a:cubicBezTo>
                <a:cubicBezTo>
                  <a:pt x="5388582" y="694066"/>
                  <a:pt x="5367022" y="644784"/>
                  <a:pt x="5371217" y="614372"/>
                </a:cubicBezTo>
                <a:cubicBezTo>
                  <a:pt x="5375856" y="577567"/>
                  <a:pt x="5319010" y="537578"/>
                  <a:pt x="5364523" y="502501"/>
                </a:cubicBezTo>
                <a:cubicBezTo>
                  <a:pt x="5425408" y="508891"/>
                  <a:pt x="5433299" y="538191"/>
                  <a:pt x="5457871" y="558285"/>
                </a:cubicBezTo>
                <a:cubicBezTo>
                  <a:pt x="5530352" y="617005"/>
                  <a:pt x="5609566" y="664386"/>
                  <a:pt x="5750580" y="663503"/>
                </a:cubicBezTo>
                <a:cubicBezTo>
                  <a:pt x="5864519" y="662926"/>
                  <a:pt x="5966527" y="666650"/>
                  <a:pt x="5976618" y="582652"/>
                </a:cubicBezTo>
                <a:cubicBezTo>
                  <a:pt x="5978145" y="569455"/>
                  <a:pt x="5990792" y="562346"/>
                  <a:pt x="6009346" y="559470"/>
                </a:cubicBezTo>
                <a:cubicBezTo>
                  <a:pt x="6030639" y="568485"/>
                  <a:pt x="6052592" y="577083"/>
                  <a:pt x="6069735" y="587803"/>
                </a:cubicBezTo>
                <a:cubicBezTo>
                  <a:pt x="6126182" y="623812"/>
                  <a:pt x="6196945" y="634730"/>
                  <a:pt x="6270319" y="643982"/>
                </a:cubicBezTo>
                <a:cubicBezTo>
                  <a:pt x="6317101" y="649940"/>
                  <a:pt x="6363466" y="657107"/>
                  <a:pt x="6406781" y="672327"/>
                </a:cubicBezTo>
                <a:cubicBezTo>
                  <a:pt x="6433586" y="681598"/>
                  <a:pt x="6454928" y="693402"/>
                  <a:pt x="6469508" y="708574"/>
                </a:cubicBezTo>
                <a:cubicBezTo>
                  <a:pt x="6482729" y="721786"/>
                  <a:pt x="6496225" y="725422"/>
                  <a:pt x="6515869" y="715738"/>
                </a:cubicBezTo>
                <a:cubicBezTo>
                  <a:pt x="6572200" y="688353"/>
                  <a:pt x="6639257" y="676241"/>
                  <a:pt x="6725938" y="691128"/>
                </a:cubicBezTo>
                <a:cubicBezTo>
                  <a:pt x="6752109" y="695629"/>
                  <a:pt x="6772625" y="691505"/>
                  <a:pt x="6778240" y="678998"/>
                </a:cubicBezTo>
                <a:cubicBezTo>
                  <a:pt x="6784286" y="665981"/>
                  <a:pt x="6794269" y="655280"/>
                  <a:pt x="6806944" y="646178"/>
                </a:cubicBezTo>
                <a:lnTo>
                  <a:pt x="6830632" y="633915"/>
                </a:lnTo>
                <a:lnTo>
                  <a:pt x="6858072" y="646178"/>
                </a:lnTo>
                <a:cubicBezTo>
                  <a:pt x="6872754" y="655280"/>
                  <a:pt x="6884317" y="665981"/>
                  <a:pt x="6891322" y="678998"/>
                </a:cubicBezTo>
                <a:cubicBezTo>
                  <a:pt x="6897826" y="691505"/>
                  <a:pt x="6921592" y="695629"/>
                  <a:pt x="6951905" y="691128"/>
                </a:cubicBezTo>
                <a:cubicBezTo>
                  <a:pt x="7052317" y="676241"/>
                  <a:pt x="7129994" y="688353"/>
                  <a:pt x="7195246" y="715738"/>
                </a:cubicBezTo>
                <a:cubicBezTo>
                  <a:pt x="7217999" y="725422"/>
                  <a:pt x="7233634" y="721786"/>
                  <a:pt x="7248949" y="708574"/>
                </a:cubicBezTo>
                <a:cubicBezTo>
                  <a:pt x="7265838" y="693402"/>
                  <a:pt x="7290560" y="681598"/>
                  <a:pt x="7321609" y="672327"/>
                </a:cubicBezTo>
                <a:cubicBezTo>
                  <a:pt x="7371785" y="657107"/>
                  <a:pt x="7425493" y="649940"/>
                  <a:pt x="7479684" y="643982"/>
                </a:cubicBezTo>
                <a:cubicBezTo>
                  <a:pt x="7564679" y="634730"/>
                  <a:pt x="7646649" y="623812"/>
                  <a:pt x="7712035" y="587803"/>
                </a:cubicBezTo>
                <a:cubicBezTo>
                  <a:pt x="7731892" y="577083"/>
                  <a:pt x="7757322" y="568485"/>
                  <a:pt x="7781987" y="559470"/>
                </a:cubicBezTo>
                <a:cubicBezTo>
                  <a:pt x="7803481" y="562346"/>
                  <a:pt x="7818130" y="569455"/>
                  <a:pt x="7819900" y="582652"/>
                </a:cubicBezTo>
                <a:cubicBezTo>
                  <a:pt x="7831588" y="666650"/>
                  <a:pt x="7949751" y="662926"/>
                  <a:pt x="8081736" y="663503"/>
                </a:cubicBezTo>
                <a:cubicBezTo>
                  <a:pt x="8245081" y="664386"/>
                  <a:pt x="8336842" y="617005"/>
                  <a:pt x="8420801" y="558285"/>
                </a:cubicBezTo>
                <a:cubicBezTo>
                  <a:pt x="8449265" y="538191"/>
                  <a:pt x="8458404" y="508890"/>
                  <a:pt x="8528933" y="502501"/>
                </a:cubicBezTo>
                <a:cubicBezTo>
                  <a:pt x="8581654" y="537578"/>
                  <a:pt x="8515805" y="577567"/>
                  <a:pt x="8521178" y="614372"/>
                </a:cubicBezTo>
                <a:cubicBezTo>
                  <a:pt x="8526038" y="644784"/>
                  <a:pt x="8501063" y="694066"/>
                  <a:pt x="8633702" y="655978"/>
                </a:cubicBezTo>
                <a:cubicBezTo>
                  <a:pt x="8672570" y="644890"/>
                  <a:pt x="8692811" y="659300"/>
                  <a:pt x="8691231" y="674418"/>
                </a:cubicBezTo>
                <a:cubicBezTo>
                  <a:pt x="8675345" y="796871"/>
                  <a:pt x="8935518" y="746101"/>
                  <a:pt x="9047908" y="788104"/>
                </a:cubicBezTo>
                <a:cubicBezTo>
                  <a:pt x="9078021" y="799946"/>
                  <a:pt x="9142627" y="789836"/>
                  <a:pt x="9163628" y="773163"/>
                </a:cubicBezTo>
                <a:cubicBezTo>
                  <a:pt x="9298789" y="667347"/>
                  <a:pt x="9535801" y="657923"/>
                  <a:pt x="9754459" y="610207"/>
                </a:cubicBezTo>
                <a:cubicBezTo>
                  <a:pt x="9814490" y="668575"/>
                  <a:pt x="9808123" y="737017"/>
                  <a:pt x="9838868" y="799511"/>
                </a:cubicBezTo>
                <a:cubicBezTo>
                  <a:pt x="9870579" y="864422"/>
                  <a:pt x="9910733" y="865324"/>
                  <a:pt x="10085808" y="816231"/>
                </a:cubicBezTo>
                <a:cubicBezTo>
                  <a:pt x="10072804" y="953901"/>
                  <a:pt x="10072804" y="953901"/>
                  <a:pt x="10334338" y="917517"/>
                </a:cubicBezTo>
                <a:cubicBezTo>
                  <a:pt x="10328982" y="953657"/>
                  <a:pt x="10408594" y="989371"/>
                  <a:pt x="10516076" y="1018726"/>
                </a:cubicBezTo>
                <a:lnTo>
                  <a:pt x="10535302" y="1023522"/>
                </a:lnTo>
                <a:lnTo>
                  <a:pt x="10542819" y="1023458"/>
                </a:lnTo>
                <a:cubicBezTo>
                  <a:pt x="10579419" y="1025941"/>
                  <a:pt x="10603227" y="1033454"/>
                  <a:pt x="10623994" y="1041996"/>
                </a:cubicBezTo>
                <a:lnTo>
                  <a:pt x="10629774" y="1044511"/>
                </a:lnTo>
                <a:lnTo>
                  <a:pt x="10727305" y="1063419"/>
                </a:lnTo>
                <a:lnTo>
                  <a:pt x="10761785" y="1068017"/>
                </a:lnTo>
                <a:lnTo>
                  <a:pt x="10775688" y="1065268"/>
                </a:lnTo>
                <a:cubicBezTo>
                  <a:pt x="10790070" y="1060209"/>
                  <a:pt x="10805275" y="1052670"/>
                  <a:pt x="10821837" y="1042232"/>
                </a:cubicBezTo>
                <a:cubicBezTo>
                  <a:pt x="10987041" y="937564"/>
                  <a:pt x="11011156" y="925596"/>
                  <a:pt x="11122438" y="1004583"/>
                </a:cubicBezTo>
                <a:lnTo>
                  <a:pt x="11171433" y="1040550"/>
                </a:lnTo>
                <a:lnTo>
                  <a:pt x="11183724" y="1045316"/>
                </a:lnTo>
                <a:lnTo>
                  <a:pt x="11199690" y="1048085"/>
                </a:lnTo>
                <a:cubicBezTo>
                  <a:pt x="11210452" y="1048499"/>
                  <a:pt x="11222752" y="1048442"/>
                  <a:pt x="11232475" y="1049340"/>
                </a:cubicBezTo>
                <a:cubicBezTo>
                  <a:pt x="11272445" y="1020057"/>
                  <a:pt x="11206789" y="982961"/>
                  <a:pt x="11302451" y="949091"/>
                </a:cubicBezTo>
                <a:lnTo>
                  <a:pt x="11484849" y="1057667"/>
                </a:lnTo>
                <a:lnTo>
                  <a:pt x="11512818" y="1048926"/>
                </a:lnTo>
                <a:cubicBezTo>
                  <a:pt x="11553007" y="1039695"/>
                  <a:pt x="11597385" y="1034194"/>
                  <a:pt x="11642481" y="1029355"/>
                </a:cubicBezTo>
                <a:lnTo>
                  <a:pt x="11714551" y="1020966"/>
                </a:lnTo>
                <a:lnTo>
                  <a:pt x="11714551" y="1022389"/>
                </a:lnTo>
                <a:lnTo>
                  <a:pt x="11728519" y="1020975"/>
                </a:lnTo>
                <a:lnTo>
                  <a:pt x="11741691" y="1019651"/>
                </a:lnTo>
                <a:lnTo>
                  <a:pt x="11743999" y="1019424"/>
                </a:lnTo>
                <a:cubicBezTo>
                  <a:pt x="11745037" y="1019320"/>
                  <a:pt x="11744948" y="1019326"/>
                  <a:pt x="11742709" y="1019549"/>
                </a:cubicBezTo>
                <a:lnTo>
                  <a:pt x="11741691" y="1019651"/>
                </a:lnTo>
                <a:lnTo>
                  <a:pt x="11738529" y="1019963"/>
                </a:lnTo>
                <a:cubicBezTo>
                  <a:pt x="11729455" y="1020837"/>
                  <a:pt x="11718720" y="1021778"/>
                  <a:pt x="11771791" y="1015977"/>
                </a:cubicBezTo>
                <a:cubicBezTo>
                  <a:pt x="11774317" y="1015701"/>
                  <a:pt x="11812546" y="1011974"/>
                  <a:pt x="11834157" y="1009499"/>
                </a:cubicBezTo>
                <a:lnTo>
                  <a:pt x="11843354" y="1008273"/>
                </a:lnTo>
                <a:lnTo>
                  <a:pt x="11843354" y="1000151"/>
                </a:lnTo>
                <a:lnTo>
                  <a:pt x="11893955" y="983740"/>
                </a:lnTo>
                <a:cubicBezTo>
                  <a:pt x="11928061" y="969285"/>
                  <a:pt x="11955951" y="949359"/>
                  <a:pt x="11974160" y="920897"/>
                </a:cubicBezTo>
                <a:cubicBezTo>
                  <a:pt x="12002698" y="876981"/>
                  <a:pt x="12076554" y="851353"/>
                  <a:pt x="12143531" y="823664"/>
                </a:cubicBezTo>
                <a:lnTo>
                  <a:pt x="12192000" y="801163"/>
                </a:lnTo>
                <a:lnTo>
                  <a:pt x="12192000" y="2515690"/>
                </a:lnTo>
                <a:lnTo>
                  <a:pt x="0" y="251569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1" y="365125"/>
            <a:ext cx="10512862" cy="930275"/>
          </a:xfrm>
        </p:spPr>
        <p:txBody>
          <a:bodyPr>
            <a:normAutofit/>
          </a:bodyPr>
          <a:lstStyle/>
          <a:p>
            <a:r>
              <a:rPr lang="en-CA"/>
              <a:t>The 3Rs</a:t>
            </a:r>
          </a:p>
        </p:txBody>
      </p:sp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0E22D7F8-89E5-EEF7-B084-B4E8F4D5F4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8021550"/>
              </p:ext>
            </p:extLst>
          </p:nvPr>
        </p:nvGraphicFramePr>
        <p:xfrm>
          <a:off x="837981" y="2011363"/>
          <a:ext cx="10512862" cy="4160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82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520227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604" y="350196"/>
            <a:ext cx="4645694" cy="1624520"/>
          </a:xfrm>
        </p:spPr>
        <p:txBody>
          <a:bodyPr anchor="ctr">
            <a:normAutofit/>
          </a:bodyPr>
          <a:lstStyle/>
          <a:p>
            <a:r>
              <a:rPr lang="en-CA" sz="4000"/>
              <a:t>Solutions &amp; Prevention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761603" y="2743200"/>
            <a:ext cx="4645695" cy="361314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sz="1400" dirty="0"/>
              <a:t>To make recycling work, we have to follow the three rules of Prevention:</a:t>
            </a:r>
          </a:p>
          <a:p>
            <a:pPr>
              <a:lnSpc>
                <a:spcPct val="90000"/>
              </a:lnSpc>
            </a:pPr>
            <a:endParaRPr sz="1400" dirty="0"/>
          </a:p>
          <a:p>
            <a:pPr>
              <a:lnSpc>
                <a:spcPct val="90000"/>
              </a:lnSpc>
            </a:pPr>
            <a:r>
              <a:rPr sz="1400" dirty="0"/>
              <a:t>Empty and Rinse. A 5-second rinse ensures that food and liquids don't ruin clean paper and cardboard.</a:t>
            </a:r>
          </a:p>
          <a:p>
            <a:pPr>
              <a:lnSpc>
                <a:spcPct val="90000"/>
              </a:lnSpc>
            </a:pPr>
            <a:endParaRPr sz="1400" dirty="0"/>
          </a:p>
          <a:p>
            <a:pPr marL="0" indent="0">
              <a:lnSpc>
                <a:spcPct val="90000"/>
              </a:lnSpc>
              <a:buNone/>
            </a:pPr>
            <a:endParaRPr sz="1400" dirty="0"/>
          </a:p>
          <a:p>
            <a:pPr>
              <a:lnSpc>
                <a:spcPct val="90000"/>
              </a:lnSpc>
            </a:pPr>
            <a:r>
              <a:rPr sz="1400" dirty="0"/>
              <a:t>Check Before You Toss. If you aren't 100% sure an item belongs in the bin, put it in the trash. This protects the rest of the recyclables from being ruined.</a:t>
            </a:r>
          </a:p>
        </p:txBody>
      </p:sp>
      <p:pic>
        <p:nvPicPr>
          <p:cNvPr id="17" name="Picture 16" descr="Full frame view of crumpled white paper">
            <a:extLst>
              <a:ext uri="{FF2B5EF4-FFF2-40B4-BE49-F238E27FC236}">
                <a16:creationId xmlns:a16="http://schemas.microsoft.com/office/drawing/2014/main" id="{1B7A9BF3-7361-0BEA-A822-B1C3B5131D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519" r="27105"/>
          <a:stretch>
            <a:fillRect/>
          </a:stretch>
        </p:blipFill>
        <p:spPr>
          <a:xfrm>
            <a:off x="6094412" y="1"/>
            <a:ext cx="610123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82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520227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604" y="350196"/>
            <a:ext cx="4645694" cy="1624520"/>
          </a:xfrm>
        </p:spPr>
        <p:txBody>
          <a:bodyPr anchor="ctr">
            <a:normAutofit/>
          </a:bodyPr>
          <a:lstStyle/>
          <a:p>
            <a:r>
              <a:rPr lang="en-CA" sz="4000"/>
              <a:t>How to Recycle Better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1603" y="2743200"/>
            <a:ext cx="4645695" cy="3613149"/>
          </a:xfrm>
        </p:spPr>
        <p:txBody>
          <a:bodyPr anchor="ctr">
            <a:normAutofit/>
          </a:bodyPr>
          <a:lstStyle/>
          <a:p>
            <a:r>
              <a:rPr sz="2000" dirty="0"/>
              <a:t>Rinse containers.</a:t>
            </a:r>
          </a:p>
          <a:p>
            <a:r>
              <a:rPr sz="2000" dirty="0"/>
              <a:t>Check local rules.</a:t>
            </a:r>
          </a:p>
          <a:p>
            <a:r>
              <a:rPr sz="2000" dirty="0"/>
              <a:t>Avoid plastic bags.</a:t>
            </a:r>
          </a:p>
          <a:p>
            <a:r>
              <a:rPr sz="2000" dirty="0"/>
              <a:t>Keep recyclables clean and dry.</a:t>
            </a:r>
          </a:p>
        </p:txBody>
      </p:sp>
      <p:pic>
        <p:nvPicPr>
          <p:cNvPr id="5" name="Picture 4" descr="Throwing empty plastic bottle into the trash">
            <a:extLst>
              <a:ext uri="{FF2B5EF4-FFF2-40B4-BE49-F238E27FC236}">
                <a16:creationId xmlns:a16="http://schemas.microsoft.com/office/drawing/2014/main" id="{5ADB200A-A933-B4D6-9A5E-EB3EC43C7B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03" r="25212" b="-2"/>
          <a:stretch>
            <a:fillRect/>
          </a:stretch>
        </p:blipFill>
        <p:spPr>
          <a:xfrm>
            <a:off x="6094412" y="1"/>
            <a:ext cx="610123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F8F9FE-D1E1-5313-0664-F216780BF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216597"/>
            <a:ext cx="731327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912" y="613954"/>
            <a:ext cx="10904646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E254C69-AC55-424B-C387-E20F3CA74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359" y="809898"/>
            <a:ext cx="9940126" cy="1554480"/>
          </a:xfrm>
        </p:spPr>
        <p:txBody>
          <a:bodyPr anchor="ctr">
            <a:normAutofit/>
          </a:bodyPr>
          <a:lstStyle/>
          <a:p>
            <a:r>
              <a:rPr lang="en-CA" sz="4800"/>
              <a:t>Thank you</a:t>
            </a:r>
          </a:p>
        </p:txBody>
      </p:sp>
      <p:sp>
        <p:nvSpPr>
          <p:cNvPr id="27" name="Content Placeholder 7">
            <a:extLst>
              <a:ext uri="{FF2B5EF4-FFF2-40B4-BE49-F238E27FC236}">
                <a16:creationId xmlns:a16="http://schemas.microsoft.com/office/drawing/2014/main" id="{4744EEC8-F4AF-0FD8-F4C6-DCABB56AA7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4755" y="3017522"/>
            <a:ext cx="9938730" cy="3124658"/>
          </a:xfrm>
        </p:spPr>
        <p:txBody>
          <a:bodyPr anchor="ctr">
            <a:normAutofit/>
          </a:bodyPr>
          <a:lstStyle/>
          <a:p>
            <a:endParaRPr lang="en-CA" sz="240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7981" y="6485313"/>
            <a:ext cx="10512862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88544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455</Words>
  <Application>Microsoft Office PowerPoint</Application>
  <PresentationFormat>Custom</PresentationFormat>
  <Paragraphs>57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Recycling</vt:lpstr>
      <vt:lpstr>What Is Recycling?</vt:lpstr>
      <vt:lpstr>Positive Impacts</vt:lpstr>
      <vt:lpstr>Why Recycling Matters</vt:lpstr>
      <vt:lpstr>The MRF Process</vt:lpstr>
      <vt:lpstr>Sorting Methods</vt:lpstr>
      <vt:lpstr>Negative Impacts</vt:lpstr>
      <vt:lpstr>More Negative Impacts</vt:lpstr>
      <vt:lpstr>The 3Rs</vt:lpstr>
      <vt:lpstr>Solutions &amp; Prevention</vt:lpstr>
      <vt:lpstr>How to Recycle Better</vt:lpstr>
      <vt:lpstr>Thank you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Saai Pranav B. R</dc:creator>
  <cp:keywords/>
  <dc:description>generated using python-pptx</dc:description>
  <cp:lastModifiedBy>Balavelayutha Doss Rajesh, Saai cdt</cp:lastModifiedBy>
  <cp:revision>2</cp:revision>
  <dcterms:created xsi:type="dcterms:W3CDTF">2013-01-27T09:14:16Z</dcterms:created>
  <dcterms:modified xsi:type="dcterms:W3CDTF">2026-01-16T02:57:40Z</dcterms:modified>
  <cp:category/>
</cp:coreProperties>
</file>