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851" r:id="rId5"/>
    <p:sldId id="2147380217" r:id="rId6"/>
    <p:sldId id="2854" r:id="rId7"/>
    <p:sldId id="2147473798" r:id="rId8"/>
    <p:sldId id="2147473768" r:id="rId9"/>
    <p:sldId id="2147380209" r:id="rId10"/>
    <p:sldId id="2147473770" r:id="rId11"/>
    <p:sldId id="2147473772" r:id="rId12"/>
    <p:sldId id="2147473774" r:id="rId13"/>
    <p:sldId id="2147473773" r:id="rId14"/>
    <p:sldId id="2147473775" r:id="rId15"/>
    <p:sldId id="2147380199" r:id="rId16"/>
    <p:sldId id="2147473776" r:id="rId17"/>
    <p:sldId id="2147380215" r:id="rId18"/>
    <p:sldId id="2147380216" r:id="rId19"/>
  </p:sldIdLst>
  <p:sldSz cx="12192000" cy="6858000"/>
  <p:notesSz cx="6858000" cy="9144000"/>
  <p:embeddedFontLst>
    <p:embeddedFont>
      <p:font typeface="Inter" panose="020B0604020202020204" charset="0"/>
      <p:regular r:id="rId22"/>
      <p:bold r:id="rId23"/>
      <p:italic r:id="rId24"/>
      <p:boldItalic r:id="rId25"/>
    </p:embeddedFont>
    <p:embeddedFont>
      <p:font typeface="Inter SemiBold" panose="020B0604020202020204" charset="0"/>
      <p:regular r:id="rId26"/>
      <p:bold r:id="rId27"/>
      <p:italic r:id="rId28"/>
      <p:boldItalic r:id="rId29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ont Test" id="{B0CF1946-1AE5-9E42-8540-46DE31D3CCFB}">
          <p14:sldIdLst/>
        </p14:section>
        <p14:section name="Template Layouts" id="{4E71B736-4468-1B48-BD93-C202EBC296F3}">
          <p14:sldIdLst>
            <p14:sldId id="2851"/>
            <p14:sldId id="2147380217"/>
            <p14:sldId id="2854"/>
            <p14:sldId id="2147473798"/>
            <p14:sldId id="2147473768"/>
            <p14:sldId id="2147380209"/>
            <p14:sldId id="2147473770"/>
            <p14:sldId id="2147473772"/>
            <p14:sldId id="2147473774"/>
            <p14:sldId id="2147473773"/>
            <p14:sldId id="2147473775"/>
            <p14:sldId id="2147380199"/>
            <p14:sldId id="2147473776"/>
            <p14:sldId id="2147380215"/>
            <p14:sldId id="214738021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63C4A22-2DA2-6FD0-398E-DA0C7265BA50}" name="Joseph Johnson" initials="JJ" userId="S::joseph.johnson@emnify.com::2467cf7a-a5f1-4129-836c-b4f0482e107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lipe Bottrel" initials="FB" lastIdx="1" clrIdx="0">
    <p:extLst>
      <p:ext uri="{19B8F6BF-5375-455C-9EA6-DF929625EA0E}">
        <p15:presenceInfo xmlns:p15="http://schemas.microsoft.com/office/powerpoint/2012/main" userId="Felipe Bottre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4F4"/>
    <a:srgbClr val="0F022E"/>
    <a:srgbClr val="F1F1F6"/>
    <a:srgbClr val="F5F5F8"/>
    <a:srgbClr val="0000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D312AE-25D6-1306-F554-ED85B9663C96}" v="78" dt="2026-09-10T14:33:51.0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21" Type="http://schemas.openxmlformats.org/officeDocument/2006/relationships/handoutMaster" Target="handoutMasters/handoutMaster1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viewProps" Target="viewProp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niko Laszlo" userId="S::ext-eniko.laszlo@emnify.com::1bb05558-7e1e-4e7e-9564-fd3b2450e6b2" providerId="AD" clId="Web-{36D312AE-25D6-1306-F554-ED85B9663C96}"/>
    <pc:docChg chg="delSld modSld sldOrd modSection">
      <pc:chgData name="Eniko Laszlo" userId="S::ext-eniko.laszlo@emnify.com::1bb05558-7e1e-4e7e-9564-fd3b2450e6b2" providerId="AD" clId="Web-{36D312AE-25D6-1306-F554-ED85B9663C96}" dt="2026-09-10T14:32:24.185" v="48" actId="20577"/>
      <pc:docMkLst>
        <pc:docMk/>
      </pc:docMkLst>
      <pc:sldChg chg="addSp delSp modSp">
        <pc:chgData name="Eniko Laszlo" userId="S::ext-eniko.laszlo@emnify.com::1bb05558-7e1e-4e7e-9564-fd3b2450e6b2" providerId="AD" clId="Web-{36D312AE-25D6-1306-F554-ED85B9663C96}" dt="2026-09-10T14:24:49.356" v="35" actId="1076"/>
        <pc:sldMkLst>
          <pc:docMk/>
          <pc:sldMk cId="678482728" sldId="2851"/>
        </pc:sldMkLst>
        <pc:spChg chg="mod">
          <ac:chgData name="Eniko Laszlo" userId="S::ext-eniko.laszlo@emnify.com::1bb05558-7e1e-4e7e-9564-fd3b2450e6b2" providerId="AD" clId="Web-{36D312AE-25D6-1306-F554-ED85B9663C96}" dt="2026-09-10T14:20:43.160" v="17" actId="1076"/>
          <ac:spMkLst>
            <pc:docMk/>
            <pc:sldMk cId="678482728" sldId="2851"/>
            <ac:spMk id="2" creationId="{88AB1C6F-8516-714B-9F62-3B7F89A4ED86}"/>
          </ac:spMkLst>
        </pc:spChg>
        <pc:spChg chg="mod">
          <ac:chgData name="Eniko Laszlo" userId="S::ext-eniko.laszlo@emnify.com::1bb05558-7e1e-4e7e-9564-fd3b2450e6b2" providerId="AD" clId="Web-{36D312AE-25D6-1306-F554-ED85B9663C96}" dt="2026-09-10T14:20:41.551" v="16" actId="20577"/>
          <ac:spMkLst>
            <pc:docMk/>
            <pc:sldMk cId="678482728" sldId="2851"/>
            <ac:spMk id="6" creationId="{F7D383B3-C5BB-2898-FD08-0FFBB99DBF3E}"/>
          </ac:spMkLst>
        </pc:spChg>
        <pc:picChg chg="add del mod">
          <ac:chgData name="Eniko Laszlo" userId="S::ext-eniko.laszlo@emnify.com::1bb05558-7e1e-4e7e-9564-fd3b2450e6b2" providerId="AD" clId="Web-{36D312AE-25D6-1306-F554-ED85B9663C96}" dt="2026-09-10T14:22:19.507" v="22"/>
          <ac:picMkLst>
            <pc:docMk/>
            <pc:sldMk cId="678482728" sldId="2851"/>
            <ac:picMk id="3" creationId="{CDEE52E2-B8E5-87BA-0994-B760C89298CC}"/>
          </ac:picMkLst>
        </pc:picChg>
        <pc:picChg chg="del">
          <ac:chgData name="Eniko Laszlo" userId="S::ext-eniko.laszlo@emnify.com::1bb05558-7e1e-4e7e-9564-fd3b2450e6b2" providerId="AD" clId="Web-{36D312AE-25D6-1306-F554-ED85B9663C96}" dt="2026-09-10T14:17:56.201" v="3"/>
          <ac:picMkLst>
            <pc:docMk/>
            <pc:sldMk cId="678482728" sldId="2851"/>
            <ac:picMk id="4" creationId="{E3BDFFF4-E8F0-249F-8A6B-98123E1A7FF7}"/>
          </ac:picMkLst>
        </pc:picChg>
        <pc:picChg chg="add del mod modCrop">
          <ac:chgData name="Eniko Laszlo" userId="S::ext-eniko.laszlo@emnify.com::1bb05558-7e1e-4e7e-9564-fd3b2450e6b2" providerId="AD" clId="Web-{36D312AE-25D6-1306-F554-ED85B9663C96}" dt="2026-09-10T14:24:18.465" v="28"/>
          <ac:picMkLst>
            <pc:docMk/>
            <pc:sldMk cId="678482728" sldId="2851"/>
            <ac:picMk id="5" creationId="{8A921697-EB8E-4CF1-3FC4-5410FAC5B67D}"/>
          </ac:picMkLst>
        </pc:picChg>
        <pc:picChg chg="add mod modCrop">
          <ac:chgData name="Eniko Laszlo" userId="S::ext-eniko.laszlo@emnify.com::1bb05558-7e1e-4e7e-9564-fd3b2450e6b2" providerId="AD" clId="Web-{36D312AE-25D6-1306-F554-ED85B9663C96}" dt="2026-09-10T14:24:49.356" v="35" actId="1076"/>
          <ac:picMkLst>
            <pc:docMk/>
            <pc:sldMk cId="678482728" sldId="2851"/>
            <ac:picMk id="7" creationId="{68BF4729-F434-F28F-0D6E-F32C814DC852}"/>
          </ac:picMkLst>
        </pc:picChg>
      </pc:sldChg>
      <pc:sldChg chg="modSp">
        <pc:chgData name="Eniko Laszlo" userId="S::ext-eniko.laszlo@emnify.com::1bb05558-7e1e-4e7e-9564-fd3b2450e6b2" providerId="AD" clId="Web-{36D312AE-25D6-1306-F554-ED85B9663C96}" dt="2026-09-10T14:32:24.185" v="48" actId="20577"/>
        <pc:sldMkLst>
          <pc:docMk/>
          <pc:sldMk cId="1063740625" sldId="2147380209"/>
        </pc:sldMkLst>
        <pc:spChg chg="mod">
          <ac:chgData name="Eniko Laszlo" userId="S::ext-eniko.laszlo@emnify.com::1bb05558-7e1e-4e7e-9564-fd3b2450e6b2" providerId="AD" clId="Web-{36D312AE-25D6-1306-F554-ED85B9663C96}" dt="2026-09-10T14:32:24.185" v="48" actId="20577"/>
          <ac:spMkLst>
            <pc:docMk/>
            <pc:sldMk cId="1063740625" sldId="2147380209"/>
            <ac:spMk id="11" creationId="{516B6298-A43B-A018-3F86-ACE89688E9CE}"/>
          </ac:spMkLst>
        </pc:spChg>
      </pc:sldChg>
      <pc:sldChg chg="delSp ord">
        <pc:chgData name="Eniko Laszlo" userId="S::ext-eniko.laszlo@emnify.com::1bb05558-7e1e-4e7e-9564-fd3b2450e6b2" providerId="AD" clId="Web-{36D312AE-25D6-1306-F554-ED85B9663C96}" dt="2026-09-10T14:21:36.428" v="20"/>
        <pc:sldMkLst>
          <pc:docMk/>
          <pc:sldMk cId="1845747935" sldId="2147380217"/>
        </pc:sldMkLst>
        <pc:picChg chg="del">
          <ac:chgData name="Eniko Laszlo" userId="S::ext-eniko.laszlo@emnify.com::1bb05558-7e1e-4e7e-9564-fd3b2450e6b2" providerId="AD" clId="Web-{36D312AE-25D6-1306-F554-ED85B9663C96}" dt="2026-09-10T14:21:36.428" v="20"/>
          <ac:picMkLst>
            <pc:docMk/>
            <pc:sldMk cId="1845747935" sldId="2147380217"/>
            <ac:picMk id="5" creationId="{CDC1CC62-1585-709C-FBB1-682AB329C469}"/>
          </ac:picMkLst>
        </pc:picChg>
      </pc:sldChg>
      <pc:sldChg chg="del">
        <pc:chgData name="Eniko Laszlo" userId="S::ext-eniko.laszlo@emnify.com::1bb05558-7e1e-4e7e-9564-fd3b2450e6b2" providerId="AD" clId="Web-{36D312AE-25D6-1306-F554-ED85B9663C96}" dt="2026-09-10T14:20:51.848" v="19"/>
        <pc:sldMkLst>
          <pc:docMk/>
          <pc:sldMk cId="873305818" sldId="2147473767"/>
        </pc:sldMkLst>
      </pc:sldChg>
      <pc:sldChg chg="modSp">
        <pc:chgData name="Eniko Laszlo" userId="S::ext-eniko.laszlo@emnify.com::1bb05558-7e1e-4e7e-9564-fd3b2450e6b2" providerId="AD" clId="Web-{36D312AE-25D6-1306-F554-ED85B9663C96}" dt="2026-09-10T14:17:08.121" v="2" actId="20577"/>
        <pc:sldMkLst>
          <pc:docMk/>
          <pc:sldMk cId="775486574" sldId="2147473768"/>
        </pc:sldMkLst>
        <pc:spChg chg="mod">
          <ac:chgData name="Eniko Laszlo" userId="S::ext-eniko.laszlo@emnify.com::1bb05558-7e1e-4e7e-9564-fd3b2450e6b2" providerId="AD" clId="Web-{36D312AE-25D6-1306-F554-ED85B9663C96}" dt="2026-09-10T14:17:08.121" v="2" actId="20577"/>
          <ac:spMkLst>
            <pc:docMk/>
            <pc:sldMk cId="775486574" sldId="2147473768"/>
            <ac:spMk id="3" creationId="{A2E252B1-9A87-266A-003E-2F1CDD656701}"/>
          </ac:spMkLst>
        </pc:spChg>
      </pc:sldChg>
      <pc:sldChg chg="modSp">
        <pc:chgData name="Eniko Laszlo" userId="S::ext-eniko.laszlo@emnify.com::1bb05558-7e1e-4e7e-9564-fd3b2450e6b2" providerId="AD" clId="Web-{36D312AE-25D6-1306-F554-ED85B9663C96}" dt="2026-09-10T14:32:13.715" v="45" actId="20577"/>
        <pc:sldMkLst>
          <pc:docMk/>
          <pc:sldMk cId="2343468270" sldId="2147473770"/>
        </pc:sldMkLst>
        <pc:spChg chg="mod">
          <ac:chgData name="Eniko Laszlo" userId="S::ext-eniko.laszlo@emnify.com::1bb05558-7e1e-4e7e-9564-fd3b2450e6b2" providerId="AD" clId="Web-{36D312AE-25D6-1306-F554-ED85B9663C96}" dt="2026-09-10T14:32:13.715" v="45" actId="20577"/>
          <ac:spMkLst>
            <pc:docMk/>
            <pc:sldMk cId="2343468270" sldId="2147473770"/>
            <ac:spMk id="11" creationId="{E6B9612B-D058-A597-28A7-7E75B30FFFD4}"/>
          </ac:spMkLst>
        </pc:spChg>
      </pc:sldChg>
      <pc:sldChg chg="modSp">
        <pc:chgData name="Eniko Laszlo" userId="S::ext-eniko.laszlo@emnify.com::1bb05558-7e1e-4e7e-9564-fd3b2450e6b2" providerId="AD" clId="Web-{36D312AE-25D6-1306-F554-ED85B9663C96}" dt="2026-09-10T14:32:05.903" v="43" actId="20577"/>
        <pc:sldMkLst>
          <pc:docMk/>
          <pc:sldMk cId="2681911213" sldId="2147473772"/>
        </pc:sldMkLst>
        <pc:spChg chg="mod">
          <ac:chgData name="Eniko Laszlo" userId="S::ext-eniko.laszlo@emnify.com::1bb05558-7e1e-4e7e-9564-fd3b2450e6b2" providerId="AD" clId="Web-{36D312AE-25D6-1306-F554-ED85B9663C96}" dt="2026-09-10T14:32:05.903" v="43" actId="20577"/>
          <ac:spMkLst>
            <pc:docMk/>
            <pc:sldMk cId="2681911213" sldId="2147473772"/>
            <ac:spMk id="3" creationId="{A4B82FA7-A21B-1A7C-58CC-32798122FACF}"/>
          </ac:spMkLst>
        </pc:spChg>
      </pc:sldChg>
      <pc:sldChg chg="modSp">
        <pc:chgData name="Eniko Laszlo" userId="S::ext-eniko.laszlo@emnify.com::1bb05558-7e1e-4e7e-9564-fd3b2450e6b2" providerId="AD" clId="Web-{36D312AE-25D6-1306-F554-ED85B9663C96}" dt="2026-09-10T14:32:01.621" v="42" actId="14100"/>
        <pc:sldMkLst>
          <pc:docMk/>
          <pc:sldMk cId="1293602170" sldId="2147473774"/>
        </pc:sldMkLst>
        <pc:spChg chg="mod">
          <ac:chgData name="Eniko Laszlo" userId="S::ext-eniko.laszlo@emnify.com::1bb05558-7e1e-4e7e-9564-fd3b2450e6b2" providerId="AD" clId="Web-{36D312AE-25D6-1306-F554-ED85B9663C96}" dt="2026-09-10T14:32:01.621" v="42" actId="14100"/>
          <ac:spMkLst>
            <pc:docMk/>
            <pc:sldMk cId="1293602170" sldId="2147473774"/>
            <ac:spMk id="2" creationId="{8A7E4B17-7E6B-2D10-AB15-117D28ADABD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3DC00A9-6B2B-E604-CAAE-CC5793E1E4C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T">
              <a:latin typeface="Inter" panose="02000503000000020004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361A76-73BA-9458-A14B-F41036332D2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C54E77-EFE5-B949-A2F4-2BEEC6477C8B}" type="datetimeFigureOut">
              <a:rPr lang="en-PT" smtClean="0">
                <a:latin typeface="Inter" panose="02000503000000020004" pitchFamily="2" charset="0"/>
              </a:rPr>
              <a:t>09/10/2026</a:t>
            </a:fld>
            <a:endParaRPr lang="en-PT">
              <a:latin typeface="Inter" panose="02000503000000020004" pitchFamily="2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2CD551-DAFC-6267-4323-2D32A5E430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T">
              <a:latin typeface="Inter" panose="02000503000000020004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493336-A245-4A49-0745-EC146FBD3C1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A3306B-ECD8-CF43-A2C7-C23205BA216B}" type="slidenum">
              <a:rPr lang="en-PT" smtClean="0">
                <a:latin typeface="Inter" panose="02000503000000020004" pitchFamily="2" charset="0"/>
              </a:rPr>
              <a:t>‹#›</a:t>
            </a:fld>
            <a:endParaRPr lang="en-PT">
              <a:latin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994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F55FDF-1383-0E43-AA5C-5912C83C6AAA}" type="datetimeFigureOut"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E8B3A1-BFDD-F24A-AABF-01603239FAC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619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40C00-8601-4B0F-9527-39BBD1C41158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0928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and Bumper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ihandform: Form 17">
            <a:extLst>
              <a:ext uri="{FF2B5EF4-FFF2-40B4-BE49-F238E27FC236}">
                <a16:creationId xmlns:a16="http://schemas.microsoft.com/office/drawing/2014/main" id="{5299F74D-9D4C-E692-3FD5-E0C3418B0126}"/>
              </a:ext>
            </a:extLst>
          </p:cNvPr>
          <p:cNvSpPr/>
          <p:nvPr userDrawn="1"/>
        </p:nvSpPr>
        <p:spPr>
          <a:xfrm>
            <a:off x="4789322" y="3026229"/>
            <a:ext cx="2613356" cy="805542"/>
          </a:xfrm>
          <a:custGeom>
            <a:avLst/>
            <a:gdLst>
              <a:gd name="connsiteX0" fmla="*/ 101848 w 1196663"/>
              <a:gd name="connsiteY0" fmla="*/ 121509 h 368860"/>
              <a:gd name="connsiteX1" fmla="*/ 37701 w 1196663"/>
              <a:gd name="connsiteY1" fmla="*/ 172028 h 368860"/>
              <a:gd name="connsiteX2" fmla="*/ 166015 w 1196663"/>
              <a:gd name="connsiteY2" fmla="*/ 172028 h 368860"/>
              <a:gd name="connsiteX3" fmla="*/ 101848 w 1196663"/>
              <a:gd name="connsiteY3" fmla="*/ 121509 h 368860"/>
              <a:gd name="connsiteX4" fmla="*/ 1032982 w 1196663"/>
              <a:gd name="connsiteY4" fmla="*/ 95399 h 368860"/>
              <a:gd name="connsiteX5" fmla="*/ 1050230 w 1196663"/>
              <a:gd name="connsiteY5" fmla="*/ 114645 h 368860"/>
              <a:gd name="connsiteX6" fmla="*/ 1050230 w 1196663"/>
              <a:gd name="connsiteY6" fmla="*/ 196456 h 368860"/>
              <a:gd name="connsiteX7" fmla="*/ 1105575 w 1196663"/>
              <a:gd name="connsiteY7" fmla="*/ 257003 h 368860"/>
              <a:gd name="connsiteX8" fmla="*/ 1161771 w 1196663"/>
              <a:gd name="connsiteY8" fmla="*/ 195170 h 368860"/>
              <a:gd name="connsiteX9" fmla="*/ 1161771 w 1196663"/>
              <a:gd name="connsiteY9" fmla="*/ 114645 h 368860"/>
              <a:gd name="connsiteX10" fmla="*/ 1179019 w 1196663"/>
              <a:gd name="connsiteY10" fmla="*/ 95399 h 368860"/>
              <a:gd name="connsiteX11" fmla="*/ 1196663 w 1196663"/>
              <a:gd name="connsiteY11" fmla="*/ 114625 h 368860"/>
              <a:gd name="connsiteX12" fmla="*/ 1196663 w 1196663"/>
              <a:gd name="connsiteY12" fmla="*/ 273817 h 368860"/>
              <a:gd name="connsiteX13" fmla="*/ 1100413 w 1196663"/>
              <a:gd name="connsiteY13" fmla="*/ 368860 h 368860"/>
              <a:gd name="connsiteX14" fmla="*/ 1019413 w 1196663"/>
              <a:gd name="connsiteY14" fmla="*/ 337984 h 368860"/>
              <a:gd name="connsiteX15" fmla="*/ 1015793 w 1196663"/>
              <a:gd name="connsiteY15" fmla="*/ 326748 h 368860"/>
              <a:gd name="connsiteX16" fmla="*/ 1033041 w 1196663"/>
              <a:gd name="connsiteY16" fmla="*/ 309915 h 368860"/>
              <a:gd name="connsiteX17" fmla="*/ 1045879 w 1196663"/>
              <a:gd name="connsiteY17" fmla="*/ 315929 h 368860"/>
              <a:gd name="connsiteX18" fmla="*/ 1099621 w 1196663"/>
              <a:gd name="connsiteY18" fmla="*/ 336381 h 368860"/>
              <a:gd name="connsiteX19" fmla="*/ 1161771 w 1196663"/>
              <a:gd name="connsiteY19" fmla="*/ 275439 h 368860"/>
              <a:gd name="connsiteX20" fmla="*/ 1161771 w 1196663"/>
              <a:gd name="connsiteY20" fmla="*/ 260584 h 368860"/>
              <a:gd name="connsiteX21" fmla="*/ 1160960 w 1196663"/>
              <a:gd name="connsiteY21" fmla="*/ 260584 h 368860"/>
              <a:gd name="connsiteX22" fmla="*/ 1097149 w 1196663"/>
              <a:gd name="connsiteY22" fmla="*/ 289482 h 368860"/>
              <a:gd name="connsiteX23" fmla="*/ 1015338 w 1196663"/>
              <a:gd name="connsiteY23" fmla="*/ 200056 h 368860"/>
              <a:gd name="connsiteX24" fmla="*/ 1015338 w 1196663"/>
              <a:gd name="connsiteY24" fmla="*/ 114645 h 368860"/>
              <a:gd name="connsiteX25" fmla="*/ 1032982 w 1196663"/>
              <a:gd name="connsiteY25" fmla="*/ 95399 h 368860"/>
              <a:gd name="connsiteX26" fmla="*/ 830887 w 1196663"/>
              <a:gd name="connsiteY26" fmla="*/ 91424 h 368860"/>
              <a:gd name="connsiteX27" fmla="*/ 848531 w 1196663"/>
              <a:gd name="connsiteY27" fmla="*/ 110670 h 368860"/>
              <a:gd name="connsiteX28" fmla="*/ 848531 w 1196663"/>
              <a:gd name="connsiteY28" fmla="*/ 269070 h 368860"/>
              <a:gd name="connsiteX29" fmla="*/ 830887 w 1196663"/>
              <a:gd name="connsiteY29" fmla="*/ 287920 h 368860"/>
              <a:gd name="connsiteX30" fmla="*/ 813639 w 1196663"/>
              <a:gd name="connsiteY30" fmla="*/ 269070 h 368860"/>
              <a:gd name="connsiteX31" fmla="*/ 813639 w 1196663"/>
              <a:gd name="connsiteY31" fmla="*/ 110670 h 368860"/>
              <a:gd name="connsiteX32" fmla="*/ 830887 w 1196663"/>
              <a:gd name="connsiteY32" fmla="*/ 91424 h 368860"/>
              <a:gd name="connsiteX33" fmla="*/ 684514 w 1196663"/>
              <a:gd name="connsiteY33" fmla="*/ 89030 h 368860"/>
              <a:gd name="connsiteX34" fmla="*/ 767116 w 1196663"/>
              <a:gd name="connsiteY34" fmla="*/ 178437 h 368860"/>
              <a:gd name="connsiteX35" fmla="*/ 767116 w 1196663"/>
              <a:gd name="connsiteY35" fmla="*/ 269070 h 368860"/>
              <a:gd name="connsiteX36" fmla="*/ 749472 w 1196663"/>
              <a:gd name="connsiteY36" fmla="*/ 287920 h 368860"/>
              <a:gd name="connsiteX37" fmla="*/ 732224 w 1196663"/>
              <a:gd name="connsiteY37" fmla="*/ 269070 h 368860"/>
              <a:gd name="connsiteX38" fmla="*/ 732224 w 1196663"/>
              <a:gd name="connsiteY38" fmla="*/ 182056 h 368860"/>
              <a:gd name="connsiteX39" fmla="*/ 676088 w 1196663"/>
              <a:gd name="connsiteY39" fmla="*/ 121509 h 368860"/>
              <a:gd name="connsiteX40" fmla="*/ 615540 w 1196663"/>
              <a:gd name="connsiteY40" fmla="*/ 189276 h 368860"/>
              <a:gd name="connsiteX41" fmla="*/ 615540 w 1196663"/>
              <a:gd name="connsiteY41" fmla="*/ 269070 h 368860"/>
              <a:gd name="connsiteX42" fmla="*/ 597896 w 1196663"/>
              <a:gd name="connsiteY42" fmla="*/ 287920 h 368860"/>
              <a:gd name="connsiteX43" fmla="*/ 580648 w 1196663"/>
              <a:gd name="connsiteY43" fmla="*/ 269070 h 368860"/>
              <a:gd name="connsiteX44" fmla="*/ 580648 w 1196663"/>
              <a:gd name="connsiteY44" fmla="*/ 110274 h 368860"/>
              <a:gd name="connsiteX45" fmla="*/ 597896 w 1196663"/>
              <a:gd name="connsiteY45" fmla="*/ 91423 h 368860"/>
              <a:gd name="connsiteX46" fmla="*/ 615540 w 1196663"/>
              <a:gd name="connsiteY46" fmla="*/ 110274 h 368860"/>
              <a:gd name="connsiteX47" fmla="*/ 615540 w 1196663"/>
              <a:gd name="connsiteY47" fmla="*/ 119907 h 368860"/>
              <a:gd name="connsiteX48" fmla="*/ 616351 w 1196663"/>
              <a:gd name="connsiteY48" fmla="*/ 119907 h 368860"/>
              <a:gd name="connsiteX49" fmla="*/ 684514 w 1196663"/>
              <a:gd name="connsiteY49" fmla="*/ 89030 h 368860"/>
              <a:gd name="connsiteX50" fmla="*/ 101848 w 1196663"/>
              <a:gd name="connsiteY50" fmla="*/ 89030 h 368860"/>
              <a:gd name="connsiteX51" fmla="*/ 200097 w 1196663"/>
              <a:gd name="connsiteY51" fmla="*/ 180454 h 368860"/>
              <a:gd name="connsiteX52" fmla="*/ 200097 w 1196663"/>
              <a:gd name="connsiteY52" fmla="*/ 181245 h 368860"/>
              <a:gd name="connsiteX53" fmla="*/ 177646 w 1196663"/>
              <a:gd name="connsiteY53" fmla="*/ 203300 h 368860"/>
              <a:gd name="connsiteX54" fmla="*/ 36890 w 1196663"/>
              <a:gd name="connsiteY54" fmla="*/ 203300 h 368860"/>
              <a:gd name="connsiteX55" fmla="*/ 103866 w 1196663"/>
              <a:gd name="connsiteY55" fmla="*/ 257834 h 368860"/>
              <a:gd name="connsiteX56" fmla="*/ 157609 w 1196663"/>
              <a:gd name="connsiteY56" fmla="*/ 234968 h 368860"/>
              <a:gd name="connsiteX57" fmla="*/ 171237 w 1196663"/>
              <a:gd name="connsiteY57" fmla="*/ 228560 h 368860"/>
              <a:gd name="connsiteX58" fmla="*/ 188070 w 1196663"/>
              <a:gd name="connsiteY58" fmla="*/ 244997 h 368860"/>
              <a:gd name="connsiteX59" fmla="*/ 184470 w 1196663"/>
              <a:gd name="connsiteY59" fmla="*/ 255421 h 368860"/>
              <a:gd name="connsiteX60" fmla="*/ 103866 w 1196663"/>
              <a:gd name="connsiteY60" fmla="*/ 290313 h 368860"/>
              <a:gd name="connsiteX61" fmla="*/ 0 w 1196663"/>
              <a:gd name="connsiteY61" fmla="*/ 189672 h 368860"/>
              <a:gd name="connsiteX62" fmla="*/ 101848 w 1196663"/>
              <a:gd name="connsiteY62" fmla="*/ 89030 h 368860"/>
              <a:gd name="connsiteX63" fmla="*/ 331635 w 1196663"/>
              <a:gd name="connsiteY63" fmla="*/ 88971 h 368860"/>
              <a:gd name="connsiteX64" fmla="*/ 391786 w 1196663"/>
              <a:gd name="connsiteY64" fmla="*/ 122261 h 368860"/>
              <a:gd name="connsiteX65" fmla="*/ 392597 w 1196663"/>
              <a:gd name="connsiteY65" fmla="*/ 122261 h 368860"/>
              <a:gd name="connsiteX66" fmla="*/ 460364 w 1196663"/>
              <a:gd name="connsiteY66" fmla="*/ 88971 h 368860"/>
              <a:gd name="connsiteX67" fmla="*/ 534144 w 1196663"/>
              <a:gd name="connsiteY67" fmla="*/ 174441 h 368860"/>
              <a:gd name="connsiteX68" fmla="*/ 534144 w 1196663"/>
              <a:gd name="connsiteY68" fmla="*/ 269070 h 368860"/>
              <a:gd name="connsiteX69" fmla="*/ 516896 w 1196663"/>
              <a:gd name="connsiteY69" fmla="*/ 287920 h 368860"/>
              <a:gd name="connsiteX70" fmla="*/ 499252 w 1196663"/>
              <a:gd name="connsiteY70" fmla="*/ 269070 h 368860"/>
              <a:gd name="connsiteX71" fmla="*/ 499252 w 1196663"/>
              <a:gd name="connsiteY71" fmla="*/ 178437 h 368860"/>
              <a:gd name="connsiteX72" fmla="*/ 453936 w 1196663"/>
              <a:gd name="connsiteY72" fmla="*/ 121490 h 368860"/>
              <a:gd name="connsiteX73" fmla="*/ 404208 w 1196663"/>
              <a:gd name="connsiteY73" fmla="*/ 184846 h 368860"/>
              <a:gd name="connsiteX74" fmla="*/ 404208 w 1196663"/>
              <a:gd name="connsiteY74" fmla="*/ 269050 h 368860"/>
              <a:gd name="connsiteX75" fmla="*/ 386564 w 1196663"/>
              <a:gd name="connsiteY75" fmla="*/ 287901 h 368860"/>
              <a:gd name="connsiteX76" fmla="*/ 369316 w 1196663"/>
              <a:gd name="connsiteY76" fmla="*/ 269050 h 368860"/>
              <a:gd name="connsiteX77" fmla="*/ 369316 w 1196663"/>
              <a:gd name="connsiteY77" fmla="*/ 178417 h 368860"/>
              <a:gd name="connsiteX78" fmla="*/ 323604 w 1196663"/>
              <a:gd name="connsiteY78" fmla="*/ 121470 h 368860"/>
              <a:gd name="connsiteX79" fmla="*/ 273876 w 1196663"/>
              <a:gd name="connsiteY79" fmla="*/ 184826 h 368860"/>
              <a:gd name="connsiteX80" fmla="*/ 273876 w 1196663"/>
              <a:gd name="connsiteY80" fmla="*/ 269030 h 368860"/>
              <a:gd name="connsiteX81" fmla="*/ 256232 w 1196663"/>
              <a:gd name="connsiteY81" fmla="*/ 287881 h 368860"/>
              <a:gd name="connsiteX82" fmla="*/ 238984 w 1196663"/>
              <a:gd name="connsiteY82" fmla="*/ 269030 h 368860"/>
              <a:gd name="connsiteX83" fmla="*/ 238984 w 1196663"/>
              <a:gd name="connsiteY83" fmla="*/ 110630 h 368860"/>
              <a:gd name="connsiteX84" fmla="*/ 256232 w 1196663"/>
              <a:gd name="connsiteY84" fmla="*/ 91384 h 368860"/>
              <a:gd name="connsiteX85" fmla="*/ 273876 w 1196663"/>
              <a:gd name="connsiteY85" fmla="*/ 110630 h 368860"/>
              <a:gd name="connsiteX86" fmla="*/ 273876 w 1196663"/>
              <a:gd name="connsiteY86" fmla="*/ 115437 h 368860"/>
              <a:gd name="connsiteX87" fmla="*/ 274687 w 1196663"/>
              <a:gd name="connsiteY87" fmla="*/ 115437 h 368860"/>
              <a:gd name="connsiteX88" fmla="*/ 331635 w 1196663"/>
              <a:gd name="connsiteY88" fmla="*/ 88971 h 368860"/>
              <a:gd name="connsiteX89" fmla="*/ 830887 w 1196663"/>
              <a:gd name="connsiteY89" fmla="*/ 17960 h 368860"/>
              <a:gd name="connsiteX90" fmla="*/ 852942 w 1196663"/>
              <a:gd name="connsiteY90" fmla="*/ 40015 h 368860"/>
              <a:gd name="connsiteX91" fmla="*/ 830887 w 1196663"/>
              <a:gd name="connsiteY91" fmla="*/ 62070 h 368860"/>
              <a:gd name="connsiteX92" fmla="*/ 809228 w 1196663"/>
              <a:gd name="connsiteY92" fmla="*/ 40015 h 368860"/>
              <a:gd name="connsiteX93" fmla="*/ 830887 w 1196663"/>
              <a:gd name="connsiteY93" fmla="*/ 17960 h 368860"/>
              <a:gd name="connsiteX94" fmla="*/ 972435 w 1196663"/>
              <a:gd name="connsiteY94" fmla="*/ 0 h 368860"/>
              <a:gd name="connsiteX95" fmla="*/ 1036997 w 1196663"/>
              <a:gd name="connsiteY95" fmla="*/ 33290 h 368860"/>
              <a:gd name="connsiteX96" fmla="*/ 1039410 w 1196663"/>
              <a:gd name="connsiteY96" fmla="*/ 42923 h 368860"/>
              <a:gd name="connsiteX97" fmla="*/ 1023369 w 1196663"/>
              <a:gd name="connsiteY97" fmla="*/ 59360 h 368860"/>
              <a:gd name="connsiteX98" fmla="*/ 1009325 w 1196663"/>
              <a:gd name="connsiteY98" fmla="*/ 51745 h 368860"/>
              <a:gd name="connsiteX99" fmla="*/ 974432 w 1196663"/>
              <a:gd name="connsiteY99" fmla="*/ 32499 h 368860"/>
              <a:gd name="connsiteX100" fmla="*/ 934753 w 1196663"/>
              <a:gd name="connsiteY100" fmla="*/ 74987 h 368860"/>
              <a:gd name="connsiteX101" fmla="*/ 934753 w 1196663"/>
              <a:gd name="connsiteY101" fmla="*/ 93837 h 368860"/>
              <a:gd name="connsiteX102" fmla="*/ 965057 w 1196663"/>
              <a:gd name="connsiteY102" fmla="*/ 93837 h 368860"/>
              <a:gd name="connsiteX103" fmla="*/ 982701 w 1196663"/>
              <a:gd name="connsiteY103" fmla="*/ 110275 h 368860"/>
              <a:gd name="connsiteX104" fmla="*/ 965057 w 1196663"/>
              <a:gd name="connsiteY104" fmla="*/ 126316 h 368860"/>
              <a:gd name="connsiteX105" fmla="*/ 934753 w 1196663"/>
              <a:gd name="connsiteY105" fmla="*/ 126316 h 368860"/>
              <a:gd name="connsiteX106" fmla="*/ 934753 w 1196663"/>
              <a:gd name="connsiteY106" fmla="*/ 269070 h 368860"/>
              <a:gd name="connsiteX107" fmla="*/ 917109 w 1196663"/>
              <a:gd name="connsiteY107" fmla="*/ 287921 h 368860"/>
              <a:gd name="connsiteX108" fmla="*/ 899861 w 1196663"/>
              <a:gd name="connsiteY108" fmla="*/ 269070 h 368860"/>
              <a:gd name="connsiteX109" fmla="*/ 899861 w 1196663"/>
              <a:gd name="connsiteY109" fmla="*/ 76193 h 368860"/>
              <a:gd name="connsiteX110" fmla="*/ 972435 w 1196663"/>
              <a:gd name="connsiteY110" fmla="*/ 0 h 368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1196663" h="368860">
                <a:moveTo>
                  <a:pt x="101848" y="121509"/>
                </a:moveTo>
                <a:cubicBezTo>
                  <a:pt x="68578" y="121509"/>
                  <a:pt x="44505" y="141546"/>
                  <a:pt x="37701" y="172028"/>
                </a:cubicBezTo>
                <a:lnTo>
                  <a:pt x="166015" y="172028"/>
                </a:lnTo>
                <a:cubicBezTo>
                  <a:pt x="159191" y="141546"/>
                  <a:pt x="135138" y="121509"/>
                  <a:pt x="101848" y="121509"/>
                </a:cubicBezTo>
                <a:close/>
                <a:moveTo>
                  <a:pt x="1032982" y="95399"/>
                </a:moveTo>
                <a:cubicBezTo>
                  <a:pt x="1043802" y="95399"/>
                  <a:pt x="1050230" y="102619"/>
                  <a:pt x="1050230" y="114645"/>
                </a:cubicBezTo>
                <a:lnTo>
                  <a:pt x="1050230" y="196456"/>
                </a:lnTo>
                <a:cubicBezTo>
                  <a:pt x="1050230" y="236155"/>
                  <a:pt x="1069476" y="256726"/>
                  <a:pt x="1105575" y="257003"/>
                </a:cubicBezTo>
                <a:cubicBezTo>
                  <a:pt x="1138193" y="257261"/>
                  <a:pt x="1161929" y="223634"/>
                  <a:pt x="1161771" y="195170"/>
                </a:cubicBezTo>
                <a:cubicBezTo>
                  <a:pt x="1161573" y="158359"/>
                  <a:pt x="1161771" y="114645"/>
                  <a:pt x="1161771" y="114645"/>
                </a:cubicBezTo>
                <a:cubicBezTo>
                  <a:pt x="1161771" y="102619"/>
                  <a:pt x="1168595" y="95399"/>
                  <a:pt x="1179019" y="95399"/>
                </a:cubicBezTo>
                <a:cubicBezTo>
                  <a:pt x="1190254" y="95379"/>
                  <a:pt x="1196663" y="102599"/>
                  <a:pt x="1196663" y="114625"/>
                </a:cubicBezTo>
                <a:lnTo>
                  <a:pt x="1196663" y="273817"/>
                </a:lnTo>
                <a:cubicBezTo>
                  <a:pt x="1196663" y="333157"/>
                  <a:pt x="1160169" y="368860"/>
                  <a:pt x="1100413" y="368860"/>
                </a:cubicBezTo>
                <a:cubicBezTo>
                  <a:pt x="1064729" y="368860"/>
                  <a:pt x="1035454" y="358832"/>
                  <a:pt x="1019413" y="337984"/>
                </a:cubicBezTo>
                <a:cubicBezTo>
                  <a:pt x="1017415" y="335175"/>
                  <a:pt x="1015793" y="331159"/>
                  <a:pt x="1015793" y="326748"/>
                </a:cubicBezTo>
                <a:cubicBezTo>
                  <a:pt x="1015793" y="317115"/>
                  <a:pt x="1022617" y="309915"/>
                  <a:pt x="1033041" y="309915"/>
                </a:cubicBezTo>
                <a:cubicBezTo>
                  <a:pt x="1038659" y="309915"/>
                  <a:pt x="1041863" y="311913"/>
                  <a:pt x="1045879" y="315929"/>
                </a:cubicBezTo>
                <a:cubicBezTo>
                  <a:pt x="1059112" y="329162"/>
                  <a:pt x="1075945" y="336381"/>
                  <a:pt x="1099621" y="336381"/>
                </a:cubicBezTo>
                <a:cubicBezTo>
                  <a:pt x="1138529" y="336381"/>
                  <a:pt x="1161771" y="313120"/>
                  <a:pt x="1161771" y="275439"/>
                </a:cubicBezTo>
                <a:lnTo>
                  <a:pt x="1161771" y="260584"/>
                </a:lnTo>
                <a:lnTo>
                  <a:pt x="1160960" y="260584"/>
                </a:lnTo>
                <a:cubicBezTo>
                  <a:pt x="1146520" y="280225"/>
                  <a:pt x="1127215" y="289482"/>
                  <a:pt x="1097149" y="289482"/>
                </a:cubicBezTo>
                <a:cubicBezTo>
                  <a:pt x="1044217" y="289482"/>
                  <a:pt x="1015338" y="258210"/>
                  <a:pt x="1015338" y="200056"/>
                </a:cubicBezTo>
                <a:lnTo>
                  <a:pt x="1015338" y="114645"/>
                </a:lnTo>
                <a:cubicBezTo>
                  <a:pt x="1015338" y="102619"/>
                  <a:pt x="1022162" y="95399"/>
                  <a:pt x="1032982" y="95399"/>
                </a:cubicBezTo>
                <a:close/>
                <a:moveTo>
                  <a:pt x="830887" y="91424"/>
                </a:moveTo>
                <a:cubicBezTo>
                  <a:pt x="842123" y="91424"/>
                  <a:pt x="848531" y="98644"/>
                  <a:pt x="848531" y="110670"/>
                </a:cubicBezTo>
                <a:lnTo>
                  <a:pt x="848531" y="269070"/>
                </a:lnTo>
                <a:cubicBezTo>
                  <a:pt x="848531" y="280701"/>
                  <a:pt x="842123" y="287920"/>
                  <a:pt x="830887" y="287920"/>
                </a:cubicBezTo>
                <a:cubicBezTo>
                  <a:pt x="820068" y="287920"/>
                  <a:pt x="813639" y="280701"/>
                  <a:pt x="813639" y="269070"/>
                </a:cubicBezTo>
                <a:lnTo>
                  <a:pt x="813639" y="110670"/>
                </a:lnTo>
                <a:cubicBezTo>
                  <a:pt x="813639" y="98644"/>
                  <a:pt x="820048" y="91424"/>
                  <a:pt x="830887" y="91424"/>
                </a:cubicBezTo>
                <a:close/>
                <a:moveTo>
                  <a:pt x="684514" y="89030"/>
                </a:moveTo>
                <a:cubicBezTo>
                  <a:pt x="738257" y="89010"/>
                  <a:pt x="767116" y="120303"/>
                  <a:pt x="767116" y="178437"/>
                </a:cubicBezTo>
                <a:lnTo>
                  <a:pt x="767116" y="269070"/>
                </a:lnTo>
                <a:cubicBezTo>
                  <a:pt x="767116" y="280700"/>
                  <a:pt x="760292" y="287920"/>
                  <a:pt x="749472" y="287920"/>
                </a:cubicBezTo>
                <a:cubicBezTo>
                  <a:pt x="738652" y="287920"/>
                  <a:pt x="732224" y="280700"/>
                  <a:pt x="732224" y="269070"/>
                </a:cubicBezTo>
                <a:lnTo>
                  <a:pt x="732224" y="182056"/>
                </a:lnTo>
                <a:cubicBezTo>
                  <a:pt x="732224" y="142357"/>
                  <a:pt x="712978" y="121509"/>
                  <a:pt x="676088" y="121509"/>
                </a:cubicBezTo>
                <a:cubicBezTo>
                  <a:pt x="638802" y="121509"/>
                  <a:pt x="615540" y="147164"/>
                  <a:pt x="615540" y="189276"/>
                </a:cubicBezTo>
                <a:lnTo>
                  <a:pt x="615540" y="269070"/>
                </a:lnTo>
                <a:cubicBezTo>
                  <a:pt x="615540" y="280700"/>
                  <a:pt x="609132" y="287920"/>
                  <a:pt x="597896" y="287920"/>
                </a:cubicBezTo>
                <a:cubicBezTo>
                  <a:pt x="587077" y="287920"/>
                  <a:pt x="580648" y="280700"/>
                  <a:pt x="580648" y="269070"/>
                </a:cubicBezTo>
                <a:lnTo>
                  <a:pt x="580648" y="110274"/>
                </a:lnTo>
                <a:cubicBezTo>
                  <a:pt x="580648" y="98643"/>
                  <a:pt x="587057" y="91423"/>
                  <a:pt x="597896" y="91423"/>
                </a:cubicBezTo>
                <a:cubicBezTo>
                  <a:pt x="609132" y="91423"/>
                  <a:pt x="615540" y="98643"/>
                  <a:pt x="615540" y="110274"/>
                </a:cubicBezTo>
                <a:lnTo>
                  <a:pt x="615540" y="119907"/>
                </a:lnTo>
                <a:lnTo>
                  <a:pt x="616351" y="119907"/>
                </a:lnTo>
                <a:cubicBezTo>
                  <a:pt x="630791" y="100265"/>
                  <a:pt x="654052" y="89030"/>
                  <a:pt x="684514" y="89030"/>
                </a:cubicBezTo>
                <a:close/>
                <a:moveTo>
                  <a:pt x="101848" y="89030"/>
                </a:moveTo>
                <a:cubicBezTo>
                  <a:pt x="158380" y="89030"/>
                  <a:pt x="200097" y="129124"/>
                  <a:pt x="200097" y="180454"/>
                </a:cubicBezTo>
                <a:lnTo>
                  <a:pt x="200097" y="181245"/>
                </a:lnTo>
                <a:cubicBezTo>
                  <a:pt x="200097" y="195270"/>
                  <a:pt x="191670" y="203300"/>
                  <a:pt x="177646" y="203300"/>
                </a:cubicBezTo>
                <a:lnTo>
                  <a:pt x="36890" y="203300"/>
                </a:lnTo>
                <a:cubicBezTo>
                  <a:pt x="42508" y="236175"/>
                  <a:pt x="67371" y="257834"/>
                  <a:pt x="103866" y="257834"/>
                </a:cubicBezTo>
                <a:cubicBezTo>
                  <a:pt x="127523" y="257834"/>
                  <a:pt x="145978" y="248617"/>
                  <a:pt x="157609" y="234968"/>
                </a:cubicBezTo>
                <a:cubicBezTo>
                  <a:pt x="161209" y="230953"/>
                  <a:pt x="165620" y="228560"/>
                  <a:pt x="171237" y="228560"/>
                </a:cubicBezTo>
                <a:cubicBezTo>
                  <a:pt x="181266" y="228560"/>
                  <a:pt x="188070" y="235384"/>
                  <a:pt x="188070" y="244997"/>
                </a:cubicBezTo>
                <a:cubicBezTo>
                  <a:pt x="188070" y="248597"/>
                  <a:pt x="186864" y="252217"/>
                  <a:pt x="184470" y="255421"/>
                </a:cubicBezTo>
                <a:cubicBezTo>
                  <a:pt x="166431" y="277080"/>
                  <a:pt x="137947" y="290313"/>
                  <a:pt x="103866" y="290313"/>
                </a:cubicBezTo>
                <a:cubicBezTo>
                  <a:pt x="41301" y="290313"/>
                  <a:pt x="0" y="249804"/>
                  <a:pt x="0" y="189672"/>
                </a:cubicBezTo>
                <a:cubicBezTo>
                  <a:pt x="0" y="129916"/>
                  <a:pt x="41301" y="89030"/>
                  <a:pt x="101848" y="89030"/>
                </a:cubicBezTo>
                <a:close/>
                <a:moveTo>
                  <a:pt x="331635" y="88971"/>
                </a:moveTo>
                <a:cubicBezTo>
                  <a:pt x="360098" y="88971"/>
                  <a:pt x="380551" y="100602"/>
                  <a:pt x="391786" y="122261"/>
                </a:cubicBezTo>
                <a:lnTo>
                  <a:pt x="392597" y="122261"/>
                </a:lnTo>
                <a:cubicBezTo>
                  <a:pt x="405830" y="101017"/>
                  <a:pt x="428696" y="88971"/>
                  <a:pt x="460364" y="88971"/>
                </a:cubicBezTo>
                <a:cubicBezTo>
                  <a:pt x="509676" y="89011"/>
                  <a:pt x="534144" y="118701"/>
                  <a:pt x="534144" y="174441"/>
                </a:cubicBezTo>
                <a:lnTo>
                  <a:pt x="534144" y="269070"/>
                </a:lnTo>
                <a:cubicBezTo>
                  <a:pt x="534144" y="280701"/>
                  <a:pt x="527736" y="287920"/>
                  <a:pt x="516896" y="287920"/>
                </a:cubicBezTo>
                <a:cubicBezTo>
                  <a:pt x="505661" y="287920"/>
                  <a:pt x="499252" y="280701"/>
                  <a:pt x="499252" y="269070"/>
                </a:cubicBezTo>
                <a:lnTo>
                  <a:pt x="499252" y="178437"/>
                </a:lnTo>
                <a:cubicBezTo>
                  <a:pt x="499252" y="141151"/>
                  <a:pt x="483606" y="121490"/>
                  <a:pt x="453936" y="121490"/>
                </a:cubicBezTo>
                <a:cubicBezTo>
                  <a:pt x="423059" y="121490"/>
                  <a:pt x="404208" y="145542"/>
                  <a:pt x="404208" y="184846"/>
                </a:cubicBezTo>
                <a:lnTo>
                  <a:pt x="404208" y="269050"/>
                </a:lnTo>
                <a:cubicBezTo>
                  <a:pt x="404208" y="280681"/>
                  <a:pt x="397799" y="287901"/>
                  <a:pt x="386564" y="287901"/>
                </a:cubicBezTo>
                <a:cubicBezTo>
                  <a:pt x="376140" y="287901"/>
                  <a:pt x="369316" y="280681"/>
                  <a:pt x="369316" y="269050"/>
                </a:cubicBezTo>
                <a:lnTo>
                  <a:pt x="369316" y="178417"/>
                </a:lnTo>
                <a:cubicBezTo>
                  <a:pt x="369316" y="141131"/>
                  <a:pt x="353670" y="121470"/>
                  <a:pt x="323604" y="121470"/>
                </a:cubicBezTo>
                <a:cubicBezTo>
                  <a:pt x="292727" y="121470"/>
                  <a:pt x="273876" y="145523"/>
                  <a:pt x="273876" y="184826"/>
                </a:cubicBezTo>
                <a:lnTo>
                  <a:pt x="273876" y="269030"/>
                </a:lnTo>
                <a:cubicBezTo>
                  <a:pt x="273876" y="280661"/>
                  <a:pt x="267468" y="287881"/>
                  <a:pt x="256232" y="287881"/>
                </a:cubicBezTo>
                <a:cubicBezTo>
                  <a:pt x="245413" y="287881"/>
                  <a:pt x="238984" y="280661"/>
                  <a:pt x="238984" y="269030"/>
                </a:cubicBezTo>
                <a:lnTo>
                  <a:pt x="238984" y="110630"/>
                </a:lnTo>
                <a:cubicBezTo>
                  <a:pt x="238984" y="98604"/>
                  <a:pt x="245393" y="91384"/>
                  <a:pt x="256232" y="91384"/>
                </a:cubicBezTo>
                <a:cubicBezTo>
                  <a:pt x="267468" y="91384"/>
                  <a:pt x="273876" y="98604"/>
                  <a:pt x="273876" y="110630"/>
                </a:cubicBezTo>
                <a:lnTo>
                  <a:pt x="273876" y="115437"/>
                </a:lnTo>
                <a:lnTo>
                  <a:pt x="274687" y="115437"/>
                </a:lnTo>
                <a:cubicBezTo>
                  <a:pt x="287109" y="98189"/>
                  <a:pt x="307166" y="88971"/>
                  <a:pt x="331635" y="88971"/>
                </a:cubicBezTo>
                <a:close/>
                <a:moveTo>
                  <a:pt x="830887" y="17960"/>
                </a:moveTo>
                <a:cubicBezTo>
                  <a:pt x="844516" y="17960"/>
                  <a:pt x="852942" y="27178"/>
                  <a:pt x="852942" y="40015"/>
                </a:cubicBezTo>
                <a:cubicBezTo>
                  <a:pt x="852942" y="52852"/>
                  <a:pt x="844516" y="62070"/>
                  <a:pt x="830887" y="62070"/>
                </a:cubicBezTo>
                <a:cubicBezTo>
                  <a:pt x="817654" y="62070"/>
                  <a:pt x="809228" y="52852"/>
                  <a:pt x="809228" y="40015"/>
                </a:cubicBezTo>
                <a:cubicBezTo>
                  <a:pt x="809228" y="27178"/>
                  <a:pt x="817654" y="17960"/>
                  <a:pt x="830887" y="17960"/>
                </a:cubicBezTo>
                <a:close/>
                <a:moveTo>
                  <a:pt x="972435" y="0"/>
                </a:moveTo>
                <a:cubicBezTo>
                  <a:pt x="1002520" y="0"/>
                  <a:pt x="1025367" y="12026"/>
                  <a:pt x="1036997" y="33290"/>
                </a:cubicBezTo>
                <a:cubicBezTo>
                  <a:pt x="1038599" y="36495"/>
                  <a:pt x="1039410" y="39303"/>
                  <a:pt x="1039410" y="42923"/>
                </a:cubicBezTo>
                <a:cubicBezTo>
                  <a:pt x="1039410" y="52952"/>
                  <a:pt x="1032586" y="59360"/>
                  <a:pt x="1023369" y="59360"/>
                </a:cubicBezTo>
                <a:cubicBezTo>
                  <a:pt x="1017356" y="59360"/>
                  <a:pt x="1012134" y="56552"/>
                  <a:pt x="1009325" y="51745"/>
                </a:cubicBezTo>
                <a:cubicBezTo>
                  <a:pt x="1002501" y="40510"/>
                  <a:pt x="990870" y="32499"/>
                  <a:pt x="974432" y="32499"/>
                </a:cubicBezTo>
                <a:cubicBezTo>
                  <a:pt x="949589" y="32479"/>
                  <a:pt x="934753" y="48125"/>
                  <a:pt x="934753" y="74987"/>
                </a:cubicBezTo>
                <a:lnTo>
                  <a:pt x="934753" y="93837"/>
                </a:lnTo>
                <a:lnTo>
                  <a:pt x="965057" y="93837"/>
                </a:lnTo>
                <a:cubicBezTo>
                  <a:pt x="975876" y="93837"/>
                  <a:pt x="982701" y="100246"/>
                  <a:pt x="982701" y="110275"/>
                </a:cubicBezTo>
                <a:cubicBezTo>
                  <a:pt x="982701" y="120303"/>
                  <a:pt x="975876" y="126316"/>
                  <a:pt x="965057" y="126316"/>
                </a:cubicBezTo>
                <a:lnTo>
                  <a:pt x="934753" y="126316"/>
                </a:lnTo>
                <a:lnTo>
                  <a:pt x="934753" y="269070"/>
                </a:lnTo>
                <a:cubicBezTo>
                  <a:pt x="934753" y="280701"/>
                  <a:pt x="928345" y="287921"/>
                  <a:pt x="917109" y="287921"/>
                </a:cubicBezTo>
                <a:cubicBezTo>
                  <a:pt x="906290" y="287921"/>
                  <a:pt x="899861" y="280701"/>
                  <a:pt x="899861" y="269070"/>
                </a:cubicBezTo>
                <a:lnTo>
                  <a:pt x="899861" y="76193"/>
                </a:lnTo>
                <a:cubicBezTo>
                  <a:pt x="899861" y="28484"/>
                  <a:pt x="926723" y="0"/>
                  <a:pt x="972435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8764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05147C-6D5B-4850-9E50-510B0B1B16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2489" y="2568215"/>
            <a:ext cx="6965632" cy="1551194"/>
          </a:xfrm>
        </p:spPr>
        <p:txBody>
          <a:bodyPr wrap="square" anchor="b">
            <a:spAutoFit/>
          </a:bodyPr>
          <a:lstStyle>
            <a:lvl1pPr algn="l">
              <a:defRPr sz="5600" baseline="0">
                <a:solidFill>
                  <a:schemeClr val="bg1"/>
                </a:solidFill>
                <a:latin typeface="Inter" panose="02000503000000020004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3E2DB35-BD2A-45CE-933E-5BEF1C32D8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4330" y="4347930"/>
            <a:ext cx="5271670" cy="152286"/>
          </a:xfrm>
        </p:spPr>
        <p:txBody>
          <a:bodyPr wrap="square">
            <a:spAutoFit/>
          </a:bodyPr>
          <a:lstStyle>
            <a:lvl1pPr marL="0" indent="0" algn="l">
              <a:buNone/>
              <a:defRPr sz="900" b="1" i="0" cap="all" spc="250" baseline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Freihandform: Form 16">
            <a:extLst>
              <a:ext uri="{FF2B5EF4-FFF2-40B4-BE49-F238E27FC236}">
                <a16:creationId xmlns:a16="http://schemas.microsoft.com/office/drawing/2014/main" id="{1D9D022E-E2EB-2A40-DAE1-46294F5D56B4}"/>
              </a:ext>
            </a:extLst>
          </p:cNvPr>
          <p:cNvSpPr/>
          <p:nvPr userDrawn="1"/>
        </p:nvSpPr>
        <p:spPr>
          <a:xfrm>
            <a:off x="852488" y="778518"/>
            <a:ext cx="533353" cy="440806"/>
          </a:xfrm>
          <a:custGeom>
            <a:avLst/>
            <a:gdLst>
              <a:gd name="connsiteX0" fmla="*/ 101848 w 1197672"/>
              <a:gd name="connsiteY0" fmla="*/ 742501 h 989853"/>
              <a:gd name="connsiteX1" fmla="*/ 37701 w 1197672"/>
              <a:gd name="connsiteY1" fmla="*/ 793020 h 989853"/>
              <a:gd name="connsiteX2" fmla="*/ 166015 w 1197672"/>
              <a:gd name="connsiteY2" fmla="*/ 793020 h 989853"/>
              <a:gd name="connsiteX3" fmla="*/ 101848 w 1197672"/>
              <a:gd name="connsiteY3" fmla="*/ 742501 h 989853"/>
              <a:gd name="connsiteX4" fmla="*/ 1032982 w 1197672"/>
              <a:gd name="connsiteY4" fmla="*/ 716391 h 989853"/>
              <a:gd name="connsiteX5" fmla="*/ 1050230 w 1197672"/>
              <a:gd name="connsiteY5" fmla="*/ 735637 h 989853"/>
              <a:gd name="connsiteX6" fmla="*/ 1050230 w 1197672"/>
              <a:gd name="connsiteY6" fmla="*/ 817448 h 989853"/>
              <a:gd name="connsiteX7" fmla="*/ 1105575 w 1197672"/>
              <a:gd name="connsiteY7" fmla="*/ 877995 h 989853"/>
              <a:gd name="connsiteX8" fmla="*/ 1161771 w 1197672"/>
              <a:gd name="connsiteY8" fmla="*/ 816163 h 989853"/>
              <a:gd name="connsiteX9" fmla="*/ 1161771 w 1197672"/>
              <a:gd name="connsiteY9" fmla="*/ 735637 h 989853"/>
              <a:gd name="connsiteX10" fmla="*/ 1179019 w 1197672"/>
              <a:gd name="connsiteY10" fmla="*/ 716391 h 989853"/>
              <a:gd name="connsiteX11" fmla="*/ 1196663 w 1197672"/>
              <a:gd name="connsiteY11" fmla="*/ 735617 h 989853"/>
              <a:gd name="connsiteX12" fmla="*/ 1196663 w 1197672"/>
              <a:gd name="connsiteY12" fmla="*/ 894809 h 989853"/>
              <a:gd name="connsiteX13" fmla="*/ 1100413 w 1197672"/>
              <a:gd name="connsiteY13" fmla="*/ 989853 h 989853"/>
              <a:gd name="connsiteX14" fmla="*/ 1019413 w 1197672"/>
              <a:gd name="connsiteY14" fmla="*/ 958976 h 989853"/>
              <a:gd name="connsiteX15" fmla="*/ 1015793 w 1197672"/>
              <a:gd name="connsiteY15" fmla="*/ 947740 h 989853"/>
              <a:gd name="connsiteX16" fmla="*/ 1033041 w 1197672"/>
              <a:gd name="connsiteY16" fmla="*/ 930907 h 989853"/>
              <a:gd name="connsiteX17" fmla="*/ 1045879 w 1197672"/>
              <a:gd name="connsiteY17" fmla="*/ 936921 h 989853"/>
              <a:gd name="connsiteX18" fmla="*/ 1099621 w 1197672"/>
              <a:gd name="connsiteY18" fmla="*/ 957373 h 989853"/>
              <a:gd name="connsiteX19" fmla="*/ 1161771 w 1197672"/>
              <a:gd name="connsiteY19" fmla="*/ 896431 h 989853"/>
              <a:gd name="connsiteX20" fmla="*/ 1161771 w 1197672"/>
              <a:gd name="connsiteY20" fmla="*/ 881576 h 989853"/>
              <a:gd name="connsiteX21" fmla="*/ 1160960 w 1197672"/>
              <a:gd name="connsiteY21" fmla="*/ 881576 h 989853"/>
              <a:gd name="connsiteX22" fmla="*/ 1097149 w 1197672"/>
              <a:gd name="connsiteY22" fmla="*/ 910475 h 989853"/>
              <a:gd name="connsiteX23" fmla="*/ 1015338 w 1197672"/>
              <a:gd name="connsiteY23" fmla="*/ 821048 h 989853"/>
              <a:gd name="connsiteX24" fmla="*/ 1015338 w 1197672"/>
              <a:gd name="connsiteY24" fmla="*/ 735637 h 989853"/>
              <a:gd name="connsiteX25" fmla="*/ 1032982 w 1197672"/>
              <a:gd name="connsiteY25" fmla="*/ 716391 h 989853"/>
              <a:gd name="connsiteX26" fmla="*/ 830887 w 1197672"/>
              <a:gd name="connsiteY26" fmla="*/ 712416 h 989853"/>
              <a:gd name="connsiteX27" fmla="*/ 848531 w 1197672"/>
              <a:gd name="connsiteY27" fmla="*/ 731662 h 989853"/>
              <a:gd name="connsiteX28" fmla="*/ 848531 w 1197672"/>
              <a:gd name="connsiteY28" fmla="*/ 890062 h 989853"/>
              <a:gd name="connsiteX29" fmla="*/ 830887 w 1197672"/>
              <a:gd name="connsiteY29" fmla="*/ 908912 h 989853"/>
              <a:gd name="connsiteX30" fmla="*/ 813639 w 1197672"/>
              <a:gd name="connsiteY30" fmla="*/ 890062 h 989853"/>
              <a:gd name="connsiteX31" fmla="*/ 813639 w 1197672"/>
              <a:gd name="connsiteY31" fmla="*/ 731662 h 989853"/>
              <a:gd name="connsiteX32" fmla="*/ 830887 w 1197672"/>
              <a:gd name="connsiteY32" fmla="*/ 712416 h 989853"/>
              <a:gd name="connsiteX33" fmla="*/ 684514 w 1197672"/>
              <a:gd name="connsiteY33" fmla="*/ 710042 h 989853"/>
              <a:gd name="connsiteX34" fmla="*/ 767116 w 1197672"/>
              <a:gd name="connsiteY34" fmla="*/ 799449 h 989853"/>
              <a:gd name="connsiteX35" fmla="*/ 767116 w 1197672"/>
              <a:gd name="connsiteY35" fmla="*/ 890082 h 989853"/>
              <a:gd name="connsiteX36" fmla="*/ 749472 w 1197672"/>
              <a:gd name="connsiteY36" fmla="*/ 908932 h 989853"/>
              <a:gd name="connsiteX37" fmla="*/ 732224 w 1197672"/>
              <a:gd name="connsiteY37" fmla="*/ 890082 h 989853"/>
              <a:gd name="connsiteX38" fmla="*/ 732224 w 1197672"/>
              <a:gd name="connsiteY38" fmla="*/ 803068 h 989853"/>
              <a:gd name="connsiteX39" fmla="*/ 676088 w 1197672"/>
              <a:gd name="connsiteY39" fmla="*/ 742521 h 989853"/>
              <a:gd name="connsiteX40" fmla="*/ 615540 w 1197672"/>
              <a:gd name="connsiteY40" fmla="*/ 810288 h 989853"/>
              <a:gd name="connsiteX41" fmla="*/ 615540 w 1197672"/>
              <a:gd name="connsiteY41" fmla="*/ 890082 h 989853"/>
              <a:gd name="connsiteX42" fmla="*/ 597896 w 1197672"/>
              <a:gd name="connsiteY42" fmla="*/ 908932 h 989853"/>
              <a:gd name="connsiteX43" fmla="*/ 580648 w 1197672"/>
              <a:gd name="connsiteY43" fmla="*/ 890082 h 989853"/>
              <a:gd name="connsiteX44" fmla="*/ 580648 w 1197672"/>
              <a:gd name="connsiteY44" fmla="*/ 731286 h 989853"/>
              <a:gd name="connsiteX45" fmla="*/ 597896 w 1197672"/>
              <a:gd name="connsiteY45" fmla="*/ 712435 h 989853"/>
              <a:gd name="connsiteX46" fmla="*/ 615540 w 1197672"/>
              <a:gd name="connsiteY46" fmla="*/ 731286 h 989853"/>
              <a:gd name="connsiteX47" fmla="*/ 615540 w 1197672"/>
              <a:gd name="connsiteY47" fmla="*/ 740919 h 989853"/>
              <a:gd name="connsiteX48" fmla="*/ 616351 w 1197672"/>
              <a:gd name="connsiteY48" fmla="*/ 740919 h 989853"/>
              <a:gd name="connsiteX49" fmla="*/ 684514 w 1197672"/>
              <a:gd name="connsiteY49" fmla="*/ 710042 h 989853"/>
              <a:gd name="connsiteX50" fmla="*/ 101848 w 1197672"/>
              <a:gd name="connsiteY50" fmla="*/ 710042 h 989853"/>
              <a:gd name="connsiteX51" fmla="*/ 200097 w 1197672"/>
              <a:gd name="connsiteY51" fmla="*/ 801466 h 989853"/>
              <a:gd name="connsiteX52" fmla="*/ 200097 w 1197672"/>
              <a:gd name="connsiteY52" fmla="*/ 802257 h 989853"/>
              <a:gd name="connsiteX53" fmla="*/ 177646 w 1197672"/>
              <a:gd name="connsiteY53" fmla="*/ 824312 h 989853"/>
              <a:gd name="connsiteX54" fmla="*/ 36890 w 1197672"/>
              <a:gd name="connsiteY54" fmla="*/ 824312 h 989853"/>
              <a:gd name="connsiteX55" fmla="*/ 103866 w 1197672"/>
              <a:gd name="connsiteY55" fmla="*/ 878846 h 989853"/>
              <a:gd name="connsiteX56" fmla="*/ 157609 w 1197672"/>
              <a:gd name="connsiteY56" fmla="*/ 855981 h 989853"/>
              <a:gd name="connsiteX57" fmla="*/ 171237 w 1197672"/>
              <a:gd name="connsiteY57" fmla="*/ 849572 h 989853"/>
              <a:gd name="connsiteX58" fmla="*/ 188070 w 1197672"/>
              <a:gd name="connsiteY58" fmla="*/ 866009 h 989853"/>
              <a:gd name="connsiteX59" fmla="*/ 184470 w 1197672"/>
              <a:gd name="connsiteY59" fmla="*/ 876433 h 989853"/>
              <a:gd name="connsiteX60" fmla="*/ 103866 w 1197672"/>
              <a:gd name="connsiteY60" fmla="*/ 911326 h 989853"/>
              <a:gd name="connsiteX61" fmla="*/ 0 w 1197672"/>
              <a:gd name="connsiteY61" fmla="*/ 810684 h 989853"/>
              <a:gd name="connsiteX62" fmla="*/ 101848 w 1197672"/>
              <a:gd name="connsiteY62" fmla="*/ 710042 h 989853"/>
              <a:gd name="connsiteX63" fmla="*/ 331635 w 1197672"/>
              <a:gd name="connsiteY63" fmla="*/ 709963 h 989853"/>
              <a:gd name="connsiteX64" fmla="*/ 391786 w 1197672"/>
              <a:gd name="connsiteY64" fmla="*/ 743253 h 989853"/>
              <a:gd name="connsiteX65" fmla="*/ 392597 w 1197672"/>
              <a:gd name="connsiteY65" fmla="*/ 743253 h 989853"/>
              <a:gd name="connsiteX66" fmla="*/ 460364 w 1197672"/>
              <a:gd name="connsiteY66" fmla="*/ 709963 h 989853"/>
              <a:gd name="connsiteX67" fmla="*/ 534144 w 1197672"/>
              <a:gd name="connsiteY67" fmla="*/ 795433 h 989853"/>
              <a:gd name="connsiteX68" fmla="*/ 534144 w 1197672"/>
              <a:gd name="connsiteY68" fmla="*/ 890062 h 989853"/>
              <a:gd name="connsiteX69" fmla="*/ 516896 w 1197672"/>
              <a:gd name="connsiteY69" fmla="*/ 908912 h 989853"/>
              <a:gd name="connsiteX70" fmla="*/ 499252 w 1197672"/>
              <a:gd name="connsiteY70" fmla="*/ 890062 h 989853"/>
              <a:gd name="connsiteX71" fmla="*/ 499252 w 1197672"/>
              <a:gd name="connsiteY71" fmla="*/ 799429 h 989853"/>
              <a:gd name="connsiteX72" fmla="*/ 453936 w 1197672"/>
              <a:gd name="connsiteY72" fmla="*/ 742482 h 989853"/>
              <a:gd name="connsiteX73" fmla="*/ 404208 w 1197672"/>
              <a:gd name="connsiteY73" fmla="*/ 805838 h 989853"/>
              <a:gd name="connsiteX74" fmla="*/ 404208 w 1197672"/>
              <a:gd name="connsiteY74" fmla="*/ 890042 h 989853"/>
              <a:gd name="connsiteX75" fmla="*/ 386564 w 1197672"/>
              <a:gd name="connsiteY75" fmla="*/ 908893 h 989853"/>
              <a:gd name="connsiteX76" fmla="*/ 369316 w 1197672"/>
              <a:gd name="connsiteY76" fmla="*/ 890042 h 989853"/>
              <a:gd name="connsiteX77" fmla="*/ 369316 w 1197672"/>
              <a:gd name="connsiteY77" fmla="*/ 799409 h 989853"/>
              <a:gd name="connsiteX78" fmla="*/ 323604 w 1197672"/>
              <a:gd name="connsiteY78" fmla="*/ 742462 h 989853"/>
              <a:gd name="connsiteX79" fmla="*/ 273876 w 1197672"/>
              <a:gd name="connsiteY79" fmla="*/ 805818 h 989853"/>
              <a:gd name="connsiteX80" fmla="*/ 273876 w 1197672"/>
              <a:gd name="connsiteY80" fmla="*/ 890022 h 989853"/>
              <a:gd name="connsiteX81" fmla="*/ 256232 w 1197672"/>
              <a:gd name="connsiteY81" fmla="*/ 908873 h 989853"/>
              <a:gd name="connsiteX82" fmla="*/ 238984 w 1197672"/>
              <a:gd name="connsiteY82" fmla="*/ 890022 h 989853"/>
              <a:gd name="connsiteX83" fmla="*/ 238984 w 1197672"/>
              <a:gd name="connsiteY83" fmla="*/ 731622 h 989853"/>
              <a:gd name="connsiteX84" fmla="*/ 256232 w 1197672"/>
              <a:gd name="connsiteY84" fmla="*/ 712376 h 989853"/>
              <a:gd name="connsiteX85" fmla="*/ 273876 w 1197672"/>
              <a:gd name="connsiteY85" fmla="*/ 731622 h 989853"/>
              <a:gd name="connsiteX86" fmla="*/ 273876 w 1197672"/>
              <a:gd name="connsiteY86" fmla="*/ 736429 h 989853"/>
              <a:gd name="connsiteX87" fmla="*/ 274687 w 1197672"/>
              <a:gd name="connsiteY87" fmla="*/ 736429 h 989853"/>
              <a:gd name="connsiteX88" fmla="*/ 331635 w 1197672"/>
              <a:gd name="connsiteY88" fmla="*/ 709963 h 989853"/>
              <a:gd name="connsiteX89" fmla="*/ 830887 w 1197672"/>
              <a:gd name="connsiteY89" fmla="*/ 638952 h 989853"/>
              <a:gd name="connsiteX90" fmla="*/ 852942 w 1197672"/>
              <a:gd name="connsiteY90" fmla="*/ 661007 h 989853"/>
              <a:gd name="connsiteX91" fmla="*/ 830887 w 1197672"/>
              <a:gd name="connsiteY91" fmla="*/ 683062 h 989853"/>
              <a:gd name="connsiteX92" fmla="*/ 809228 w 1197672"/>
              <a:gd name="connsiteY92" fmla="*/ 661007 h 989853"/>
              <a:gd name="connsiteX93" fmla="*/ 830887 w 1197672"/>
              <a:gd name="connsiteY93" fmla="*/ 638952 h 989853"/>
              <a:gd name="connsiteX94" fmla="*/ 972435 w 1197672"/>
              <a:gd name="connsiteY94" fmla="*/ 620992 h 989853"/>
              <a:gd name="connsiteX95" fmla="*/ 1036997 w 1197672"/>
              <a:gd name="connsiteY95" fmla="*/ 654282 h 989853"/>
              <a:gd name="connsiteX96" fmla="*/ 1039410 w 1197672"/>
              <a:gd name="connsiteY96" fmla="*/ 663915 h 989853"/>
              <a:gd name="connsiteX97" fmla="*/ 1023369 w 1197672"/>
              <a:gd name="connsiteY97" fmla="*/ 680352 h 989853"/>
              <a:gd name="connsiteX98" fmla="*/ 1009325 w 1197672"/>
              <a:gd name="connsiteY98" fmla="*/ 672737 h 989853"/>
              <a:gd name="connsiteX99" fmla="*/ 974432 w 1197672"/>
              <a:gd name="connsiteY99" fmla="*/ 653491 h 989853"/>
              <a:gd name="connsiteX100" fmla="*/ 934753 w 1197672"/>
              <a:gd name="connsiteY100" fmla="*/ 695979 h 989853"/>
              <a:gd name="connsiteX101" fmla="*/ 934753 w 1197672"/>
              <a:gd name="connsiteY101" fmla="*/ 714829 h 989853"/>
              <a:gd name="connsiteX102" fmla="*/ 965057 w 1197672"/>
              <a:gd name="connsiteY102" fmla="*/ 714829 h 989853"/>
              <a:gd name="connsiteX103" fmla="*/ 982701 w 1197672"/>
              <a:gd name="connsiteY103" fmla="*/ 731267 h 989853"/>
              <a:gd name="connsiteX104" fmla="*/ 965057 w 1197672"/>
              <a:gd name="connsiteY104" fmla="*/ 747309 h 989853"/>
              <a:gd name="connsiteX105" fmla="*/ 934753 w 1197672"/>
              <a:gd name="connsiteY105" fmla="*/ 747309 h 989853"/>
              <a:gd name="connsiteX106" fmla="*/ 934753 w 1197672"/>
              <a:gd name="connsiteY106" fmla="*/ 890062 h 989853"/>
              <a:gd name="connsiteX107" fmla="*/ 917109 w 1197672"/>
              <a:gd name="connsiteY107" fmla="*/ 908913 h 989853"/>
              <a:gd name="connsiteX108" fmla="*/ 899861 w 1197672"/>
              <a:gd name="connsiteY108" fmla="*/ 890062 h 989853"/>
              <a:gd name="connsiteX109" fmla="*/ 899861 w 1197672"/>
              <a:gd name="connsiteY109" fmla="*/ 697185 h 989853"/>
              <a:gd name="connsiteX110" fmla="*/ 972435 w 1197672"/>
              <a:gd name="connsiteY110" fmla="*/ 620992 h 989853"/>
              <a:gd name="connsiteX111" fmla="*/ 57204 w 1197672"/>
              <a:gd name="connsiteY111" fmla="*/ 417374 h 989853"/>
              <a:gd name="connsiteX112" fmla="*/ 478522 w 1197672"/>
              <a:gd name="connsiteY112" fmla="*/ 417374 h 989853"/>
              <a:gd name="connsiteX113" fmla="*/ 534896 w 1197672"/>
              <a:gd name="connsiteY113" fmla="*/ 473748 h 989853"/>
              <a:gd name="connsiteX114" fmla="*/ 478522 w 1197672"/>
              <a:gd name="connsiteY114" fmla="*/ 530121 h 989853"/>
              <a:gd name="connsiteX115" fmla="*/ 57204 w 1197672"/>
              <a:gd name="connsiteY115" fmla="*/ 530121 h 989853"/>
              <a:gd name="connsiteX116" fmla="*/ 830 w 1197672"/>
              <a:gd name="connsiteY116" fmla="*/ 473748 h 989853"/>
              <a:gd name="connsiteX117" fmla="*/ 57204 w 1197672"/>
              <a:gd name="connsiteY117" fmla="*/ 417374 h 989853"/>
              <a:gd name="connsiteX118" fmla="*/ 57204 w 1197672"/>
              <a:gd name="connsiteY118" fmla="*/ 210671 h 989853"/>
              <a:gd name="connsiteX119" fmla="*/ 359841 w 1197672"/>
              <a:gd name="connsiteY119" fmla="*/ 210671 h 989853"/>
              <a:gd name="connsiteX120" fmla="*/ 416215 w 1197672"/>
              <a:gd name="connsiteY120" fmla="*/ 267045 h 989853"/>
              <a:gd name="connsiteX121" fmla="*/ 359841 w 1197672"/>
              <a:gd name="connsiteY121" fmla="*/ 323418 h 989853"/>
              <a:gd name="connsiteX122" fmla="*/ 57204 w 1197672"/>
              <a:gd name="connsiteY122" fmla="*/ 323418 h 989853"/>
              <a:gd name="connsiteX123" fmla="*/ 830 w 1197672"/>
              <a:gd name="connsiteY123" fmla="*/ 267045 h 989853"/>
              <a:gd name="connsiteX124" fmla="*/ 57204 w 1197672"/>
              <a:gd name="connsiteY124" fmla="*/ 210671 h 989853"/>
              <a:gd name="connsiteX125" fmla="*/ 934536 w 1197672"/>
              <a:gd name="connsiteY125" fmla="*/ 15895 h 989853"/>
              <a:gd name="connsiteX126" fmla="*/ 990909 w 1197672"/>
              <a:gd name="connsiteY126" fmla="*/ 72269 h 989853"/>
              <a:gd name="connsiteX127" fmla="*/ 990909 w 1197672"/>
              <a:gd name="connsiteY127" fmla="*/ 374906 h 989853"/>
              <a:gd name="connsiteX128" fmla="*/ 934536 w 1197672"/>
              <a:gd name="connsiteY128" fmla="*/ 431280 h 989853"/>
              <a:gd name="connsiteX129" fmla="*/ 878162 w 1197672"/>
              <a:gd name="connsiteY129" fmla="*/ 374906 h 989853"/>
              <a:gd name="connsiteX130" fmla="*/ 878162 w 1197672"/>
              <a:gd name="connsiteY130" fmla="*/ 72269 h 989853"/>
              <a:gd name="connsiteX131" fmla="*/ 934536 w 1197672"/>
              <a:gd name="connsiteY131" fmla="*/ 15895 h 989853"/>
              <a:gd name="connsiteX132" fmla="*/ 88872 w 1197672"/>
              <a:gd name="connsiteY132" fmla="*/ 3967 h 989853"/>
              <a:gd name="connsiteX133" fmla="*/ 475853 w 1197672"/>
              <a:gd name="connsiteY133" fmla="*/ 3967 h 989853"/>
              <a:gd name="connsiteX134" fmla="*/ 534877 w 1197672"/>
              <a:gd name="connsiteY134" fmla="*/ 58778 h 989853"/>
              <a:gd name="connsiteX135" fmla="*/ 477059 w 1197672"/>
              <a:gd name="connsiteY135" fmla="*/ 116734 h 989853"/>
              <a:gd name="connsiteX136" fmla="*/ 44762 w 1197672"/>
              <a:gd name="connsiteY136" fmla="*/ 116734 h 989853"/>
              <a:gd name="connsiteX137" fmla="*/ 7002 w 1197672"/>
              <a:gd name="connsiteY137" fmla="*/ 103046 h 989853"/>
              <a:gd name="connsiteX138" fmla="*/ 6231 w 1197672"/>
              <a:gd name="connsiteY138" fmla="*/ 77154 h 989853"/>
              <a:gd name="connsiteX139" fmla="*/ 75956 w 1197672"/>
              <a:gd name="connsiteY139" fmla="*/ 9189 h 989853"/>
              <a:gd name="connsiteX140" fmla="*/ 88872 w 1197672"/>
              <a:gd name="connsiteY140" fmla="*/ 3967 h 989853"/>
              <a:gd name="connsiteX141" fmla="*/ 727754 w 1197672"/>
              <a:gd name="connsiteY141" fmla="*/ 11 h 989853"/>
              <a:gd name="connsiteX142" fmla="*/ 784127 w 1197672"/>
              <a:gd name="connsiteY142" fmla="*/ 56385 h 989853"/>
              <a:gd name="connsiteX143" fmla="*/ 784127 w 1197672"/>
              <a:gd name="connsiteY143" fmla="*/ 477703 h 989853"/>
              <a:gd name="connsiteX144" fmla="*/ 727754 w 1197672"/>
              <a:gd name="connsiteY144" fmla="*/ 534077 h 989853"/>
              <a:gd name="connsiteX145" fmla="*/ 671380 w 1197672"/>
              <a:gd name="connsiteY145" fmla="*/ 477703 h 989853"/>
              <a:gd name="connsiteX146" fmla="*/ 671380 w 1197672"/>
              <a:gd name="connsiteY146" fmla="*/ 56385 h 989853"/>
              <a:gd name="connsiteX147" fmla="*/ 727754 w 1197672"/>
              <a:gd name="connsiteY147" fmla="*/ 11 h 989853"/>
              <a:gd name="connsiteX148" fmla="*/ 1111332 w 1197672"/>
              <a:gd name="connsiteY148" fmla="*/ 7 h 989853"/>
              <a:gd name="connsiteX149" fmla="*/ 1124485 w 1197672"/>
              <a:gd name="connsiteY149" fmla="*/ 5392 h 989853"/>
              <a:gd name="connsiteX150" fmla="*/ 1192450 w 1197672"/>
              <a:gd name="connsiteY150" fmla="*/ 75117 h 989853"/>
              <a:gd name="connsiteX151" fmla="*/ 1197672 w 1197672"/>
              <a:gd name="connsiteY151" fmla="*/ 88033 h 989853"/>
              <a:gd name="connsiteX152" fmla="*/ 1197672 w 1197672"/>
              <a:gd name="connsiteY152" fmla="*/ 475014 h 989853"/>
              <a:gd name="connsiteX153" fmla="*/ 1142861 w 1197672"/>
              <a:gd name="connsiteY153" fmla="*/ 534038 h 989853"/>
              <a:gd name="connsiteX154" fmla="*/ 1084905 w 1197672"/>
              <a:gd name="connsiteY154" fmla="*/ 476220 h 989853"/>
              <a:gd name="connsiteX155" fmla="*/ 1084905 w 1197672"/>
              <a:gd name="connsiteY155" fmla="*/ 43923 h 989853"/>
              <a:gd name="connsiteX156" fmla="*/ 1098593 w 1197672"/>
              <a:gd name="connsiteY156" fmla="*/ 6163 h 989853"/>
              <a:gd name="connsiteX157" fmla="*/ 1111332 w 1197672"/>
              <a:gd name="connsiteY157" fmla="*/ 7 h 98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</a:cxnLst>
            <a:rect l="l" t="t" r="r" b="b"/>
            <a:pathLst>
              <a:path w="1197672" h="989853">
                <a:moveTo>
                  <a:pt x="101848" y="742501"/>
                </a:moveTo>
                <a:cubicBezTo>
                  <a:pt x="68578" y="742501"/>
                  <a:pt x="44505" y="762539"/>
                  <a:pt x="37701" y="793020"/>
                </a:cubicBezTo>
                <a:lnTo>
                  <a:pt x="166015" y="793020"/>
                </a:lnTo>
                <a:cubicBezTo>
                  <a:pt x="159191" y="762539"/>
                  <a:pt x="135138" y="742501"/>
                  <a:pt x="101848" y="742501"/>
                </a:cubicBezTo>
                <a:close/>
                <a:moveTo>
                  <a:pt x="1032982" y="716391"/>
                </a:moveTo>
                <a:cubicBezTo>
                  <a:pt x="1043802" y="716391"/>
                  <a:pt x="1050230" y="723611"/>
                  <a:pt x="1050230" y="735637"/>
                </a:cubicBezTo>
                <a:lnTo>
                  <a:pt x="1050230" y="817448"/>
                </a:lnTo>
                <a:cubicBezTo>
                  <a:pt x="1050230" y="857147"/>
                  <a:pt x="1069476" y="877719"/>
                  <a:pt x="1105575" y="877995"/>
                </a:cubicBezTo>
                <a:cubicBezTo>
                  <a:pt x="1138193" y="878253"/>
                  <a:pt x="1161929" y="844626"/>
                  <a:pt x="1161771" y="816163"/>
                </a:cubicBezTo>
                <a:cubicBezTo>
                  <a:pt x="1161573" y="779351"/>
                  <a:pt x="1161771" y="735637"/>
                  <a:pt x="1161771" y="735637"/>
                </a:cubicBezTo>
                <a:cubicBezTo>
                  <a:pt x="1161771" y="723611"/>
                  <a:pt x="1168595" y="716391"/>
                  <a:pt x="1179019" y="716391"/>
                </a:cubicBezTo>
                <a:cubicBezTo>
                  <a:pt x="1190254" y="716371"/>
                  <a:pt x="1196663" y="723591"/>
                  <a:pt x="1196663" y="735617"/>
                </a:cubicBezTo>
                <a:lnTo>
                  <a:pt x="1196663" y="894809"/>
                </a:lnTo>
                <a:cubicBezTo>
                  <a:pt x="1196663" y="954149"/>
                  <a:pt x="1160169" y="989853"/>
                  <a:pt x="1100413" y="989853"/>
                </a:cubicBezTo>
                <a:cubicBezTo>
                  <a:pt x="1064729" y="989853"/>
                  <a:pt x="1035454" y="979824"/>
                  <a:pt x="1019413" y="958976"/>
                </a:cubicBezTo>
                <a:cubicBezTo>
                  <a:pt x="1017415" y="956167"/>
                  <a:pt x="1015793" y="952152"/>
                  <a:pt x="1015793" y="947740"/>
                </a:cubicBezTo>
                <a:cubicBezTo>
                  <a:pt x="1015793" y="938108"/>
                  <a:pt x="1022617" y="930907"/>
                  <a:pt x="1033041" y="930907"/>
                </a:cubicBezTo>
                <a:cubicBezTo>
                  <a:pt x="1038659" y="930907"/>
                  <a:pt x="1041863" y="932905"/>
                  <a:pt x="1045879" y="936921"/>
                </a:cubicBezTo>
                <a:cubicBezTo>
                  <a:pt x="1059112" y="950154"/>
                  <a:pt x="1075945" y="957373"/>
                  <a:pt x="1099621" y="957373"/>
                </a:cubicBezTo>
                <a:cubicBezTo>
                  <a:pt x="1138529" y="957373"/>
                  <a:pt x="1161771" y="934112"/>
                  <a:pt x="1161771" y="896431"/>
                </a:cubicBezTo>
                <a:lnTo>
                  <a:pt x="1161771" y="881576"/>
                </a:lnTo>
                <a:lnTo>
                  <a:pt x="1160960" y="881576"/>
                </a:lnTo>
                <a:cubicBezTo>
                  <a:pt x="1146520" y="901217"/>
                  <a:pt x="1127215" y="910475"/>
                  <a:pt x="1097149" y="910475"/>
                </a:cubicBezTo>
                <a:cubicBezTo>
                  <a:pt x="1044217" y="910475"/>
                  <a:pt x="1015338" y="879202"/>
                  <a:pt x="1015338" y="821048"/>
                </a:cubicBezTo>
                <a:lnTo>
                  <a:pt x="1015338" y="735637"/>
                </a:lnTo>
                <a:cubicBezTo>
                  <a:pt x="1015338" y="723611"/>
                  <a:pt x="1022162" y="716391"/>
                  <a:pt x="1032982" y="716391"/>
                </a:cubicBezTo>
                <a:close/>
                <a:moveTo>
                  <a:pt x="830887" y="712416"/>
                </a:moveTo>
                <a:cubicBezTo>
                  <a:pt x="842123" y="712416"/>
                  <a:pt x="848531" y="719636"/>
                  <a:pt x="848531" y="731662"/>
                </a:cubicBezTo>
                <a:lnTo>
                  <a:pt x="848531" y="890062"/>
                </a:lnTo>
                <a:cubicBezTo>
                  <a:pt x="848531" y="901693"/>
                  <a:pt x="842123" y="908912"/>
                  <a:pt x="830887" y="908912"/>
                </a:cubicBezTo>
                <a:cubicBezTo>
                  <a:pt x="820068" y="908912"/>
                  <a:pt x="813639" y="901693"/>
                  <a:pt x="813639" y="890062"/>
                </a:cubicBezTo>
                <a:lnTo>
                  <a:pt x="813639" y="731662"/>
                </a:lnTo>
                <a:cubicBezTo>
                  <a:pt x="813639" y="719636"/>
                  <a:pt x="820048" y="712416"/>
                  <a:pt x="830887" y="712416"/>
                </a:cubicBezTo>
                <a:close/>
                <a:moveTo>
                  <a:pt x="684514" y="710042"/>
                </a:moveTo>
                <a:cubicBezTo>
                  <a:pt x="738257" y="710022"/>
                  <a:pt x="767116" y="741295"/>
                  <a:pt x="767116" y="799449"/>
                </a:cubicBezTo>
                <a:lnTo>
                  <a:pt x="767116" y="890082"/>
                </a:lnTo>
                <a:cubicBezTo>
                  <a:pt x="767116" y="901712"/>
                  <a:pt x="760292" y="908932"/>
                  <a:pt x="749472" y="908932"/>
                </a:cubicBezTo>
                <a:cubicBezTo>
                  <a:pt x="738652" y="908932"/>
                  <a:pt x="732224" y="901712"/>
                  <a:pt x="732224" y="890082"/>
                </a:cubicBezTo>
                <a:lnTo>
                  <a:pt x="732224" y="803068"/>
                </a:lnTo>
                <a:cubicBezTo>
                  <a:pt x="732224" y="763370"/>
                  <a:pt x="712978" y="742521"/>
                  <a:pt x="676088" y="742521"/>
                </a:cubicBezTo>
                <a:cubicBezTo>
                  <a:pt x="638802" y="742521"/>
                  <a:pt x="615540" y="768176"/>
                  <a:pt x="615540" y="810288"/>
                </a:cubicBezTo>
                <a:lnTo>
                  <a:pt x="615540" y="890082"/>
                </a:lnTo>
                <a:cubicBezTo>
                  <a:pt x="615540" y="901712"/>
                  <a:pt x="609132" y="908932"/>
                  <a:pt x="597896" y="908932"/>
                </a:cubicBezTo>
                <a:cubicBezTo>
                  <a:pt x="587077" y="908932"/>
                  <a:pt x="580648" y="901712"/>
                  <a:pt x="580648" y="890082"/>
                </a:cubicBezTo>
                <a:lnTo>
                  <a:pt x="580648" y="731286"/>
                </a:lnTo>
                <a:cubicBezTo>
                  <a:pt x="580648" y="719655"/>
                  <a:pt x="587057" y="712435"/>
                  <a:pt x="597896" y="712435"/>
                </a:cubicBezTo>
                <a:cubicBezTo>
                  <a:pt x="609132" y="712435"/>
                  <a:pt x="615540" y="719655"/>
                  <a:pt x="615540" y="731286"/>
                </a:cubicBezTo>
                <a:lnTo>
                  <a:pt x="615540" y="740919"/>
                </a:lnTo>
                <a:lnTo>
                  <a:pt x="616351" y="740919"/>
                </a:lnTo>
                <a:cubicBezTo>
                  <a:pt x="630791" y="721277"/>
                  <a:pt x="654052" y="710042"/>
                  <a:pt x="684514" y="710042"/>
                </a:cubicBezTo>
                <a:close/>
                <a:moveTo>
                  <a:pt x="101848" y="710042"/>
                </a:moveTo>
                <a:cubicBezTo>
                  <a:pt x="158380" y="710042"/>
                  <a:pt x="200097" y="750137"/>
                  <a:pt x="200097" y="801466"/>
                </a:cubicBezTo>
                <a:lnTo>
                  <a:pt x="200097" y="802257"/>
                </a:lnTo>
                <a:cubicBezTo>
                  <a:pt x="200097" y="816282"/>
                  <a:pt x="191670" y="824312"/>
                  <a:pt x="177646" y="824312"/>
                </a:cubicBezTo>
                <a:lnTo>
                  <a:pt x="36890" y="824312"/>
                </a:lnTo>
                <a:cubicBezTo>
                  <a:pt x="42508" y="857187"/>
                  <a:pt x="67371" y="878846"/>
                  <a:pt x="103866" y="878846"/>
                </a:cubicBezTo>
                <a:cubicBezTo>
                  <a:pt x="127523" y="878846"/>
                  <a:pt x="145978" y="869629"/>
                  <a:pt x="157609" y="855981"/>
                </a:cubicBezTo>
                <a:cubicBezTo>
                  <a:pt x="161209" y="851965"/>
                  <a:pt x="165620" y="849572"/>
                  <a:pt x="171237" y="849572"/>
                </a:cubicBezTo>
                <a:cubicBezTo>
                  <a:pt x="181266" y="849572"/>
                  <a:pt x="188070" y="856396"/>
                  <a:pt x="188070" y="866009"/>
                </a:cubicBezTo>
                <a:cubicBezTo>
                  <a:pt x="188070" y="869609"/>
                  <a:pt x="186864" y="873229"/>
                  <a:pt x="184470" y="876433"/>
                </a:cubicBezTo>
                <a:cubicBezTo>
                  <a:pt x="166431" y="898093"/>
                  <a:pt x="137947" y="911326"/>
                  <a:pt x="103866" y="911326"/>
                </a:cubicBezTo>
                <a:cubicBezTo>
                  <a:pt x="41301" y="911326"/>
                  <a:pt x="0" y="870816"/>
                  <a:pt x="0" y="810684"/>
                </a:cubicBezTo>
                <a:cubicBezTo>
                  <a:pt x="0" y="750928"/>
                  <a:pt x="41301" y="710042"/>
                  <a:pt x="101848" y="710042"/>
                </a:cubicBezTo>
                <a:close/>
                <a:moveTo>
                  <a:pt x="331635" y="709963"/>
                </a:moveTo>
                <a:cubicBezTo>
                  <a:pt x="360098" y="709963"/>
                  <a:pt x="380551" y="721594"/>
                  <a:pt x="391786" y="743253"/>
                </a:cubicBezTo>
                <a:lnTo>
                  <a:pt x="392597" y="743253"/>
                </a:lnTo>
                <a:cubicBezTo>
                  <a:pt x="405830" y="722009"/>
                  <a:pt x="428696" y="709963"/>
                  <a:pt x="460364" y="709963"/>
                </a:cubicBezTo>
                <a:cubicBezTo>
                  <a:pt x="509676" y="710022"/>
                  <a:pt x="534144" y="739693"/>
                  <a:pt x="534144" y="795433"/>
                </a:cubicBezTo>
                <a:lnTo>
                  <a:pt x="534144" y="890062"/>
                </a:lnTo>
                <a:cubicBezTo>
                  <a:pt x="534144" y="901693"/>
                  <a:pt x="527736" y="908912"/>
                  <a:pt x="516896" y="908912"/>
                </a:cubicBezTo>
                <a:cubicBezTo>
                  <a:pt x="505661" y="908912"/>
                  <a:pt x="499252" y="901693"/>
                  <a:pt x="499252" y="890062"/>
                </a:cubicBezTo>
                <a:lnTo>
                  <a:pt x="499252" y="799429"/>
                </a:lnTo>
                <a:cubicBezTo>
                  <a:pt x="499252" y="762143"/>
                  <a:pt x="483606" y="742482"/>
                  <a:pt x="453936" y="742482"/>
                </a:cubicBezTo>
                <a:cubicBezTo>
                  <a:pt x="423059" y="742482"/>
                  <a:pt x="404208" y="766534"/>
                  <a:pt x="404208" y="805838"/>
                </a:cubicBezTo>
                <a:lnTo>
                  <a:pt x="404208" y="890042"/>
                </a:lnTo>
                <a:cubicBezTo>
                  <a:pt x="404208" y="901673"/>
                  <a:pt x="397799" y="908893"/>
                  <a:pt x="386564" y="908893"/>
                </a:cubicBezTo>
                <a:cubicBezTo>
                  <a:pt x="376140" y="908893"/>
                  <a:pt x="369316" y="901673"/>
                  <a:pt x="369316" y="890042"/>
                </a:cubicBezTo>
                <a:lnTo>
                  <a:pt x="369316" y="799409"/>
                </a:lnTo>
                <a:cubicBezTo>
                  <a:pt x="369316" y="762123"/>
                  <a:pt x="353670" y="742462"/>
                  <a:pt x="323604" y="742462"/>
                </a:cubicBezTo>
                <a:cubicBezTo>
                  <a:pt x="292727" y="742462"/>
                  <a:pt x="273876" y="766515"/>
                  <a:pt x="273876" y="805818"/>
                </a:cubicBezTo>
                <a:lnTo>
                  <a:pt x="273876" y="890022"/>
                </a:lnTo>
                <a:cubicBezTo>
                  <a:pt x="273876" y="901653"/>
                  <a:pt x="267468" y="908873"/>
                  <a:pt x="256232" y="908873"/>
                </a:cubicBezTo>
                <a:cubicBezTo>
                  <a:pt x="245413" y="908873"/>
                  <a:pt x="238984" y="901653"/>
                  <a:pt x="238984" y="890022"/>
                </a:cubicBezTo>
                <a:lnTo>
                  <a:pt x="238984" y="731622"/>
                </a:lnTo>
                <a:cubicBezTo>
                  <a:pt x="238984" y="719596"/>
                  <a:pt x="245393" y="712376"/>
                  <a:pt x="256232" y="712376"/>
                </a:cubicBezTo>
                <a:cubicBezTo>
                  <a:pt x="267468" y="712376"/>
                  <a:pt x="273876" y="719596"/>
                  <a:pt x="273876" y="731622"/>
                </a:cubicBezTo>
                <a:lnTo>
                  <a:pt x="273876" y="736429"/>
                </a:lnTo>
                <a:lnTo>
                  <a:pt x="274687" y="736429"/>
                </a:lnTo>
                <a:cubicBezTo>
                  <a:pt x="287109" y="719181"/>
                  <a:pt x="307166" y="709963"/>
                  <a:pt x="331635" y="709963"/>
                </a:cubicBezTo>
                <a:close/>
                <a:moveTo>
                  <a:pt x="830887" y="638952"/>
                </a:moveTo>
                <a:cubicBezTo>
                  <a:pt x="844516" y="638952"/>
                  <a:pt x="852942" y="648170"/>
                  <a:pt x="852942" y="661007"/>
                </a:cubicBezTo>
                <a:cubicBezTo>
                  <a:pt x="852942" y="673844"/>
                  <a:pt x="844516" y="683062"/>
                  <a:pt x="830887" y="683062"/>
                </a:cubicBezTo>
                <a:cubicBezTo>
                  <a:pt x="817654" y="683062"/>
                  <a:pt x="809228" y="673844"/>
                  <a:pt x="809228" y="661007"/>
                </a:cubicBezTo>
                <a:cubicBezTo>
                  <a:pt x="809228" y="648170"/>
                  <a:pt x="817654" y="638952"/>
                  <a:pt x="830887" y="638952"/>
                </a:cubicBezTo>
                <a:close/>
                <a:moveTo>
                  <a:pt x="972435" y="620992"/>
                </a:moveTo>
                <a:cubicBezTo>
                  <a:pt x="1002520" y="620992"/>
                  <a:pt x="1025367" y="633018"/>
                  <a:pt x="1036997" y="654282"/>
                </a:cubicBezTo>
                <a:cubicBezTo>
                  <a:pt x="1038599" y="657486"/>
                  <a:pt x="1039410" y="660295"/>
                  <a:pt x="1039410" y="663915"/>
                </a:cubicBezTo>
                <a:cubicBezTo>
                  <a:pt x="1039410" y="673944"/>
                  <a:pt x="1032586" y="680352"/>
                  <a:pt x="1023369" y="680352"/>
                </a:cubicBezTo>
                <a:cubicBezTo>
                  <a:pt x="1017356" y="680352"/>
                  <a:pt x="1012134" y="677544"/>
                  <a:pt x="1009325" y="672737"/>
                </a:cubicBezTo>
                <a:cubicBezTo>
                  <a:pt x="1002501" y="661502"/>
                  <a:pt x="990870" y="653491"/>
                  <a:pt x="974432" y="653491"/>
                </a:cubicBezTo>
                <a:cubicBezTo>
                  <a:pt x="949589" y="653471"/>
                  <a:pt x="934753" y="669117"/>
                  <a:pt x="934753" y="695979"/>
                </a:cubicBezTo>
                <a:lnTo>
                  <a:pt x="934753" y="714829"/>
                </a:lnTo>
                <a:lnTo>
                  <a:pt x="965057" y="714829"/>
                </a:lnTo>
                <a:cubicBezTo>
                  <a:pt x="975876" y="714829"/>
                  <a:pt x="982701" y="721238"/>
                  <a:pt x="982701" y="731267"/>
                </a:cubicBezTo>
                <a:cubicBezTo>
                  <a:pt x="982701" y="741295"/>
                  <a:pt x="975876" y="747309"/>
                  <a:pt x="965057" y="747309"/>
                </a:cubicBezTo>
                <a:lnTo>
                  <a:pt x="934753" y="747309"/>
                </a:lnTo>
                <a:lnTo>
                  <a:pt x="934753" y="890062"/>
                </a:lnTo>
                <a:cubicBezTo>
                  <a:pt x="934753" y="901693"/>
                  <a:pt x="928345" y="908913"/>
                  <a:pt x="917109" y="908913"/>
                </a:cubicBezTo>
                <a:cubicBezTo>
                  <a:pt x="906290" y="908913"/>
                  <a:pt x="899861" y="901693"/>
                  <a:pt x="899861" y="890062"/>
                </a:cubicBezTo>
                <a:lnTo>
                  <a:pt x="899861" y="697185"/>
                </a:lnTo>
                <a:cubicBezTo>
                  <a:pt x="899861" y="649476"/>
                  <a:pt x="926723" y="620992"/>
                  <a:pt x="972435" y="620992"/>
                </a:cubicBezTo>
                <a:close/>
                <a:moveTo>
                  <a:pt x="57204" y="417374"/>
                </a:moveTo>
                <a:lnTo>
                  <a:pt x="478522" y="417374"/>
                </a:lnTo>
                <a:cubicBezTo>
                  <a:pt x="509656" y="417374"/>
                  <a:pt x="534896" y="442614"/>
                  <a:pt x="534896" y="473748"/>
                </a:cubicBezTo>
                <a:cubicBezTo>
                  <a:pt x="534896" y="504882"/>
                  <a:pt x="509656" y="530121"/>
                  <a:pt x="478522" y="530121"/>
                </a:cubicBezTo>
                <a:lnTo>
                  <a:pt x="57204" y="530121"/>
                </a:lnTo>
                <a:cubicBezTo>
                  <a:pt x="26070" y="530121"/>
                  <a:pt x="830" y="504882"/>
                  <a:pt x="830" y="473748"/>
                </a:cubicBezTo>
                <a:cubicBezTo>
                  <a:pt x="830" y="442614"/>
                  <a:pt x="26070" y="417374"/>
                  <a:pt x="57204" y="417374"/>
                </a:cubicBezTo>
                <a:close/>
                <a:moveTo>
                  <a:pt x="57204" y="210671"/>
                </a:moveTo>
                <a:lnTo>
                  <a:pt x="359841" y="210671"/>
                </a:lnTo>
                <a:cubicBezTo>
                  <a:pt x="390975" y="210671"/>
                  <a:pt x="416215" y="235911"/>
                  <a:pt x="416215" y="267045"/>
                </a:cubicBezTo>
                <a:cubicBezTo>
                  <a:pt x="416215" y="298179"/>
                  <a:pt x="390975" y="323418"/>
                  <a:pt x="359841" y="323418"/>
                </a:cubicBezTo>
                <a:lnTo>
                  <a:pt x="57204" y="323418"/>
                </a:lnTo>
                <a:cubicBezTo>
                  <a:pt x="26070" y="323418"/>
                  <a:pt x="830" y="298179"/>
                  <a:pt x="830" y="267045"/>
                </a:cubicBezTo>
                <a:cubicBezTo>
                  <a:pt x="830" y="235911"/>
                  <a:pt x="26070" y="210671"/>
                  <a:pt x="57204" y="210671"/>
                </a:cubicBezTo>
                <a:close/>
                <a:moveTo>
                  <a:pt x="934536" y="15895"/>
                </a:moveTo>
                <a:cubicBezTo>
                  <a:pt x="965670" y="15895"/>
                  <a:pt x="990909" y="41135"/>
                  <a:pt x="990909" y="72269"/>
                </a:cubicBezTo>
                <a:lnTo>
                  <a:pt x="990909" y="374906"/>
                </a:lnTo>
                <a:cubicBezTo>
                  <a:pt x="990909" y="406040"/>
                  <a:pt x="965670" y="431280"/>
                  <a:pt x="934536" y="431280"/>
                </a:cubicBezTo>
                <a:cubicBezTo>
                  <a:pt x="903402" y="431280"/>
                  <a:pt x="878162" y="406040"/>
                  <a:pt x="878162" y="374906"/>
                </a:cubicBezTo>
                <a:lnTo>
                  <a:pt x="878162" y="72269"/>
                </a:lnTo>
                <a:cubicBezTo>
                  <a:pt x="878162" y="41135"/>
                  <a:pt x="903402" y="15895"/>
                  <a:pt x="934536" y="15895"/>
                </a:cubicBezTo>
                <a:close/>
                <a:moveTo>
                  <a:pt x="88872" y="3967"/>
                </a:moveTo>
                <a:lnTo>
                  <a:pt x="475853" y="3967"/>
                </a:lnTo>
                <a:cubicBezTo>
                  <a:pt x="507382" y="3967"/>
                  <a:pt x="534006" y="28040"/>
                  <a:pt x="534877" y="58778"/>
                </a:cubicBezTo>
                <a:cubicBezTo>
                  <a:pt x="535767" y="90624"/>
                  <a:pt x="509538" y="116734"/>
                  <a:pt x="477059" y="116734"/>
                </a:cubicBezTo>
                <a:lnTo>
                  <a:pt x="44762" y="116734"/>
                </a:lnTo>
                <a:cubicBezTo>
                  <a:pt x="30323" y="116734"/>
                  <a:pt x="17130" y="111571"/>
                  <a:pt x="7002" y="103046"/>
                </a:cubicBezTo>
                <a:cubicBezTo>
                  <a:pt x="-950" y="96360"/>
                  <a:pt x="-1207" y="84393"/>
                  <a:pt x="6231" y="77154"/>
                </a:cubicBezTo>
                <a:lnTo>
                  <a:pt x="75956" y="9189"/>
                </a:lnTo>
                <a:cubicBezTo>
                  <a:pt x="79378" y="5846"/>
                  <a:pt x="84026" y="3967"/>
                  <a:pt x="88872" y="3967"/>
                </a:cubicBezTo>
                <a:close/>
                <a:moveTo>
                  <a:pt x="727754" y="11"/>
                </a:moveTo>
                <a:cubicBezTo>
                  <a:pt x="758888" y="11"/>
                  <a:pt x="784127" y="25251"/>
                  <a:pt x="784127" y="56385"/>
                </a:cubicBezTo>
                <a:lnTo>
                  <a:pt x="784127" y="477703"/>
                </a:lnTo>
                <a:cubicBezTo>
                  <a:pt x="784127" y="508837"/>
                  <a:pt x="758888" y="534077"/>
                  <a:pt x="727754" y="534077"/>
                </a:cubicBezTo>
                <a:cubicBezTo>
                  <a:pt x="696620" y="534077"/>
                  <a:pt x="671380" y="508837"/>
                  <a:pt x="671380" y="477703"/>
                </a:cubicBezTo>
                <a:lnTo>
                  <a:pt x="671380" y="56385"/>
                </a:lnTo>
                <a:cubicBezTo>
                  <a:pt x="671380" y="25251"/>
                  <a:pt x="696620" y="11"/>
                  <a:pt x="727754" y="11"/>
                </a:cubicBezTo>
                <a:close/>
                <a:moveTo>
                  <a:pt x="1111332" y="7"/>
                </a:moveTo>
                <a:cubicBezTo>
                  <a:pt x="1116064" y="-122"/>
                  <a:pt x="1120866" y="1673"/>
                  <a:pt x="1124485" y="5392"/>
                </a:cubicBezTo>
                <a:lnTo>
                  <a:pt x="1192450" y="75117"/>
                </a:lnTo>
                <a:cubicBezTo>
                  <a:pt x="1195793" y="78539"/>
                  <a:pt x="1197672" y="83187"/>
                  <a:pt x="1197672" y="88033"/>
                </a:cubicBezTo>
                <a:lnTo>
                  <a:pt x="1197672" y="475014"/>
                </a:lnTo>
                <a:cubicBezTo>
                  <a:pt x="1197672" y="506543"/>
                  <a:pt x="1173580" y="533187"/>
                  <a:pt x="1142861" y="534038"/>
                </a:cubicBezTo>
                <a:cubicBezTo>
                  <a:pt x="1111015" y="534928"/>
                  <a:pt x="1084905" y="508699"/>
                  <a:pt x="1084905" y="476220"/>
                </a:cubicBezTo>
                <a:lnTo>
                  <a:pt x="1084905" y="43923"/>
                </a:lnTo>
                <a:cubicBezTo>
                  <a:pt x="1084905" y="29484"/>
                  <a:pt x="1090068" y="16291"/>
                  <a:pt x="1098593" y="6163"/>
                </a:cubicBezTo>
                <a:cubicBezTo>
                  <a:pt x="1101936" y="2187"/>
                  <a:pt x="1106600" y="135"/>
                  <a:pt x="1111332" y="7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55C6912B-2B9A-9D04-885C-64173DC7E9D7}"/>
              </a:ext>
            </a:extLst>
          </p:cNvPr>
          <p:cNvSpPr/>
          <p:nvPr userDrawn="1"/>
        </p:nvSpPr>
        <p:spPr>
          <a:xfrm rot="5400000" flipH="1">
            <a:off x="806434" y="5863867"/>
            <a:ext cx="261669" cy="169561"/>
          </a:xfrm>
          <a:custGeom>
            <a:avLst/>
            <a:gdLst>
              <a:gd name="connsiteX0" fmla="*/ 709464 w 2189714"/>
              <a:gd name="connsiteY0" fmla="*/ 0 h 1418929"/>
              <a:gd name="connsiteX1" fmla="*/ 0 w 2189714"/>
              <a:gd name="connsiteY1" fmla="*/ 709464 h 1418929"/>
              <a:gd name="connsiteX2" fmla="*/ 709464 w 2189714"/>
              <a:gd name="connsiteY2" fmla="*/ 1418929 h 1418929"/>
              <a:gd name="connsiteX3" fmla="*/ 833621 w 2189714"/>
              <a:gd name="connsiteY3" fmla="*/ 1294773 h 1418929"/>
              <a:gd name="connsiteX4" fmla="*/ 336995 w 2189714"/>
              <a:gd name="connsiteY4" fmla="*/ 798147 h 1418929"/>
              <a:gd name="connsiteX5" fmla="*/ 1633818 w 2189714"/>
              <a:gd name="connsiteY5" fmla="*/ 798147 h 1418929"/>
              <a:gd name="connsiteX6" fmla="*/ 1773661 w 2189714"/>
              <a:gd name="connsiteY6" fmla="*/ 798147 h 1418929"/>
              <a:gd name="connsiteX7" fmla="*/ 2189714 w 2189714"/>
              <a:gd name="connsiteY7" fmla="*/ 798147 h 1418929"/>
              <a:gd name="connsiteX8" fmla="*/ 2189714 w 2189714"/>
              <a:gd name="connsiteY8" fmla="*/ 620781 h 1418929"/>
              <a:gd name="connsiteX9" fmla="*/ 1773661 w 2189714"/>
              <a:gd name="connsiteY9" fmla="*/ 620781 h 1418929"/>
              <a:gd name="connsiteX10" fmla="*/ 1633818 w 2189714"/>
              <a:gd name="connsiteY10" fmla="*/ 620781 h 1418929"/>
              <a:gd name="connsiteX11" fmla="*/ 336995 w 2189714"/>
              <a:gd name="connsiteY11" fmla="*/ 620781 h 1418929"/>
              <a:gd name="connsiteX12" fmla="*/ 833621 w 2189714"/>
              <a:gd name="connsiteY12" fmla="*/ 124156 h 141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89714" h="1418929">
                <a:moveTo>
                  <a:pt x="709464" y="0"/>
                </a:moveTo>
                <a:lnTo>
                  <a:pt x="0" y="709464"/>
                </a:lnTo>
                <a:lnTo>
                  <a:pt x="709464" y="1418929"/>
                </a:lnTo>
                <a:lnTo>
                  <a:pt x="833621" y="1294773"/>
                </a:lnTo>
                <a:lnTo>
                  <a:pt x="336995" y="798147"/>
                </a:lnTo>
                <a:lnTo>
                  <a:pt x="1633818" y="798147"/>
                </a:lnTo>
                <a:lnTo>
                  <a:pt x="1773661" y="798147"/>
                </a:lnTo>
                <a:lnTo>
                  <a:pt x="2189714" y="798147"/>
                </a:lnTo>
                <a:lnTo>
                  <a:pt x="2189714" y="620781"/>
                </a:lnTo>
                <a:lnTo>
                  <a:pt x="1773661" y="620781"/>
                </a:lnTo>
                <a:lnTo>
                  <a:pt x="1633818" y="620781"/>
                </a:lnTo>
                <a:lnTo>
                  <a:pt x="336995" y="620781"/>
                </a:lnTo>
                <a:lnTo>
                  <a:pt x="833621" y="124156"/>
                </a:lnTo>
                <a:close/>
              </a:path>
            </a:pathLst>
          </a:custGeom>
          <a:solidFill>
            <a:schemeClr val="accent1"/>
          </a:solidFill>
          <a:ln w="88583" cap="flat">
            <a:noFill/>
            <a:prstDash val="solid"/>
            <a:miter/>
          </a:ln>
        </p:spPr>
        <p:txBody>
          <a:bodyPr rtlCol="0" anchor="ctr"/>
          <a:lstStyle/>
          <a:p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4176445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548BD12-8816-4949-94C2-2ADFC5CD1B4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65098" y="808372"/>
            <a:ext cx="1139324" cy="385763"/>
          </a:xfrm>
        </p:spPr>
        <p:txBody>
          <a:bodyPr anchor="ctr">
            <a:normAutofit/>
          </a:bodyPr>
          <a:lstStyle>
            <a:lvl1pPr marL="52387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Client Logo</a:t>
            </a:r>
            <a:endParaRPr lang="en-US"/>
          </a:p>
        </p:txBody>
      </p:sp>
      <p:sp>
        <p:nvSpPr>
          <p:cNvPr id="10" name="Freihandform: Form 16">
            <a:extLst>
              <a:ext uri="{FF2B5EF4-FFF2-40B4-BE49-F238E27FC236}">
                <a16:creationId xmlns:a16="http://schemas.microsoft.com/office/drawing/2014/main" id="{700D4F42-14E4-0015-092E-1E2DA6E2FA20}"/>
              </a:ext>
            </a:extLst>
          </p:cNvPr>
          <p:cNvSpPr/>
          <p:nvPr userDrawn="1"/>
        </p:nvSpPr>
        <p:spPr>
          <a:xfrm>
            <a:off x="852488" y="778518"/>
            <a:ext cx="533353" cy="440806"/>
          </a:xfrm>
          <a:custGeom>
            <a:avLst/>
            <a:gdLst>
              <a:gd name="connsiteX0" fmla="*/ 101848 w 1197672"/>
              <a:gd name="connsiteY0" fmla="*/ 742501 h 989853"/>
              <a:gd name="connsiteX1" fmla="*/ 37701 w 1197672"/>
              <a:gd name="connsiteY1" fmla="*/ 793020 h 989853"/>
              <a:gd name="connsiteX2" fmla="*/ 166015 w 1197672"/>
              <a:gd name="connsiteY2" fmla="*/ 793020 h 989853"/>
              <a:gd name="connsiteX3" fmla="*/ 101848 w 1197672"/>
              <a:gd name="connsiteY3" fmla="*/ 742501 h 989853"/>
              <a:gd name="connsiteX4" fmla="*/ 1032982 w 1197672"/>
              <a:gd name="connsiteY4" fmla="*/ 716391 h 989853"/>
              <a:gd name="connsiteX5" fmla="*/ 1050230 w 1197672"/>
              <a:gd name="connsiteY5" fmla="*/ 735637 h 989853"/>
              <a:gd name="connsiteX6" fmla="*/ 1050230 w 1197672"/>
              <a:gd name="connsiteY6" fmla="*/ 817448 h 989853"/>
              <a:gd name="connsiteX7" fmla="*/ 1105575 w 1197672"/>
              <a:gd name="connsiteY7" fmla="*/ 877995 h 989853"/>
              <a:gd name="connsiteX8" fmla="*/ 1161771 w 1197672"/>
              <a:gd name="connsiteY8" fmla="*/ 816163 h 989853"/>
              <a:gd name="connsiteX9" fmla="*/ 1161771 w 1197672"/>
              <a:gd name="connsiteY9" fmla="*/ 735637 h 989853"/>
              <a:gd name="connsiteX10" fmla="*/ 1179019 w 1197672"/>
              <a:gd name="connsiteY10" fmla="*/ 716391 h 989853"/>
              <a:gd name="connsiteX11" fmla="*/ 1196663 w 1197672"/>
              <a:gd name="connsiteY11" fmla="*/ 735617 h 989853"/>
              <a:gd name="connsiteX12" fmla="*/ 1196663 w 1197672"/>
              <a:gd name="connsiteY12" fmla="*/ 894809 h 989853"/>
              <a:gd name="connsiteX13" fmla="*/ 1100413 w 1197672"/>
              <a:gd name="connsiteY13" fmla="*/ 989853 h 989853"/>
              <a:gd name="connsiteX14" fmla="*/ 1019413 w 1197672"/>
              <a:gd name="connsiteY14" fmla="*/ 958976 h 989853"/>
              <a:gd name="connsiteX15" fmla="*/ 1015793 w 1197672"/>
              <a:gd name="connsiteY15" fmla="*/ 947740 h 989853"/>
              <a:gd name="connsiteX16" fmla="*/ 1033041 w 1197672"/>
              <a:gd name="connsiteY16" fmla="*/ 930907 h 989853"/>
              <a:gd name="connsiteX17" fmla="*/ 1045879 w 1197672"/>
              <a:gd name="connsiteY17" fmla="*/ 936921 h 989853"/>
              <a:gd name="connsiteX18" fmla="*/ 1099621 w 1197672"/>
              <a:gd name="connsiteY18" fmla="*/ 957373 h 989853"/>
              <a:gd name="connsiteX19" fmla="*/ 1161771 w 1197672"/>
              <a:gd name="connsiteY19" fmla="*/ 896431 h 989853"/>
              <a:gd name="connsiteX20" fmla="*/ 1161771 w 1197672"/>
              <a:gd name="connsiteY20" fmla="*/ 881576 h 989853"/>
              <a:gd name="connsiteX21" fmla="*/ 1160960 w 1197672"/>
              <a:gd name="connsiteY21" fmla="*/ 881576 h 989853"/>
              <a:gd name="connsiteX22" fmla="*/ 1097149 w 1197672"/>
              <a:gd name="connsiteY22" fmla="*/ 910475 h 989853"/>
              <a:gd name="connsiteX23" fmla="*/ 1015338 w 1197672"/>
              <a:gd name="connsiteY23" fmla="*/ 821048 h 989853"/>
              <a:gd name="connsiteX24" fmla="*/ 1015338 w 1197672"/>
              <a:gd name="connsiteY24" fmla="*/ 735637 h 989853"/>
              <a:gd name="connsiteX25" fmla="*/ 1032982 w 1197672"/>
              <a:gd name="connsiteY25" fmla="*/ 716391 h 989853"/>
              <a:gd name="connsiteX26" fmla="*/ 830887 w 1197672"/>
              <a:gd name="connsiteY26" fmla="*/ 712416 h 989853"/>
              <a:gd name="connsiteX27" fmla="*/ 848531 w 1197672"/>
              <a:gd name="connsiteY27" fmla="*/ 731662 h 989853"/>
              <a:gd name="connsiteX28" fmla="*/ 848531 w 1197672"/>
              <a:gd name="connsiteY28" fmla="*/ 890062 h 989853"/>
              <a:gd name="connsiteX29" fmla="*/ 830887 w 1197672"/>
              <a:gd name="connsiteY29" fmla="*/ 908912 h 989853"/>
              <a:gd name="connsiteX30" fmla="*/ 813639 w 1197672"/>
              <a:gd name="connsiteY30" fmla="*/ 890062 h 989853"/>
              <a:gd name="connsiteX31" fmla="*/ 813639 w 1197672"/>
              <a:gd name="connsiteY31" fmla="*/ 731662 h 989853"/>
              <a:gd name="connsiteX32" fmla="*/ 830887 w 1197672"/>
              <a:gd name="connsiteY32" fmla="*/ 712416 h 989853"/>
              <a:gd name="connsiteX33" fmla="*/ 684514 w 1197672"/>
              <a:gd name="connsiteY33" fmla="*/ 710042 h 989853"/>
              <a:gd name="connsiteX34" fmla="*/ 767116 w 1197672"/>
              <a:gd name="connsiteY34" fmla="*/ 799449 h 989853"/>
              <a:gd name="connsiteX35" fmla="*/ 767116 w 1197672"/>
              <a:gd name="connsiteY35" fmla="*/ 890082 h 989853"/>
              <a:gd name="connsiteX36" fmla="*/ 749472 w 1197672"/>
              <a:gd name="connsiteY36" fmla="*/ 908932 h 989853"/>
              <a:gd name="connsiteX37" fmla="*/ 732224 w 1197672"/>
              <a:gd name="connsiteY37" fmla="*/ 890082 h 989853"/>
              <a:gd name="connsiteX38" fmla="*/ 732224 w 1197672"/>
              <a:gd name="connsiteY38" fmla="*/ 803068 h 989853"/>
              <a:gd name="connsiteX39" fmla="*/ 676088 w 1197672"/>
              <a:gd name="connsiteY39" fmla="*/ 742521 h 989853"/>
              <a:gd name="connsiteX40" fmla="*/ 615540 w 1197672"/>
              <a:gd name="connsiteY40" fmla="*/ 810288 h 989853"/>
              <a:gd name="connsiteX41" fmla="*/ 615540 w 1197672"/>
              <a:gd name="connsiteY41" fmla="*/ 890082 h 989853"/>
              <a:gd name="connsiteX42" fmla="*/ 597896 w 1197672"/>
              <a:gd name="connsiteY42" fmla="*/ 908932 h 989853"/>
              <a:gd name="connsiteX43" fmla="*/ 580648 w 1197672"/>
              <a:gd name="connsiteY43" fmla="*/ 890082 h 989853"/>
              <a:gd name="connsiteX44" fmla="*/ 580648 w 1197672"/>
              <a:gd name="connsiteY44" fmla="*/ 731286 h 989853"/>
              <a:gd name="connsiteX45" fmla="*/ 597896 w 1197672"/>
              <a:gd name="connsiteY45" fmla="*/ 712435 h 989853"/>
              <a:gd name="connsiteX46" fmla="*/ 615540 w 1197672"/>
              <a:gd name="connsiteY46" fmla="*/ 731286 h 989853"/>
              <a:gd name="connsiteX47" fmla="*/ 615540 w 1197672"/>
              <a:gd name="connsiteY47" fmla="*/ 740919 h 989853"/>
              <a:gd name="connsiteX48" fmla="*/ 616351 w 1197672"/>
              <a:gd name="connsiteY48" fmla="*/ 740919 h 989853"/>
              <a:gd name="connsiteX49" fmla="*/ 684514 w 1197672"/>
              <a:gd name="connsiteY49" fmla="*/ 710042 h 989853"/>
              <a:gd name="connsiteX50" fmla="*/ 101848 w 1197672"/>
              <a:gd name="connsiteY50" fmla="*/ 710042 h 989853"/>
              <a:gd name="connsiteX51" fmla="*/ 200097 w 1197672"/>
              <a:gd name="connsiteY51" fmla="*/ 801466 h 989853"/>
              <a:gd name="connsiteX52" fmla="*/ 200097 w 1197672"/>
              <a:gd name="connsiteY52" fmla="*/ 802257 h 989853"/>
              <a:gd name="connsiteX53" fmla="*/ 177646 w 1197672"/>
              <a:gd name="connsiteY53" fmla="*/ 824312 h 989853"/>
              <a:gd name="connsiteX54" fmla="*/ 36890 w 1197672"/>
              <a:gd name="connsiteY54" fmla="*/ 824312 h 989853"/>
              <a:gd name="connsiteX55" fmla="*/ 103866 w 1197672"/>
              <a:gd name="connsiteY55" fmla="*/ 878846 h 989853"/>
              <a:gd name="connsiteX56" fmla="*/ 157609 w 1197672"/>
              <a:gd name="connsiteY56" fmla="*/ 855981 h 989853"/>
              <a:gd name="connsiteX57" fmla="*/ 171237 w 1197672"/>
              <a:gd name="connsiteY57" fmla="*/ 849572 h 989853"/>
              <a:gd name="connsiteX58" fmla="*/ 188070 w 1197672"/>
              <a:gd name="connsiteY58" fmla="*/ 866009 h 989853"/>
              <a:gd name="connsiteX59" fmla="*/ 184470 w 1197672"/>
              <a:gd name="connsiteY59" fmla="*/ 876433 h 989853"/>
              <a:gd name="connsiteX60" fmla="*/ 103866 w 1197672"/>
              <a:gd name="connsiteY60" fmla="*/ 911326 h 989853"/>
              <a:gd name="connsiteX61" fmla="*/ 0 w 1197672"/>
              <a:gd name="connsiteY61" fmla="*/ 810684 h 989853"/>
              <a:gd name="connsiteX62" fmla="*/ 101848 w 1197672"/>
              <a:gd name="connsiteY62" fmla="*/ 710042 h 989853"/>
              <a:gd name="connsiteX63" fmla="*/ 331635 w 1197672"/>
              <a:gd name="connsiteY63" fmla="*/ 709963 h 989853"/>
              <a:gd name="connsiteX64" fmla="*/ 391786 w 1197672"/>
              <a:gd name="connsiteY64" fmla="*/ 743253 h 989853"/>
              <a:gd name="connsiteX65" fmla="*/ 392597 w 1197672"/>
              <a:gd name="connsiteY65" fmla="*/ 743253 h 989853"/>
              <a:gd name="connsiteX66" fmla="*/ 460364 w 1197672"/>
              <a:gd name="connsiteY66" fmla="*/ 709963 h 989853"/>
              <a:gd name="connsiteX67" fmla="*/ 534144 w 1197672"/>
              <a:gd name="connsiteY67" fmla="*/ 795433 h 989853"/>
              <a:gd name="connsiteX68" fmla="*/ 534144 w 1197672"/>
              <a:gd name="connsiteY68" fmla="*/ 890062 h 989853"/>
              <a:gd name="connsiteX69" fmla="*/ 516896 w 1197672"/>
              <a:gd name="connsiteY69" fmla="*/ 908912 h 989853"/>
              <a:gd name="connsiteX70" fmla="*/ 499252 w 1197672"/>
              <a:gd name="connsiteY70" fmla="*/ 890062 h 989853"/>
              <a:gd name="connsiteX71" fmla="*/ 499252 w 1197672"/>
              <a:gd name="connsiteY71" fmla="*/ 799429 h 989853"/>
              <a:gd name="connsiteX72" fmla="*/ 453936 w 1197672"/>
              <a:gd name="connsiteY72" fmla="*/ 742482 h 989853"/>
              <a:gd name="connsiteX73" fmla="*/ 404208 w 1197672"/>
              <a:gd name="connsiteY73" fmla="*/ 805838 h 989853"/>
              <a:gd name="connsiteX74" fmla="*/ 404208 w 1197672"/>
              <a:gd name="connsiteY74" fmla="*/ 890042 h 989853"/>
              <a:gd name="connsiteX75" fmla="*/ 386564 w 1197672"/>
              <a:gd name="connsiteY75" fmla="*/ 908893 h 989853"/>
              <a:gd name="connsiteX76" fmla="*/ 369316 w 1197672"/>
              <a:gd name="connsiteY76" fmla="*/ 890042 h 989853"/>
              <a:gd name="connsiteX77" fmla="*/ 369316 w 1197672"/>
              <a:gd name="connsiteY77" fmla="*/ 799409 h 989853"/>
              <a:gd name="connsiteX78" fmla="*/ 323604 w 1197672"/>
              <a:gd name="connsiteY78" fmla="*/ 742462 h 989853"/>
              <a:gd name="connsiteX79" fmla="*/ 273876 w 1197672"/>
              <a:gd name="connsiteY79" fmla="*/ 805818 h 989853"/>
              <a:gd name="connsiteX80" fmla="*/ 273876 w 1197672"/>
              <a:gd name="connsiteY80" fmla="*/ 890022 h 989853"/>
              <a:gd name="connsiteX81" fmla="*/ 256232 w 1197672"/>
              <a:gd name="connsiteY81" fmla="*/ 908873 h 989853"/>
              <a:gd name="connsiteX82" fmla="*/ 238984 w 1197672"/>
              <a:gd name="connsiteY82" fmla="*/ 890022 h 989853"/>
              <a:gd name="connsiteX83" fmla="*/ 238984 w 1197672"/>
              <a:gd name="connsiteY83" fmla="*/ 731622 h 989853"/>
              <a:gd name="connsiteX84" fmla="*/ 256232 w 1197672"/>
              <a:gd name="connsiteY84" fmla="*/ 712376 h 989853"/>
              <a:gd name="connsiteX85" fmla="*/ 273876 w 1197672"/>
              <a:gd name="connsiteY85" fmla="*/ 731622 h 989853"/>
              <a:gd name="connsiteX86" fmla="*/ 273876 w 1197672"/>
              <a:gd name="connsiteY86" fmla="*/ 736429 h 989853"/>
              <a:gd name="connsiteX87" fmla="*/ 274687 w 1197672"/>
              <a:gd name="connsiteY87" fmla="*/ 736429 h 989853"/>
              <a:gd name="connsiteX88" fmla="*/ 331635 w 1197672"/>
              <a:gd name="connsiteY88" fmla="*/ 709963 h 989853"/>
              <a:gd name="connsiteX89" fmla="*/ 830887 w 1197672"/>
              <a:gd name="connsiteY89" fmla="*/ 638952 h 989853"/>
              <a:gd name="connsiteX90" fmla="*/ 852942 w 1197672"/>
              <a:gd name="connsiteY90" fmla="*/ 661007 h 989853"/>
              <a:gd name="connsiteX91" fmla="*/ 830887 w 1197672"/>
              <a:gd name="connsiteY91" fmla="*/ 683062 h 989853"/>
              <a:gd name="connsiteX92" fmla="*/ 809228 w 1197672"/>
              <a:gd name="connsiteY92" fmla="*/ 661007 h 989853"/>
              <a:gd name="connsiteX93" fmla="*/ 830887 w 1197672"/>
              <a:gd name="connsiteY93" fmla="*/ 638952 h 989853"/>
              <a:gd name="connsiteX94" fmla="*/ 972435 w 1197672"/>
              <a:gd name="connsiteY94" fmla="*/ 620992 h 989853"/>
              <a:gd name="connsiteX95" fmla="*/ 1036997 w 1197672"/>
              <a:gd name="connsiteY95" fmla="*/ 654282 h 989853"/>
              <a:gd name="connsiteX96" fmla="*/ 1039410 w 1197672"/>
              <a:gd name="connsiteY96" fmla="*/ 663915 h 989853"/>
              <a:gd name="connsiteX97" fmla="*/ 1023369 w 1197672"/>
              <a:gd name="connsiteY97" fmla="*/ 680352 h 989853"/>
              <a:gd name="connsiteX98" fmla="*/ 1009325 w 1197672"/>
              <a:gd name="connsiteY98" fmla="*/ 672737 h 989853"/>
              <a:gd name="connsiteX99" fmla="*/ 974432 w 1197672"/>
              <a:gd name="connsiteY99" fmla="*/ 653491 h 989853"/>
              <a:gd name="connsiteX100" fmla="*/ 934753 w 1197672"/>
              <a:gd name="connsiteY100" fmla="*/ 695979 h 989853"/>
              <a:gd name="connsiteX101" fmla="*/ 934753 w 1197672"/>
              <a:gd name="connsiteY101" fmla="*/ 714829 h 989853"/>
              <a:gd name="connsiteX102" fmla="*/ 965057 w 1197672"/>
              <a:gd name="connsiteY102" fmla="*/ 714829 h 989853"/>
              <a:gd name="connsiteX103" fmla="*/ 982701 w 1197672"/>
              <a:gd name="connsiteY103" fmla="*/ 731267 h 989853"/>
              <a:gd name="connsiteX104" fmla="*/ 965057 w 1197672"/>
              <a:gd name="connsiteY104" fmla="*/ 747309 h 989853"/>
              <a:gd name="connsiteX105" fmla="*/ 934753 w 1197672"/>
              <a:gd name="connsiteY105" fmla="*/ 747309 h 989853"/>
              <a:gd name="connsiteX106" fmla="*/ 934753 w 1197672"/>
              <a:gd name="connsiteY106" fmla="*/ 890062 h 989853"/>
              <a:gd name="connsiteX107" fmla="*/ 917109 w 1197672"/>
              <a:gd name="connsiteY107" fmla="*/ 908913 h 989853"/>
              <a:gd name="connsiteX108" fmla="*/ 899861 w 1197672"/>
              <a:gd name="connsiteY108" fmla="*/ 890062 h 989853"/>
              <a:gd name="connsiteX109" fmla="*/ 899861 w 1197672"/>
              <a:gd name="connsiteY109" fmla="*/ 697185 h 989853"/>
              <a:gd name="connsiteX110" fmla="*/ 972435 w 1197672"/>
              <a:gd name="connsiteY110" fmla="*/ 620992 h 989853"/>
              <a:gd name="connsiteX111" fmla="*/ 57204 w 1197672"/>
              <a:gd name="connsiteY111" fmla="*/ 417374 h 989853"/>
              <a:gd name="connsiteX112" fmla="*/ 478522 w 1197672"/>
              <a:gd name="connsiteY112" fmla="*/ 417374 h 989853"/>
              <a:gd name="connsiteX113" fmla="*/ 534896 w 1197672"/>
              <a:gd name="connsiteY113" fmla="*/ 473748 h 989853"/>
              <a:gd name="connsiteX114" fmla="*/ 478522 w 1197672"/>
              <a:gd name="connsiteY114" fmla="*/ 530121 h 989853"/>
              <a:gd name="connsiteX115" fmla="*/ 57204 w 1197672"/>
              <a:gd name="connsiteY115" fmla="*/ 530121 h 989853"/>
              <a:gd name="connsiteX116" fmla="*/ 830 w 1197672"/>
              <a:gd name="connsiteY116" fmla="*/ 473748 h 989853"/>
              <a:gd name="connsiteX117" fmla="*/ 57204 w 1197672"/>
              <a:gd name="connsiteY117" fmla="*/ 417374 h 989853"/>
              <a:gd name="connsiteX118" fmla="*/ 57204 w 1197672"/>
              <a:gd name="connsiteY118" fmla="*/ 210671 h 989853"/>
              <a:gd name="connsiteX119" fmla="*/ 359841 w 1197672"/>
              <a:gd name="connsiteY119" fmla="*/ 210671 h 989853"/>
              <a:gd name="connsiteX120" fmla="*/ 416215 w 1197672"/>
              <a:gd name="connsiteY120" fmla="*/ 267045 h 989853"/>
              <a:gd name="connsiteX121" fmla="*/ 359841 w 1197672"/>
              <a:gd name="connsiteY121" fmla="*/ 323418 h 989853"/>
              <a:gd name="connsiteX122" fmla="*/ 57204 w 1197672"/>
              <a:gd name="connsiteY122" fmla="*/ 323418 h 989853"/>
              <a:gd name="connsiteX123" fmla="*/ 830 w 1197672"/>
              <a:gd name="connsiteY123" fmla="*/ 267045 h 989853"/>
              <a:gd name="connsiteX124" fmla="*/ 57204 w 1197672"/>
              <a:gd name="connsiteY124" fmla="*/ 210671 h 989853"/>
              <a:gd name="connsiteX125" fmla="*/ 934536 w 1197672"/>
              <a:gd name="connsiteY125" fmla="*/ 15895 h 989853"/>
              <a:gd name="connsiteX126" fmla="*/ 990909 w 1197672"/>
              <a:gd name="connsiteY126" fmla="*/ 72269 h 989853"/>
              <a:gd name="connsiteX127" fmla="*/ 990909 w 1197672"/>
              <a:gd name="connsiteY127" fmla="*/ 374906 h 989853"/>
              <a:gd name="connsiteX128" fmla="*/ 934536 w 1197672"/>
              <a:gd name="connsiteY128" fmla="*/ 431280 h 989853"/>
              <a:gd name="connsiteX129" fmla="*/ 878162 w 1197672"/>
              <a:gd name="connsiteY129" fmla="*/ 374906 h 989853"/>
              <a:gd name="connsiteX130" fmla="*/ 878162 w 1197672"/>
              <a:gd name="connsiteY130" fmla="*/ 72269 h 989853"/>
              <a:gd name="connsiteX131" fmla="*/ 934536 w 1197672"/>
              <a:gd name="connsiteY131" fmla="*/ 15895 h 989853"/>
              <a:gd name="connsiteX132" fmla="*/ 88872 w 1197672"/>
              <a:gd name="connsiteY132" fmla="*/ 3967 h 989853"/>
              <a:gd name="connsiteX133" fmla="*/ 475853 w 1197672"/>
              <a:gd name="connsiteY133" fmla="*/ 3967 h 989853"/>
              <a:gd name="connsiteX134" fmla="*/ 534877 w 1197672"/>
              <a:gd name="connsiteY134" fmla="*/ 58778 h 989853"/>
              <a:gd name="connsiteX135" fmla="*/ 477059 w 1197672"/>
              <a:gd name="connsiteY135" fmla="*/ 116734 h 989853"/>
              <a:gd name="connsiteX136" fmla="*/ 44762 w 1197672"/>
              <a:gd name="connsiteY136" fmla="*/ 116734 h 989853"/>
              <a:gd name="connsiteX137" fmla="*/ 7002 w 1197672"/>
              <a:gd name="connsiteY137" fmla="*/ 103046 h 989853"/>
              <a:gd name="connsiteX138" fmla="*/ 6231 w 1197672"/>
              <a:gd name="connsiteY138" fmla="*/ 77154 h 989853"/>
              <a:gd name="connsiteX139" fmla="*/ 75956 w 1197672"/>
              <a:gd name="connsiteY139" fmla="*/ 9189 h 989853"/>
              <a:gd name="connsiteX140" fmla="*/ 88872 w 1197672"/>
              <a:gd name="connsiteY140" fmla="*/ 3967 h 989853"/>
              <a:gd name="connsiteX141" fmla="*/ 727754 w 1197672"/>
              <a:gd name="connsiteY141" fmla="*/ 11 h 989853"/>
              <a:gd name="connsiteX142" fmla="*/ 784127 w 1197672"/>
              <a:gd name="connsiteY142" fmla="*/ 56385 h 989853"/>
              <a:gd name="connsiteX143" fmla="*/ 784127 w 1197672"/>
              <a:gd name="connsiteY143" fmla="*/ 477703 h 989853"/>
              <a:gd name="connsiteX144" fmla="*/ 727754 w 1197672"/>
              <a:gd name="connsiteY144" fmla="*/ 534077 h 989853"/>
              <a:gd name="connsiteX145" fmla="*/ 671380 w 1197672"/>
              <a:gd name="connsiteY145" fmla="*/ 477703 h 989853"/>
              <a:gd name="connsiteX146" fmla="*/ 671380 w 1197672"/>
              <a:gd name="connsiteY146" fmla="*/ 56385 h 989853"/>
              <a:gd name="connsiteX147" fmla="*/ 727754 w 1197672"/>
              <a:gd name="connsiteY147" fmla="*/ 11 h 989853"/>
              <a:gd name="connsiteX148" fmla="*/ 1111332 w 1197672"/>
              <a:gd name="connsiteY148" fmla="*/ 7 h 989853"/>
              <a:gd name="connsiteX149" fmla="*/ 1124485 w 1197672"/>
              <a:gd name="connsiteY149" fmla="*/ 5392 h 989853"/>
              <a:gd name="connsiteX150" fmla="*/ 1192450 w 1197672"/>
              <a:gd name="connsiteY150" fmla="*/ 75117 h 989853"/>
              <a:gd name="connsiteX151" fmla="*/ 1197672 w 1197672"/>
              <a:gd name="connsiteY151" fmla="*/ 88033 h 989853"/>
              <a:gd name="connsiteX152" fmla="*/ 1197672 w 1197672"/>
              <a:gd name="connsiteY152" fmla="*/ 475014 h 989853"/>
              <a:gd name="connsiteX153" fmla="*/ 1142861 w 1197672"/>
              <a:gd name="connsiteY153" fmla="*/ 534038 h 989853"/>
              <a:gd name="connsiteX154" fmla="*/ 1084905 w 1197672"/>
              <a:gd name="connsiteY154" fmla="*/ 476220 h 989853"/>
              <a:gd name="connsiteX155" fmla="*/ 1084905 w 1197672"/>
              <a:gd name="connsiteY155" fmla="*/ 43923 h 989853"/>
              <a:gd name="connsiteX156" fmla="*/ 1098593 w 1197672"/>
              <a:gd name="connsiteY156" fmla="*/ 6163 h 989853"/>
              <a:gd name="connsiteX157" fmla="*/ 1111332 w 1197672"/>
              <a:gd name="connsiteY157" fmla="*/ 7 h 98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</a:cxnLst>
            <a:rect l="l" t="t" r="r" b="b"/>
            <a:pathLst>
              <a:path w="1197672" h="989853">
                <a:moveTo>
                  <a:pt x="101848" y="742501"/>
                </a:moveTo>
                <a:cubicBezTo>
                  <a:pt x="68578" y="742501"/>
                  <a:pt x="44505" y="762539"/>
                  <a:pt x="37701" y="793020"/>
                </a:cubicBezTo>
                <a:lnTo>
                  <a:pt x="166015" y="793020"/>
                </a:lnTo>
                <a:cubicBezTo>
                  <a:pt x="159191" y="762539"/>
                  <a:pt x="135138" y="742501"/>
                  <a:pt x="101848" y="742501"/>
                </a:cubicBezTo>
                <a:close/>
                <a:moveTo>
                  <a:pt x="1032982" y="716391"/>
                </a:moveTo>
                <a:cubicBezTo>
                  <a:pt x="1043802" y="716391"/>
                  <a:pt x="1050230" y="723611"/>
                  <a:pt x="1050230" y="735637"/>
                </a:cubicBezTo>
                <a:lnTo>
                  <a:pt x="1050230" y="817448"/>
                </a:lnTo>
                <a:cubicBezTo>
                  <a:pt x="1050230" y="857147"/>
                  <a:pt x="1069476" y="877719"/>
                  <a:pt x="1105575" y="877995"/>
                </a:cubicBezTo>
                <a:cubicBezTo>
                  <a:pt x="1138193" y="878253"/>
                  <a:pt x="1161929" y="844626"/>
                  <a:pt x="1161771" y="816163"/>
                </a:cubicBezTo>
                <a:cubicBezTo>
                  <a:pt x="1161573" y="779351"/>
                  <a:pt x="1161771" y="735637"/>
                  <a:pt x="1161771" y="735637"/>
                </a:cubicBezTo>
                <a:cubicBezTo>
                  <a:pt x="1161771" y="723611"/>
                  <a:pt x="1168595" y="716391"/>
                  <a:pt x="1179019" y="716391"/>
                </a:cubicBezTo>
                <a:cubicBezTo>
                  <a:pt x="1190254" y="716371"/>
                  <a:pt x="1196663" y="723591"/>
                  <a:pt x="1196663" y="735617"/>
                </a:cubicBezTo>
                <a:lnTo>
                  <a:pt x="1196663" y="894809"/>
                </a:lnTo>
                <a:cubicBezTo>
                  <a:pt x="1196663" y="954149"/>
                  <a:pt x="1160169" y="989853"/>
                  <a:pt x="1100413" y="989853"/>
                </a:cubicBezTo>
                <a:cubicBezTo>
                  <a:pt x="1064729" y="989853"/>
                  <a:pt x="1035454" y="979824"/>
                  <a:pt x="1019413" y="958976"/>
                </a:cubicBezTo>
                <a:cubicBezTo>
                  <a:pt x="1017415" y="956167"/>
                  <a:pt x="1015793" y="952152"/>
                  <a:pt x="1015793" y="947740"/>
                </a:cubicBezTo>
                <a:cubicBezTo>
                  <a:pt x="1015793" y="938108"/>
                  <a:pt x="1022617" y="930907"/>
                  <a:pt x="1033041" y="930907"/>
                </a:cubicBezTo>
                <a:cubicBezTo>
                  <a:pt x="1038659" y="930907"/>
                  <a:pt x="1041863" y="932905"/>
                  <a:pt x="1045879" y="936921"/>
                </a:cubicBezTo>
                <a:cubicBezTo>
                  <a:pt x="1059112" y="950154"/>
                  <a:pt x="1075945" y="957373"/>
                  <a:pt x="1099621" y="957373"/>
                </a:cubicBezTo>
                <a:cubicBezTo>
                  <a:pt x="1138529" y="957373"/>
                  <a:pt x="1161771" y="934112"/>
                  <a:pt x="1161771" y="896431"/>
                </a:cubicBezTo>
                <a:lnTo>
                  <a:pt x="1161771" y="881576"/>
                </a:lnTo>
                <a:lnTo>
                  <a:pt x="1160960" y="881576"/>
                </a:lnTo>
                <a:cubicBezTo>
                  <a:pt x="1146520" y="901217"/>
                  <a:pt x="1127215" y="910475"/>
                  <a:pt x="1097149" y="910475"/>
                </a:cubicBezTo>
                <a:cubicBezTo>
                  <a:pt x="1044217" y="910475"/>
                  <a:pt x="1015338" y="879202"/>
                  <a:pt x="1015338" y="821048"/>
                </a:cubicBezTo>
                <a:lnTo>
                  <a:pt x="1015338" y="735637"/>
                </a:lnTo>
                <a:cubicBezTo>
                  <a:pt x="1015338" y="723611"/>
                  <a:pt x="1022162" y="716391"/>
                  <a:pt x="1032982" y="716391"/>
                </a:cubicBezTo>
                <a:close/>
                <a:moveTo>
                  <a:pt x="830887" y="712416"/>
                </a:moveTo>
                <a:cubicBezTo>
                  <a:pt x="842123" y="712416"/>
                  <a:pt x="848531" y="719636"/>
                  <a:pt x="848531" y="731662"/>
                </a:cubicBezTo>
                <a:lnTo>
                  <a:pt x="848531" y="890062"/>
                </a:lnTo>
                <a:cubicBezTo>
                  <a:pt x="848531" y="901693"/>
                  <a:pt x="842123" y="908912"/>
                  <a:pt x="830887" y="908912"/>
                </a:cubicBezTo>
                <a:cubicBezTo>
                  <a:pt x="820068" y="908912"/>
                  <a:pt x="813639" y="901693"/>
                  <a:pt x="813639" y="890062"/>
                </a:cubicBezTo>
                <a:lnTo>
                  <a:pt x="813639" y="731662"/>
                </a:lnTo>
                <a:cubicBezTo>
                  <a:pt x="813639" y="719636"/>
                  <a:pt x="820048" y="712416"/>
                  <a:pt x="830887" y="712416"/>
                </a:cubicBezTo>
                <a:close/>
                <a:moveTo>
                  <a:pt x="684514" y="710042"/>
                </a:moveTo>
                <a:cubicBezTo>
                  <a:pt x="738257" y="710022"/>
                  <a:pt x="767116" y="741295"/>
                  <a:pt x="767116" y="799449"/>
                </a:cubicBezTo>
                <a:lnTo>
                  <a:pt x="767116" y="890082"/>
                </a:lnTo>
                <a:cubicBezTo>
                  <a:pt x="767116" y="901712"/>
                  <a:pt x="760292" y="908932"/>
                  <a:pt x="749472" y="908932"/>
                </a:cubicBezTo>
                <a:cubicBezTo>
                  <a:pt x="738652" y="908932"/>
                  <a:pt x="732224" y="901712"/>
                  <a:pt x="732224" y="890082"/>
                </a:cubicBezTo>
                <a:lnTo>
                  <a:pt x="732224" y="803068"/>
                </a:lnTo>
                <a:cubicBezTo>
                  <a:pt x="732224" y="763370"/>
                  <a:pt x="712978" y="742521"/>
                  <a:pt x="676088" y="742521"/>
                </a:cubicBezTo>
                <a:cubicBezTo>
                  <a:pt x="638802" y="742521"/>
                  <a:pt x="615540" y="768176"/>
                  <a:pt x="615540" y="810288"/>
                </a:cubicBezTo>
                <a:lnTo>
                  <a:pt x="615540" y="890082"/>
                </a:lnTo>
                <a:cubicBezTo>
                  <a:pt x="615540" y="901712"/>
                  <a:pt x="609132" y="908932"/>
                  <a:pt x="597896" y="908932"/>
                </a:cubicBezTo>
                <a:cubicBezTo>
                  <a:pt x="587077" y="908932"/>
                  <a:pt x="580648" y="901712"/>
                  <a:pt x="580648" y="890082"/>
                </a:cubicBezTo>
                <a:lnTo>
                  <a:pt x="580648" y="731286"/>
                </a:lnTo>
                <a:cubicBezTo>
                  <a:pt x="580648" y="719655"/>
                  <a:pt x="587057" y="712435"/>
                  <a:pt x="597896" y="712435"/>
                </a:cubicBezTo>
                <a:cubicBezTo>
                  <a:pt x="609132" y="712435"/>
                  <a:pt x="615540" y="719655"/>
                  <a:pt x="615540" y="731286"/>
                </a:cubicBezTo>
                <a:lnTo>
                  <a:pt x="615540" y="740919"/>
                </a:lnTo>
                <a:lnTo>
                  <a:pt x="616351" y="740919"/>
                </a:lnTo>
                <a:cubicBezTo>
                  <a:pt x="630791" y="721277"/>
                  <a:pt x="654052" y="710042"/>
                  <a:pt x="684514" y="710042"/>
                </a:cubicBezTo>
                <a:close/>
                <a:moveTo>
                  <a:pt x="101848" y="710042"/>
                </a:moveTo>
                <a:cubicBezTo>
                  <a:pt x="158380" y="710042"/>
                  <a:pt x="200097" y="750137"/>
                  <a:pt x="200097" y="801466"/>
                </a:cubicBezTo>
                <a:lnTo>
                  <a:pt x="200097" y="802257"/>
                </a:lnTo>
                <a:cubicBezTo>
                  <a:pt x="200097" y="816282"/>
                  <a:pt x="191670" y="824312"/>
                  <a:pt x="177646" y="824312"/>
                </a:cubicBezTo>
                <a:lnTo>
                  <a:pt x="36890" y="824312"/>
                </a:lnTo>
                <a:cubicBezTo>
                  <a:pt x="42508" y="857187"/>
                  <a:pt x="67371" y="878846"/>
                  <a:pt x="103866" y="878846"/>
                </a:cubicBezTo>
                <a:cubicBezTo>
                  <a:pt x="127523" y="878846"/>
                  <a:pt x="145978" y="869629"/>
                  <a:pt x="157609" y="855981"/>
                </a:cubicBezTo>
                <a:cubicBezTo>
                  <a:pt x="161209" y="851965"/>
                  <a:pt x="165620" y="849572"/>
                  <a:pt x="171237" y="849572"/>
                </a:cubicBezTo>
                <a:cubicBezTo>
                  <a:pt x="181266" y="849572"/>
                  <a:pt x="188070" y="856396"/>
                  <a:pt x="188070" y="866009"/>
                </a:cubicBezTo>
                <a:cubicBezTo>
                  <a:pt x="188070" y="869609"/>
                  <a:pt x="186864" y="873229"/>
                  <a:pt x="184470" y="876433"/>
                </a:cubicBezTo>
                <a:cubicBezTo>
                  <a:pt x="166431" y="898093"/>
                  <a:pt x="137947" y="911326"/>
                  <a:pt x="103866" y="911326"/>
                </a:cubicBezTo>
                <a:cubicBezTo>
                  <a:pt x="41301" y="911326"/>
                  <a:pt x="0" y="870816"/>
                  <a:pt x="0" y="810684"/>
                </a:cubicBezTo>
                <a:cubicBezTo>
                  <a:pt x="0" y="750928"/>
                  <a:pt x="41301" y="710042"/>
                  <a:pt x="101848" y="710042"/>
                </a:cubicBezTo>
                <a:close/>
                <a:moveTo>
                  <a:pt x="331635" y="709963"/>
                </a:moveTo>
                <a:cubicBezTo>
                  <a:pt x="360098" y="709963"/>
                  <a:pt x="380551" y="721594"/>
                  <a:pt x="391786" y="743253"/>
                </a:cubicBezTo>
                <a:lnTo>
                  <a:pt x="392597" y="743253"/>
                </a:lnTo>
                <a:cubicBezTo>
                  <a:pt x="405830" y="722009"/>
                  <a:pt x="428696" y="709963"/>
                  <a:pt x="460364" y="709963"/>
                </a:cubicBezTo>
                <a:cubicBezTo>
                  <a:pt x="509676" y="710022"/>
                  <a:pt x="534144" y="739693"/>
                  <a:pt x="534144" y="795433"/>
                </a:cubicBezTo>
                <a:lnTo>
                  <a:pt x="534144" y="890062"/>
                </a:lnTo>
                <a:cubicBezTo>
                  <a:pt x="534144" y="901693"/>
                  <a:pt x="527736" y="908912"/>
                  <a:pt x="516896" y="908912"/>
                </a:cubicBezTo>
                <a:cubicBezTo>
                  <a:pt x="505661" y="908912"/>
                  <a:pt x="499252" y="901693"/>
                  <a:pt x="499252" y="890062"/>
                </a:cubicBezTo>
                <a:lnTo>
                  <a:pt x="499252" y="799429"/>
                </a:lnTo>
                <a:cubicBezTo>
                  <a:pt x="499252" y="762143"/>
                  <a:pt x="483606" y="742482"/>
                  <a:pt x="453936" y="742482"/>
                </a:cubicBezTo>
                <a:cubicBezTo>
                  <a:pt x="423059" y="742482"/>
                  <a:pt x="404208" y="766534"/>
                  <a:pt x="404208" y="805838"/>
                </a:cubicBezTo>
                <a:lnTo>
                  <a:pt x="404208" y="890042"/>
                </a:lnTo>
                <a:cubicBezTo>
                  <a:pt x="404208" y="901673"/>
                  <a:pt x="397799" y="908893"/>
                  <a:pt x="386564" y="908893"/>
                </a:cubicBezTo>
                <a:cubicBezTo>
                  <a:pt x="376140" y="908893"/>
                  <a:pt x="369316" y="901673"/>
                  <a:pt x="369316" y="890042"/>
                </a:cubicBezTo>
                <a:lnTo>
                  <a:pt x="369316" y="799409"/>
                </a:lnTo>
                <a:cubicBezTo>
                  <a:pt x="369316" y="762123"/>
                  <a:pt x="353670" y="742462"/>
                  <a:pt x="323604" y="742462"/>
                </a:cubicBezTo>
                <a:cubicBezTo>
                  <a:pt x="292727" y="742462"/>
                  <a:pt x="273876" y="766515"/>
                  <a:pt x="273876" y="805818"/>
                </a:cubicBezTo>
                <a:lnTo>
                  <a:pt x="273876" y="890022"/>
                </a:lnTo>
                <a:cubicBezTo>
                  <a:pt x="273876" y="901653"/>
                  <a:pt x="267468" y="908873"/>
                  <a:pt x="256232" y="908873"/>
                </a:cubicBezTo>
                <a:cubicBezTo>
                  <a:pt x="245413" y="908873"/>
                  <a:pt x="238984" y="901653"/>
                  <a:pt x="238984" y="890022"/>
                </a:cubicBezTo>
                <a:lnTo>
                  <a:pt x="238984" y="731622"/>
                </a:lnTo>
                <a:cubicBezTo>
                  <a:pt x="238984" y="719596"/>
                  <a:pt x="245393" y="712376"/>
                  <a:pt x="256232" y="712376"/>
                </a:cubicBezTo>
                <a:cubicBezTo>
                  <a:pt x="267468" y="712376"/>
                  <a:pt x="273876" y="719596"/>
                  <a:pt x="273876" y="731622"/>
                </a:cubicBezTo>
                <a:lnTo>
                  <a:pt x="273876" y="736429"/>
                </a:lnTo>
                <a:lnTo>
                  <a:pt x="274687" y="736429"/>
                </a:lnTo>
                <a:cubicBezTo>
                  <a:pt x="287109" y="719181"/>
                  <a:pt x="307166" y="709963"/>
                  <a:pt x="331635" y="709963"/>
                </a:cubicBezTo>
                <a:close/>
                <a:moveTo>
                  <a:pt x="830887" y="638952"/>
                </a:moveTo>
                <a:cubicBezTo>
                  <a:pt x="844516" y="638952"/>
                  <a:pt x="852942" y="648170"/>
                  <a:pt x="852942" y="661007"/>
                </a:cubicBezTo>
                <a:cubicBezTo>
                  <a:pt x="852942" y="673844"/>
                  <a:pt x="844516" y="683062"/>
                  <a:pt x="830887" y="683062"/>
                </a:cubicBezTo>
                <a:cubicBezTo>
                  <a:pt x="817654" y="683062"/>
                  <a:pt x="809228" y="673844"/>
                  <a:pt x="809228" y="661007"/>
                </a:cubicBezTo>
                <a:cubicBezTo>
                  <a:pt x="809228" y="648170"/>
                  <a:pt x="817654" y="638952"/>
                  <a:pt x="830887" y="638952"/>
                </a:cubicBezTo>
                <a:close/>
                <a:moveTo>
                  <a:pt x="972435" y="620992"/>
                </a:moveTo>
                <a:cubicBezTo>
                  <a:pt x="1002520" y="620992"/>
                  <a:pt x="1025367" y="633018"/>
                  <a:pt x="1036997" y="654282"/>
                </a:cubicBezTo>
                <a:cubicBezTo>
                  <a:pt x="1038599" y="657486"/>
                  <a:pt x="1039410" y="660295"/>
                  <a:pt x="1039410" y="663915"/>
                </a:cubicBezTo>
                <a:cubicBezTo>
                  <a:pt x="1039410" y="673944"/>
                  <a:pt x="1032586" y="680352"/>
                  <a:pt x="1023369" y="680352"/>
                </a:cubicBezTo>
                <a:cubicBezTo>
                  <a:pt x="1017356" y="680352"/>
                  <a:pt x="1012134" y="677544"/>
                  <a:pt x="1009325" y="672737"/>
                </a:cubicBezTo>
                <a:cubicBezTo>
                  <a:pt x="1002501" y="661502"/>
                  <a:pt x="990870" y="653491"/>
                  <a:pt x="974432" y="653491"/>
                </a:cubicBezTo>
                <a:cubicBezTo>
                  <a:pt x="949589" y="653471"/>
                  <a:pt x="934753" y="669117"/>
                  <a:pt x="934753" y="695979"/>
                </a:cubicBezTo>
                <a:lnTo>
                  <a:pt x="934753" y="714829"/>
                </a:lnTo>
                <a:lnTo>
                  <a:pt x="965057" y="714829"/>
                </a:lnTo>
                <a:cubicBezTo>
                  <a:pt x="975876" y="714829"/>
                  <a:pt x="982701" y="721238"/>
                  <a:pt x="982701" y="731267"/>
                </a:cubicBezTo>
                <a:cubicBezTo>
                  <a:pt x="982701" y="741295"/>
                  <a:pt x="975876" y="747309"/>
                  <a:pt x="965057" y="747309"/>
                </a:cubicBezTo>
                <a:lnTo>
                  <a:pt x="934753" y="747309"/>
                </a:lnTo>
                <a:lnTo>
                  <a:pt x="934753" y="890062"/>
                </a:lnTo>
                <a:cubicBezTo>
                  <a:pt x="934753" y="901693"/>
                  <a:pt x="928345" y="908913"/>
                  <a:pt x="917109" y="908913"/>
                </a:cubicBezTo>
                <a:cubicBezTo>
                  <a:pt x="906290" y="908913"/>
                  <a:pt x="899861" y="901693"/>
                  <a:pt x="899861" y="890062"/>
                </a:cubicBezTo>
                <a:lnTo>
                  <a:pt x="899861" y="697185"/>
                </a:lnTo>
                <a:cubicBezTo>
                  <a:pt x="899861" y="649476"/>
                  <a:pt x="926723" y="620992"/>
                  <a:pt x="972435" y="620992"/>
                </a:cubicBezTo>
                <a:close/>
                <a:moveTo>
                  <a:pt x="57204" y="417374"/>
                </a:moveTo>
                <a:lnTo>
                  <a:pt x="478522" y="417374"/>
                </a:lnTo>
                <a:cubicBezTo>
                  <a:pt x="509656" y="417374"/>
                  <a:pt x="534896" y="442614"/>
                  <a:pt x="534896" y="473748"/>
                </a:cubicBezTo>
                <a:cubicBezTo>
                  <a:pt x="534896" y="504882"/>
                  <a:pt x="509656" y="530121"/>
                  <a:pt x="478522" y="530121"/>
                </a:cubicBezTo>
                <a:lnTo>
                  <a:pt x="57204" y="530121"/>
                </a:lnTo>
                <a:cubicBezTo>
                  <a:pt x="26070" y="530121"/>
                  <a:pt x="830" y="504882"/>
                  <a:pt x="830" y="473748"/>
                </a:cubicBezTo>
                <a:cubicBezTo>
                  <a:pt x="830" y="442614"/>
                  <a:pt x="26070" y="417374"/>
                  <a:pt x="57204" y="417374"/>
                </a:cubicBezTo>
                <a:close/>
                <a:moveTo>
                  <a:pt x="57204" y="210671"/>
                </a:moveTo>
                <a:lnTo>
                  <a:pt x="359841" y="210671"/>
                </a:lnTo>
                <a:cubicBezTo>
                  <a:pt x="390975" y="210671"/>
                  <a:pt x="416215" y="235911"/>
                  <a:pt x="416215" y="267045"/>
                </a:cubicBezTo>
                <a:cubicBezTo>
                  <a:pt x="416215" y="298179"/>
                  <a:pt x="390975" y="323418"/>
                  <a:pt x="359841" y="323418"/>
                </a:cubicBezTo>
                <a:lnTo>
                  <a:pt x="57204" y="323418"/>
                </a:lnTo>
                <a:cubicBezTo>
                  <a:pt x="26070" y="323418"/>
                  <a:pt x="830" y="298179"/>
                  <a:pt x="830" y="267045"/>
                </a:cubicBezTo>
                <a:cubicBezTo>
                  <a:pt x="830" y="235911"/>
                  <a:pt x="26070" y="210671"/>
                  <a:pt x="57204" y="210671"/>
                </a:cubicBezTo>
                <a:close/>
                <a:moveTo>
                  <a:pt x="934536" y="15895"/>
                </a:moveTo>
                <a:cubicBezTo>
                  <a:pt x="965670" y="15895"/>
                  <a:pt x="990909" y="41135"/>
                  <a:pt x="990909" y="72269"/>
                </a:cubicBezTo>
                <a:lnTo>
                  <a:pt x="990909" y="374906"/>
                </a:lnTo>
                <a:cubicBezTo>
                  <a:pt x="990909" y="406040"/>
                  <a:pt x="965670" y="431280"/>
                  <a:pt x="934536" y="431280"/>
                </a:cubicBezTo>
                <a:cubicBezTo>
                  <a:pt x="903402" y="431280"/>
                  <a:pt x="878162" y="406040"/>
                  <a:pt x="878162" y="374906"/>
                </a:cubicBezTo>
                <a:lnTo>
                  <a:pt x="878162" y="72269"/>
                </a:lnTo>
                <a:cubicBezTo>
                  <a:pt x="878162" y="41135"/>
                  <a:pt x="903402" y="15895"/>
                  <a:pt x="934536" y="15895"/>
                </a:cubicBezTo>
                <a:close/>
                <a:moveTo>
                  <a:pt x="88872" y="3967"/>
                </a:moveTo>
                <a:lnTo>
                  <a:pt x="475853" y="3967"/>
                </a:lnTo>
                <a:cubicBezTo>
                  <a:pt x="507382" y="3967"/>
                  <a:pt x="534006" y="28040"/>
                  <a:pt x="534877" y="58778"/>
                </a:cubicBezTo>
                <a:cubicBezTo>
                  <a:pt x="535767" y="90624"/>
                  <a:pt x="509538" y="116734"/>
                  <a:pt x="477059" y="116734"/>
                </a:cubicBezTo>
                <a:lnTo>
                  <a:pt x="44762" y="116734"/>
                </a:lnTo>
                <a:cubicBezTo>
                  <a:pt x="30323" y="116734"/>
                  <a:pt x="17130" y="111571"/>
                  <a:pt x="7002" y="103046"/>
                </a:cubicBezTo>
                <a:cubicBezTo>
                  <a:pt x="-950" y="96360"/>
                  <a:pt x="-1207" y="84393"/>
                  <a:pt x="6231" y="77154"/>
                </a:cubicBezTo>
                <a:lnTo>
                  <a:pt x="75956" y="9189"/>
                </a:lnTo>
                <a:cubicBezTo>
                  <a:pt x="79378" y="5846"/>
                  <a:pt x="84026" y="3967"/>
                  <a:pt x="88872" y="3967"/>
                </a:cubicBezTo>
                <a:close/>
                <a:moveTo>
                  <a:pt x="727754" y="11"/>
                </a:moveTo>
                <a:cubicBezTo>
                  <a:pt x="758888" y="11"/>
                  <a:pt x="784127" y="25251"/>
                  <a:pt x="784127" y="56385"/>
                </a:cubicBezTo>
                <a:lnTo>
                  <a:pt x="784127" y="477703"/>
                </a:lnTo>
                <a:cubicBezTo>
                  <a:pt x="784127" y="508837"/>
                  <a:pt x="758888" y="534077"/>
                  <a:pt x="727754" y="534077"/>
                </a:cubicBezTo>
                <a:cubicBezTo>
                  <a:pt x="696620" y="534077"/>
                  <a:pt x="671380" y="508837"/>
                  <a:pt x="671380" y="477703"/>
                </a:cubicBezTo>
                <a:lnTo>
                  <a:pt x="671380" y="56385"/>
                </a:lnTo>
                <a:cubicBezTo>
                  <a:pt x="671380" y="25251"/>
                  <a:pt x="696620" y="11"/>
                  <a:pt x="727754" y="11"/>
                </a:cubicBezTo>
                <a:close/>
                <a:moveTo>
                  <a:pt x="1111332" y="7"/>
                </a:moveTo>
                <a:cubicBezTo>
                  <a:pt x="1116064" y="-122"/>
                  <a:pt x="1120866" y="1673"/>
                  <a:pt x="1124485" y="5392"/>
                </a:cubicBezTo>
                <a:lnTo>
                  <a:pt x="1192450" y="75117"/>
                </a:lnTo>
                <a:cubicBezTo>
                  <a:pt x="1195793" y="78539"/>
                  <a:pt x="1197672" y="83187"/>
                  <a:pt x="1197672" y="88033"/>
                </a:cubicBezTo>
                <a:lnTo>
                  <a:pt x="1197672" y="475014"/>
                </a:lnTo>
                <a:cubicBezTo>
                  <a:pt x="1197672" y="506543"/>
                  <a:pt x="1173580" y="533187"/>
                  <a:pt x="1142861" y="534038"/>
                </a:cubicBezTo>
                <a:cubicBezTo>
                  <a:pt x="1111015" y="534928"/>
                  <a:pt x="1084905" y="508699"/>
                  <a:pt x="1084905" y="476220"/>
                </a:cubicBezTo>
                <a:lnTo>
                  <a:pt x="1084905" y="43923"/>
                </a:lnTo>
                <a:cubicBezTo>
                  <a:pt x="1084905" y="29484"/>
                  <a:pt x="1090068" y="16291"/>
                  <a:pt x="1098593" y="6163"/>
                </a:cubicBezTo>
                <a:cubicBezTo>
                  <a:pt x="1101936" y="2187"/>
                  <a:pt x="1106600" y="135"/>
                  <a:pt x="1111332" y="7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79D3B2A-B005-E29C-DEE5-7CA76496AF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2489" y="2568215"/>
            <a:ext cx="6965632" cy="1551194"/>
          </a:xfrm>
        </p:spPr>
        <p:txBody>
          <a:bodyPr wrap="square" anchor="b">
            <a:spAutoFit/>
          </a:bodyPr>
          <a:lstStyle>
            <a:lvl1pPr algn="l">
              <a:defRPr sz="5600" baseline="0">
                <a:solidFill>
                  <a:schemeClr val="bg1"/>
                </a:solidFill>
                <a:latin typeface="Inter" panose="02000503000000020004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09C5C99-2846-244A-FC7E-C328008D3F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4330" y="4347930"/>
            <a:ext cx="5271670" cy="152286"/>
          </a:xfrm>
        </p:spPr>
        <p:txBody>
          <a:bodyPr wrap="square">
            <a:spAutoFit/>
          </a:bodyPr>
          <a:lstStyle>
            <a:lvl1pPr marL="0" indent="0" algn="l">
              <a:buNone/>
              <a:defRPr sz="900" b="1" i="0" cap="all" spc="250" baseline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E69AE7-7F6D-10B6-2BEB-1DCBE39EC81A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852488" y="5804160"/>
            <a:ext cx="1464486" cy="19581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fld id="{969431A9-D90C-184C-955A-A31E2C45D204}" type="datetime3">
              <a:rPr lang="en-US"/>
              <a:pPr/>
              <a:t>10 September 2026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190467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680A410-561D-7B8C-8873-394CAAB0202A}"/>
              </a:ext>
            </a:extLst>
          </p:cNvPr>
          <p:cNvSpPr/>
          <p:nvPr userDrawn="1"/>
        </p:nvSpPr>
        <p:spPr>
          <a:xfrm>
            <a:off x="8112124" y="2477058"/>
            <a:ext cx="4079875" cy="4380942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52C336DF-E1A8-C6B0-717E-60429579702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1" y="620713"/>
            <a:ext cx="5472113" cy="5616576"/>
          </a:xfrm>
          <a:solidFill>
            <a:schemeClr val="accent6"/>
          </a:solidFill>
        </p:spPr>
        <p:txBody>
          <a:bodyPr lIns="360000" tIns="360000" rIns="360000" bIns="360000">
            <a:normAutofit/>
          </a:bodyPr>
          <a:lstStyle>
            <a:lvl1pPr marL="52387" indent="0">
              <a:buNone/>
              <a:defRPr sz="1400">
                <a:solidFill>
                  <a:schemeClr val="bg1">
                    <a:alpha val="30000"/>
                  </a:schemeClr>
                </a:solidFill>
              </a:defRPr>
            </a:lvl1pPr>
          </a:lstStyle>
          <a:p>
            <a:r>
              <a:rPr lang="en-US"/>
              <a:t>I’m a picture placeholder, to add an image </a:t>
            </a:r>
            <a:br>
              <a:rPr lang="en-US"/>
            </a:br>
            <a:r>
              <a:rPr lang="en-US"/>
              <a:t>click the icon or drag and drop a file.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205147C-6D5B-4850-9E50-510B0B1B16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2489" y="2188476"/>
            <a:ext cx="4377057" cy="1828193"/>
          </a:xfrm>
        </p:spPr>
        <p:txBody>
          <a:bodyPr wrap="square" anchor="b">
            <a:spAutoFit/>
          </a:bodyPr>
          <a:lstStyle>
            <a:lvl1pPr algn="l">
              <a:defRPr sz="44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3E2DB35-BD2A-45CE-933E-5BEF1C32D8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2489" y="4233991"/>
            <a:ext cx="4377057" cy="152286"/>
          </a:xfrm>
        </p:spPr>
        <p:txBody>
          <a:bodyPr wrap="square">
            <a:spAutoFit/>
          </a:bodyPr>
          <a:lstStyle>
            <a:lvl1pPr marL="0" indent="0" algn="l">
              <a:buNone/>
              <a:defRPr sz="900" b="1" i="0" cap="all" spc="250" baseline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Freihandform: Form 16">
            <a:extLst>
              <a:ext uri="{FF2B5EF4-FFF2-40B4-BE49-F238E27FC236}">
                <a16:creationId xmlns:a16="http://schemas.microsoft.com/office/drawing/2014/main" id="{1D9D022E-E2EB-2A40-DAE1-46294F5D56B4}"/>
              </a:ext>
            </a:extLst>
          </p:cNvPr>
          <p:cNvSpPr/>
          <p:nvPr userDrawn="1"/>
        </p:nvSpPr>
        <p:spPr>
          <a:xfrm>
            <a:off x="852488" y="778518"/>
            <a:ext cx="533353" cy="440806"/>
          </a:xfrm>
          <a:custGeom>
            <a:avLst/>
            <a:gdLst>
              <a:gd name="connsiteX0" fmla="*/ 101848 w 1197672"/>
              <a:gd name="connsiteY0" fmla="*/ 742501 h 989853"/>
              <a:gd name="connsiteX1" fmla="*/ 37701 w 1197672"/>
              <a:gd name="connsiteY1" fmla="*/ 793020 h 989853"/>
              <a:gd name="connsiteX2" fmla="*/ 166015 w 1197672"/>
              <a:gd name="connsiteY2" fmla="*/ 793020 h 989853"/>
              <a:gd name="connsiteX3" fmla="*/ 101848 w 1197672"/>
              <a:gd name="connsiteY3" fmla="*/ 742501 h 989853"/>
              <a:gd name="connsiteX4" fmla="*/ 1032982 w 1197672"/>
              <a:gd name="connsiteY4" fmla="*/ 716391 h 989853"/>
              <a:gd name="connsiteX5" fmla="*/ 1050230 w 1197672"/>
              <a:gd name="connsiteY5" fmla="*/ 735637 h 989853"/>
              <a:gd name="connsiteX6" fmla="*/ 1050230 w 1197672"/>
              <a:gd name="connsiteY6" fmla="*/ 817448 h 989853"/>
              <a:gd name="connsiteX7" fmla="*/ 1105575 w 1197672"/>
              <a:gd name="connsiteY7" fmla="*/ 877995 h 989853"/>
              <a:gd name="connsiteX8" fmla="*/ 1161771 w 1197672"/>
              <a:gd name="connsiteY8" fmla="*/ 816163 h 989853"/>
              <a:gd name="connsiteX9" fmla="*/ 1161771 w 1197672"/>
              <a:gd name="connsiteY9" fmla="*/ 735637 h 989853"/>
              <a:gd name="connsiteX10" fmla="*/ 1179019 w 1197672"/>
              <a:gd name="connsiteY10" fmla="*/ 716391 h 989853"/>
              <a:gd name="connsiteX11" fmla="*/ 1196663 w 1197672"/>
              <a:gd name="connsiteY11" fmla="*/ 735617 h 989853"/>
              <a:gd name="connsiteX12" fmla="*/ 1196663 w 1197672"/>
              <a:gd name="connsiteY12" fmla="*/ 894809 h 989853"/>
              <a:gd name="connsiteX13" fmla="*/ 1100413 w 1197672"/>
              <a:gd name="connsiteY13" fmla="*/ 989853 h 989853"/>
              <a:gd name="connsiteX14" fmla="*/ 1019413 w 1197672"/>
              <a:gd name="connsiteY14" fmla="*/ 958976 h 989853"/>
              <a:gd name="connsiteX15" fmla="*/ 1015793 w 1197672"/>
              <a:gd name="connsiteY15" fmla="*/ 947740 h 989853"/>
              <a:gd name="connsiteX16" fmla="*/ 1033041 w 1197672"/>
              <a:gd name="connsiteY16" fmla="*/ 930907 h 989853"/>
              <a:gd name="connsiteX17" fmla="*/ 1045879 w 1197672"/>
              <a:gd name="connsiteY17" fmla="*/ 936921 h 989853"/>
              <a:gd name="connsiteX18" fmla="*/ 1099621 w 1197672"/>
              <a:gd name="connsiteY18" fmla="*/ 957373 h 989853"/>
              <a:gd name="connsiteX19" fmla="*/ 1161771 w 1197672"/>
              <a:gd name="connsiteY19" fmla="*/ 896431 h 989853"/>
              <a:gd name="connsiteX20" fmla="*/ 1161771 w 1197672"/>
              <a:gd name="connsiteY20" fmla="*/ 881576 h 989853"/>
              <a:gd name="connsiteX21" fmla="*/ 1160960 w 1197672"/>
              <a:gd name="connsiteY21" fmla="*/ 881576 h 989853"/>
              <a:gd name="connsiteX22" fmla="*/ 1097149 w 1197672"/>
              <a:gd name="connsiteY22" fmla="*/ 910475 h 989853"/>
              <a:gd name="connsiteX23" fmla="*/ 1015338 w 1197672"/>
              <a:gd name="connsiteY23" fmla="*/ 821048 h 989853"/>
              <a:gd name="connsiteX24" fmla="*/ 1015338 w 1197672"/>
              <a:gd name="connsiteY24" fmla="*/ 735637 h 989853"/>
              <a:gd name="connsiteX25" fmla="*/ 1032982 w 1197672"/>
              <a:gd name="connsiteY25" fmla="*/ 716391 h 989853"/>
              <a:gd name="connsiteX26" fmla="*/ 830887 w 1197672"/>
              <a:gd name="connsiteY26" fmla="*/ 712416 h 989853"/>
              <a:gd name="connsiteX27" fmla="*/ 848531 w 1197672"/>
              <a:gd name="connsiteY27" fmla="*/ 731662 h 989853"/>
              <a:gd name="connsiteX28" fmla="*/ 848531 w 1197672"/>
              <a:gd name="connsiteY28" fmla="*/ 890062 h 989853"/>
              <a:gd name="connsiteX29" fmla="*/ 830887 w 1197672"/>
              <a:gd name="connsiteY29" fmla="*/ 908912 h 989853"/>
              <a:gd name="connsiteX30" fmla="*/ 813639 w 1197672"/>
              <a:gd name="connsiteY30" fmla="*/ 890062 h 989853"/>
              <a:gd name="connsiteX31" fmla="*/ 813639 w 1197672"/>
              <a:gd name="connsiteY31" fmla="*/ 731662 h 989853"/>
              <a:gd name="connsiteX32" fmla="*/ 830887 w 1197672"/>
              <a:gd name="connsiteY32" fmla="*/ 712416 h 989853"/>
              <a:gd name="connsiteX33" fmla="*/ 684514 w 1197672"/>
              <a:gd name="connsiteY33" fmla="*/ 710042 h 989853"/>
              <a:gd name="connsiteX34" fmla="*/ 767116 w 1197672"/>
              <a:gd name="connsiteY34" fmla="*/ 799449 h 989853"/>
              <a:gd name="connsiteX35" fmla="*/ 767116 w 1197672"/>
              <a:gd name="connsiteY35" fmla="*/ 890082 h 989853"/>
              <a:gd name="connsiteX36" fmla="*/ 749472 w 1197672"/>
              <a:gd name="connsiteY36" fmla="*/ 908932 h 989853"/>
              <a:gd name="connsiteX37" fmla="*/ 732224 w 1197672"/>
              <a:gd name="connsiteY37" fmla="*/ 890082 h 989853"/>
              <a:gd name="connsiteX38" fmla="*/ 732224 w 1197672"/>
              <a:gd name="connsiteY38" fmla="*/ 803068 h 989853"/>
              <a:gd name="connsiteX39" fmla="*/ 676088 w 1197672"/>
              <a:gd name="connsiteY39" fmla="*/ 742521 h 989853"/>
              <a:gd name="connsiteX40" fmla="*/ 615540 w 1197672"/>
              <a:gd name="connsiteY40" fmla="*/ 810288 h 989853"/>
              <a:gd name="connsiteX41" fmla="*/ 615540 w 1197672"/>
              <a:gd name="connsiteY41" fmla="*/ 890082 h 989853"/>
              <a:gd name="connsiteX42" fmla="*/ 597896 w 1197672"/>
              <a:gd name="connsiteY42" fmla="*/ 908932 h 989853"/>
              <a:gd name="connsiteX43" fmla="*/ 580648 w 1197672"/>
              <a:gd name="connsiteY43" fmla="*/ 890082 h 989853"/>
              <a:gd name="connsiteX44" fmla="*/ 580648 w 1197672"/>
              <a:gd name="connsiteY44" fmla="*/ 731286 h 989853"/>
              <a:gd name="connsiteX45" fmla="*/ 597896 w 1197672"/>
              <a:gd name="connsiteY45" fmla="*/ 712435 h 989853"/>
              <a:gd name="connsiteX46" fmla="*/ 615540 w 1197672"/>
              <a:gd name="connsiteY46" fmla="*/ 731286 h 989853"/>
              <a:gd name="connsiteX47" fmla="*/ 615540 w 1197672"/>
              <a:gd name="connsiteY47" fmla="*/ 740919 h 989853"/>
              <a:gd name="connsiteX48" fmla="*/ 616351 w 1197672"/>
              <a:gd name="connsiteY48" fmla="*/ 740919 h 989853"/>
              <a:gd name="connsiteX49" fmla="*/ 684514 w 1197672"/>
              <a:gd name="connsiteY49" fmla="*/ 710042 h 989853"/>
              <a:gd name="connsiteX50" fmla="*/ 101848 w 1197672"/>
              <a:gd name="connsiteY50" fmla="*/ 710042 h 989853"/>
              <a:gd name="connsiteX51" fmla="*/ 200097 w 1197672"/>
              <a:gd name="connsiteY51" fmla="*/ 801466 h 989853"/>
              <a:gd name="connsiteX52" fmla="*/ 200097 w 1197672"/>
              <a:gd name="connsiteY52" fmla="*/ 802257 h 989853"/>
              <a:gd name="connsiteX53" fmla="*/ 177646 w 1197672"/>
              <a:gd name="connsiteY53" fmla="*/ 824312 h 989853"/>
              <a:gd name="connsiteX54" fmla="*/ 36890 w 1197672"/>
              <a:gd name="connsiteY54" fmla="*/ 824312 h 989853"/>
              <a:gd name="connsiteX55" fmla="*/ 103866 w 1197672"/>
              <a:gd name="connsiteY55" fmla="*/ 878846 h 989853"/>
              <a:gd name="connsiteX56" fmla="*/ 157609 w 1197672"/>
              <a:gd name="connsiteY56" fmla="*/ 855981 h 989853"/>
              <a:gd name="connsiteX57" fmla="*/ 171237 w 1197672"/>
              <a:gd name="connsiteY57" fmla="*/ 849572 h 989853"/>
              <a:gd name="connsiteX58" fmla="*/ 188070 w 1197672"/>
              <a:gd name="connsiteY58" fmla="*/ 866009 h 989853"/>
              <a:gd name="connsiteX59" fmla="*/ 184470 w 1197672"/>
              <a:gd name="connsiteY59" fmla="*/ 876433 h 989853"/>
              <a:gd name="connsiteX60" fmla="*/ 103866 w 1197672"/>
              <a:gd name="connsiteY60" fmla="*/ 911326 h 989853"/>
              <a:gd name="connsiteX61" fmla="*/ 0 w 1197672"/>
              <a:gd name="connsiteY61" fmla="*/ 810684 h 989853"/>
              <a:gd name="connsiteX62" fmla="*/ 101848 w 1197672"/>
              <a:gd name="connsiteY62" fmla="*/ 710042 h 989853"/>
              <a:gd name="connsiteX63" fmla="*/ 331635 w 1197672"/>
              <a:gd name="connsiteY63" fmla="*/ 709963 h 989853"/>
              <a:gd name="connsiteX64" fmla="*/ 391786 w 1197672"/>
              <a:gd name="connsiteY64" fmla="*/ 743253 h 989853"/>
              <a:gd name="connsiteX65" fmla="*/ 392597 w 1197672"/>
              <a:gd name="connsiteY65" fmla="*/ 743253 h 989853"/>
              <a:gd name="connsiteX66" fmla="*/ 460364 w 1197672"/>
              <a:gd name="connsiteY66" fmla="*/ 709963 h 989853"/>
              <a:gd name="connsiteX67" fmla="*/ 534144 w 1197672"/>
              <a:gd name="connsiteY67" fmla="*/ 795433 h 989853"/>
              <a:gd name="connsiteX68" fmla="*/ 534144 w 1197672"/>
              <a:gd name="connsiteY68" fmla="*/ 890062 h 989853"/>
              <a:gd name="connsiteX69" fmla="*/ 516896 w 1197672"/>
              <a:gd name="connsiteY69" fmla="*/ 908912 h 989853"/>
              <a:gd name="connsiteX70" fmla="*/ 499252 w 1197672"/>
              <a:gd name="connsiteY70" fmla="*/ 890062 h 989853"/>
              <a:gd name="connsiteX71" fmla="*/ 499252 w 1197672"/>
              <a:gd name="connsiteY71" fmla="*/ 799429 h 989853"/>
              <a:gd name="connsiteX72" fmla="*/ 453936 w 1197672"/>
              <a:gd name="connsiteY72" fmla="*/ 742482 h 989853"/>
              <a:gd name="connsiteX73" fmla="*/ 404208 w 1197672"/>
              <a:gd name="connsiteY73" fmla="*/ 805838 h 989853"/>
              <a:gd name="connsiteX74" fmla="*/ 404208 w 1197672"/>
              <a:gd name="connsiteY74" fmla="*/ 890042 h 989853"/>
              <a:gd name="connsiteX75" fmla="*/ 386564 w 1197672"/>
              <a:gd name="connsiteY75" fmla="*/ 908893 h 989853"/>
              <a:gd name="connsiteX76" fmla="*/ 369316 w 1197672"/>
              <a:gd name="connsiteY76" fmla="*/ 890042 h 989853"/>
              <a:gd name="connsiteX77" fmla="*/ 369316 w 1197672"/>
              <a:gd name="connsiteY77" fmla="*/ 799409 h 989853"/>
              <a:gd name="connsiteX78" fmla="*/ 323604 w 1197672"/>
              <a:gd name="connsiteY78" fmla="*/ 742462 h 989853"/>
              <a:gd name="connsiteX79" fmla="*/ 273876 w 1197672"/>
              <a:gd name="connsiteY79" fmla="*/ 805818 h 989853"/>
              <a:gd name="connsiteX80" fmla="*/ 273876 w 1197672"/>
              <a:gd name="connsiteY80" fmla="*/ 890022 h 989853"/>
              <a:gd name="connsiteX81" fmla="*/ 256232 w 1197672"/>
              <a:gd name="connsiteY81" fmla="*/ 908873 h 989853"/>
              <a:gd name="connsiteX82" fmla="*/ 238984 w 1197672"/>
              <a:gd name="connsiteY82" fmla="*/ 890022 h 989853"/>
              <a:gd name="connsiteX83" fmla="*/ 238984 w 1197672"/>
              <a:gd name="connsiteY83" fmla="*/ 731622 h 989853"/>
              <a:gd name="connsiteX84" fmla="*/ 256232 w 1197672"/>
              <a:gd name="connsiteY84" fmla="*/ 712376 h 989853"/>
              <a:gd name="connsiteX85" fmla="*/ 273876 w 1197672"/>
              <a:gd name="connsiteY85" fmla="*/ 731622 h 989853"/>
              <a:gd name="connsiteX86" fmla="*/ 273876 w 1197672"/>
              <a:gd name="connsiteY86" fmla="*/ 736429 h 989853"/>
              <a:gd name="connsiteX87" fmla="*/ 274687 w 1197672"/>
              <a:gd name="connsiteY87" fmla="*/ 736429 h 989853"/>
              <a:gd name="connsiteX88" fmla="*/ 331635 w 1197672"/>
              <a:gd name="connsiteY88" fmla="*/ 709963 h 989853"/>
              <a:gd name="connsiteX89" fmla="*/ 830887 w 1197672"/>
              <a:gd name="connsiteY89" fmla="*/ 638952 h 989853"/>
              <a:gd name="connsiteX90" fmla="*/ 852942 w 1197672"/>
              <a:gd name="connsiteY90" fmla="*/ 661007 h 989853"/>
              <a:gd name="connsiteX91" fmla="*/ 830887 w 1197672"/>
              <a:gd name="connsiteY91" fmla="*/ 683062 h 989853"/>
              <a:gd name="connsiteX92" fmla="*/ 809228 w 1197672"/>
              <a:gd name="connsiteY92" fmla="*/ 661007 h 989853"/>
              <a:gd name="connsiteX93" fmla="*/ 830887 w 1197672"/>
              <a:gd name="connsiteY93" fmla="*/ 638952 h 989853"/>
              <a:gd name="connsiteX94" fmla="*/ 972435 w 1197672"/>
              <a:gd name="connsiteY94" fmla="*/ 620992 h 989853"/>
              <a:gd name="connsiteX95" fmla="*/ 1036997 w 1197672"/>
              <a:gd name="connsiteY95" fmla="*/ 654282 h 989853"/>
              <a:gd name="connsiteX96" fmla="*/ 1039410 w 1197672"/>
              <a:gd name="connsiteY96" fmla="*/ 663915 h 989853"/>
              <a:gd name="connsiteX97" fmla="*/ 1023369 w 1197672"/>
              <a:gd name="connsiteY97" fmla="*/ 680352 h 989853"/>
              <a:gd name="connsiteX98" fmla="*/ 1009325 w 1197672"/>
              <a:gd name="connsiteY98" fmla="*/ 672737 h 989853"/>
              <a:gd name="connsiteX99" fmla="*/ 974432 w 1197672"/>
              <a:gd name="connsiteY99" fmla="*/ 653491 h 989853"/>
              <a:gd name="connsiteX100" fmla="*/ 934753 w 1197672"/>
              <a:gd name="connsiteY100" fmla="*/ 695979 h 989853"/>
              <a:gd name="connsiteX101" fmla="*/ 934753 w 1197672"/>
              <a:gd name="connsiteY101" fmla="*/ 714829 h 989853"/>
              <a:gd name="connsiteX102" fmla="*/ 965057 w 1197672"/>
              <a:gd name="connsiteY102" fmla="*/ 714829 h 989853"/>
              <a:gd name="connsiteX103" fmla="*/ 982701 w 1197672"/>
              <a:gd name="connsiteY103" fmla="*/ 731267 h 989853"/>
              <a:gd name="connsiteX104" fmla="*/ 965057 w 1197672"/>
              <a:gd name="connsiteY104" fmla="*/ 747309 h 989853"/>
              <a:gd name="connsiteX105" fmla="*/ 934753 w 1197672"/>
              <a:gd name="connsiteY105" fmla="*/ 747309 h 989853"/>
              <a:gd name="connsiteX106" fmla="*/ 934753 w 1197672"/>
              <a:gd name="connsiteY106" fmla="*/ 890062 h 989853"/>
              <a:gd name="connsiteX107" fmla="*/ 917109 w 1197672"/>
              <a:gd name="connsiteY107" fmla="*/ 908913 h 989853"/>
              <a:gd name="connsiteX108" fmla="*/ 899861 w 1197672"/>
              <a:gd name="connsiteY108" fmla="*/ 890062 h 989853"/>
              <a:gd name="connsiteX109" fmla="*/ 899861 w 1197672"/>
              <a:gd name="connsiteY109" fmla="*/ 697185 h 989853"/>
              <a:gd name="connsiteX110" fmla="*/ 972435 w 1197672"/>
              <a:gd name="connsiteY110" fmla="*/ 620992 h 989853"/>
              <a:gd name="connsiteX111" fmla="*/ 57204 w 1197672"/>
              <a:gd name="connsiteY111" fmla="*/ 417374 h 989853"/>
              <a:gd name="connsiteX112" fmla="*/ 478522 w 1197672"/>
              <a:gd name="connsiteY112" fmla="*/ 417374 h 989853"/>
              <a:gd name="connsiteX113" fmla="*/ 534896 w 1197672"/>
              <a:gd name="connsiteY113" fmla="*/ 473748 h 989853"/>
              <a:gd name="connsiteX114" fmla="*/ 478522 w 1197672"/>
              <a:gd name="connsiteY114" fmla="*/ 530121 h 989853"/>
              <a:gd name="connsiteX115" fmla="*/ 57204 w 1197672"/>
              <a:gd name="connsiteY115" fmla="*/ 530121 h 989853"/>
              <a:gd name="connsiteX116" fmla="*/ 830 w 1197672"/>
              <a:gd name="connsiteY116" fmla="*/ 473748 h 989853"/>
              <a:gd name="connsiteX117" fmla="*/ 57204 w 1197672"/>
              <a:gd name="connsiteY117" fmla="*/ 417374 h 989853"/>
              <a:gd name="connsiteX118" fmla="*/ 57204 w 1197672"/>
              <a:gd name="connsiteY118" fmla="*/ 210671 h 989853"/>
              <a:gd name="connsiteX119" fmla="*/ 359841 w 1197672"/>
              <a:gd name="connsiteY119" fmla="*/ 210671 h 989853"/>
              <a:gd name="connsiteX120" fmla="*/ 416215 w 1197672"/>
              <a:gd name="connsiteY120" fmla="*/ 267045 h 989853"/>
              <a:gd name="connsiteX121" fmla="*/ 359841 w 1197672"/>
              <a:gd name="connsiteY121" fmla="*/ 323418 h 989853"/>
              <a:gd name="connsiteX122" fmla="*/ 57204 w 1197672"/>
              <a:gd name="connsiteY122" fmla="*/ 323418 h 989853"/>
              <a:gd name="connsiteX123" fmla="*/ 830 w 1197672"/>
              <a:gd name="connsiteY123" fmla="*/ 267045 h 989853"/>
              <a:gd name="connsiteX124" fmla="*/ 57204 w 1197672"/>
              <a:gd name="connsiteY124" fmla="*/ 210671 h 989853"/>
              <a:gd name="connsiteX125" fmla="*/ 934536 w 1197672"/>
              <a:gd name="connsiteY125" fmla="*/ 15895 h 989853"/>
              <a:gd name="connsiteX126" fmla="*/ 990909 w 1197672"/>
              <a:gd name="connsiteY126" fmla="*/ 72269 h 989853"/>
              <a:gd name="connsiteX127" fmla="*/ 990909 w 1197672"/>
              <a:gd name="connsiteY127" fmla="*/ 374906 h 989853"/>
              <a:gd name="connsiteX128" fmla="*/ 934536 w 1197672"/>
              <a:gd name="connsiteY128" fmla="*/ 431280 h 989853"/>
              <a:gd name="connsiteX129" fmla="*/ 878162 w 1197672"/>
              <a:gd name="connsiteY129" fmla="*/ 374906 h 989853"/>
              <a:gd name="connsiteX130" fmla="*/ 878162 w 1197672"/>
              <a:gd name="connsiteY130" fmla="*/ 72269 h 989853"/>
              <a:gd name="connsiteX131" fmla="*/ 934536 w 1197672"/>
              <a:gd name="connsiteY131" fmla="*/ 15895 h 989853"/>
              <a:gd name="connsiteX132" fmla="*/ 88872 w 1197672"/>
              <a:gd name="connsiteY132" fmla="*/ 3967 h 989853"/>
              <a:gd name="connsiteX133" fmla="*/ 475853 w 1197672"/>
              <a:gd name="connsiteY133" fmla="*/ 3967 h 989853"/>
              <a:gd name="connsiteX134" fmla="*/ 534877 w 1197672"/>
              <a:gd name="connsiteY134" fmla="*/ 58778 h 989853"/>
              <a:gd name="connsiteX135" fmla="*/ 477059 w 1197672"/>
              <a:gd name="connsiteY135" fmla="*/ 116734 h 989853"/>
              <a:gd name="connsiteX136" fmla="*/ 44762 w 1197672"/>
              <a:gd name="connsiteY136" fmla="*/ 116734 h 989853"/>
              <a:gd name="connsiteX137" fmla="*/ 7002 w 1197672"/>
              <a:gd name="connsiteY137" fmla="*/ 103046 h 989853"/>
              <a:gd name="connsiteX138" fmla="*/ 6231 w 1197672"/>
              <a:gd name="connsiteY138" fmla="*/ 77154 h 989853"/>
              <a:gd name="connsiteX139" fmla="*/ 75956 w 1197672"/>
              <a:gd name="connsiteY139" fmla="*/ 9189 h 989853"/>
              <a:gd name="connsiteX140" fmla="*/ 88872 w 1197672"/>
              <a:gd name="connsiteY140" fmla="*/ 3967 h 989853"/>
              <a:gd name="connsiteX141" fmla="*/ 727754 w 1197672"/>
              <a:gd name="connsiteY141" fmla="*/ 11 h 989853"/>
              <a:gd name="connsiteX142" fmla="*/ 784127 w 1197672"/>
              <a:gd name="connsiteY142" fmla="*/ 56385 h 989853"/>
              <a:gd name="connsiteX143" fmla="*/ 784127 w 1197672"/>
              <a:gd name="connsiteY143" fmla="*/ 477703 h 989853"/>
              <a:gd name="connsiteX144" fmla="*/ 727754 w 1197672"/>
              <a:gd name="connsiteY144" fmla="*/ 534077 h 989853"/>
              <a:gd name="connsiteX145" fmla="*/ 671380 w 1197672"/>
              <a:gd name="connsiteY145" fmla="*/ 477703 h 989853"/>
              <a:gd name="connsiteX146" fmla="*/ 671380 w 1197672"/>
              <a:gd name="connsiteY146" fmla="*/ 56385 h 989853"/>
              <a:gd name="connsiteX147" fmla="*/ 727754 w 1197672"/>
              <a:gd name="connsiteY147" fmla="*/ 11 h 989853"/>
              <a:gd name="connsiteX148" fmla="*/ 1111332 w 1197672"/>
              <a:gd name="connsiteY148" fmla="*/ 7 h 989853"/>
              <a:gd name="connsiteX149" fmla="*/ 1124485 w 1197672"/>
              <a:gd name="connsiteY149" fmla="*/ 5392 h 989853"/>
              <a:gd name="connsiteX150" fmla="*/ 1192450 w 1197672"/>
              <a:gd name="connsiteY150" fmla="*/ 75117 h 989853"/>
              <a:gd name="connsiteX151" fmla="*/ 1197672 w 1197672"/>
              <a:gd name="connsiteY151" fmla="*/ 88033 h 989853"/>
              <a:gd name="connsiteX152" fmla="*/ 1197672 w 1197672"/>
              <a:gd name="connsiteY152" fmla="*/ 475014 h 989853"/>
              <a:gd name="connsiteX153" fmla="*/ 1142861 w 1197672"/>
              <a:gd name="connsiteY153" fmla="*/ 534038 h 989853"/>
              <a:gd name="connsiteX154" fmla="*/ 1084905 w 1197672"/>
              <a:gd name="connsiteY154" fmla="*/ 476220 h 989853"/>
              <a:gd name="connsiteX155" fmla="*/ 1084905 w 1197672"/>
              <a:gd name="connsiteY155" fmla="*/ 43923 h 989853"/>
              <a:gd name="connsiteX156" fmla="*/ 1098593 w 1197672"/>
              <a:gd name="connsiteY156" fmla="*/ 6163 h 989853"/>
              <a:gd name="connsiteX157" fmla="*/ 1111332 w 1197672"/>
              <a:gd name="connsiteY157" fmla="*/ 7 h 98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</a:cxnLst>
            <a:rect l="l" t="t" r="r" b="b"/>
            <a:pathLst>
              <a:path w="1197672" h="989853">
                <a:moveTo>
                  <a:pt x="101848" y="742501"/>
                </a:moveTo>
                <a:cubicBezTo>
                  <a:pt x="68578" y="742501"/>
                  <a:pt x="44505" y="762539"/>
                  <a:pt x="37701" y="793020"/>
                </a:cubicBezTo>
                <a:lnTo>
                  <a:pt x="166015" y="793020"/>
                </a:lnTo>
                <a:cubicBezTo>
                  <a:pt x="159191" y="762539"/>
                  <a:pt x="135138" y="742501"/>
                  <a:pt x="101848" y="742501"/>
                </a:cubicBezTo>
                <a:close/>
                <a:moveTo>
                  <a:pt x="1032982" y="716391"/>
                </a:moveTo>
                <a:cubicBezTo>
                  <a:pt x="1043802" y="716391"/>
                  <a:pt x="1050230" y="723611"/>
                  <a:pt x="1050230" y="735637"/>
                </a:cubicBezTo>
                <a:lnTo>
                  <a:pt x="1050230" y="817448"/>
                </a:lnTo>
                <a:cubicBezTo>
                  <a:pt x="1050230" y="857147"/>
                  <a:pt x="1069476" y="877719"/>
                  <a:pt x="1105575" y="877995"/>
                </a:cubicBezTo>
                <a:cubicBezTo>
                  <a:pt x="1138193" y="878253"/>
                  <a:pt x="1161929" y="844626"/>
                  <a:pt x="1161771" y="816163"/>
                </a:cubicBezTo>
                <a:cubicBezTo>
                  <a:pt x="1161573" y="779351"/>
                  <a:pt x="1161771" y="735637"/>
                  <a:pt x="1161771" y="735637"/>
                </a:cubicBezTo>
                <a:cubicBezTo>
                  <a:pt x="1161771" y="723611"/>
                  <a:pt x="1168595" y="716391"/>
                  <a:pt x="1179019" y="716391"/>
                </a:cubicBezTo>
                <a:cubicBezTo>
                  <a:pt x="1190254" y="716371"/>
                  <a:pt x="1196663" y="723591"/>
                  <a:pt x="1196663" y="735617"/>
                </a:cubicBezTo>
                <a:lnTo>
                  <a:pt x="1196663" y="894809"/>
                </a:lnTo>
                <a:cubicBezTo>
                  <a:pt x="1196663" y="954149"/>
                  <a:pt x="1160169" y="989853"/>
                  <a:pt x="1100413" y="989853"/>
                </a:cubicBezTo>
                <a:cubicBezTo>
                  <a:pt x="1064729" y="989853"/>
                  <a:pt x="1035454" y="979824"/>
                  <a:pt x="1019413" y="958976"/>
                </a:cubicBezTo>
                <a:cubicBezTo>
                  <a:pt x="1017415" y="956167"/>
                  <a:pt x="1015793" y="952152"/>
                  <a:pt x="1015793" y="947740"/>
                </a:cubicBezTo>
                <a:cubicBezTo>
                  <a:pt x="1015793" y="938108"/>
                  <a:pt x="1022617" y="930907"/>
                  <a:pt x="1033041" y="930907"/>
                </a:cubicBezTo>
                <a:cubicBezTo>
                  <a:pt x="1038659" y="930907"/>
                  <a:pt x="1041863" y="932905"/>
                  <a:pt x="1045879" y="936921"/>
                </a:cubicBezTo>
                <a:cubicBezTo>
                  <a:pt x="1059112" y="950154"/>
                  <a:pt x="1075945" y="957373"/>
                  <a:pt x="1099621" y="957373"/>
                </a:cubicBezTo>
                <a:cubicBezTo>
                  <a:pt x="1138529" y="957373"/>
                  <a:pt x="1161771" y="934112"/>
                  <a:pt x="1161771" y="896431"/>
                </a:cubicBezTo>
                <a:lnTo>
                  <a:pt x="1161771" y="881576"/>
                </a:lnTo>
                <a:lnTo>
                  <a:pt x="1160960" y="881576"/>
                </a:lnTo>
                <a:cubicBezTo>
                  <a:pt x="1146520" y="901217"/>
                  <a:pt x="1127215" y="910475"/>
                  <a:pt x="1097149" y="910475"/>
                </a:cubicBezTo>
                <a:cubicBezTo>
                  <a:pt x="1044217" y="910475"/>
                  <a:pt x="1015338" y="879202"/>
                  <a:pt x="1015338" y="821048"/>
                </a:cubicBezTo>
                <a:lnTo>
                  <a:pt x="1015338" y="735637"/>
                </a:lnTo>
                <a:cubicBezTo>
                  <a:pt x="1015338" y="723611"/>
                  <a:pt x="1022162" y="716391"/>
                  <a:pt x="1032982" y="716391"/>
                </a:cubicBezTo>
                <a:close/>
                <a:moveTo>
                  <a:pt x="830887" y="712416"/>
                </a:moveTo>
                <a:cubicBezTo>
                  <a:pt x="842123" y="712416"/>
                  <a:pt x="848531" y="719636"/>
                  <a:pt x="848531" y="731662"/>
                </a:cubicBezTo>
                <a:lnTo>
                  <a:pt x="848531" y="890062"/>
                </a:lnTo>
                <a:cubicBezTo>
                  <a:pt x="848531" y="901693"/>
                  <a:pt x="842123" y="908912"/>
                  <a:pt x="830887" y="908912"/>
                </a:cubicBezTo>
                <a:cubicBezTo>
                  <a:pt x="820068" y="908912"/>
                  <a:pt x="813639" y="901693"/>
                  <a:pt x="813639" y="890062"/>
                </a:cubicBezTo>
                <a:lnTo>
                  <a:pt x="813639" y="731662"/>
                </a:lnTo>
                <a:cubicBezTo>
                  <a:pt x="813639" y="719636"/>
                  <a:pt x="820048" y="712416"/>
                  <a:pt x="830887" y="712416"/>
                </a:cubicBezTo>
                <a:close/>
                <a:moveTo>
                  <a:pt x="684514" y="710042"/>
                </a:moveTo>
                <a:cubicBezTo>
                  <a:pt x="738257" y="710022"/>
                  <a:pt x="767116" y="741295"/>
                  <a:pt x="767116" y="799449"/>
                </a:cubicBezTo>
                <a:lnTo>
                  <a:pt x="767116" y="890082"/>
                </a:lnTo>
                <a:cubicBezTo>
                  <a:pt x="767116" y="901712"/>
                  <a:pt x="760292" y="908932"/>
                  <a:pt x="749472" y="908932"/>
                </a:cubicBezTo>
                <a:cubicBezTo>
                  <a:pt x="738652" y="908932"/>
                  <a:pt x="732224" y="901712"/>
                  <a:pt x="732224" y="890082"/>
                </a:cubicBezTo>
                <a:lnTo>
                  <a:pt x="732224" y="803068"/>
                </a:lnTo>
                <a:cubicBezTo>
                  <a:pt x="732224" y="763370"/>
                  <a:pt x="712978" y="742521"/>
                  <a:pt x="676088" y="742521"/>
                </a:cubicBezTo>
                <a:cubicBezTo>
                  <a:pt x="638802" y="742521"/>
                  <a:pt x="615540" y="768176"/>
                  <a:pt x="615540" y="810288"/>
                </a:cubicBezTo>
                <a:lnTo>
                  <a:pt x="615540" y="890082"/>
                </a:lnTo>
                <a:cubicBezTo>
                  <a:pt x="615540" y="901712"/>
                  <a:pt x="609132" y="908932"/>
                  <a:pt x="597896" y="908932"/>
                </a:cubicBezTo>
                <a:cubicBezTo>
                  <a:pt x="587077" y="908932"/>
                  <a:pt x="580648" y="901712"/>
                  <a:pt x="580648" y="890082"/>
                </a:cubicBezTo>
                <a:lnTo>
                  <a:pt x="580648" y="731286"/>
                </a:lnTo>
                <a:cubicBezTo>
                  <a:pt x="580648" y="719655"/>
                  <a:pt x="587057" y="712435"/>
                  <a:pt x="597896" y="712435"/>
                </a:cubicBezTo>
                <a:cubicBezTo>
                  <a:pt x="609132" y="712435"/>
                  <a:pt x="615540" y="719655"/>
                  <a:pt x="615540" y="731286"/>
                </a:cubicBezTo>
                <a:lnTo>
                  <a:pt x="615540" y="740919"/>
                </a:lnTo>
                <a:lnTo>
                  <a:pt x="616351" y="740919"/>
                </a:lnTo>
                <a:cubicBezTo>
                  <a:pt x="630791" y="721277"/>
                  <a:pt x="654052" y="710042"/>
                  <a:pt x="684514" y="710042"/>
                </a:cubicBezTo>
                <a:close/>
                <a:moveTo>
                  <a:pt x="101848" y="710042"/>
                </a:moveTo>
                <a:cubicBezTo>
                  <a:pt x="158380" y="710042"/>
                  <a:pt x="200097" y="750137"/>
                  <a:pt x="200097" y="801466"/>
                </a:cubicBezTo>
                <a:lnTo>
                  <a:pt x="200097" y="802257"/>
                </a:lnTo>
                <a:cubicBezTo>
                  <a:pt x="200097" y="816282"/>
                  <a:pt x="191670" y="824312"/>
                  <a:pt x="177646" y="824312"/>
                </a:cubicBezTo>
                <a:lnTo>
                  <a:pt x="36890" y="824312"/>
                </a:lnTo>
                <a:cubicBezTo>
                  <a:pt x="42508" y="857187"/>
                  <a:pt x="67371" y="878846"/>
                  <a:pt x="103866" y="878846"/>
                </a:cubicBezTo>
                <a:cubicBezTo>
                  <a:pt x="127523" y="878846"/>
                  <a:pt x="145978" y="869629"/>
                  <a:pt x="157609" y="855981"/>
                </a:cubicBezTo>
                <a:cubicBezTo>
                  <a:pt x="161209" y="851965"/>
                  <a:pt x="165620" y="849572"/>
                  <a:pt x="171237" y="849572"/>
                </a:cubicBezTo>
                <a:cubicBezTo>
                  <a:pt x="181266" y="849572"/>
                  <a:pt x="188070" y="856396"/>
                  <a:pt x="188070" y="866009"/>
                </a:cubicBezTo>
                <a:cubicBezTo>
                  <a:pt x="188070" y="869609"/>
                  <a:pt x="186864" y="873229"/>
                  <a:pt x="184470" y="876433"/>
                </a:cubicBezTo>
                <a:cubicBezTo>
                  <a:pt x="166431" y="898093"/>
                  <a:pt x="137947" y="911326"/>
                  <a:pt x="103866" y="911326"/>
                </a:cubicBezTo>
                <a:cubicBezTo>
                  <a:pt x="41301" y="911326"/>
                  <a:pt x="0" y="870816"/>
                  <a:pt x="0" y="810684"/>
                </a:cubicBezTo>
                <a:cubicBezTo>
                  <a:pt x="0" y="750928"/>
                  <a:pt x="41301" y="710042"/>
                  <a:pt x="101848" y="710042"/>
                </a:cubicBezTo>
                <a:close/>
                <a:moveTo>
                  <a:pt x="331635" y="709963"/>
                </a:moveTo>
                <a:cubicBezTo>
                  <a:pt x="360098" y="709963"/>
                  <a:pt x="380551" y="721594"/>
                  <a:pt x="391786" y="743253"/>
                </a:cubicBezTo>
                <a:lnTo>
                  <a:pt x="392597" y="743253"/>
                </a:lnTo>
                <a:cubicBezTo>
                  <a:pt x="405830" y="722009"/>
                  <a:pt x="428696" y="709963"/>
                  <a:pt x="460364" y="709963"/>
                </a:cubicBezTo>
                <a:cubicBezTo>
                  <a:pt x="509676" y="710022"/>
                  <a:pt x="534144" y="739693"/>
                  <a:pt x="534144" y="795433"/>
                </a:cubicBezTo>
                <a:lnTo>
                  <a:pt x="534144" y="890062"/>
                </a:lnTo>
                <a:cubicBezTo>
                  <a:pt x="534144" y="901693"/>
                  <a:pt x="527736" y="908912"/>
                  <a:pt x="516896" y="908912"/>
                </a:cubicBezTo>
                <a:cubicBezTo>
                  <a:pt x="505661" y="908912"/>
                  <a:pt x="499252" y="901693"/>
                  <a:pt x="499252" y="890062"/>
                </a:cubicBezTo>
                <a:lnTo>
                  <a:pt x="499252" y="799429"/>
                </a:lnTo>
                <a:cubicBezTo>
                  <a:pt x="499252" y="762143"/>
                  <a:pt x="483606" y="742482"/>
                  <a:pt x="453936" y="742482"/>
                </a:cubicBezTo>
                <a:cubicBezTo>
                  <a:pt x="423059" y="742482"/>
                  <a:pt x="404208" y="766534"/>
                  <a:pt x="404208" y="805838"/>
                </a:cubicBezTo>
                <a:lnTo>
                  <a:pt x="404208" y="890042"/>
                </a:lnTo>
                <a:cubicBezTo>
                  <a:pt x="404208" y="901673"/>
                  <a:pt x="397799" y="908893"/>
                  <a:pt x="386564" y="908893"/>
                </a:cubicBezTo>
                <a:cubicBezTo>
                  <a:pt x="376140" y="908893"/>
                  <a:pt x="369316" y="901673"/>
                  <a:pt x="369316" y="890042"/>
                </a:cubicBezTo>
                <a:lnTo>
                  <a:pt x="369316" y="799409"/>
                </a:lnTo>
                <a:cubicBezTo>
                  <a:pt x="369316" y="762123"/>
                  <a:pt x="353670" y="742462"/>
                  <a:pt x="323604" y="742462"/>
                </a:cubicBezTo>
                <a:cubicBezTo>
                  <a:pt x="292727" y="742462"/>
                  <a:pt x="273876" y="766515"/>
                  <a:pt x="273876" y="805818"/>
                </a:cubicBezTo>
                <a:lnTo>
                  <a:pt x="273876" y="890022"/>
                </a:lnTo>
                <a:cubicBezTo>
                  <a:pt x="273876" y="901653"/>
                  <a:pt x="267468" y="908873"/>
                  <a:pt x="256232" y="908873"/>
                </a:cubicBezTo>
                <a:cubicBezTo>
                  <a:pt x="245413" y="908873"/>
                  <a:pt x="238984" y="901653"/>
                  <a:pt x="238984" y="890022"/>
                </a:cubicBezTo>
                <a:lnTo>
                  <a:pt x="238984" y="731622"/>
                </a:lnTo>
                <a:cubicBezTo>
                  <a:pt x="238984" y="719596"/>
                  <a:pt x="245393" y="712376"/>
                  <a:pt x="256232" y="712376"/>
                </a:cubicBezTo>
                <a:cubicBezTo>
                  <a:pt x="267468" y="712376"/>
                  <a:pt x="273876" y="719596"/>
                  <a:pt x="273876" y="731622"/>
                </a:cubicBezTo>
                <a:lnTo>
                  <a:pt x="273876" y="736429"/>
                </a:lnTo>
                <a:lnTo>
                  <a:pt x="274687" y="736429"/>
                </a:lnTo>
                <a:cubicBezTo>
                  <a:pt x="287109" y="719181"/>
                  <a:pt x="307166" y="709963"/>
                  <a:pt x="331635" y="709963"/>
                </a:cubicBezTo>
                <a:close/>
                <a:moveTo>
                  <a:pt x="830887" y="638952"/>
                </a:moveTo>
                <a:cubicBezTo>
                  <a:pt x="844516" y="638952"/>
                  <a:pt x="852942" y="648170"/>
                  <a:pt x="852942" y="661007"/>
                </a:cubicBezTo>
                <a:cubicBezTo>
                  <a:pt x="852942" y="673844"/>
                  <a:pt x="844516" y="683062"/>
                  <a:pt x="830887" y="683062"/>
                </a:cubicBezTo>
                <a:cubicBezTo>
                  <a:pt x="817654" y="683062"/>
                  <a:pt x="809228" y="673844"/>
                  <a:pt x="809228" y="661007"/>
                </a:cubicBezTo>
                <a:cubicBezTo>
                  <a:pt x="809228" y="648170"/>
                  <a:pt x="817654" y="638952"/>
                  <a:pt x="830887" y="638952"/>
                </a:cubicBezTo>
                <a:close/>
                <a:moveTo>
                  <a:pt x="972435" y="620992"/>
                </a:moveTo>
                <a:cubicBezTo>
                  <a:pt x="1002520" y="620992"/>
                  <a:pt x="1025367" y="633018"/>
                  <a:pt x="1036997" y="654282"/>
                </a:cubicBezTo>
                <a:cubicBezTo>
                  <a:pt x="1038599" y="657486"/>
                  <a:pt x="1039410" y="660295"/>
                  <a:pt x="1039410" y="663915"/>
                </a:cubicBezTo>
                <a:cubicBezTo>
                  <a:pt x="1039410" y="673944"/>
                  <a:pt x="1032586" y="680352"/>
                  <a:pt x="1023369" y="680352"/>
                </a:cubicBezTo>
                <a:cubicBezTo>
                  <a:pt x="1017356" y="680352"/>
                  <a:pt x="1012134" y="677544"/>
                  <a:pt x="1009325" y="672737"/>
                </a:cubicBezTo>
                <a:cubicBezTo>
                  <a:pt x="1002501" y="661502"/>
                  <a:pt x="990870" y="653491"/>
                  <a:pt x="974432" y="653491"/>
                </a:cubicBezTo>
                <a:cubicBezTo>
                  <a:pt x="949589" y="653471"/>
                  <a:pt x="934753" y="669117"/>
                  <a:pt x="934753" y="695979"/>
                </a:cubicBezTo>
                <a:lnTo>
                  <a:pt x="934753" y="714829"/>
                </a:lnTo>
                <a:lnTo>
                  <a:pt x="965057" y="714829"/>
                </a:lnTo>
                <a:cubicBezTo>
                  <a:pt x="975876" y="714829"/>
                  <a:pt x="982701" y="721238"/>
                  <a:pt x="982701" y="731267"/>
                </a:cubicBezTo>
                <a:cubicBezTo>
                  <a:pt x="982701" y="741295"/>
                  <a:pt x="975876" y="747309"/>
                  <a:pt x="965057" y="747309"/>
                </a:cubicBezTo>
                <a:lnTo>
                  <a:pt x="934753" y="747309"/>
                </a:lnTo>
                <a:lnTo>
                  <a:pt x="934753" y="890062"/>
                </a:lnTo>
                <a:cubicBezTo>
                  <a:pt x="934753" y="901693"/>
                  <a:pt x="928345" y="908913"/>
                  <a:pt x="917109" y="908913"/>
                </a:cubicBezTo>
                <a:cubicBezTo>
                  <a:pt x="906290" y="908913"/>
                  <a:pt x="899861" y="901693"/>
                  <a:pt x="899861" y="890062"/>
                </a:cubicBezTo>
                <a:lnTo>
                  <a:pt x="899861" y="697185"/>
                </a:lnTo>
                <a:cubicBezTo>
                  <a:pt x="899861" y="649476"/>
                  <a:pt x="926723" y="620992"/>
                  <a:pt x="972435" y="620992"/>
                </a:cubicBezTo>
                <a:close/>
                <a:moveTo>
                  <a:pt x="57204" y="417374"/>
                </a:moveTo>
                <a:lnTo>
                  <a:pt x="478522" y="417374"/>
                </a:lnTo>
                <a:cubicBezTo>
                  <a:pt x="509656" y="417374"/>
                  <a:pt x="534896" y="442614"/>
                  <a:pt x="534896" y="473748"/>
                </a:cubicBezTo>
                <a:cubicBezTo>
                  <a:pt x="534896" y="504882"/>
                  <a:pt x="509656" y="530121"/>
                  <a:pt x="478522" y="530121"/>
                </a:cubicBezTo>
                <a:lnTo>
                  <a:pt x="57204" y="530121"/>
                </a:lnTo>
                <a:cubicBezTo>
                  <a:pt x="26070" y="530121"/>
                  <a:pt x="830" y="504882"/>
                  <a:pt x="830" y="473748"/>
                </a:cubicBezTo>
                <a:cubicBezTo>
                  <a:pt x="830" y="442614"/>
                  <a:pt x="26070" y="417374"/>
                  <a:pt x="57204" y="417374"/>
                </a:cubicBezTo>
                <a:close/>
                <a:moveTo>
                  <a:pt x="57204" y="210671"/>
                </a:moveTo>
                <a:lnTo>
                  <a:pt x="359841" y="210671"/>
                </a:lnTo>
                <a:cubicBezTo>
                  <a:pt x="390975" y="210671"/>
                  <a:pt x="416215" y="235911"/>
                  <a:pt x="416215" y="267045"/>
                </a:cubicBezTo>
                <a:cubicBezTo>
                  <a:pt x="416215" y="298179"/>
                  <a:pt x="390975" y="323418"/>
                  <a:pt x="359841" y="323418"/>
                </a:cubicBezTo>
                <a:lnTo>
                  <a:pt x="57204" y="323418"/>
                </a:lnTo>
                <a:cubicBezTo>
                  <a:pt x="26070" y="323418"/>
                  <a:pt x="830" y="298179"/>
                  <a:pt x="830" y="267045"/>
                </a:cubicBezTo>
                <a:cubicBezTo>
                  <a:pt x="830" y="235911"/>
                  <a:pt x="26070" y="210671"/>
                  <a:pt x="57204" y="210671"/>
                </a:cubicBezTo>
                <a:close/>
                <a:moveTo>
                  <a:pt x="934536" y="15895"/>
                </a:moveTo>
                <a:cubicBezTo>
                  <a:pt x="965670" y="15895"/>
                  <a:pt x="990909" y="41135"/>
                  <a:pt x="990909" y="72269"/>
                </a:cubicBezTo>
                <a:lnTo>
                  <a:pt x="990909" y="374906"/>
                </a:lnTo>
                <a:cubicBezTo>
                  <a:pt x="990909" y="406040"/>
                  <a:pt x="965670" y="431280"/>
                  <a:pt x="934536" y="431280"/>
                </a:cubicBezTo>
                <a:cubicBezTo>
                  <a:pt x="903402" y="431280"/>
                  <a:pt x="878162" y="406040"/>
                  <a:pt x="878162" y="374906"/>
                </a:cubicBezTo>
                <a:lnTo>
                  <a:pt x="878162" y="72269"/>
                </a:lnTo>
                <a:cubicBezTo>
                  <a:pt x="878162" y="41135"/>
                  <a:pt x="903402" y="15895"/>
                  <a:pt x="934536" y="15895"/>
                </a:cubicBezTo>
                <a:close/>
                <a:moveTo>
                  <a:pt x="88872" y="3967"/>
                </a:moveTo>
                <a:lnTo>
                  <a:pt x="475853" y="3967"/>
                </a:lnTo>
                <a:cubicBezTo>
                  <a:pt x="507382" y="3967"/>
                  <a:pt x="534006" y="28040"/>
                  <a:pt x="534877" y="58778"/>
                </a:cubicBezTo>
                <a:cubicBezTo>
                  <a:pt x="535767" y="90624"/>
                  <a:pt x="509538" y="116734"/>
                  <a:pt x="477059" y="116734"/>
                </a:cubicBezTo>
                <a:lnTo>
                  <a:pt x="44762" y="116734"/>
                </a:lnTo>
                <a:cubicBezTo>
                  <a:pt x="30323" y="116734"/>
                  <a:pt x="17130" y="111571"/>
                  <a:pt x="7002" y="103046"/>
                </a:cubicBezTo>
                <a:cubicBezTo>
                  <a:pt x="-950" y="96360"/>
                  <a:pt x="-1207" y="84393"/>
                  <a:pt x="6231" y="77154"/>
                </a:cubicBezTo>
                <a:lnTo>
                  <a:pt x="75956" y="9189"/>
                </a:lnTo>
                <a:cubicBezTo>
                  <a:pt x="79378" y="5846"/>
                  <a:pt x="84026" y="3967"/>
                  <a:pt x="88872" y="3967"/>
                </a:cubicBezTo>
                <a:close/>
                <a:moveTo>
                  <a:pt x="727754" y="11"/>
                </a:moveTo>
                <a:cubicBezTo>
                  <a:pt x="758888" y="11"/>
                  <a:pt x="784127" y="25251"/>
                  <a:pt x="784127" y="56385"/>
                </a:cubicBezTo>
                <a:lnTo>
                  <a:pt x="784127" y="477703"/>
                </a:lnTo>
                <a:cubicBezTo>
                  <a:pt x="784127" y="508837"/>
                  <a:pt x="758888" y="534077"/>
                  <a:pt x="727754" y="534077"/>
                </a:cubicBezTo>
                <a:cubicBezTo>
                  <a:pt x="696620" y="534077"/>
                  <a:pt x="671380" y="508837"/>
                  <a:pt x="671380" y="477703"/>
                </a:cubicBezTo>
                <a:lnTo>
                  <a:pt x="671380" y="56385"/>
                </a:lnTo>
                <a:cubicBezTo>
                  <a:pt x="671380" y="25251"/>
                  <a:pt x="696620" y="11"/>
                  <a:pt x="727754" y="11"/>
                </a:cubicBezTo>
                <a:close/>
                <a:moveTo>
                  <a:pt x="1111332" y="7"/>
                </a:moveTo>
                <a:cubicBezTo>
                  <a:pt x="1116064" y="-122"/>
                  <a:pt x="1120866" y="1673"/>
                  <a:pt x="1124485" y="5392"/>
                </a:cubicBezTo>
                <a:lnTo>
                  <a:pt x="1192450" y="75117"/>
                </a:lnTo>
                <a:cubicBezTo>
                  <a:pt x="1195793" y="78539"/>
                  <a:pt x="1197672" y="83187"/>
                  <a:pt x="1197672" y="88033"/>
                </a:cubicBezTo>
                <a:lnTo>
                  <a:pt x="1197672" y="475014"/>
                </a:lnTo>
                <a:cubicBezTo>
                  <a:pt x="1197672" y="506543"/>
                  <a:pt x="1173580" y="533187"/>
                  <a:pt x="1142861" y="534038"/>
                </a:cubicBezTo>
                <a:cubicBezTo>
                  <a:pt x="1111015" y="534928"/>
                  <a:pt x="1084905" y="508699"/>
                  <a:pt x="1084905" y="476220"/>
                </a:cubicBezTo>
                <a:lnTo>
                  <a:pt x="1084905" y="43923"/>
                </a:lnTo>
                <a:cubicBezTo>
                  <a:pt x="1084905" y="29484"/>
                  <a:pt x="1090068" y="16291"/>
                  <a:pt x="1098593" y="6163"/>
                </a:cubicBezTo>
                <a:cubicBezTo>
                  <a:pt x="1101936" y="2187"/>
                  <a:pt x="1106600" y="135"/>
                  <a:pt x="1111332" y="7"/>
                </a:cubicBezTo>
                <a:close/>
              </a:path>
            </a:pathLst>
          </a:custGeom>
          <a:solidFill>
            <a:schemeClr val="tx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30E1E1-2128-CD91-F87F-E8F264C092AB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852488" y="5804160"/>
            <a:ext cx="1464486" cy="195814"/>
          </a:xfrm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fld id="{969431A9-D90C-184C-955A-A31E2C45D204}" type="datetime3">
              <a:rPr lang="en-US"/>
              <a:pPr/>
              <a:t>10 September 2026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985483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urple and white wavy lines on a dark background&#10;&#10;Description automatically generated">
            <a:extLst>
              <a:ext uri="{FF2B5EF4-FFF2-40B4-BE49-F238E27FC236}">
                <a16:creationId xmlns:a16="http://schemas.microsoft.com/office/drawing/2014/main" id="{DFB77D62-039C-1085-AF9C-8B36AA2560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6" name="Freihandform: Form 16">
            <a:extLst>
              <a:ext uri="{FF2B5EF4-FFF2-40B4-BE49-F238E27FC236}">
                <a16:creationId xmlns:a16="http://schemas.microsoft.com/office/drawing/2014/main" id="{CB11859C-62F0-CBA8-0443-7E705FE60A56}"/>
              </a:ext>
            </a:extLst>
          </p:cNvPr>
          <p:cNvSpPr/>
          <p:nvPr userDrawn="1"/>
        </p:nvSpPr>
        <p:spPr>
          <a:xfrm>
            <a:off x="852488" y="778518"/>
            <a:ext cx="533353" cy="440806"/>
          </a:xfrm>
          <a:custGeom>
            <a:avLst/>
            <a:gdLst>
              <a:gd name="connsiteX0" fmla="*/ 101848 w 1197672"/>
              <a:gd name="connsiteY0" fmla="*/ 742501 h 989853"/>
              <a:gd name="connsiteX1" fmla="*/ 37701 w 1197672"/>
              <a:gd name="connsiteY1" fmla="*/ 793020 h 989853"/>
              <a:gd name="connsiteX2" fmla="*/ 166015 w 1197672"/>
              <a:gd name="connsiteY2" fmla="*/ 793020 h 989853"/>
              <a:gd name="connsiteX3" fmla="*/ 101848 w 1197672"/>
              <a:gd name="connsiteY3" fmla="*/ 742501 h 989853"/>
              <a:gd name="connsiteX4" fmla="*/ 1032982 w 1197672"/>
              <a:gd name="connsiteY4" fmla="*/ 716391 h 989853"/>
              <a:gd name="connsiteX5" fmla="*/ 1050230 w 1197672"/>
              <a:gd name="connsiteY5" fmla="*/ 735637 h 989853"/>
              <a:gd name="connsiteX6" fmla="*/ 1050230 w 1197672"/>
              <a:gd name="connsiteY6" fmla="*/ 817448 h 989853"/>
              <a:gd name="connsiteX7" fmla="*/ 1105575 w 1197672"/>
              <a:gd name="connsiteY7" fmla="*/ 877995 h 989853"/>
              <a:gd name="connsiteX8" fmla="*/ 1161771 w 1197672"/>
              <a:gd name="connsiteY8" fmla="*/ 816163 h 989853"/>
              <a:gd name="connsiteX9" fmla="*/ 1161771 w 1197672"/>
              <a:gd name="connsiteY9" fmla="*/ 735637 h 989853"/>
              <a:gd name="connsiteX10" fmla="*/ 1179019 w 1197672"/>
              <a:gd name="connsiteY10" fmla="*/ 716391 h 989853"/>
              <a:gd name="connsiteX11" fmla="*/ 1196663 w 1197672"/>
              <a:gd name="connsiteY11" fmla="*/ 735617 h 989853"/>
              <a:gd name="connsiteX12" fmla="*/ 1196663 w 1197672"/>
              <a:gd name="connsiteY12" fmla="*/ 894809 h 989853"/>
              <a:gd name="connsiteX13" fmla="*/ 1100413 w 1197672"/>
              <a:gd name="connsiteY13" fmla="*/ 989853 h 989853"/>
              <a:gd name="connsiteX14" fmla="*/ 1019413 w 1197672"/>
              <a:gd name="connsiteY14" fmla="*/ 958976 h 989853"/>
              <a:gd name="connsiteX15" fmla="*/ 1015793 w 1197672"/>
              <a:gd name="connsiteY15" fmla="*/ 947740 h 989853"/>
              <a:gd name="connsiteX16" fmla="*/ 1033041 w 1197672"/>
              <a:gd name="connsiteY16" fmla="*/ 930907 h 989853"/>
              <a:gd name="connsiteX17" fmla="*/ 1045879 w 1197672"/>
              <a:gd name="connsiteY17" fmla="*/ 936921 h 989853"/>
              <a:gd name="connsiteX18" fmla="*/ 1099621 w 1197672"/>
              <a:gd name="connsiteY18" fmla="*/ 957373 h 989853"/>
              <a:gd name="connsiteX19" fmla="*/ 1161771 w 1197672"/>
              <a:gd name="connsiteY19" fmla="*/ 896431 h 989853"/>
              <a:gd name="connsiteX20" fmla="*/ 1161771 w 1197672"/>
              <a:gd name="connsiteY20" fmla="*/ 881576 h 989853"/>
              <a:gd name="connsiteX21" fmla="*/ 1160960 w 1197672"/>
              <a:gd name="connsiteY21" fmla="*/ 881576 h 989853"/>
              <a:gd name="connsiteX22" fmla="*/ 1097149 w 1197672"/>
              <a:gd name="connsiteY22" fmla="*/ 910475 h 989853"/>
              <a:gd name="connsiteX23" fmla="*/ 1015338 w 1197672"/>
              <a:gd name="connsiteY23" fmla="*/ 821048 h 989853"/>
              <a:gd name="connsiteX24" fmla="*/ 1015338 w 1197672"/>
              <a:gd name="connsiteY24" fmla="*/ 735637 h 989853"/>
              <a:gd name="connsiteX25" fmla="*/ 1032982 w 1197672"/>
              <a:gd name="connsiteY25" fmla="*/ 716391 h 989853"/>
              <a:gd name="connsiteX26" fmla="*/ 830887 w 1197672"/>
              <a:gd name="connsiteY26" fmla="*/ 712416 h 989853"/>
              <a:gd name="connsiteX27" fmla="*/ 848531 w 1197672"/>
              <a:gd name="connsiteY27" fmla="*/ 731662 h 989853"/>
              <a:gd name="connsiteX28" fmla="*/ 848531 w 1197672"/>
              <a:gd name="connsiteY28" fmla="*/ 890062 h 989853"/>
              <a:gd name="connsiteX29" fmla="*/ 830887 w 1197672"/>
              <a:gd name="connsiteY29" fmla="*/ 908912 h 989853"/>
              <a:gd name="connsiteX30" fmla="*/ 813639 w 1197672"/>
              <a:gd name="connsiteY30" fmla="*/ 890062 h 989853"/>
              <a:gd name="connsiteX31" fmla="*/ 813639 w 1197672"/>
              <a:gd name="connsiteY31" fmla="*/ 731662 h 989853"/>
              <a:gd name="connsiteX32" fmla="*/ 830887 w 1197672"/>
              <a:gd name="connsiteY32" fmla="*/ 712416 h 989853"/>
              <a:gd name="connsiteX33" fmla="*/ 684514 w 1197672"/>
              <a:gd name="connsiteY33" fmla="*/ 710042 h 989853"/>
              <a:gd name="connsiteX34" fmla="*/ 767116 w 1197672"/>
              <a:gd name="connsiteY34" fmla="*/ 799449 h 989853"/>
              <a:gd name="connsiteX35" fmla="*/ 767116 w 1197672"/>
              <a:gd name="connsiteY35" fmla="*/ 890082 h 989853"/>
              <a:gd name="connsiteX36" fmla="*/ 749472 w 1197672"/>
              <a:gd name="connsiteY36" fmla="*/ 908932 h 989853"/>
              <a:gd name="connsiteX37" fmla="*/ 732224 w 1197672"/>
              <a:gd name="connsiteY37" fmla="*/ 890082 h 989853"/>
              <a:gd name="connsiteX38" fmla="*/ 732224 w 1197672"/>
              <a:gd name="connsiteY38" fmla="*/ 803068 h 989853"/>
              <a:gd name="connsiteX39" fmla="*/ 676088 w 1197672"/>
              <a:gd name="connsiteY39" fmla="*/ 742521 h 989853"/>
              <a:gd name="connsiteX40" fmla="*/ 615540 w 1197672"/>
              <a:gd name="connsiteY40" fmla="*/ 810288 h 989853"/>
              <a:gd name="connsiteX41" fmla="*/ 615540 w 1197672"/>
              <a:gd name="connsiteY41" fmla="*/ 890082 h 989853"/>
              <a:gd name="connsiteX42" fmla="*/ 597896 w 1197672"/>
              <a:gd name="connsiteY42" fmla="*/ 908932 h 989853"/>
              <a:gd name="connsiteX43" fmla="*/ 580648 w 1197672"/>
              <a:gd name="connsiteY43" fmla="*/ 890082 h 989853"/>
              <a:gd name="connsiteX44" fmla="*/ 580648 w 1197672"/>
              <a:gd name="connsiteY44" fmla="*/ 731286 h 989853"/>
              <a:gd name="connsiteX45" fmla="*/ 597896 w 1197672"/>
              <a:gd name="connsiteY45" fmla="*/ 712435 h 989853"/>
              <a:gd name="connsiteX46" fmla="*/ 615540 w 1197672"/>
              <a:gd name="connsiteY46" fmla="*/ 731286 h 989853"/>
              <a:gd name="connsiteX47" fmla="*/ 615540 w 1197672"/>
              <a:gd name="connsiteY47" fmla="*/ 740919 h 989853"/>
              <a:gd name="connsiteX48" fmla="*/ 616351 w 1197672"/>
              <a:gd name="connsiteY48" fmla="*/ 740919 h 989853"/>
              <a:gd name="connsiteX49" fmla="*/ 684514 w 1197672"/>
              <a:gd name="connsiteY49" fmla="*/ 710042 h 989853"/>
              <a:gd name="connsiteX50" fmla="*/ 101848 w 1197672"/>
              <a:gd name="connsiteY50" fmla="*/ 710042 h 989853"/>
              <a:gd name="connsiteX51" fmla="*/ 200097 w 1197672"/>
              <a:gd name="connsiteY51" fmla="*/ 801466 h 989853"/>
              <a:gd name="connsiteX52" fmla="*/ 200097 w 1197672"/>
              <a:gd name="connsiteY52" fmla="*/ 802257 h 989853"/>
              <a:gd name="connsiteX53" fmla="*/ 177646 w 1197672"/>
              <a:gd name="connsiteY53" fmla="*/ 824312 h 989853"/>
              <a:gd name="connsiteX54" fmla="*/ 36890 w 1197672"/>
              <a:gd name="connsiteY54" fmla="*/ 824312 h 989853"/>
              <a:gd name="connsiteX55" fmla="*/ 103866 w 1197672"/>
              <a:gd name="connsiteY55" fmla="*/ 878846 h 989853"/>
              <a:gd name="connsiteX56" fmla="*/ 157609 w 1197672"/>
              <a:gd name="connsiteY56" fmla="*/ 855981 h 989853"/>
              <a:gd name="connsiteX57" fmla="*/ 171237 w 1197672"/>
              <a:gd name="connsiteY57" fmla="*/ 849572 h 989853"/>
              <a:gd name="connsiteX58" fmla="*/ 188070 w 1197672"/>
              <a:gd name="connsiteY58" fmla="*/ 866009 h 989853"/>
              <a:gd name="connsiteX59" fmla="*/ 184470 w 1197672"/>
              <a:gd name="connsiteY59" fmla="*/ 876433 h 989853"/>
              <a:gd name="connsiteX60" fmla="*/ 103866 w 1197672"/>
              <a:gd name="connsiteY60" fmla="*/ 911326 h 989853"/>
              <a:gd name="connsiteX61" fmla="*/ 0 w 1197672"/>
              <a:gd name="connsiteY61" fmla="*/ 810684 h 989853"/>
              <a:gd name="connsiteX62" fmla="*/ 101848 w 1197672"/>
              <a:gd name="connsiteY62" fmla="*/ 710042 h 989853"/>
              <a:gd name="connsiteX63" fmla="*/ 331635 w 1197672"/>
              <a:gd name="connsiteY63" fmla="*/ 709963 h 989853"/>
              <a:gd name="connsiteX64" fmla="*/ 391786 w 1197672"/>
              <a:gd name="connsiteY64" fmla="*/ 743253 h 989853"/>
              <a:gd name="connsiteX65" fmla="*/ 392597 w 1197672"/>
              <a:gd name="connsiteY65" fmla="*/ 743253 h 989853"/>
              <a:gd name="connsiteX66" fmla="*/ 460364 w 1197672"/>
              <a:gd name="connsiteY66" fmla="*/ 709963 h 989853"/>
              <a:gd name="connsiteX67" fmla="*/ 534144 w 1197672"/>
              <a:gd name="connsiteY67" fmla="*/ 795433 h 989853"/>
              <a:gd name="connsiteX68" fmla="*/ 534144 w 1197672"/>
              <a:gd name="connsiteY68" fmla="*/ 890062 h 989853"/>
              <a:gd name="connsiteX69" fmla="*/ 516896 w 1197672"/>
              <a:gd name="connsiteY69" fmla="*/ 908912 h 989853"/>
              <a:gd name="connsiteX70" fmla="*/ 499252 w 1197672"/>
              <a:gd name="connsiteY70" fmla="*/ 890062 h 989853"/>
              <a:gd name="connsiteX71" fmla="*/ 499252 w 1197672"/>
              <a:gd name="connsiteY71" fmla="*/ 799429 h 989853"/>
              <a:gd name="connsiteX72" fmla="*/ 453936 w 1197672"/>
              <a:gd name="connsiteY72" fmla="*/ 742482 h 989853"/>
              <a:gd name="connsiteX73" fmla="*/ 404208 w 1197672"/>
              <a:gd name="connsiteY73" fmla="*/ 805838 h 989853"/>
              <a:gd name="connsiteX74" fmla="*/ 404208 w 1197672"/>
              <a:gd name="connsiteY74" fmla="*/ 890042 h 989853"/>
              <a:gd name="connsiteX75" fmla="*/ 386564 w 1197672"/>
              <a:gd name="connsiteY75" fmla="*/ 908893 h 989853"/>
              <a:gd name="connsiteX76" fmla="*/ 369316 w 1197672"/>
              <a:gd name="connsiteY76" fmla="*/ 890042 h 989853"/>
              <a:gd name="connsiteX77" fmla="*/ 369316 w 1197672"/>
              <a:gd name="connsiteY77" fmla="*/ 799409 h 989853"/>
              <a:gd name="connsiteX78" fmla="*/ 323604 w 1197672"/>
              <a:gd name="connsiteY78" fmla="*/ 742462 h 989853"/>
              <a:gd name="connsiteX79" fmla="*/ 273876 w 1197672"/>
              <a:gd name="connsiteY79" fmla="*/ 805818 h 989853"/>
              <a:gd name="connsiteX80" fmla="*/ 273876 w 1197672"/>
              <a:gd name="connsiteY80" fmla="*/ 890022 h 989853"/>
              <a:gd name="connsiteX81" fmla="*/ 256232 w 1197672"/>
              <a:gd name="connsiteY81" fmla="*/ 908873 h 989853"/>
              <a:gd name="connsiteX82" fmla="*/ 238984 w 1197672"/>
              <a:gd name="connsiteY82" fmla="*/ 890022 h 989853"/>
              <a:gd name="connsiteX83" fmla="*/ 238984 w 1197672"/>
              <a:gd name="connsiteY83" fmla="*/ 731622 h 989853"/>
              <a:gd name="connsiteX84" fmla="*/ 256232 w 1197672"/>
              <a:gd name="connsiteY84" fmla="*/ 712376 h 989853"/>
              <a:gd name="connsiteX85" fmla="*/ 273876 w 1197672"/>
              <a:gd name="connsiteY85" fmla="*/ 731622 h 989853"/>
              <a:gd name="connsiteX86" fmla="*/ 273876 w 1197672"/>
              <a:gd name="connsiteY86" fmla="*/ 736429 h 989853"/>
              <a:gd name="connsiteX87" fmla="*/ 274687 w 1197672"/>
              <a:gd name="connsiteY87" fmla="*/ 736429 h 989853"/>
              <a:gd name="connsiteX88" fmla="*/ 331635 w 1197672"/>
              <a:gd name="connsiteY88" fmla="*/ 709963 h 989853"/>
              <a:gd name="connsiteX89" fmla="*/ 830887 w 1197672"/>
              <a:gd name="connsiteY89" fmla="*/ 638952 h 989853"/>
              <a:gd name="connsiteX90" fmla="*/ 852942 w 1197672"/>
              <a:gd name="connsiteY90" fmla="*/ 661007 h 989853"/>
              <a:gd name="connsiteX91" fmla="*/ 830887 w 1197672"/>
              <a:gd name="connsiteY91" fmla="*/ 683062 h 989853"/>
              <a:gd name="connsiteX92" fmla="*/ 809228 w 1197672"/>
              <a:gd name="connsiteY92" fmla="*/ 661007 h 989853"/>
              <a:gd name="connsiteX93" fmla="*/ 830887 w 1197672"/>
              <a:gd name="connsiteY93" fmla="*/ 638952 h 989853"/>
              <a:gd name="connsiteX94" fmla="*/ 972435 w 1197672"/>
              <a:gd name="connsiteY94" fmla="*/ 620992 h 989853"/>
              <a:gd name="connsiteX95" fmla="*/ 1036997 w 1197672"/>
              <a:gd name="connsiteY95" fmla="*/ 654282 h 989853"/>
              <a:gd name="connsiteX96" fmla="*/ 1039410 w 1197672"/>
              <a:gd name="connsiteY96" fmla="*/ 663915 h 989853"/>
              <a:gd name="connsiteX97" fmla="*/ 1023369 w 1197672"/>
              <a:gd name="connsiteY97" fmla="*/ 680352 h 989853"/>
              <a:gd name="connsiteX98" fmla="*/ 1009325 w 1197672"/>
              <a:gd name="connsiteY98" fmla="*/ 672737 h 989853"/>
              <a:gd name="connsiteX99" fmla="*/ 974432 w 1197672"/>
              <a:gd name="connsiteY99" fmla="*/ 653491 h 989853"/>
              <a:gd name="connsiteX100" fmla="*/ 934753 w 1197672"/>
              <a:gd name="connsiteY100" fmla="*/ 695979 h 989853"/>
              <a:gd name="connsiteX101" fmla="*/ 934753 w 1197672"/>
              <a:gd name="connsiteY101" fmla="*/ 714829 h 989853"/>
              <a:gd name="connsiteX102" fmla="*/ 965057 w 1197672"/>
              <a:gd name="connsiteY102" fmla="*/ 714829 h 989853"/>
              <a:gd name="connsiteX103" fmla="*/ 982701 w 1197672"/>
              <a:gd name="connsiteY103" fmla="*/ 731267 h 989853"/>
              <a:gd name="connsiteX104" fmla="*/ 965057 w 1197672"/>
              <a:gd name="connsiteY104" fmla="*/ 747309 h 989853"/>
              <a:gd name="connsiteX105" fmla="*/ 934753 w 1197672"/>
              <a:gd name="connsiteY105" fmla="*/ 747309 h 989853"/>
              <a:gd name="connsiteX106" fmla="*/ 934753 w 1197672"/>
              <a:gd name="connsiteY106" fmla="*/ 890062 h 989853"/>
              <a:gd name="connsiteX107" fmla="*/ 917109 w 1197672"/>
              <a:gd name="connsiteY107" fmla="*/ 908913 h 989853"/>
              <a:gd name="connsiteX108" fmla="*/ 899861 w 1197672"/>
              <a:gd name="connsiteY108" fmla="*/ 890062 h 989853"/>
              <a:gd name="connsiteX109" fmla="*/ 899861 w 1197672"/>
              <a:gd name="connsiteY109" fmla="*/ 697185 h 989853"/>
              <a:gd name="connsiteX110" fmla="*/ 972435 w 1197672"/>
              <a:gd name="connsiteY110" fmla="*/ 620992 h 989853"/>
              <a:gd name="connsiteX111" fmla="*/ 57204 w 1197672"/>
              <a:gd name="connsiteY111" fmla="*/ 417374 h 989853"/>
              <a:gd name="connsiteX112" fmla="*/ 478522 w 1197672"/>
              <a:gd name="connsiteY112" fmla="*/ 417374 h 989853"/>
              <a:gd name="connsiteX113" fmla="*/ 534896 w 1197672"/>
              <a:gd name="connsiteY113" fmla="*/ 473748 h 989853"/>
              <a:gd name="connsiteX114" fmla="*/ 478522 w 1197672"/>
              <a:gd name="connsiteY114" fmla="*/ 530121 h 989853"/>
              <a:gd name="connsiteX115" fmla="*/ 57204 w 1197672"/>
              <a:gd name="connsiteY115" fmla="*/ 530121 h 989853"/>
              <a:gd name="connsiteX116" fmla="*/ 830 w 1197672"/>
              <a:gd name="connsiteY116" fmla="*/ 473748 h 989853"/>
              <a:gd name="connsiteX117" fmla="*/ 57204 w 1197672"/>
              <a:gd name="connsiteY117" fmla="*/ 417374 h 989853"/>
              <a:gd name="connsiteX118" fmla="*/ 57204 w 1197672"/>
              <a:gd name="connsiteY118" fmla="*/ 210671 h 989853"/>
              <a:gd name="connsiteX119" fmla="*/ 359841 w 1197672"/>
              <a:gd name="connsiteY119" fmla="*/ 210671 h 989853"/>
              <a:gd name="connsiteX120" fmla="*/ 416215 w 1197672"/>
              <a:gd name="connsiteY120" fmla="*/ 267045 h 989853"/>
              <a:gd name="connsiteX121" fmla="*/ 359841 w 1197672"/>
              <a:gd name="connsiteY121" fmla="*/ 323418 h 989853"/>
              <a:gd name="connsiteX122" fmla="*/ 57204 w 1197672"/>
              <a:gd name="connsiteY122" fmla="*/ 323418 h 989853"/>
              <a:gd name="connsiteX123" fmla="*/ 830 w 1197672"/>
              <a:gd name="connsiteY123" fmla="*/ 267045 h 989853"/>
              <a:gd name="connsiteX124" fmla="*/ 57204 w 1197672"/>
              <a:gd name="connsiteY124" fmla="*/ 210671 h 989853"/>
              <a:gd name="connsiteX125" fmla="*/ 934536 w 1197672"/>
              <a:gd name="connsiteY125" fmla="*/ 15895 h 989853"/>
              <a:gd name="connsiteX126" fmla="*/ 990909 w 1197672"/>
              <a:gd name="connsiteY126" fmla="*/ 72269 h 989853"/>
              <a:gd name="connsiteX127" fmla="*/ 990909 w 1197672"/>
              <a:gd name="connsiteY127" fmla="*/ 374906 h 989853"/>
              <a:gd name="connsiteX128" fmla="*/ 934536 w 1197672"/>
              <a:gd name="connsiteY128" fmla="*/ 431280 h 989853"/>
              <a:gd name="connsiteX129" fmla="*/ 878162 w 1197672"/>
              <a:gd name="connsiteY129" fmla="*/ 374906 h 989853"/>
              <a:gd name="connsiteX130" fmla="*/ 878162 w 1197672"/>
              <a:gd name="connsiteY130" fmla="*/ 72269 h 989853"/>
              <a:gd name="connsiteX131" fmla="*/ 934536 w 1197672"/>
              <a:gd name="connsiteY131" fmla="*/ 15895 h 989853"/>
              <a:gd name="connsiteX132" fmla="*/ 88872 w 1197672"/>
              <a:gd name="connsiteY132" fmla="*/ 3967 h 989853"/>
              <a:gd name="connsiteX133" fmla="*/ 475853 w 1197672"/>
              <a:gd name="connsiteY133" fmla="*/ 3967 h 989853"/>
              <a:gd name="connsiteX134" fmla="*/ 534877 w 1197672"/>
              <a:gd name="connsiteY134" fmla="*/ 58778 h 989853"/>
              <a:gd name="connsiteX135" fmla="*/ 477059 w 1197672"/>
              <a:gd name="connsiteY135" fmla="*/ 116734 h 989853"/>
              <a:gd name="connsiteX136" fmla="*/ 44762 w 1197672"/>
              <a:gd name="connsiteY136" fmla="*/ 116734 h 989853"/>
              <a:gd name="connsiteX137" fmla="*/ 7002 w 1197672"/>
              <a:gd name="connsiteY137" fmla="*/ 103046 h 989853"/>
              <a:gd name="connsiteX138" fmla="*/ 6231 w 1197672"/>
              <a:gd name="connsiteY138" fmla="*/ 77154 h 989853"/>
              <a:gd name="connsiteX139" fmla="*/ 75956 w 1197672"/>
              <a:gd name="connsiteY139" fmla="*/ 9189 h 989853"/>
              <a:gd name="connsiteX140" fmla="*/ 88872 w 1197672"/>
              <a:gd name="connsiteY140" fmla="*/ 3967 h 989853"/>
              <a:gd name="connsiteX141" fmla="*/ 727754 w 1197672"/>
              <a:gd name="connsiteY141" fmla="*/ 11 h 989853"/>
              <a:gd name="connsiteX142" fmla="*/ 784127 w 1197672"/>
              <a:gd name="connsiteY142" fmla="*/ 56385 h 989853"/>
              <a:gd name="connsiteX143" fmla="*/ 784127 w 1197672"/>
              <a:gd name="connsiteY143" fmla="*/ 477703 h 989853"/>
              <a:gd name="connsiteX144" fmla="*/ 727754 w 1197672"/>
              <a:gd name="connsiteY144" fmla="*/ 534077 h 989853"/>
              <a:gd name="connsiteX145" fmla="*/ 671380 w 1197672"/>
              <a:gd name="connsiteY145" fmla="*/ 477703 h 989853"/>
              <a:gd name="connsiteX146" fmla="*/ 671380 w 1197672"/>
              <a:gd name="connsiteY146" fmla="*/ 56385 h 989853"/>
              <a:gd name="connsiteX147" fmla="*/ 727754 w 1197672"/>
              <a:gd name="connsiteY147" fmla="*/ 11 h 989853"/>
              <a:gd name="connsiteX148" fmla="*/ 1111332 w 1197672"/>
              <a:gd name="connsiteY148" fmla="*/ 7 h 989853"/>
              <a:gd name="connsiteX149" fmla="*/ 1124485 w 1197672"/>
              <a:gd name="connsiteY149" fmla="*/ 5392 h 989853"/>
              <a:gd name="connsiteX150" fmla="*/ 1192450 w 1197672"/>
              <a:gd name="connsiteY150" fmla="*/ 75117 h 989853"/>
              <a:gd name="connsiteX151" fmla="*/ 1197672 w 1197672"/>
              <a:gd name="connsiteY151" fmla="*/ 88033 h 989853"/>
              <a:gd name="connsiteX152" fmla="*/ 1197672 w 1197672"/>
              <a:gd name="connsiteY152" fmla="*/ 475014 h 989853"/>
              <a:gd name="connsiteX153" fmla="*/ 1142861 w 1197672"/>
              <a:gd name="connsiteY153" fmla="*/ 534038 h 989853"/>
              <a:gd name="connsiteX154" fmla="*/ 1084905 w 1197672"/>
              <a:gd name="connsiteY154" fmla="*/ 476220 h 989853"/>
              <a:gd name="connsiteX155" fmla="*/ 1084905 w 1197672"/>
              <a:gd name="connsiteY155" fmla="*/ 43923 h 989853"/>
              <a:gd name="connsiteX156" fmla="*/ 1098593 w 1197672"/>
              <a:gd name="connsiteY156" fmla="*/ 6163 h 989853"/>
              <a:gd name="connsiteX157" fmla="*/ 1111332 w 1197672"/>
              <a:gd name="connsiteY157" fmla="*/ 7 h 98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</a:cxnLst>
            <a:rect l="l" t="t" r="r" b="b"/>
            <a:pathLst>
              <a:path w="1197672" h="989853">
                <a:moveTo>
                  <a:pt x="101848" y="742501"/>
                </a:moveTo>
                <a:cubicBezTo>
                  <a:pt x="68578" y="742501"/>
                  <a:pt x="44505" y="762539"/>
                  <a:pt x="37701" y="793020"/>
                </a:cubicBezTo>
                <a:lnTo>
                  <a:pt x="166015" y="793020"/>
                </a:lnTo>
                <a:cubicBezTo>
                  <a:pt x="159191" y="762539"/>
                  <a:pt x="135138" y="742501"/>
                  <a:pt x="101848" y="742501"/>
                </a:cubicBezTo>
                <a:close/>
                <a:moveTo>
                  <a:pt x="1032982" y="716391"/>
                </a:moveTo>
                <a:cubicBezTo>
                  <a:pt x="1043802" y="716391"/>
                  <a:pt x="1050230" y="723611"/>
                  <a:pt x="1050230" y="735637"/>
                </a:cubicBezTo>
                <a:lnTo>
                  <a:pt x="1050230" y="817448"/>
                </a:lnTo>
                <a:cubicBezTo>
                  <a:pt x="1050230" y="857147"/>
                  <a:pt x="1069476" y="877719"/>
                  <a:pt x="1105575" y="877995"/>
                </a:cubicBezTo>
                <a:cubicBezTo>
                  <a:pt x="1138193" y="878253"/>
                  <a:pt x="1161929" y="844626"/>
                  <a:pt x="1161771" y="816163"/>
                </a:cubicBezTo>
                <a:cubicBezTo>
                  <a:pt x="1161573" y="779351"/>
                  <a:pt x="1161771" y="735637"/>
                  <a:pt x="1161771" y="735637"/>
                </a:cubicBezTo>
                <a:cubicBezTo>
                  <a:pt x="1161771" y="723611"/>
                  <a:pt x="1168595" y="716391"/>
                  <a:pt x="1179019" y="716391"/>
                </a:cubicBezTo>
                <a:cubicBezTo>
                  <a:pt x="1190254" y="716371"/>
                  <a:pt x="1196663" y="723591"/>
                  <a:pt x="1196663" y="735617"/>
                </a:cubicBezTo>
                <a:lnTo>
                  <a:pt x="1196663" y="894809"/>
                </a:lnTo>
                <a:cubicBezTo>
                  <a:pt x="1196663" y="954149"/>
                  <a:pt x="1160169" y="989853"/>
                  <a:pt x="1100413" y="989853"/>
                </a:cubicBezTo>
                <a:cubicBezTo>
                  <a:pt x="1064729" y="989853"/>
                  <a:pt x="1035454" y="979824"/>
                  <a:pt x="1019413" y="958976"/>
                </a:cubicBezTo>
                <a:cubicBezTo>
                  <a:pt x="1017415" y="956167"/>
                  <a:pt x="1015793" y="952152"/>
                  <a:pt x="1015793" y="947740"/>
                </a:cubicBezTo>
                <a:cubicBezTo>
                  <a:pt x="1015793" y="938108"/>
                  <a:pt x="1022617" y="930907"/>
                  <a:pt x="1033041" y="930907"/>
                </a:cubicBezTo>
                <a:cubicBezTo>
                  <a:pt x="1038659" y="930907"/>
                  <a:pt x="1041863" y="932905"/>
                  <a:pt x="1045879" y="936921"/>
                </a:cubicBezTo>
                <a:cubicBezTo>
                  <a:pt x="1059112" y="950154"/>
                  <a:pt x="1075945" y="957373"/>
                  <a:pt x="1099621" y="957373"/>
                </a:cubicBezTo>
                <a:cubicBezTo>
                  <a:pt x="1138529" y="957373"/>
                  <a:pt x="1161771" y="934112"/>
                  <a:pt x="1161771" y="896431"/>
                </a:cubicBezTo>
                <a:lnTo>
                  <a:pt x="1161771" y="881576"/>
                </a:lnTo>
                <a:lnTo>
                  <a:pt x="1160960" y="881576"/>
                </a:lnTo>
                <a:cubicBezTo>
                  <a:pt x="1146520" y="901217"/>
                  <a:pt x="1127215" y="910475"/>
                  <a:pt x="1097149" y="910475"/>
                </a:cubicBezTo>
                <a:cubicBezTo>
                  <a:pt x="1044217" y="910475"/>
                  <a:pt x="1015338" y="879202"/>
                  <a:pt x="1015338" y="821048"/>
                </a:cubicBezTo>
                <a:lnTo>
                  <a:pt x="1015338" y="735637"/>
                </a:lnTo>
                <a:cubicBezTo>
                  <a:pt x="1015338" y="723611"/>
                  <a:pt x="1022162" y="716391"/>
                  <a:pt x="1032982" y="716391"/>
                </a:cubicBezTo>
                <a:close/>
                <a:moveTo>
                  <a:pt x="830887" y="712416"/>
                </a:moveTo>
                <a:cubicBezTo>
                  <a:pt x="842123" y="712416"/>
                  <a:pt x="848531" y="719636"/>
                  <a:pt x="848531" y="731662"/>
                </a:cubicBezTo>
                <a:lnTo>
                  <a:pt x="848531" y="890062"/>
                </a:lnTo>
                <a:cubicBezTo>
                  <a:pt x="848531" y="901693"/>
                  <a:pt x="842123" y="908912"/>
                  <a:pt x="830887" y="908912"/>
                </a:cubicBezTo>
                <a:cubicBezTo>
                  <a:pt x="820068" y="908912"/>
                  <a:pt x="813639" y="901693"/>
                  <a:pt x="813639" y="890062"/>
                </a:cubicBezTo>
                <a:lnTo>
                  <a:pt x="813639" y="731662"/>
                </a:lnTo>
                <a:cubicBezTo>
                  <a:pt x="813639" y="719636"/>
                  <a:pt x="820048" y="712416"/>
                  <a:pt x="830887" y="712416"/>
                </a:cubicBezTo>
                <a:close/>
                <a:moveTo>
                  <a:pt x="684514" y="710042"/>
                </a:moveTo>
                <a:cubicBezTo>
                  <a:pt x="738257" y="710022"/>
                  <a:pt x="767116" y="741295"/>
                  <a:pt x="767116" y="799449"/>
                </a:cubicBezTo>
                <a:lnTo>
                  <a:pt x="767116" y="890082"/>
                </a:lnTo>
                <a:cubicBezTo>
                  <a:pt x="767116" y="901712"/>
                  <a:pt x="760292" y="908932"/>
                  <a:pt x="749472" y="908932"/>
                </a:cubicBezTo>
                <a:cubicBezTo>
                  <a:pt x="738652" y="908932"/>
                  <a:pt x="732224" y="901712"/>
                  <a:pt x="732224" y="890082"/>
                </a:cubicBezTo>
                <a:lnTo>
                  <a:pt x="732224" y="803068"/>
                </a:lnTo>
                <a:cubicBezTo>
                  <a:pt x="732224" y="763370"/>
                  <a:pt x="712978" y="742521"/>
                  <a:pt x="676088" y="742521"/>
                </a:cubicBezTo>
                <a:cubicBezTo>
                  <a:pt x="638802" y="742521"/>
                  <a:pt x="615540" y="768176"/>
                  <a:pt x="615540" y="810288"/>
                </a:cubicBezTo>
                <a:lnTo>
                  <a:pt x="615540" y="890082"/>
                </a:lnTo>
                <a:cubicBezTo>
                  <a:pt x="615540" y="901712"/>
                  <a:pt x="609132" y="908932"/>
                  <a:pt x="597896" y="908932"/>
                </a:cubicBezTo>
                <a:cubicBezTo>
                  <a:pt x="587077" y="908932"/>
                  <a:pt x="580648" y="901712"/>
                  <a:pt x="580648" y="890082"/>
                </a:cubicBezTo>
                <a:lnTo>
                  <a:pt x="580648" y="731286"/>
                </a:lnTo>
                <a:cubicBezTo>
                  <a:pt x="580648" y="719655"/>
                  <a:pt x="587057" y="712435"/>
                  <a:pt x="597896" y="712435"/>
                </a:cubicBezTo>
                <a:cubicBezTo>
                  <a:pt x="609132" y="712435"/>
                  <a:pt x="615540" y="719655"/>
                  <a:pt x="615540" y="731286"/>
                </a:cubicBezTo>
                <a:lnTo>
                  <a:pt x="615540" y="740919"/>
                </a:lnTo>
                <a:lnTo>
                  <a:pt x="616351" y="740919"/>
                </a:lnTo>
                <a:cubicBezTo>
                  <a:pt x="630791" y="721277"/>
                  <a:pt x="654052" y="710042"/>
                  <a:pt x="684514" y="710042"/>
                </a:cubicBezTo>
                <a:close/>
                <a:moveTo>
                  <a:pt x="101848" y="710042"/>
                </a:moveTo>
                <a:cubicBezTo>
                  <a:pt x="158380" y="710042"/>
                  <a:pt x="200097" y="750137"/>
                  <a:pt x="200097" y="801466"/>
                </a:cubicBezTo>
                <a:lnTo>
                  <a:pt x="200097" y="802257"/>
                </a:lnTo>
                <a:cubicBezTo>
                  <a:pt x="200097" y="816282"/>
                  <a:pt x="191670" y="824312"/>
                  <a:pt x="177646" y="824312"/>
                </a:cubicBezTo>
                <a:lnTo>
                  <a:pt x="36890" y="824312"/>
                </a:lnTo>
                <a:cubicBezTo>
                  <a:pt x="42508" y="857187"/>
                  <a:pt x="67371" y="878846"/>
                  <a:pt x="103866" y="878846"/>
                </a:cubicBezTo>
                <a:cubicBezTo>
                  <a:pt x="127523" y="878846"/>
                  <a:pt x="145978" y="869629"/>
                  <a:pt x="157609" y="855981"/>
                </a:cubicBezTo>
                <a:cubicBezTo>
                  <a:pt x="161209" y="851965"/>
                  <a:pt x="165620" y="849572"/>
                  <a:pt x="171237" y="849572"/>
                </a:cubicBezTo>
                <a:cubicBezTo>
                  <a:pt x="181266" y="849572"/>
                  <a:pt x="188070" y="856396"/>
                  <a:pt x="188070" y="866009"/>
                </a:cubicBezTo>
                <a:cubicBezTo>
                  <a:pt x="188070" y="869609"/>
                  <a:pt x="186864" y="873229"/>
                  <a:pt x="184470" y="876433"/>
                </a:cubicBezTo>
                <a:cubicBezTo>
                  <a:pt x="166431" y="898093"/>
                  <a:pt x="137947" y="911326"/>
                  <a:pt x="103866" y="911326"/>
                </a:cubicBezTo>
                <a:cubicBezTo>
                  <a:pt x="41301" y="911326"/>
                  <a:pt x="0" y="870816"/>
                  <a:pt x="0" y="810684"/>
                </a:cubicBezTo>
                <a:cubicBezTo>
                  <a:pt x="0" y="750928"/>
                  <a:pt x="41301" y="710042"/>
                  <a:pt x="101848" y="710042"/>
                </a:cubicBezTo>
                <a:close/>
                <a:moveTo>
                  <a:pt x="331635" y="709963"/>
                </a:moveTo>
                <a:cubicBezTo>
                  <a:pt x="360098" y="709963"/>
                  <a:pt x="380551" y="721594"/>
                  <a:pt x="391786" y="743253"/>
                </a:cubicBezTo>
                <a:lnTo>
                  <a:pt x="392597" y="743253"/>
                </a:lnTo>
                <a:cubicBezTo>
                  <a:pt x="405830" y="722009"/>
                  <a:pt x="428696" y="709963"/>
                  <a:pt x="460364" y="709963"/>
                </a:cubicBezTo>
                <a:cubicBezTo>
                  <a:pt x="509676" y="710022"/>
                  <a:pt x="534144" y="739693"/>
                  <a:pt x="534144" y="795433"/>
                </a:cubicBezTo>
                <a:lnTo>
                  <a:pt x="534144" y="890062"/>
                </a:lnTo>
                <a:cubicBezTo>
                  <a:pt x="534144" y="901693"/>
                  <a:pt x="527736" y="908912"/>
                  <a:pt x="516896" y="908912"/>
                </a:cubicBezTo>
                <a:cubicBezTo>
                  <a:pt x="505661" y="908912"/>
                  <a:pt x="499252" y="901693"/>
                  <a:pt x="499252" y="890062"/>
                </a:cubicBezTo>
                <a:lnTo>
                  <a:pt x="499252" y="799429"/>
                </a:lnTo>
                <a:cubicBezTo>
                  <a:pt x="499252" y="762143"/>
                  <a:pt x="483606" y="742482"/>
                  <a:pt x="453936" y="742482"/>
                </a:cubicBezTo>
                <a:cubicBezTo>
                  <a:pt x="423059" y="742482"/>
                  <a:pt x="404208" y="766534"/>
                  <a:pt x="404208" y="805838"/>
                </a:cubicBezTo>
                <a:lnTo>
                  <a:pt x="404208" y="890042"/>
                </a:lnTo>
                <a:cubicBezTo>
                  <a:pt x="404208" y="901673"/>
                  <a:pt x="397799" y="908893"/>
                  <a:pt x="386564" y="908893"/>
                </a:cubicBezTo>
                <a:cubicBezTo>
                  <a:pt x="376140" y="908893"/>
                  <a:pt x="369316" y="901673"/>
                  <a:pt x="369316" y="890042"/>
                </a:cubicBezTo>
                <a:lnTo>
                  <a:pt x="369316" y="799409"/>
                </a:lnTo>
                <a:cubicBezTo>
                  <a:pt x="369316" y="762123"/>
                  <a:pt x="353670" y="742462"/>
                  <a:pt x="323604" y="742462"/>
                </a:cubicBezTo>
                <a:cubicBezTo>
                  <a:pt x="292727" y="742462"/>
                  <a:pt x="273876" y="766515"/>
                  <a:pt x="273876" y="805818"/>
                </a:cubicBezTo>
                <a:lnTo>
                  <a:pt x="273876" y="890022"/>
                </a:lnTo>
                <a:cubicBezTo>
                  <a:pt x="273876" y="901653"/>
                  <a:pt x="267468" y="908873"/>
                  <a:pt x="256232" y="908873"/>
                </a:cubicBezTo>
                <a:cubicBezTo>
                  <a:pt x="245413" y="908873"/>
                  <a:pt x="238984" y="901653"/>
                  <a:pt x="238984" y="890022"/>
                </a:cubicBezTo>
                <a:lnTo>
                  <a:pt x="238984" y="731622"/>
                </a:lnTo>
                <a:cubicBezTo>
                  <a:pt x="238984" y="719596"/>
                  <a:pt x="245393" y="712376"/>
                  <a:pt x="256232" y="712376"/>
                </a:cubicBezTo>
                <a:cubicBezTo>
                  <a:pt x="267468" y="712376"/>
                  <a:pt x="273876" y="719596"/>
                  <a:pt x="273876" y="731622"/>
                </a:cubicBezTo>
                <a:lnTo>
                  <a:pt x="273876" y="736429"/>
                </a:lnTo>
                <a:lnTo>
                  <a:pt x="274687" y="736429"/>
                </a:lnTo>
                <a:cubicBezTo>
                  <a:pt x="287109" y="719181"/>
                  <a:pt x="307166" y="709963"/>
                  <a:pt x="331635" y="709963"/>
                </a:cubicBezTo>
                <a:close/>
                <a:moveTo>
                  <a:pt x="830887" y="638952"/>
                </a:moveTo>
                <a:cubicBezTo>
                  <a:pt x="844516" y="638952"/>
                  <a:pt x="852942" y="648170"/>
                  <a:pt x="852942" y="661007"/>
                </a:cubicBezTo>
                <a:cubicBezTo>
                  <a:pt x="852942" y="673844"/>
                  <a:pt x="844516" y="683062"/>
                  <a:pt x="830887" y="683062"/>
                </a:cubicBezTo>
                <a:cubicBezTo>
                  <a:pt x="817654" y="683062"/>
                  <a:pt x="809228" y="673844"/>
                  <a:pt x="809228" y="661007"/>
                </a:cubicBezTo>
                <a:cubicBezTo>
                  <a:pt x="809228" y="648170"/>
                  <a:pt x="817654" y="638952"/>
                  <a:pt x="830887" y="638952"/>
                </a:cubicBezTo>
                <a:close/>
                <a:moveTo>
                  <a:pt x="972435" y="620992"/>
                </a:moveTo>
                <a:cubicBezTo>
                  <a:pt x="1002520" y="620992"/>
                  <a:pt x="1025367" y="633018"/>
                  <a:pt x="1036997" y="654282"/>
                </a:cubicBezTo>
                <a:cubicBezTo>
                  <a:pt x="1038599" y="657486"/>
                  <a:pt x="1039410" y="660295"/>
                  <a:pt x="1039410" y="663915"/>
                </a:cubicBezTo>
                <a:cubicBezTo>
                  <a:pt x="1039410" y="673944"/>
                  <a:pt x="1032586" y="680352"/>
                  <a:pt x="1023369" y="680352"/>
                </a:cubicBezTo>
                <a:cubicBezTo>
                  <a:pt x="1017356" y="680352"/>
                  <a:pt x="1012134" y="677544"/>
                  <a:pt x="1009325" y="672737"/>
                </a:cubicBezTo>
                <a:cubicBezTo>
                  <a:pt x="1002501" y="661502"/>
                  <a:pt x="990870" y="653491"/>
                  <a:pt x="974432" y="653491"/>
                </a:cubicBezTo>
                <a:cubicBezTo>
                  <a:pt x="949589" y="653471"/>
                  <a:pt x="934753" y="669117"/>
                  <a:pt x="934753" y="695979"/>
                </a:cubicBezTo>
                <a:lnTo>
                  <a:pt x="934753" y="714829"/>
                </a:lnTo>
                <a:lnTo>
                  <a:pt x="965057" y="714829"/>
                </a:lnTo>
                <a:cubicBezTo>
                  <a:pt x="975876" y="714829"/>
                  <a:pt x="982701" y="721238"/>
                  <a:pt x="982701" y="731267"/>
                </a:cubicBezTo>
                <a:cubicBezTo>
                  <a:pt x="982701" y="741295"/>
                  <a:pt x="975876" y="747309"/>
                  <a:pt x="965057" y="747309"/>
                </a:cubicBezTo>
                <a:lnTo>
                  <a:pt x="934753" y="747309"/>
                </a:lnTo>
                <a:lnTo>
                  <a:pt x="934753" y="890062"/>
                </a:lnTo>
                <a:cubicBezTo>
                  <a:pt x="934753" y="901693"/>
                  <a:pt x="928345" y="908913"/>
                  <a:pt x="917109" y="908913"/>
                </a:cubicBezTo>
                <a:cubicBezTo>
                  <a:pt x="906290" y="908913"/>
                  <a:pt x="899861" y="901693"/>
                  <a:pt x="899861" y="890062"/>
                </a:cubicBezTo>
                <a:lnTo>
                  <a:pt x="899861" y="697185"/>
                </a:lnTo>
                <a:cubicBezTo>
                  <a:pt x="899861" y="649476"/>
                  <a:pt x="926723" y="620992"/>
                  <a:pt x="972435" y="620992"/>
                </a:cubicBezTo>
                <a:close/>
                <a:moveTo>
                  <a:pt x="57204" y="417374"/>
                </a:moveTo>
                <a:lnTo>
                  <a:pt x="478522" y="417374"/>
                </a:lnTo>
                <a:cubicBezTo>
                  <a:pt x="509656" y="417374"/>
                  <a:pt x="534896" y="442614"/>
                  <a:pt x="534896" y="473748"/>
                </a:cubicBezTo>
                <a:cubicBezTo>
                  <a:pt x="534896" y="504882"/>
                  <a:pt x="509656" y="530121"/>
                  <a:pt x="478522" y="530121"/>
                </a:cubicBezTo>
                <a:lnTo>
                  <a:pt x="57204" y="530121"/>
                </a:lnTo>
                <a:cubicBezTo>
                  <a:pt x="26070" y="530121"/>
                  <a:pt x="830" y="504882"/>
                  <a:pt x="830" y="473748"/>
                </a:cubicBezTo>
                <a:cubicBezTo>
                  <a:pt x="830" y="442614"/>
                  <a:pt x="26070" y="417374"/>
                  <a:pt x="57204" y="417374"/>
                </a:cubicBezTo>
                <a:close/>
                <a:moveTo>
                  <a:pt x="57204" y="210671"/>
                </a:moveTo>
                <a:lnTo>
                  <a:pt x="359841" y="210671"/>
                </a:lnTo>
                <a:cubicBezTo>
                  <a:pt x="390975" y="210671"/>
                  <a:pt x="416215" y="235911"/>
                  <a:pt x="416215" y="267045"/>
                </a:cubicBezTo>
                <a:cubicBezTo>
                  <a:pt x="416215" y="298179"/>
                  <a:pt x="390975" y="323418"/>
                  <a:pt x="359841" y="323418"/>
                </a:cubicBezTo>
                <a:lnTo>
                  <a:pt x="57204" y="323418"/>
                </a:lnTo>
                <a:cubicBezTo>
                  <a:pt x="26070" y="323418"/>
                  <a:pt x="830" y="298179"/>
                  <a:pt x="830" y="267045"/>
                </a:cubicBezTo>
                <a:cubicBezTo>
                  <a:pt x="830" y="235911"/>
                  <a:pt x="26070" y="210671"/>
                  <a:pt x="57204" y="210671"/>
                </a:cubicBezTo>
                <a:close/>
                <a:moveTo>
                  <a:pt x="934536" y="15895"/>
                </a:moveTo>
                <a:cubicBezTo>
                  <a:pt x="965670" y="15895"/>
                  <a:pt x="990909" y="41135"/>
                  <a:pt x="990909" y="72269"/>
                </a:cubicBezTo>
                <a:lnTo>
                  <a:pt x="990909" y="374906"/>
                </a:lnTo>
                <a:cubicBezTo>
                  <a:pt x="990909" y="406040"/>
                  <a:pt x="965670" y="431280"/>
                  <a:pt x="934536" y="431280"/>
                </a:cubicBezTo>
                <a:cubicBezTo>
                  <a:pt x="903402" y="431280"/>
                  <a:pt x="878162" y="406040"/>
                  <a:pt x="878162" y="374906"/>
                </a:cubicBezTo>
                <a:lnTo>
                  <a:pt x="878162" y="72269"/>
                </a:lnTo>
                <a:cubicBezTo>
                  <a:pt x="878162" y="41135"/>
                  <a:pt x="903402" y="15895"/>
                  <a:pt x="934536" y="15895"/>
                </a:cubicBezTo>
                <a:close/>
                <a:moveTo>
                  <a:pt x="88872" y="3967"/>
                </a:moveTo>
                <a:lnTo>
                  <a:pt x="475853" y="3967"/>
                </a:lnTo>
                <a:cubicBezTo>
                  <a:pt x="507382" y="3967"/>
                  <a:pt x="534006" y="28040"/>
                  <a:pt x="534877" y="58778"/>
                </a:cubicBezTo>
                <a:cubicBezTo>
                  <a:pt x="535767" y="90624"/>
                  <a:pt x="509538" y="116734"/>
                  <a:pt x="477059" y="116734"/>
                </a:cubicBezTo>
                <a:lnTo>
                  <a:pt x="44762" y="116734"/>
                </a:lnTo>
                <a:cubicBezTo>
                  <a:pt x="30323" y="116734"/>
                  <a:pt x="17130" y="111571"/>
                  <a:pt x="7002" y="103046"/>
                </a:cubicBezTo>
                <a:cubicBezTo>
                  <a:pt x="-950" y="96360"/>
                  <a:pt x="-1207" y="84393"/>
                  <a:pt x="6231" y="77154"/>
                </a:cubicBezTo>
                <a:lnTo>
                  <a:pt x="75956" y="9189"/>
                </a:lnTo>
                <a:cubicBezTo>
                  <a:pt x="79378" y="5846"/>
                  <a:pt x="84026" y="3967"/>
                  <a:pt x="88872" y="3967"/>
                </a:cubicBezTo>
                <a:close/>
                <a:moveTo>
                  <a:pt x="727754" y="11"/>
                </a:moveTo>
                <a:cubicBezTo>
                  <a:pt x="758888" y="11"/>
                  <a:pt x="784127" y="25251"/>
                  <a:pt x="784127" y="56385"/>
                </a:cubicBezTo>
                <a:lnTo>
                  <a:pt x="784127" y="477703"/>
                </a:lnTo>
                <a:cubicBezTo>
                  <a:pt x="784127" y="508837"/>
                  <a:pt x="758888" y="534077"/>
                  <a:pt x="727754" y="534077"/>
                </a:cubicBezTo>
                <a:cubicBezTo>
                  <a:pt x="696620" y="534077"/>
                  <a:pt x="671380" y="508837"/>
                  <a:pt x="671380" y="477703"/>
                </a:cubicBezTo>
                <a:lnTo>
                  <a:pt x="671380" y="56385"/>
                </a:lnTo>
                <a:cubicBezTo>
                  <a:pt x="671380" y="25251"/>
                  <a:pt x="696620" y="11"/>
                  <a:pt x="727754" y="11"/>
                </a:cubicBezTo>
                <a:close/>
                <a:moveTo>
                  <a:pt x="1111332" y="7"/>
                </a:moveTo>
                <a:cubicBezTo>
                  <a:pt x="1116064" y="-122"/>
                  <a:pt x="1120866" y="1673"/>
                  <a:pt x="1124485" y="5392"/>
                </a:cubicBezTo>
                <a:lnTo>
                  <a:pt x="1192450" y="75117"/>
                </a:lnTo>
                <a:cubicBezTo>
                  <a:pt x="1195793" y="78539"/>
                  <a:pt x="1197672" y="83187"/>
                  <a:pt x="1197672" y="88033"/>
                </a:cubicBezTo>
                <a:lnTo>
                  <a:pt x="1197672" y="475014"/>
                </a:lnTo>
                <a:cubicBezTo>
                  <a:pt x="1197672" y="506543"/>
                  <a:pt x="1173580" y="533187"/>
                  <a:pt x="1142861" y="534038"/>
                </a:cubicBezTo>
                <a:cubicBezTo>
                  <a:pt x="1111015" y="534928"/>
                  <a:pt x="1084905" y="508699"/>
                  <a:pt x="1084905" y="476220"/>
                </a:cubicBezTo>
                <a:lnTo>
                  <a:pt x="1084905" y="43923"/>
                </a:lnTo>
                <a:cubicBezTo>
                  <a:pt x="1084905" y="29484"/>
                  <a:pt x="1090068" y="16291"/>
                  <a:pt x="1098593" y="6163"/>
                </a:cubicBezTo>
                <a:cubicBezTo>
                  <a:pt x="1101936" y="2187"/>
                  <a:pt x="1106600" y="135"/>
                  <a:pt x="1111332" y="7"/>
                </a:cubicBezTo>
                <a:close/>
              </a:path>
            </a:pathLst>
          </a:custGeom>
          <a:solidFill>
            <a:schemeClr val="tx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85E46D3F-12AB-4650-7708-537C52922F9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765098" y="808372"/>
            <a:ext cx="1139324" cy="385763"/>
          </a:xfrm>
        </p:spPr>
        <p:txBody>
          <a:bodyPr anchor="ctr">
            <a:normAutofit/>
          </a:bodyPr>
          <a:lstStyle>
            <a:lvl1pPr marL="52387" indent="0" algn="ctr">
              <a:buNone/>
              <a:defRPr sz="1200">
                <a:solidFill>
                  <a:schemeClr val="bg2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GB"/>
              <a:t>Client Logo</a:t>
            </a:r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394F063-BE11-C5C5-530A-D368742590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2489" y="2188476"/>
            <a:ext cx="4377057" cy="1828193"/>
          </a:xfrm>
        </p:spPr>
        <p:txBody>
          <a:bodyPr wrap="square" anchor="b">
            <a:spAutoFit/>
          </a:bodyPr>
          <a:lstStyle>
            <a:lvl1pPr algn="l">
              <a:defRPr sz="44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B1DF546-65C5-6EB8-8F2A-9927552716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2489" y="4233991"/>
            <a:ext cx="4377057" cy="152286"/>
          </a:xfrm>
        </p:spPr>
        <p:txBody>
          <a:bodyPr wrap="square">
            <a:spAutoFit/>
          </a:bodyPr>
          <a:lstStyle>
            <a:lvl1pPr marL="0" indent="0" algn="l">
              <a:buNone/>
              <a:defRPr sz="900" b="1" i="0" cap="all" spc="250" baseline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8D1C79B6-5FA3-3C52-A187-8E6B77307F31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852488" y="5804160"/>
            <a:ext cx="1464486" cy="195814"/>
          </a:xfrm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fld id="{969431A9-D90C-184C-955A-A31E2C45D204}" type="datetime3">
              <a:rPr lang="en-US"/>
              <a:pPr/>
              <a:t>10 September 2026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318505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5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7CDA6E6-39FC-2745-99BD-E5786F5FCC6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solidFill>
            <a:schemeClr val="accent6"/>
          </a:solidFill>
        </p:spPr>
        <p:txBody>
          <a:bodyPr lIns="360000" tIns="360000" rIns="360000" bIns="360000">
            <a:normAutofit/>
          </a:bodyPr>
          <a:lstStyle>
            <a:lvl1pPr marL="52387" indent="0">
              <a:buNone/>
              <a:defRPr sz="1400">
                <a:solidFill>
                  <a:schemeClr val="bg1">
                    <a:alpha val="30000"/>
                  </a:schemeClr>
                </a:solidFill>
              </a:defRPr>
            </a:lvl1pPr>
          </a:lstStyle>
          <a:p>
            <a:r>
              <a:rPr lang="en-US"/>
              <a:t>I’m a picture placeholder, to add an image </a:t>
            </a:r>
            <a:br>
              <a:rPr lang="en-US"/>
            </a:br>
            <a:r>
              <a:rPr lang="en-US"/>
              <a:t>click the icon or drag and drop a file.</a:t>
            </a:r>
          </a:p>
        </p:txBody>
      </p:sp>
      <p:sp>
        <p:nvSpPr>
          <p:cNvPr id="10" name="Freihandform: Form 16">
            <a:extLst>
              <a:ext uri="{FF2B5EF4-FFF2-40B4-BE49-F238E27FC236}">
                <a16:creationId xmlns:a16="http://schemas.microsoft.com/office/drawing/2014/main" id="{C5263152-6B97-19B1-2BC8-AC3DA98CE0AD}"/>
              </a:ext>
            </a:extLst>
          </p:cNvPr>
          <p:cNvSpPr/>
          <p:nvPr userDrawn="1"/>
        </p:nvSpPr>
        <p:spPr>
          <a:xfrm>
            <a:off x="852488" y="778518"/>
            <a:ext cx="533353" cy="440806"/>
          </a:xfrm>
          <a:custGeom>
            <a:avLst/>
            <a:gdLst>
              <a:gd name="connsiteX0" fmla="*/ 101848 w 1197672"/>
              <a:gd name="connsiteY0" fmla="*/ 742501 h 989853"/>
              <a:gd name="connsiteX1" fmla="*/ 37701 w 1197672"/>
              <a:gd name="connsiteY1" fmla="*/ 793020 h 989853"/>
              <a:gd name="connsiteX2" fmla="*/ 166015 w 1197672"/>
              <a:gd name="connsiteY2" fmla="*/ 793020 h 989853"/>
              <a:gd name="connsiteX3" fmla="*/ 101848 w 1197672"/>
              <a:gd name="connsiteY3" fmla="*/ 742501 h 989853"/>
              <a:gd name="connsiteX4" fmla="*/ 1032982 w 1197672"/>
              <a:gd name="connsiteY4" fmla="*/ 716391 h 989853"/>
              <a:gd name="connsiteX5" fmla="*/ 1050230 w 1197672"/>
              <a:gd name="connsiteY5" fmla="*/ 735637 h 989853"/>
              <a:gd name="connsiteX6" fmla="*/ 1050230 w 1197672"/>
              <a:gd name="connsiteY6" fmla="*/ 817448 h 989853"/>
              <a:gd name="connsiteX7" fmla="*/ 1105575 w 1197672"/>
              <a:gd name="connsiteY7" fmla="*/ 877995 h 989853"/>
              <a:gd name="connsiteX8" fmla="*/ 1161771 w 1197672"/>
              <a:gd name="connsiteY8" fmla="*/ 816163 h 989853"/>
              <a:gd name="connsiteX9" fmla="*/ 1161771 w 1197672"/>
              <a:gd name="connsiteY9" fmla="*/ 735637 h 989853"/>
              <a:gd name="connsiteX10" fmla="*/ 1179019 w 1197672"/>
              <a:gd name="connsiteY10" fmla="*/ 716391 h 989853"/>
              <a:gd name="connsiteX11" fmla="*/ 1196663 w 1197672"/>
              <a:gd name="connsiteY11" fmla="*/ 735617 h 989853"/>
              <a:gd name="connsiteX12" fmla="*/ 1196663 w 1197672"/>
              <a:gd name="connsiteY12" fmla="*/ 894809 h 989853"/>
              <a:gd name="connsiteX13" fmla="*/ 1100413 w 1197672"/>
              <a:gd name="connsiteY13" fmla="*/ 989853 h 989853"/>
              <a:gd name="connsiteX14" fmla="*/ 1019413 w 1197672"/>
              <a:gd name="connsiteY14" fmla="*/ 958976 h 989853"/>
              <a:gd name="connsiteX15" fmla="*/ 1015793 w 1197672"/>
              <a:gd name="connsiteY15" fmla="*/ 947740 h 989853"/>
              <a:gd name="connsiteX16" fmla="*/ 1033041 w 1197672"/>
              <a:gd name="connsiteY16" fmla="*/ 930907 h 989853"/>
              <a:gd name="connsiteX17" fmla="*/ 1045879 w 1197672"/>
              <a:gd name="connsiteY17" fmla="*/ 936921 h 989853"/>
              <a:gd name="connsiteX18" fmla="*/ 1099621 w 1197672"/>
              <a:gd name="connsiteY18" fmla="*/ 957373 h 989853"/>
              <a:gd name="connsiteX19" fmla="*/ 1161771 w 1197672"/>
              <a:gd name="connsiteY19" fmla="*/ 896431 h 989853"/>
              <a:gd name="connsiteX20" fmla="*/ 1161771 w 1197672"/>
              <a:gd name="connsiteY20" fmla="*/ 881576 h 989853"/>
              <a:gd name="connsiteX21" fmla="*/ 1160960 w 1197672"/>
              <a:gd name="connsiteY21" fmla="*/ 881576 h 989853"/>
              <a:gd name="connsiteX22" fmla="*/ 1097149 w 1197672"/>
              <a:gd name="connsiteY22" fmla="*/ 910475 h 989853"/>
              <a:gd name="connsiteX23" fmla="*/ 1015338 w 1197672"/>
              <a:gd name="connsiteY23" fmla="*/ 821048 h 989853"/>
              <a:gd name="connsiteX24" fmla="*/ 1015338 w 1197672"/>
              <a:gd name="connsiteY24" fmla="*/ 735637 h 989853"/>
              <a:gd name="connsiteX25" fmla="*/ 1032982 w 1197672"/>
              <a:gd name="connsiteY25" fmla="*/ 716391 h 989853"/>
              <a:gd name="connsiteX26" fmla="*/ 830887 w 1197672"/>
              <a:gd name="connsiteY26" fmla="*/ 712416 h 989853"/>
              <a:gd name="connsiteX27" fmla="*/ 848531 w 1197672"/>
              <a:gd name="connsiteY27" fmla="*/ 731662 h 989853"/>
              <a:gd name="connsiteX28" fmla="*/ 848531 w 1197672"/>
              <a:gd name="connsiteY28" fmla="*/ 890062 h 989853"/>
              <a:gd name="connsiteX29" fmla="*/ 830887 w 1197672"/>
              <a:gd name="connsiteY29" fmla="*/ 908912 h 989853"/>
              <a:gd name="connsiteX30" fmla="*/ 813639 w 1197672"/>
              <a:gd name="connsiteY30" fmla="*/ 890062 h 989853"/>
              <a:gd name="connsiteX31" fmla="*/ 813639 w 1197672"/>
              <a:gd name="connsiteY31" fmla="*/ 731662 h 989853"/>
              <a:gd name="connsiteX32" fmla="*/ 830887 w 1197672"/>
              <a:gd name="connsiteY32" fmla="*/ 712416 h 989853"/>
              <a:gd name="connsiteX33" fmla="*/ 684514 w 1197672"/>
              <a:gd name="connsiteY33" fmla="*/ 710042 h 989853"/>
              <a:gd name="connsiteX34" fmla="*/ 767116 w 1197672"/>
              <a:gd name="connsiteY34" fmla="*/ 799449 h 989853"/>
              <a:gd name="connsiteX35" fmla="*/ 767116 w 1197672"/>
              <a:gd name="connsiteY35" fmla="*/ 890082 h 989853"/>
              <a:gd name="connsiteX36" fmla="*/ 749472 w 1197672"/>
              <a:gd name="connsiteY36" fmla="*/ 908932 h 989853"/>
              <a:gd name="connsiteX37" fmla="*/ 732224 w 1197672"/>
              <a:gd name="connsiteY37" fmla="*/ 890082 h 989853"/>
              <a:gd name="connsiteX38" fmla="*/ 732224 w 1197672"/>
              <a:gd name="connsiteY38" fmla="*/ 803068 h 989853"/>
              <a:gd name="connsiteX39" fmla="*/ 676088 w 1197672"/>
              <a:gd name="connsiteY39" fmla="*/ 742521 h 989853"/>
              <a:gd name="connsiteX40" fmla="*/ 615540 w 1197672"/>
              <a:gd name="connsiteY40" fmla="*/ 810288 h 989853"/>
              <a:gd name="connsiteX41" fmla="*/ 615540 w 1197672"/>
              <a:gd name="connsiteY41" fmla="*/ 890082 h 989853"/>
              <a:gd name="connsiteX42" fmla="*/ 597896 w 1197672"/>
              <a:gd name="connsiteY42" fmla="*/ 908932 h 989853"/>
              <a:gd name="connsiteX43" fmla="*/ 580648 w 1197672"/>
              <a:gd name="connsiteY43" fmla="*/ 890082 h 989853"/>
              <a:gd name="connsiteX44" fmla="*/ 580648 w 1197672"/>
              <a:gd name="connsiteY44" fmla="*/ 731286 h 989853"/>
              <a:gd name="connsiteX45" fmla="*/ 597896 w 1197672"/>
              <a:gd name="connsiteY45" fmla="*/ 712435 h 989853"/>
              <a:gd name="connsiteX46" fmla="*/ 615540 w 1197672"/>
              <a:gd name="connsiteY46" fmla="*/ 731286 h 989853"/>
              <a:gd name="connsiteX47" fmla="*/ 615540 w 1197672"/>
              <a:gd name="connsiteY47" fmla="*/ 740919 h 989853"/>
              <a:gd name="connsiteX48" fmla="*/ 616351 w 1197672"/>
              <a:gd name="connsiteY48" fmla="*/ 740919 h 989853"/>
              <a:gd name="connsiteX49" fmla="*/ 684514 w 1197672"/>
              <a:gd name="connsiteY49" fmla="*/ 710042 h 989853"/>
              <a:gd name="connsiteX50" fmla="*/ 101848 w 1197672"/>
              <a:gd name="connsiteY50" fmla="*/ 710042 h 989853"/>
              <a:gd name="connsiteX51" fmla="*/ 200097 w 1197672"/>
              <a:gd name="connsiteY51" fmla="*/ 801466 h 989853"/>
              <a:gd name="connsiteX52" fmla="*/ 200097 w 1197672"/>
              <a:gd name="connsiteY52" fmla="*/ 802257 h 989853"/>
              <a:gd name="connsiteX53" fmla="*/ 177646 w 1197672"/>
              <a:gd name="connsiteY53" fmla="*/ 824312 h 989853"/>
              <a:gd name="connsiteX54" fmla="*/ 36890 w 1197672"/>
              <a:gd name="connsiteY54" fmla="*/ 824312 h 989853"/>
              <a:gd name="connsiteX55" fmla="*/ 103866 w 1197672"/>
              <a:gd name="connsiteY55" fmla="*/ 878846 h 989853"/>
              <a:gd name="connsiteX56" fmla="*/ 157609 w 1197672"/>
              <a:gd name="connsiteY56" fmla="*/ 855981 h 989853"/>
              <a:gd name="connsiteX57" fmla="*/ 171237 w 1197672"/>
              <a:gd name="connsiteY57" fmla="*/ 849572 h 989853"/>
              <a:gd name="connsiteX58" fmla="*/ 188070 w 1197672"/>
              <a:gd name="connsiteY58" fmla="*/ 866009 h 989853"/>
              <a:gd name="connsiteX59" fmla="*/ 184470 w 1197672"/>
              <a:gd name="connsiteY59" fmla="*/ 876433 h 989853"/>
              <a:gd name="connsiteX60" fmla="*/ 103866 w 1197672"/>
              <a:gd name="connsiteY60" fmla="*/ 911326 h 989853"/>
              <a:gd name="connsiteX61" fmla="*/ 0 w 1197672"/>
              <a:gd name="connsiteY61" fmla="*/ 810684 h 989853"/>
              <a:gd name="connsiteX62" fmla="*/ 101848 w 1197672"/>
              <a:gd name="connsiteY62" fmla="*/ 710042 h 989853"/>
              <a:gd name="connsiteX63" fmla="*/ 331635 w 1197672"/>
              <a:gd name="connsiteY63" fmla="*/ 709963 h 989853"/>
              <a:gd name="connsiteX64" fmla="*/ 391786 w 1197672"/>
              <a:gd name="connsiteY64" fmla="*/ 743253 h 989853"/>
              <a:gd name="connsiteX65" fmla="*/ 392597 w 1197672"/>
              <a:gd name="connsiteY65" fmla="*/ 743253 h 989853"/>
              <a:gd name="connsiteX66" fmla="*/ 460364 w 1197672"/>
              <a:gd name="connsiteY66" fmla="*/ 709963 h 989853"/>
              <a:gd name="connsiteX67" fmla="*/ 534144 w 1197672"/>
              <a:gd name="connsiteY67" fmla="*/ 795433 h 989853"/>
              <a:gd name="connsiteX68" fmla="*/ 534144 w 1197672"/>
              <a:gd name="connsiteY68" fmla="*/ 890062 h 989853"/>
              <a:gd name="connsiteX69" fmla="*/ 516896 w 1197672"/>
              <a:gd name="connsiteY69" fmla="*/ 908912 h 989853"/>
              <a:gd name="connsiteX70" fmla="*/ 499252 w 1197672"/>
              <a:gd name="connsiteY70" fmla="*/ 890062 h 989853"/>
              <a:gd name="connsiteX71" fmla="*/ 499252 w 1197672"/>
              <a:gd name="connsiteY71" fmla="*/ 799429 h 989853"/>
              <a:gd name="connsiteX72" fmla="*/ 453936 w 1197672"/>
              <a:gd name="connsiteY72" fmla="*/ 742482 h 989853"/>
              <a:gd name="connsiteX73" fmla="*/ 404208 w 1197672"/>
              <a:gd name="connsiteY73" fmla="*/ 805838 h 989853"/>
              <a:gd name="connsiteX74" fmla="*/ 404208 w 1197672"/>
              <a:gd name="connsiteY74" fmla="*/ 890042 h 989853"/>
              <a:gd name="connsiteX75" fmla="*/ 386564 w 1197672"/>
              <a:gd name="connsiteY75" fmla="*/ 908893 h 989853"/>
              <a:gd name="connsiteX76" fmla="*/ 369316 w 1197672"/>
              <a:gd name="connsiteY76" fmla="*/ 890042 h 989853"/>
              <a:gd name="connsiteX77" fmla="*/ 369316 w 1197672"/>
              <a:gd name="connsiteY77" fmla="*/ 799409 h 989853"/>
              <a:gd name="connsiteX78" fmla="*/ 323604 w 1197672"/>
              <a:gd name="connsiteY78" fmla="*/ 742462 h 989853"/>
              <a:gd name="connsiteX79" fmla="*/ 273876 w 1197672"/>
              <a:gd name="connsiteY79" fmla="*/ 805818 h 989853"/>
              <a:gd name="connsiteX80" fmla="*/ 273876 w 1197672"/>
              <a:gd name="connsiteY80" fmla="*/ 890022 h 989853"/>
              <a:gd name="connsiteX81" fmla="*/ 256232 w 1197672"/>
              <a:gd name="connsiteY81" fmla="*/ 908873 h 989853"/>
              <a:gd name="connsiteX82" fmla="*/ 238984 w 1197672"/>
              <a:gd name="connsiteY82" fmla="*/ 890022 h 989853"/>
              <a:gd name="connsiteX83" fmla="*/ 238984 w 1197672"/>
              <a:gd name="connsiteY83" fmla="*/ 731622 h 989853"/>
              <a:gd name="connsiteX84" fmla="*/ 256232 w 1197672"/>
              <a:gd name="connsiteY84" fmla="*/ 712376 h 989853"/>
              <a:gd name="connsiteX85" fmla="*/ 273876 w 1197672"/>
              <a:gd name="connsiteY85" fmla="*/ 731622 h 989853"/>
              <a:gd name="connsiteX86" fmla="*/ 273876 w 1197672"/>
              <a:gd name="connsiteY86" fmla="*/ 736429 h 989853"/>
              <a:gd name="connsiteX87" fmla="*/ 274687 w 1197672"/>
              <a:gd name="connsiteY87" fmla="*/ 736429 h 989853"/>
              <a:gd name="connsiteX88" fmla="*/ 331635 w 1197672"/>
              <a:gd name="connsiteY88" fmla="*/ 709963 h 989853"/>
              <a:gd name="connsiteX89" fmla="*/ 830887 w 1197672"/>
              <a:gd name="connsiteY89" fmla="*/ 638952 h 989853"/>
              <a:gd name="connsiteX90" fmla="*/ 852942 w 1197672"/>
              <a:gd name="connsiteY90" fmla="*/ 661007 h 989853"/>
              <a:gd name="connsiteX91" fmla="*/ 830887 w 1197672"/>
              <a:gd name="connsiteY91" fmla="*/ 683062 h 989853"/>
              <a:gd name="connsiteX92" fmla="*/ 809228 w 1197672"/>
              <a:gd name="connsiteY92" fmla="*/ 661007 h 989853"/>
              <a:gd name="connsiteX93" fmla="*/ 830887 w 1197672"/>
              <a:gd name="connsiteY93" fmla="*/ 638952 h 989853"/>
              <a:gd name="connsiteX94" fmla="*/ 972435 w 1197672"/>
              <a:gd name="connsiteY94" fmla="*/ 620992 h 989853"/>
              <a:gd name="connsiteX95" fmla="*/ 1036997 w 1197672"/>
              <a:gd name="connsiteY95" fmla="*/ 654282 h 989853"/>
              <a:gd name="connsiteX96" fmla="*/ 1039410 w 1197672"/>
              <a:gd name="connsiteY96" fmla="*/ 663915 h 989853"/>
              <a:gd name="connsiteX97" fmla="*/ 1023369 w 1197672"/>
              <a:gd name="connsiteY97" fmla="*/ 680352 h 989853"/>
              <a:gd name="connsiteX98" fmla="*/ 1009325 w 1197672"/>
              <a:gd name="connsiteY98" fmla="*/ 672737 h 989853"/>
              <a:gd name="connsiteX99" fmla="*/ 974432 w 1197672"/>
              <a:gd name="connsiteY99" fmla="*/ 653491 h 989853"/>
              <a:gd name="connsiteX100" fmla="*/ 934753 w 1197672"/>
              <a:gd name="connsiteY100" fmla="*/ 695979 h 989853"/>
              <a:gd name="connsiteX101" fmla="*/ 934753 w 1197672"/>
              <a:gd name="connsiteY101" fmla="*/ 714829 h 989853"/>
              <a:gd name="connsiteX102" fmla="*/ 965057 w 1197672"/>
              <a:gd name="connsiteY102" fmla="*/ 714829 h 989853"/>
              <a:gd name="connsiteX103" fmla="*/ 982701 w 1197672"/>
              <a:gd name="connsiteY103" fmla="*/ 731267 h 989853"/>
              <a:gd name="connsiteX104" fmla="*/ 965057 w 1197672"/>
              <a:gd name="connsiteY104" fmla="*/ 747309 h 989853"/>
              <a:gd name="connsiteX105" fmla="*/ 934753 w 1197672"/>
              <a:gd name="connsiteY105" fmla="*/ 747309 h 989853"/>
              <a:gd name="connsiteX106" fmla="*/ 934753 w 1197672"/>
              <a:gd name="connsiteY106" fmla="*/ 890062 h 989853"/>
              <a:gd name="connsiteX107" fmla="*/ 917109 w 1197672"/>
              <a:gd name="connsiteY107" fmla="*/ 908913 h 989853"/>
              <a:gd name="connsiteX108" fmla="*/ 899861 w 1197672"/>
              <a:gd name="connsiteY108" fmla="*/ 890062 h 989853"/>
              <a:gd name="connsiteX109" fmla="*/ 899861 w 1197672"/>
              <a:gd name="connsiteY109" fmla="*/ 697185 h 989853"/>
              <a:gd name="connsiteX110" fmla="*/ 972435 w 1197672"/>
              <a:gd name="connsiteY110" fmla="*/ 620992 h 989853"/>
              <a:gd name="connsiteX111" fmla="*/ 57204 w 1197672"/>
              <a:gd name="connsiteY111" fmla="*/ 417374 h 989853"/>
              <a:gd name="connsiteX112" fmla="*/ 478522 w 1197672"/>
              <a:gd name="connsiteY112" fmla="*/ 417374 h 989853"/>
              <a:gd name="connsiteX113" fmla="*/ 534896 w 1197672"/>
              <a:gd name="connsiteY113" fmla="*/ 473748 h 989853"/>
              <a:gd name="connsiteX114" fmla="*/ 478522 w 1197672"/>
              <a:gd name="connsiteY114" fmla="*/ 530121 h 989853"/>
              <a:gd name="connsiteX115" fmla="*/ 57204 w 1197672"/>
              <a:gd name="connsiteY115" fmla="*/ 530121 h 989853"/>
              <a:gd name="connsiteX116" fmla="*/ 830 w 1197672"/>
              <a:gd name="connsiteY116" fmla="*/ 473748 h 989853"/>
              <a:gd name="connsiteX117" fmla="*/ 57204 w 1197672"/>
              <a:gd name="connsiteY117" fmla="*/ 417374 h 989853"/>
              <a:gd name="connsiteX118" fmla="*/ 57204 w 1197672"/>
              <a:gd name="connsiteY118" fmla="*/ 210671 h 989853"/>
              <a:gd name="connsiteX119" fmla="*/ 359841 w 1197672"/>
              <a:gd name="connsiteY119" fmla="*/ 210671 h 989853"/>
              <a:gd name="connsiteX120" fmla="*/ 416215 w 1197672"/>
              <a:gd name="connsiteY120" fmla="*/ 267045 h 989853"/>
              <a:gd name="connsiteX121" fmla="*/ 359841 w 1197672"/>
              <a:gd name="connsiteY121" fmla="*/ 323418 h 989853"/>
              <a:gd name="connsiteX122" fmla="*/ 57204 w 1197672"/>
              <a:gd name="connsiteY122" fmla="*/ 323418 h 989853"/>
              <a:gd name="connsiteX123" fmla="*/ 830 w 1197672"/>
              <a:gd name="connsiteY123" fmla="*/ 267045 h 989853"/>
              <a:gd name="connsiteX124" fmla="*/ 57204 w 1197672"/>
              <a:gd name="connsiteY124" fmla="*/ 210671 h 989853"/>
              <a:gd name="connsiteX125" fmla="*/ 934536 w 1197672"/>
              <a:gd name="connsiteY125" fmla="*/ 15895 h 989853"/>
              <a:gd name="connsiteX126" fmla="*/ 990909 w 1197672"/>
              <a:gd name="connsiteY126" fmla="*/ 72269 h 989853"/>
              <a:gd name="connsiteX127" fmla="*/ 990909 w 1197672"/>
              <a:gd name="connsiteY127" fmla="*/ 374906 h 989853"/>
              <a:gd name="connsiteX128" fmla="*/ 934536 w 1197672"/>
              <a:gd name="connsiteY128" fmla="*/ 431280 h 989853"/>
              <a:gd name="connsiteX129" fmla="*/ 878162 w 1197672"/>
              <a:gd name="connsiteY129" fmla="*/ 374906 h 989853"/>
              <a:gd name="connsiteX130" fmla="*/ 878162 w 1197672"/>
              <a:gd name="connsiteY130" fmla="*/ 72269 h 989853"/>
              <a:gd name="connsiteX131" fmla="*/ 934536 w 1197672"/>
              <a:gd name="connsiteY131" fmla="*/ 15895 h 989853"/>
              <a:gd name="connsiteX132" fmla="*/ 88872 w 1197672"/>
              <a:gd name="connsiteY132" fmla="*/ 3967 h 989853"/>
              <a:gd name="connsiteX133" fmla="*/ 475853 w 1197672"/>
              <a:gd name="connsiteY133" fmla="*/ 3967 h 989853"/>
              <a:gd name="connsiteX134" fmla="*/ 534877 w 1197672"/>
              <a:gd name="connsiteY134" fmla="*/ 58778 h 989853"/>
              <a:gd name="connsiteX135" fmla="*/ 477059 w 1197672"/>
              <a:gd name="connsiteY135" fmla="*/ 116734 h 989853"/>
              <a:gd name="connsiteX136" fmla="*/ 44762 w 1197672"/>
              <a:gd name="connsiteY136" fmla="*/ 116734 h 989853"/>
              <a:gd name="connsiteX137" fmla="*/ 7002 w 1197672"/>
              <a:gd name="connsiteY137" fmla="*/ 103046 h 989853"/>
              <a:gd name="connsiteX138" fmla="*/ 6231 w 1197672"/>
              <a:gd name="connsiteY138" fmla="*/ 77154 h 989853"/>
              <a:gd name="connsiteX139" fmla="*/ 75956 w 1197672"/>
              <a:gd name="connsiteY139" fmla="*/ 9189 h 989853"/>
              <a:gd name="connsiteX140" fmla="*/ 88872 w 1197672"/>
              <a:gd name="connsiteY140" fmla="*/ 3967 h 989853"/>
              <a:gd name="connsiteX141" fmla="*/ 727754 w 1197672"/>
              <a:gd name="connsiteY141" fmla="*/ 11 h 989853"/>
              <a:gd name="connsiteX142" fmla="*/ 784127 w 1197672"/>
              <a:gd name="connsiteY142" fmla="*/ 56385 h 989853"/>
              <a:gd name="connsiteX143" fmla="*/ 784127 w 1197672"/>
              <a:gd name="connsiteY143" fmla="*/ 477703 h 989853"/>
              <a:gd name="connsiteX144" fmla="*/ 727754 w 1197672"/>
              <a:gd name="connsiteY144" fmla="*/ 534077 h 989853"/>
              <a:gd name="connsiteX145" fmla="*/ 671380 w 1197672"/>
              <a:gd name="connsiteY145" fmla="*/ 477703 h 989853"/>
              <a:gd name="connsiteX146" fmla="*/ 671380 w 1197672"/>
              <a:gd name="connsiteY146" fmla="*/ 56385 h 989853"/>
              <a:gd name="connsiteX147" fmla="*/ 727754 w 1197672"/>
              <a:gd name="connsiteY147" fmla="*/ 11 h 989853"/>
              <a:gd name="connsiteX148" fmla="*/ 1111332 w 1197672"/>
              <a:gd name="connsiteY148" fmla="*/ 7 h 989853"/>
              <a:gd name="connsiteX149" fmla="*/ 1124485 w 1197672"/>
              <a:gd name="connsiteY149" fmla="*/ 5392 h 989853"/>
              <a:gd name="connsiteX150" fmla="*/ 1192450 w 1197672"/>
              <a:gd name="connsiteY150" fmla="*/ 75117 h 989853"/>
              <a:gd name="connsiteX151" fmla="*/ 1197672 w 1197672"/>
              <a:gd name="connsiteY151" fmla="*/ 88033 h 989853"/>
              <a:gd name="connsiteX152" fmla="*/ 1197672 w 1197672"/>
              <a:gd name="connsiteY152" fmla="*/ 475014 h 989853"/>
              <a:gd name="connsiteX153" fmla="*/ 1142861 w 1197672"/>
              <a:gd name="connsiteY153" fmla="*/ 534038 h 989853"/>
              <a:gd name="connsiteX154" fmla="*/ 1084905 w 1197672"/>
              <a:gd name="connsiteY154" fmla="*/ 476220 h 989853"/>
              <a:gd name="connsiteX155" fmla="*/ 1084905 w 1197672"/>
              <a:gd name="connsiteY155" fmla="*/ 43923 h 989853"/>
              <a:gd name="connsiteX156" fmla="*/ 1098593 w 1197672"/>
              <a:gd name="connsiteY156" fmla="*/ 6163 h 989853"/>
              <a:gd name="connsiteX157" fmla="*/ 1111332 w 1197672"/>
              <a:gd name="connsiteY157" fmla="*/ 7 h 98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</a:cxnLst>
            <a:rect l="l" t="t" r="r" b="b"/>
            <a:pathLst>
              <a:path w="1197672" h="989853">
                <a:moveTo>
                  <a:pt x="101848" y="742501"/>
                </a:moveTo>
                <a:cubicBezTo>
                  <a:pt x="68578" y="742501"/>
                  <a:pt x="44505" y="762539"/>
                  <a:pt x="37701" y="793020"/>
                </a:cubicBezTo>
                <a:lnTo>
                  <a:pt x="166015" y="793020"/>
                </a:lnTo>
                <a:cubicBezTo>
                  <a:pt x="159191" y="762539"/>
                  <a:pt x="135138" y="742501"/>
                  <a:pt x="101848" y="742501"/>
                </a:cubicBezTo>
                <a:close/>
                <a:moveTo>
                  <a:pt x="1032982" y="716391"/>
                </a:moveTo>
                <a:cubicBezTo>
                  <a:pt x="1043802" y="716391"/>
                  <a:pt x="1050230" y="723611"/>
                  <a:pt x="1050230" y="735637"/>
                </a:cubicBezTo>
                <a:lnTo>
                  <a:pt x="1050230" y="817448"/>
                </a:lnTo>
                <a:cubicBezTo>
                  <a:pt x="1050230" y="857147"/>
                  <a:pt x="1069476" y="877719"/>
                  <a:pt x="1105575" y="877995"/>
                </a:cubicBezTo>
                <a:cubicBezTo>
                  <a:pt x="1138193" y="878253"/>
                  <a:pt x="1161929" y="844626"/>
                  <a:pt x="1161771" y="816163"/>
                </a:cubicBezTo>
                <a:cubicBezTo>
                  <a:pt x="1161573" y="779351"/>
                  <a:pt x="1161771" y="735637"/>
                  <a:pt x="1161771" y="735637"/>
                </a:cubicBezTo>
                <a:cubicBezTo>
                  <a:pt x="1161771" y="723611"/>
                  <a:pt x="1168595" y="716391"/>
                  <a:pt x="1179019" y="716391"/>
                </a:cubicBezTo>
                <a:cubicBezTo>
                  <a:pt x="1190254" y="716371"/>
                  <a:pt x="1196663" y="723591"/>
                  <a:pt x="1196663" y="735617"/>
                </a:cubicBezTo>
                <a:lnTo>
                  <a:pt x="1196663" y="894809"/>
                </a:lnTo>
                <a:cubicBezTo>
                  <a:pt x="1196663" y="954149"/>
                  <a:pt x="1160169" y="989853"/>
                  <a:pt x="1100413" y="989853"/>
                </a:cubicBezTo>
                <a:cubicBezTo>
                  <a:pt x="1064729" y="989853"/>
                  <a:pt x="1035454" y="979824"/>
                  <a:pt x="1019413" y="958976"/>
                </a:cubicBezTo>
                <a:cubicBezTo>
                  <a:pt x="1017415" y="956167"/>
                  <a:pt x="1015793" y="952152"/>
                  <a:pt x="1015793" y="947740"/>
                </a:cubicBezTo>
                <a:cubicBezTo>
                  <a:pt x="1015793" y="938108"/>
                  <a:pt x="1022617" y="930907"/>
                  <a:pt x="1033041" y="930907"/>
                </a:cubicBezTo>
                <a:cubicBezTo>
                  <a:pt x="1038659" y="930907"/>
                  <a:pt x="1041863" y="932905"/>
                  <a:pt x="1045879" y="936921"/>
                </a:cubicBezTo>
                <a:cubicBezTo>
                  <a:pt x="1059112" y="950154"/>
                  <a:pt x="1075945" y="957373"/>
                  <a:pt x="1099621" y="957373"/>
                </a:cubicBezTo>
                <a:cubicBezTo>
                  <a:pt x="1138529" y="957373"/>
                  <a:pt x="1161771" y="934112"/>
                  <a:pt x="1161771" y="896431"/>
                </a:cubicBezTo>
                <a:lnTo>
                  <a:pt x="1161771" y="881576"/>
                </a:lnTo>
                <a:lnTo>
                  <a:pt x="1160960" y="881576"/>
                </a:lnTo>
                <a:cubicBezTo>
                  <a:pt x="1146520" y="901217"/>
                  <a:pt x="1127215" y="910475"/>
                  <a:pt x="1097149" y="910475"/>
                </a:cubicBezTo>
                <a:cubicBezTo>
                  <a:pt x="1044217" y="910475"/>
                  <a:pt x="1015338" y="879202"/>
                  <a:pt x="1015338" y="821048"/>
                </a:cubicBezTo>
                <a:lnTo>
                  <a:pt x="1015338" y="735637"/>
                </a:lnTo>
                <a:cubicBezTo>
                  <a:pt x="1015338" y="723611"/>
                  <a:pt x="1022162" y="716391"/>
                  <a:pt x="1032982" y="716391"/>
                </a:cubicBezTo>
                <a:close/>
                <a:moveTo>
                  <a:pt x="830887" y="712416"/>
                </a:moveTo>
                <a:cubicBezTo>
                  <a:pt x="842123" y="712416"/>
                  <a:pt x="848531" y="719636"/>
                  <a:pt x="848531" y="731662"/>
                </a:cubicBezTo>
                <a:lnTo>
                  <a:pt x="848531" y="890062"/>
                </a:lnTo>
                <a:cubicBezTo>
                  <a:pt x="848531" y="901693"/>
                  <a:pt x="842123" y="908912"/>
                  <a:pt x="830887" y="908912"/>
                </a:cubicBezTo>
                <a:cubicBezTo>
                  <a:pt x="820068" y="908912"/>
                  <a:pt x="813639" y="901693"/>
                  <a:pt x="813639" y="890062"/>
                </a:cubicBezTo>
                <a:lnTo>
                  <a:pt x="813639" y="731662"/>
                </a:lnTo>
                <a:cubicBezTo>
                  <a:pt x="813639" y="719636"/>
                  <a:pt x="820048" y="712416"/>
                  <a:pt x="830887" y="712416"/>
                </a:cubicBezTo>
                <a:close/>
                <a:moveTo>
                  <a:pt x="684514" y="710042"/>
                </a:moveTo>
                <a:cubicBezTo>
                  <a:pt x="738257" y="710022"/>
                  <a:pt x="767116" y="741295"/>
                  <a:pt x="767116" y="799449"/>
                </a:cubicBezTo>
                <a:lnTo>
                  <a:pt x="767116" y="890082"/>
                </a:lnTo>
                <a:cubicBezTo>
                  <a:pt x="767116" y="901712"/>
                  <a:pt x="760292" y="908932"/>
                  <a:pt x="749472" y="908932"/>
                </a:cubicBezTo>
                <a:cubicBezTo>
                  <a:pt x="738652" y="908932"/>
                  <a:pt x="732224" y="901712"/>
                  <a:pt x="732224" y="890082"/>
                </a:cubicBezTo>
                <a:lnTo>
                  <a:pt x="732224" y="803068"/>
                </a:lnTo>
                <a:cubicBezTo>
                  <a:pt x="732224" y="763370"/>
                  <a:pt x="712978" y="742521"/>
                  <a:pt x="676088" y="742521"/>
                </a:cubicBezTo>
                <a:cubicBezTo>
                  <a:pt x="638802" y="742521"/>
                  <a:pt x="615540" y="768176"/>
                  <a:pt x="615540" y="810288"/>
                </a:cubicBezTo>
                <a:lnTo>
                  <a:pt x="615540" y="890082"/>
                </a:lnTo>
                <a:cubicBezTo>
                  <a:pt x="615540" y="901712"/>
                  <a:pt x="609132" y="908932"/>
                  <a:pt x="597896" y="908932"/>
                </a:cubicBezTo>
                <a:cubicBezTo>
                  <a:pt x="587077" y="908932"/>
                  <a:pt x="580648" y="901712"/>
                  <a:pt x="580648" y="890082"/>
                </a:cubicBezTo>
                <a:lnTo>
                  <a:pt x="580648" y="731286"/>
                </a:lnTo>
                <a:cubicBezTo>
                  <a:pt x="580648" y="719655"/>
                  <a:pt x="587057" y="712435"/>
                  <a:pt x="597896" y="712435"/>
                </a:cubicBezTo>
                <a:cubicBezTo>
                  <a:pt x="609132" y="712435"/>
                  <a:pt x="615540" y="719655"/>
                  <a:pt x="615540" y="731286"/>
                </a:cubicBezTo>
                <a:lnTo>
                  <a:pt x="615540" y="740919"/>
                </a:lnTo>
                <a:lnTo>
                  <a:pt x="616351" y="740919"/>
                </a:lnTo>
                <a:cubicBezTo>
                  <a:pt x="630791" y="721277"/>
                  <a:pt x="654052" y="710042"/>
                  <a:pt x="684514" y="710042"/>
                </a:cubicBezTo>
                <a:close/>
                <a:moveTo>
                  <a:pt x="101848" y="710042"/>
                </a:moveTo>
                <a:cubicBezTo>
                  <a:pt x="158380" y="710042"/>
                  <a:pt x="200097" y="750137"/>
                  <a:pt x="200097" y="801466"/>
                </a:cubicBezTo>
                <a:lnTo>
                  <a:pt x="200097" y="802257"/>
                </a:lnTo>
                <a:cubicBezTo>
                  <a:pt x="200097" y="816282"/>
                  <a:pt x="191670" y="824312"/>
                  <a:pt x="177646" y="824312"/>
                </a:cubicBezTo>
                <a:lnTo>
                  <a:pt x="36890" y="824312"/>
                </a:lnTo>
                <a:cubicBezTo>
                  <a:pt x="42508" y="857187"/>
                  <a:pt x="67371" y="878846"/>
                  <a:pt x="103866" y="878846"/>
                </a:cubicBezTo>
                <a:cubicBezTo>
                  <a:pt x="127523" y="878846"/>
                  <a:pt x="145978" y="869629"/>
                  <a:pt x="157609" y="855981"/>
                </a:cubicBezTo>
                <a:cubicBezTo>
                  <a:pt x="161209" y="851965"/>
                  <a:pt x="165620" y="849572"/>
                  <a:pt x="171237" y="849572"/>
                </a:cubicBezTo>
                <a:cubicBezTo>
                  <a:pt x="181266" y="849572"/>
                  <a:pt x="188070" y="856396"/>
                  <a:pt x="188070" y="866009"/>
                </a:cubicBezTo>
                <a:cubicBezTo>
                  <a:pt x="188070" y="869609"/>
                  <a:pt x="186864" y="873229"/>
                  <a:pt x="184470" y="876433"/>
                </a:cubicBezTo>
                <a:cubicBezTo>
                  <a:pt x="166431" y="898093"/>
                  <a:pt x="137947" y="911326"/>
                  <a:pt x="103866" y="911326"/>
                </a:cubicBezTo>
                <a:cubicBezTo>
                  <a:pt x="41301" y="911326"/>
                  <a:pt x="0" y="870816"/>
                  <a:pt x="0" y="810684"/>
                </a:cubicBezTo>
                <a:cubicBezTo>
                  <a:pt x="0" y="750928"/>
                  <a:pt x="41301" y="710042"/>
                  <a:pt x="101848" y="710042"/>
                </a:cubicBezTo>
                <a:close/>
                <a:moveTo>
                  <a:pt x="331635" y="709963"/>
                </a:moveTo>
                <a:cubicBezTo>
                  <a:pt x="360098" y="709963"/>
                  <a:pt x="380551" y="721594"/>
                  <a:pt x="391786" y="743253"/>
                </a:cubicBezTo>
                <a:lnTo>
                  <a:pt x="392597" y="743253"/>
                </a:lnTo>
                <a:cubicBezTo>
                  <a:pt x="405830" y="722009"/>
                  <a:pt x="428696" y="709963"/>
                  <a:pt x="460364" y="709963"/>
                </a:cubicBezTo>
                <a:cubicBezTo>
                  <a:pt x="509676" y="710022"/>
                  <a:pt x="534144" y="739693"/>
                  <a:pt x="534144" y="795433"/>
                </a:cubicBezTo>
                <a:lnTo>
                  <a:pt x="534144" y="890062"/>
                </a:lnTo>
                <a:cubicBezTo>
                  <a:pt x="534144" y="901693"/>
                  <a:pt x="527736" y="908912"/>
                  <a:pt x="516896" y="908912"/>
                </a:cubicBezTo>
                <a:cubicBezTo>
                  <a:pt x="505661" y="908912"/>
                  <a:pt x="499252" y="901693"/>
                  <a:pt x="499252" y="890062"/>
                </a:cubicBezTo>
                <a:lnTo>
                  <a:pt x="499252" y="799429"/>
                </a:lnTo>
                <a:cubicBezTo>
                  <a:pt x="499252" y="762143"/>
                  <a:pt x="483606" y="742482"/>
                  <a:pt x="453936" y="742482"/>
                </a:cubicBezTo>
                <a:cubicBezTo>
                  <a:pt x="423059" y="742482"/>
                  <a:pt x="404208" y="766534"/>
                  <a:pt x="404208" y="805838"/>
                </a:cubicBezTo>
                <a:lnTo>
                  <a:pt x="404208" y="890042"/>
                </a:lnTo>
                <a:cubicBezTo>
                  <a:pt x="404208" y="901673"/>
                  <a:pt x="397799" y="908893"/>
                  <a:pt x="386564" y="908893"/>
                </a:cubicBezTo>
                <a:cubicBezTo>
                  <a:pt x="376140" y="908893"/>
                  <a:pt x="369316" y="901673"/>
                  <a:pt x="369316" y="890042"/>
                </a:cubicBezTo>
                <a:lnTo>
                  <a:pt x="369316" y="799409"/>
                </a:lnTo>
                <a:cubicBezTo>
                  <a:pt x="369316" y="762123"/>
                  <a:pt x="353670" y="742462"/>
                  <a:pt x="323604" y="742462"/>
                </a:cubicBezTo>
                <a:cubicBezTo>
                  <a:pt x="292727" y="742462"/>
                  <a:pt x="273876" y="766515"/>
                  <a:pt x="273876" y="805818"/>
                </a:cubicBezTo>
                <a:lnTo>
                  <a:pt x="273876" y="890022"/>
                </a:lnTo>
                <a:cubicBezTo>
                  <a:pt x="273876" y="901653"/>
                  <a:pt x="267468" y="908873"/>
                  <a:pt x="256232" y="908873"/>
                </a:cubicBezTo>
                <a:cubicBezTo>
                  <a:pt x="245413" y="908873"/>
                  <a:pt x="238984" y="901653"/>
                  <a:pt x="238984" y="890022"/>
                </a:cubicBezTo>
                <a:lnTo>
                  <a:pt x="238984" y="731622"/>
                </a:lnTo>
                <a:cubicBezTo>
                  <a:pt x="238984" y="719596"/>
                  <a:pt x="245393" y="712376"/>
                  <a:pt x="256232" y="712376"/>
                </a:cubicBezTo>
                <a:cubicBezTo>
                  <a:pt x="267468" y="712376"/>
                  <a:pt x="273876" y="719596"/>
                  <a:pt x="273876" y="731622"/>
                </a:cubicBezTo>
                <a:lnTo>
                  <a:pt x="273876" y="736429"/>
                </a:lnTo>
                <a:lnTo>
                  <a:pt x="274687" y="736429"/>
                </a:lnTo>
                <a:cubicBezTo>
                  <a:pt x="287109" y="719181"/>
                  <a:pt x="307166" y="709963"/>
                  <a:pt x="331635" y="709963"/>
                </a:cubicBezTo>
                <a:close/>
                <a:moveTo>
                  <a:pt x="830887" y="638952"/>
                </a:moveTo>
                <a:cubicBezTo>
                  <a:pt x="844516" y="638952"/>
                  <a:pt x="852942" y="648170"/>
                  <a:pt x="852942" y="661007"/>
                </a:cubicBezTo>
                <a:cubicBezTo>
                  <a:pt x="852942" y="673844"/>
                  <a:pt x="844516" y="683062"/>
                  <a:pt x="830887" y="683062"/>
                </a:cubicBezTo>
                <a:cubicBezTo>
                  <a:pt x="817654" y="683062"/>
                  <a:pt x="809228" y="673844"/>
                  <a:pt x="809228" y="661007"/>
                </a:cubicBezTo>
                <a:cubicBezTo>
                  <a:pt x="809228" y="648170"/>
                  <a:pt x="817654" y="638952"/>
                  <a:pt x="830887" y="638952"/>
                </a:cubicBezTo>
                <a:close/>
                <a:moveTo>
                  <a:pt x="972435" y="620992"/>
                </a:moveTo>
                <a:cubicBezTo>
                  <a:pt x="1002520" y="620992"/>
                  <a:pt x="1025367" y="633018"/>
                  <a:pt x="1036997" y="654282"/>
                </a:cubicBezTo>
                <a:cubicBezTo>
                  <a:pt x="1038599" y="657486"/>
                  <a:pt x="1039410" y="660295"/>
                  <a:pt x="1039410" y="663915"/>
                </a:cubicBezTo>
                <a:cubicBezTo>
                  <a:pt x="1039410" y="673944"/>
                  <a:pt x="1032586" y="680352"/>
                  <a:pt x="1023369" y="680352"/>
                </a:cubicBezTo>
                <a:cubicBezTo>
                  <a:pt x="1017356" y="680352"/>
                  <a:pt x="1012134" y="677544"/>
                  <a:pt x="1009325" y="672737"/>
                </a:cubicBezTo>
                <a:cubicBezTo>
                  <a:pt x="1002501" y="661502"/>
                  <a:pt x="990870" y="653491"/>
                  <a:pt x="974432" y="653491"/>
                </a:cubicBezTo>
                <a:cubicBezTo>
                  <a:pt x="949589" y="653471"/>
                  <a:pt x="934753" y="669117"/>
                  <a:pt x="934753" y="695979"/>
                </a:cubicBezTo>
                <a:lnTo>
                  <a:pt x="934753" y="714829"/>
                </a:lnTo>
                <a:lnTo>
                  <a:pt x="965057" y="714829"/>
                </a:lnTo>
                <a:cubicBezTo>
                  <a:pt x="975876" y="714829"/>
                  <a:pt x="982701" y="721238"/>
                  <a:pt x="982701" y="731267"/>
                </a:cubicBezTo>
                <a:cubicBezTo>
                  <a:pt x="982701" y="741295"/>
                  <a:pt x="975876" y="747309"/>
                  <a:pt x="965057" y="747309"/>
                </a:cubicBezTo>
                <a:lnTo>
                  <a:pt x="934753" y="747309"/>
                </a:lnTo>
                <a:lnTo>
                  <a:pt x="934753" y="890062"/>
                </a:lnTo>
                <a:cubicBezTo>
                  <a:pt x="934753" y="901693"/>
                  <a:pt x="928345" y="908913"/>
                  <a:pt x="917109" y="908913"/>
                </a:cubicBezTo>
                <a:cubicBezTo>
                  <a:pt x="906290" y="908913"/>
                  <a:pt x="899861" y="901693"/>
                  <a:pt x="899861" y="890062"/>
                </a:cubicBezTo>
                <a:lnTo>
                  <a:pt x="899861" y="697185"/>
                </a:lnTo>
                <a:cubicBezTo>
                  <a:pt x="899861" y="649476"/>
                  <a:pt x="926723" y="620992"/>
                  <a:pt x="972435" y="620992"/>
                </a:cubicBezTo>
                <a:close/>
                <a:moveTo>
                  <a:pt x="57204" y="417374"/>
                </a:moveTo>
                <a:lnTo>
                  <a:pt x="478522" y="417374"/>
                </a:lnTo>
                <a:cubicBezTo>
                  <a:pt x="509656" y="417374"/>
                  <a:pt x="534896" y="442614"/>
                  <a:pt x="534896" y="473748"/>
                </a:cubicBezTo>
                <a:cubicBezTo>
                  <a:pt x="534896" y="504882"/>
                  <a:pt x="509656" y="530121"/>
                  <a:pt x="478522" y="530121"/>
                </a:cubicBezTo>
                <a:lnTo>
                  <a:pt x="57204" y="530121"/>
                </a:lnTo>
                <a:cubicBezTo>
                  <a:pt x="26070" y="530121"/>
                  <a:pt x="830" y="504882"/>
                  <a:pt x="830" y="473748"/>
                </a:cubicBezTo>
                <a:cubicBezTo>
                  <a:pt x="830" y="442614"/>
                  <a:pt x="26070" y="417374"/>
                  <a:pt x="57204" y="417374"/>
                </a:cubicBezTo>
                <a:close/>
                <a:moveTo>
                  <a:pt x="57204" y="210671"/>
                </a:moveTo>
                <a:lnTo>
                  <a:pt x="359841" y="210671"/>
                </a:lnTo>
                <a:cubicBezTo>
                  <a:pt x="390975" y="210671"/>
                  <a:pt x="416215" y="235911"/>
                  <a:pt x="416215" y="267045"/>
                </a:cubicBezTo>
                <a:cubicBezTo>
                  <a:pt x="416215" y="298179"/>
                  <a:pt x="390975" y="323418"/>
                  <a:pt x="359841" y="323418"/>
                </a:cubicBezTo>
                <a:lnTo>
                  <a:pt x="57204" y="323418"/>
                </a:lnTo>
                <a:cubicBezTo>
                  <a:pt x="26070" y="323418"/>
                  <a:pt x="830" y="298179"/>
                  <a:pt x="830" y="267045"/>
                </a:cubicBezTo>
                <a:cubicBezTo>
                  <a:pt x="830" y="235911"/>
                  <a:pt x="26070" y="210671"/>
                  <a:pt x="57204" y="210671"/>
                </a:cubicBezTo>
                <a:close/>
                <a:moveTo>
                  <a:pt x="934536" y="15895"/>
                </a:moveTo>
                <a:cubicBezTo>
                  <a:pt x="965670" y="15895"/>
                  <a:pt x="990909" y="41135"/>
                  <a:pt x="990909" y="72269"/>
                </a:cubicBezTo>
                <a:lnTo>
                  <a:pt x="990909" y="374906"/>
                </a:lnTo>
                <a:cubicBezTo>
                  <a:pt x="990909" y="406040"/>
                  <a:pt x="965670" y="431280"/>
                  <a:pt x="934536" y="431280"/>
                </a:cubicBezTo>
                <a:cubicBezTo>
                  <a:pt x="903402" y="431280"/>
                  <a:pt x="878162" y="406040"/>
                  <a:pt x="878162" y="374906"/>
                </a:cubicBezTo>
                <a:lnTo>
                  <a:pt x="878162" y="72269"/>
                </a:lnTo>
                <a:cubicBezTo>
                  <a:pt x="878162" y="41135"/>
                  <a:pt x="903402" y="15895"/>
                  <a:pt x="934536" y="15895"/>
                </a:cubicBezTo>
                <a:close/>
                <a:moveTo>
                  <a:pt x="88872" y="3967"/>
                </a:moveTo>
                <a:lnTo>
                  <a:pt x="475853" y="3967"/>
                </a:lnTo>
                <a:cubicBezTo>
                  <a:pt x="507382" y="3967"/>
                  <a:pt x="534006" y="28040"/>
                  <a:pt x="534877" y="58778"/>
                </a:cubicBezTo>
                <a:cubicBezTo>
                  <a:pt x="535767" y="90624"/>
                  <a:pt x="509538" y="116734"/>
                  <a:pt x="477059" y="116734"/>
                </a:cubicBezTo>
                <a:lnTo>
                  <a:pt x="44762" y="116734"/>
                </a:lnTo>
                <a:cubicBezTo>
                  <a:pt x="30323" y="116734"/>
                  <a:pt x="17130" y="111571"/>
                  <a:pt x="7002" y="103046"/>
                </a:cubicBezTo>
                <a:cubicBezTo>
                  <a:pt x="-950" y="96360"/>
                  <a:pt x="-1207" y="84393"/>
                  <a:pt x="6231" y="77154"/>
                </a:cubicBezTo>
                <a:lnTo>
                  <a:pt x="75956" y="9189"/>
                </a:lnTo>
                <a:cubicBezTo>
                  <a:pt x="79378" y="5846"/>
                  <a:pt x="84026" y="3967"/>
                  <a:pt x="88872" y="3967"/>
                </a:cubicBezTo>
                <a:close/>
                <a:moveTo>
                  <a:pt x="727754" y="11"/>
                </a:moveTo>
                <a:cubicBezTo>
                  <a:pt x="758888" y="11"/>
                  <a:pt x="784127" y="25251"/>
                  <a:pt x="784127" y="56385"/>
                </a:cubicBezTo>
                <a:lnTo>
                  <a:pt x="784127" y="477703"/>
                </a:lnTo>
                <a:cubicBezTo>
                  <a:pt x="784127" y="508837"/>
                  <a:pt x="758888" y="534077"/>
                  <a:pt x="727754" y="534077"/>
                </a:cubicBezTo>
                <a:cubicBezTo>
                  <a:pt x="696620" y="534077"/>
                  <a:pt x="671380" y="508837"/>
                  <a:pt x="671380" y="477703"/>
                </a:cubicBezTo>
                <a:lnTo>
                  <a:pt x="671380" y="56385"/>
                </a:lnTo>
                <a:cubicBezTo>
                  <a:pt x="671380" y="25251"/>
                  <a:pt x="696620" y="11"/>
                  <a:pt x="727754" y="11"/>
                </a:cubicBezTo>
                <a:close/>
                <a:moveTo>
                  <a:pt x="1111332" y="7"/>
                </a:moveTo>
                <a:cubicBezTo>
                  <a:pt x="1116064" y="-122"/>
                  <a:pt x="1120866" y="1673"/>
                  <a:pt x="1124485" y="5392"/>
                </a:cubicBezTo>
                <a:lnTo>
                  <a:pt x="1192450" y="75117"/>
                </a:lnTo>
                <a:cubicBezTo>
                  <a:pt x="1195793" y="78539"/>
                  <a:pt x="1197672" y="83187"/>
                  <a:pt x="1197672" y="88033"/>
                </a:cubicBezTo>
                <a:lnTo>
                  <a:pt x="1197672" y="475014"/>
                </a:lnTo>
                <a:cubicBezTo>
                  <a:pt x="1197672" y="506543"/>
                  <a:pt x="1173580" y="533187"/>
                  <a:pt x="1142861" y="534038"/>
                </a:cubicBezTo>
                <a:cubicBezTo>
                  <a:pt x="1111015" y="534928"/>
                  <a:pt x="1084905" y="508699"/>
                  <a:pt x="1084905" y="476220"/>
                </a:cubicBezTo>
                <a:lnTo>
                  <a:pt x="1084905" y="43923"/>
                </a:lnTo>
                <a:cubicBezTo>
                  <a:pt x="1084905" y="29484"/>
                  <a:pt x="1090068" y="16291"/>
                  <a:pt x="1098593" y="6163"/>
                </a:cubicBezTo>
                <a:cubicBezTo>
                  <a:pt x="1101936" y="2187"/>
                  <a:pt x="1106600" y="135"/>
                  <a:pt x="1111332" y="7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C327F30F-89FC-1307-28D3-F308C84BE10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765098" y="808372"/>
            <a:ext cx="1139324" cy="385763"/>
          </a:xfrm>
        </p:spPr>
        <p:txBody>
          <a:bodyPr anchor="ctr">
            <a:normAutofit/>
          </a:bodyPr>
          <a:lstStyle>
            <a:lvl1pPr marL="52387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Client Logo</a:t>
            </a:r>
            <a:endParaRPr lang="en-US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64A3D84C-1D50-1C5C-BD42-7823C5219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2489" y="2188476"/>
            <a:ext cx="4377057" cy="1828193"/>
          </a:xfrm>
        </p:spPr>
        <p:txBody>
          <a:bodyPr wrap="square" anchor="b">
            <a:spAutoFit/>
          </a:bodyPr>
          <a:lstStyle>
            <a:lvl1pPr algn="l">
              <a:defRPr sz="44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72180355-9FF2-3308-E307-04A791C26E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2489" y="4233991"/>
            <a:ext cx="4377057" cy="152286"/>
          </a:xfrm>
        </p:spPr>
        <p:txBody>
          <a:bodyPr wrap="square">
            <a:spAutoFit/>
          </a:bodyPr>
          <a:lstStyle>
            <a:lvl1pPr marL="0" indent="0" algn="l">
              <a:buNone/>
              <a:defRPr sz="900" b="1" i="0" cap="all" spc="250" baseline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7932557-CFB7-0989-248B-23DC7579427E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852488" y="5804160"/>
            <a:ext cx="1464486" cy="19581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fld id="{969431A9-D90C-184C-955A-A31E2C45D204}" type="datetime3">
              <a:rPr lang="en-US"/>
              <a:pPr/>
              <a:t>10 September 2026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125253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Single Corner of Rectangle 10">
            <a:extLst>
              <a:ext uri="{FF2B5EF4-FFF2-40B4-BE49-F238E27FC236}">
                <a16:creationId xmlns:a16="http://schemas.microsoft.com/office/drawing/2014/main" id="{9A1EA35B-DD8E-51E6-45F4-A54BEC7C0EE0}"/>
              </a:ext>
            </a:extLst>
          </p:cNvPr>
          <p:cNvSpPr/>
          <p:nvPr userDrawn="1"/>
        </p:nvSpPr>
        <p:spPr>
          <a:xfrm>
            <a:off x="5150983" y="620713"/>
            <a:ext cx="6417131" cy="56165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algn="ctr" rotWithShape="0">
              <a:schemeClr val="tx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7B7341C-2D42-5CC7-2A05-468C875AEF1F}"/>
              </a:ext>
            </a:extLst>
          </p:cNvPr>
          <p:cNvSpPr txBox="1">
            <a:spLocks/>
          </p:cNvSpPr>
          <p:nvPr userDrawn="1"/>
        </p:nvSpPr>
        <p:spPr>
          <a:xfrm>
            <a:off x="623889" y="3169920"/>
            <a:ext cx="3903206" cy="51816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b="1" i="0" baseline="0">
                <a:solidFill>
                  <a:schemeClr val="bg1"/>
                </a:solidFill>
                <a:latin typeface="Inter" panose="02000503000000020004" pitchFamily="2" charset="0"/>
              </a:rPr>
              <a:t>Agenda</a:t>
            </a:r>
            <a:endParaRPr lang="en-US" sz="5400" b="1" i="0" baseline="0">
              <a:solidFill>
                <a:schemeClr val="bg1"/>
              </a:solidFill>
              <a:latin typeface="Inter" panose="02000503000000020004" pitchFamily="2" charset="0"/>
            </a:endParaRPr>
          </a:p>
        </p:txBody>
      </p:sp>
      <p:sp>
        <p:nvSpPr>
          <p:cNvPr id="8" name="Freihandform: Form 16">
            <a:extLst>
              <a:ext uri="{FF2B5EF4-FFF2-40B4-BE49-F238E27FC236}">
                <a16:creationId xmlns:a16="http://schemas.microsoft.com/office/drawing/2014/main" id="{21FE0103-C5E9-96D7-8A75-895884DA2965}"/>
              </a:ext>
            </a:extLst>
          </p:cNvPr>
          <p:cNvSpPr/>
          <p:nvPr userDrawn="1"/>
        </p:nvSpPr>
        <p:spPr>
          <a:xfrm>
            <a:off x="852488" y="778518"/>
            <a:ext cx="533353" cy="440806"/>
          </a:xfrm>
          <a:custGeom>
            <a:avLst/>
            <a:gdLst>
              <a:gd name="connsiteX0" fmla="*/ 101848 w 1197672"/>
              <a:gd name="connsiteY0" fmla="*/ 742501 h 989853"/>
              <a:gd name="connsiteX1" fmla="*/ 37701 w 1197672"/>
              <a:gd name="connsiteY1" fmla="*/ 793020 h 989853"/>
              <a:gd name="connsiteX2" fmla="*/ 166015 w 1197672"/>
              <a:gd name="connsiteY2" fmla="*/ 793020 h 989853"/>
              <a:gd name="connsiteX3" fmla="*/ 101848 w 1197672"/>
              <a:gd name="connsiteY3" fmla="*/ 742501 h 989853"/>
              <a:gd name="connsiteX4" fmla="*/ 1032982 w 1197672"/>
              <a:gd name="connsiteY4" fmla="*/ 716391 h 989853"/>
              <a:gd name="connsiteX5" fmla="*/ 1050230 w 1197672"/>
              <a:gd name="connsiteY5" fmla="*/ 735637 h 989853"/>
              <a:gd name="connsiteX6" fmla="*/ 1050230 w 1197672"/>
              <a:gd name="connsiteY6" fmla="*/ 817448 h 989853"/>
              <a:gd name="connsiteX7" fmla="*/ 1105575 w 1197672"/>
              <a:gd name="connsiteY7" fmla="*/ 877995 h 989853"/>
              <a:gd name="connsiteX8" fmla="*/ 1161771 w 1197672"/>
              <a:gd name="connsiteY8" fmla="*/ 816163 h 989853"/>
              <a:gd name="connsiteX9" fmla="*/ 1161771 w 1197672"/>
              <a:gd name="connsiteY9" fmla="*/ 735637 h 989853"/>
              <a:gd name="connsiteX10" fmla="*/ 1179019 w 1197672"/>
              <a:gd name="connsiteY10" fmla="*/ 716391 h 989853"/>
              <a:gd name="connsiteX11" fmla="*/ 1196663 w 1197672"/>
              <a:gd name="connsiteY11" fmla="*/ 735617 h 989853"/>
              <a:gd name="connsiteX12" fmla="*/ 1196663 w 1197672"/>
              <a:gd name="connsiteY12" fmla="*/ 894809 h 989853"/>
              <a:gd name="connsiteX13" fmla="*/ 1100413 w 1197672"/>
              <a:gd name="connsiteY13" fmla="*/ 989853 h 989853"/>
              <a:gd name="connsiteX14" fmla="*/ 1019413 w 1197672"/>
              <a:gd name="connsiteY14" fmla="*/ 958976 h 989853"/>
              <a:gd name="connsiteX15" fmla="*/ 1015793 w 1197672"/>
              <a:gd name="connsiteY15" fmla="*/ 947740 h 989853"/>
              <a:gd name="connsiteX16" fmla="*/ 1033041 w 1197672"/>
              <a:gd name="connsiteY16" fmla="*/ 930907 h 989853"/>
              <a:gd name="connsiteX17" fmla="*/ 1045879 w 1197672"/>
              <a:gd name="connsiteY17" fmla="*/ 936921 h 989853"/>
              <a:gd name="connsiteX18" fmla="*/ 1099621 w 1197672"/>
              <a:gd name="connsiteY18" fmla="*/ 957373 h 989853"/>
              <a:gd name="connsiteX19" fmla="*/ 1161771 w 1197672"/>
              <a:gd name="connsiteY19" fmla="*/ 896431 h 989853"/>
              <a:gd name="connsiteX20" fmla="*/ 1161771 w 1197672"/>
              <a:gd name="connsiteY20" fmla="*/ 881576 h 989853"/>
              <a:gd name="connsiteX21" fmla="*/ 1160960 w 1197672"/>
              <a:gd name="connsiteY21" fmla="*/ 881576 h 989853"/>
              <a:gd name="connsiteX22" fmla="*/ 1097149 w 1197672"/>
              <a:gd name="connsiteY22" fmla="*/ 910475 h 989853"/>
              <a:gd name="connsiteX23" fmla="*/ 1015338 w 1197672"/>
              <a:gd name="connsiteY23" fmla="*/ 821048 h 989853"/>
              <a:gd name="connsiteX24" fmla="*/ 1015338 w 1197672"/>
              <a:gd name="connsiteY24" fmla="*/ 735637 h 989853"/>
              <a:gd name="connsiteX25" fmla="*/ 1032982 w 1197672"/>
              <a:gd name="connsiteY25" fmla="*/ 716391 h 989853"/>
              <a:gd name="connsiteX26" fmla="*/ 830887 w 1197672"/>
              <a:gd name="connsiteY26" fmla="*/ 712416 h 989853"/>
              <a:gd name="connsiteX27" fmla="*/ 848531 w 1197672"/>
              <a:gd name="connsiteY27" fmla="*/ 731662 h 989853"/>
              <a:gd name="connsiteX28" fmla="*/ 848531 w 1197672"/>
              <a:gd name="connsiteY28" fmla="*/ 890062 h 989853"/>
              <a:gd name="connsiteX29" fmla="*/ 830887 w 1197672"/>
              <a:gd name="connsiteY29" fmla="*/ 908912 h 989853"/>
              <a:gd name="connsiteX30" fmla="*/ 813639 w 1197672"/>
              <a:gd name="connsiteY30" fmla="*/ 890062 h 989853"/>
              <a:gd name="connsiteX31" fmla="*/ 813639 w 1197672"/>
              <a:gd name="connsiteY31" fmla="*/ 731662 h 989853"/>
              <a:gd name="connsiteX32" fmla="*/ 830887 w 1197672"/>
              <a:gd name="connsiteY32" fmla="*/ 712416 h 989853"/>
              <a:gd name="connsiteX33" fmla="*/ 684514 w 1197672"/>
              <a:gd name="connsiteY33" fmla="*/ 710042 h 989853"/>
              <a:gd name="connsiteX34" fmla="*/ 767116 w 1197672"/>
              <a:gd name="connsiteY34" fmla="*/ 799449 h 989853"/>
              <a:gd name="connsiteX35" fmla="*/ 767116 w 1197672"/>
              <a:gd name="connsiteY35" fmla="*/ 890082 h 989853"/>
              <a:gd name="connsiteX36" fmla="*/ 749472 w 1197672"/>
              <a:gd name="connsiteY36" fmla="*/ 908932 h 989853"/>
              <a:gd name="connsiteX37" fmla="*/ 732224 w 1197672"/>
              <a:gd name="connsiteY37" fmla="*/ 890082 h 989853"/>
              <a:gd name="connsiteX38" fmla="*/ 732224 w 1197672"/>
              <a:gd name="connsiteY38" fmla="*/ 803068 h 989853"/>
              <a:gd name="connsiteX39" fmla="*/ 676088 w 1197672"/>
              <a:gd name="connsiteY39" fmla="*/ 742521 h 989853"/>
              <a:gd name="connsiteX40" fmla="*/ 615540 w 1197672"/>
              <a:gd name="connsiteY40" fmla="*/ 810288 h 989853"/>
              <a:gd name="connsiteX41" fmla="*/ 615540 w 1197672"/>
              <a:gd name="connsiteY41" fmla="*/ 890082 h 989853"/>
              <a:gd name="connsiteX42" fmla="*/ 597896 w 1197672"/>
              <a:gd name="connsiteY42" fmla="*/ 908932 h 989853"/>
              <a:gd name="connsiteX43" fmla="*/ 580648 w 1197672"/>
              <a:gd name="connsiteY43" fmla="*/ 890082 h 989853"/>
              <a:gd name="connsiteX44" fmla="*/ 580648 w 1197672"/>
              <a:gd name="connsiteY44" fmla="*/ 731286 h 989853"/>
              <a:gd name="connsiteX45" fmla="*/ 597896 w 1197672"/>
              <a:gd name="connsiteY45" fmla="*/ 712435 h 989853"/>
              <a:gd name="connsiteX46" fmla="*/ 615540 w 1197672"/>
              <a:gd name="connsiteY46" fmla="*/ 731286 h 989853"/>
              <a:gd name="connsiteX47" fmla="*/ 615540 w 1197672"/>
              <a:gd name="connsiteY47" fmla="*/ 740919 h 989853"/>
              <a:gd name="connsiteX48" fmla="*/ 616351 w 1197672"/>
              <a:gd name="connsiteY48" fmla="*/ 740919 h 989853"/>
              <a:gd name="connsiteX49" fmla="*/ 684514 w 1197672"/>
              <a:gd name="connsiteY49" fmla="*/ 710042 h 989853"/>
              <a:gd name="connsiteX50" fmla="*/ 101848 w 1197672"/>
              <a:gd name="connsiteY50" fmla="*/ 710042 h 989853"/>
              <a:gd name="connsiteX51" fmla="*/ 200097 w 1197672"/>
              <a:gd name="connsiteY51" fmla="*/ 801466 h 989853"/>
              <a:gd name="connsiteX52" fmla="*/ 200097 w 1197672"/>
              <a:gd name="connsiteY52" fmla="*/ 802257 h 989853"/>
              <a:gd name="connsiteX53" fmla="*/ 177646 w 1197672"/>
              <a:gd name="connsiteY53" fmla="*/ 824312 h 989853"/>
              <a:gd name="connsiteX54" fmla="*/ 36890 w 1197672"/>
              <a:gd name="connsiteY54" fmla="*/ 824312 h 989853"/>
              <a:gd name="connsiteX55" fmla="*/ 103866 w 1197672"/>
              <a:gd name="connsiteY55" fmla="*/ 878846 h 989853"/>
              <a:gd name="connsiteX56" fmla="*/ 157609 w 1197672"/>
              <a:gd name="connsiteY56" fmla="*/ 855981 h 989853"/>
              <a:gd name="connsiteX57" fmla="*/ 171237 w 1197672"/>
              <a:gd name="connsiteY57" fmla="*/ 849572 h 989853"/>
              <a:gd name="connsiteX58" fmla="*/ 188070 w 1197672"/>
              <a:gd name="connsiteY58" fmla="*/ 866009 h 989853"/>
              <a:gd name="connsiteX59" fmla="*/ 184470 w 1197672"/>
              <a:gd name="connsiteY59" fmla="*/ 876433 h 989853"/>
              <a:gd name="connsiteX60" fmla="*/ 103866 w 1197672"/>
              <a:gd name="connsiteY60" fmla="*/ 911326 h 989853"/>
              <a:gd name="connsiteX61" fmla="*/ 0 w 1197672"/>
              <a:gd name="connsiteY61" fmla="*/ 810684 h 989853"/>
              <a:gd name="connsiteX62" fmla="*/ 101848 w 1197672"/>
              <a:gd name="connsiteY62" fmla="*/ 710042 h 989853"/>
              <a:gd name="connsiteX63" fmla="*/ 331635 w 1197672"/>
              <a:gd name="connsiteY63" fmla="*/ 709963 h 989853"/>
              <a:gd name="connsiteX64" fmla="*/ 391786 w 1197672"/>
              <a:gd name="connsiteY64" fmla="*/ 743253 h 989853"/>
              <a:gd name="connsiteX65" fmla="*/ 392597 w 1197672"/>
              <a:gd name="connsiteY65" fmla="*/ 743253 h 989853"/>
              <a:gd name="connsiteX66" fmla="*/ 460364 w 1197672"/>
              <a:gd name="connsiteY66" fmla="*/ 709963 h 989853"/>
              <a:gd name="connsiteX67" fmla="*/ 534144 w 1197672"/>
              <a:gd name="connsiteY67" fmla="*/ 795433 h 989853"/>
              <a:gd name="connsiteX68" fmla="*/ 534144 w 1197672"/>
              <a:gd name="connsiteY68" fmla="*/ 890062 h 989853"/>
              <a:gd name="connsiteX69" fmla="*/ 516896 w 1197672"/>
              <a:gd name="connsiteY69" fmla="*/ 908912 h 989853"/>
              <a:gd name="connsiteX70" fmla="*/ 499252 w 1197672"/>
              <a:gd name="connsiteY70" fmla="*/ 890062 h 989853"/>
              <a:gd name="connsiteX71" fmla="*/ 499252 w 1197672"/>
              <a:gd name="connsiteY71" fmla="*/ 799429 h 989853"/>
              <a:gd name="connsiteX72" fmla="*/ 453936 w 1197672"/>
              <a:gd name="connsiteY72" fmla="*/ 742482 h 989853"/>
              <a:gd name="connsiteX73" fmla="*/ 404208 w 1197672"/>
              <a:gd name="connsiteY73" fmla="*/ 805838 h 989853"/>
              <a:gd name="connsiteX74" fmla="*/ 404208 w 1197672"/>
              <a:gd name="connsiteY74" fmla="*/ 890042 h 989853"/>
              <a:gd name="connsiteX75" fmla="*/ 386564 w 1197672"/>
              <a:gd name="connsiteY75" fmla="*/ 908893 h 989853"/>
              <a:gd name="connsiteX76" fmla="*/ 369316 w 1197672"/>
              <a:gd name="connsiteY76" fmla="*/ 890042 h 989853"/>
              <a:gd name="connsiteX77" fmla="*/ 369316 w 1197672"/>
              <a:gd name="connsiteY77" fmla="*/ 799409 h 989853"/>
              <a:gd name="connsiteX78" fmla="*/ 323604 w 1197672"/>
              <a:gd name="connsiteY78" fmla="*/ 742462 h 989853"/>
              <a:gd name="connsiteX79" fmla="*/ 273876 w 1197672"/>
              <a:gd name="connsiteY79" fmla="*/ 805818 h 989853"/>
              <a:gd name="connsiteX80" fmla="*/ 273876 w 1197672"/>
              <a:gd name="connsiteY80" fmla="*/ 890022 h 989853"/>
              <a:gd name="connsiteX81" fmla="*/ 256232 w 1197672"/>
              <a:gd name="connsiteY81" fmla="*/ 908873 h 989853"/>
              <a:gd name="connsiteX82" fmla="*/ 238984 w 1197672"/>
              <a:gd name="connsiteY82" fmla="*/ 890022 h 989853"/>
              <a:gd name="connsiteX83" fmla="*/ 238984 w 1197672"/>
              <a:gd name="connsiteY83" fmla="*/ 731622 h 989853"/>
              <a:gd name="connsiteX84" fmla="*/ 256232 w 1197672"/>
              <a:gd name="connsiteY84" fmla="*/ 712376 h 989853"/>
              <a:gd name="connsiteX85" fmla="*/ 273876 w 1197672"/>
              <a:gd name="connsiteY85" fmla="*/ 731622 h 989853"/>
              <a:gd name="connsiteX86" fmla="*/ 273876 w 1197672"/>
              <a:gd name="connsiteY86" fmla="*/ 736429 h 989853"/>
              <a:gd name="connsiteX87" fmla="*/ 274687 w 1197672"/>
              <a:gd name="connsiteY87" fmla="*/ 736429 h 989853"/>
              <a:gd name="connsiteX88" fmla="*/ 331635 w 1197672"/>
              <a:gd name="connsiteY88" fmla="*/ 709963 h 989853"/>
              <a:gd name="connsiteX89" fmla="*/ 830887 w 1197672"/>
              <a:gd name="connsiteY89" fmla="*/ 638952 h 989853"/>
              <a:gd name="connsiteX90" fmla="*/ 852942 w 1197672"/>
              <a:gd name="connsiteY90" fmla="*/ 661007 h 989853"/>
              <a:gd name="connsiteX91" fmla="*/ 830887 w 1197672"/>
              <a:gd name="connsiteY91" fmla="*/ 683062 h 989853"/>
              <a:gd name="connsiteX92" fmla="*/ 809228 w 1197672"/>
              <a:gd name="connsiteY92" fmla="*/ 661007 h 989853"/>
              <a:gd name="connsiteX93" fmla="*/ 830887 w 1197672"/>
              <a:gd name="connsiteY93" fmla="*/ 638952 h 989853"/>
              <a:gd name="connsiteX94" fmla="*/ 972435 w 1197672"/>
              <a:gd name="connsiteY94" fmla="*/ 620992 h 989853"/>
              <a:gd name="connsiteX95" fmla="*/ 1036997 w 1197672"/>
              <a:gd name="connsiteY95" fmla="*/ 654282 h 989853"/>
              <a:gd name="connsiteX96" fmla="*/ 1039410 w 1197672"/>
              <a:gd name="connsiteY96" fmla="*/ 663915 h 989853"/>
              <a:gd name="connsiteX97" fmla="*/ 1023369 w 1197672"/>
              <a:gd name="connsiteY97" fmla="*/ 680352 h 989853"/>
              <a:gd name="connsiteX98" fmla="*/ 1009325 w 1197672"/>
              <a:gd name="connsiteY98" fmla="*/ 672737 h 989853"/>
              <a:gd name="connsiteX99" fmla="*/ 974432 w 1197672"/>
              <a:gd name="connsiteY99" fmla="*/ 653491 h 989853"/>
              <a:gd name="connsiteX100" fmla="*/ 934753 w 1197672"/>
              <a:gd name="connsiteY100" fmla="*/ 695979 h 989853"/>
              <a:gd name="connsiteX101" fmla="*/ 934753 w 1197672"/>
              <a:gd name="connsiteY101" fmla="*/ 714829 h 989853"/>
              <a:gd name="connsiteX102" fmla="*/ 965057 w 1197672"/>
              <a:gd name="connsiteY102" fmla="*/ 714829 h 989853"/>
              <a:gd name="connsiteX103" fmla="*/ 982701 w 1197672"/>
              <a:gd name="connsiteY103" fmla="*/ 731267 h 989853"/>
              <a:gd name="connsiteX104" fmla="*/ 965057 w 1197672"/>
              <a:gd name="connsiteY104" fmla="*/ 747309 h 989853"/>
              <a:gd name="connsiteX105" fmla="*/ 934753 w 1197672"/>
              <a:gd name="connsiteY105" fmla="*/ 747309 h 989853"/>
              <a:gd name="connsiteX106" fmla="*/ 934753 w 1197672"/>
              <a:gd name="connsiteY106" fmla="*/ 890062 h 989853"/>
              <a:gd name="connsiteX107" fmla="*/ 917109 w 1197672"/>
              <a:gd name="connsiteY107" fmla="*/ 908913 h 989853"/>
              <a:gd name="connsiteX108" fmla="*/ 899861 w 1197672"/>
              <a:gd name="connsiteY108" fmla="*/ 890062 h 989853"/>
              <a:gd name="connsiteX109" fmla="*/ 899861 w 1197672"/>
              <a:gd name="connsiteY109" fmla="*/ 697185 h 989853"/>
              <a:gd name="connsiteX110" fmla="*/ 972435 w 1197672"/>
              <a:gd name="connsiteY110" fmla="*/ 620992 h 989853"/>
              <a:gd name="connsiteX111" fmla="*/ 57204 w 1197672"/>
              <a:gd name="connsiteY111" fmla="*/ 417374 h 989853"/>
              <a:gd name="connsiteX112" fmla="*/ 478522 w 1197672"/>
              <a:gd name="connsiteY112" fmla="*/ 417374 h 989853"/>
              <a:gd name="connsiteX113" fmla="*/ 534896 w 1197672"/>
              <a:gd name="connsiteY113" fmla="*/ 473748 h 989853"/>
              <a:gd name="connsiteX114" fmla="*/ 478522 w 1197672"/>
              <a:gd name="connsiteY114" fmla="*/ 530121 h 989853"/>
              <a:gd name="connsiteX115" fmla="*/ 57204 w 1197672"/>
              <a:gd name="connsiteY115" fmla="*/ 530121 h 989853"/>
              <a:gd name="connsiteX116" fmla="*/ 830 w 1197672"/>
              <a:gd name="connsiteY116" fmla="*/ 473748 h 989853"/>
              <a:gd name="connsiteX117" fmla="*/ 57204 w 1197672"/>
              <a:gd name="connsiteY117" fmla="*/ 417374 h 989853"/>
              <a:gd name="connsiteX118" fmla="*/ 57204 w 1197672"/>
              <a:gd name="connsiteY118" fmla="*/ 210671 h 989853"/>
              <a:gd name="connsiteX119" fmla="*/ 359841 w 1197672"/>
              <a:gd name="connsiteY119" fmla="*/ 210671 h 989853"/>
              <a:gd name="connsiteX120" fmla="*/ 416215 w 1197672"/>
              <a:gd name="connsiteY120" fmla="*/ 267045 h 989853"/>
              <a:gd name="connsiteX121" fmla="*/ 359841 w 1197672"/>
              <a:gd name="connsiteY121" fmla="*/ 323418 h 989853"/>
              <a:gd name="connsiteX122" fmla="*/ 57204 w 1197672"/>
              <a:gd name="connsiteY122" fmla="*/ 323418 h 989853"/>
              <a:gd name="connsiteX123" fmla="*/ 830 w 1197672"/>
              <a:gd name="connsiteY123" fmla="*/ 267045 h 989853"/>
              <a:gd name="connsiteX124" fmla="*/ 57204 w 1197672"/>
              <a:gd name="connsiteY124" fmla="*/ 210671 h 989853"/>
              <a:gd name="connsiteX125" fmla="*/ 934536 w 1197672"/>
              <a:gd name="connsiteY125" fmla="*/ 15895 h 989853"/>
              <a:gd name="connsiteX126" fmla="*/ 990909 w 1197672"/>
              <a:gd name="connsiteY126" fmla="*/ 72269 h 989853"/>
              <a:gd name="connsiteX127" fmla="*/ 990909 w 1197672"/>
              <a:gd name="connsiteY127" fmla="*/ 374906 h 989853"/>
              <a:gd name="connsiteX128" fmla="*/ 934536 w 1197672"/>
              <a:gd name="connsiteY128" fmla="*/ 431280 h 989853"/>
              <a:gd name="connsiteX129" fmla="*/ 878162 w 1197672"/>
              <a:gd name="connsiteY129" fmla="*/ 374906 h 989853"/>
              <a:gd name="connsiteX130" fmla="*/ 878162 w 1197672"/>
              <a:gd name="connsiteY130" fmla="*/ 72269 h 989853"/>
              <a:gd name="connsiteX131" fmla="*/ 934536 w 1197672"/>
              <a:gd name="connsiteY131" fmla="*/ 15895 h 989853"/>
              <a:gd name="connsiteX132" fmla="*/ 88872 w 1197672"/>
              <a:gd name="connsiteY132" fmla="*/ 3967 h 989853"/>
              <a:gd name="connsiteX133" fmla="*/ 475853 w 1197672"/>
              <a:gd name="connsiteY133" fmla="*/ 3967 h 989853"/>
              <a:gd name="connsiteX134" fmla="*/ 534877 w 1197672"/>
              <a:gd name="connsiteY134" fmla="*/ 58778 h 989853"/>
              <a:gd name="connsiteX135" fmla="*/ 477059 w 1197672"/>
              <a:gd name="connsiteY135" fmla="*/ 116734 h 989853"/>
              <a:gd name="connsiteX136" fmla="*/ 44762 w 1197672"/>
              <a:gd name="connsiteY136" fmla="*/ 116734 h 989853"/>
              <a:gd name="connsiteX137" fmla="*/ 7002 w 1197672"/>
              <a:gd name="connsiteY137" fmla="*/ 103046 h 989853"/>
              <a:gd name="connsiteX138" fmla="*/ 6231 w 1197672"/>
              <a:gd name="connsiteY138" fmla="*/ 77154 h 989853"/>
              <a:gd name="connsiteX139" fmla="*/ 75956 w 1197672"/>
              <a:gd name="connsiteY139" fmla="*/ 9189 h 989853"/>
              <a:gd name="connsiteX140" fmla="*/ 88872 w 1197672"/>
              <a:gd name="connsiteY140" fmla="*/ 3967 h 989853"/>
              <a:gd name="connsiteX141" fmla="*/ 727754 w 1197672"/>
              <a:gd name="connsiteY141" fmla="*/ 11 h 989853"/>
              <a:gd name="connsiteX142" fmla="*/ 784127 w 1197672"/>
              <a:gd name="connsiteY142" fmla="*/ 56385 h 989853"/>
              <a:gd name="connsiteX143" fmla="*/ 784127 w 1197672"/>
              <a:gd name="connsiteY143" fmla="*/ 477703 h 989853"/>
              <a:gd name="connsiteX144" fmla="*/ 727754 w 1197672"/>
              <a:gd name="connsiteY144" fmla="*/ 534077 h 989853"/>
              <a:gd name="connsiteX145" fmla="*/ 671380 w 1197672"/>
              <a:gd name="connsiteY145" fmla="*/ 477703 h 989853"/>
              <a:gd name="connsiteX146" fmla="*/ 671380 w 1197672"/>
              <a:gd name="connsiteY146" fmla="*/ 56385 h 989853"/>
              <a:gd name="connsiteX147" fmla="*/ 727754 w 1197672"/>
              <a:gd name="connsiteY147" fmla="*/ 11 h 989853"/>
              <a:gd name="connsiteX148" fmla="*/ 1111332 w 1197672"/>
              <a:gd name="connsiteY148" fmla="*/ 7 h 989853"/>
              <a:gd name="connsiteX149" fmla="*/ 1124485 w 1197672"/>
              <a:gd name="connsiteY149" fmla="*/ 5392 h 989853"/>
              <a:gd name="connsiteX150" fmla="*/ 1192450 w 1197672"/>
              <a:gd name="connsiteY150" fmla="*/ 75117 h 989853"/>
              <a:gd name="connsiteX151" fmla="*/ 1197672 w 1197672"/>
              <a:gd name="connsiteY151" fmla="*/ 88033 h 989853"/>
              <a:gd name="connsiteX152" fmla="*/ 1197672 w 1197672"/>
              <a:gd name="connsiteY152" fmla="*/ 475014 h 989853"/>
              <a:gd name="connsiteX153" fmla="*/ 1142861 w 1197672"/>
              <a:gd name="connsiteY153" fmla="*/ 534038 h 989853"/>
              <a:gd name="connsiteX154" fmla="*/ 1084905 w 1197672"/>
              <a:gd name="connsiteY154" fmla="*/ 476220 h 989853"/>
              <a:gd name="connsiteX155" fmla="*/ 1084905 w 1197672"/>
              <a:gd name="connsiteY155" fmla="*/ 43923 h 989853"/>
              <a:gd name="connsiteX156" fmla="*/ 1098593 w 1197672"/>
              <a:gd name="connsiteY156" fmla="*/ 6163 h 989853"/>
              <a:gd name="connsiteX157" fmla="*/ 1111332 w 1197672"/>
              <a:gd name="connsiteY157" fmla="*/ 7 h 98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</a:cxnLst>
            <a:rect l="l" t="t" r="r" b="b"/>
            <a:pathLst>
              <a:path w="1197672" h="989853">
                <a:moveTo>
                  <a:pt x="101848" y="742501"/>
                </a:moveTo>
                <a:cubicBezTo>
                  <a:pt x="68578" y="742501"/>
                  <a:pt x="44505" y="762539"/>
                  <a:pt x="37701" y="793020"/>
                </a:cubicBezTo>
                <a:lnTo>
                  <a:pt x="166015" y="793020"/>
                </a:lnTo>
                <a:cubicBezTo>
                  <a:pt x="159191" y="762539"/>
                  <a:pt x="135138" y="742501"/>
                  <a:pt x="101848" y="742501"/>
                </a:cubicBezTo>
                <a:close/>
                <a:moveTo>
                  <a:pt x="1032982" y="716391"/>
                </a:moveTo>
                <a:cubicBezTo>
                  <a:pt x="1043802" y="716391"/>
                  <a:pt x="1050230" y="723611"/>
                  <a:pt x="1050230" y="735637"/>
                </a:cubicBezTo>
                <a:lnTo>
                  <a:pt x="1050230" y="817448"/>
                </a:lnTo>
                <a:cubicBezTo>
                  <a:pt x="1050230" y="857147"/>
                  <a:pt x="1069476" y="877719"/>
                  <a:pt x="1105575" y="877995"/>
                </a:cubicBezTo>
                <a:cubicBezTo>
                  <a:pt x="1138193" y="878253"/>
                  <a:pt x="1161929" y="844626"/>
                  <a:pt x="1161771" y="816163"/>
                </a:cubicBezTo>
                <a:cubicBezTo>
                  <a:pt x="1161573" y="779351"/>
                  <a:pt x="1161771" y="735637"/>
                  <a:pt x="1161771" y="735637"/>
                </a:cubicBezTo>
                <a:cubicBezTo>
                  <a:pt x="1161771" y="723611"/>
                  <a:pt x="1168595" y="716391"/>
                  <a:pt x="1179019" y="716391"/>
                </a:cubicBezTo>
                <a:cubicBezTo>
                  <a:pt x="1190254" y="716371"/>
                  <a:pt x="1196663" y="723591"/>
                  <a:pt x="1196663" y="735617"/>
                </a:cubicBezTo>
                <a:lnTo>
                  <a:pt x="1196663" y="894809"/>
                </a:lnTo>
                <a:cubicBezTo>
                  <a:pt x="1196663" y="954149"/>
                  <a:pt x="1160169" y="989853"/>
                  <a:pt x="1100413" y="989853"/>
                </a:cubicBezTo>
                <a:cubicBezTo>
                  <a:pt x="1064729" y="989853"/>
                  <a:pt x="1035454" y="979824"/>
                  <a:pt x="1019413" y="958976"/>
                </a:cubicBezTo>
                <a:cubicBezTo>
                  <a:pt x="1017415" y="956167"/>
                  <a:pt x="1015793" y="952152"/>
                  <a:pt x="1015793" y="947740"/>
                </a:cubicBezTo>
                <a:cubicBezTo>
                  <a:pt x="1015793" y="938108"/>
                  <a:pt x="1022617" y="930907"/>
                  <a:pt x="1033041" y="930907"/>
                </a:cubicBezTo>
                <a:cubicBezTo>
                  <a:pt x="1038659" y="930907"/>
                  <a:pt x="1041863" y="932905"/>
                  <a:pt x="1045879" y="936921"/>
                </a:cubicBezTo>
                <a:cubicBezTo>
                  <a:pt x="1059112" y="950154"/>
                  <a:pt x="1075945" y="957373"/>
                  <a:pt x="1099621" y="957373"/>
                </a:cubicBezTo>
                <a:cubicBezTo>
                  <a:pt x="1138529" y="957373"/>
                  <a:pt x="1161771" y="934112"/>
                  <a:pt x="1161771" y="896431"/>
                </a:cubicBezTo>
                <a:lnTo>
                  <a:pt x="1161771" y="881576"/>
                </a:lnTo>
                <a:lnTo>
                  <a:pt x="1160960" y="881576"/>
                </a:lnTo>
                <a:cubicBezTo>
                  <a:pt x="1146520" y="901217"/>
                  <a:pt x="1127215" y="910475"/>
                  <a:pt x="1097149" y="910475"/>
                </a:cubicBezTo>
                <a:cubicBezTo>
                  <a:pt x="1044217" y="910475"/>
                  <a:pt x="1015338" y="879202"/>
                  <a:pt x="1015338" y="821048"/>
                </a:cubicBezTo>
                <a:lnTo>
                  <a:pt x="1015338" y="735637"/>
                </a:lnTo>
                <a:cubicBezTo>
                  <a:pt x="1015338" y="723611"/>
                  <a:pt x="1022162" y="716391"/>
                  <a:pt x="1032982" y="716391"/>
                </a:cubicBezTo>
                <a:close/>
                <a:moveTo>
                  <a:pt x="830887" y="712416"/>
                </a:moveTo>
                <a:cubicBezTo>
                  <a:pt x="842123" y="712416"/>
                  <a:pt x="848531" y="719636"/>
                  <a:pt x="848531" y="731662"/>
                </a:cubicBezTo>
                <a:lnTo>
                  <a:pt x="848531" y="890062"/>
                </a:lnTo>
                <a:cubicBezTo>
                  <a:pt x="848531" y="901693"/>
                  <a:pt x="842123" y="908912"/>
                  <a:pt x="830887" y="908912"/>
                </a:cubicBezTo>
                <a:cubicBezTo>
                  <a:pt x="820068" y="908912"/>
                  <a:pt x="813639" y="901693"/>
                  <a:pt x="813639" y="890062"/>
                </a:cubicBezTo>
                <a:lnTo>
                  <a:pt x="813639" y="731662"/>
                </a:lnTo>
                <a:cubicBezTo>
                  <a:pt x="813639" y="719636"/>
                  <a:pt x="820048" y="712416"/>
                  <a:pt x="830887" y="712416"/>
                </a:cubicBezTo>
                <a:close/>
                <a:moveTo>
                  <a:pt x="684514" y="710042"/>
                </a:moveTo>
                <a:cubicBezTo>
                  <a:pt x="738257" y="710022"/>
                  <a:pt x="767116" y="741295"/>
                  <a:pt x="767116" y="799449"/>
                </a:cubicBezTo>
                <a:lnTo>
                  <a:pt x="767116" y="890082"/>
                </a:lnTo>
                <a:cubicBezTo>
                  <a:pt x="767116" y="901712"/>
                  <a:pt x="760292" y="908932"/>
                  <a:pt x="749472" y="908932"/>
                </a:cubicBezTo>
                <a:cubicBezTo>
                  <a:pt x="738652" y="908932"/>
                  <a:pt x="732224" y="901712"/>
                  <a:pt x="732224" y="890082"/>
                </a:cubicBezTo>
                <a:lnTo>
                  <a:pt x="732224" y="803068"/>
                </a:lnTo>
                <a:cubicBezTo>
                  <a:pt x="732224" y="763370"/>
                  <a:pt x="712978" y="742521"/>
                  <a:pt x="676088" y="742521"/>
                </a:cubicBezTo>
                <a:cubicBezTo>
                  <a:pt x="638802" y="742521"/>
                  <a:pt x="615540" y="768176"/>
                  <a:pt x="615540" y="810288"/>
                </a:cubicBezTo>
                <a:lnTo>
                  <a:pt x="615540" y="890082"/>
                </a:lnTo>
                <a:cubicBezTo>
                  <a:pt x="615540" y="901712"/>
                  <a:pt x="609132" y="908932"/>
                  <a:pt x="597896" y="908932"/>
                </a:cubicBezTo>
                <a:cubicBezTo>
                  <a:pt x="587077" y="908932"/>
                  <a:pt x="580648" y="901712"/>
                  <a:pt x="580648" y="890082"/>
                </a:cubicBezTo>
                <a:lnTo>
                  <a:pt x="580648" y="731286"/>
                </a:lnTo>
                <a:cubicBezTo>
                  <a:pt x="580648" y="719655"/>
                  <a:pt x="587057" y="712435"/>
                  <a:pt x="597896" y="712435"/>
                </a:cubicBezTo>
                <a:cubicBezTo>
                  <a:pt x="609132" y="712435"/>
                  <a:pt x="615540" y="719655"/>
                  <a:pt x="615540" y="731286"/>
                </a:cubicBezTo>
                <a:lnTo>
                  <a:pt x="615540" y="740919"/>
                </a:lnTo>
                <a:lnTo>
                  <a:pt x="616351" y="740919"/>
                </a:lnTo>
                <a:cubicBezTo>
                  <a:pt x="630791" y="721277"/>
                  <a:pt x="654052" y="710042"/>
                  <a:pt x="684514" y="710042"/>
                </a:cubicBezTo>
                <a:close/>
                <a:moveTo>
                  <a:pt x="101848" y="710042"/>
                </a:moveTo>
                <a:cubicBezTo>
                  <a:pt x="158380" y="710042"/>
                  <a:pt x="200097" y="750137"/>
                  <a:pt x="200097" y="801466"/>
                </a:cubicBezTo>
                <a:lnTo>
                  <a:pt x="200097" y="802257"/>
                </a:lnTo>
                <a:cubicBezTo>
                  <a:pt x="200097" y="816282"/>
                  <a:pt x="191670" y="824312"/>
                  <a:pt x="177646" y="824312"/>
                </a:cubicBezTo>
                <a:lnTo>
                  <a:pt x="36890" y="824312"/>
                </a:lnTo>
                <a:cubicBezTo>
                  <a:pt x="42508" y="857187"/>
                  <a:pt x="67371" y="878846"/>
                  <a:pt x="103866" y="878846"/>
                </a:cubicBezTo>
                <a:cubicBezTo>
                  <a:pt x="127523" y="878846"/>
                  <a:pt x="145978" y="869629"/>
                  <a:pt x="157609" y="855981"/>
                </a:cubicBezTo>
                <a:cubicBezTo>
                  <a:pt x="161209" y="851965"/>
                  <a:pt x="165620" y="849572"/>
                  <a:pt x="171237" y="849572"/>
                </a:cubicBezTo>
                <a:cubicBezTo>
                  <a:pt x="181266" y="849572"/>
                  <a:pt x="188070" y="856396"/>
                  <a:pt x="188070" y="866009"/>
                </a:cubicBezTo>
                <a:cubicBezTo>
                  <a:pt x="188070" y="869609"/>
                  <a:pt x="186864" y="873229"/>
                  <a:pt x="184470" y="876433"/>
                </a:cubicBezTo>
                <a:cubicBezTo>
                  <a:pt x="166431" y="898093"/>
                  <a:pt x="137947" y="911326"/>
                  <a:pt x="103866" y="911326"/>
                </a:cubicBezTo>
                <a:cubicBezTo>
                  <a:pt x="41301" y="911326"/>
                  <a:pt x="0" y="870816"/>
                  <a:pt x="0" y="810684"/>
                </a:cubicBezTo>
                <a:cubicBezTo>
                  <a:pt x="0" y="750928"/>
                  <a:pt x="41301" y="710042"/>
                  <a:pt x="101848" y="710042"/>
                </a:cubicBezTo>
                <a:close/>
                <a:moveTo>
                  <a:pt x="331635" y="709963"/>
                </a:moveTo>
                <a:cubicBezTo>
                  <a:pt x="360098" y="709963"/>
                  <a:pt x="380551" y="721594"/>
                  <a:pt x="391786" y="743253"/>
                </a:cubicBezTo>
                <a:lnTo>
                  <a:pt x="392597" y="743253"/>
                </a:lnTo>
                <a:cubicBezTo>
                  <a:pt x="405830" y="722009"/>
                  <a:pt x="428696" y="709963"/>
                  <a:pt x="460364" y="709963"/>
                </a:cubicBezTo>
                <a:cubicBezTo>
                  <a:pt x="509676" y="710022"/>
                  <a:pt x="534144" y="739693"/>
                  <a:pt x="534144" y="795433"/>
                </a:cubicBezTo>
                <a:lnTo>
                  <a:pt x="534144" y="890062"/>
                </a:lnTo>
                <a:cubicBezTo>
                  <a:pt x="534144" y="901693"/>
                  <a:pt x="527736" y="908912"/>
                  <a:pt x="516896" y="908912"/>
                </a:cubicBezTo>
                <a:cubicBezTo>
                  <a:pt x="505661" y="908912"/>
                  <a:pt x="499252" y="901693"/>
                  <a:pt x="499252" y="890062"/>
                </a:cubicBezTo>
                <a:lnTo>
                  <a:pt x="499252" y="799429"/>
                </a:lnTo>
                <a:cubicBezTo>
                  <a:pt x="499252" y="762143"/>
                  <a:pt x="483606" y="742482"/>
                  <a:pt x="453936" y="742482"/>
                </a:cubicBezTo>
                <a:cubicBezTo>
                  <a:pt x="423059" y="742482"/>
                  <a:pt x="404208" y="766534"/>
                  <a:pt x="404208" y="805838"/>
                </a:cubicBezTo>
                <a:lnTo>
                  <a:pt x="404208" y="890042"/>
                </a:lnTo>
                <a:cubicBezTo>
                  <a:pt x="404208" y="901673"/>
                  <a:pt x="397799" y="908893"/>
                  <a:pt x="386564" y="908893"/>
                </a:cubicBezTo>
                <a:cubicBezTo>
                  <a:pt x="376140" y="908893"/>
                  <a:pt x="369316" y="901673"/>
                  <a:pt x="369316" y="890042"/>
                </a:cubicBezTo>
                <a:lnTo>
                  <a:pt x="369316" y="799409"/>
                </a:lnTo>
                <a:cubicBezTo>
                  <a:pt x="369316" y="762123"/>
                  <a:pt x="353670" y="742462"/>
                  <a:pt x="323604" y="742462"/>
                </a:cubicBezTo>
                <a:cubicBezTo>
                  <a:pt x="292727" y="742462"/>
                  <a:pt x="273876" y="766515"/>
                  <a:pt x="273876" y="805818"/>
                </a:cubicBezTo>
                <a:lnTo>
                  <a:pt x="273876" y="890022"/>
                </a:lnTo>
                <a:cubicBezTo>
                  <a:pt x="273876" y="901653"/>
                  <a:pt x="267468" y="908873"/>
                  <a:pt x="256232" y="908873"/>
                </a:cubicBezTo>
                <a:cubicBezTo>
                  <a:pt x="245413" y="908873"/>
                  <a:pt x="238984" y="901653"/>
                  <a:pt x="238984" y="890022"/>
                </a:cubicBezTo>
                <a:lnTo>
                  <a:pt x="238984" y="731622"/>
                </a:lnTo>
                <a:cubicBezTo>
                  <a:pt x="238984" y="719596"/>
                  <a:pt x="245393" y="712376"/>
                  <a:pt x="256232" y="712376"/>
                </a:cubicBezTo>
                <a:cubicBezTo>
                  <a:pt x="267468" y="712376"/>
                  <a:pt x="273876" y="719596"/>
                  <a:pt x="273876" y="731622"/>
                </a:cubicBezTo>
                <a:lnTo>
                  <a:pt x="273876" y="736429"/>
                </a:lnTo>
                <a:lnTo>
                  <a:pt x="274687" y="736429"/>
                </a:lnTo>
                <a:cubicBezTo>
                  <a:pt x="287109" y="719181"/>
                  <a:pt x="307166" y="709963"/>
                  <a:pt x="331635" y="709963"/>
                </a:cubicBezTo>
                <a:close/>
                <a:moveTo>
                  <a:pt x="830887" y="638952"/>
                </a:moveTo>
                <a:cubicBezTo>
                  <a:pt x="844516" y="638952"/>
                  <a:pt x="852942" y="648170"/>
                  <a:pt x="852942" y="661007"/>
                </a:cubicBezTo>
                <a:cubicBezTo>
                  <a:pt x="852942" y="673844"/>
                  <a:pt x="844516" y="683062"/>
                  <a:pt x="830887" y="683062"/>
                </a:cubicBezTo>
                <a:cubicBezTo>
                  <a:pt x="817654" y="683062"/>
                  <a:pt x="809228" y="673844"/>
                  <a:pt x="809228" y="661007"/>
                </a:cubicBezTo>
                <a:cubicBezTo>
                  <a:pt x="809228" y="648170"/>
                  <a:pt x="817654" y="638952"/>
                  <a:pt x="830887" y="638952"/>
                </a:cubicBezTo>
                <a:close/>
                <a:moveTo>
                  <a:pt x="972435" y="620992"/>
                </a:moveTo>
                <a:cubicBezTo>
                  <a:pt x="1002520" y="620992"/>
                  <a:pt x="1025367" y="633018"/>
                  <a:pt x="1036997" y="654282"/>
                </a:cubicBezTo>
                <a:cubicBezTo>
                  <a:pt x="1038599" y="657486"/>
                  <a:pt x="1039410" y="660295"/>
                  <a:pt x="1039410" y="663915"/>
                </a:cubicBezTo>
                <a:cubicBezTo>
                  <a:pt x="1039410" y="673944"/>
                  <a:pt x="1032586" y="680352"/>
                  <a:pt x="1023369" y="680352"/>
                </a:cubicBezTo>
                <a:cubicBezTo>
                  <a:pt x="1017356" y="680352"/>
                  <a:pt x="1012134" y="677544"/>
                  <a:pt x="1009325" y="672737"/>
                </a:cubicBezTo>
                <a:cubicBezTo>
                  <a:pt x="1002501" y="661502"/>
                  <a:pt x="990870" y="653491"/>
                  <a:pt x="974432" y="653491"/>
                </a:cubicBezTo>
                <a:cubicBezTo>
                  <a:pt x="949589" y="653471"/>
                  <a:pt x="934753" y="669117"/>
                  <a:pt x="934753" y="695979"/>
                </a:cubicBezTo>
                <a:lnTo>
                  <a:pt x="934753" y="714829"/>
                </a:lnTo>
                <a:lnTo>
                  <a:pt x="965057" y="714829"/>
                </a:lnTo>
                <a:cubicBezTo>
                  <a:pt x="975876" y="714829"/>
                  <a:pt x="982701" y="721238"/>
                  <a:pt x="982701" y="731267"/>
                </a:cubicBezTo>
                <a:cubicBezTo>
                  <a:pt x="982701" y="741295"/>
                  <a:pt x="975876" y="747309"/>
                  <a:pt x="965057" y="747309"/>
                </a:cubicBezTo>
                <a:lnTo>
                  <a:pt x="934753" y="747309"/>
                </a:lnTo>
                <a:lnTo>
                  <a:pt x="934753" y="890062"/>
                </a:lnTo>
                <a:cubicBezTo>
                  <a:pt x="934753" y="901693"/>
                  <a:pt x="928345" y="908913"/>
                  <a:pt x="917109" y="908913"/>
                </a:cubicBezTo>
                <a:cubicBezTo>
                  <a:pt x="906290" y="908913"/>
                  <a:pt x="899861" y="901693"/>
                  <a:pt x="899861" y="890062"/>
                </a:cubicBezTo>
                <a:lnTo>
                  <a:pt x="899861" y="697185"/>
                </a:lnTo>
                <a:cubicBezTo>
                  <a:pt x="899861" y="649476"/>
                  <a:pt x="926723" y="620992"/>
                  <a:pt x="972435" y="620992"/>
                </a:cubicBezTo>
                <a:close/>
                <a:moveTo>
                  <a:pt x="57204" y="417374"/>
                </a:moveTo>
                <a:lnTo>
                  <a:pt x="478522" y="417374"/>
                </a:lnTo>
                <a:cubicBezTo>
                  <a:pt x="509656" y="417374"/>
                  <a:pt x="534896" y="442614"/>
                  <a:pt x="534896" y="473748"/>
                </a:cubicBezTo>
                <a:cubicBezTo>
                  <a:pt x="534896" y="504882"/>
                  <a:pt x="509656" y="530121"/>
                  <a:pt x="478522" y="530121"/>
                </a:cubicBezTo>
                <a:lnTo>
                  <a:pt x="57204" y="530121"/>
                </a:lnTo>
                <a:cubicBezTo>
                  <a:pt x="26070" y="530121"/>
                  <a:pt x="830" y="504882"/>
                  <a:pt x="830" y="473748"/>
                </a:cubicBezTo>
                <a:cubicBezTo>
                  <a:pt x="830" y="442614"/>
                  <a:pt x="26070" y="417374"/>
                  <a:pt x="57204" y="417374"/>
                </a:cubicBezTo>
                <a:close/>
                <a:moveTo>
                  <a:pt x="57204" y="210671"/>
                </a:moveTo>
                <a:lnTo>
                  <a:pt x="359841" y="210671"/>
                </a:lnTo>
                <a:cubicBezTo>
                  <a:pt x="390975" y="210671"/>
                  <a:pt x="416215" y="235911"/>
                  <a:pt x="416215" y="267045"/>
                </a:cubicBezTo>
                <a:cubicBezTo>
                  <a:pt x="416215" y="298179"/>
                  <a:pt x="390975" y="323418"/>
                  <a:pt x="359841" y="323418"/>
                </a:cubicBezTo>
                <a:lnTo>
                  <a:pt x="57204" y="323418"/>
                </a:lnTo>
                <a:cubicBezTo>
                  <a:pt x="26070" y="323418"/>
                  <a:pt x="830" y="298179"/>
                  <a:pt x="830" y="267045"/>
                </a:cubicBezTo>
                <a:cubicBezTo>
                  <a:pt x="830" y="235911"/>
                  <a:pt x="26070" y="210671"/>
                  <a:pt x="57204" y="210671"/>
                </a:cubicBezTo>
                <a:close/>
                <a:moveTo>
                  <a:pt x="934536" y="15895"/>
                </a:moveTo>
                <a:cubicBezTo>
                  <a:pt x="965670" y="15895"/>
                  <a:pt x="990909" y="41135"/>
                  <a:pt x="990909" y="72269"/>
                </a:cubicBezTo>
                <a:lnTo>
                  <a:pt x="990909" y="374906"/>
                </a:lnTo>
                <a:cubicBezTo>
                  <a:pt x="990909" y="406040"/>
                  <a:pt x="965670" y="431280"/>
                  <a:pt x="934536" y="431280"/>
                </a:cubicBezTo>
                <a:cubicBezTo>
                  <a:pt x="903402" y="431280"/>
                  <a:pt x="878162" y="406040"/>
                  <a:pt x="878162" y="374906"/>
                </a:cubicBezTo>
                <a:lnTo>
                  <a:pt x="878162" y="72269"/>
                </a:lnTo>
                <a:cubicBezTo>
                  <a:pt x="878162" y="41135"/>
                  <a:pt x="903402" y="15895"/>
                  <a:pt x="934536" y="15895"/>
                </a:cubicBezTo>
                <a:close/>
                <a:moveTo>
                  <a:pt x="88872" y="3967"/>
                </a:moveTo>
                <a:lnTo>
                  <a:pt x="475853" y="3967"/>
                </a:lnTo>
                <a:cubicBezTo>
                  <a:pt x="507382" y="3967"/>
                  <a:pt x="534006" y="28040"/>
                  <a:pt x="534877" y="58778"/>
                </a:cubicBezTo>
                <a:cubicBezTo>
                  <a:pt x="535767" y="90624"/>
                  <a:pt x="509538" y="116734"/>
                  <a:pt x="477059" y="116734"/>
                </a:cubicBezTo>
                <a:lnTo>
                  <a:pt x="44762" y="116734"/>
                </a:lnTo>
                <a:cubicBezTo>
                  <a:pt x="30323" y="116734"/>
                  <a:pt x="17130" y="111571"/>
                  <a:pt x="7002" y="103046"/>
                </a:cubicBezTo>
                <a:cubicBezTo>
                  <a:pt x="-950" y="96360"/>
                  <a:pt x="-1207" y="84393"/>
                  <a:pt x="6231" y="77154"/>
                </a:cubicBezTo>
                <a:lnTo>
                  <a:pt x="75956" y="9189"/>
                </a:lnTo>
                <a:cubicBezTo>
                  <a:pt x="79378" y="5846"/>
                  <a:pt x="84026" y="3967"/>
                  <a:pt x="88872" y="3967"/>
                </a:cubicBezTo>
                <a:close/>
                <a:moveTo>
                  <a:pt x="727754" y="11"/>
                </a:moveTo>
                <a:cubicBezTo>
                  <a:pt x="758888" y="11"/>
                  <a:pt x="784127" y="25251"/>
                  <a:pt x="784127" y="56385"/>
                </a:cubicBezTo>
                <a:lnTo>
                  <a:pt x="784127" y="477703"/>
                </a:lnTo>
                <a:cubicBezTo>
                  <a:pt x="784127" y="508837"/>
                  <a:pt x="758888" y="534077"/>
                  <a:pt x="727754" y="534077"/>
                </a:cubicBezTo>
                <a:cubicBezTo>
                  <a:pt x="696620" y="534077"/>
                  <a:pt x="671380" y="508837"/>
                  <a:pt x="671380" y="477703"/>
                </a:cubicBezTo>
                <a:lnTo>
                  <a:pt x="671380" y="56385"/>
                </a:lnTo>
                <a:cubicBezTo>
                  <a:pt x="671380" y="25251"/>
                  <a:pt x="696620" y="11"/>
                  <a:pt x="727754" y="11"/>
                </a:cubicBezTo>
                <a:close/>
                <a:moveTo>
                  <a:pt x="1111332" y="7"/>
                </a:moveTo>
                <a:cubicBezTo>
                  <a:pt x="1116064" y="-122"/>
                  <a:pt x="1120866" y="1673"/>
                  <a:pt x="1124485" y="5392"/>
                </a:cubicBezTo>
                <a:lnTo>
                  <a:pt x="1192450" y="75117"/>
                </a:lnTo>
                <a:cubicBezTo>
                  <a:pt x="1195793" y="78539"/>
                  <a:pt x="1197672" y="83187"/>
                  <a:pt x="1197672" y="88033"/>
                </a:cubicBezTo>
                <a:lnTo>
                  <a:pt x="1197672" y="475014"/>
                </a:lnTo>
                <a:cubicBezTo>
                  <a:pt x="1197672" y="506543"/>
                  <a:pt x="1173580" y="533187"/>
                  <a:pt x="1142861" y="534038"/>
                </a:cubicBezTo>
                <a:cubicBezTo>
                  <a:pt x="1111015" y="534928"/>
                  <a:pt x="1084905" y="508699"/>
                  <a:pt x="1084905" y="476220"/>
                </a:cubicBezTo>
                <a:lnTo>
                  <a:pt x="1084905" y="43923"/>
                </a:lnTo>
                <a:cubicBezTo>
                  <a:pt x="1084905" y="29484"/>
                  <a:pt x="1090068" y="16291"/>
                  <a:pt x="1098593" y="6163"/>
                </a:cubicBezTo>
                <a:cubicBezTo>
                  <a:pt x="1101936" y="2187"/>
                  <a:pt x="1106600" y="135"/>
                  <a:pt x="1111332" y="7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8783048-D67C-6641-858D-E9E62B4BBFA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1615811"/>
            <a:ext cx="4527092" cy="3626378"/>
          </a:xfrm>
        </p:spPr>
        <p:txBody>
          <a:bodyPr anchor="ctr"/>
          <a:lstStyle>
            <a:lvl1pPr marL="288000" indent="-288000">
              <a:lnSpc>
                <a:spcPct val="110000"/>
              </a:lnSpc>
              <a:spcBef>
                <a:spcPts val="1800"/>
              </a:spcBef>
              <a:buClrTx/>
              <a:buFont typeface="+mj-lt"/>
              <a:buAutoNum type="arabicPeriod"/>
              <a:defRPr sz="1600" b="1" i="0" baseline="0">
                <a:solidFill>
                  <a:schemeClr val="tx1"/>
                </a:solidFill>
                <a:latin typeface="Inter" panose="02000503000000020004" pitchFamily="2" charset="0"/>
              </a:defRPr>
            </a:lvl1pPr>
            <a:lvl2pPr marL="288000" indent="0">
              <a:lnSpc>
                <a:spcPct val="110000"/>
              </a:lnSpc>
              <a:spcBef>
                <a:spcPts val="0"/>
              </a:spcBef>
              <a:buClr>
                <a:schemeClr val="accent1"/>
              </a:buClr>
              <a:buNone/>
              <a:defRPr sz="1200" baseline="0">
                <a:latin typeface="Inter" panose="02000503000000020004" pitchFamily="2" charset="0"/>
              </a:defRPr>
            </a:lvl2pPr>
          </a:lstStyle>
          <a:p>
            <a:pPr lvl="0"/>
            <a:r>
              <a:rPr lang="en-GB"/>
              <a:t>Item one</a:t>
            </a:r>
          </a:p>
          <a:p>
            <a:pPr lvl="1"/>
            <a:r>
              <a:rPr lang="en-GB"/>
              <a:t>Details go here</a:t>
            </a:r>
          </a:p>
          <a:p>
            <a:pPr lvl="0"/>
            <a:r>
              <a:rPr lang="en-GB"/>
              <a:t>Item two</a:t>
            </a:r>
          </a:p>
          <a:p>
            <a:pPr lvl="1"/>
            <a:r>
              <a:rPr lang="en-GB"/>
              <a:t>Details go here</a:t>
            </a:r>
          </a:p>
          <a:p>
            <a:pPr lvl="0"/>
            <a:r>
              <a:rPr lang="en-GB"/>
              <a:t>Item three</a:t>
            </a:r>
          </a:p>
          <a:p>
            <a:pPr lvl="1"/>
            <a:r>
              <a:rPr lang="en-GB"/>
              <a:t>Details go here</a:t>
            </a:r>
          </a:p>
          <a:p>
            <a:pPr lvl="0"/>
            <a:r>
              <a:rPr lang="en-GB"/>
              <a:t>Item four</a:t>
            </a:r>
          </a:p>
          <a:p>
            <a:pPr lvl="1"/>
            <a:r>
              <a:rPr lang="en-GB"/>
              <a:t>Details go here</a:t>
            </a:r>
          </a:p>
          <a:p>
            <a:pPr lvl="0"/>
            <a:r>
              <a:rPr lang="en-GB"/>
              <a:t>Item five</a:t>
            </a:r>
          </a:p>
          <a:p>
            <a:pPr lvl="1"/>
            <a:r>
              <a:rPr lang="en-GB"/>
              <a:t>Details go here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988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421450-166F-1CD3-DAAF-45B322122544}"/>
              </a:ext>
            </a:extLst>
          </p:cNvPr>
          <p:cNvSpPr/>
          <p:nvPr userDrawn="1"/>
        </p:nvSpPr>
        <p:spPr>
          <a:xfrm>
            <a:off x="4527096" y="0"/>
            <a:ext cx="7664904" cy="6858000"/>
          </a:xfrm>
          <a:prstGeom prst="rect">
            <a:avLst/>
          </a:prstGeom>
          <a:gradFill>
            <a:gsLst>
              <a:gs pos="33000">
                <a:schemeClr val="bg2"/>
              </a:gs>
              <a:gs pos="100000">
                <a:schemeClr val="bg2">
                  <a:alpha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9" name="Snip Single Corner of Rectangle 10">
            <a:extLst>
              <a:ext uri="{FF2B5EF4-FFF2-40B4-BE49-F238E27FC236}">
                <a16:creationId xmlns:a16="http://schemas.microsoft.com/office/drawing/2014/main" id="{10B078AA-1A22-0FFA-A991-2260422F46A5}"/>
              </a:ext>
            </a:extLst>
          </p:cNvPr>
          <p:cNvSpPr/>
          <p:nvPr userDrawn="1"/>
        </p:nvSpPr>
        <p:spPr>
          <a:xfrm>
            <a:off x="5150983" y="620713"/>
            <a:ext cx="6417131" cy="5616574"/>
          </a:xfrm>
          <a:prstGeom prst="rect">
            <a:avLst/>
          </a:prstGeom>
          <a:solidFill>
            <a:schemeClr val="bg1"/>
          </a:solidFill>
          <a:effectLst/>
        </p:spPr>
        <p:txBody>
          <a:bodyPr vert="horz" lIns="360000" tIns="432000" rIns="360000" bIns="288000" rtlCol="0">
            <a:noAutofit/>
          </a:bodyPr>
          <a:lstStyle/>
          <a:p>
            <a:pPr lvl="0" indent="0" algn="ctr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</a:pPr>
            <a:endParaRPr lang="en-US" sz="14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7B7341C-2D42-5CC7-2A05-468C875AEF1F}"/>
              </a:ext>
            </a:extLst>
          </p:cNvPr>
          <p:cNvSpPr txBox="1">
            <a:spLocks/>
          </p:cNvSpPr>
          <p:nvPr userDrawn="1"/>
        </p:nvSpPr>
        <p:spPr>
          <a:xfrm>
            <a:off x="852489" y="3169920"/>
            <a:ext cx="2822118" cy="51816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b="1" i="0" baseline="0">
                <a:solidFill>
                  <a:schemeClr val="tx1"/>
                </a:solidFill>
                <a:latin typeface="Inter" panose="02000503000000020004" pitchFamily="2" charset="0"/>
              </a:rPr>
              <a:t>Agenda</a:t>
            </a:r>
            <a:endParaRPr lang="en-US" sz="5400" b="1" i="0" baseline="0">
              <a:solidFill>
                <a:schemeClr val="tx1"/>
              </a:solidFill>
              <a:latin typeface="Inter" panose="02000503000000020004" pitchFamily="2" charset="0"/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8783048-D67C-6641-858D-E9E62B4BBFA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1615811"/>
            <a:ext cx="4527092" cy="3626378"/>
          </a:xfrm>
        </p:spPr>
        <p:txBody>
          <a:bodyPr anchor="ctr"/>
          <a:lstStyle>
            <a:lvl1pPr marL="288000" indent="-288000">
              <a:lnSpc>
                <a:spcPct val="110000"/>
              </a:lnSpc>
              <a:spcBef>
                <a:spcPts val="1800"/>
              </a:spcBef>
              <a:buClrTx/>
              <a:buFont typeface="+mj-lt"/>
              <a:buAutoNum type="arabicPeriod"/>
              <a:defRPr sz="1600" b="1" i="0" baseline="0">
                <a:solidFill>
                  <a:schemeClr val="tx1"/>
                </a:solidFill>
                <a:latin typeface="Inter" panose="02000503000000020004" pitchFamily="2" charset="0"/>
              </a:defRPr>
            </a:lvl1pPr>
            <a:lvl2pPr marL="288000" indent="0">
              <a:lnSpc>
                <a:spcPct val="110000"/>
              </a:lnSpc>
              <a:spcBef>
                <a:spcPts val="0"/>
              </a:spcBef>
              <a:buClr>
                <a:schemeClr val="accent1"/>
              </a:buClr>
              <a:buNone/>
              <a:defRPr sz="1200" baseline="0">
                <a:latin typeface="Inter" panose="02000503000000020004" pitchFamily="2" charset="0"/>
              </a:defRPr>
            </a:lvl2pPr>
          </a:lstStyle>
          <a:p>
            <a:pPr lvl="0"/>
            <a:r>
              <a:rPr lang="en-GB"/>
              <a:t>Item one</a:t>
            </a:r>
          </a:p>
          <a:p>
            <a:pPr lvl="1"/>
            <a:r>
              <a:rPr lang="en-GB"/>
              <a:t>Details go here</a:t>
            </a:r>
          </a:p>
          <a:p>
            <a:pPr lvl="0"/>
            <a:r>
              <a:rPr lang="en-GB"/>
              <a:t>Item two</a:t>
            </a:r>
          </a:p>
          <a:p>
            <a:pPr lvl="1"/>
            <a:r>
              <a:rPr lang="en-GB"/>
              <a:t>Details go here</a:t>
            </a:r>
          </a:p>
          <a:p>
            <a:pPr lvl="0"/>
            <a:r>
              <a:rPr lang="en-GB"/>
              <a:t>Item three</a:t>
            </a:r>
          </a:p>
          <a:p>
            <a:pPr lvl="1"/>
            <a:r>
              <a:rPr lang="en-GB"/>
              <a:t>Details go here</a:t>
            </a:r>
          </a:p>
          <a:p>
            <a:pPr lvl="0"/>
            <a:r>
              <a:rPr lang="en-GB"/>
              <a:t>Item four</a:t>
            </a:r>
          </a:p>
          <a:p>
            <a:pPr lvl="1"/>
            <a:r>
              <a:rPr lang="en-GB"/>
              <a:t>Details go here</a:t>
            </a:r>
          </a:p>
          <a:p>
            <a:pPr lvl="0"/>
            <a:r>
              <a:rPr lang="en-GB"/>
              <a:t>Item five</a:t>
            </a:r>
          </a:p>
          <a:p>
            <a:pPr lvl="1"/>
            <a:r>
              <a:rPr lang="en-GB"/>
              <a:t>Details go here</a:t>
            </a:r>
          </a:p>
          <a:p>
            <a:pPr lvl="1"/>
            <a:endParaRPr lang="en-GB"/>
          </a:p>
        </p:txBody>
      </p:sp>
      <p:sp>
        <p:nvSpPr>
          <p:cNvPr id="10" name="Freihandform: Form 16">
            <a:extLst>
              <a:ext uri="{FF2B5EF4-FFF2-40B4-BE49-F238E27FC236}">
                <a16:creationId xmlns:a16="http://schemas.microsoft.com/office/drawing/2014/main" id="{D4E56EBC-35D8-CA21-A1A3-95A78DBF84A7}"/>
              </a:ext>
            </a:extLst>
          </p:cNvPr>
          <p:cNvSpPr/>
          <p:nvPr userDrawn="1"/>
        </p:nvSpPr>
        <p:spPr>
          <a:xfrm>
            <a:off x="852488" y="778518"/>
            <a:ext cx="533353" cy="440806"/>
          </a:xfrm>
          <a:custGeom>
            <a:avLst/>
            <a:gdLst>
              <a:gd name="connsiteX0" fmla="*/ 101848 w 1197672"/>
              <a:gd name="connsiteY0" fmla="*/ 742501 h 989853"/>
              <a:gd name="connsiteX1" fmla="*/ 37701 w 1197672"/>
              <a:gd name="connsiteY1" fmla="*/ 793020 h 989853"/>
              <a:gd name="connsiteX2" fmla="*/ 166015 w 1197672"/>
              <a:gd name="connsiteY2" fmla="*/ 793020 h 989853"/>
              <a:gd name="connsiteX3" fmla="*/ 101848 w 1197672"/>
              <a:gd name="connsiteY3" fmla="*/ 742501 h 989853"/>
              <a:gd name="connsiteX4" fmla="*/ 1032982 w 1197672"/>
              <a:gd name="connsiteY4" fmla="*/ 716391 h 989853"/>
              <a:gd name="connsiteX5" fmla="*/ 1050230 w 1197672"/>
              <a:gd name="connsiteY5" fmla="*/ 735637 h 989853"/>
              <a:gd name="connsiteX6" fmla="*/ 1050230 w 1197672"/>
              <a:gd name="connsiteY6" fmla="*/ 817448 h 989853"/>
              <a:gd name="connsiteX7" fmla="*/ 1105575 w 1197672"/>
              <a:gd name="connsiteY7" fmla="*/ 877995 h 989853"/>
              <a:gd name="connsiteX8" fmla="*/ 1161771 w 1197672"/>
              <a:gd name="connsiteY8" fmla="*/ 816163 h 989853"/>
              <a:gd name="connsiteX9" fmla="*/ 1161771 w 1197672"/>
              <a:gd name="connsiteY9" fmla="*/ 735637 h 989853"/>
              <a:gd name="connsiteX10" fmla="*/ 1179019 w 1197672"/>
              <a:gd name="connsiteY10" fmla="*/ 716391 h 989853"/>
              <a:gd name="connsiteX11" fmla="*/ 1196663 w 1197672"/>
              <a:gd name="connsiteY11" fmla="*/ 735617 h 989853"/>
              <a:gd name="connsiteX12" fmla="*/ 1196663 w 1197672"/>
              <a:gd name="connsiteY12" fmla="*/ 894809 h 989853"/>
              <a:gd name="connsiteX13" fmla="*/ 1100413 w 1197672"/>
              <a:gd name="connsiteY13" fmla="*/ 989853 h 989853"/>
              <a:gd name="connsiteX14" fmla="*/ 1019413 w 1197672"/>
              <a:gd name="connsiteY14" fmla="*/ 958976 h 989853"/>
              <a:gd name="connsiteX15" fmla="*/ 1015793 w 1197672"/>
              <a:gd name="connsiteY15" fmla="*/ 947740 h 989853"/>
              <a:gd name="connsiteX16" fmla="*/ 1033041 w 1197672"/>
              <a:gd name="connsiteY16" fmla="*/ 930907 h 989853"/>
              <a:gd name="connsiteX17" fmla="*/ 1045879 w 1197672"/>
              <a:gd name="connsiteY17" fmla="*/ 936921 h 989853"/>
              <a:gd name="connsiteX18" fmla="*/ 1099621 w 1197672"/>
              <a:gd name="connsiteY18" fmla="*/ 957373 h 989853"/>
              <a:gd name="connsiteX19" fmla="*/ 1161771 w 1197672"/>
              <a:gd name="connsiteY19" fmla="*/ 896431 h 989853"/>
              <a:gd name="connsiteX20" fmla="*/ 1161771 w 1197672"/>
              <a:gd name="connsiteY20" fmla="*/ 881576 h 989853"/>
              <a:gd name="connsiteX21" fmla="*/ 1160960 w 1197672"/>
              <a:gd name="connsiteY21" fmla="*/ 881576 h 989853"/>
              <a:gd name="connsiteX22" fmla="*/ 1097149 w 1197672"/>
              <a:gd name="connsiteY22" fmla="*/ 910475 h 989853"/>
              <a:gd name="connsiteX23" fmla="*/ 1015338 w 1197672"/>
              <a:gd name="connsiteY23" fmla="*/ 821048 h 989853"/>
              <a:gd name="connsiteX24" fmla="*/ 1015338 w 1197672"/>
              <a:gd name="connsiteY24" fmla="*/ 735637 h 989853"/>
              <a:gd name="connsiteX25" fmla="*/ 1032982 w 1197672"/>
              <a:gd name="connsiteY25" fmla="*/ 716391 h 989853"/>
              <a:gd name="connsiteX26" fmla="*/ 830887 w 1197672"/>
              <a:gd name="connsiteY26" fmla="*/ 712416 h 989853"/>
              <a:gd name="connsiteX27" fmla="*/ 848531 w 1197672"/>
              <a:gd name="connsiteY27" fmla="*/ 731662 h 989853"/>
              <a:gd name="connsiteX28" fmla="*/ 848531 w 1197672"/>
              <a:gd name="connsiteY28" fmla="*/ 890062 h 989853"/>
              <a:gd name="connsiteX29" fmla="*/ 830887 w 1197672"/>
              <a:gd name="connsiteY29" fmla="*/ 908912 h 989853"/>
              <a:gd name="connsiteX30" fmla="*/ 813639 w 1197672"/>
              <a:gd name="connsiteY30" fmla="*/ 890062 h 989853"/>
              <a:gd name="connsiteX31" fmla="*/ 813639 w 1197672"/>
              <a:gd name="connsiteY31" fmla="*/ 731662 h 989853"/>
              <a:gd name="connsiteX32" fmla="*/ 830887 w 1197672"/>
              <a:gd name="connsiteY32" fmla="*/ 712416 h 989853"/>
              <a:gd name="connsiteX33" fmla="*/ 684514 w 1197672"/>
              <a:gd name="connsiteY33" fmla="*/ 710042 h 989853"/>
              <a:gd name="connsiteX34" fmla="*/ 767116 w 1197672"/>
              <a:gd name="connsiteY34" fmla="*/ 799449 h 989853"/>
              <a:gd name="connsiteX35" fmla="*/ 767116 w 1197672"/>
              <a:gd name="connsiteY35" fmla="*/ 890082 h 989853"/>
              <a:gd name="connsiteX36" fmla="*/ 749472 w 1197672"/>
              <a:gd name="connsiteY36" fmla="*/ 908932 h 989853"/>
              <a:gd name="connsiteX37" fmla="*/ 732224 w 1197672"/>
              <a:gd name="connsiteY37" fmla="*/ 890082 h 989853"/>
              <a:gd name="connsiteX38" fmla="*/ 732224 w 1197672"/>
              <a:gd name="connsiteY38" fmla="*/ 803068 h 989853"/>
              <a:gd name="connsiteX39" fmla="*/ 676088 w 1197672"/>
              <a:gd name="connsiteY39" fmla="*/ 742521 h 989853"/>
              <a:gd name="connsiteX40" fmla="*/ 615540 w 1197672"/>
              <a:gd name="connsiteY40" fmla="*/ 810288 h 989853"/>
              <a:gd name="connsiteX41" fmla="*/ 615540 w 1197672"/>
              <a:gd name="connsiteY41" fmla="*/ 890082 h 989853"/>
              <a:gd name="connsiteX42" fmla="*/ 597896 w 1197672"/>
              <a:gd name="connsiteY42" fmla="*/ 908932 h 989853"/>
              <a:gd name="connsiteX43" fmla="*/ 580648 w 1197672"/>
              <a:gd name="connsiteY43" fmla="*/ 890082 h 989853"/>
              <a:gd name="connsiteX44" fmla="*/ 580648 w 1197672"/>
              <a:gd name="connsiteY44" fmla="*/ 731286 h 989853"/>
              <a:gd name="connsiteX45" fmla="*/ 597896 w 1197672"/>
              <a:gd name="connsiteY45" fmla="*/ 712435 h 989853"/>
              <a:gd name="connsiteX46" fmla="*/ 615540 w 1197672"/>
              <a:gd name="connsiteY46" fmla="*/ 731286 h 989853"/>
              <a:gd name="connsiteX47" fmla="*/ 615540 w 1197672"/>
              <a:gd name="connsiteY47" fmla="*/ 740919 h 989853"/>
              <a:gd name="connsiteX48" fmla="*/ 616351 w 1197672"/>
              <a:gd name="connsiteY48" fmla="*/ 740919 h 989853"/>
              <a:gd name="connsiteX49" fmla="*/ 684514 w 1197672"/>
              <a:gd name="connsiteY49" fmla="*/ 710042 h 989853"/>
              <a:gd name="connsiteX50" fmla="*/ 101848 w 1197672"/>
              <a:gd name="connsiteY50" fmla="*/ 710042 h 989853"/>
              <a:gd name="connsiteX51" fmla="*/ 200097 w 1197672"/>
              <a:gd name="connsiteY51" fmla="*/ 801466 h 989853"/>
              <a:gd name="connsiteX52" fmla="*/ 200097 w 1197672"/>
              <a:gd name="connsiteY52" fmla="*/ 802257 h 989853"/>
              <a:gd name="connsiteX53" fmla="*/ 177646 w 1197672"/>
              <a:gd name="connsiteY53" fmla="*/ 824312 h 989853"/>
              <a:gd name="connsiteX54" fmla="*/ 36890 w 1197672"/>
              <a:gd name="connsiteY54" fmla="*/ 824312 h 989853"/>
              <a:gd name="connsiteX55" fmla="*/ 103866 w 1197672"/>
              <a:gd name="connsiteY55" fmla="*/ 878846 h 989853"/>
              <a:gd name="connsiteX56" fmla="*/ 157609 w 1197672"/>
              <a:gd name="connsiteY56" fmla="*/ 855981 h 989853"/>
              <a:gd name="connsiteX57" fmla="*/ 171237 w 1197672"/>
              <a:gd name="connsiteY57" fmla="*/ 849572 h 989853"/>
              <a:gd name="connsiteX58" fmla="*/ 188070 w 1197672"/>
              <a:gd name="connsiteY58" fmla="*/ 866009 h 989853"/>
              <a:gd name="connsiteX59" fmla="*/ 184470 w 1197672"/>
              <a:gd name="connsiteY59" fmla="*/ 876433 h 989853"/>
              <a:gd name="connsiteX60" fmla="*/ 103866 w 1197672"/>
              <a:gd name="connsiteY60" fmla="*/ 911326 h 989853"/>
              <a:gd name="connsiteX61" fmla="*/ 0 w 1197672"/>
              <a:gd name="connsiteY61" fmla="*/ 810684 h 989853"/>
              <a:gd name="connsiteX62" fmla="*/ 101848 w 1197672"/>
              <a:gd name="connsiteY62" fmla="*/ 710042 h 989853"/>
              <a:gd name="connsiteX63" fmla="*/ 331635 w 1197672"/>
              <a:gd name="connsiteY63" fmla="*/ 709963 h 989853"/>
              <a:gd name="connsiteX64" fmla="*/ 391786 w 1197672"/>
              <a:gd name="connsiteY64" fmla="*/ 743253 h 989853"/>
              <a:gd name="connsiteX65" fmla="*/ 392597 w 1197672"/>
              <a:gd name="connsiteY65" fmla="*/ 743253 h 989853"/>
              <a:gd name="connsiteX66" fmla="*/ 460364 w 1197672"/>
              <a:gd name="connsiteY66" fmla="*/ 709963 h 989853"/>
              <a:gd name="connsiteX67" fmla="*/ 534144 w 1197672"/>
              <a:gd name="connsiteY67" fmla="*/ 795433 h 989853"/>
              <a:gd name="connsiteX68" fmla="*/ 534144 w 1197672"/>
              <a:gd name="connsiteY68" fmla="*/ 890062 h 989853"/>
              <a:gd name="connsiteX69" fmla="*/ 516896 w 1197672"/>
              <a:gd name="connsiteY69" fmla="*/ 908912 h 989853"/>
              <a:gd name="connsiteX70" fmla="*/ 499252 w 1197672"/>
              <a:gd name="connsiteY70" fmla="*/ 890062 h 989853"/>
              <a:gd name="connsiteX71" fmla="*/ 499252 w 1197672"/>
              <a:gd name="connsiteY71" fmla="*/ 799429 h 989853"/>
              <a:gd name="connsiteX72" fmla="*/ 453936 w 1197672"/>
              <a:gd name="connsiteY72" fmla="*/ 742482 h 989853"/>
              <a:gd name="connsiteX73" fmla="*/ 404208 w 1197672"/>
              <a:gd name="connsiteY73" fmla="*/ 805838 h 989853"/>
              <a:gd name="connsiteX74" fmla="*/ 404208 w 1197672"/>
              <a:gd name="connsiteY74" fmla="*/ 890042 h 989853"/>
              <a:gd name="connsiteX75" fmla="*/ 386564 w 1197672"/>
              <a:gd name="connsiteY75" fmla="*/ 908893 h 989853"/>
              <a:gd name="connsiteX76" fmla="*/ 369316 w 1197672"/>
              <a:gd name="connsiteY76" fmla="*/ 890042 h 989853"/>
              <a:gd name="connsiteX77" fmla="*/ 369316 w 1197672"/>
              <a:gd name="connsiteY77" fmla="*/ 799409 h 989853"/>
              <a:gd name="connsiteX78" fmla="*/ 323604 w 1197672"/>
              <a:gd name="connsiteY78" fmla="*/ 742462 h 989853"/>
              <a:gd name="connsiteX79" fmla="*/ 273876 w 1197672"/>
              <a:gd name="connsiteY79" fmla="*/ 805818 h 989853"/>
              <a:gd name="connsiteX80" fmla="*/ 273876 w 1197672"/>
              <a:gd name="connsiteY80" fmla="*/ 890022 h 989853"/>
              <a:gd name="connsiteX81" fmla="*/ 256232 w 1197672"/>
              <a:gd name="connsiteY81" fmla="*/ 908873 h 989853"/>
              <a:gd name="connsiteX82" fmla="*/ 238984 w 1197672"/>
              <a:gd name="connsiteY82" fmla="*/ 890022 h 989853"/>
              <a:gd name="connsiteX83" fmla="*/ 238984 w 1197672"/>
              <a:gd name="connsiteY83" fmla="*/ 731622 h 989853"/>
              <a:gd name="connsiteX84" fmla="*/ 256232 w 1197672"/>
              <a:gd name="connsiteY84" fmla="*/ 712376 h 989853"/>
              <a:gd name="connsiteX85" fmla="*/ 273876 w 1197672"/>
              <a:gd name="connsiteY85" fmla="*/ 731622 h 989853"/>
              <a:gd name="connsiteX86" fmla="*/ 273876 w 1197672"/>
              <a:gd name="connsiteY86" fmla="*/ 736429 h 989853"/>
              <a:gd name="connsiteX87" fmla="*/ 274687 w 1197672"/>
              <a:gd name="connsiteY87" fmla="*/ 736429 h 989853"/>
              <a:gd name="connsiteX88" fmla="*/ 331635 w 1197672"/>
              <a:gd name="connsiteY88" fmla="*/ 709963 h 989853"/>
              <a:gd name="connsiteX89" fmla="*/ 830887 w 1197672"/>
              <a:gd name="connsiteY89" fmla="*/ 638952 h 989853"/>
              <a:gd name="connsiteX90" fmla="*/ 852942 w 1197672"/>
              <a:gd name="connsiteY90" fmla="*/ 661007 h 989853"/>
              <a:gd name="connsiteX91" fmla="*/ 830887 w 1197672"/>
              <a:gd name="connsiteY91" fmla="*/ 683062 h 989853"/>
              <a:gd name="connsiteX92" fmla="*/ 809228 w 1197672"/>
              <a:gd name="connsiteY92" fmla="*/ 661007 h 989853"/>
              <a:gd name="connsiteX93" fmla="*/ 830887 w 1197672"/>
              <a:gd name="connsiteY93" fmla="*/ 638952 h 989853"/>
              <a:gd name="connsiteX94" fmla="*/ 972435 w 1197672"/>
              <a:gd name="connsiteY94" fmla="*/ 620992 h 989853"/>
              <a:gd name="connsiteX95" fmla="*/ 1036997 w 1197672"/>
              <a:gd name="connsiteY95" fmla="*/ 654282 h 989853"/>
              <a:gd name="connsiteX96" fmla="*/ 1039410 w 1197672"/>
              <a:gd name="connsiteY96" fmla="*/ 663915 h 989853"/>
              <a:gd name="connsiteX97" fmla="*/ 1023369 w 1197672"/>
              <a:gd name="connsiteY97" fmla="*/ 680352 h 989853"/>
              <a:gd name="connsiteX98" fmla="*/ 1009325 w 1197672"/>
              <a:gd name="connsiteY98" fmla="*/ 672737 h 989853"/>
              <a:gd name="connsiteX99" fmla="*/ 974432 w 1197672"/>
              <a:gd name="connsiteY99" fmla="*/ 653491 h 989853"/>
              <a:gd name="connsiteX100" fmla="*/ 934753 w 1197672"/>
              <a:gd name="connsiteY100" fmla="*/ 695979 h 989853"/>
              <a:gd name="connsiteX101" fmla="*/ 934753 w 1197672"/>
              <a:gd name="connsiteY101" fmla="*/ 714829 h 989853"/>
              <a:gd name="connsiteX102" fmla="*/ 965057 w 1197672"/>
              <a:gd name="connsiteY102" fmla="*/ 714829 h 989853"/>
              <a:gd name="connsiteX103" fmla="*/ 982701 w 1197672"/>
              <a:gd name="connsiteY103" fmla="*/ 731267 h 989853"/>
              <a:gd name="connsiteX104" fmla="*/ 965057 w 1197672"/>
              <a:gd name="connsiteY104" fmla="*/ 747309 h 989853"/>
              <a:gd name="connsiteX105" fmla="*/ 934753 w 1197672"/>
              <a:gd name="connsiteY105" fmla="*/ 747309 h 989853"/>
              <a:gd name="connsiteX106" fmla="*/ 934753 w 1197672"/>
              <a:gd name="connsiteY106" fmla="*/ 890062 h 989853"/>
              <a:gd name="connsiteX107" fmla="*/ 917109 w 1197672"/>
              <a:gd name="connsiteY107" fmla="*/ 908913 h 989853"/>
              <a:gd name="connsiteX108" fmla="*/ 899861 w 1197672"/>
              <a:gd name="connsiteY108" fmla="*/ 890062 h 989853"/>
              <a:gd name="connsiteX109" fmla="*/ 899861 w 1197672"/>
              <a:gd name="connsiteY109" fmla="*/ 697185 h 989853"/>
              <a:gd name="connsiteX110" fmla="*/ 972435 w 1197672"/>
              <a:gd name="connsiteY110" fmla="*/ 620992 h 989853"/>
              <a:gd name="connsiteX111" fmla="*/ 57204 w 1197672"/>
              <a:gd name="connsiteY111" fmla="*/ 417374 h 989853"/>
              <a:gd name="connsiteX112" fmla="*/ 478522 w 1197672"/>
              <a:gd name="connsiteY112" fmla="*/ 417374 h 989853"/>
              <a:gd name="connsiteX113" fmla="*/ 534896 w 1197672"/>
              <a:gd name="connsiteY113" fmla="*/ 473748 h 989853"/>
              <a:gd name="connsiteX114" fmla="*/ 478522 w 1197672"/>
              <a:gd name="connsiteY114" fmla="*/ 530121 h 989853"/>
              <a:gd name="connsiteX115" fmla="*/ 57204 w 1197672"/>
              <a:gd name="connsiteY115" fmla="*/ 530121 h 989853"/>
              <a:gd name="connsiteX116" fmla="*/ 830 w 1197672"/>
              <a:gd name="connsiteY116" fmla="*/ 473748 h 989853"/>
              <a:gd name="connsiteX117" fmla="*/ 57204 w 1197672"/>
              <a:gd name="connsiteY117" fmla="*/ 417374 h 989853"/>
              <a:gd name="connsiteX118" fmla="*/ 57204 w 1197672"/>
              <a:gd name="connsiteY118" fmla="*/ 210671 h 989853"/>
              <a:gd name="connsiteX119" fmla="*/ 359841 w 1197672"/>
              <a:gd name="connsiteY119" fmla="*/ 210671 h 989853"/>
              <a:gd name="connsiteX120" fmla="*/ 416215 w 1197672"/>
              <a:gd name="connsiteY120" fmla="*/ 267045 h 989853"/>
              <a:gd name="connsiteX121" fmla="*/ 359841 w 1197672"/>
              <a:gd name="connsiteY121" fmla="*/ 323418 h 989853"/>
              <a:gd name="connsiteX122" fmla="*/ 57204 w 1197672"/>
              <a:gd name="connsiteY122" fmla="*/ 323418 h 989853"/>
              <a:gd name="connsiteX123" fmla="*/ 830 w 1197672"/>
              <a:gd name="connsiteY123" fmla="*/ 267045 h 989853"/>
              <a:gd name="connsiteX124" fmla="*/ 57204 w 1197672"/>
              <a:gd name="connsiteY124" fmla="*/ 210671 h 989853"/>
              <a:gd name="connsiteX125" fmla="*/ 934536 w 1197672"/>
              <a:gd name="connsiteY125" fmla="*/ 15895 h 989853"/>
              <a:gd name="connsiteX126" fmla="*/ 990909 w 1197672"/>
              <a:gd name="connsiteY126" fmla="*/ 72269 h 989853"/>
              <a:gd name="connsiteX127" fmla="*/ 990909 w 1197672"/>
              <a:gd name="connsiteY127" fmla="*/ 374906 h 989853"/>
              <a:gd name="connsiteX128" fmla="*/ 934536 w 1197672"/>
              <a:gd name="connsiteY128" fmla="*/ 431280 h 989853"/>
              <a:gd name="connsiteX129" fmla="*/ 878162 w 1197672"/>
              <a:gd name="connsiteY129" fmla="*/ 374906 h 989853"/>
              <a:gd name="connsiteX130" fmla="*/ 878162 w 1197672"/>
              <a:gd name="connsiteY130" fmla="*/ 72269 h 989853"/>
              <a:gd name="connsiteX131" fmla="*/ 934536 w 1197672"/>
              <a:gd name="connsiteY131" fmla="*/ 15895 h 989853"/>
              <a:gd name="connsiteX132" fmla="*/ 88872 w 1197672"/>
              <a:gd name="connsiteY132" fmla="*/ 3967 h 989853"/>
              <a:gd name="connsiteX133" fmla="*/ 475853 w 1197672"/>
              <a:gd name="connsiteY133" fmla="*/ 3967 h 989853"/>
              <a:gd name="connsiteX134" fmla="*/ 534877 w 1197672"/>
              <a:gd name="connsiteY134" fmla="*/ 58778 h 989853"/>
              <a:gd name="connsiteX135" fmla="*/ 477059 w 1197672"/>
              <a:gd name="connsiteY135" fmla="*/ 116734 h 989853"/>
              <a:gd name="connsiteX136" fmla="*/ 44762 w 1197672"/>
              <a:gd name="connsiteY136" fmla="*/ 116734 h 989853"/>
              <a:gd name="connsiteX137" fmla="*/ 7002 w 1197672"/>
              <a:gd name="connsiteY137" fmla="*/ 103046 h 989853"/>
              <a:gd name="connsiteX138" fmla="*/ 6231 w 1197672"/>
              <a:gd name="connsiteY138" fmla="*/ 77154 h 989853"/>
              <a:gd name="connsiteX139" fmla="*/ 75956 w 1197672"/>
              <a:gd name="connsiteY139" fmla="*/ 9189 h 989853"/>
              <a:gd name="connsiteX140" fmla="*/ 88872 w 1197672"/>
              <a:gd name="connsiteY140" fmla="*/ 3967 h 989853"/>
              <a:gd name="connsiteX141" fmla="*/ 727754 w 1197672"/>
              <a:gd name="connsiteY141" fmla="*/ 11 h 989853"/>
              <a:gd name="connsiteX142" fmla="*/ 784127 w 1197672"/>
              <a:gd name="connsiteY142" fmla="*/ 56385 h 989853"/>
              <a:gd name="connsiteX143" fmla="*/ 784127 w 1197672"/>
              <a:gd name="connsiteY143" fmla="*/ 477703 h 989853"/>
              <a:gd name="connsiteX144" fmla="*/ 727754 w 1197672"/>
              <a:gd name="connsiteY144" fmla="*/ 534077 h 989853"/>
              <a:gd name="connsiteX145" fmla="*/ 671380 w 1197672"/>
              <a:gd name="connsiteY145" fmla="*/ 477703 h 989853"/>
              <a:gd name="connsiteX146" fmla="*/ 671380 w 1197672"/>
              <a:gd name="connsiteY146" fmla="*/ 56385 h 989853"/>
              <a:gd name="connsiteX147" fmla="*/ 727754 w 1197672"/>
              <a:gd name="connsiteY147" fmla="*/ 11 h 989853"/>
              <a:gd name="connsiteX148" fmla="*/ 1111332 w 1197672"/>
              <a:gd name="connsiteY148" fmla="*/ 7 h 989853"/>
              <a:gd name="connsiteX149" fmla="*/ 1124485 w 1197672"/>
              <a:gd name="connsiteY149" fmla="*/ 5392 h 989853"/>
              <a:gd name="connsiteX150" fmla="*/ 1192450 w 1197672"/>
              <a:gd name="connsiteY150" fmla="*/ 75117 h 989853"/>
              <a:gd name="connsiteX151" fmla="*/ 1197672 w 1197672"/>
              <a:gd name="connsiteY151" fmla="*/ 88033 h 989853"/>
              <a:gd name="connsiteX152" fmla="*/ 1197672 w 1197672"/>
              <a:gd name="connsiteY152" fmla="*/ 475014 h 989853"/>
              <a:gd name="connsiteX153" fmla="*/ 1142861 w 1197672"/>
              <a:gd name="connsiteY153" fmla="*/ 534038 h 989853"/>
              <a:gd name="connsiteX154" fmla="*/ 1084905 w 1197672"/>
              <a:gd name="connsiteY154" fmla="*/ 476220 h 989853"/>
              <a:gd name="connsiteX155" fmla="*/ 1084905 w 1197672"/>
              <a:gd name="connsiteY155" fmla="*/ 43923 h 989853"/>
              <a:gd name="connsiteX156" fmla="*/ 1098593 w 1197672"/>
              <a:gd name="connsiteY156" fmla="*/ 6163 h 989853"/>
              <a:gd name="connsiteX157" fmla="*/ 1111332 w 1197672"/>
              <a:gd name="connsiteY157" fmla="*/ 7 h 98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</a:cxnLst>
            <a:rect l="l" t="t" r="r" b="b"/>
            <a:pathLst>
              <a:path w="1197672" h="989853">
                <a:moveTo>
                  <a:pt x="101848" y="742501"/>
                </a:moveTo>
                <a:cubicBezTo>
                  <a:pt x="68578" y="742501"/>
                  <a:pt x="44505" y="762539"/>
                  <a:pt x="37701" y="793020"/>
                </a:cubicBezTo>
                <a:lnTo>
                  <a:pt x="166015" y="793020"/>
                </a:lnTo>
                <a:cubicBezTo>
                  <a:pt x="159191" y="762539"/>
                  <a:pt x="135138" y="742501"/>
                  <a:pt x="101848" y="742501"/>
                </a:cubicBezTo>
                <a:close/>
                <a:moveTo>
                  <a:pt x="1032982" y="716391"/>
                </a:moveTo>
                <a:cubicBezTo>
                  <a:pt x="1043802" y="716391"/>
                  <a:pt x="1050230" y="723611"/>
                  <a:pt x="1050230" y="735637"/>
                </a:cubicBezTo>
                <a:lnTo>
                  <a:pt x="1050230" y="817448"/>
                </a:lnTo>
                <a:cubicBezTo>
                  <a:pt x="1050230" y="857147"/>
                  <a:pt x="1069476" y="877719"/>
                  <a:pt x="1105575" y="877995"/>
                </a:cubicBezTo>
                <a:cubicBezTo>
                  <a:pt x="1138193" y="878253"/>
                  <a:pt x="1161929" y="844626"/>
                  <a:pt x="1161771" y="816163"/>
                </a:cubicBezTo>
                <a:cubicBezTo>
                  <a:pt x="1161573" y="779351"/>
                  <a:pt x="1161771" y="735637"/>
                  <a:pt x="1161771" y="735637"/>
                </a:cubicBezTo>
                <a:cubicBezTo>
                  <a:pt x="1161771" y="723611"/>
                  <a:pt x="1168595" y="716391"/>
                  <a:pt x="1179019" y="716391"/>
                </a:cubicBezTo>
                <a:cubicBezTo>
                  <a:pt x="1190254" y="716371"/>
                  <a:pt x="1196663" y="723591"/>
                  <a:pt x="1196663" y="735617"/>
                </a:cubicBezTo>
                <a:lnTo>
                  <a:pt x="1196663" y="894809"/>
                </a:lnTo>
                <a:cubicBezTo>
                  <a:pt x="1196663" y="954149"/>
                  <a:pt x="1160169" y="989853"/>
                  <a:pt x="1100413" y="989853"/>
                </a:cubicBezTo>
                <a:cubicBezTo>
                  <a:pt x="1064729" y="989853"/>
                  <a:pt x="1035454" y="979824"/>
                  <a:pt x="1019413" y="958976"/>
                </a:cubicBezTo>
                <a:cubicBezTo>
                  <a:pt x="1017415" y="956167"/>
                  <a:pt x="1015793" y="952152"/>
                  <a:pt x="1015793" y="947740"/>
                </a:cubicBezTo>
                <a:cubicBezTo>
                  <a:pt x="1015793" y="938108"/>
                  <a:pt x="1022617" y="930907"/>
                  <a:pt x="1033041" y="930907"/>
                </a:cubicBezTo>
                <a:cubicBezTo>
                  <a:pt x="1038659" y="930907"/>
                  <a:pt x="1041863" y="932905"/>
                  <a:pt x="1045879" y="936921"/>
                </a:cubicBezTo>
                <a:cubicBezTo>
                  <a:pt x="1059112" y="950154"/>
                  <a:pt x="1075945" y="957373"/>
                  <a:pt x="1099621" y="957373"/>
                </a:cubicBezTo>
                <a:cubicBezTo>
                  <a:pt x="1138529" y="957373"/>
                  <a:pt x="1161771" y="934112"/>
                  <a:pt x="1161771" y="896431"/>
                </a:cubicBezTo>
                <a:lnTo>
                  <a:pt x="1161771" y="881576"/>
                </a:lnTo>
                <a:lnTo>
                  <a:pt x="1160960" y="881576"/>
                </a:lnTo>
                <a:cubicBezTo>
                  <a:pt x="1146520" y="901217"/>
                  <a:pt x="1127215" y="910475"/>
                  <a:pt x="1097149" y="910475"/>
                </a:cubicBezTo>
                <a:cubicBezTo>
                  <a:pt x="1044217" y="910475"/>
                  <a:pt x="1015338" y="879202"/>
                  <a:pt x="1015338" y="821048"/>
                </a:cubicBezTo>
                <a:lnTo>
                  <a:pt x="1015338" y="735637"/>
                </a:lnTo>
                <a:cubicBezTo>
                  <a:pt x="1015338" y="723611"/>
                  <a:pt x="1022162" y="716391"/>
                  <a:pt x="1032982" y="716391"/>
                </a:cubicBezTo>
                <a:close/>
                <a:moveTo>
                  <a:pt x="830887" y="712416"/>
                </a:moveTo>
                <a:cubicBezTo>
                  <a:pt x="842123" y="712416"/>
                  <a:pt x="848531" y="719636"/>
                  <a:pt x="848531" y="731662"/>
                </a:cubicBezTo>
                <a:lnTo>
                  <a:pt x="848531" y="890062"/>
                </a:lnTo>
                <a:cubicBezTo>
                  <a:pt x="848531" y="901693"/>
                  <a:pt x="842123" y="908912"/>
                  <a:pt x="830887" y="908912"/>
                </a:cubicBezTo>
                <a:cubicBezTo>
                  <a:pt x="820068" y="908912"/>
                  <a:pt x="813639" y="901693"/>
                  <a:pt x="813639" y="890062"/>
                </a:cubicBezTo>
                <a:lnTo>
                  <a:pt x="813639" y="731662"/>
                </a:lnTo>
                <a:cubicBezTo>
                  <a:pt x="813639" y="719636"/>
                  <a:pt x="820048" y="712416"/>
                  <a:pt x="830887" y="712416"/>
                </a:cubicBezTo>
                <a:close/>
                <a:moveTo>
                  <a:pt x="684514" y="710042"/>
                </a:moveTo>
                <a:cubicBezTo>
                  <a:pt x="738257" y="710022"/>
                  <a:pt x="767116" y="741295"/>
                  <a:pt x="767116" y="799449"/>
                </a:cubicBezTo>
                <a:lnTo>
                  <a:pt x="767116" y="890082"/>
                </a:lnTo>
                <a:cubicBezTo>
                  <a:pt x="767116" y="901712"/>
                  <a:pt x="760292" y="908932"/>
                  <a:pt x="749472" y="908932"/>
                </a:cubicBezTo>
                <a:cubicBezTo>
                  <a:pt x="738652" y="908932"/>
                  <a:pt x="732224" y="901712"/>
                  <a:pt x="732224" y="890082"/>
                </a:cubicBezTo>
                <a:lnTo>
                  <a:pt x="732224" y="803068"/>
                </a:lnTo>
                <a:cubicBezTo>
                  <a:pt x="732224" y="763370"/>
                  <a:pt x="712978" y="742521"/>
                  <a:pt x="676088" y="742521"/>
                </a:cubicBezTo>
                <a:cubicBezTo>
                  <a:pt x="638802" y="742521"/>
                  <a:pt x="615540" y="768176"/>
                  <a:pt x="615540" y="810288"/>
                </a:cubicBezTo>
                <a:lnTo>
                  <a:pt x="615540" y="890082"/>
                </a:lnTo>
                <a:cubicBezTo>
                  <a:pt x="615540" y="901712"/>
                  <a:pt x="609132" y="908932"/>
                  <a:pt x="597896" y="908932"/>
                </a:cubicBezTo>
                <a:cubicBezTo>
                  <a:pt x="587077" y="908932"/>
                  <a:pt x="580648" y="901712"/>
                  <a:pt x="580648" y="890082"/>
                </a:cubicBezTo>
                <a:lnTo>
                  <a:pt x="580648" y="731286"/>
                </a:lnTo>
                <a:cubicBezTo>
                  <a:pt x="580648" y="719655"/>
                  <a:pt x="587057" y="712435"/>
                  <a:pt x="597896" y="712435"/>
                </a:cubicBezTo>
                <a:cubicBezTo>
                  <a:pt x="609132" y="712435"/>
                  <a:pt x="615540" y="719655"/>
                  <a:pt x="615540" y="731286"/>
                </a:cubicBezTo>
                <a:lnTo>
                  <a:pt x="615540" y="740919"/>
                </a:lnTo>
                <a:lnTo>
                  <a:pt x="616351" y="740919"/>
                </a:lnTo>
                <a:cubicBezTo>
                  <a:pt x="630791" y="721277"/>
                  <a:pt x="654052" y="710042"/>
                  <a:pt x="684514" y="710042"/>
                </a:cubicBezTo>
                <a:close/>
                <a:moveTo>
                  <a:pt x="101848" y="710042"/>
                </a:moveTo>
                <a:cubicBezTo>
                  <a:pt x="158380" y="710042"/>
                  <a:pt x="200097" y="750137"/>
                  <a:pt x="200097" y="801466"/>
                </a:cubicBezTo>
                <a:lnTo>
                  <a:pt x="200097" y="802257"/>
                </a:lnTo>
                <a:cubicBezTo>
                  <a:pt x="200097" y="816282"/>
                  <a:pt x="191670" y="824312"/>
                  <a:pt x="177646" y="824312"/>
                </a:cubicBezTo>
                <a:lnTo>
                  <a:pt x="36890" y="824312"/>
                </a:lnTo>
                <a:cubicBezTo>
                  <a:pt x="42508" y="857187"/>
                  <a:pt x="67371" y="878846"/>
                  <a:pt x="103866" y="878846"/>
                </a:cubicBezTo>
                <a:cubicBezTo>
                  <a:pt x="127523" y="878846"/>
                  <a:pt x="145978" y="869629"/>
                  <a:pt x="157609" y="855981"/>
                </a:cubicBezTo>
                <a:cubicBezTo>
                  <a:pt x="161209" y="851965"/>
                  <a:pt x="165620" y="849572"/>
                  <a:pt x="171237" y="849572"/>
                </a:cubicBezTo>
                <a:cubicBezTo>
                  <a:pt x="181266" y="849572"/>
                  <a:pt x="188070" y="856396"/>
                  <a:pt x="188070" y="866009"/>
                </a:cubicBezTo>
                <a:cubicBezTo>
                  <a:pt x="188070" y="869609"/>
                  <a:pt x="186864" y="873229"/>
                  <a:pt x="184470" y="876433"/>
                </a:cubicBezTo>
                <a:cubicBezTo>
                  <a:pt x="166431" y="898093"/>
                  <a:pt x="137947" y="911326"/>
                  <a:pt x="103866" y="911326"/>
                </a:cubicBezTo>
                <a:cubicBezTo>
                  <a:pt x="41301" y="911326"/>
                  <a:pt x="0" y="870816"/>
                  <a:pt x="0" y="810684"/>
                </a:cubicBezTo>
                <a:cubicBezTo>
                  <a:pt x="0" y="750928"/>
                  <a:pt x="41301" y="710042"/>
                  <a:pt x="101848" y="710042"/>
                </a:cubicBezTo>
                <a:close/>
                <a:moveTo>
                  <a:pt x="331635" y="709963"/>
                </a:moveTo>
                <a:cubicBezTo>
                  <a:pt x="360098" y="709963"/>
                  <a:pt x="380551" y="721594"/>
                  <a:pt x="391786" y="743253"/>
                </a:cubicBezTo>
                <a:lnTo>
                  <a:pt x="392597" y="743253"/>
                </a:lnTo>
                <a:cubicBezTo>
                  <a:pt x="405830" y="722009"/>
                  <a:pt x="428696" y="709963"/>
                  <a:pt x="460364" y="709963"/>
                </a:cubicBezTo>
                <a:cubicBezTo>
                  <a:pt x="509676" y="710022"/>
                  <a:pt x="534144" y="739693"/>
                  <a:pt x="534144" y="795433"/>
                </a:cubicBezTo>
                <a:lnTo>
                  <a:pt x="534144" y="890062"/>
                </a:lnTo>
                <a:cubicBezTo>
                  <a:pt x="534144" y="901693"/>
                  <a:pt x="527736" y="908912"/>
                  <a:pt x="516896" y="908912"/>
                </a:cubicBezTo>
                <a:cubicBezTo>
                  <a:pt x="505661" y="908912"/>
                  <a:pt x="499252" y="901693"/>
                  <a:pt x="499252" y="890062"/>
                </a:cubicBezTo>
                <a:lnTo>
                  <a:pt x="499252" y="799429"/>
                </a:lnTo>
                <a:cubicBezTo>
                  <a:pt x="499252" y="762143"/>
                  <a:pt x="483606" y="742482"/>
                  <a:pt x="453936" y="742482"/>
                </a:cubicBezTo>
                <a:cubicBezTo>
                  <a:pt x="423059" y="742482"/>
                  <a:pt x="404208" y="766534"/>
                  <a:pt x="404208" y="805838"/>
                </a:cubicBezTo>
                <a:lnTo>
                  <a:pt x="404208" y="890042"/>
                </a:lnTo>
                <a:cubicBezTo>
                  <a:pt x="404208" y="901673"/>
                  <a:pt x="397799" y="908893"/>
                  <a:pt x="386564" y="908893"/>
                </a:cubicBezTo>
                <a:cubicBezTo>
                  <a:pt x="376140" y="908893"/>
                  <a:pt x="369316" y="901673"/>
                  <a:pt x="369316" y="890042"/>
                </a:cubicBezTo>
                <a:lnTo>
                  <a:pt x="369316" y="799409"/>
                </a:lnTo>
                <a:cubicBezTo>
                  <a:pt x="369316" y="762123"/>
                  <a:pt x="353670" y="742462"/>
                  <a:pt x="323604" y="742462"/>
                </a:cubicBezTo>
                <a:cubicBezTo>
                  <a:pt x="292727" y="742462"/>
                  <a:pt x="273876" y="766515"/>
                  <a:pt x="273876" y="805818"/>
                </a:cubicBezTo>
                <a:lnTo>
                  <a:pt x="273876" y="890022"/>
                </a:lnTo>
                <a:cubicBezTo>
                  <a:pt x="273876" y="901653"/>
                  <a:pt x="267468" y="908873"/>
                  <a:pt x="256232" y="908873"/>
                </a:cubicBezTo>
                <a:cubicBezTo>
                  <a:pt x="245413" y="908873"/>
                  <a:pt x="238984" y="901653"/>
                  <a:pt x="238984" y="890022"/>
                </a:cubicBezTo>
                <a:lnTo>
                  <a:pt x="238984" y="731622"/>
                </a:lnTo>
                <a:cubicBezTo>
                  <a:pt x="238984" y="719596"/>
                  <a:pt x="245393" y="712376"/>
                  <a:pt x="256232" y="712376"/>
                </a:cubicBezTo>
                <a:cubicBezTo>
                  <a:pt x="267468" y="712376"/>
                  <a:pt x="273876" y="719596"/>
                  <a:pt x="273876" y="731622"/>
                </a:cubicBezTo>
                <a:lnTo>
                  <a:pt x="273876" y="736429"/>
                </a:lnTo>
                <a:lnTo>
                  <a:pt x="274687" y="736429"/>
                </a:lnTo>
                <a:cubicBezTo>
                  <a:pt x="287109" y="719181"/>
                  <a:pt x="307166" y="709963"/>
                  <a:pt x="331635" y="709963"/>
                </a:cubicBezTo>
                <a:close/>
                <a:moveTo>
                  <a:pt x="830887" y="638952"/>
                </a:moveTo>
                <a:cubicBezTo>
                  <a:pt x="844516" y="638952"/>
                  <a:pt x="852942" y="648170"/>
                  <a:pt x="852942" y="661007"/>
                </a:cubicBezTo>
                <a:cubicBezTo>
                  <a:pt x="852942" y="673844"/>
                  <a:pt x="844516" y="683062"/>
                  <a:pt x="830887" y="683062"/>
                </a:cubicBezTo>
                <a:cubicBezTo>
                  <a:pt x="817654" y="683062"/>
                  <a:pt x="809228" y="673844"/>
                  <a:pt x="809228" y="661007"/>
                </a:cubicBezTo>
                <a:cubicBezTo>
                  <a:pt x="809228" y="648170"/>
                  <a:pt x="817654" y="638952"/>
                  <a:pt x="830887" y="638952"/>
                </a:cubicBezTo>
                <a:close/>
                <a:moveTo>
                  <a:pt x="972435" y="620992"/>
                </a:moveTo>
                <a:cubicBezTo>
                  <a:pt x="1002520" y="620992"/>
                  <a:pt x="1025367" y="633018"/>
                  <a:pt x="1036997" y="654282"/>
                </a:cubicBezTo>
                <a:cubicBezTo>
                  <a:pt x="1038599" y="657486"/>
                  <a:pt x="1039410" y="660295"/>
                  <a:pt x="1039410" y="663915"/>
                </a:cubicBezTo>
                <a:cubicBezTo>
                  <a:pt x="1039410" y="673944"/>
                  <a:pt x="1032586" y="680352"/>
                  <a:pt x="1023369" y="680352"/>
                </a:cubicBezTo>
                <a:cubicBezTo>
                  <a:pt x="1017356" y="680352"/>
                  <a:pt x="1012134" y="677544"/>
                  <a:pt x="1009325" y="672737"/>
                </a:cubicBezTo>
                <a:cubicBezTo>
                  <a:pt x="1002501" y="661502"/>
                  <a:pt x="990870" y="653491"/>
                  <a:pt x="974432" y="653491"/>
                </a:cubicBezTo>
                <a:cubicBezTo>
                  <a:pt x="949589" y="653471"/>
                  <a:pt x="934753" y="669117"/>
                  <a:pt x="934753" y="695979"/>
                </a:cubicBezTo>
                <a:lnTo>
                  <a:pt x="934753" y="714829"/>
                </a:lnTo>
                <a:lnTo>
                  <a:pt x="965057" y="714829"/>
                </a:lnTo>
                <a:cubicBezTo>
                  <a:pt x="975876" y="714829"/>
                  <a:pt x="982701" y="721238"/>
                  <a:pt x="982701" y="731267"/>
                </a:cubicBezTo>
                <a:cubicBezTo>
                  <a:pt x="982701" y="741295"/>
                  <a:pt x="975876" y="747309"/>
                  <a:pt x="965057" y="747309"/>
                </a:cubicBezTo>
                <a:lnTo>
                  <a:pt x="934753" y="747309"/>
                </a:lnTo>
                <a:lnTo>
                  <a:pt x="934753" y="890062"/>
                </a:lnTo>
                <a:cubicBezTo>
                  <a:pt x="934753" y="901693"/>
                  <a:pt x="928345" y="908913"/>
                  <a:pt x="917109" y="908913"/>
                </a:cubicBezTo>
                <a:cubicBezTo>
                  <a:pt x="906290" y="908913"/>
                  <a:pt x="899861" y="901693"/>
                  <a:pt x="899861" y="890062"/>
                </a:cubicBezTo>
                <a:lnTo>
                  <a:pt x="899861" y="697185"/>
                </a:lnTo>
                <a:cubicBezTo>
                  <a:pt x="899861" y="649476"/>
                  <a:pt x="926723" y="620992"/>
                  <a:pt x="972435" y="620992"/>
                </a:cubicBezTo>
                <a:close/>
                <a:moveTo>
                  <a:pt x="57204" y="417374"/>
                </a:moveTo>
                <a:lnTo>
                  <a:pt x="478522" y="417374"/>
                </a:lnTo>
                <a:cubicBezTo>
                  <a:pt x="509656" y="417374"/>
                  <a:pt x="534896" y="442614"/>
                  <a:pt x="534896" y="473748"/>
                </a:cubicBezTo>
                <a:cubicBezTo>
                  <a:pt x="534896" y="504882"/>
                  <a:pt x="509656" y="530121"/>
                  <a:pt x="478522" y="530121"/>
                </a:cubicBezTo>
                <a:lnTo>
                  <a:pt x="57204" y="530121"/>
                </a:lnTo>
                <a:cubicBezTo>
                  <a:pt x="26070" y="530121"/>
                  <a:pt x="830" y="504882"/>
                  <a:pt x="830" y="473748"/>
                </a:cubicBezTo>
                <a:cubicBezTo>
                  <a:pt x="830" y="442614"/>
                  <a:pt x="26070" y="417374"/>
                  <a:pt x="57204" y="417374"/>
                </a:cubicBezTo>
                <a:close/>
                <a:moveTo>
                  <a:pt x="57204" y="210671"/>
                </a:moveTo>
                <a:lnTo>
                  <a:pt x="359841" y="210671"/>
                </a:lnTo>
                <a:cubicBezTo>
                  <a:pt x="390975" y="210671"/>
                  <a:pt x="416215" y="235911"/>
                  <a:pt x="416215" y="267045"/>
                </a:cubicBezTo>
                <a:cubicBezTo>
                  <a:pt x="416215" y="298179"/>
                  <a:pt x="390975" y="323418"/>
                  <a:pt x="359841" y="323418"/>
                </a:cubicBezTo>
                <a:lnTo>
                  <a:pt x="57204" y="323418"/>
                </a:lnTo>
                <a:cubicBezTo>
                  <a:pt x="26070" y="323418"/>
                  <a:pt x="830" y="298179"/>
                  <a:pt x="830" y="267045"/>
                </a:cubicBezTo>
                <a:cubicBezTo>
                  <a:pt x="830" y="235911"/>
                  <a:pt x="26070" y="210671"/>
                  <a:pt x="57204" y="210671"/>
                </a:cubicBezTo>
                <a:close/>
                <a:moveTo>
                  <a:pt x="934536" y="15895"/>
                </a:moveTo>
                <a:cubicBezTo>
                  <a:pt x="965670" y="15895"/>
                  <a:pt x="990909" y="41135"/>
                  <a:pt x="990909" y="72269"/>
                </a:cubicBezTo>
                <a:lnTo>
                  <a:pt x="990909" y="374906"/>
                </a:lnTo>
                <a:cubicBezTo>
                  <a:pt x="990909" y="406040"/>
                  <a:pt x="965670" y="431280"/>
                  <a:pt x="934536" y="431280"/>
                </a:cubicBezTo>
                <a:cubicBezTo>
                  <a:pt x="903402" y="431280"/>
                  <a:pt x="878162" y="406040"/>
                  <a:pt x="878162" y="374906"/>
                </a:cubicBezTo>
                <a:lnTo>
                  <a:pt x="878162" y="72269"/>
                </a:lnTo>
                <a:cubicBezTo>
                  <a:pt x="878162" y="41135"/>
                  <a:pt x="903402" y="15895"/>
                  <a:pt x="934536" y="15895"/>
                </a:cubicBezTo>
                <a:close/>
                <a:moveTo>
                  <a:pt x="88872" y="3967"/>
                </a:moveTo>
                <a:lnTo>
                  <a:pt x="475853" y="3967"/>
                </a:lnTo>
                <a:cubicBezTo>
                  <a:pt x="507382" y="3967"/>
                  <a:pt x="534006" y="28040"/>
                  <a:pt x="534877" y="58778"/>
                </a:cubicBezTo>
                <a:cubicBezTo>
                  <a:pt x="535767" y="90624"/>
                  <a:pt x="509538" y="116734"/>
                  <a:pt x="477059" y="116734"/>
                </a:cubicBezTo>
                <a:lnTo>
                  <a:pt x="44762" y="116734"/>
                </a:lnTo>
                <a:cubicBezTo>
                  <a:pt x="30323" y="116734"/>
                  <a:pt x="17130" y="111571"/>
                  <a:pt x="7002" y="103046"/>
                </a:cubicBezTo>
                <a:cubicBezTo>
                  <a:pt x="-950" y="96360"/>
                  <a:pt x="-1207" y="84393"/>
                  <a:pt x="6231" y="77154"/>
                </a:cubicBezTo>
                <a:lnTo>
                  <a:pt x="75956" y="9189"/>
                </a:lnTo>
                <a:cubicBezTo>
                  <a:pt x="79378" y="5846"/>
                  <a:pt x="84026" y="3967"/>
                  <a:pt x="88872" y="3967"/>
                </a:cubicBezTo>
                <a:close/>
                <a:moveTo>
                  <a:pt x="727754" y="11"/>
                </a:moveTo>
                <a:cubicBezTo>
                  <a:pt x="758888" y="11"/>
                  <a:pt x="784127" y="25251"/>
                  <a:pt x="784127" y="56385"/>
                </a:cubicBezTo>
                <a:lnTo>
                  <a:pt x="784127" y="477703"/>
                </a:lnTo>
                <a:cubicBezTo>
                  <a:pt x="784127" y="508837"/>
                  <a:pt x="758888" y="534077"/>
                  <a:pt x="727754" y="534077"/>
                </a:cubicBezTo>
                <a:cubicBezTo>
                  <a:pt x="696620" y="534077"/>
                  <a:pt x="671380" y="508837"/>
                  <a:pt x="671380" y="477703"/>
                </a:cubicBezTo>
                <a:lnTo>
                  <a:pt x="671380" y="56385"/>
                </a:lnTo>
                <a:cubicBezTo>
                  <a:pt x="671380" y="25251"/>
                  <a:pt x="696620" y="11"/>
                  <a:pt x="727754" y="11"/>
                </a:cubicBezTo>
                <a:close/>
                <a:moveTo>
                  <a:pt x="1111332" y="7"/>
                </a:moveTo>
                <a:cubicBezTo>
                  <a:pt x="1116064" y="-122"/>
                  <a:pt x="1120866" y="1673"/>
                  <a:pt x="1124485" y="5392"/>
                </a:cubicBezTo>
                <a:lnTo>
                  <a:pt x="1192450" y="75117"/>
                </a:lnTo>
                <a:cubicBezTo>
                  <a:pt x="1195793" y="78539"/>
                  <a:pt x="1197672" y="83187"/>
                  <a:pt x="1197672" y="88033"/>
                </a:cubicBezTo>
                <a:lnTo>
                  <a:pt x="1197672" y="475014"/>
                </a:lnTo>
                <a:cubicBezTo>
                  <a:pt x="1197672" y="506543"/>
                  <a:pt x="1173580" y="533187"/>
                  <a:pt x="1142861" y="534038"/>
                </a:cubicBezTo>
                <a:cubicBezTo>
                  <a:pt x="1111015" y="534928"/>
                  <a:pt x="1084905" y="508699"/>
                  <a:pt x="1084905" y="476220"/>
                </a:cubicBezTo>
                <a:lnTo>
                  <a:pt x="1084905" y="43923"/>
                </a:lnTo>
                <a:cubicBezTo>
                  <a:pt x="1084905" y="29484"/>
                  <a:pt x="1090068" y="16291"/>
                  <a:pt x="1098593" y="6163"/>
                </a:cubicBezTo>
                <a:cubicBezTo>
                  <a:pt x="1101936" y="2187"/>
                  <a:pt x="1106600" y="135"/>
                  <a:pt x="1111332" y="7"/>
                </a:cubicBezTo>
                <a:close/>
              </a:path>
            </a:pathLst>
          </a:custGeom>
          <a:solidFill>
            <a:schemeClr val="tx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748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ihandform: Form 16">
            <a:extLst>
              <a:ext uri="{FF2B5EF4-FFF2-40B4-BE49-F238E27FC236}">
                <a16:creationId xmlns:a16="http://schemas.microsoft.com/office/drawing/2014/main" id="{0E594F91-025A-09C1-F2A6-915BFE9064DF}"/>
              </a:ext>
            </a:extLst>
          </p:cNvPr>
          <p:cNvSpPr/>
          <p:nvPr userDrawn="1"/>
        </p:nvSpPr>
        <p:spPr>
          <a:xfrm>
            <a:off x="5829324" y="778518"/>
            <a:ext cx="533353" cy="440806"/>
          </a:xfrm>
          <a:custGeom>
            <a:avLst/>
            <a:gdLst>
              <a:gd name="connsiteX0" fmla="*/ 101848 w 1197672"/>
              <a:gd name="connsiteY0" fmla="*/ 742501 h 989853"/>
              <a:gd name="connsiteX1" fmla="*/ 37701 w 1197672"/>
              <a:gd name="connsiteY1" fmla="*/ 793020 h 989853"/>
              <a:gd name="connsiteX2" fmla="*/ 166015 w 1197672"/>
              <a:gd name="connsiteY2" fmla="*/ 793020 h 989853"/>
              <a:gd name="connsiteX3" fmla="*/ 101848 w 1197672"/>
              <a:gd name="connsiteY3" fmla="*/ 742501 h 989853"/>
              <a:gd name="connsiteX4" fmla="*/ 1032982 w 1197672"/>
              <a:gd name="connsiteY4" fmla="*/ 716391 h 989853"/>
              <a:gd name="connsiteX5" fmla="*/ 1050230 w 1197672"/>
              <a:gd name="connsiteY5" fmla="*/ 735637 h 989853"/>
              <a:gd name="connsiteX6" fmla="*/ 1050230 w 1197672"/>
              <a:gd name="connsiteY6" fmla="*/ 817448 h 989853"/>
              <a:gd name="connsiteX7" fmla="*/ 1105575 w 1197672"/>
              <a:gd name="connsiteY7" fmla="*/ 877995 h 989853"/>
              <a:gd name="connsiteX8" fmla="*/ 1161771 w 1197672"/>
              <a:gd name="connsiteY8" fmla="*/ 816163 h 989853"/>
              <a:gd name="connsiteX9" fmla="*/ 1161771 w 1197672"/>
              <a:gd name="connsiteY9" fmla="*/ 735637 h 989853"/>
              <a:gd name="connsiteX10" fmla="*/ 1179019 w 1197672"/>
              <a:gd name="connsiteY10" fmla="*/ 716391 h 989853"/>
              <a:gd name="connsiteX11" fmla="*/ 1196663 w 1197672"/>
              <a:gd name="connsiteY11" fmla="*/ 735617 h 989853"/>
              <a:gd name="connsiteX12" fmla="*/ 1196663 w 1197672"/>
              <a:gd name="connsiteY12" fmla="*/ 894809 h 989853"/>
              <a:gd name="connsiteX13" fmla="*/ 1100413 w 1197672"/>
              <a:gd name="connsiteY13" fmla="*/ 989853 h 989853"/>
              <a:gd name="connsiteX14" fmla="*/ 1019413 w 1197672"/>
              <a:gd name="connsiteY14" fmla="*/ 958976 h 989853"/>
              <a:gd name="connsiteX15" fmla="*/ 1015793 w 1197672"/>
              <a:gd name="connsiteY15" fmla="*/ 947740 h 989853"/>
              <a:gd name="connsiteX16" fmla="*/ 1033041 w 1197672"/>
              <a:gd name="connsiteY16" fmla="*/ 930907 h 989853"/>
              <a:gd name="connsiteX17" fmla="*/ 1045879 w 1197672"/>
              <a:gd name="connsiteY17" fmla="*/ 936921 h 989853"/>
              <a:gd name="connsiteX18" fmla="*/ 1099621 w 1197672"/>
              <a:gd name="connsiteY18" fmla="*/ 957373 h 989853"/>
              <a:gd name="connsiteX19" fmla="*/ 1161771 w 1197672"/>
              <a:gd name="connsiteY19" fmla="*/ 896431 h 989853"/>
              <a:gd name="connsiteX20" fmla="*/ 1161771 w 1197672"/>
              <a:gd name="connsiteY20" fmla="*/ 881576 h 989853"/>
              <a:gd name="connsiteX21" fmla="*/ 1160960 w 1197672"/>
              <a:gd name="connsiteY21" fmla="*/ 881576 h 989853"/>
              <a:gd name="connsiteX22" fmla="*/ 1097149 w 1197672"/>
              <a:gd name="connsiteY22" fmla="*/ 910475 h 989853"/>
              <a:gd name="connsiteX23" fmla="*/ 1015338 w 1197672"/>
              <a:gd name="connsiteY23" fmla="*/ 821048 h 989853"/>
              <a:gd name="connsiteX24" fmla="*/ 1015338 w 1197672"/>
              <a:gd name="connsiteY24" fmla="*/ 735637 h 989853"/>
              <a:gd name="connsiteX25" fmla="*/ 1032982 w 1197672"/>
              <a:gd name="connsiteY25" fmla="*/ 716391 h 989853"/>
              <a:gd name="connsiteX26" fmla="*/ 830887 w 1197672"/>
              <a:gd name="connsiteY26" fmla="*/ 712416 h 989853"/>
              <a:gd name="connsiteX27" fmla="*/ 848531 w 1197672"/>
              <a:gd name="connsiteY27" fmla="*/ 731662 h 989853"/>
              <a:gd name="connsiteX28" fmla="*/ 848531 w 1197672"/>
              <a:gd name="connsiteY28" fmla="*/ 890062 h 989853"/>
              <a:gd name="connsiteX29" fmla="*/ 830887 w 1197672"/>
              <a:gd name="connsiteY29" fmla="*/ 908912 h 989853"/>
              <a:gd name="connsiteX30" fmla="*/ 813639 w 1197672"/>
              <a:gd name="connsiteY30" fmla="*/ 890062 h 989853"/>
              <a:gd name="connsiteX31" fmla="*/ 813639 w 1197672"/>
              <a:gd name="connsiteY31" fmla="*/ 731662 h 989853"/>
              <a:gd name="connsiteX32" fmla="*/ 830887 w 1197672"/>
              <a:gd name="connsiteY32" fmla="*/ 712416 h 989853"/>
              <a:gd name="connsiteX33" fmla="*/ 684514 w 1197672"/>
              <a:gd name="connsiteY33" fmla="*/ 710042 h 989853"/>
              <a:gd name="connsiteX34" fmla="*/ 767116 w 1197672"/>
              <a:gd name="connsiteY34" fmla="*/ 799449 h 989853"/>
              <a:gd name="connsiteX35" fmla="*/ 767116 w 1197672"/>
              <a:gd name="connsiteY35" fmla="*/ 890082 h 989853"/>
              <a:gd name="connsiteX36" fmla="*/ 749472 w 1197672"/>
              <a:gd name="connsiteY36" fmla="*/ 908932 h 989853"/>
              <a:gd name="connsiteX37" fmla="*/ 732224 w 1197672"/>
              <a:gd name="connsiteY37" fmla="*/ 890082 h 989853"/>
              <a:gd name="connsiteX38" fmla="*/ 732224 w 1197672"/>
              <a:gd name="connsiteY38" fmla="*/ 803068 h 989853"/>
              <a:gd name="connsiteX39" fmla="*/ 676088 w 1197672"/>
              <a:gd name="connsiteY39" fmla="*/ 742521 h 989853"/>
              <a:gd name="connsiteX40" fmla="*/ 615540 w 1197672"/>
              <a:gd name="connsiteY40" fmla="*/ 810288 h 989853"/>
              <a:gd name="connsiteX41" fmla="*/ 615540 w 1197672"/>
              <a:gd name="connsiteY41" fmla="*/ 890082 h 989853"/>
              <a:gd name="connsiteX42" fmla="*/ 597896 w 1197672"/>
              <a:gd name="connsiteY42" fmla="*/ 908932 h 989853"/>
              <a:gd name="connsiteX43" fmla="*/ 580648 w 1197672"/>
              <a:gd name="connsiteY43" fmla="*/ 890082 h 989853"/>
              <a:gd name="connsiteX44" fmla="*/ 580648 w 1197672"/>
              <a:gd name="connsiteY44" fmla="*/ 731286 h 989853"/>
              <a:gd name="connsiteX45" fmla="*/ 597896 w 1197672"/>
              <a:gd name="connsiteY45" fmla="*/ 712435 h 989853"/>
              <a:gd name="connsiteX46" fmla="*/ 615540 w 1197672"/>
              <a:gd name="connsiteY46" fmla="*/ 731286 h 989853"/>
              <a:gd name="connsiteX47" fmla="*/ 615540 w 1197672"/>
              <a:gd name="connsiteY47" fmla="*/ 740919 h 989853"/>
              <a:gd name="connsiteX48" fmla="*/ 616351 w 1197672"/>
              <a:gd name="connsiteY48" fmla="*/ 740919 h 989853"/>
              <a:gd name="connsiteX49" fmla="*/ 684514 w 1197672"/>
              <a:gd name="connsiteY49" fmla="*/ 710042 h 989853"/>
              <a:gd name="connsiteX50" fmla="*/ 101848 w 1197672"/>
              <a:gd name="connsiteY50" fmla="*/ 710042 h 989853"/>
              <a:gd name="connsiteX51" fmla="*/ 200097 w 1197672"/>
              <a:gd name="connsiteY51" fmla="*/ 801466 h 989853"/>
              <a:gd name="connsiteX52" fmla="*/ 200097 w 1197672"/>
              <a:gd name="connsiteY52" fmla="*/ 802257 h 989853"/>
              <a:gd name="connsiteX53" fmla="*/ 177646 w 1197672"/>
              <a:gd name="connsiteY53" fmla="*/ 824312 h 989853"/>
              <a:gd name="connsiteX54" fmla="*/ 36890 w 1197672"/>
              <a:gd name="connsiteY54" fmla="*/ 824312 h 989853"/>
              <a:gd name="connsiteX55" fmla="*/ 103866 w 1197672"/>
              <a:gd name="connsiteY55" fmla="*/ 878846 h 989853"/>
              <a:gd name="connsiteX56" fmla="*/ 157609 w 1197672"/>
              <a:gd name="connsiteY56" fmla="*/ 855981 h 989853"/>
              <a:gd name="connsiteX57" fmla="*/ 171237 w 1197672"/>
              <a:gd name="connsiteY57" fmla="*/ 849572 h 989853"/>
              <a:gd name="connsiteX58" fmla="*/ 188070 w 1197672"/>
              <a:gd name="connsiteY58" fmla="*/ 866009 h 989853"/>
              <a:gd name="connsiteX59" fmla="*/ 184470 w 1197672"/>
              <a:gd name="connsiteY59" fmla="*/ 876433 h 989853"/>
              <a:gd name="connsiteX60" fmla="*/ 103866 w 1197672"/>
              <a:gd name="connsiteY60" fmla="*/ 911326 h 989853"/>
              <a:gd name="connsiteX61" fmla="*/ 0 w 1197672"/>
              <a:gd name="connsiteY61" fmla="*/ 810684 h 989853"/>
              <a:gd name="connsiteX62" fmla="*/ 101848 w 1197672"/>
              <a:gd name="connsiteY62" fmla="*/ 710042 h 989853"/>
              <a:gd name="connsiteX63" fmla="*/ 331635 w 1197672"/>
              <a:gd name="connsiteY63" fmla="*/ 709963 h 989853"/>
              <a:gd name="connsiteX64" fmla="*/ 391786 w 1197672"/>
              <a:gd name="connsiteY64" fmla="*/ 743253 h 989853"/>
              <a:gd name="connsiteX65" fmla="*/ 392597 w 1197672"/>
              <a:gd name="connsiteY65" fmla="*/ 743253 h 989853"/>
              <a:gd name="connsiteX66" fmla="*/ 460364 w 1197672"/>
              <a:gd name="connsiteY66" fmla="*/ 709963 h 989853"/>
              <a:gd name="connsiteX67" fmla="*/ 534144 w 1197672"/>
              <a:gd name="connsiteY67" fmla="*/ 795433 h 989853"/>
              <a:gd name="connsiteX68" fmla="*/ 534144 w 1197672"/>
              <a:gd name="connsiteY68" fmla="*/ 890062 h 989853"/>
              <a:gd name="connsiteX69" fmla="*/ 516896 w 1197672"/>
              <a:gd name="connsiteY69" fmla="*/ 908912 h 989853"/>
              <a:gd name="connsiteX70" fmla="*/ 499252 w 1197672"/>
              <a:gd name="connsiteY70" fmla="*/ 890062 h 989853"/>
              <a:gd name="connsiteX71" fmla="*/ 499252 w 1197672"/>
              <a:gd name="connsiteY71" fmla="*/ 799429 h 989853"/>
              <a:gd name="connsiteX72" fmla="*/ 453936 w 1197672"/>
              <a:gd name="connsiteY72" fmla="*/ 742482 h 989853"/>
              <a:gd name="connsiteX73" fmla="*/ 404208 w 1197672"/>
              <a:gd name="connsiteY73" fmla="*/ 805838 h 989853"/>
              <a:gd name="connsiteX74" fmla="*/ 404208 w 1197672"/>
              <a:gd name="connsiteY74" fmla="*/ 890042 h 989853"/>
              <a:gd name="connsiteX75" fmla="*/ 386564 w 1197672"/>
              <a:gd name="connsiteY75" fmla="*/ 908893 h 989853"/>
              <a:gd name="connsiteX76" fmla="*/ 369316 w 1197672"/>
              <a:gd name="connsiteY76" fmla="*/ 890042 h 989853"/>
              <a:gd name="connsiteX77" fmla="*/ 369316 w 1197672"/>
              <a:gd name="connsiteY77" fmla="*/ 799409 h 989853"/>
              <a:gd name="connsiteX78" fmla="*/ 323604 w 1197672"/>
              <a:gd name="connsiteY78" fmla="*/ 742462 h 989853"/>
              <a:gd name="connsiteX79" fmla="*/ 273876 w 1197672"/>
              <a:gd name="connsiteY79" fmla="*/ 805818 h 989853"/>
              <a:gd name="connsiteX80" fmla="*/ 273876 w 1197672"/>
              <a:gd name="connsiteY80" fmla="*/ 890022 h 989853"/>
              <a:gd name="connsiteX81" fmla="*/ 256232 w 1197672"/>
              <a:gd name="connsiteY81" fmla="*/ 908873 h 989853"/>
              <a:gd name="connsiteX82" fmla="*/ 238984 w 1197672"/>
              <a:gd name="connsiteY82" fmla="*/ 890022 h 989853"/>
              <a:gd name="connsiteX83" fmla="*/ 238984 w 1197672"/>
              <a:gd name="connsiteY83" fmla="*/ 731622 h 989853"/>
              <a:gd name="connsiteX84" fmla="*/ 256232 w 1197672"/>
              <a:gd name="connsiteY84" fmla="*/ 712376 h 989853"/>
              <a:gd name="connsiteX85" fmla="*/ 273876 w 1197672"/>
              <a:gd name="connsiteY85" fmla="*/ 731622 h 989853"/>
              <a:gd name="connsiteX86" fmla="*/ 273876 w 1197672"/>
              <a:gd name="connsiteY86" fmla="*/ 736429 h 989853"/>
              <a:gd name="connsiteX87" fmla="*/ 274687 w 1197672"/>
              <a:gd name="connsiteY87" fmla="*/ 736429 h 989853"/>
              <a:gd name="connsiteX88" fmla="*/ 331635 w 1197672"/>
              <a:gd name="connsiteY88" fmla="*/ 709963 h 989853"/>
              <a:gd name="connsiteX89" fmla="*/ 830887 w 1197672"/>
              <a:gd name="connsiteY89" fmla="*/ 638952 h 989853"/>
              <a:gd name="connsiteX90" fmla="*/ 852942 w 1197672"/>
              <a:gd name="connsiteY90" fmla="*/ 661007 h 989853"/>
              <a:gd name="connsiteX91" fmla="*/ 830887 w 1197672"/>
              <a:gd name="connsiteY91" fmla="*/ 683062 h 989853"/>
              <a:gd name="connsiteX92" fmla="*/ 809228 w 1197672"/>
              <a:gd name="connsiteY92" fmla="*/ 661007 h 989853"/>
              <a:gd name="connsiteX93" fmla="*/ 830887 w 1197672"/>
              <a:gd name="connsiteY93" fmla="*/ 638952 h 989853"/>
              <a:gd name="connsiteX94" fmla="*/ 972435 w 1197672"/>
              <a:gd name="connsiteY94" fmla="*/ 620992 h 989853"/>
              <a:gd name="connsiteX95" fmla="*/ 1036997 w 1197672"/>
              <a:gd name="connsiteY95" fmla="*/ 654282 h 989853"/>
              <a:gd name="connsiteX96" fmla="*/ 1039410 w 1197672"/>
              <a:gd name="connsiteY96" fmla="*/ 663915 h 989853"/>
              <a:gd name="connsiteX97" fmla="*/ 1023369 w 1197672"/>
              <a:gd name="connsiteY97" fmla="*/ 680352 h 989853"/>
              <a:gd name="connsiteX98" fmla="*/ 1009325 w 1197672"/>
              <a:gd name="connsiteY98" fmla="*/ 672737 h 989853"/>
              <a:gd name="connsiteX99" fmla="*/ 974432 w 1197672"/>
              <a:gd name="connsiteY99" fmla="*/ 653491 h 989853"/>
              <a:gd name="connsiteX100" fmla="*/ 934753 w 1197672"/>
              <a:gd name="connsiteY100" fmla="*/ 695979 h 989853"/>
              <a:gd name="connsiteX101" fmla="*/ 934753 w 1197672"/>
              <a:gd name="connsiteY101" fmla="*/ 714829 h 989853"/>
              <a:gd name="connsiteX102" fmla="*/ 965057 w 1197672"/>
              <a:gd name="connsiteY102" fmla="*/ 714829 h 989853"/>
              <a:gd name="connsiteX103" fmla="*/ 982701 w 1197672"/>
              <a:gd name="connsiteY103" fmla="*/ 731267 h 989853"/>
              <a:gd name="connsiteX104" fmla="*/ 965057 w 1197672"/>
              <a:gd name="connsiteY104" fmla="*/ 747309 h 989853"/>
              <a:gd name="connsiteX105" fmla="*/ 934753 w 1197672"/>
              <a:gd name="connsiteY105" fmla="*/ 747309 h 989853"/>
              <a:gd name="connsiteX106" fmla="*/ 934753 w 1197672"/>
              <a:gd name="connsiteY106" fmla="*/ 890062 h 989853"/>
              <a:gd name="connsiteX107" fmla="*/ 917109 w 1197672"/>
              <a:gd name="connsiteY107" fmla="*/ 908913 h 989853"/>
              <a:gd name="connsiteX108" fmla="*/ 899861 w 1197672"/>
              <a:gd name="connsiteY108" fmla="*/ 890062 h 989853"/>
              <a:gd name="connsiteX109" fmla="*/ 899861 w 1197672"/>
              <a:gd name="connsiteY109" fmla="*/ 697185 h 989853"/>
              <a:gd name="connsiteX110" fmla="*/ 972435 w 1197672"/>
              <a:gd name="connsiteY110" fmla="*/ 620992 h 989853"/>
              <a:gd name="connsiteX111" fmla="*/ 57204 w 1197672"/>
              <a:gd name="connsiteY111" fmla="*/ 417374 h 989853"/>
              <a:gd name="connsiteX112" fmla="*/ 478522 w 1197672"/>
              <a:gd name="connsiteY112" fmla="*/ 417374 h 989853"/>
              <a:gd name="connsiteX113" fmla="*/ 534896 w 1197672"/>
              <a:gd name="connsiteY113" fmla="*/ 473748 h 989853"/>
              <a:gd name="connsiteX114" fmla="*/ 478522 w 1197672"/>
              <a:gd name="connsiteY114" fmla="*/ 530121 h 989853"/>
              <a:gd name="connsiteX115" fmla="*/ 57204 w 1197672"/>
              <a:gd name="connsiteY115" fmla="*/ 530121 h 989853"/>
              <a:gd name="connsiteX116" fmla="*/ 830 w 1197672"/>
              <a:gd name="connsiteY116" fmla="*/ 473748 h 989853"/>
              <a:gd name="connsiteX117" fmla="*/ 57204 w 1197672"/>
              <a:gd name="connsiteY117" fmla="*/ 417374 h 989853"/>
              <a:gd name="connsiteX118" fmla="*/ 57204 w 1197672"/>
              <a:gd name="connsiteY118" fmla="*/ 210671 h 989853"/>
              <a:gd name="connsiteX119" fmla="*/ 359841 w 1197672"/>
              <a:gd name="connsiteY119" fmla="*/ 210671 h 989853"/>
              <a:gd name="connsiteX120" fmla="*/ 416215 w 1197672"/>
              <a:gd name="connsiteY120" fmla="*/ 267045 h 989853"/>
              <a:gd name="connsiteX121" fmla="*/ 359841 w 1197672"/>
              <a:gd name="connsiteY121" fmla="*/ 323418 h 989853"/>
              <a:gd name="connsiteX122" fmla="*/ 57204 w 1197672"/>
              <a:gd name="connsiteY122" fmla="*/ 323418 h 989853"/>
              <a:gd name="connsiteX123" fmla="*/ 830 w 1197672"/>
              <a:gd name="connsiteY123" fmla="*/ 267045 h 989853"/>
              <a:gd name="connsiteX124" fmla="*/ 57204 w 1197672"/>
              <a:gd name="connsiteY124" fmla="*/ 210671 h 989853"/>
              <a:gd name="connsiteX125" fmla="*/ 934536 w 1197672"/>
              <a:gd name="connsiteY125" fmla="*/ 15895 h 989853"/>
              <a:gd name="connsiteX126" fmla="*/ 990909 w 1197672"/>
              <a:gd name="connsiteY126" fmla="*/ 72269 h 989853"/>
              <a:gd name="connsiteX127" fmla="*/ 990909 w 1197672"/>
              <a:gd name="connsiteY127" fmla="*/ 374906 h 989853"/>
              <a:gd name="connsiteX128" fmla="*/ 934536 w 1197672"/>
              <a:gd name="connsiteY128" fmla="*/ 431280 h 989853"/>
              <a:gd name="connsiteX129" fmla="*/ 878162 w 1197672"/>
              <a:gd name="connsiteY129" fmla="*/ 374906 h 989853"/>
              <a:gd name="connsiteX130" fmla="*/ 878162 w 1197672"/>
              <a:gd name="connsiteY130" fmla="*/ 72269 h 989853"/>
              <a:gd name="connsiteX131" fmla="*/ 934536 w 1197672"/>
              <a:gd name="connsiteY131" fmla="*/ 15895 h 989853"/>
              <a:gd name="connsiteX132" fmla="*/ 88872 w 1197672"/>
              <a:gd name="connsiteY132" fmla="*/ 3967 h 989853"/>
              <a:gd name="connsiteX133" fmla="*/ 475853 w 1197672"/>
              <a:gd name="connsiteY133" fmla="*/ 3967 h 989853"/>
              <a:gd name="connsiteX134" fmla="*/ 534877 w 1197672"/>
              <a:gd name="connsiteY134" fmla="*/ 58778 h 989853"/>
              <a:gd name="connsiteX135" fmla="*/ 477059 w 1197672"/>
              <a:gd name="connsiteY135" fmla="*/ 116734 h 989853"/>
              <a:gd name="connsiteX136" fmla="*/ 44762 w 1197672"/>
              <a:gd name="connsiteY136" fmla="*/ 116734 h 989853"/>
              <a:gd name="connsiteX137" fmla="*/ 7002 w 1197672"/>
              <a:gd name="connsiteY137" fmla="*/ 103046 h 989853"/>
              <a:gd name="connsiteX138" fmla="*/ 6231 w 1197672"/>
              <a:gd name="connsiteY138" fmla="*/ 77154 h 989853"/>
              <a:gd name="connsiteX139" fmla="*/ 75956 w 1197672"/>
              <a:gd name="connsiteY139" fmla="*/ 9189 h 989853"/>
              <a:gd name="connsiteX140" fmla="*/ 88872 w 1197672"/>
              <a:gd name="connsiteY140" fmla="*/ 3967 h 989853"/>
              <a:gd name="connsiteX141" fmla="*/ 727754 w 1197672"/>
              <a:gd name="connsiteY141" fmla="*/ 11 h 989853"/>
              <a:gd name="connsiteX142" fmla="*/ 784127 w 1197672"/>
              <a:gd name="connsiteY142" fmla="*/ 56385 h 989853"/>
              <a:gd name="connsiteX143" fmla="*/ 784127 w 1197672"/>
              <a:gd name="connsiteY143" fmla="*/ 477703 h 989853"/>
              <a:gd name="connsiteX144" fmla="*/ 727754 w 1197672"/>
              <a:gd name="connsiteY144" fmla="*/ 534077 h 989853"/>
              <a:gd name="connsiteX145" fmla="*/ 671380 w 1197672"/>
              <a:gd name="connsiteY145" fmla="*/ 477703 h 989853"/>
              <a:gd name="connsiteX146" fmla="*/ 671380 w 1197672"/>
              <a:gd name="connsiteY146" fmla="*/ 56385 h 989853"/>
              <a:gd name="connsiteX147" fmla="*/ 727754 w 1197672"/>
              <a:gd name="connsiteY147" fmla="*/ 11 h 989853"/>
              <a:gd name="connsiteX148" fmla="*/ 1111332 w 1197672"/>
              <a:gd name="connsiteY148" fmla="*/ 7 h 989853"/>
              <a:gd name="connsiteX149" fmla="*/ 1124485 w 1197672"/>
              <a:gd name="connsiteY149" fmla="*/ 5392 h 989853"/>
              <a:gd name="connsiteX150" fmla="*/ 1192450 w 1197672"/>
              <a:gd name="connsiteY150" fmla="*/ 75117 h 989853"/>
              <a:gd name="connsiteX151" fmla="*/ 1197672 w 1197672"/>
              <a:gd name="connsiteY151" fmla="*/ 88033 h 989853"/>
              <a:gd name="connsiteX152" fmla="*/ 1197672 w 1197672"/>
              <a:gd name="connsiteY152" fmla="*/ 475014 h 989853"/>
              <a:gd name="connsiteX153" fmla="*/ 1142861 w 1197672"/>
              <a:gd name="connsiteY153" fmla="*/ 534038 h 989853"/>
              <a:gd name="connsiteX154" fmla="*/ 1084905 w 1197672"/>
              <a:gd name="connsiteY154" fmla="*/ 476220 h 989853"/>
              <a:gd name="connsiteX155" fmla="*/ 1084905 w 1197672"/>
              <a:gd name="connsiteY155" fmla="*/ 43923 h 989853"/>
              <a:gd name="connsiteX156" fmla="*/ 1098593 w 1197672"/>
              <a:gd name="connsiteY156" fmla="*/ 6163 h 989853"/>
              <a:gd name="connsiteX157" fmla="*/ 1111332 w 1197672"/>
              <a:gd name="connsiteY157" fmla="*/ 7 h 98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</a:cxnLst>
            <a:rect l="l" t="t" r="r" b="b"/>
            <a:pathLst>
              <a:path w="1197672" h="989853">
                <a:moveTo>
                  <a:pt x="101848" y="742501"/>
                </a:moveTo>
                <a:cubicBezTo>
                  <a:pt x="68578" y="742501"/>
                  <a:pt x="44505" y="762539"/>
                  <a:pt x="37701" y="793020"/>
                </a:cubicBezTo>
                <a:lnTo>
                  <a:pt x="166015" y="793020"/>
                </a:lnTo>
                <a:cubicBezTo>
                  <a:pt x="159191" y="762539"/>
                  <a:pt x="135138" y="742501"/>
                  <a:pt x="101848" y="742501"/>
                </a:cubicBezTo>
                <a:close/>
                <a:moveTo>
                  <a:pt x="1032982" y="716391"/>
                </a:moveTo>
                <a:cubicBezTo>
                  <a:pt x="1043802" y="716391"/>
                  <a:pt x="1050230" y="723611"/>
                  <a:pt x="1050230" y="735637"/>
                </a:cubicBezTo>
                <a:lnTo>
                  <a:pt x="1050230" y="817448"/>
                </a:lnTo>
                <a:cubicBezTo>
                  <a:pt x="1050230" y="857147"/>
                  <a:pt x="1069476" y="877719"/>
                  <a:pt x="1105575" y="877995"/>
                </a:cubicBezTo>
                <a:cubicBezTo>
                  <a:pt x="1138193" y="878253"/>
                  <a:pt x="1161929" y="844626"/>
                  <a:pt x="1161771" y="816163"/>
                </a:cubicBezTo>
                <a:cubicBezTo>
                  <a:pt x="1161573" y="779351"/>
                  <a:pt x="1161771" y="735637"/>
                  <a:pt x="1161771" y="735637"/>
                </a:cubicBezTo>
                <a:cubicBezTo>
                  <a:pt x="1161771" y="723611"/>
                  <a:pt x="1168595" y="716391"/>
                  <a:pt x="1179019" y="716391"/>
                </a:cubicBezTo>
                <a:cubicBezTo>
                  <a:pt x="1190254" y="716371"/>
                  <a:pt x="1196663" y="723591"/>
                  <a:pt x="1196663" y="735617"/>
                </a:cubicBezTo>
                <a:lnTo>
                  <a:pt x="1196663" y="894809"/>
                </a:lnTo>
                <a:cubicBezTo>
                  <a:pt x="1196663" y="954149"/>
                  <a:pt x="1160169" y="989853"/>
                  <a:pt x="1100413" y="989853"/>
                </a:cubicBezTo>
                <a:cubicBezTo>
                  <a:pt x="1064729" y="989853"/>
                  <a:pt x="1035454" y="979824"/>
                  <a:pt x="1019413" y="958976"/>
                </a:cubicBezTo>
                <a:cubicBezTo>
                  <a:pt x="1017415" y="956167"/>
                  <a:pt x="1015793" y="952152"/>
                  <a:pt x="1015793" y="947740"/>
                </a:cubicBezTo>
                <a:cubicBezTo>
                  <a:pt x="1015793" y="938108"/>
                  <a:pt x="1022617" y="930907"/>
                  <a:pt x="1033041" y="930907"/>
                </a:cubicBezTo>
                <a:cubicBezTo>
                  <a:pt x="1038659" y="930907"/>
                  <a:pt x="1041863" y="932905"/>
                  <a:pt x="1045879" y="936921"/>
                </a:cubicBezTo>
                <a:cubicBezTo>
                  <a:pt x="1059112" y="950154"/>
                  <a:pt x="1075945" y="957373"/>
                  <a:pt x="1099621" y="957373"/>
                </a:cubicBezTo>
                <a:cubicBezTo>
                  <a:pt x="1138529" y="957373"/>
                  <a:pt x="1161771" y="934112"/>
                  <a:pt x="1161771" y="896431"/>
                </a:cubicBezTo>
                <a:lnTo>
                  <a:pt x="1161771" y="881576"/>
                </a:lnTo>
                <a:lnTo>
                  <a:pt x="1160960" y="881576"/>
                </a:lnTo>
                <a:cubicBezTo>
                  <a:pt x="1146520" y="901217"/>
                  <a:pt x="1127215" y="910475"/>
                  <a:pt x="1097149" y="910475"/>
                </a:cubicBezTo>
                <a:cubicBezTo>
                  <a:pt x="1044217" y="910475"/>
                  <a:pt x="1015338" y="879202"/>
                  <a:pt x="1015338" y="821048"/>
                </a:cubicBezTo>
                <a:lnTo>
                  <a:pt x="1015338" y="735637"/>
                </a:lnTo>
                <a:cubicBezTo>
                  <a:pt x="1015338" y="723611"/>
                  <a:pt x="1022162" y="716391"/>
                  <a:pt x="1032982" y="716391"/>
                </a:cubicBezTo>
                <a:close/>
                <a:moveTo>
                  <a:pt x="830887" y="712416"/>
                </a:moveTo>
                <a:cubicBezTo>
                  <a:pt x="842123" y="712416"/>
                  <a:pt x="848531" y="719636"/>
                  <a:pt x="848531" y="731662"/>
                </a:cubicBezTo>
                <a:lnTo>
                  <a:pt x="848531" y="890062"/>
                </a:lnTo>
                <a:cubicBezTo>
                  <a:pt x="848531" y="901693"/>
                  <a:pt x="842123" y="908912"/>
                  <a:pt x="830887" y="908912"/>
                </a:cubicBezTo>
                <a:cubicBezTo>
                  <a:pt x="820068" y="908912"/>
                  <a:pt x="813639" y="901693"/>
                  <a:pt x="813639" y="890062"/>
                </a:cubicBezTo>
                <a:lnTo>
                  <a:pt x="813639" y="731662"/>
                </a:lnTo>
                <a:cubicBezTo>
                  <a:pt x="813639" y="719636"/>
                  <a:pt x="820048" y="712416"/>
                  <a:pt x="830887" y="712416"/>
                </a:cubicBezTo>
                <a:close/>
                <a:moveTo>
                  <a:pt x="684514" y="710042"/>
                </a:moveTo>
                <a:cubicBezTo>
                  <a:pt x="738257" y="710022"/>
                  <a:pt x="767116" y="741295"/>
                  <a:pt x="767116" y="799449"/>
                </a:cubicBezTo>
                <a:lnTo>
                  <a:pt x="767116" y="890082"/>
                </a:lnTo>
                <a:cubicBezTo>
                  <a:pt x="767116" y="901712"/>
                  <a:pt x="760292" y="908932"/>
                  <a:pt x="749472" y="908932"/>
                </a:cubicBezTo>
                <a:cubicBezTo>
                  <a:pt x="738652" y="908932"/>
                  <a:pt x="732224" y="901712"/>
                  <a:pt x="732224" y="890082"/>
                </a:cubicBezTo>
                <a:lnTo>
                  <a:pt x="732224" y="803068"/>
                </a:lnTo>
                <a:cubicBezTo>
                  <a:pt x="732224" y="763370"/>
                  <a:pt x="712978" y="742521"/>
                  <a:pt x="676088" y="742521"/>
                </a:cubicBezTo>
                <a:cubicBezTo>
                  <a:pt x="638802" y="742521"/>
                  <a:pt x="615540" y="768176"/>
                  <a:pt x="615540" y="810288"/>
                </a:cubicBezTo>
                <a:lnTo>
                  <a:pt x="615540" y="890082"/>
                </a:lnTo>
                <a:cubicBezTo>
                  <a:pt x="615540" y="901712"/>
                  <a:pt x="609132" y="908932"/>
                  <a:pt x="597896" y="908932"/>
                </a:cubicBezTo>
                <a:cubicBezTo>
                  <a:pt x="587077" y="908932"/>
                  <a:pt x="580648" y="901712"/>
                  <a:pt x="580648" y="890082"/>
                </a:cubicBezTo>
                <a:lnTo>
                  <a:pt x="580648" y="731286"/>
                </a:lnTo>
                <a:cubicBezTo>
                  <a:pt x="580648" y="719655"/>
                  <a:pt x="587057" y="712435"/>
                  <a:pt x="597896" y="712435"/>
                </a:cubicBezTo>
                <a:cubicBezTo>
                  <a:pt x="609132" y="712435"/>
                  <a:pt x="615540" y="719655"/>
                  <a:pt x="615540" y="731286"/>
                </a:cubicBezTo>
                <a:lnTo>
                  <a:pt x="615540" y="740919"/>
                </a:lnTo>
                <a:lnTo>
                  <a:pt x="616351" y="740919"/>
                </a:lnTo>
                <a:cubicBezTo>
                  <a:pt x="630791" y="721277"/>
                  <a:pt x="654052" y="710042"/>
                  <a:pt x="684514" y="710042"/>
                </a:cubicBezTo>
                <a:close/>
                <a:moveTo>
                  <a:pt x="101848" y="710042"/>
                </a:moveTo>
                <a:cubicBezTo>
                  <a:pt x="158380" y="710042"/>
                  <a:pt x="200097" y="750137"/>
                  <a:pt x="200097" y="801466"/>
                </a:cubicBezTo>
                <a:lnTo>
                  <a:pt x="200097" y="802257"/>
                </a:lnTo>
                <a:cubicBezTo>
                  <a:pt x="200097" y="816282"/>
                  <a:pt x="191670" y="824312"/>
                  <a:pt x="177646" y="824312"/>
                </a:cubicBezTo>
                <a:lnTo>
                  <a:pt x="36890" y="824312"/>
                </a:lnTo>
                <a:cubicBezTo>
                  <a:pt x="42508" y="857187"/>
                  <a:pt x="67371" y="878846"/>
                  <a:pt x="103866" y="878846"/>
                </a:cubicBezTo>
                <a:cubicBezTo>
                  <a:pt x="127523" y="878846"/>
                  <a:pt x="145978" y="869629"/>
                  <a:pt x="157609" y="855981"/>
                </a:cubicBezTo>
                <a:cubicBezTo>
                  <a:pt x="161209" y="851965"/>
                  <a:pt x="165620" y="849572"/>
                  <a:pt x="171237" y="849572"/>
                </a:cubicBezTo>
                <a:cubicBezTo>
                  <a:pt x="181266" y="849572"/>
                  <a:pt x="188070" y="856396"/>
                  <a:pt x="188070" y="866009"/>
                </a:cubicBezTo>
                <a:cubicBezTo>
                  <a:pt x="188070" y="869609"/>
                  <a:pt x="186864" y="873229"/>
                  <a:pt x="184470" y="876433"/>
                </a:cubicBezTo>
                <a:cubicBezTo>
                  <a:pt x="166431" y="898093"/>
                  <a:pt x="137947" y="911326"/>
                  <a:pt x="103866" y="911326"/>
                </a:cubicBezTo>
                <a:cubicBezTo>
                  <a:pt x="41301" y="911326"/>
                  <a:pt x="0" y="870816"/>
                  <a:pt x="0" y="810684"/>
                </a:cubicBezTo>
                <a:cubicBezTo>
                  <a:pt x="0" y="750928"/>
                  <a:pt x="41301" y="710042"/>
                  <a:pt x="101848" y="710042"/>
                </a:cubicBezTo>
                <a:close/>
                <a:moveTo>
                  <a:pt x="331635" y="709963"/>
                </a:moveTo>
                <a:cubicBezTo>
                  <a:pt x="360098" y="709963"/>
                  <a:pt x="380551" y="721594"/>
                  <a:pt x="391786" y="743253"/>
                </a:cubicBezTo>
                <a:lnTo>
                  <a:pt x="392597" y="743253"/>
                </a:lnTo>
                <a:cubicBezTo>
                  <a:pt x="405830" y="722009"/>
                  <a:pt x="428696" y="709963"/>
                  <a:pt x="460364" y="709963"/>
                </a:cubicBezTo>
                <a:cubicBezTo>
                  <a:pt x="509676" y="710022"/>
                  <a:pt x="534144" y="739693"/>
                  <a:pt x="534144" y="795433"/>
                </a:cubicBezTo>
                <a:lnTo>
                  <a:pt x="534144" y="890062"/>
                </a:lnTo>
                <a:cubicBezTo>
                  <a:pt x="534144" y="901693"/>
                  <a:pt x="527736" y="908912"/>
                  <a:pt x="516896" y="908912"/>
                </a:cubicBezTo>
                <a:cubicBezTo>
                  <a:pt x="505661" y="908912"/>
                  <a:pt x="499252" y="901693"/>
                  <a:pt x="499252" y="890062"/>
                </a:cubicBezTo>
                <a:lnTo>
                  <a:pt x="499252" y="799429"/>
                </a:lnTo>
                <a:cubicBezTo>
                  <a:pt x="499252" y="762143"/>
                  <a:pt x="483606" y="742482"/>
                  <a:pt x="453936" y="742482"/>
                </a:cubicBezTo>
                <a:cubicBezTo>
                  <a:pt x="423059" y="742482"/>
                  <a:pt x="404208" y="766534"/>
                  <a:pt x="404208" y="805838"/>
                </a:cubicBezTo>
                <a:lnTo>
                  <a:pt x="404208" y="890042"/>
                </a:lnTo>
                <a:cubicBezTo>
                  <a:pt x="404208" y="901673"/>
                  <a:pt x="397799" y="908893"/>
                  <a:pt x="386564" y="908893"/>
                </a:cubicBezTo>
                <a:cubicBezTo>
                  <a:pt x="376140" y="908893"/>
                  <a:pt x="369316" y="901673"/>
                  <a:pt x="369316" y="890042"/>
                </a:cubicBezTo>
                <a:lnTo>
                  <a:pt x="369316" y="799409"/>
                </a:lnTo>
                <a:cubicBezTo>
                  <a:pt x="369316" y="762123"/>
                  <a:pt x="353670" y="742462"/>
                  <a:pt x="323604" y="742462"/>
                </a:cubicBezTo>
                <a:cubicBezTo>
                  <a:pt x="292727" y="742462"/>
                  <a:pt x="273876" y="766515"/>
                  <a:pt x="273876" y="805818"/>
                </a:cubicBezTo>
                <a:lnTo>
                  <a:pt x="273876" y="890022"/>
                </a:lnTo>
                <a:cubicBezTo>
                  <a:pt x="273876" y="901653"/>
                  <a:pt x="267468" y="908873"/>
                  <a:pt x="256232" y="908873"/>
                </a:cubicBezTo>
                <a:cubicBezTo>
                  <a:pt x="245413" y="908873"/>
                  <a:pt x="238984" y="901653"/>
                  <a:pt x="238984" y="890022"/>
                </a:cubicBezTo>
                <a:lnTo>
                  <a:pt x="238984" y="731622"/>
                </a:lnTo>
                <a:cubicBezTo>
                  <a:pt x="238984" y="719596"/>
                  <a:pt x="245393" y="712376"/>
                  <a:pt x="256232" y="712376"/>
                </a:cubicBezTo>
                <a:cubicBezTo>
                  <a:pt x="267468" y="712376"/>
                  <a:pt x="273876" y="719596"/>
                  <a:pt x="273876" y="731622"/>
                </a:cubicBezTo>
                <a:lnTo>
                  <a:pt x="273876" y="736429"/>
                </a:lnTo>
                <a:lnTo>
                  <a:pt x="274687" y="736429"/>
                </a:lnTo>
                <a:cubicBezTo>
                  <a:pt x="287109" y="719181"/>
                  <a:pt x="307166" y="709963"/>
                  <a:pt x="331635" y="709963"/>
                </a:cubicBezTo>
                <a:close/>
                <a:moveTo>
                  <a:pt x="830887" y="638952"/>
                </a:moveTo>
                <a:cubicBezTo>
                  <a:pt x="844516" y="638952"/>
                  <a:pt x="852942" y="648170"/>
                  <a:pt x="852942" y="661007"/>
                </a:cubicBezTo>
                <a:cubicBezTo>
                  <a:pt x="852942" y="673844"/>
                  <a:pt x="844516" y="683062"/>
                  <a:pt x="830887" y="683062"/>
                </a:cubicBezTo>
                <a:cubicBezTo>
                  <a:pt x="817654" y="683062"/>
                  <a:pt x="809228" y="673844"/>
                  <a:pt x="809228" y="661007"/>
                </a:cubicBezTo>
                <a:cubicBezTo>
                  <a:pt x="809228" y="648170"/>
                  <a:pt x="817654" y="638952"/>
                  <a:pt x="830887" y="638952"/>
                </a:cubicBezTo>
                <a:close/>
                <a:moveTo>
                  <a:pt x="972435" y="620992"/>
                </a:moveTo>
                <a:cubicBezTo>
                  <a:pt x="1002520" y="620992"/>
                  <a:pt x="1025367" y="633018"/>
                  <a:pt x="1036997" y="654282"/>
                </a:cubicBezTo>
                <a:cubicBezTo>
                  <a:pt x="1038599" y="657486"/>
                  <a:pt x="1039410" y="660295"/>
                  <a:pt x="1039410" y="663915"/>
                </a:cubicBezTo>
                <a:cubicBezTo>
                  <a:pt x="1039410" y="673944"/>
                  <a:pt x="1032586" y="680352"/>
                  <a:pt x="1023369" y="680352"/>
                </a:cubicBezTo>
                <a:cubicBezTo>
                  <a:pt x="1017356" y="680352"/>
                  <a:pt x="1012134" y="677544"/>
                  <a:pt x="1009325" y="672737"/>
                </a:cubicBezTo>
                <a:cubicBezTo>
                  <a:pt x="1002501" y="661502"/>
                  <a:pt x="990870" y="653491"/>
                  <a:pt x="974432" y="653491"/>
                </a:cubicBezTo>
                <a:cubicBezTo>
                  <a:pt x="949589" y="653471"/>
                  <a:pt x="934753" y="669117"/>
                  <a:pt x="934753" y="695979"/>
                </a:cubicBezTo>
                <a:lnTo>
                  <a:pt x="934753" y="714829"/>
                </a:lnTo>
                <a:lnTo>
                  <a:pt x="965057" y="714829"/>
                </a:lnTo>
                <a:cubicBezTo>
                  <a:pt x="975876" y="714829"/>
                  <a:pt x="982701" y="721238"/>
                  <a:pt x="982701" y="731267"/>
                </a:cubicBezTo>
                <a:cubicBezTo>
                  <a:pt x="982701" y="741295"/>
                  <a:pt x="975876" y="747309"/>
                  <a:pt x="965057" y="747309"/>
                </a:cubicBezTo>
                <a:lnTo>
                  <a:pt x="934753" y="747309"/>
                </a:lnTo>
                <a:lnTo>
                  <a:pt x="934753" y="890062"/>
                </a:lnTo>
                <a:cubicBezTo>
                  <a:pt x="934753" y="901693"/>
                  <a:pt x="928345" y="908913"/>
                  <a:pt x="917109" y="908913"/>
                </a:cubicBezTo>
                <a:cubicBezTo>
                  <a:pt x="906290" y="908913"/>
                  <a:pt x="899861" y="901693"/>
                  <a:pt x="899861" y="890062"/>
                </a:cubicBezTo>
                <a:lnTo>
                  <a:pt x="899861" y="697185"/>
                </a:lnTo>
                <a:cubicBezTo>
                  <a:pt x="899861" y="649476"/>
                  <a:pt x="926723" y="620992"/>
                  <a:pt x="972435" y="620992"/>
                </a:cubicBezTo>
                <a:close/>
                <a:moveTo>
                  <a:pt x="57204" y="417374"/>
                </a:moveTo>
                <a:lnTo>
                  <a:pt x="478522" y="417374"/>
                </a:lnTo>
                <a:cubicBezTo>
                  <a:pt x="509656" y="417374"/>
                  <a:pt x="534896" y="442614"/>
                  <a:pt x="534896" y="473748"/>
                </a:cubicBezTo>
                <a:cubicBezTo>
                  <a:pt x="534896" y="504882"/>
                  <a:pt x="509656" y="530121"/>
                  <a:pt x="478522" y="530121"/>
                </a:cubicBezTo>
                <a:lnTo>
                  <a:pt x="57204" y="530121"/>
                </a:lnTo>
                <a:cubicBezTo>
                  <a:pt x="26070" y="530121"/>
                  <a:pt x="830" y="504882"/>
                  <a:pt x="830" y="473748"/>
                </a:cubicBezTo>
                <a:cubicBezTo>
                  <a:pt x="830" y="442614"/>
                  <a:pt x="26070" y="417374"/>
                  <a:pt x="57204" y="417374"/>
                </a:cubicBezTo>
                <a:close/>
                <a:moveTo>
                  <a:pt x="57204" y="210671"/>
                </a:moveTo>
                <a:lnTo>
                  <a:pt x="359841" y="210671"/>
                </a:lnTo>
                <a:cubicBezTo>
                  <a:pt x="390975" y="210671"/>
                  <a:pt x="416215" y="235911"/>
                  <a:pt x="416215" y="267045"/>
                </a:cubicBezTo>
                <a:cubicBezTo>
                  <a:pt x="416215" y="298179"/>
                  <a:pt x="390975" y="323418"/>
                  <a:pt x="359841" y="323418"/>
                </a:cubicBezTo>
                <a:lnTo>
                  <a:pt x="57204" y="323418"/>
                </a:lnTo>
                <a:cubicBezTo>
                  <a:pt x="26070" y="323418"/>
                  <a:pt x="830" y="298179"/>
                  <a:pt x="830" y="267045"/>
                </a:cubicBezTo>
                <a:cubicBezTo>
                  <a:pt x="830" y="235911"/>
                  <a:pt x="26070" y="210671"/>
                  <a:pt x="57204" y="210671"/>
                </a:cubicBezTo>
                <a:close/>
                <a:moveTo>
                  <a:pt x="934536" y="15895"/>
                </a:moveTo>
                <a:cubicBezTo>
                  <a:pt x="965670" y="15895"/>
                  <a:pt x="990909" y="41135"/>
                  <a:pt x="990909" y="72269"/>
                </a:cubicBezTo>
                <a:lnTo>
                  <a:pt x="990909" y="374906"/>
                </a:lnTo>
                <a:cubicBezTo>
                  <a:pt x="990909" y="406040"/>
                  <a:pt x="965670" y="431280"/>
                  <a:pt x="934536" y="431280"/>
                </a:cubicBezTo>
                <a:cubicBezTo>
                  <a:pt x="903402" y="431280"/>
                  <a:pt x="878162" y="406040"/>
                  <a:pt x="878162" y="374906"/>
                </a:cubicBezTo>
                <a:lnTo>
                  <a:pt x="878162" y="72269"/>
                </a:lnTo>
                <a:cubicBezTo>
                  <a:pt x="878162" y="41135"/>
                  <a:pt x="903402" y="15895"/>
                  <a:pt x="934536" y="15895"/>
                </a:cubicBezTo>
                <a:close/>
                <a:moveTo>
                  <a:pt x="88872" y="3967"/>
                </a:moveTo>
                <a:lnTo>
                  <a:pt x="475853" y="3967"/>
                </a:lnTo>
                <a:cubicBezTo>
                  <a:pt x="507382" y="3967"/>
                  <a:pt x="534006" y="28040"/>
                  <a:pt x="534877" y="58778"/>
                </a:cubicBezTo>
                <a:cubicBezTo>
                  <a:pt x="535767" y="90624"/>
                  <a:pt x="509538" y="116734"/>
                  <a:pt x="477059" y="116734"/>
                </a:cubicBezTo>
                <a:lnTo>
                  <a:pt x="44762" y="116734"/>
                </a:lnTo>
                <a:cubicBezTo>
                  <a:pt x="30323" y="116734"/>
                  <a:pt x="17130" y="111571"/>
                  <a:pt x="7002" y="103046"/>
                </a:cubicBezTo>
                <a:cubicBezTo>
                  <a:pt x="-950" y="96360"/>
                  <a:pt x="-1207" y="84393"/>
                  <a:pt x="6231" y="77154"/>
                </a:cubicBezTo>
                <a:lnTo>
                  <a:pt x="75956" y="9189"/>
                </a:lnTo>
                <a:cubicBezTo>
                  <a:pt x="79378" y="5846"/>
                  <a:pt x="84026" y="3967"/>
                  <a:pt x="88872" y="3967"/>
                </a:cubicBezTo>
                <a:close/>
                <a:moveTo>
                  <a:pt x="727754" y="11"/>
                </a:moveTo>
                <a:cubicBezTo>
                  <a:pt x="758888" y="11"/>
                  <a:pt x="784127" y="25251"/>
                  <a:pt x="784127" y="56385"/>
                </a:cubicBezTo>
                <a:lnTo>
                  <a:pt x="784127" y="477703"/>
                </a:lnTo>
                <a:cubicBezTo>
                  <a:pt x="784127" y="508837"/>
                  <a:pt x="758888" y="534077"/>
                  <a:pt x="727754" y="534077"/>
                </a:cubicBezTo>
                <a:cubicBezTo>
                  <a:pt x="696620" y="534077"/>
                  <a:pt x="671380" y="508837"/>
                  <a:pt x="671380" y="477703"/>
                </a:cubicBezTo>
                <a:lnTo>
                  <a:pt x="671380" y="56385"/>
                </a:lnTo>
                <a:cubicBezTo>
                  <a:pt x="671380" y="25251"/>
                  <a:pt x="696620" y="11"/>
                  <a:pt x="727754" y="11"/>
                </a:cubicBezTo>
                <a:close/>
                <a:moveTo>
                  <a:pt x="1111332" y="7"/>
                </a:moveTo>
                <a:cubicBezTo>
                  <a:pt x="1116064" y="-122"/>
                  <a:pt x="1120866" y="1673"/>
                  <a:pt x="1124485" y="5392"/>
                </a:cubicBezTo>
                <a:lnTo>
                  <a:pt x="1192450" y="75117"/>
                </a:lnTo>
                <a:cubicBezTo>
                  <a:pt x="1195793" y="78539"/>
                  <a:pt x="1197672" y="83187"/>
                  <a:pt x="1197672" y="88033"/>
                </a:cubicBezTo>
                <a:lnTo>
                  <a:pt x="1197672" y="475014"/>
                </a:lnTo>
                <a:cubicBezTo>
                  <a:pt x="1197672" y="506543"/>
                  <a:pt x="1173580" y="533187"/>
                  <a:pt x="1142861" y="534038"/>
                </a:cubicBezTo>
                <a:cubicBezTo>
                  <a:pt x="1111015" y="534928"/>
                  <a:pt x="1084905" y="508699"/>
                  <a:pt x="1084905" y="476220"/>
                </a:cubicBezTo>
                <a:lnTo>
                  <a:pt x="1084905" y="43923"/>
                </a:lnTo>
                <a:cubicBezTo>
                  <a:pt x="1084905" y="29484"/>
                  <a:pt x="1090068" y="16291"/>
                  <a:pt x="1098593" y="6163"/>
                </a:cubicBezTo>
                <a:cubicBezTo>
                  <a:pt x="1101936" y="2187"/>
                  <a:pt x="1106600" y="135"/>
                  <a:pt x="1111332" y="7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D93EDC5F-48D6-D637-A651-BCC49B031D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500" y="2867283"/>
            <a:ext cx="9525000" cy="830997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Section Header </a:t>
            </a:r>
            <a:endParaRPr lang="pt-BR"/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E9CDBA13-55D7-1890-7C61-958579931A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02605" y="3892356"/>
            <a:ext cx="6186792" cy="152286"/>
          </a:xfrm>
        </p:spPr>
        <p:txBody>
          <a:bodyPr wrap="square">
            <a:spAutoFit/>
          </a:bodyPr>
          <a:lstStyle>
            <a:lvl1pPr marL="0" indent="0" algn="ctr">
              <a:buNone/>
              <a:defRPr sz="900" b="1" i="0" cap="all" spc="250" baseline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Tell us more about this section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99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92A090-76EE-43AD-81B1-651CC9B6A2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500" y="2867283"/>
            <a:ext cx="9525000" cy="830997"/>
          </a:xfr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Section Header 2</a:t>
            </a:r>
            <a:endParaRPr lang="pt-BR"/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70B2FF01-8515-39EE-E751-3916D2FA5E7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02605" y="3892356"/>
            <a:ext cx="6186792" cy="152286"/>
          </a:xfrm>
        </p:spPr>
        <p:txBody>
          <a:bodyPr wrap="square">
            <a:spAutoFit/>
          </a:bodyPr>
          <a:lstStyle>
            <a:lvl1pPr marL="0" indent="0" algn="ctr">
              <a:buNone/>
              <a:defRPr sz="900" b="1" i="0" cap="all" spc="250" baseline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Tell us more about this section here</a:t>
            </a:r>
            <a:endParaRPr lang="en-US"/>
          </a:p>
        </p:txBody>
      </p:sp>
      <p:sp>
        <p:nvSpPr>
          <p:cNvPr id="10" name="Freihandform: Form 16">
            <a:extLst>
              <a:ext uri="{FF2B5EF4-FFF2-40B4-BE49-F238E27FC236}">
                <a16:creationId xmlns:a16="http://schemas.microsoft.com/office/drawing/2014/main" id="{0E594F91-025A-09C1-F2A6-915BFE9064DF}"/>
              </a:ext>
            </a:extLst>
          </p:cNvPr>
          <p:cNvSpPr/>
          <p:nvPr userDrawn="1"/>
        </p:nvSpPr>
        <p:spPr>
          <a:xfrm>
            <a:off x="5829324" y="778518"/>
            <a:ext cx="533353" cy="440806"/>
          </a:xfrm>
          <a:custGeom>
            <a:avLst/>
            <a:gdLst>
              <a:gd name="connsiteX0" fmla="*/ 101848 w 1197672"/>
              <a:gd name="connsiteY0" fmla="*/ 742501 h 989853"/>
              <a:gd name="connsiteX1" fmla="*/ 37701 w 1197672"/>
              <a:gd name="connsiteY1" fmla="*/ 793020 h 989853"/>
              <a:gd name="connsiteX2" fmla="*/ 166015 w 1197672"/>
              <a:gd name="connsiteY2" fmla="*/ 793020 h 989853"/>
              <a:gd name="connsiteX3" fmla="*/ 101848 w 1197672"/>
              <a:gd name="connsiteY3" fmla="*/ 742501 h 989853"/>
              <a:gd name="connsiteX4" fmla="*/ 1032982 w 1197672"/>
              <a:gd name="connsiteY4" fmla="*/ 716391 h 989853"/>
              <a:gd name="connsiteX5" fmla="*/ 1050230 w 1197672"/>
              <a:gd name="connsiteY5" fmla="*/ 735637 h 989853"/>
              <a:gd name="connsiteX6" fmla="*/ 1050230 w 1197672"/>
              <a:gd name="connsiteY6" fmla="*/ 817448 h 989853"/>
              <a:gd name="connsiteX7" fmla="*/ 1105575 w 1197672"/>
              <a:gd name="connsiteY7" fmla="*/ 877995 h 989853"/>
              <a:gd name="connsiteX8" fmla="*/ 1161771 w 1197672"/>
              <a:gd name="connsiteY8" fmla="*/ 816163 h 989853"/>
              <a:gd name="connsiteX9" fmla="*/ 1161771 w 1197672"/>
              <a:gd name="connsiteY9" fmla="*/ 735637 h 989853"/>
              <a:gd name="connsiteX10" fmla="*/ 1179019 w 1197672"/>
              <a:gd name="connsiteY10" fmla="*/ 716391 h 989853"/>
              <a:gd name="connsiteX11" fmla="*/ 1196663 w 1197672"/>
              <a:gd name="connsiteY11" fmla="*/ 735617 h 989853"/>
              <a:gd name="connsiteX12" fmla="*/ 1196663 w 1197672"/>
              <a:gd name="connsiteY12" fmla="*/ 894809 h 989853"/>
              <a:gd name="connsiteX13" fmla="*/ 1100413 w 1197672"/>
              <a:gd name="connsiteY13" fmla="*/ 989853 h 989853"/>
              <a:gd name="connsiteX14" fmla="*/ 1019413 w 1197672"/>
              <a:gd name="connsiteY14" fmla="*/ 958976 h 989853"/>
              <a:gd name="connsiteX15" fmla="*/ 1015793 w 1197672"/>
              <a:gd name="connsiteY15" fmla="*/ 947740 h 989853"/>
              <a:gd name="connsiteX16" fmla="*/ 1033041 w 1197672"/>
              <a:gd name="connsiteY16" fmla="*/ 930907 h 989853"/>
              <a:gd name="connsiteX17" fmla="*/ 1045879 w 1197672"/>
              <a:gd name="connsiteY17" fmla="*/ 936921 h 989853"/>
              <a:gd name="connsiteX18" fmla="*/ 1099621 w 1197672"/>
              <a:gd name="connsiteY18" fmla="*/ 957373 h 989853"/>
              <a:gd name="connsiteX19" fmla="*/ 1161771 w 1197672"/>
              <a:gd name="connsiteY19" fmla="*/ 896431 h 989853"/>
              <a:gd name="connsiteX20" fmla="*/ 1161771 w 1197672"/>
              <a:gd name="connsiteY20" fmla="*/ 881576 h 989853"/>
              <a:gd name="connsiteX21" fmla="*/ 1160960 w 1197672"/>
              <a:gd name="connsiteY21" fmla="*/ 881576 h 989853"/>
              <a:gd name="connsiteX22" fmla="*/ 1097149 w 1197672"/>
              <a:gd name="connsiteY22" fmla="*/ 910475 h 989853"/>
              <a:gd name="connsiteX23" fmla="*/ 1015338 w 1197672"/>
              <a:gd name="connsiteY23" fmla="*/ 821048 h 989853"/>
              <a:gd name="connsiteX24" fmla="*/ 1015338 w 1197672"/>
              <a:gd name="connsiteY24" fmla="*/ 735637 h 989853"/>
              <a:gd name="connsiteX25" fmla="*/ 1032982 w 1197672"/>
              <a:gd name="connsiteY25" fmla="*/ 716391 h 989853"/>
              <a:gd name="connsiteX26" fmla="*/ 830887 w 1197672"/>
              <a:gd name="connsiteY26" fmla="*/ 712416 h 989853"/>
              <a:gd name="connsiteX27" fmla="*/ 848531 w 1197672"/>
              <a:gd name="connsiteY27" fmla="*/ 731662 h 989853"/>
              <a:gd name="connsiteX28" fmla="*/ 848531 w 1197672"/>
              <a:gd name="connsiteY28" fmla="*/ 890062 h 989853"/>
              <a:gd name="connsiteX29" fmla="*/ 830887 w 1197672"/>
              <a:gd name="connsiteY29" fmla="*/ 908912 h 989853"/>
              <a:gd name="connsiteX30" fmla="*/ 813639 w 1197672"/>
              <a:gd name="connsiteY30" fmla="*/ 890062 h 989853"/>
              <a:gd name="connsiteX31" fmla="*/ 813639 w 1197672"/>
              <a:gd name="connsiteY31" fmla="*/ 731662 h 989853"/>
              <a:gd name="connsiteX32" fmla="*/ 830887 w 1197672"/>
              <a:gd name="connsiteY32" fmla="*/ 712416 h 989853"/>
              <a:gd name="connsiteX33" fmla="*/ 684514 w 1197672"/>
              <a:gd name="connsiteY33" fmla="*/ 710042 h 989853"/>
              <a:gd name="connsiteX34" fmla="*/ 767116 w 1197672"/>
              <a:gd name="connsiteY34" fmla="*/ 799449 h 989853"/>
              <a:gd name="connsiteX35" fmla="*/ 767116 w 1197672"/>
              <a:gd name="connsiteY35" fmla="*/ 890082 h 989853"/>
              <a:gd name="connsiteX36" fmla="*/ 749472 w 1197672"/>
              <a:gd name="connsiteY36" fmla="*/ 908932 h 989853"/>
              <a:gd name="connsiteX37" fmla="*/ 732224 w 1197672"/>
              <a:gd name="connsiteY37" fmla="*/ 890082 h 989853"/>
              <a:gd name="connsiteX38" fmla="*/ 732224 w 1197672"/>
              <a:gd name="connsiteY38" fmla="*/ 803068 h 989853"/>
              <a:gd name="connsiteX39" fmla="*/ 676088 w 1197672"/>
              <a:gd name="connsiteY39" fmla="*/ 742521 h 989853"/>
              <a:gd name="connsiteX40" fmla="*/ 615540 w 1197672"/>
              <a:gd name="connsiteY40" fmla="*/ 810288 h 989853"/>
              <a:gd name="connsiteX41" fmla="*/ 615540 w 1197672"/>
              <a:gd name="connsiteY41" fmla="*/ 890082 h 989853"/>
              <a:gd name="connsiteX42" fmla="*/ 597896 w 1197672"/>
              <a:gd name="connsiteY42" fmla="*/ 908932 h 989853"/>
              <a:gd name="connsiteX43" fmla="*/ 580648 w 1197672"/>
              <a:gd name="connsiteY43" fmla="*/ 890082 h 989853"/>
              <a:gd name="connsiteX44" fmla="*/ 580648 w 1197672"/>
              <a:gd name="connsiteY44" fmla="*/ 731286 h 989853"/>
              <a:gd name="connsiteX45" fmla="*/ 597896 w 1197672"/>
              <a:gd name="connsiteY45" fmla="*/ 712435 h 989853"/>
              <a:gd name="connsiteX46" fmla="*/ 615540 w 1197672"/>
              <a:gd name="connsiteY46" fmla="*/ 731286 h 989853"/>
              <a:gd name="connsiteX47" fmla="*/ 615540 w 1197672"/>
              <a:gd name="connsiteY47" fmla="*/ 740919 h 989853"/>
              <a:gd name="connsiteX48" fmla="*/ 616351 w 1197672"/>
              <a:gd name="connsiteY48" fmla="*/ 740919 h 989853"/>
              <a:gd name="connsiteX49" fmla="*/ 684514 w 1197672"/>
              <a:gd name="connsiteY49" fmla="*/ 710042 h 989853"/>
              <a:gd name="connsiteX50" fmla="*/ 101848 w 1197672"/>
              <a:gd name="connsiteY50" fmla="*/ 710042 h 989853"/>
              <a:gd name="connsiteX51" fmla="*/ 200097 w 1197672"/>
              <a:gd name="connsiteY51" fmla="*/ 801466 h 989853"/>
              <a:gd name="connsiteX52" fmla="*/ 200097 w 1197672"/>
              <a:gd name="connsiteY52" fmla="*/ 802257 h 989853"/>
              <a:gd name="connsiteX53" fmla="*/ 177646 w 1197672"/>
              <a:gd name="connsiteY53" fmla="*/ 824312 h 989853"/>
              <a:gd name="connsiteX54" fmla="*/ 36890 w 1197672"/>
              <a:gd name="connsiteY54" fmla="*/ 824312 h 989853"/>
              <a:gd name="connsiteX55" fmla="*/ 103866 w 1197672"/>
              <a:gd name="connsiteY55" fmla="*/ 878846 h 989853"/>
              <a:gd name="connsiteX56" fmla="*/ 157609 w 1197672"/>
              <a:gd name="connsiteY56" fmla="*/ 855981 h 989853"/>
              <a:gd name="connsiteX57" fmla="*/ 171237 w 1197672"/>
              <a:gd name="connsiteY57" fmla="*/ 849572 h 989853"/>
              <a:gd name="connsiteX58" fmla="*/ 188070 w 1197672"/>
              <a:gd name="connsiteY58" fmla="*/ 866009 h 989853"/>
              <a:gd name="connsiteX59" fmla="*/ 184470 w 1197672"/>
              <a:gd name="connsiteY59" fmla="*/ 876433 h 989853"/>
              <a:gd name="connsiteX60" fmla="*/ 103866 w 1197672"/>
              <a:gd name="connsiteY60" fmla="*/ 911326 h 989853"/>
              <a:gd name="connsiteX61" fmla="*/ 0 w 1197672"/>
              <a:gd name="connsiteY61" fmla="*/ 810684 h 989853"/>
              <a:gd name="connsiteX62" fmla="*/ 101848 w 1197672"/>
              <a:gd name="connsiteY62" fmla="*/ 710042 h 989853"/>
              <a:gd name="connsiteX63" fmla="*/ 331635 w 1197672"/>
              <a:gd name="connsiteY63" fmla="*/ 709963 h 989853"/>
              <a:gd name="connsiteX64" fmla="*/ 391786 w 1197672"/>
              <a:gd name="connsiteY64" fmla="*/ 743253 h 989853"/>
              <a:gd name="connsiteX65" fmla="*/ 392597 w 1197672"/>
              <a:gd name="connsiteY65" fmla="*/ 743253 h 989853"/>
              <a:gd name="connsiteX66" fmla="*/ 460364 w 1197672"/>
              <a:gd name="connsiteY66" fmla="*/ 709963 h 989853"/>
              <a:gd name="connsiteX67" fmla="*/ 534144 w 1197672"/>
              <a:gd name="connsiteY67" fmla="*/ 795433 h 989853"/>
              <a:gd name="connsiteX68" fmla="*/ 534144 w 1197672"/>
              <a:gd name="connsiteY68" fmla="*/ 890062 h 989853"/>
              <a:gd name="connsiteX69" fmla="*/ 516896 w 1197672"/>
              <a:gd name="connsiteY69" fmla="*/ 908912 h 989853"/>
              <a:gd name="connsiteX70" fmla="*/ 499252 w 1197672"/>
              <a:gd name="connsiteY70" fmla="*/ 890062 h 989853"/>
              <a:gd name="connsiteX71" fmla="*/ 499252 w 1197672"/>
              <a:gd name="connsiteY71" fmla="*/ 799429 h 989853"/>
              <a:gd name="connsiteX72" fmla="*/ 453936 w 1197672"/>
              <a:gd name="connsiteY72" fmla="*/ 742482 h 989853"/>
              <a:gd name="connsiteX73" fmla="*/ 404208 w 1197672"/>
              <a:gd name="connsiteY73" fmla="*/ 805838 h 989853"/>
              <a:gd name="connsiteX74" fmla="*/ 404208 w 1197672"/>
              <a:gd name="connsiteY74" fmla="*/ 890042 h 989853"/>
              <a:gd name="connsiteX75" fmla="*/ 386564 w 1197672"/>
              <a:gd name="connsiteY75" fmla="*/ 908893 h 989853"/>
              <a:gd name="connsiteX76" fmla="*/ 369316 w 1197672"/>
              <a:gd name="connsiteY76" fmla="*/ 890042 h 989853"/>
              <a:gd name="connsiteX77" fmla="*/ 369316 w 1197672"/>
              <a:gd name="connsiteY77" fmla="*/ 799409 h 989853"/>
              <a:gd name="connsiteX78" fmla="*/ 323604 w 1197672"/>
              <a:gd name="connsiteY78" fmla="*/ 742462 h 989853"/>
              <a:gd name="connsiteX79" fmla="*/ 273876 w 1197672"/>
              <a:gd name="connsiteY79" fmla="*/ 805818 h 989853"/>
              <a:gd name="connsiteX80" fmla="*/ 273876 w 1197672"/>
              <a:gd name="connsiteY80" fmla="*/ 890022 h 989853"/>
              <a:gd name="connsiteX81" fmla="*/ 256232 w 1197672"/>
              <a:gd name="connsiteY81" fmla="*/ 908873 h 989853"/>
              <a:gd name="connsiteX82" fmla="*/ 238984 w 1197672"/>
              <a:gd name="connsiteY82" fmla="*/ 890022 h 989853"/>
              <a:gd name="connsiteX83" fmla="*/ 238984 w 1197672"/>
              <a:gd name="connsiteY83" fmla="*/ 731622 h 989853"/>
              <a:gd name="connsiteX84" fmla="*/ 256232 w 1197672"/>
              <a:gd name="connsiteY84" fmla="*/ 712376 h 989853"/>
              <a:gd name="connsiteX85" fmla="*/ 273876 w 1197672"/>
              <a:gd name="connsiteY85" fmla="*/ 731622 h 989853"/>
              <a:gd name="connsiteX86" fmla="*/ 273876 w 1197672"/>
              <a:gd name="connsiteY86" fmla="*/ 736429 h 989853"/>
              <a:gd name="connsiteX87" fmla="*/ 274687 w 1197672"/>
              <a:gd name="connsiteY87" fmla="*/ 736429 h 989853"/>
              <a:gd name="connsiteX88" fmla="*/ 331635 w 1197672"/>
              <a:gd name="connsiteY88" fmla="*/ 709963 h 989853"/>
              <a:gd name="connsiteX89" fmla="*/ 830887 w 1197672"/>
              <a:gd name="connsiteY89" fmla="*/ 638952 h 989853"/>
              <a:gd name="connsiteX90" fmla="*/ 852942 w 1197672"/>
              <a:gd name="connsiteY90" fmla="*/ 661007 h 989853"/>
              <a:gd name="connsiteX91" fmla="*/ 830887 w 1197672"/>
              <a:gd name="connsiteY91" fmla="*/ 683062 h 989853"/>
              <a:gd name="connsiteX92" fmla="*/ 809228 w 1197672"/>
              <a:gd name="connsiteY92" fmla="*/ 661007 h 989853"/>
              <a:gd name="connsiteX93" fmla="*/ 830887 w 1197672"/>
              <a:gd name="connsiteY93" fmla="*/ 638952 h 989853"/>
              <a:gd name="connsiteX94" fmla="*/ 972435 w 1197672"/>
              <a:gd name="connsiteY94" fmla="*/ 620992 h 989853"/>
              <a:gd name="connsiteX95" fmla="*/ 1036997 w 1197672"/>
              <a:gd name="connsiteY95" fmla="*/ 654282 h 989853"/>
              <a:gd name="connsiteX96" fmla="*/ 1039410 w 1197672"/>
              <a:gd name="connsiteY96" fmla="*/ 663915 h 989853"/>
              <a:gd name="connsiteX97" fmla="*/ 1023369 w 1197672"/>
              <a:gd name="connsiteY97" fmla="*/ 680352 h 989853"/>
              <a:gd name="connsiteX98" fmla="*/ 1009325 w 1197672"/>
              <a:gd name="connsiteY98" fmla="*/ 672737 h 989853"/>
              <a:gd name="connsiteX99" fmla="*/ 974432 w 1197672"/>
              <a:gd name="connsiteY99" fmla="*/ 653491 h 989853"/>
              <a:gd name="connsiteX100" fmla="*/ 934753 w 1197672"/>
              <a:gd name="connsiteY100" fmla="*/ 695979 h 989853"/>
              <a:gd name="connsiteX101" fmla="*/ 934753 w 1197672"/>
              <a:gd name="connsiteY101" fmla="*/ 714829 h 989853"/>
              <a:gd name="connsiteX102" fmla="*/ 965057 w 1197672"/>
              <a:gd name="connsiteY102" fmla="*/ 714829 h 989853"/>
              <a:gd name="connsiteX103" fmla="*/ 982701 w 1197672"/>
              <a:gd name="connsiteY103" fmla="*/ 731267 h 989853"/>
              <a:gd name="connsiteX104" fmla="*/ 965057 w 1197672"/>
              <a:gd name="connsiteY104" fmla="*/ 747309 h 989853"/>
              <a:gd name="connsiteX105" fmla="*/ 934753 w 1197672"/>
              <a:gd name="connsiteY105" fmla="*/ 747309 h 989853"/>
              <a:gd name="connsiteX106" fmla="*/ 934753 w 1197672"/>
              <a:gd name="connsiteY106" fmla="*/ 890062 h 989853"/>
              <a:gd name="connsiteX107" fmla="*/ 917109 w 1197672"/>
              <a:gd name="connsiteY107" fmla="*/ 908913 h 989853"/>
              <a:gd name="connsiteX108" fmla="*/ 899861 w 1197672"/>
              <a:gd name="connsiteY108" fmla="*/ 890062 h 989853"/>
              <a:gd name="connsiteX109" fmla="*/ 899861 w 1197672"/>
              <a:gd name="connsiteY109" fmla="*/ 697185 h 989853"/>
              <a:gd name="connsiteX110" fmla="*/ 972435 w 1197672"/>
              <a:gd name="connsiteY110" fmla="*/ 620992 h 989853"/>
              <a:gd name="connsiteX111" fmla="*/ 57204 w 1197672"/>
              <a:gd name="connsiteY111" fmla="*/ 417374 h 989853"/>
              <a:gd name="connsiteX112" fmla="*/ 478522 w 1197672"/>
              <a:gd name="connsiteY112" fmla="*/ 417374 h 989853"/>
              <a:gd name="connsiteX113" fmla="*/ 534896 w 1197672"/>
              <a:gd name="connsiteY113" fmla="*/ 473748 h 989853"/>
              <a:gd name="connsiteX114" fmla="*/ 478522 w 1197672"/>
              <a:gd name="connsiteY114" fmla="*/ 530121 h 989853"/>
              <a:gd name="connsiteX115" fmla="*/ 57204 w 1197672"/>
              <a:gd name="connsiteY115" fmla="*/ 530121 h 989853"/>
              <a:gd name="connsiteX116" fmla="*/ 830 w 1197672"/>
              <a:gd name="connsiteY116" fmla="*/ 473748 h 989853"/>
              <a:gd name="connsiteX117" fmla="*/ 57204 w 1197672"/>
              <a:gd name="connsiteY117" fmla="*/ 417374 h 989853"/>
              <a:gd name="connsiteX118" fmla="*/ 57204 w 1197672"/>
              <a:gd name="connsiteY118" fmla="*/ 210671 h 989853"/>
              <a:gd name="connsiteX119" fmla="*/ 359841 w 1197672"/>
              <a:gd name="connsiteY119" fmla="*/ 210671 h 989853"/>
              <a:gd name="connsiteX120" fmla="*/ 416215 w 1197672"/>
              <a:gd name="connsiteY120" fmla="*/ 267045 h 989853"/>
              <a:gd name="connsiteX121" fmla="*/ 359841 w 1197672"/>
              <a:gd name="connsiteY121" fmla="*/ 323418 h 989853"/>
              <a:gd name="connsiteX122" fmla="*/ 57204 w 1197672"/>
              <a:gd name="connsiteY122" fmla="*/ 323418 h 989853"/>
              <a:gd name="connsiteX123" fmla="*/ 830 w 1197672"/>
              <a:gd name="connsiteY123" fmla="*/ 267045 h 989853"/>
              <a:gd name="connsiteX124" fmla="*/ 57204 w 1197672"/>
              <a:gd name="connsiteY124" fmla="*/ 210671 h 989853"/>
              <a:gd name="connsiteX125" fmla="*/ 934536 w 1197672"/>
              <a:gd name="connsiteY125" fmla="*/ 15895 h 989853"/>
              <a:gd name="connsiteX126" fmla="*/ 990909 w 1197672"/>
              <a:gd name="connsiteY126" fmla="*/ 72269 h 989853"/>
              <a:gd name="connsiteX127" fmla="*/ 990909 w 1197672"/>
              <a:gd name="connsiteY127" fmla="*/ 374906 h 989853"/>
              <a:gd name="connsiteX128" fmla="*/ 934536 w 1197672"/>
              <a:gd name="connsiteY128" fmla="*/ 431280 h 989853"/>
              <a:gd name="connsiteX129" fmla="*/ 878162 w 1197672"/>
              <a:gd name="connsiteY129" fmla="*/ 374906 h 989853"/>
              <a:gd name="connsiteX130" fmla="*/ 878162 w 1197672"/>
              <a:gd name="connsiteY130" fmla="*/ 72269 h 989853"/>
              <a:gd name="connsiteX131" fmla="*/ 934536 w 1197672"/>
              <a:gd name="connsiteY131" fmla="*/ 15895 h 989853"/>
              <a:gd name="connsiteX132" fmla="*/ 88872 w 1197672"/>
              <a:gd name="connsiteY132" fmla="*/ 3967 h 989853"/>
              <a:gd name="connsiteX133" fmla="*/ 475853 w 1197672"/>
              <a:gd name="connsiteY133" fmla="*/ 3967 h 989853"/>
              <a:gd name="connsiteX134" fmla="*/ 534877 w 1197672"/>
              <a:gd name="connsiteY134" fmla="*/ 58778 h 989853"/>
              <a:gd name="connsiteX135" fmla="*/ 477059 w 1197672"/>
              <a:gd name="connsiteY135" fmla="*/ 116734 h 989853"/>
              <a:gd name="connsiteX136" fmla="*/ 44762 w 1197672"/>
              <a:gd name="connsiteY136" fmla="*/ 116734 h 989853"/>
              <a:gd name="connsiteX137" fmla="*/ 7002 w 1197672"/>
              <a:gd name="connsiteY137" fmla="*/ 103046 h 989853"/>
              <a:gd name="connsiteX138" fmla="*/ 6231 w 1197672"/>
              <a:gd name="connsiteY138" fmla="*/ 77154 h 989853"/>
              <a:gd name="connsiteX139" fmla="*/ 75956 w 1197672"/>
              <a:gd name="connsiteY139" fmla="*/ 9189 h 989853"/>
              <a:gd name="connsiteX140" fmla="*/ 88872 w 1197672"/>
              <a:gd name="connsiteY140" fmla="*/ 3967 h 989853"/>
              <a:gd name="connsiteX141" fmla="*/ 727754 w 1197672"/>
              <a:gd name="connsiteY141" fmla="*/ 11 h 989853"/>
              <a:gd name="connsiteX142" fmla="*/ 784127 w 1197672"/>
              <a:gd name="connsiteY142" fmla="*/ 56385 h 989853"/>
              <a:gd name="connsiteX143" fmla="*/ 784127 w 1197672"/>
              <a:gd name="connsiteY143" fmla="*/ 477703 h 989853"/>
              <a:gd name="connsiteX144" fmla="*/ 727754 w 1197672"/>
              <a:gd name="connsiteY144" fmla="*/ 534077 h 989853"/>
              <a:gd name="connsiteX145" fmla="*/ 671380 w 1197672"/>
              <a:gd name="connsiteY145" fmla="*/ 477703 h 989853"/>
              <a:gd name="connsiteX146" fmla="*/ 671380 w 1197672"/>
              <a:gd name="connsiteY146" fmla="*/ 56385 h 989853"/>
              <a:gd name="connsiteX147" fmla="*/ 727754 w 1197672"/>
              <a:gd name="connsiteY147" fmla="*/ 11 h 989853"/>
              <a:gd name="connsiteX148" fmla="*/ 1111332 w 1197672"/>
              <a:gd name="connsiteY148" fmla="*/ 7 h 989853"/>
              <a:gd name="connsiteX149" fmla="*/ 1124485 w 1197672"/>
              <a:gd name="connsiteY149" fmla="*/ 5392 h 989853"/>
              <a:gd name="connsiteX150" fmla="*/ 1192450 w 1197672"/>
              <a:gd name="connsiteY150" fmla="*/ 75117 h 989853"/>
              <a:gd name="connsiteX151" fmla="*/ 1197672 w 1197672"/>
              <a:gd name="connsiteY151" fmla="*/ 88033 h 989853"/>
              <a:gd name="connsiteX152" fmla="*/ 1197672 w 1197672"/>
              <a:gd name="connsiteY152" fmla="*/ 475014 h 989853"/>
              <a:gd name="connsiteX153" fmla="*/ 1142861 w 1197672"/>
              <a:gd name="connsiteY153" fmla="*/ 534038 h 989853"/>
              <a:gd name="connsiteX154" fmla="*/ 1084905 w 1197672"/>
              <a:gd name="connsiteY154" fmla="*/ 476220 h 989853"/>
              <a:gd name="connsiteX155" fmla="*/ 1084905 w 1197672"/>
              <a:gd name="connsiteY155" fmla="*/ 43923 h 989853"/>
              <a:gd name="connsiteX156" fmla="*/ 1098593 w 1197672"/>
              <a:gd name="connsiteY156" fmla="*/ 6163 h 989853"/>
              <a:gd name="connsiteX157" fmla="*/ 1111332 w 1197672"/>
              <a:gd name="connsiteY157" fmla="*/ 7 h 98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</a:cxnLst>
            <a:rect l="l" t="t" r="r" b="b"/>
            <a:pathLst>
              <a:path w="1197672" h="989853">
                <a:moveTo>
                  <a:pt x="101848" y="742501"/>
                </a:moveTo>
                <a:cubicBezTo>
                  <a:pt x="68578" y="742501"/>
                  <a:pt x="44505" y="762539"/>
                  <a:pt x="37701" y="793020"/>
                </a:cubicBezTo>
                <a:lnTo>
                  <a:pt x="166015" y="793020"/>
                </a:lnTo>
                <a:cubicBezTo>
                  <a:pt x="159191" y="762539"/>
                  <a:pt x="135138" y="742501"/>
                  <a:pt x="101848" y="742501"/>
                </a:cubicBezTo>
                <a:close/>
                <a:moveTo>
                  <a:pt x="1032982" y="716391"/>
                </a:moveTo>
                <a:cubicBezTo>
                  <a:pt x="1043802" y="716391"/>
                  <a:pt x="1050230" y="723611"/>
                  <a:pt x="1050230" y="735637"/>
                </a:cubicBezTo>
                <a:lnTo>
                  <a:pt x="1050230" y="817448"/>
                </a:lnTo>
                <a:cubicBezTo>
                  <a:pt x="1050230" y="857147"/>
                  <a:pt x="1069476" y="877719"/>
                  <a:pt x="1105575" y="877995"/>
                </a:cubicBezTo>
                <a:cubicBezTo>
                  <a:pt x="1138193" y="878253"/>
                  <a:pt x="1161929" y="844626"/>
                  <a:pt x="1161771" y="816163"/>
                </a:cubicBezTo>
                <a:cubicBezTo>
                  <a:pt x="1161573" y="779351"/>
                  <a:pt x="1161771" y="735637"/>
                  <a:pt x="1161771" y="735637"/>
                </a:cubicBezTo>
                <a:cubicBezTo>
                  <a:pt x="1161771" y="723611"/>
                  <a:pt x="1168595" y="716391"/>
                  <a:pt x="1179019" y="716391"/>
                </a:cubicBezTo>
                <a:cubicBezTo>
                  <a:pt x="1190254" y="716371"/>
                  <a:pt x="1196663" y="723591"/>
                  <a:pt x="1196663" y="735617"/>
                </a:cubicBezTo>
                <a:lnTo>
                  <a:pt x="1196663" y="894809"/>
                </a:lnTo>
                <a:cubicBezTo>
                  <a:pt x="1196663" y="954149"/>
                  <a:pt x="1160169" y="989853"/>
                  <a:pt x="1100413" y="989853"/>
                </a:cubicBezTo>
                <a:cubicBezTo>
                  <a:pt x="1064729" y="989853"/>
                  <a:pt x="1035454" y="979824"/>
                  <a:pt x="1019413" y="958976"/>
                </a:cubicBezTo>
                <a:cubicBezTo>
                  <a:pt x="1017415" y="956167"/>
                  <a:pt x="1015793" y="952152"/>
                  <a:pt x="1015793" y="947740"/>
                </a:cubicBezTo>
                <a:cubicBezTo>
                  <a:pt x="1015793" y="938108"/>
                  <a:pt x="1022617" y="930907"/>
                  <a:pt x="1033041" y="930907"/>
                </a:cubicBezTo>
                <a:cubicBezTo>
                  <a:pt x="1038659" y="930907"/>
                  <a:pt x="1041863" y="932905"/>
                  <a:pt x="1045879" y="936921"/>
                </a:cubicBezTo>
                <a:cubicBezTo>
                  <a:pt x="1059112" y="950154"/>
                  <a:pt x="1075945" y="957373"/>
                  <a:pt x="1099621" y="957373"/>
                </a:cubicBezTo>
                <a:cubicBezTo>
                  <a:pt x="1138529" y="957373"/>
                  <a:pt x="1161771" y="934112"/>
                  <a:pt x="1161771" y="896431"/>
                </a:cubicBezTo>
                <a:lnTo>
                  <a:pt x="1161771" y="881576"/>
                </a:lnTo>
                <a:lnTo>
                  <a:pt x="1160960" y="881576"/>
                </a:lnTo>
                <a:cubicBezTo>
                  <a:pt x="1146520" y="901217"/>
                  <a:pt x="1127215" y="910475"/>
                  <a:pt x="1097149" y="910475"/>
                </a:cubicBezTo>
                <a:cubicBezTo>
                  <a:pt x="1044217" y="910475"/>
                  <a:pt x="1015338" y="879202"/>
                  <a:pt x="1015338" y="821048"/>
                </a:cubicBezTo>
                <a:lnTo>
                  <a:pt x="1015338" y="735637"/>
                </a:lnTo>
                <a:cubicBezTo>
                  <a:pt x="1015338" y="723611"/>
                  <a:pt x="1022162" y="716391"/>
                  <a:pt x="1032982" y="716391"/>
                </a:cubicBezTo>
                <a:close/>
                <a:moveTo>
                  <a:pt x="830887" y="712416"/>
                </a:moveTo>
                <a:cubicBezTo>
                  <a:pt x="842123" y="712416"/>
                  <a:pt x="848531" y="719636"/>
                  <a:pt x="848531" y="731662"/>
                </a:cubicBezTo>
                <a:lnTo>
                  <a:pt x="848531" y="890062"/>
                </a:lnTo>
                <a:cubicBezTo>
                  <a:pt x="848531" y="901693"/>
                  <a:pt x="842123" y="908912"/>
                  <a:pt x="830887" y="908912"/>
                </a:cubicBezTo>
                <a:cubicBezTo>
                  <a:pt x="820068" y="908912"/>
                  <a:pt x="813639" y="901693"/>
                  <a:pt x="813639" y="890062"/>
                </a:cubicBezTo>
                <a:lnTo>
                  <a:pt x="813639" y="731662"/>
                </a:lnTo>
                <a:cubicBezTo>
                  <a:pt x="813639" y="719636"/>
                  <a:pt x="820048" y="712416"/>
                  <a:pt x="830887" y="712416"/>
                </a:cubicBezTo>
                <a:close/>
                <a:moveTo>
                  <a:pt x="684514" y="710042"/>
                </a:moveTo>
                <a:cubicBezTo>
                  <a:pt x="738257" y="710022"/>
                  <a:pt x="767116" y="741295"/>
                  <a:pt x="767116" y="799449"/>
                </a:cubicBezTo>
                <a:lnTo>
                  <a:pt x="767116" y="890082"/>
                </a:lnTo>
                <a:cubicBezTo>
                  <a:pt x="767116" y="901712"/>
                  <a:pt x="760292" y="908932"/>
                  <a:pt x="749472" y="908932"/>
                </a:cubicBezTo>
                <a:cubicBezTo>
                  <a:pt x="738652" y="908932"/>
                  <a:pt x="732224" y="901712"/>
                  <a:pt x="732224" y="890082"/>
                </a:cubicBezTo>
                <a:lnTo>
                  <a:pt x="732224" y="803068"/>
                </a:lnTo>
                <a:cubicBezTo>
                  <a:pt x="732224" y="763370"/>
                  <a:pt x="712978" y="742521"/>
                  <a:pt x="676088" y="742521"/>
                </a:cubicBezTo>
                <a:cubicBezTo>
                  <a:pt x="638802" y="742521"/>
                  <a:pt x="615540" y="768176"/>
                  <a:pt x="615540" y="810288"/>
                </a:cubicBezTo>
                <a:lnTo>
                  <a:pt x="615540" y="890082"/>
                </a:lnTo>
                <a:cubicBezTo>
                  <a:pt x="615540" y="901712"/>
                  <a:pt x="609132" y="908932"/>
                  <a:pt x="597896" y="908932"/>
                </a:cubicBezTo>
                <a:cubicBezTo>
                  <a:pt x="587077" y="908932"/>
                  <a:pt x="580648" y="901712"/>
                  <a:pt x="580648" y="890082"/>
                </a:cubicBezTo>
                <a:lnTo>
                  <a:pt x="580648" y="731286"/>
                </a:lnTo>
                <a:cubicBezTo>
                  <a:pt x="580648" y="719655"/>
                  <a:pt x="587057" y="712435"/>
                  <a:pt x="597896" y="712435"/>
                </a:cubicBezTo>
                <a:cubicBezTo>
                  <a:pt x="609132" y="712435"/>
                  <a:pt x="615540" y="719655"/>
                  <a:pt x="615540" y="731286"/>
                </a:cubicBezTo>
                <a:lnTo>
                  <a:pt x="615540" y="740919"/>
                </a:lnTo>
                <a:lnTo>
                  <a:pt x="616351" y="740919"/>
                </a:lnTo>
                <a:cubicBezTo>
                  <a:pt x="630791" y="721277"/>
                  <a:pt x="654052" y="710042"/>
                  <a:pt x="684514" y="710042"/>
                </a:cubicBezTo>
                <a:close/>
                <a:moveTo>
                  <a:pt x="101848" y="710042"/>
                </a:moveTo>
                <a:cubicBezTo>
                  <a:pt x="158380" y="710042"/>
                  <a:pt x="200097" y="750137"/>
                  <a:pt x="200097" y="801466"/>
                </a:cubicBezTo>
                <a:lnTo>
                  <a:pt x="200097" y="802257"/>
                </a:lnTo>
                <a:cubicBezTo>
                  <a:pt x="200097" y="816282"/>
                  <a:pt x="191670" y="824312"/>
                  <a:pt x="177646" y="824312"/>
                </a:cubicBezTo>
                <a:lnTo>
                  <a:pt x="36890" y="824312"/>
                </a:lnTo>
                <a:cubicBezTo>
                  <a:pt x="42508" y="857187"/>
                  <a:pt x="67371" y="878846"/>
                  <a:pt x="103866" y="878846"/>
                </a:cubicBezTo>
                <a:cubicBezTo>
                  <a:pt x="127523" y="878846"/>
                  <a:pt x="145978" y="869629"/>
                  <a:pt x="157609" y="855981"/>
                </a:cubicBezTo>
                <a:cubicBezTo>
                  <a:pt x="161209" y="851965"/>
                  <a:pt x="165620" y="849572"/>
                  <a:pt x="171237" y="849572"/>
                </a:cubicBezTo>
                <a:cubicBezTo>
                  <a:pt x="181266" y="849572"/>
                  <a:pt x="188070" y="856396"/>
                  <a:pt x="188070" y="866009"/>
                </a:cubicBezTo>
                <a:cubicBezTo>
                  <a:pt x="188070" y="869609"/>
                  <a:pt x="186864" y="873229"/>
                  <a:pt x="184470" y="876433"/>
                </a:cubicBezTo>
                <a:cubicBezTo>
                  <a:pt x="166431" y="898093"/>
                  <a:pt x="137947" y="911326"/>
                  <a:pt x="103866" y="911326"/>
                </a:cubicBezTo>
                <a:cubicBezTo>
                  <a:pt x="41301" y="911326"/>
                  <a:pt x="0" y="870816"/>
                  <a:pt x="0" y="810684"/>
                </a:cubicBezTo>
                <a:cubicBezTo>
                  <a:pt x="0" y="750928"/>
                  <a:pt x="41301" y="710042"/>
                  <a:pt x="101848" y="710042"/>
                </a:cubicBezTo>
                <a:close/>
                <a:moveTo>
                  <a:pt x="331635" y="709963"/>
                </a:moveTo>
                <a:cubicBezTo>
                  <a:pt x="360098" y="709963"/>
                  <a:pt x="380551" y="721594"/>
                  <a:pt x="391786" y="743253"/>
                </a:cubicBezTo>
                <a:lnTo>
                  <a:pt x="392597" y="743253"/>
                </a:lnTo>
                <a:cubicBezTo>
                  <a:pt x="405830" y="722009"/>
                  <a:pt x="428696" y="709963"/>
                  <a:pt x="460364" y="709963"/>
                </a:cubicBezTo>
                <a:cubicBezTo>
                  <a:pt x="509676" y="710022"/>
                  <a:pt x="534144" y="739693"/>
                  <a:pt x="534144" y="795433"/>
                </a:cubicBezTo>
                <a:lnTo>
                  <a:pt x="534144" y="890062"/>
                </a:lnTo>
                <a:cubicBezTo>
                  <a:pt x="534144" y="901693"/>
                  <a:pt x="527736" y="908912"/>
                  <a:pt x="516896" y="908912"/>
                </a:cubicBezTo>
                <a:cubicBezTo>
                  <a:pt x="505661" y="908912"/>
                  <a:pt x="499252" y="901693"/>
                  <a:pt x="499252" y="890062"/>
                </a:cubicBezTo>
                <a:lnTo>
                  <a:pt x="499252" y="799429"/>
                </a:lnTo>
                <a:cubicBezTo>
                  <a:pt x="499252" y="762143"/>
                  <a:pt x="483606" y="742482"/>
                  <a:pt x="453936" y="742482"/>
                </a:cubicBezTo>
                <a:cubicBezTo>
                  <a:pt x="423059" y="742482"/>
                  <a:pt x="404208" y="766534"/>
                  <a:pt x="404208" y="805838"/>
                </a:cubicBezTo>
                <a:lnTo>
                  <a:pt x="404208" y="890042"/>
                </a:lnTo>
                <a:cubicBezTo>
                  <a:pt x="404208" y="901673"/>
                  <a:pt x="397799" y="908893"/>
                  <a:pt x="386564" y="908893"/>
                </a:cubicBezTo>
                <a:cubicBezTo>
                  <a:pt x="376140" y="908893"/>
                  <a:pt x="369316" y="901673"/>
                  <a:pt x="369316" y="890042"/>
                </a:cubicBezTo>
                <a:lnTo>
                  <a:pt x="369316" y="799409"/>
                </a:lnTo>
                <a:cubicBezTo>
                  <a:pt x="369316" y="762123"/>
                  <a:pt x="353670" y="742462"/>
                  <a:pt x="323604" y="742462"/>
                </a:cubicBezTo>
                <a:cubicBezTo>
                  <a:pt x="292727" y="742462"/>
                  <a:pt x="273876" y="766515"/>
                  <a:pt x="273876" y="805818"/>
                </a:cubicBezTo>
                <a:lnTo>
                  <a:pt x="273876" y="890022"/>
                </a:lnTo>
                <a:cubicBezTo>
                  <a:pt x="273876" y="901653"/>
                  <a:pt x="267468" y="908873"/>
                  <a:pt x="256232" y="908873"/>
                </a:cubicBezTo>
                <a:cubicBezTo>
                  <a:pt x="245413" y="908873"/>
                  <a:pt x="238984" y="901653"/>
                  <a:pt x="238984" y="890022"/>
                </a:cubicBezTo>
                <a:lnTo>
                  <a:pt x="238984" y="731622"/>
                </a:lnTo>
                <a:cubicBezTo>
                  <a:pt x="238984" y="719596"/>
                  <a:pt x="245393" y="712376"/>
                  <a:pt x="256232" y="712376"/>
                </a:cubicBezTo>
                <a:cubicBezTo>
                  <a:pt x="267468" y="712376"/>
                  <a:pt x="273876" y="719596"/>
                  <a:pt x="273876" y="731622"/>
                </a:cubicBezTo>
                <a:lnTo>
                  <a:pt x="273876" y="736429"/>
                </a:lnTo>
                <a:lnTo>
                  <a:pt x="274687" y="736429"/>
                </a:lnTo>
                <a:cubicBezTo>
                  <a:pt x="287109" y="719181"/>
                  <a:pt x="307166" y="709963"/>
                  <a:pt x="331635" y="709963"/>
                </a:cubicBezTo>
                <a:close/>
                <a:moveTo>
                  <a:pt x="830887" y="638952"/>
                </a:moveTo>
                <a:cubicBezTo>
                  <a:pt x="844516" y="638952"/>
                  <a:pt x="852942" y="648170"/>
                  <a:pt x="852942" y="661007"/>
                </a:cubicBezTo>
                <a:cubicBezTo>
                  <a:pt x="852942" y="673844"/>
                  <a:pt x="844516" y="683062"/>
                  <a:pt x="830887" y="683062"/>
                </a:cubicBezTo>
                <a:cubicBezTo>
                  <a:pt x="817654" y="683062"/>
                  <a:pt x="809228" y="673844"/>
                  <a:pt x="809228" y="661007"/>
                </a:cubicBezTo>
                <a:cubicBezTo>
                  <a:pt x="809228" y="648170"/>
                  <a:pt x="817654" y="638952"/>
                  <a:pt x="830887" y="638952"/>
                </a:cubicBezTo>
                <a:close/>
                <a:moveTo>
                  <a:pt x="972435" y="620992"/>
                </a:moveTo>
                <a:cubicBezTo>
                  <a:pt x="1002520" y="620992"/>
                  <a:pt x="1025367" y="633018"/>
                  <a:pt x="1036997" y="654282"/>
                </a:cubicBezTo>
                <a:cubicBezTo>
                  <a:pt x="1038599" y="657486"/>
                  <a:pt x="1039410" y="660295"/>
                  <a:pt x="1039410" y="663915"/>
                </a:cubicBezTo>
                <a:cubicBezTo>
                  <a:pt x="1039410" y="673944"/>
                  <a:pt x="1032586" y="680352"/>
                  <a:pt x="1023369" y="680352"/>
                </a:cubicBezTo>
                <a:cubicBezTo>
                  <a:pt x="1017356" y="680352"/>
                  <a:pt x="1012134" y="677544"/>
                  <a:pt x="1009325" y="672737"/>
                </a:cubicBezTo>
                <a:cubicBezTo>
                  <a:pt x="1002501" y="661502"/>
                  <a:pt x="990870" y="653491"/>
                  <a:pt x="974432" y="653491"/>
                </a:cubicBezTo>
                <a:cubicBezTo>
                  <a:pt x="949589" y="653471"/>
                  <a:pt x="934753" y="669117"/>
                  <a:pt x="934753" y="695979"/>
                </a:cubicBezTo>
                <a:lnTo>
                  <a:pt x="934753" y="714829"/>
                </a:lnTo>
                <a:lnTo>
                  <a:pt x="965057" y="714829"/>
                </a:lnTo>
                <a:cubicBezTo>
                  <a:pt x="975876" y="714829"/>
                  <a:pt x="982701" y="721238"/>
                  <a:pt x="982701" y="731267"/>
                </a:cubicBezTo>
                <a:cubicBezTo>
                  <a:pt x="982701" y="741295"/>
                  <a:pt x="975876" y="747309"/>
                  <a:pt x="965057" y="747309"/>
                </a:cubicBezTo>
                <a:lnTo>
                  <a:pt x="934753" y="747309"/>
                </a:lnTo>
                <a:lnTo>
                  <a:pt x="934753" y="890062"/>
                </a:lnTo>
                <a:cubicBezTo>
                  <a:pt x="934753" y="901693"/>
                  <a:pt x="928345" y="908913"/>
                  <a:pt x="917109" y="908913"/>
                </a:cubicBezTo>
                <a:cubicBezTo>
                  <a:pt x="906290" y="908913"/>
                  <a:pt x="899861" y="901693"/>
                  <a:pt x="899861" y="890062"/>
                </a:cubicBezTo>
                <a:lnTo>
                  <a:pt x="899861" y="697185"/>
                </a:lnTo>
                <a:cubicBezTo>
                  <a:pt x="899861" y="649476"/>
                  <a:pt x="926723" y="620992"/>
                  <a:pt x="972435" y="620992"/>
                </a:cubicBezTo>
                <a:close/>
                <a:moveTo>
                  <a:pt x="57204" y="417374"/>
                </a:moveTo>
                <a:lnTo>
                  <a:pt x="478522" y="417374"/>
                </a:lnTo>
                <a:cubicBezTo>
                  <a:pt x="509656" y="417374"/>
                  <a:pt x="534896" y="442614"/>
                  <a:pt x="534896" y="473748"/>
                </a:cubicBezTo>
                <a:cubicBezTo>
                  <a:pt x="534896" y="504882"/>
                  <a:pt x="509656" y="530121"/>
                  <a:pt x="478522" y="530121"/>
                </a:cubicBezTo>
                <a:lnTo>
                  <a:pt x="57204" y="530121"/>
                </a:lnTo>
                <a:cubicBezTo>
                  <a:pt x="26070" y="530121"/>
                  <a:pt x="830" y="504882"/>
                  <a:pt x="830" y="473748"/>
                </a:cubicBezTo>
                <a:cubicBezTo>
                  <a:pt x="830" y="442614"/>
                  <a:pt x="26070" y="417374"/>
                  <a:pt x="57204" y="417374"/>
                </a:cubicBezTo>
                <a:close/>
                <a:moveTo>
                  <a:pt x="57204" y="210671"/>
                </a:moveTo>
                <a:lnTo>
                  <a:pt x="359841" y="210671"/>
                </a:lnTo>
                <a:cubicBezTo>
                  <a:pt x="390975" y="210671"/>
                  <a:pt x="416215" y="235911"/>
                  <a:pt x="416215" y="267045"/>
                </a:cubicBezTo>
                <a:cubicBezTo>
                  <a:pt x="416215" y="298179"/>
                  <a:pt x="390975" y="323418"/>
                  <a:pt x="359841" y="323418"/>
                </a:cubicBezTo>
                <a:lnTo>
                  <a:pt x="57204" y="323418"/>
                </a:lnTo>
                <a:cubicBezTo>
                  <a:pt x="26070" y="323418"/>
                  <a:pt x="830" y="298179"/>
                  <a:pt x="830" y="267045"/>
                </a:cubicBezTo>
                <a:cubicBezTo>
                  <a:pt x="830" y="235911"/>
                  <a:pt x="26070" y="210671"/>
                  <a:pt x="57204" y="210671"/>
                </a:cubicBezTo>
                <a:close/>
                <a:moveTo>
                  <a:pt x="934536" y="15895"/>
                </a:moveTo>
                <a:cubicBezTo>
                  <a:pt x="965670" y="15895"/>
                  <a:pt x="990909" y="41135"/>
                  <a:pt x="990909" y="72269"/>
                </a:cubicBezTo>
                <a:lnTo>
                  <a:pt x="990909" y="374906"/>
                </a:lnTo>
                <a:cubicBezTo>
                  <a:pt x="990909" y="406040"/>
                  <a:pt x="965670" y="431280"/>
                  <a:pt x="934536" y="431280"/>
                </a:cubicBezTo>
                <a:cubicBezTo>
                  <a:pt x="903402" y="431280"/>
                  <a:pt x="878162" y="406040"/>
                  <a:pt x="878162" y="374906"/>
                </a:cubicBezTo>
                <a:lnTo>
                  <a:pt x="878162" y="72269"/>
                </a:lnTo>
                <a:cubicBezTo>
                  <a:pt x="878162" y="41135"/>
                  <a:pt x="903402" y="15895"/>
                  <a:pt x="934536" y="15895"/>
                </a:cubicBezTo>
                <a:close/>
                <a:moveTo>
                  <a:pt x="88872" y="3967"/>
                </a:moveTo>
                <a:lnTo>
                  <a:pt x="475853" y="3967"/>
                </a:lnTo>
                <a:cubicBezTo>
                  <a:pt x="507382" y="3967"/>
                  <a:pt x="534006" y="28040"/>
                  <a:pt x="534877" y="58778"/>
                </a:cubicBezTo>
                <a:cubicBezTo>
                  <a:pt x="535767" y="90624"/>
                  <a:pt x="509538" y="116734"/>
                  <a:pt x="477059" y="116734"/>
                </a:cubicBezTo>
                <a:lnTo>
                  <a:pt x="44762" y="116734"/>
                </a:lnTo>
                <a:cubicBezTo>
                  <a:pt x="30323" y="116734"/>
                  <a:pt x="17130" y="111571"/>
                  <a:pt x="7002" y="103046"/>
                </a:cubicBezTo>
                <a:cubicBezTo>
                  <a:pt x="-950" y="96360"/>
                  <a:pt x="-1207" y="84393"/>
                  <a:pt x="6231" y="77154"/>
                </a:cubicBezTo>
                <a:lnTo>
                  <a:pt x="75956" y="9189"/>
                </a:lnTo>
                <a:cubicBezTo>
                  <a:pt x="79378" y="5846"/>
                  <a:pt x="84026" y="3967"/>
                  <a:pt x="88872" y="3967"/>
                </a:cubicBezTo>
                <a:close/>
                <a:moveTo>
                  <a:pt x="727754" y="11"/>
                </a:moveTo>
                <a:cubicBezTo>
                  <a:pt x="758888" y="11"/>
                  <a:pt x="784127" y="25251"/>
                  <a:pt x="784127" y="56385"/>
                </a:cubicBezTo>
                <a:lnTo>
                  <a:pt x="784127" y="477703"/>
                </a:lnTo>
                <a:cubicBezTo>
                  <a:pt x="784127" y="508837"/>
                  <a:pt x="758888" y="534077"/>
                  <a:pt x="727754" y="534077"/>
                </a:cubicBezTo>
                <a:cubicBezTo>
                  <a:pt x="696620" y="534077"/>
                  <a:pt x="671380" y="508837"/>
                  <a:pt x="671380" y="477703"/>
                </a:cubicBezTo>
                <a:lnTo>
                  <a:pt x="671380" y="56385"/>
                </a:lnTo>
                <a:cubicBezTo>
                  <a:pt x="671380" y="25251"/>
                  <a:pt x="696620" y="11"/>
                  <a:pt x="727754" y="11"/>
                </a:cubicBezTo>
                <a:close/>
                <a:moveTo>
                  <a:pt x="1111332" y="7"/>
                </a:moveTo>
                <a:cubicBezTo>
                  <a:pt x="1116064" y="-122"/>
                  <a:pt x="1120866" y="1673"/>
                  <a:pt x="1124485" y="5392"/>
                </a:cubicBezTo>
                <a:lnTo>
                  <a:pt x="1192450" y="75117"/>
                </a:lnTo>
                <a:cubicBezTo>
                  <a:pt x="1195793" y="78539"/>
                  <a:pt x="1197672" y="83187"/>
                  <a:pt x="1197672" y="88033"/>
                </a:cubicBezTo>
                <a:lnTo>
                  <a:pt x="1197672" y="475014"/>
                </a:lnTo>
                <a:cubicBezTo>
                  <a:pt x="1197672" y="506543"/>
                  <a:pt x="1173580" y="533187"/>
                  <a:pt x="1142861" y="534038"/>
                </a:cubicBezTo>
                <a:cubicBezTo>
                  <a:pt x="1111015" y="534928"/>
                  <a:pt x="1084905" y="508699"/>
                  <a:pt x="1084905" y="476220"/>
                </a:cubicBezTo>
                <a:lnTo>
                  <a:pt x="1084905" y="43923"/>
                </a:lnTo>
                <a:cubicBezTo>
                  <a:pt x="1084905" y="29484"/>
                  <a:pt x="1090068" y="16291"/>
                  <a:pt x="1098593" y="6163"/>
                </a:cubicBezTo>
                <a:cubicBezTo>
                  <a:pt x="1101936" y="2187"/>
                  <a:pt x="1106600" y="135"/>
                  <a:pt x="1111332" y="7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16228068-2B76-8DBB-F2D0-B98CCFC74A74}"/>
              </a:ext>
            </a:extLst>
          </p:cNvPr>
          <p:cNvSpPr/>
          <p:nvPr userDrawn="1"/>
        </p:nvSpPr>
        <p:spPr>
          <a:xfrm rot="5400000" flipH="1">
            <a:off x="5965166" y="5973451"/>
            <a:ext cx="261669" cy="169561"/>
          </a:xfrm>
          <a:custGeom>
            <a:avLst/>
            <a:gdLst>
              <a:gd name="connsiteX0" fmla="*/ 709464 w 2189714"/>
              <a:gd name="connsiteY0" fmla="*/ 0 h 1418929"/>
              <a:gd name="connsiteX1" fmla="*/ 0 w 2189714"/>
              <a:gd name="connsiteY1" fmla="*/ 709464 h 1418929"/>
              <a:gd name="connsiteX2" fmla="*/ 709464 w 2189714"/>
              <a:gd name="connsiteY2" fmla="*/ 1418929 h 1418929"/>
              <a:gd name="connsiteX3" fmla="*/ 833621 w 2189714"/>
              <a:gd name="connsiteY3" fmla="*/ 1294773 h 1418929"/>
              <a:gd name="connsiteX4" fmla="*/ 336995 w 2189714"/>
              <a:gd name="connsiteY4" fmla="*/ 798147 h 1418929"/>
              <a:gd name="connsiteX5" fmla="*/ 1633818 w 2189714"/>
              <a:gd name="connsiteY5" fmla="*/ 798147 h 1418929"/>
              <a:gd name="connsiteX6" fmla="*/ 1773661 w 2189714"/>
              <a:gd name="connsiteY6" fmla="*/ 798147 h 1418929"/>
              <a:gd name="connsiteX7" fmla="*/ 2189714 w 2189714"/>
              <a:gd name="connsiteY7" fmla="*/ 798147 h 1418929"/>
              <a:gd name="connsiteX8" fmla="*/ 2189714 w 2189714"/>
              <a:gd name="connsiteY8" fmla="*/ 620781 h 1418929"/>
              <a:gd name="connsiteX9" fmla="*/ 1773661 w 2189714"/>
              <a:gd name="connsiteY9" fmla="*/ 620781 h 1418929"/>
              <a:gd name="connsiteX10" fmla="*/ 1633818 w 2189714"/>
              <a:gd name="connsiteY10" fmla="*/ 620781 h 1418929"/>
              <a:gd name="connsiteX11" fmla="*/ 336995 w 2189714"/>
              <a:gd name="connsiteY11" fmla="*/ 620781 h 1418929"/>
              <a:gd name="connsiteX12" fmla="*/ 833621 w 2189714"/>
              <a:gd name="connsiteY12" fmla="*/ 124156 h 141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89714" h="1418929">
                <a:moveTo>
                  <a:pt x="709464" y="0"/>
                </a:moveTo>
                <a:lnTo>
                  <a:pt x="0" y="709464"/>
                </a:lnTo>
                <a:lnTo>
                  <a:pt x="709464" y="1418929"/>
                </a:lnTo>
                <a:lnTo>
                  <a:pt x="833621" y="1294773"/>
                </a:lnTo>
                <a:lnTo>
                  <a:pt x="336995" y="798147"/>
                </a:lnTo>
                <a:lnTo>
                  <a:pt x="1633818" y="798147"/>
                </a:lnTo>
                <a:lnTo>
                  <a:pt x="1773661" y="798147"/>
                </a:lnTo>
                <a:lnTo>
                  <a:pt x="2189714" y="798147"/>
                </a:lnTo>
                <a:lnTo>
                  <a:pt x="2189714" y="620781"/>
                </a:lnTo>
                <a:lnTo>
                  <a:pt x="1773661" y="620781"/>
                </a:lnTo>
                <a:lnTo>
                  <a:pt x="1633818" y="620781"/>
                </a:lnTo>
                <a:lnTo>
                  <a:pt x="336995" y="620781"/>
                </a:lnTo>
                <a:lnTo>
                  <a:pt x="833621" y="124156"/>
                </a:lnTo>
                <a:close/>
              </a:path>
            </a:pathLst>
          </a:custGeom>
          <a:solidFill>
            <a:schemeClr val="bg1"/>
          </a:solidFill>
          <a:ln w="88583" cap="flat">
            <a:noFill/>
            <a:prstDash val="solid"/>
            <a:miter/>
          </a:ln>
        </p:spPr>
        <p:txBody>
          <a:bodyPr rtlCol="0" anchor="ctr"/>
          <a:lstStyle/>
          <a:p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431506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3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Single Corner of Rectangle 10">
            <a:extLst>
              <a:ext uri="{FF2B5EF4-FFF2-40B4-BE49-F238E27FC236}">
                <a16:creationId xmlns:a16="http://schemas.microsoft.com/office/drawing/2014/main" id="{A19D7FDE-E411-56BB-1FC7-CC0603916DF0}"/>
              </a:ext>
            </a:extLst>
          </p:cNvPr>
          <p:cNvSpPr/>
          <p:nvPr userDrawn="1"/>
        </p:nvSpPr>
        <p:spPr>
          <a:xfrm>
            <a:off x="623889" y="620713"/>
            <a:ext cx="10944226" cy="56165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algn="ctr" rotWithShape="0">
              <a:schemeClr val="tx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792A090-76EE-43AD-81B1-651CC9B6A2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500" y="2894634"/>
            <a:ext cx="9525000" cy="747897"/>
          </a:xfrm>
        </p:spPr>
        <p:txBody>
          <a:bodyPr anchor="b"/>
          <a:lstStyle>
            <a:lvl1pPr algn="ctr">
              <a:defRPr sz="54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Section Header 3</a:t>
            </a:r>
            <a:endParaRPr lang="pt-BR"/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70B2FF01-8515-39EE-E751-3916D2FA5E7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02605" y="3836607"/>
            <a:ext cx="6186792" cy="152286"/>
          </a:xfrm>
        </p:spPr>
        <p:txBody>
          <a:bodyPr wrap="square">
            <a:spAutoFit/>
          </a:bodyPr>
          <a:lstStyle>
            <a:lvl1pPr marL="0" indent="0" algn="ctr">
              <a:buNone/>
              <a:defRPr sz="900" b="1" i="0" cap="all" spc="250" baseline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Tell us more about this section here</a:t>
            </a:r>
            <a:endParaRPr lang="en-US"/>
          </a:p>
        </p:txBody>
      </p:sp>
      <p:sp>
        <p:nvSpPr>
          <p:cNvPr id="10" name="Freihandform: Form 16">
            <a:extLst>
              <a:ext uri="{FF2B5EF4-FFF2-40B4-BE49-F238E27FC236}">
                <a16:creationId xmlns:a16="http://schemas.microsoft.com/office/drawing/2014/main" id="{0E594F91-025A-09C1-F2A6-915BFE9064DF}"/>
              </a:ext>
            </a:extLst>
          </p:cNvPr>
          <p:cNvSpPr/>
          <p:nvPr userDrawn="1"/>
        </p:nvSpPr>
        <p:spPr>
          <a:xfrm>
            <a:off x="5829324" y="1225825"/>
            <a:ext cx="533353" cy="440806"/>
          </a:xfrm>
          <a:custGeom>
            <a:avLst/>
            <a:gdLst>
              <a:gd name="connsiteX0" fmla="*/ 101848 w 1197672"/>
              <a:gd name="connsiteY0" fmla="*/ 742501 h 989853"/>
              <a:gd name="connsiteX1" fmla="*/ 37701 w 1197672"/>
              <a:gd name="connsiteY1" fmla="*/ 793020 h 989853"/>
              <a:gd name="connsiteX2" fmla="*/ 166015 w 1197672"/>
              <a:gd name="connsiteY2" fmla="*/ 793020 h 989853"/>
              <a:gd name="connsiteX3" fmla="*/ 101848 w 1197672"/>
              <a:gd name="connsiteY3" fmla="*/ 742501 h 989853"/>
              <a:gd name="connsiteX4" fmla="*/ 1032982 w 1197672"/>
              <a:gd name="connsiteY4" fmla="*/ 716391 h 989853"/>
              <a:gd name="connsiteX5" fmla="*/ 1050230 w 1197672"/>
              <a:gd name="connsiteY5" fmla="*/ 735637 h 989853"/>
              <a:gd name="connsiteX6" fmla="*/ 1050230 w 1197672"/>
              <a:gd name="connsiteY6" fmla="*/ 817448 h 989853"/>
              <a:gd name="connsiteX7" fmla="*/ 1105575 w 1197672"/>
              <a:gd name="connsiteY7" fmla="*/ 877995 h 989853"/>
              <a:gd name="connsiteX8" fmla="*/ 1161771 w 1197672"/>
              <a:gd name="connsiteY8" fmla="*/ 816163 h 989853"/>
              <a:gd name="connsiteX9" fmla="*/ 1161771 w 1197672"/>
              <a:gd name="connsiteY9" fmla="*/ 735637 h 989853"/>
              <a:gd name="connsiteX10" fmla="*/ 1179019 w 1197672"/>
              <a:gd name="connsiteY10" fmla="*/ 716391 h 989853"/>
              <a:gd name="connsiteX11" fmla="*/ 1196663 w 1197672"/>
              <a:gd name="connsiteY11" fmla="*/ 735617 h 989853"/>
              <a:gd name="connsiteX12" fmla="*/ 1196663 w 1197672"/>
              <a:gd name="connsiteY12" fmla="*/ 894809 h 989853"/>
              <a:gd name="connsiteX13" fmla="*/ 1100413 w 1197672"/>
              <a:gd name="connsiteY13" fmla="*/ 989853 h 989853"/>
              <a:gd name="connsiteX14" fmla="*/ 1019413 w 1197672"/>
              <a:gd name="connsiteY14" fmla="*/ 958976 h 989853"/>
              <a:gd name="connsiteX15" fmla="*/ 1015793 w 1197672"/>
              <a:gd name="connsiteY15" fmla="*/ 947740 h 989853"/>
              <a:gd name="connsiteX16" fmla="*/ 1033041 w 1197672"/>
              <a:gd name="connsiteY16" fmla="*/ 930907 h 989853"/>
              <a:gd name="connsiteX17" fmla="*/ 1045879 w 1197672"/>
              <a:gd name="connsiteY17" fmla="*/ 936921 h 989853"/>
              <a:gd name="connsiteX18" fmla="*/ 1099621 w 1197672"/>
              <a:gd name="connsiteY18" fmla="*/ 957373 h 989853"/>
              <a:gd name="connsiteX19" fmla="*/ 1161771 w 1197672"/>
              <a:gd name="connsiteY19" fmla="*/ 896431 h 989853"/>
              <a:gd name="connsiteX20" fmla="*/ 1161771 w 1197672"/>
              <a:gd name="connsiteY20" fmla="*/ 881576 h 989853"/>
              <a:gd name="connsiteX21" fmla="*/ 1160960 w 1197672"/>
              <a:gd name="connsiteY21" fmla="*/ 881576 h 989853"/>
              <a:gd name="connsiteX22" fmla="*/ 1097149 w 1197672"/>
              <a:gd name="connsiteY22" fmla="*/ 910475 h 989853"/>
              <a:gd name="connsiteX23" fmla="*/ 1015338 w 1197672"/>
              <a:gd name="connsiteY23" fmla="*/ 821048 h 989853"/>
              <a:gd name="connsiteX24" fmla="*/ 1015338 w 1197672"/>
              <a:gd name="connsiteY24" fmla="*/ 735637 h 989853"/>
              <a:gd name="connsiteX25" fmla="*/ 1032982 w 1197672"/>
              <a:gd name="connsiteY25" fmla="*/ 716391 h 989853"/>
              <a:gd name="connsiteX26" fmla="*/ 830887 w 1197672"/>
              <a:gd name="connsiteY26" fmla="*/ 712416 h 989853"/>
              <a:gd name="connsiteX27" fmla="*/ 848531 w 1197672"/>
              <a:gd name="connsiteY27" fmla="*/ 731662 h 989853"/>
              <a:gd name="connsiteX28" fmla="*/ 848531 w 1197672"/>
              <a:gd name="connsiteY28" fmla="*/ 890062 h 989853"/>
              <a:gd name="connsiteX29" fmla="*/ 830887 w 1197672"/>
              <a:gd name="connsiteY29" fmla="*/ 908912 h 989853"/>
              <a:gd name="connsiteX30" fmla="*/ 813639 w 1197672"/>
              <a:gd name="connsiteY30" fmla="*/ 890062 h 989853"/>
              <a:gd name="connsiteX31" fmla="*/ 813639 w 1197672"/>
              <a:gd name="connsiteY31" fmla="*/ 731662 h 989853"/>
              <a:gd name="connsiteX32" fmla="*/ 830887 w 1197672"/>
              <a:gd name="connsiteY32" fmla="*/ 712416 h 989853"/>
              <a:gd name="connsiteX33" fmla="*/ 684514 w 1197672"/>
              <a:gd name="connsiteY33" fmla="*/ 710042 h 989853"/>
              <a:gd name="connsiteX34" fmla="*/ 767116 w 1197672"/>
              <a:gd name="connsiteY34" fmla="*/ 799449 h 989853"/>
              <a:gd name="connsiteX35" fmla="*/ 767116 w 1197672"/>
              <a:gd name="connsiteY35" fmla="*/ 890082 h 989853"/>
              <a:gd name="connsiteX36" fmla="*/ 749472 w 1197672"/>
              <a:gd name="connsiteY36" fmla="*/ 908932 h 989853"/>
              <a:gd name="connsiteX37" fmla="*/ 732224 w 1197672"/>
              <a:gd name="connsiteY37" fmla="*/ 890082 h 989853"/>
              <a:gd name="connsiteX38" fmla="*/ 732224 w 1197672"/>
              <a:gd name="connsiteY38" fmla="*/ 803068 h 989853"/>
              <a:gd name="connsiteX39" fmla="*/ 676088 w 1197672"/>
              <a:gd name="connsiteY39" fmla="*/ 742521 h 989853"/>
              <a:gd name="connsiteX40" fmla="*/ 615540 w 1197672"/>
              <a:gd name="connsiteY40" fmla="*/ 810288 h 989853"/>
              <a:gd name="connsiteX41" fmla="*/ 615540 w 1197672"/>
              <a:gd name="connsiteY41" fmla="*/ 890082 h 989853"/>
              <a:gd name="connsiteX42" fmla="*/ 597896 w 1197672"/>
              <a:gd name="connsiteY42" fmla="*/ 908932 h 989853"/>
              <a:gd name="connsiteX43" fmla="*/ 580648 w 1197672"/>
              <a:gd name="connsiteY43" fmla="*/ 890082 h 989853"/>
              <a:gd name="connsiteX44" fmla="*/ 580648 w 1197672"/>
              <a:gd name="connsiteY44" fmla="*/ 731286 h 989853"/>
              <a:gd name="connsiteX45" fmla="*/ 597896 w 1197672"/>
              <a:gd name="connsiteY45" fmla="*/ 712435 h 989853"/>
              <a:gd name="connsiteX46" fmla="*/ 615540 w 1197672"/>
              <a:gd name="connsiteY46" fmla="*/ 731286 h 989853"/>
              <a:gd name="connsiteX47" fmla="*/ 615540 w 1197672"/>
              <a:gd name="connsiteY47" fmla="*/ 740919 h 989853"/>
              <a:gd name="connsiteX48" fmla="*/ 616351 w 1197672"/>
              <a:gd name="connsiteY48" fmla="*/ 740919 h 989853"/>
              <a:gd name="connsiteX49" fmla="*/ 684514 w 1197672"/>
              <a:gd name="connsiteY49" fmla="*/ 710042 h 989853"/>
              <a:gd name="connsiteX50" fmla="*/ 101848 w 1197672"/>
              <a:gd name="connsiteY50" fmla="*/ 710042 h 989853"/>
              <a:gd name="connsiteX51" fmla="*/ 200097 w 1197672"/>
              <a:gd name="connsiteY51" fmla="*/ 801466 h 989853"/>
              <a:gd name="connsiteX52" fmla="*/ 200097 w 1197672"/>
              <a:gd name="connsiteY52" fmla="*/ 802257 h 989853"/>
              <a:gd name="connsiteX53" fmla="*/ 177646 w 1197672"/>
              <a:gd name="connsiteY53" fmla="*/ 824312 h 989853"/>
              <a:gd name="connsiteX54" fmla="*/ 36890 w 1197672"/>
              <a:gd name="connsiteY54" fmla="*/ 824312 h 989853"/>
              <a:gd name="connsiteX55" fmla="*/ 103866 w 1197672"/>
              <a:gd name="connsiteY55" fmla="*/ 878846 h 989853"/>
              <a:gd name="connsiteX56" fmla="*/ 157609 w 1197672"/>
              <a:gd name="connsiteY56" fmla="*/ 855981 h 989853"/>
              <a:gd name="connsiteX57" fmla="*/ 171237 w 1197672"/>
              <a:gd name="connsiteY57" fmla="*/ 849572 h 989853"/>
              <a:gd name="connsiteX58" fmla="*/ 188070 w 1197672"/>
              <a:gd name="connsiteY58" fmla="*/ 866009 h 989853"/>
              <a:gd name="connsiteX59" fmla="*/ 184470 w 1197672"/>
              <a:gd name="connsiteY59" fmla="*/ 876433 h 989853"/>
              <a:gd name="connsiteX60" fmla="*/ 103866 w 1197672"/>
              <a:gd name="connsiteY60" fmla="*/ 911326 h 989853"/>
              <a:gd name="connsiteX61" fmla="*/ 0 w 1197672"/>
              <a:gd name="connsiteY61" fmla="*/ 810684 h 989853"/>
              <a:gd name="connsiteX62" fmla="*/ 101848 w 1197672"/>
              <a:gd name="connsiteY62" fmla="*/ 710042 h 989853"/>
              <a:gd name="connsiteX63" fmla="*/ 331635 w 1197672"/>
              <a:gd name="connsiteY63" fmla="*/ 709963 h 989853"/>
              <a:gd name="connsiteX64" fmla="*/ 391786 w 1197672"/>
              <a:gd name="connsiteY64" fmla="*/ 743253 h 989853"/>
              <a:gd name="connsiteX65" fmla="*/ 392597 w 1197672"/>
              <a:gd name="connsiteY65" fmla="*/ 743253 h 989853"/>
              <a:gd name="connsiteX66" fmla="*/ 460364 w 1197672"/>
              <a:gd name="connsiteY66" fmla="*/ 709963 h 989853"/>
              <a:gd name="connsiteX67" fmla="*/ 534144 w 1197672"/>
              <a:gd name="connsiteY67" fmla="*/ 795433 h 989853"/>
              <a:gd name="connsiteX68" fmla="*/ 534144 w 1197672"/>
              <a:gd name="connsiteY68" fmla="*/ 890062 h 989853"/>
              <a:gd name="connsiteX69" fmla="*/ 516896 w 1197672"/>
              <a:gd name="connsiteY69" fmla="*/ 908912 h 989853"/>
              <a:gd name="connsiteX70" fmla="*/ 499252 w 1197672"/>
              <a:gd name="connsiteY70" fmla="*/ 890062 h 989853"/>
              <a:gd name="connsiteX71" fmla="*/ 499252 w 1197672"/>
              <a:gd name="connsiteY71" fmla="*/ 799429 h 989853"/>
              <a:gd name="connsiteX72" fmla="*/ 453936 w 1197672"/>
              <a:gd name="connsiteY72" fmla="*/ 742482 h 989853"/>
              <a:gd name="connsiteX73" fmla="*/ 404208 w 1197672"/>
              <a:gd name="connsiteY73" fmla="*/ 805838 h 989853"/>
              <a:gd name="connsiteX74" fmla="*/ 404208 w 1197672"/>
              <a:gd name="connsiteY74" fmla="*/ 890042 h 989853"/>
              <a:gd name="connsiteX75" fmla="*/ 386564 w 1197672"/>
              <a:gd name="connsiteY75" fmla="*/ 908893 h 989853"/>
              <a:gd name="connsiteX76" fmla="*/ 369316 w 1197672"/>
              <a:gd name="connsiteY76" fmla="*/ 890042 h 989853"/>
              <a:gd name="connsiteX77" fmla="*/ 369316 w 1197672"/>
              <a:gd name="connsiteY77" fmla="*/ 799409 h 989853"/>
              <a:gd name="connsiteX78" fmla="*/ 323604 w 1197672"/>
              <a:gd name="connsiteY78" fmla="*/ 742462 h 989853"/>
              <a:gd name="connsiteX79" fmla="*/ 273876 w 1197672"/>
              <a:gd name="connsiteY79" fmla="*/ 805818 h 989853"/>
              <a:gd name="connsiteX80" fmla="*/ 273876 w 1197672"/>
              <a:gd name="connsiteY80" fmla="*/ 890022 h 989853"/>
              <a:gd name="connsiteX81" fmla="*/ 256232 w 1197672"/>
              <a:gd name="connsiteY81" fmla="*/ 908873 h 989853"/>
              <a:gd name="connsiteX82" fmla="*/ 238984 w 1197672"/>
              <a:gd name="connsiteY82" fmla="*/ 890022 h 989853"/>
              <a:gd name="connsiteX83" fmla="*/ 238984 w 1197672"/>
              <a:gd name="connsiteY83" fmla="*/ 731622 h 989853"/>
              <a:gd name="connsiteX84" fmla="*/ 256232 w 1197672"/>
              <a:gd name="connsiteY84" fmla="*/ 712376 h 989853"/>
              <a:gd name="connsiteX85" fmla="*/ 273876 w 1197672"/>
              <a:gd name="connsiteY85" fmla="*/ 731622 h 989853"/>
              <a:gd name="connsiteX86" fmla="*/ 273876 w 1197672"/>
              <a:gd name="connsiteY86" fmla="*/ 736429 h 989853"/>
              <a:gd name="connsiteX87" fmla="*/ 274687 w 1197672"/>
              <a:gd name="connsiteY87" fmla="*/ 736429 h 989853"/>
              <a:gd name="connsiteX88" fmla="*/ 331635 w 1197672"/>
              <a:gd name="connsiteY88" fmla="*/ 709963 h 989853"/>
              <a:gd name="connsiteX89" fmla="*/ 830887 w 1197672"/>
              <a:gd name="connsiteY89" fmla="*/ 638952 h 989853"/>
              <a:gd name="connsiteX90" fmla="*/ 852942 w 1197672"/>
              <a:gd name="connsiteY90" fmla="*/ 661007 h 989853"/>
              <a:gd name="connsiteX91" fmla="*/ 830887 w 1197672"/>
              <a:gd name="connsiteY91" fmla="*/ 683062 h 989853"/>
              <a:gd name="connsiteX92" fmla="*/ 809228 w 1197672"/>
              <a:gd name="connsiteY92" fmla="*/ 661007 h 989853"/>
              <a:gd name="connsiteX93" fmla="*/ 830887 w 1197672"/>
              <a:gd name="connsiteY93" fmla="*/ 638952 h 989853"/>
              <a:gd name="connsiteX94" fmla="*/ 972435 w 1197672"/>
              <a:gd name="connsiteY94" fmla="*/ 620992 h 989853"/>
              <a:gd name="connsiteX95" fmla="*/ 1036997 w 1197672"/>
              <a:gd name="connsiteY95" fmla="*/ 654282 h 989853"/>
              <a:gd name="connsiteX96" fmla="*/ 1039410 w 1197672"/>
              <a:gd name="connsiteY96" fmla="*/ 663915 h 989853"/>
              <a:gd name="connsiteX97" fmla="*/ 1023369 w 1197672"/>
              <a:gd name="connsiteY97" fmla="*/ 680352 h 989853"/>
              <a:gd name="connsiteX98" fmla="*/ 1009325 w 1197672"/>
              <a:gd name="connsiteY98" fmla="*/ 672737 h 989853"/>
              <a:gd name="connsiteX99" fmla="*/ 974432 w 1197672"/>
              <a:gd name="connsiteY99" fmla="*/ 653491 h 989853"/>
              <a:gd name="connsiteX100" fmla="*/ 934753 w 1197672"/>
              <a:gd name="connsiteY100" fmla="*/ 695979 h 989853"/>
              <a:gd name="connsiteX101" fmla="*/ 934753 w 1197672"/>
              <a:gd name="connsiteY101" fmla="*/ 714829 h 989853"/>
              <a:gd name="connsiteX102" fmla="*/ 965057 w 1197672"/>
              <a:gd name="connsiteY102" fmla="*/ 714829 h 989853"/>
              <a:gd name="connsiteX103" fmla="*/ 982701 w 1197672"/>
              <a:gd name="connsiteY103" fmla="*/ 731267 h 989853"/>
              <a:gd name="connsiteX104" fmla="*/ 965057 w 1197672"/>
              <a:gd name="connsiteY104" fmla="*/ 747309 h 989853"/>
              <a:gd name="connsiteX105" fmla="*/ 934753 w 1197672"/>
              <a:gd name="connsiteY105" fmla="*/ 747309 h 989853"/>
              <a:gd name="connsiteX106" fmla="*/ 934753 w 1197672"/>
              <a:gd name="connsiteY106" fmla="*/ 890062 h 989853"/>
              <a:gd name="connsiteX107" fmla="*/ 917109 w 1197672"/>
              <a:gd name="connsiteY107" fmla="*/ 908913 h 989853"/>
              <a:gd name="connsiteX108" fmla="*/ 899861 w 1197672"/>
              <a:gd name="connsiteY108" fmla="*/ 890062 h 989853"/>
              <a:gd name="connsiteX109" fmla="*/ 899861 w 1197672"/>
              <a:gd name="connsiteY109" fmla="*/ 697185 h 989853"/>
              <a:gd name="connsiteX110" fmla="*/ 972435 w 1197672"/>
              <a:gd name="connsiteY110" fmla="*/ 620992 h 989853"/>
              <a:gd name="connsiteX111" fmla="*/ 57204 w 1197672"/>
              <a:gd name="connsiteY111" fmla="*/ 417374 h 989853"/>
              <a:gd name="connsiteX112" fmla="*/ 478522 w 1197672"/>
              <a:gd name="connsiteY112" fmla="*/ 417374 h 989853"/>
              <a:gd name="connsiteX113" fmla="*/ 534896 w 1197672"/>
              <a:gd name="connsiteY113" fmla="*/ 473748 h 989853"/>
              <a:gd name="connsiteX114" fmla="*/ 478522 w 1197672"/>
              <a:gd name="connsiteY114" fmla="*/ 530121 h 989853"/>
              <a:gd name="connsiteX115" fmla="*/ 57204 w 1197672"/>
              <a:gd name="connsiteY115" fmla="*/ 530121 h 989853"/>
              <a:gd name="connsiteX116" fmla="*/ 830 w 1197672"/>
              <a:gd name="connsiteY116" fmla="*/ 473748 h 989853"/>
              <a:gd name="connsiteX117" fmla="*/ 57204 w 1197672"/>
              <a:gd name="connsiteY117" fmla="*/ 417374 h 989853"/>
              <a:gd name="connsiteX118" fmla="*/ 57204 w 1197672"/>
              <a:gd name="connsiteY118" fmla="*/ 210671 h 989853"/>
              <a:gd name="connsiteX119" fmla="*/ 359841 w 1197672"/>
              <a:gd name="connsiteY119" fmla="*/ 210671 h 989853"/>
              <a:gd name="connsiteX120" fmla="*/ 416215 w 1197672"/>
              <a:gd name="connsiteY120" fmla="*/ 267045 h 989853"/>
              <a:gd name="connsiteX121" fmla="*/ 359841 w 1197672"/>
              <a:gd name="connsiteY121" fmla="*/ 323418 h 989853"/>
              <a:gd name="connsiteX122" fmla="*/ 57204 w 1197672"/>
              <a:gd name="connsiteY122" fmla="*/ 323418 h 989853"/>
              <a:gd name="connsiteX123" fmla="*/ 830 w 1197672"/>
              <a:gd name="connsiteY123" fmla="*/ 267045 h 989853"/>
              <a:gd name="connsiteX124" fmla="*/ 57204 w 1197672"/>
              <a:gd name="connsiteY124" fmla="*/ 210671 h 989853"/>
              <a:gd name="connsiteX125" fmla="*/ 934536 w 1197672"/>
              <a:gd name="connsiteY125" fmla="*/ 15895 h 989853"/>
              <a:gd name="connsiteX126" fmla="*/ 990909 w 1197672"/>
              <a:gd name="connsiteY126" fmla="*/ 72269 h 989853"/>
              <a:gd name="connsiteX127" fmla="*/ 990909 w 1197672"/>
              <a:gd name="connsiteY127" fmla="*/ 374906 h 989853"/>
              <a:gd name="connsiteX128" fmla="*/ 934536 w 1197672"/>
              <a:gd name="connsiteY128" fmla="*/ 431280 h 989853"/>
              <a:gd name="connsiteX129" fmla="*/ 878162 w 1197672"/>
              <a:gd name="connsiteY129" fmla="*/ 374906 h 989853"/>
              <a:gd name="connsiteX130" fmla="*/ 878162 w 1197672"/>
              <a:gd name="connsiteY130" fmla="*/ 72269 h 989853"/>
              <a:gd name="connsiteX131" fmla="*/ 934536 w 1197672"/>
              <a:gd name="connsiteY131" fmla="*/ 15895 h 989853"/>
              <a:gd name="connsiteX132" fmla="*/ 88872 w 1197672"/>
              <a:gd name="connsiteY132" fmla="*/ 3967 h 989853"/>
              <a:gd name="connsiteX133" fmla="*/ 475853 w 1197672"/>
              <a:gd name="connsiteY133" fmla="*/ 3967 h 989853"/>
              <a:gd name="connsiteX134" fmla="*/ 534877 w 1197672"/>
              <a:gd name="connsiteY134" fmla="*/ 58778 h 989853"/>
              <a:gd name="connsiteX135" fmla="*/ 477059 w 1197672"/>
              <a:gd name="connsiteY135" fmla="*/ 116734 h 989853"/>
              <a:gd name="connsiteX136" fmla="*/ 44762 w 1197672"/>
              <a:gd name="connsiteY136" fmla="*/ 116734 h 989853"/>
              <a:gd name="connsiteX137" fmla="*/ 7002 w 1197672"/>
              <a:gd name="connsiteY137" fmla="*/ 103046 h 989853"/>
              <a:gd name="connsiteX138" fmla="*/ 6231 w 1197672"/>
              <a:gd name="connsiteY138" fmla="*/ 77154 h 989853"/>
              <a:gd name="connsiteX139" fmla="*/ 75956 w 1197672"/>
              <a:gd name="connsiteY139" fmla="*/ 9189 h 989853"/>
              <a:gd name="connsiteX140" fmla="*/ 88872 w 1197672"/>
              <a:gd name="connsiteY140" fmla="*/ 3967 h 989853"/>
              <a:gd name="connsiteX141" fmla="*/ 727754 w 1197672"/>
              <a:gd name="connsiteY141" fmla="*/ 11 h 989853"/>
              <a:gd name="connsiteX142" fmla="*/ 784127 w 1197672"/>
              <a:gd name="connsiteY142" fmla="*/ 56385 h 989853"/>
              <a:gd name="connsiteX143" fmla="*/ 784127 w 1197672"/>
              <a:gd name="connsiteY143" fmla="*/ 477703 h 989853"/>
              <a:gd name="connsiteX144" fmla="*/ 727754 w 1197672"/>
              <a:gd name="connsiteY144" fmla="*/ 534077 h 989853"/>
              <a:gd name="connsiteX145" fmla="*/ 671380 w 1197672"/>
              <a:gd name="connsiteY145" fmla="*/ 477703 h 989853"/>
              <a:gd name="connsiteX146" fmla="*/ 671380 w 1197672"/>
              <a:gd name="connsiteY146" fmla="*/ 56385 h 989853"/>
              <a:gd name="connsiteX147" fmla="*/ 727754 w 1197672"/>
              <a:gd name="connsiteY147" fmla="*/ 11 h 989853"/>
              <a:gd name="connsiteX148" fmla="*/ 1111332 w 1197672"/>
              <a:gd name="connsiteY148" fmla="*/ 7 h 989853"/>
              <a:gd name="connsiteX149" fmla="*/ 1124485 w 1197672"/>
              <a:gd name="connsiteY149" fmla="*/ 5392 h 989853"/>
              <a:gd name="connsiteX150" fmla="*/ 1192450 w 1197672"/>
              <a:gd name="connsiteY150" fmla="*/ 75117 h 989853"/>
              <a:gd name="connsiteX151" fmla="*/ 1197672 w 1197672"/>
              <a:gd name="connsiteY151" fmla="*/ 88033 h 989853"/>
              <a:gd name="connsiteX152" fmla="*/ 1197672 w 1197672"/>
              <a:gd name="connsiteY152" fmla="*/ 475014 h 989853"/>
              <a:gd name="connsiteX153" fmla="*/ 1142861 w 1197672"/>
              <a:gd name="connsiteY153" fmla="*/ 534038 h 989853"/>
              <a:gd name="connsiteX154" fmla="*/ 1084905 w 1197672"/>
              <a:gd name="connsiteY154" fmla="*/ 476220 h 989853"/>
              <a:gd name="connsiteX155" fmla="*/ 1084905 w 1197672"/>
              <a:gd name="connsiteY155" fmla="*/ 43923 h 989853"/>
              <a:gd name="connsiteX156" fmla="*/ 1098593 w 1197672"/>
              <a:gd name="connsiteY156" fmla="*/ 6163 h 989853"/>
              <a:gd name="connsiteX157" fmla="*/ 1111332 w 1197672"/>
              <a:gd name="connsiteY157" fmla="*/ 7 h 98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</a:cxnLst>
            <a:rect l="l" t="t" r="r" b="b"/>
            <a:pathLst>
              <a:path w="1197672" h="989853">
                <a:moveTo>
                  <a:pt x="101848" y="742501"/>
                </a:moveTo>
                <a:cubicBezTo>
                  <a:pt x="68578" y="742501"/>
                  <a:pt x="44505" y="762539"/>
                  <a:pt x="37701" y="793020"/>
                </a:cubicBezTo>
                <a:lnTo>
                  <a:pt x="166015" y="793020"/>
                </a:lnTo>
                <a:cubicBezTo>
                  <a:pt x="159191" y="762539"/>
                  <a:pt x="135138" y="742501"/>
                  <a:pt x="101848" y="742501"/>
                </a:cubicBezTo>
                <a:close/>
                <a:moveTo>
                  <a:pt x="1032982" y="716391"/>
                </a:moveTo>
                <a:cubicBezTo>
                  <a:pt x="1043802" y="716391"/>
                  <a:pt x="1050230" y="723611"/>
                  <a:pt x="1050230" y="735637"/>
                </a:cubicBezTo>
                <a:lnTo>
                  <a:pt x="1050230" y="817448"/>
                </a:lnTo>
                <a:cubicBezTo>
                  <a:pt x="1050230" y="857147"/>
                  <a:pt x="1069476" y="877719"/>
                  <a:pt x="1105575" y="877995"/>
                </a:cubicBezTo>
                <a:cubicBezTo>
                  <a:pt x="1138193" y="878253"/>
                  <a:pt x="1161929" y="844626"/>
                  <a:pt x="1161771" y="816163"/>
                </a:cubicBezTo>
                <a:cubicBezTo>
                  <a:pt x="1161573" y="779351"/>
                  <a:pt x="1161771" y="735637"/>
                  <a:pt x="1161771" y="735637"/>
                </a:cubicBezTo>
                <a:cubicBezTo>
                  <a:pt x="1161771" y="723611"/>
                  <a:pt x="1168595" y="716391"/>
                  <a:pt x="1179019" y="716391"/>
                </a:cubicBezTo>
                <a:cubicBezTo>
                  <a:pt x="1190254" y="716371"/>
                  <a:pt x="1196663" y="723591"/>
                  <a:pt x="1196663" y="735617"/>
                </a:cubicBezTo>
                <a:lnTo>
                  <a:pt x="1196663" y="894809"/>
                </a:lnTo>
                <a:cubicBezTo>
                  <a:pt x="1196663" y="954149"/>
                  <a:pt x="1160169" y="989853"/>
                  <a:pt x="1100413" y="989853"/>
                </a:cubicBezTo>
                <a:cubicBezTo>
                  <a:pt x="1064729" y="989853"/>
                  <a:pt x="1035454" y="979824"/>
                  <a:pt x="1019413" y="958976"/>
                </a:cubicBezTo>
                <a:cubicBezTo>
                  <a:pt x="1017415" y="956167"/>
                  <a:pt x="1015793" y="952152"/>
                  <a:pt x="1015793" y="947740"/>
                </a:cubicBezTo>
                <a:cubicBezTo>
                  <a:pt x="1015793" y="938108"/>
                  <a:pt x="1022617" y="930907"/>
                  <a:pt x="1033041" y="930907"/>
                </a:cubicBezTo>
                <a:cubicBezTo>
                  <a:pt x="1038659" y="930907"/>
                  <a:pt x="1041863" y="932905"/>
                  <a:pt x="1045879" y="936921"/>
                </a:cubicBezTo>
                <a:cubicBezTo>
                  <a:pt x="1059112" y="950154"/>
                  <a:pt x="1075945" y="957373"/>
                  <a:pt x="1099621" y="957373"/>
                </a:cubicBezTo>
                <a:cubicBezTo>
                  <a:pt x="1138529" y="957373"/>
                  <a:pt x="1161771" y="934112"/>
                  <a:pt x="1161771" y="896431"/>
                </a:cubicBezTo>
                <a:lnTo>
                  <a:pt x="1161771" y="881576"/>
                </a:lnTo>
                <a:lnTo>
                  <a:pt x="1160960" y="881576"/>
                </a:lnTo>
                <a:cubicBezTo>
                  <a:pt x="1146520" y="901217"/>
                  <a:pt x="1127215" y="910475"/>
                  <a:pt x="1097149" y="910475"/>
                </a:cubicBezTo>
                <a:cubicBezTo>
                  <a:pt x="1044217" y="910475"/>
                  <a:pt x="1015338" y="879202"/>
                  <a:pt x="1015338" y="821048"/>
                </a:cubicBezTo>
                <a:lnTo>
                  <a:pt x="1015338" y="735637"/>
                </a:lnTo>
                <a:cubicBezTo>
                  <a:pt x="1015338" y="723611"/>
                  <a:pt x="1022162" y="716391"/>
                  <a:pt x="1032982" y="716391"/>
                </a:cubicBezTo>
                <a:close/>
                <a:moveTo>
                  <a:pt x="830887" y="712416"/>
                </a:moveTo>
                <a:cubicBezTo>
                  <a:pt x="842123" y="712416"/>
                  <a:pt x="848531" y="719636"/>
                  <a:pt x="848531" y="731662"/>
                </a:cubicBezTo>
                <a:lnTo>
                  <a:pt x="848531" y="890062"/>
                </a:lnTo>
                <a:cubicBezTo>
                  <a:pt x="848531" y="901693"/>
                  <a:pt x="842123" y="908912"/>
                  <a:pt x="830887" y="908912"/>
                </a:cubicBezTo>
                <a:cubicBezTo>
                  <a:pt x="820068" y="908912"/>
                  <a:pt x="813639" y="901693"/>
                  <a:pt x="813639" y="890062"/>
                </a:cubicBezTo>
                <a:lnTo>
                  <a:pt x="813639" y="731662"/>
                </a:lnTo>
                <a:cubicBezTo>
                  <a:pt x="813639" y="719636"/>
                  <a:pt x="820048" y="712416"/>
                  <a:pt x="830887" y="712416"/>
                </a:cubicBezTo>
                <a:close/>
                <a:moveTo>
                  <a:pt x="684514" y="710042"/>
                </a:moveTo>
                <a:cubicBezTo>
                  <a:pt x="738257" y="710022"/>
                  <a:pt x="767116" y="741295"/>
                  <a:pt x="767116" y="799449"/>
                </a:cubicBezTo>
                <a:lnTo>
                  <a:pt x="767116" y="890082"/>
                </a:lnTo>
                <a:cubicBezTo>
                  <a:pt x="767116" y="901712"/>
                  <a:pt x="760292" y="908932"/>
                  <a:pt x="749472" y="908932"/>
                </a:cubicBezTo>
                <a:cubicBezTo>
                  <a:pt x="738652" y="908932"/>
                  <a:pt x="732224" y="901712"/>
                  <a:pt x="732224" y="890082"/>
                </a:cubicBezTo>
                <a:lnTo>
                  <a:pt x="732224" y="803068"/>
                </a:lnTo>
                <a:cubicBezTo>
                  <a:pt x="732224" y="763370"/>
                  <a:pt x="712978" y="742521"/>
                  <a:pt x="676088" y="742521"/>
                </a:cubicBezTo>
                <a:cubicBezTo>
                  <a:pt x="638802" y="742521"/>
                  <a:pt x="615540" y="768176"/>
                  <a:pt x="615540" y="810288"/>
                </a:cubicBezTo>
                <a:lnTo>
                  <a:pt x="615540" y="890082"/>
                </a:lnTo>
                <a:cubicBezTo>
                  <a:pt x="615540" y="901712"/>
                  <a:pt x="609132" y="908932"/>
                  <a:pt x="597896" y="908932"/>
                </a:cubicBezTo>
                <a:cubicBezTo>
                  <a:pt x="587077" y="908932"/>
                  <a:pt x="580648" y="901712"/>
                  <a:pt x="580648" y="890082"/>
                </a:cubicBezTo>
                <a:lnTo>
                  <a:pt x="580648" y="731286"/>
                </a:lnTo>
                <a:cubicBezTo>
                  <a:pt x="580648" y="719655"/>
                  <a:pt x="587057" y="712435"/>
                  <a:pt x="597896" y="712435"/>
                </a:cubicBezTo>
                <a:cubicBezTo>
                  <a:pt x="609132" y="712435"/>
                  <a:pt x="615540" y="719655"/>
                  <a:pt x="615540" y="731286"/>
                </a:cubicBezTo>
                <a:lnTo>
                  <a:pt x="615540" y="740919"/>
                </a:lnTo>
                <a:lnTo>
                  <a:pt x="616351" y="740919"/>
                </a:lnTo>
                <a:cubicBezTo>
                  <a:pt x="630791" y="721277"/>
                  <a:pt x="654052" y="710042"/>
                  <a:pt x="684514" y="710042"/>
                </a:cubicBezTo>
                <a:close/>
                <a:moveTo>
                  <a:pt x="101848" y="710042"/>
                </a:moveTo>
                <a:cubicBezTo>
                  <a:pt x="158380" y="710042"/>
                  <a:pt x="200097" y="750137"/>
                  <a:pt x="200097" y="801466"/>
                </a:cubicBezTo>
                <a:lnTo>
                  <a:pt x="200097" y="802257"/>
                </a:lnTo>
                <a:cubicBezTo>
                  <a:pt x="200097" y="816282"/>
                  <a:pt x="191670" y="824312"/>
                  <a:pt x="177646" y="824312"/>
                </a:cubicBezTo>
                <a:lnTo>
                  <a:pt x="36890" y="824312"/>
                </a:lnTo>
                <a:cubicBezTo>
                  <a:pt x="42508" y="857187"/>
                  <a:pt x="67371" y="878846"/>
                  <a:pt x="103866" y="878846"/>
                </a:cubicBezTo>
                <a:cubicBezTo>
                  <a:pt x="127523" y="878846"/>
                  <a:pt x="145978" y="869629"/>
                  <a:pt x="157609" y="855981"/>
                </a:cubicBezTo>
                <a:cubicBezTo>
                  <a:pt x="161209" y="851965"/>
                  <a:pt x="165620" y="849572"/>
                  <a:pt x="171237" y="849572"/>
                </a:cubicBezTo>
                <a:cubicBezTo>
                  <a:pt x="181266" y="849572"/>
                  <a:pt x="188070" y="856396"/>
                  <a:pt x="188070" y="866009"/>
                </a:cubicBezTo>
                <a:cubicBezTo>
                  <a:pt x="188070" y="869609"/>
                  <a:pt x="186864" y="873229"/>
                  <a:pt x="184470" y="876433"/>
                </a:cubicBezTo>
                <a:cubicBezTo>
                  <a:pt x="166431" y="898093"/>
                  <a:pt x="137947" y="911326"/>
                  <a:pt x="103866" y="911326"/>
                </a:cubicBezTo>
                <a:cubicBezTo>
                  <a:pt x="41301" y="911326"/>
                  <a:pt x="0" y="870816"/>
                  <a:pt x="0" y="810684"/>
                </a:cubicBezTo>
                <a:cubicBezTo>
                  <a:pt x="0" y="750928"/>
                  <a:pt x="41301" y="710042"/>
                  <a:pt x="101848" y="710042"/>
                </a:cubicBezTo>
                <a:close/>
                <a:moveTo>
                  <a:pt x="331635" y="709963"/>
                </a:moveTo>
                <a:cubicBezTo>
                  <a:pt x="360098" y="709963"/>
                  <a:pt x="380551" y="721594"/>
                  <a:pt x="391786" y="743253"/>
                </a:cubicBezTo>
                <a:lnTo>
                  <a:pt x="392597" y="743253"/>
                </a:lnTo>
                <a:cubicBezTo>
                  <a:pt x="405830" y="722009"/>
                  <a:pt x="428696" y="709963"/>
                  <a:pt x="460364" y="709963"/>
                </a:cubicBezTo>
                <a:cubicBezTo>
                  <a:pt x="509676" y="710022"/>
                  <a:pt x="534144" y="739693"/>
                  <a:pt x="534144" y="795433"/>
                </a:cubicBezTo>
                <a:lnTo>
                  <a:pt x="534144" y="890062"/>
                </a:lnTo>
                <a:cubicBezTo>
                  <a:pt x="534144" y="901693"/>
                  <a:pt x="527736" y="908912"/>
                  <a:pt x="516896" y="908912"/>
                </a:cubicBezTo>
                <a:cubicBezTo>
                  <a:pt x="505661" y="908912"/>
                  <a:pt x="499252" y="901693"/>
                  <a:pt x="499252" y="890062"/>
                </a:cubicBezTo>
                <a:lnTo>
                  <a:pt x="499252" y="799429"/>
                </a:lnTo>
                <a:cubicBezTo>
                  <a:pt x="499252" y="762143"/>
                  <a:pt x="483606" y="742482"/>
                  <a:pt x="453936" y="742482"/>
                </a:cubicBezTo>
                <a:cubicBezTo>
                  <a:pt x="423059" y="742482"/>
                  <a:pt x="404208" y="766534"/>
                  <a:pt x="404208" y="805838"/>
                </a:cubicBezTo>
                <a:lnTo>
                  <a:pt x="404208" y="890042"/>
                </a:lnTo>
                <a:cubicBezTo>
                  <a:pt x="404208" y="901673"/>
                  <a:pt x="397799" y="908893"/>
                  <a:pt x="386564" y="908893"/>
                </a:cubicBezTo>
                <a:cubicBezTo>
                  <a:pt x="376140" y="908893"/>
                  <a:pt x="369316" y="901673"/>
                  <a:pt x="369316" y="890042"/>
                </a:cubicBezTo>
                <a:lnTo>
                  <a:pt x="369316" y="799409"/>
                </a:lnTo>
                <a:cubicBezTo>
                  <a:pt x="369316" y="762123"/>
                  <a:pt x="353670" y="742462"/>
                  <a:pt x="323604" y="742462"/>
                </a:cubicBezTo>
                <a:cubicBezTo>
                  <a:pt x="292727" y="742462"/>
                  <a:pt x="273876" y="766515"/>
                  <a:pt x="273876" y="805818"/>
                </a:cubicBezTo>
                <a:lnTo>
                  <a:pt x="273876" y="890022"/>
                </a:lnTo>
                <a:cubicBezTo>
                  <a:pt x="273876" y="901653"/>
                  <a:pt x="267468" y="908873"/>
                  <a:pt x="256232" y="908873"/>
                </a:cubicBezTo>
                <a:cubicBezTo>
                  <a:pt x="245413" y="908873"/>
                  <a:pt x="238984" y="901653"/>
                  <a:pt x="238984" y="890022"/>
                </a:cubicBezTo>
                <a:lnTo>
                  <a:pt x="238984" y="731622"/>
                </a:lnTo>
                <a:cubicBezTo>
                  <a:pt x="238984" y="719596"/>
                  <a:pt x="245393" y="712376"/>
                  <a:pt x="256232" y="712376"/>
                </a:cubicBezTo>
                <a:cubicBezTo>
                  <a:pt x="267468" y="712376"/>
                  <a:pt x="273876" y="719596"/>
                  <a:pt x="273876" y="731622"/>
                </a:cubicBezTo>
                <a:lnTo>
                  <a:pt x="273876" y="736429"/>
                </a:lnTo>
                <a:lnTo>
                  <a:pt x="274687" y="736429"/>
                </a:lnTo>
                <a:cubicBezTo>
                  <a:pt x="287109" y="719181"/>
                  <a:pt x="307166" y="709963"/>
                  <a:pt x="331635" y="709963"/>
                </a:cubicBezTo>
                <a:close/>
                <a:moveTo>
                  <a:pt x="830887" y="638952"/>
                </a:moveTo>
                <a:cubicBezTo>
                  <a:pt x="844516" y="638952"/>
                  <a:pt x="852942" y="648170"/>
                  <a:pt x="852942" y="661007"/>
                </a:cubicBezTo>
                <a:cubicBezTo>
                  <a:pt x="852942" y="673844"/>
                  <a:pt x="844516" y="683062"/>
                  <a:pt x="830887" y="683062"/>
                </a:cubicBezTo>
                <a:cubicBezTo>
                  <a:pt x="817654" y="683062"/>
                  <a:pt x="809228" y="673844"/>
                  <a:pt x="809228" y="661007"/>
                </a:cubicBezTo>
                <a:cubicBezTo>
                  <a:pt x="809228" y="648170"/>
                  <a:pt x="817654" y="638952"/>
                  <a:pt x="830887" y="638952"/>
                </a:cubicBezTo>
                <a:close/>
                <a:moveTo>
                  <a:pt x="972435" y="620992"/>
                </a:moveTo>
                <a:cubicBezTo>
                  <a:pt x="1002520" y="620992"/>
                  <a:pt x="1025367" y="633018"/>
                  <a:pt x="1036997" y="654282"/>
                </a:cubicBezTo>
                <a:cubicBezTo>
                  <a:pt x="1038599" y="657486"/>
                  <a:pt x="1039410" y="660295"/>
                  <a:pt x="1039410" y="663915"/>
                </a:cubicBezTo>
                <a:cubicBezTo>
                  <a:pt x="1039410" y="673944"/>
                  <a:pt x="1032586" y="680352"/>
                  <a:pt x="1023369" y="680352"/>
                </a:cubicBezTo>
                <a:cubicBezTo>
                  <a:pt x="1017356" y="680352"/>
                  <a:pt x="1012134" y="677544"/>
                  <a:pt x="1009325" y="672737"/>
                </a:cubicBezTo>
                <a:cubicBezTo>
                  <a:pt x="1002501" y="661502"/>
                  <a:pt x="990870" y="653491"/>
                  <a:pt x="974432" y="653491"/>
                </a:cubicBezTo>
                <a:cubicBezTo>
                  <a:pt x="949589" y="653471"/>
                  <a:pt x="934753" y="669117"/>
                  <a:pt x="934753" y="695979"/>
                </a:cubicBezTo>
                <a:lnTo>
                  <a:pt x="934753" y="714829"/>
                </a:lnTo>
                <a:lnTo>
                  <a:pt x="965057" y="714829"/>
                </a:lnTo>
                <a:cubicBezTo>
                  <a:pt x="975876" y="714829"/>
                  <a:pt x="982701" y="721238"/>
                  <a:pt x="982701" y="731267"/>
                </a:cubicBezTo>
                <a:cubicBezTo>
                  <a:pt x="982701" y="741295"/>
                  <a:pt x="975876" y="747309"/>
                  <a:pt x="965057" y="747309"/>
                </a:cubicBezTo>
                <a:lnTo>
                  <a:pt x="934753" y="747309"/>
                </a:lnTo>
                <a:lnTo>
                  <a:pt x="934753" y="890062"/>
                </a:lnTo>
                <a:cubicBezTo>
                  <a:pt x="934753" y="901693"/>
                  <a:pt x="928345" y="908913"/>
                  <a:pt x="917109" y="908913"/>
                </a:cubicBezTo>
                <a:cubicBezTo>
                  <a:pt x="906290" y="908913"/>
                  <a:pt x="899861" y="901693"/>
                  <a:pt x="899861" y="890062"/>
                </a:cubicBezTo>
                <a:lnTo>
                  <a:pt x="899861" y="697185"/>
                </a:lnTo>
                <a:cubicBezTo>
                  <a:pt x="899861" y="649476"/>
                  <a:pt x="926723" y="620992"/>
                  <a:pt x="972435" y="620992"/>
                </a:cubicBezTo>
                <a:close/>
                <a:moveTo>
                  <a:pt x="57204" y="417374"/>
                </a:moveTo>
                <a:lnTo>
                  <a:pt x="478522" y="417374"/>
                </a:lnTo>
                <a:cubicBezTo>
                  <a:pt x="509656" y="417374"/>
                  <a:pt x="534896" y="442614"/>
                  <a:pt x="534896" y="473748"/>
                </a:cubicBezTo>
                <a:cubicBezTo>
                  <a:pt x="534896" y="504882"/>
                  <a:pt x="509656" y="530121"/>
                  <a:pt x="478522" y="530121"/>
                </a:cubicBezTo>
                <a:lnTo>
                  <a:pt x="57204" y="530121"/>
                </a:lnTo>
                <a:cubicBezTo>
                  <a:pt x="26070" y="530121"/>
                  <a:pt x="830" y="504882"/>
                  <a:pt x="830" y="473748"/>
                </a:cubicBezTo>
                <a:cubicBezTo>
                  <a:pt x="830" y="442614"/>
                  <a:pt x="26070" y="417374"/>
                  <a:pt x="57204" y="417374"/>
                </a:cubicBezTo>
                <a:close/>
                <a:moveTo>
                  <a:pt x="57204" y="210671"/>
                </a:moveTo>
                <a:lnTo>
                  <a:pt x="359841" y="210671"/>
                </a:lnTo>
                <a:cubicBezTo>
                  <a:pt x="390975" y="210671"/>
                  <a:pt x="416215" y="235911"/>
                  <a:pt x="416215" y="267045"/>
                </a:cubicBezTo>
                <a:cubicBezTo>
                  <a:pt x="416215" y="298179"/>
                  <a:pt x="390975" y="323418"/>
                  <a:pt x="359841" y="323418"/>
                </a:cubicBezTo>
                <a:lnTo>
                  <a:pt x="57204" y="323418"/>
                </a:lnTo>
                <a:cubicBezTo>
                  <a:pt x="26070" y="323418"/>
                  <a:pt x="830" y="298179"/>
                  <a:pt x="830" y="267045"/>
                </a:cubicBezTo>
                <a:cubicBezTo>
                  <a:pt x="830" y="235911"/>
                  <a:pt x="26070" y="210671"/>
                  <a:pt x="57204" y="210671"/>
                </a:cubicBezTo>
                <a:close/>
                <a:moveTo>
                  <a:pt x="934536" y="15895"/>
                </a:moveTo>
                <a:cubicBezTo>
                  <a:pt x="965670" y="15895"/>
                  <a:pt x="990909" y="41135"/>
                  <a:pt x="990909" y="72269"/>
                </a:cubicBezTo>
                <a:lnTo>
                  <a:pt x="990909" y="374906"/>
                </a:lnTo>
                <a:cubicBezTo>
                  <a:pt x="990909" y="406040"/>
                  <a:pt x="965670" y="431280"/>
                  <a:pt x="934536" y="431280"/>
                </a:cubicBezTo>
                <a:cubicBezTo>
                  <a:pt x="903402" y="431280"/>
                  <a:pt x="878162" y="406040"/>
                  <a:pt x="878162" y="374906"/>
                </a:cubicBezTo>
                <a:lnTo>
                  <a:pt x="878162" y="72269"/>
                </a:lnTo>
                <a:cubicBezTo>
                  <a:pt x="878162" y="41135"/>
                  <a:pt x="903402" y="15895"/>
                  <a:pt x="934536" y="15895"/>
                </a:cubicBezTo>
                <a:close/>
                <a:moveTo>
                  <a:pt x="88872" y="3967"/>
                </a:moveTo>
                <a:lnTo>
                  <a:pt x="475853" y="3967"/>
                </a:lnTo>
                <a:cubicBezTo>
                  <a:pt x="507382" y="3967"/>
                  <a:pt x="534006" y="28040"/>
                  <a:pt x="534877" y="58778"/>
                </a:cubicBezTo>
                <a:cubicBezTo>
                  <a:pt x="535767" y="90624"/>
                  <a:pt x="509538" y="116734"/>
                  <a:pt x="477059" y="116734"/>
                </a:cubicBezTo>
                <a:lnTo>
                  <a:pt x="44762" y="116734"/>
                </a:lnTo>
                <a:cubicBezTo>
                  <a:pt x="30323" y="116734"/>
                  <a:pt x="17130" y="111571"/>
                  <a:pt x="7002" y="103046"/>
                </a:cubicBezTo>
                <a:cubicBezTo>
                  <a:pt x="-950" y="96360"/>
                  <a:pt x="-1207" y="84393"/>
                  <a:pt x="6231" y="77154"/>
                </a:cubicBezTo>
                <a:lnTo>
                  <a:pt x="75956" y="9189"/>
                </a:lnTo>
                <a:cubicBezTo>
                  <a:pt x="79378" y="5846"/>
                  <a:pt x="84026" y="3967"/>
                  <a:pt x="88872" y="3967"/>
                </a:cubicBezTo>
                <a:close/>
                <a:moveTo>
                  <a:pt x="727754" y="11"/>
                </a:moveTo>
                <a:cubicBezTo>
                  <a:pt x="758888" y="11"/>
                  <a:pt x="784127" y="25251"/>
                  <a:pt x="784127" y="56385"/>
                </a:cubicBezTo>
                <a:lnTo>
                  <a:pt x="784127" y="477703"/>
                </a:lnTo>
                <a:cubicBezTo>
                  <a:pt x="784127" y="508837"/>
                  <a:pt x="758888" y="534077"/>
                  <a:pt x="727754" y="534077"/>
                </a:cubicBezTo>
                <a:cubicBezTo>
                  <a:pt x="696620" y="534077"/>
                  <a:pt x="671380" y="508837"/>
                  <a:pt x="671380" y="477703"/>
                </a:cubicBezTo>
                <a:lnTo>
                  <a:pt x="671380" y="56385"/>
                </a:lnTo>
                <a:cubicBezTo>
                  <a:pt x="671380" y="25251"/>
                  <a:pt x="696620" y="11"/>
                  <a:pt x="727754" y="11"/>
                </a:cubicBezTo>
                <a:close/>
                <a:moveTo>
                  <a:pt x="1111332" y="7"/>
                </a:moveTo>
                <a:cubicBezTo>
                  <a:pt x="1116064" y="-122"/>
                  <a:pt x="1120866" y="1673"/>
                  <a:pt x="1124485" y="5392"/>
                </a:cubicBezTo>
                <a:lnTo>
                  <a:pt x="1192450" y="75117"/>
                </a:lnTo>
                <a:cubicBezTo>
                  <a:pt x="1195793" y="78539"/>
                  <a:pt x="1197672" y="83187"/>
                  <a:pt x="1197672" y="88033"/>
                </a:cubicBezTo>
                <a:lnTo>
                  <a:pt x="1197672" y="475014"/>
                </a:lnTo>
                <a:cubicBezTo>
                  <a:pt x="1197672" y="506543"/>
                  <a:pt x="1173580" y="533187"/>
                  <a:pt x="1142861" y="534038"/>
                </a:cubicBezTo>
                <a:cubicBezTo>
                  <a:pt x="1111015" y="534928"/>
                  <a:pt x="1084905" y="508699"/>
                  <a:pt x="1084905" y="476220"/>
                </a:cubicBezTo>
                <a:lnTo>
                  <a:pt x="1084905" y="43923"/>
                </a:lnTo>
                <a:cubicBezTo>
                  <a:pt x="1084905" y="29484"/>
                  <a:pt x="1090068" y="16291"/>
                  <a:pt x="1098593" y="6163"/>
                </a:cubicBezTo>
                <a:cubicBezTo>
                  <a:pt x="1101936" y="2187"/>
                  <a:pt x="1106600" y="135"/>
                  <a:pt x="1111332" y="7"/>
                </a:cubicBezTo>
                <a:close/>
              </a:path>
            </a:pathLst>
          </a:custGeom>
          <a:solidFill>
            <a:schemeClr val="tx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1E4FAAA0-B47C-F776-1E05-2B32F0049079}"/>
              </a:ext>
            </a:extLst>
          </p:cNvPr>
          <p:cNvSpPr/>
          <p:nvPr userDrawn="1"/>
        </p:nvSpPr>
        <p:spPr>
          <a:xfrm rot="5400000" flipH="1">
            <a:off x="5965166" y="5416560"/>
            <a:ext cx="261669" cy="169561"/>
          </a:xfrm>
          <a:custGeom>
            <a:avLst/>
            <a:gdLst>
              <a:gd name="connsiteX0" fmla="*/ 709464 w 2189714"/>
              <a:gd name="connsiteY0" fmla="*/ 0 h 1418929"/>
              <a:gd name="connsiteX1" fmla="*/ 0 w 2189714"/>
              <a:gd name="connsiteY1" fmla="*/ 709464 h 1418929"/>
              <a:gd name="connsiteX2" fmla="*/ 709464 w 2189714"/>
              <a:gd name="connsiteY2" fmla="*/ 1418929 h 1418929"/>
              <a:gd name="connsiteX3" fmla="*/ 833621 w 2189714"/>
              <a:gd name="connsiteY3" fmla="*/ 1294773 h 1418929"/>
              <a:gd name="connsiteX4" fmla="*/ 336995 w 2189714"/>
              <a:gd name="connsiteY4" fmla="*/ 798147 h 1418929"/>
              <a:gd name="connsiteX5" fmla="*/ 1633818 w 2189714"/>
              <a:gd name="connsiteY5" fmla="*/ 798147 h 1418929"/>
              <a:gd name="connsiteX6" fmla="*/ 1773661 w 2189714"/>
              <a:gd name="connsiteY6" fmla="*/ 798147 h 1418929"/>
              <a:gd name="connsiteX7" fmla="*/ 2189714 w 2189714"/>
              <a:gd name="connsiteY7" fmla="*/ 798147 h 1418929"/>
              <a:gd name="connsiteX8" fmla="*/ 2189714 w 2189714"/>
              <a:gd name="connsiteY8" fmla="*/ 620781 h 1418929"/>
              <a:gd name="connsiteX9" fmla="*/ 1773661 w 2189714"/>
              <a:gd name="connsiteY9" fmla="*/ 620781 h 1418929"/>
              <a:gd name="connsiteX10" fmla="*/ 1633818 w 2189714"/>
              <a:gd name="connsiteY10" fmla="*/ 620781 h 1418929"/>
              <a:gd name="connsiteX11" fmla="*/ 336995 w 2189714"/>
              <a:gd name="connsiteY11" fmla="*/ 620781 h 1418929"/>
              <a:gd name="connsiteX12" fmla="*/ 833621 w 2189714"/>
              <a:gd name="connsiteY12" fmla="*/ 124156 h 141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89714" h="1418929">
                <a:moveTo>
                  <a:pt x="709464" y="0"/>
                </a:moveTo>
                <a:lnTo>
                  <a:pt x="0" y="709464"/>
                </a:lnTo>
                <a:lnTo>
                  <a:pt x="709464" y="1418929"/>
                </a:lnTo>
                <a:lnTo>
                  <a:pt x="833621" y="1294773"/>
                </a:lnTo>
                <a:lnTo>
                  <a:pt x="336995" y="798147"/>
                </a:lnTo>
                <a:lnTo>
                  <a:pt x="1633818" y="798147"/>
                </a:lnTo>
                <a:lnTo>
                  <a:pt x="1773661" y="798147"/>
                </a:lnTo>
                <a:lnTo>
                  <a:pt x="2189714" y="798147"/>
                </a:lnTo>
                <a:lnTo>
                  <a:pt x="2189714" y="620781"/>
                </a:lnTo>
                <a:lnTo>
                  <a:pt x="1773661" y="620781"/>
                </a:lnTo>
                <a:lnTo>
                  <a:pt x="1633818" y="620781"/>
                </a:lnTo>
                <a:lnTo>
                  <a:pt x="336995" y="620781"/>
                </a:lnTo>
                <a:lnTo>
                  <a:pt x="833621" y="124156"/>
                </a:lnTo>
                <a:close/>
              </a:path>
            </a:pathLst>
          </a:custGeom>
          <a:solidFill>
            <a:schemeClr val="accent1"/>
          </a:solidFill>
          <a:ln w="88583" cap="flat">
            <a:noFill/>
            <a:prstDash val="solid"/>
            <a:miter/>
          </a:ln>
        </p:spPr>
        <p:txBody>
          <a:bodyPr rtlCol="0" anchor="ctr"/>
          <a:lstStyle/>
          <a:p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42692079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ihandform: Form 16">
            <a:extLst>
              <a:ext uri="{FF2B5EF4-FFF2-40B4-BE49-F238E27FC236}">
                <a16:creationId xmlns:a16="http://schemas.microsoft.com/office/drawing/2014/main" id="{0E594F91-025A-09C1-F2A6-915BFE9064DF}"/>
              </a:ext>
            </a:extLst>
          </p:cNvPr>
          <p:cNvSpPr/>
          <p:nvPr userDrawn="1"/>
        </p:nvSpPr>
        <p:spPr>
          <a:xfrm>
            <a:off x="5829324" y="778518"/>
            <a:ext cx="533353" cy="440806"/>
          </a:xfrm>
          <a:custGeom>
            <a:avLst/>
            <a:gdLst>
              <a:gd name="connsiteX0" fmla="*/ 101848 w 1197672"/>
              <a:gd name="connsiteY0" fmla="*/ 742501 h 989853"/>
              <a:gd name="connsiteX1" fmla="*/ 37701 w 1197672"/>
              <a:gd name="connsiteY1" fmla="*/ 793020 h 989853"/>
              <a:gd name="connsiteX2" fmla="*/ 166015 w 1197672"/>
              <a:gd name="connsiteY2" fmla="*/ 793020 h 989853"/>
              <a:gd name="connsiteX3" fmla="*/ 101848 w 1197672"/>
              <a:gd name="connsiteY3" fmla="*/ 742501 h 989853"/>
              <a:gd name="connsiteX4" fmla="*/ 1032982 w 1197672"/>
              <a:gd name="connsiteY4" fmla="*/ 716391 h 989853"/>
              <a:gd name="connsiteX5" fmla="*/ 1050230 w 1197672"/>
              <a:gd name="connsiteY5" fmla="*/ 735637 h 989853"/>
              <a:gd name="connsiteX6" fmla="*/ 1050230 w 1197672"/>
              <a:gd name="connsiteY6" fmla="*/ 817448 h 989853"/>
              <a:gd name="connsiteX7" fmla="*/ 1105575 w 1197672"/>
              <a:gd name="connsiteY7" fmla="*/ 877995 h 989853"/>
              <a:gd name="connsiteX8" fmla="*/ 1161771 w 1197672"/>
              <a:gd name="connsiteY8" fmla="*/ 816163 h 989853"/>
              <a:gd name="connsiteX9" fmla="*/ 1161771 w 1197672"/>
              <a:gd name="connsiteY9" fmla="*/ 735637 h 989853"/>
              <a:gd name="connsiteX10" fmla="*/ 1179019 w 1197672"/>
              <a:gd name="connsiteY10" fmla="*/ 716391 h 989853"/>
              <a:gd name="connsiteX11" fmla="*/ 1196663 w 1197672"/>
              <a:gd name="connsiteY11" fmla="*/ 735617 h 989853"/>
              <a:gd name="connsiteX12" fmla="*/ 1196663 w 1197672"/>
              <a:gd name="connsiteY12" fmla="*/ 894809 h 989853"/>
              <a:gd name="connsiteX13" fmla="*/ 1100413 w 1197672"/>
              <a:gd name="connsiteY13" fmla="*/ 989853 h 989853"/>
              <a:gd name="connsiteX14" fmla="*/ 1019413 w 1197672"/>
              <a:gd name="connsiteY14" fmla="*/ 958976 h 989853"/>
              <a:gd name="connsiteX15" fmla="*/ 1015793 w 1197672"/>
              <a:gd name="connsiteY15" fmla="*/ 947740 h 989853"/>
              <a:gd name="connsiteX16" fmla="*/ 1033041 w 1197672"/>
              <a:gd name="connsiteY16" fmla="*/ 930907 h 989853"/>
              <a:gd name="connsiteX17" fmla="*/ 1045879 w 1197672"/>
              <a:gd name="connsiteY17" fmla="*/ 936921 h 989853"/>
              <a:gd name="connsiteX18" fmla="*/ 1099621 w 1197672"/>
              <a:gd name="connsiteY18" fmla="*/ 957373 h 989853"/>
              <a:gd name="connsiteX19" fmla="*/ 1161771 w 1197672"/>
              <a:gd name="connsiteY19" fmla="*/ 896431 h 989853"/>
              <a:gd name="connsiteX20" fmla="*/ 1161771 w 1197672"/>
              <a:gd name="connsiteY20" fmla="*/ 881576 h 989853"/>
              <a:gd name="connsiteX21" fmla="*/ 1160960 w 1197672"/>
              <a:gd name="connsiteY21" fmla="*/ 881576 h 989853"/>
              <a:gd name="connsiteX22" fmla="*/ 1097149 w 1197672"/>
              <a:gd name="connsiteY22" fmla="*/ 910475 h 989853"/>
              <a:gd name="connsiteX23" fmla="*/ 1015338 w 1197672"/>
              <a:gd name="connsiteY23" fmla="*/ 821048 h 989853"/>
              <a:gd name="connsiteX24" fmla="*/ 1015338 w 1197672"/>
              <a:gd name="connsiteY24" fmla="*/ 735637 h 989853"/>
              <a:gd name="connsiteX25" fmla="*/ 1032982 w 1197672"/>
              <a:gd name="connsiteY25" fmla="*/ 716391 h 989853"/>
              <a:gd name="connsiteX26" fmla="*/ 830887 w 1197672"/>
              <a:gd name="connsiteY26" fmla="*/ 712416 h 989853"/>
              <a:gd name="connsiteX27" fmla="*/ 848531 w 1197672"/>
              <a:gd name="connsiteY27" fmla="*/ 731662 h 989853"/>
              <a:gd name="connsiteX28" fmla="*/ 848531 w 1197672"/>
              <a:gd name="connsiteY28" fmla="*/ 890062 h 989853"/>
              <a:gd name="connsiteX29" fmla="*/ 830887 w 1197672"/>
              <a:gd name="connsiteY29" fmla="*/ 908912 h 989853"/>
              <a:gd name="connsiteX30" fmla="*/ 813639 w 1197672"/>
              <a:gd name="connsiteY30" fmla="*/ 890062 h 989853"/>
              <a:gd name="connsiteX31" fmla="*/ 813639 w 1197672"/>
              <a:gd name="connsiteY31" fmla="*/ 731662 h 989853"/>
              <a:gd name="connsiteX32" fmla="*/ 830887 w 1197672"/>
              <a:gd name="connsiteY32" fmla="*/ 712416 h 989853"/>
              <a:gd name="connsiteX33" fmla="*/ 684514 w 1197672"/>
              <a:gd name="connsiteY33" fmla="*/ 710042 h 989853"/>
              <a:gd name="connsiteX34" fmla="*/ 767116 w 1197672"/>
              <a:gd name="connsiteY34" fmla="*/ 799449 h 989853"/>
              <a:gd name="connsiteX35" fmla="*/ 767116 w 1197672"/>
              <a:gd name="connsiteY35" fmla="*/ 890082 h 989853"/>
              <a:gd name="connsiteX36" fmla="*/ 749472 w 1197672"/>
              <a:gd name="connsiteY36" fmla="*/ 908932 h 989853"/>
              <a:gd name="connsiteX37" fmla="*/ 732224 w 1197672"/>
              <a:gd name="connsiteY37" fmla="*/ 890082 h 989853"/>
              <a:gd name="connsiteX38" fmla="*/ 732224 w 1197672"/>
              <a:gd name="connsiteY38" fmla="*/ 803068 h 989853"/>
              <a:gd name="connsiteX39" fmla="*/ 676088 w 1197672"/>
              <a:gd name="connsiteY39" fmla="*/ 742521 h 989853"/>
              <a:gd name="connsiteX40" fmla="*/ 615540 w 1197672"/>
              <a:gd name="connsiteY40" fmla="*/ 810288 h 989853"/>
              <a:gd name="connsiteX41" fmla="*/ 615540 w 1197672"/>
              <a:gd name="connsiteY41" fmla="*/ 890082 h 989853"/>
              <a:gd name="connsiteX42" fmla="*/ 597896 w 1197672"/>
              <a:gd name="connsiteY42" fmla="*/ 908932 h 989853"/>
              <a:gd name="connsiteX43" fmla="*/ 580648 w 1197672"/>
              <a:gd name="connsiteY43" fmla="*/ 890082 h 989853"/>
              <a:gd name="connsiteX44" fmla="*/ 580648 w 1197672"/>
              <a:gd name="connsiteY44" fmla="*/ 731286 h 989853"/>
              <a:gd name="connsiteX45" fmla="*/ 597896 w 1197672"/>
              <a:gd name="connsiteY45" fmla="*/ 712435 h 989853"/>
              <a:gd name="connsiteX46" fmla="*/ 615540 w 1197672"/>
              <a:gd name="connsiteY46" fmla="*/ 731286 h 989853"/>
              <a:gd name="connsiteX47" fmla="*/ 615540 w 1197672"/>
              <a:gd name="connsiteY47" fmla="*/ 740919 h 989853"/>
              <a:gd name="connsiteX48" fmla="*/ 616351 w 1197672"/>
              <a:gd name="connsiteY48" fmla="*/ 740919 h 989853"/>
              <a:gd name="connsiteX49" fmla="*/ 684514 w 1197672"/>
              <a:gd name="connsiteY49" fmla="*/ 710042 h 989853"/>
              <a:gd name="connsiteX50" fmla="*/ 101848 w 1197672"/>
              <a:gd name="connsiteY50" fmla="*/ 710042 h 989853"/>
              <a:gd name="connsiteX51" fmla="*/ 200097 w 1197672"/>
              <a:gd name="connsiteY51" fmla="*/ 801466 h 989853"/>
              <a:gd name="connsiteX52" fmla="*/ 200097 w 1197672"/>
              <a:gd name="connsiteY52" fmla="*/ 802257 h 989853"/>
              <a:gd name="connsiteX53" fmla="*/ 177646 w 1197672"/>
              <a:gd name="connsiteY53" fmla="*/ 824312 h 989853"/>
              <a:gd name="connsiteX54" fmla="*/ 36890 w 1197672"/>
              <a:gd name="connsiteY54" fmla="*/ 824312 h 989853"/>
              <a:gd name="connsiteX55" fmla="*/ 103866 w 1197672"/>
              <a:gd name="connsiteY55" fmla="*/ 878846 h 989853"/>
              <a:gd name="connsiteX56" fmla="*/ 157609 w 1197672"/>
              <a:gd name="connsiteY56" fmla="*/ 855981 h 989853"/>
              <a:gd name="connsiteX57" fmla="*/ 171237 w 1197672"/>
              <a:gd name="connsiteY57" fmla="*/ 849572 h 989853"/>
              <a:gd name="connsiteX58" fmla="*/ 188070 w 1197672"/>
              <a:gd name="connsiteY58" fmla="*/ 866009 h 989853"/>
              <a:gd name="connsiteX59" fmla="*/ 184470 w 1197672"/>
              <a:gd name="connsiteY59" fmla="*/ 876433 h 989853"/>
              <a:gd name="connsiteX60" fmla="*/ 103866 w 1197672"/>
              <a:gd name="connsiteY60" fmla="*/ 911326 h 989853"/>
              <a:gd name="connsiteX61" fmla="*/ 0 w 1197672"/>
              <a:gd name="connsiteY61" fmla="*/ 810684 h 989853"/>
              <a:gd name="connsiteX62" fmla="*/ 101848 w 1197672"/>
              <a:gd name="connsiteY62" fmla="*/ 710042 h 989853"/>
              <a:gd name="connsiteX63" fmla="*/ 331635 w 1197672"/>
              <a:gd name="connsiteY63" fmla="*/ 709963 h 989853"/>
              <a:gd name="connsiteX64" fmla="*/ 391786 w 1197672"/>
              <a:gd name="connsiteY64" fmla="*/ 743253 h 989853"/>
              <a:gd name="connsiteX65" fmla="*/ 392597 w 1197672"/>
              <a:gd name="connsiteY65" fmla="*/ 743253 h 989853"/>
              <a:gd name="connsiteX66" fmla="*/ 460364 w 1197672"/>
              <a:gd name="connsiteY66" fmla="*/ 709963 h 989853"/>
              <a:gd name="connsiteX67" fmla="*/ 534144 w 1197672"/>
              <a:gd name="connsiteY67" fmla="*/ 795433 h 989853"/>
              <a:gd name="connsiteX68" fmla="*/ 534144 w 1197672"/>
              <a:gd name="connsiteY68" fmla="*/ 890062 h 989853"/>
              <a:gd name="connsiteX69" fmla="*/ 516896 w 1197672"/>
              <a:gd name="connsiteY69" fmla="*/ 908912 h 989853"/>
              <a:gd name="connsiteX70" fmla="*/ 499252 w 1197672"/>
              <a:gd name="connsiteY70" fmla="*/ 890062 h 989853"/>
              <a:gd name="connsiteX71" fmla="*/ 499252 w 1197672"/>
              <a:gd name="connsiteY71" fmla="*/ 799429 h 989853"/>
              <a:gd name="connsiteX72" fmla="*/ 453936 w 1197672"/>
              <a:gd name="connsiteY72" fmla="*/ 742482 h 989853"/>
              <a:gd name="connsiteX73" fmla="*/ 404208 w 1197672"/>
              <a:gd name="connsiteY73" fmla="*/ 805838 h 989853"/>
              <a:gd name="connsiteX74" fmla="*/ 404208 w 1197672"/>
              <a:gd name="connsiteY74" fmla="*/ 890042 h 989853"/>
              <a:gd name="connsiteX75" fmla="*/ 386564 w 1197672"/>
              <a:gd name="connsiteY75" fmla="*/ 908893 h 989853"/>
              <a:gd name="connsiteX76" fmla="*/ 369316 w 1197672"/>
              <a:gd name="connsiteY76" fmla="*/ 890042 h 989853"/>
              <a:gd name="connsiteX77" fmla="*/ 369316 w 1197672"/>
              <a:gd name="connsiteY77" fmla="*/ 799409 h 989853"/>
              <a:gd name="connsiteX78" fmla="*/ 323604 w 1197672"/>
              <a:gd name="connsiteY78" fmla="*/ 742462 h 989853"/>
              <a:gd name="connsiteX79" fmla="*/ 273876 w 1197672"/>
              <a:gd name="connsiteY79" fmla="*/ 805818 h 989853"/>
              <a:gd name="connsiteX80" fmla="*/ 273876 w 1197672"/>
              <a:gd name="connsiteY80" fmla="*/ 890022 h 989853"/>
              <a:gd name="connsiteX81" fmla="*/ 256232 w 1197672"/>
              <a:gd name="connsiteY81" fmla="*/ 908873 h 989853"/>
              <a:gd name="connsiteX82" fmla="*/ 238984 w 1197672"/>
              <a:gd name="connsiteY82" fmla="*/ 890022 h 989853"/>
              <a:gd name="connsiteX83" fmla="*/ 238984 w 1197672"/>
              <a:gd name="connsiteY83" fmla="*/ 731622 h 989853"/>
              <a:gd name="connsiteX84" fmla="*/ 256232 w 1197672"/>
              <a:gd name="connsiteY84" fmla="*/ 712376 h 989853"/>
              <a:gd name="connsiteX85" fmla="*/ 273876 w 1197672"/>
              <a:gd name="connsiteY85" fmla="*/ 731622 h 989853"/>
              <a:gd name="connsiteX86" fmla="*/ 273876 w 1197672"/>
              <a:gd name="connsiteY86" fmla="*/ 736429 h 989853"/>
              <a:gd name="connsiteX87" fmla="*/ 274687 w 1197672"/>
              <a:gd name="connsiteY87" fmla="*/ 736429 h 989853"/>
              <a:gd name="connsiteX88" fmla="*/ 331635 w 1197672"/>
              <a:gd name="connsiteY88" fmla="*/ 709963 h 989853"/>
              <a:gd name="connsiteX89" fmla="*/ 830887 w 1197672"/>
              <a:gd name="connsiteY89" fmla="*/ 638952 h 989853"/>
              <a:gd name="connsiteX90" fmla="*/ 852942 w 1197672"/>
              <a:gd name="connsiteY90" fmla="*/ 661007 h 989853"/>
              <a:gd name="connsiteX91" fmla="*/ 830887 w 1197672"/>
              <a:gd name="connsiteY91" fmla="*/ 683062 h 989853"/>
              <a:gd name="connsiteX92" fmla="*/ 809228 w 1197672"/>
              <a:gd name="connsiteY92" fmla="*/ 661007 h 989853"/>
              <a:gd name="connsiteX93" fmla="*/ 830887 w 1197672"/>
              <a:gd name="connsiteY93" fmla="*/ 638952 h 989853"/>
              <a:gd name="connsiteX94" fmla="*/ 972435 w 1197672"/>
              <a:gd name="connsiteY94" fmla="*/ 620992 h 989853"/>
              <a:gd name="connsiteX95" fmla="*/ 1036997 w 1197672"/>
              <a:gd name="connsiteY95" fmla="*/ 654282 h 989853"/>
              <a:gd name="connsiteX96" fmla="*/ 1039410 w 1197672"/>
              <a:gd name="connsiteY96" fmla="*/ 663915 h 989853"/>
              <a:gd name="connsiteX97" fmla="*/ 1023369 w 1197672"/>
              <a:gd name="connsiteY97" fmla="*/ 680352 h 989853"/>
              <a:gd name="connsiteX98" fmla="*/ 1009325 w 1197672"/>
              <a:gd name="connsiteY98" fmla="*/ 672737 h 989853"/>
              <a:gd name="connsiteX99" fmla="*/ 974432 w 1197672"/>
              <a:gd name="connsiteY99" fmla="*/ 653491 h 989853"/>
              <a:gd name="connsiteX100" fmla="*/ 934753 w 1197672"/>
              <a:gd name="connsiteY100" fmla="*/ 695979 h 989853"/>
              <a:gd name="connsiteX101" fmla="*/ 934753 w 1197672"/>
              <a:gd name="connsiteY101" fmla="*/ 714829 h 989853"/>
              <a:gd name="connsiteX102" fmla="*/ 965057 w 1197672"/>
              <a:gd name="connsiteY102" fmla="*/ 714829 h 989853"/>
              <a:gd name="connsiteX103" fmla="*/ 982701 w 1197672"/>
              <a:gd name="connsiteY103" fmla="*/ 731267 h 989853"/>
              <a:gd name="connsiteX104" fmla="*/ 965057 w 1197672"/>
              <a:gd name="connsiteY104" fmla="*/ 747309 h 989853"/>
              <a:gd name="connsiteX105" fmla="*/ 934753 w 1197672"/>
              <a:gd name="connsiteY105" fmla="*/ 747309 h 989853"/>
              <a:gd name="connsiteX106" fmla="*/ 934753 w 1197672"/>
              <a:gd name="connsiteY106" fmla="*/ 890062 h 989853"/>
              <a:gd name="connsiteX107" fmla="*/ 917109 w 1197672"/>
              <a:gd name="connsiteY107" fmla="*/ 908913 h 989853"/>
              <a:gd name="connsiteX108" fmla="*/ 899861 w 1197672"/>
              <a:gd name="connsiteY108" fmla="*/ 890062 h 989853"/>
              <a:gd name="connsiteX109" fmla="*/ 899861 w 1197672"/>
              <a:gd name="connsiteY109" fmla="*/ 697185 h 989853"/>
              <a:gd name="connsiteX110" fmla="*/ 972435 w 1197672"/>
              <a:gd name="connsiteY110" fmla="*/ 620992 h 989853"/>
              <a:gd name="connsiteX111" fmla="*/ 57204 w 1197672"/>
              <a:gd name="connsiteY111" fmla="*/ 417374 h 989853"/>
              <a:gd name="connsiteX112" fmla="*/ 478522 w 1197672"/>
              <a:gd name="connsiteY112" fmla="*/ 417374 h 989853"/>
              <a:gd name="connsiteX113" fmla="*/ 534896 w 1197672"/>
              <a:gd name="connsiteY113" fmla="*/ 473748 h 989853"/>
              <a:gd name="connsiteX114" fmla="*/ 478522 w 1197672"/>
              <a:gd name="connsiteY114" fmla="*/ 530121 h 989853"/>
              <a:gd name="connsiteX115" fmla="*/ 57204 w 1197672"/>
              <a:gd name="connsiteY115" fmla="*/ 530121 h 989853"/>
              <a:gd name="connsiteX116" fmla="*/ 830 w 1197672"/>
              <a:gd name="connsiteY116" fmla="*/ 473748 h 989853"/>
              <a:gd name="connsiteX117" fmla="*/ 57204 w 1197672"/>
              <a:gd name="connsiteY117" fmla="*/ 417374 h 989853"/>
              <a:gd name="connsiteX118" fmla="*/ 57204 w 1197672"/>
              <a:gd name="connsiteY118" fmla="*/ 210671 h 989853"/>
              <a:gd name="connsiteX119" fmla="*/ 359841 w 1197672"/>
              <a:gd name="connsiteY119" fmla="*/ 210671 h 989853"/>
              <a:gd name="connsiteX120" fmla="*/ 416215 w 1197672"/>
              <a:gd name="connsiteY120" fmla="*/ 267045 h 989853"/>
              <a:gd name="connsiteX121" fmla="*/ 359841 w 1197672"/>
              <a:gd name="connsiteY121" fmla="*/ 323418 h 989853"/>
              <a:gd name="connsiteX122" fmla="*/ 57204 w 1197672"/>
              <a:gd name="connsiteY122" fmla="*/ 323418 h 989853"/>
              <a:gd name="connsiteX123" fmla="*/ 830 w 1197672"/>
              <a:gd name="connsiteY123" fmla="*/ 267045 h 989853"/>
              <a:gd name="connsiteX124" fmla="*/ 57204 w 1197672"/>
              <a:gd name="connsiteY124" fmla="*/ 210671 h 989853"/>
              <a:gd name="connsiteX125" fmla="*/ 934536 w 1197672"/>
              <a:gd name="connsiteY125" fmla="*/ 15895 h 989853"/>
              <a:gd name="connsiteX126" fmla="*/ 990909 w 1197672"/>
              <a:gd name="connsiteY126" fmla="*/ 72269 h 989853"/>
              <a:gd name="connsiteX127" fmla="*/ 990909 w 1197672"/>
              <a:gd name="connsiteY127" fmla="*/ 374906 h 989853"/>
              <a:gd name="connsiteX128" fmla="*/ 934536 w 1197672"/>
              <a:gd name="connsiteY128" fmla="*/ 431280 h 989853"/>
              <a:gd name="connsiteX129" fmla="*/ 878162 w 1197672"/>
              <a:gd name="connsiteY129" fmla="*/ 374906 h 989853"/>
              <a:gd name="connsiteX130" fmla="*/ 878162 w 1197672"/>
              <a:gd name="connsiteY130" fmla="*/ 72269 h 989853"/>
              <a:gd name="connsiteX131" fmla="*/ 934536 w 1197672"/>
              <a:gd name="connsiteY131" fmla="*/ 15895 h 989853"/>
              <a:gd name="connsiteX132" fmla="*/ 88872 w 1197672"/>
              <a:gd name="connsiteY132" fmla="*/ 3967 h 989853"/>
              <a:gd name="connsiteX133" fmla="*/ 475853 w 1197672"/>
              <a:gd name="connsiteY133" fmla="*/ 3967 h 989853"/>
              <a:gd name="connsiteX134" fmla="*/ 534877 w 1197672"/>
              <a:gd name="connsiteY134" fmla="*/ 58778 h 989853"/>
              <a:gd name="connsiteX135" fmla="*/ 477059 w 1197672"/>
              <a:gd name="connsiteY135" fmla="*/ 116734 h 989853"/>
              <a:gd name="connsiteX136" fmla="*/ 44762 w 1197672"/>
              <a:gd name="connsiteY136" fmla="*/ 116734 h 989853"/>
              <a:gd name="connsiteX137" fmla="*/ 7002 w 1197672"/>
              <a:gd name="connsiteY137" fmla="*/ 103046 h 989853"/>
              <a:gd name="connsiteX138" fmla="*/ 6231 w 1197672"/>
              <a:gd name="connsiteY138" fmla="*/ 77154 h 989853"/>
              <a:gd name="connsiteX139" fmla="*/ 75956 w 1197672"/>
              <a:gd name="connsiteY139" fmla="*/ 9189 h 989853"/>
              <a:gd name="connsiteX140" fmla="*/ 88872 w 1197672"/>
              <a:gd name="connsiteY140" fmla="*/ 3967 h 989853"/>
              <a:gd name="connsiteX141" fmla="*/ 727754 w 1197672"/>
              <a:gd name="connsiteY141" fmla="*/ 11 h 989853"/>
              <a:gd name="connsiteX142" fmla="*/ 784127 w 1197672"/>
              <a:gd name="connsiteY142" fmla="*/ 56385 h 989853"/>
              <a:gd name="connsiteX143" fmla="*/ 784127 w 1197672"/>
              <a:gd name="connsiteY143" fmla="*/ 477703 h 989853"/>
              <a:gd name="connsiteX144" fmla="*/ 727754 w 1197672"/>
              <a:gd name="connsiteY144" fmla="*/ 534077 h 989853"/>
              <a:gd name="connsiteX145" fmla="*/ 671380 w 1197672"/>
              <a:gd name="connsiteY145" fmla="*/ 477703 h 989853"/>
              <a:gd name="connsiteX146" fmla="*/ 671380 w 1197672"/>
              <a:gd name="connsiteY146" fmla="*/ 56385 h 989853"/>
              <a:gd name="connsiteX147" fmla="*/ 727754 w 1197672"/>
              <a:gd name="connsiteY147" fmla="*/ 11 h 989853"/>
              <a:gd name="connsiteX148" fmla="*/ 1111332 w 1197672"/>
              <a:gd name="connsiteY148" fmla="*/ 7 h 989853"/>
              <a:gd name="connsiteX149" fmla="*/ 1124485 w 1197672"/>
              <a:gd name="connsiteY149" fmla="*/ 5392 h 989853"/>
              <a:gd name="connsiteX150" fmla="*/ 1192450 w 1197672"/>
              <a:gd name="connsiteY150" fmla="*/ 75117 h 989853"/>
              <a:gd name="connsiteX151" fmla="*/ 1197672 w 1197672"/>
              <a:gd name="connsiteY151" fmla="*/ 88033 h 989853"/>
              <a:gd name="connsiteX152" fmla="*/ 1197672 w 1197672"/>
              <a:gd name="connsiteY152" fmla="*/ 475014 h 989853"/>
              <a:gd name="connsiteX153" fmla="*/ 1142861 w 1197672"/>
              <a:gd name="connsiteY153" fmla="*/ 534038 h 989853"/>
              <a:gd name="connsiteX154" fmla="*/ 1084905 w 1197672"/>
              <a:gd name="connsiteY154" fmla="*/ 476220 h 989853"/>
              <a:gd name="connsiteX155" fmla="*/ 1084905 w 1197672"/>
              <a:gd name="connsiteY155" fmla="*/ 43923 h 989853"/>
              <a:gd name="connsiteX156" fmla="*/ 1098593 w 1197672"/>
              <a:gd name="connsiteY156" fmla="*/ 6163 h 989853"/>
              <a:gd name="connsiteX157" fmla="*/ 1111332 w 1197672"/>
              <a:gd name="connsiteY157" fmla="*/ 7 h 98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</a:cxnLst>
            <a:rect l="l" t="t" r="r" b="b"/>
            <a:pathLst>
              <a:path w="1197672" h="989853">
                <a:moveTo>
                  <a:pt x="101848" y="742501"/>
                </a:moveTo>
                <a:cubicBezTo>
                  <a:pt x="68578" y="742501"/>
                  <a:pt x="44505" y="762539"/>
                  <a:pt x="37701" y="793020"/>
                </a:cubicBezTo>
                <a:lnTo>
                  <a:pt x="166015" y="793020"/>
                </a:lnTo>
                <a:cubicBezTo>
                  <a:pt x="159191" y="762539"/>
                  <a:pt x="135138" y="742501"/>
                  <a:pt x="101848" y="742501"/>
                </a:cubicBezTo>
                <a:close/>
                <a:moveTo>
                  <a:pt x="1032982" y="716391"/>
                </a:moveTo>
                <a:cubicBezTo>
                  <a:pt x="1043802" y="716391"/>
                  <a:pt x="1050230" y="723611"/>
                  <a:pt x="1050230" y="735637"/>
                </a:cubicBezTo>
                <a:lnTo>
                  <a:pt x="1050230" y="817448"/>
                </a:lnTo>
                <a:cubicBezTo>
                  <a:pt x="1050230" y="857147"/>
                  <a:pt x="1069476" y="877719"/>
                  <a:pt x="1105575" y="877995"/>
                </a:cubicBezTo>
                <a:cubicBezTo>
                  <a:pt x="1138193" y="878253"/>
                  <a:pt x="1161929" y="844626"/>
                  <a:pt x="1161771" y="816163"/>
                </a:cubicBezTo>
                <a:cubicBezTo>
                  <a:pt x="1161573" y="779351"/>
                  <a:pt x="1161771" y="735637"/>
                  <a:pt x="1161771" y="735637"/>
                </a:cubicBezTo>
                <a:cubicBezTo>
                  <a:pt x="1161771" y="723611"/>
                  <a:pt x="1168595" y="716391"/>
                  <a:pt x="1179019" y="716391"/>
                </a:cubicBezTo>
                <a:cubicBezTo>
                  <a:pt x="1190254" y="716371"/>
                  <a:pt x="1196663" y="723591"/>
                  <a:pt x="1196663" y="735617"/>
                </a:cubicBezTo>
                <a:lnTo>
                  <a:pt x="1196663" y="894809"/>
                </a:lnTo>
                <a:cubicBezTo>
                  <a:pt x="1196663" y="954149"/>
                  <a:pt x="1160169" y="989853"/>
                  <a:pt x="1100413" y="989853"/>
                </a:cubicBezTo>
                <a:cubicBezTo>
                  <a:pt x="1064729" y="989853"/>
                  <a:pt x="1035454" y="979824"/>
                  <a:pt x="1019413" y="958976"/>
                </a:cubicBezTo>
                <a:cubicBezTo>
                  <a:pt x="1017415" y="956167"/>
                  <a:pt x="1015793" y="952152"/>
                  <a:pt x="1015793" y="947740"/>
                </a:cubicBezTo>
                <a:cubicBezTo>
                  <a:pt x="1015793" y="938108"/>
                  <a:pt x="1022617" y="930907"/>
                  <a:pt x="1033041" y="930907"/>
                </a:cubicBezTo>
                <a:cubicBezTo>
                  <a:pt x="1038659" y="930907"/>
                  <a:pt x="1041863" y="932905"/>
                  <a:pt x="1045879" y="936921"/>
                </a:cubicBezTo>
                <a:cubicBezTo>
                  <a:pt x="1059112" y="950154"/>
                  <a:pt x="1075945" y="957373"/>
                  <a:pt x="1099621" y="957373"/>
                </a:cubicBezTo>
                <a:cubicBezTo>
                  <a:pt x="1138529" y="957373"/>
                  <a:pt x="1161771" y="934112"/>
                  <a:pt x="1161771" y="896431"/>
                </a:cubicBezTo>
                <a:lnTo>
                  <a:pt x="1161771" y="881576"/>
                </a:lnTo>
                <a:lnTo>
                  <a:pt x="1160960" y="881576"/>
                </a:lnTo>
                <a:cubicBezTo>
                  <a:pt x="1146520" y="901217"/>
                  <a:pt x="1127215" y="910475"/>
                  <a:pt x="1097149" y="910475"/>
                </a:cubicBezTo>
                <a:cubicBezTo>
                  <a:pt x="1044217" y="910475"/>
                  <a:pt x="1015338" y="879202"/>
                  <a:pt x="1015338" y="821048"/>
                </a:cubicBezTo>
                <a:lnTo>
                  <a:pt x="1015338" y="735637"/>
                </a:lnTo>
                <a:cubicBezTo>
                  <a:pt x="1015338" y="723611"/>
                  <a:pt x="1022162" y="716391"/>
                  <a:pt x="1032982" y="716391"/>
                </a:cubicBezTo>
                <a:close/>
                <a:moveTo>
                  <a:pt x="830887" y="712416"/>
                </a:moveTo>
                <a:cubicBezTo>
                  <a:pt x="842123" y="712416"/>
                  <a:pt x="848531" y="719636"/>
                  <a:pt x="848531" y="731662"/>
                </a:cubicBezTo>
                <a:lnTo>
                  <a:pt x="848531" y="890062"/>
                </a:lnTo>
                <a:cubicBezTo>
                  <a:pt x="848531" y="901693"/>
                  <a:pt x="842123" y="908912"/>
                  <a:pt x="830887" y="908912"/>
                </a:cubicBezTo>
                <a:cubicBezTo>
                  <a:pt x="820068" y="908912"/>
                  <a:pt x="813639" y="901693"/>
                  <a:pt x="813639" y="890062"/>
                </a:cubicBezTo>
                <a:lnTo>
                  <a:pt x="813639" y="731662"/>
                </a:lnTo>
                <a:cubicBezTo>
                  <a:pt x="813639" y="719636"/>
                  <a:pt x="820048" y="712416"/>
                  <a:pt x="830887" y="712416"/>
                </a:cubicBezTo>
                <a:close/>
                <a:moveTo>
                  <a:pt x="684514" y="710042"/>
                </a:moveTo>
                <a:cubicBezTo>
                  <a:pt x="738257" y="710022"/>
                  <a:pt x="767116" y="741295"/>
                  <a:pt x="767116" y="799449"/>
                </a:cubicBezTo>
                <a:lnTo>
                  <a:pt x="767116" y="890082"/>
                </a:lnTo>
                <a:cubicBezTo>
                  <a:pt x="767116" y="901712"/>
                  <a:pt x="760292" y="908932"/>
                  <a:pt x="749472" y="908932"/>
                </a:cubicBezTo>
                <a:cubicBezTo>
                  <a:pt x="738652" y="908932"/>
                  <a:pt x="732224" y="901712"/>
                  <a:pt x="732224" y="890082"/>
                </a:cubicBezTo>
                <a:lnTo>
                  <a:pt x="732224" y="803068"/>
                </a:lnTo>
                <a:cubicBezTo>
                  <a:pt x="732224" y="763370"/>
                  <a:pt x="712978" y="742521"/>
                  <a:pt x="676088" y="742521"/>
                </a:cubicBezTo>
                <a:cubicBezTo>
                  <a:pt x="638802" y="742521"/>
                  <a:pt x="615540" y="768176"/>
                  <a:pt x="615540" y="810288"/>
                </a:cubicBezTo>
                <a:lnTo>
                  <a:pt x="615540" y="890082"/>
                </a:lnTo>
                <a:cubicBezTo>
                  <a:pt x="615540" y="901712"/>
                  <a:pt x="609132" y="908932"/>
                  <a:pt x="597896" y="908932"/>
                </a:cubicBezTo>
                <a:cubicBezTo>
                  <a:pt x="587077" y="908932"/>
                  <a:pt x="580648" y="901712"/>
                  <a:pt x="580648" y="890082"/>
                </a:cubicBezTo>
                <a:lnTo>
                  <a:pt x="580648" y="731286"/>
                </a:lnTo>
                <a:cubicBezTo>
                  <a:pt x="580648" y="719655"/>
                  <a:pt x="587057" y="712435"/>
                  <a:pt x="597896" y="712435"/>
                </a:cubicBezTo>
                <a:cubicBezTo>
                  <a:pt x="609132" y="712435"/>
                  <a:pt x="615540" y="719655"/>
                  <a:pt x="615540" y="731286"/>
                </a:cubicBezTo>
                <a:lnTo>
                  <a:pt x="615540" y="740919"/>
                </a:lnTo>
                <a:lnTo>
                  <a:pt x="616351" y="740919"/>
                </a:lnTo>
                <a:cubicBezTo>
                  <a:pt x="630791" y="721277"/>
                  <a:pt x="654052" y="710042"/>
                  <a:pt x="684514" y="710042"/>
                </a:cubicBezTo>
                <a:close/>
                <a:moveTo>
                  <a:pt x="101848" y="710042"/>
                </a:moveTo>
                <a:cubicBezTo>
                  <a:pt x="158380" y="710042"/>
                  <a:pt x="200097" y="750137"/>
                  <a:pt x="200097" y="801466"/>
                </a:cubicBezTo>
                <a:lnTo>
                  <a:pt x="200097" y="802257"/>
                </a:lnTo>
                <a:cubicBezTo>
                  <a:pt x="200097" y="816282"/>
                  <a:pt x="191670" y="824312"/>
                  <a:pt x="177646" y="824312"/>
                </a:cubicBezTo>
                <a:lnTo>
                  <a:pt x="36890" y="824312"/>
                </a:lnTo>
                <a:cubicBezTo>
                  <a:pt x="42508" y="857187"/>
                  <a:pt x="67371" y="878846"/>
                  <a:pt x="103866" y="878846"/>
                </a:cubicBezTo>
                <a:cubicBezTo>
                  <a:pt x="127523" y="878846"/>
                  <a:pt x="145978" y="869629"/>
                  <a:pt x="157609" y="855981"/>
                </a:cubicBezTo>
                <a:cubicBezTo>
                  <a:pt x="161209" y="851965"/>
                  <a:pt x="165620" y="849572"/>
                  <a:pt x="171237" y="849572"/>
                </a:cubicBezTo>
                <a:cubicBezTo>
                  <a:pt x="181266" y="849572"/>
                  <a:pt x="188070" y="856396"/>
                  <a:pt x="188070" y="866009"/>
                </a:cubicBezTo>
                <a:cubicBezTo>
                  <a:pt x="188070" y="869609"/>
                  <a:pt x="186864" y="873229"/>
                  <a:pt x="184470" y="876433"/>
                </a:cubicBezTo>
                <a:cubicBezTo>
                  <a:pt x="166431" y="898093"/>
                  <a:pt x="137947" y="911326"/>
                  <a:pt x="103866" y="911326"/>
                </a:cubicBezTo>
                <a:cubicBezTo>
                  <a:pt x="41301" y="911326"/>
                  <a:pt x="0" y="870816"/>
                  <a:pt x="0" y="810684"/>
                </a:cubicBezTo>
                <a:cubicBezTo>
                  <a:pt x="0" y="750928"/>
                  <a:pt x="41301" y="710042"/>
                  <a:pt x="101848" y="710042"/>
                </a:cubicBezTo>
                <a:close/>
                <a:moveTo>
                  <a:pt x="331635" y="709963"/>
                </a:moveTo>
                <a:cubicBezTo>
                  <a:pt x="360098" y="709963"/>
                  <a:pt x="380551" y="721594"/>
                  <a:pt x="391786" y="743253"/>
                </a:cubicBezTo>
                <a:lnTo>
                  <a:pt x="392597" y="743253"/>
                </a:lnTo>
                <a:cubicBezTo>
                  <a:pt x="405830" y="722009"/>
                  <a:pt x="428696" y="709963"/>
                  <a:pt x="460364" y="709963"/>
                </a:cubicBezTo>
                <a:cubicBezTo>
                  <a:pt x="509676" y="710022"/>
                  <a:pt x="534144" y="739693"/>
                  <a:pt x="534144" y="795433"/>
                </a:cubicBezTo>
                <a:lnTo>
                  <a:pt x="534144" y="890062"/>
                </a:lnTo>
                <a:cubicBezTo>
                  <a:pt x="534144" y="901693"/>
                  <a:pt x="527736" y="908912"/>
                  <a:pt x="516896" y="908912"/>
                </a:cubicBezTo>
                <a:cubicBezTo>
                  <a:pt x="505661" y="908912"/>
                  <a:pt x="499252" y="901693"/>
                  <a:pt x="499252" y="890062"/>
                </a:cubicBezTo>
                <a:lnTo>
                  <a:pt x="499252" y="799429"/>
                </a:lnTo>
                <a:cubicBezTo>
                  <a:pt x="499252" y="762143"/>
                  <a:pt x="483606" y="742482"/>
                  <a:pt x="453936" y="742482"/>
                </a:cubicBezTo>
                <a:cubicBezTo>
                  <a:pt x="423059" y="742482"/>
                  <a:pt x="404208" y="766534"/>
                  <a:pt x="404208" y="805838"/>
                </a:cubicBezTo>
                <a:lnTo>
                  <a:pt x="404208" y="890042"/>
                </a:lnTo>
                <a:cubicBezTo>
                  <a:pt x="404208" y="901673"/>
                  <a:pt x="397799" y="908893"/>
                  <a:pt x="386564" y="908893"/>
                </a:cubicBezTo>
                <a:cubicBezTo>
                  <a:pt x="376140" y="908893"/>
                  <a:pt x="369316" y="901673"/>
                  <a:pt x="369316" y="890042"/>
                </a:cubicBezTo>
                <a:lnTo>
                  <a:pt x="369316" y="799409"/>
                </a:lnTo>
                <a:cubicBezTo>
                  <a:pt x="369316" y="762123"/>
                  <a:pt x="353670" y="742462"/>
                  <a:pt x="323604" y="742462"/>
                </a:cubicBezTo>
                <a:cubicBezTo>
                  <a:pt x="292727" y="742462"/>
                  <a:pt x="273876" y="766515"/>
                  <a:pt x="273876" y="805818"/>
                </a:cubicBezTo>
                <a:lnTo>
                  <a:pt x="273876" y="890022"/>
                </a:lnTo>
                <a:cubicBezTo>
                  <a:pt x="273876" y="901653"/>
                  <a:pt x="267468" y="908873"/>
                  <a:pt x="256232" y="908873"/>
                </a:cubicBezTo>
                <a:cubicBezTo>
                  <a:pt x="245413" y="908873"/>
                  <a:pt x="238984" y="901653"/>
                  <a:pt x="238984" y="890022"/>
                </a:cubicBezTo>
                <a:lnTo>
                  <a:pt x="238984" y="731622"/>
                </a:lnTo>
                <a:cubicBezTo>
                  <a:pt x="238984" y="719596"/>
                  <a:pt x="245393" y="712376"/>
                  <a:pt x="256232" y="712376"/>
                </a:cubicBezTo>
                <a:cubicBezTo>
                  <a:pt x="267468" y="712376"/>
                  <a:pt x="273876" y="719596"/>
                  <a:pt x="273876" y="731622"/>
                </a:cubicBezTo>
                <a:lnTo>
                  <a:pt x="273876" y="736429"/>
                </a:lnTo>
                <a:lnTo>
                  <a:pt x="274687" y="736429"/>
                </a:lnTo>
                <a:cubicBezTo>
                  <a:pt x="287109" y="719181"/>
                  <a:pt x="307166" y="709963"/>
                  <a:pt x="331635" y="709963"/>
                </a:cubicBezTo>
                <a:close/>
                <a:moveTo>
                  <a:pt x="830887" y="638952"/>
                </a:moveTo>
                <a:cubicBezTo>
                  <a:pt x="844516" y="638952"/>
                  <a:pt x="852942" y="648170"/>
                  <a:pt x="852942" y="661007"/>
                </a:cubicBezTo>
                <a:cubicBezTo>
                  <a:pt x="852942" y="673844"/>
                  <a:pt x="844516" y="683062"/>
                  <a:pt x="830887" y="683062"/>
                </a:cubicBezTo>
                <a:cubicBezTo>
                  <a:pt x="817654" y="683062"/>
                  <a:pt x="809228" y="673844"/>
                  <a:pt x="809228" y="661007"/>
                </a:cubicBezTo>
                <a:cubicBezTo>
                  <a:pt x="809228" y="648170"/>
                  <a:pt x="817654" y="638952"/>
                  <a:pt x="830887" y="638952"/>
                </a:cubicBezTo>
                <a:close/>
                <a:moveTo>
                  <a:pt x="972435" y="620992"/>
                </a:moveTo>
                <a:cubicBezTo>
                  <a:pt x="1002520" y="620992"/>
                  <a:pt x="1025367" y="633018"/>
                  <a:pt x="1036997" y="654282"/>
                </a:cubicBezTo>
                <a:cubicBezTo>
                  <a:pt x="1038599" y="657486"/>
                  <a:pt x="1039410" y="660295"/>
                  <a:pt x="1039410" y="663915"/>
                </a:cubicBezTo>
                <a:cubicBezTo>
                  <a:pt x="1039410" y="673944"/>
                  <a:pt x="1032586" y="680352"/>
                  <a:pt x="1023369" y="680352"/>
                </a:cubicBezTo>
                <a:cubicBezTo>
                  <a:pt x="1017356" y="680352"/>
                  <a:pt x="1012134" y="677544"/>
                  <a:pt x="1009325" y="672737"/>
                </a:cubicBezTo>
                <a:cubicBezTo>
                  <a:pt x="1002501" y="661502"/>
                  <a:pt x="990870" y="653491"/>
                  <a:pt x="974432" y="653491"/>
                </a:cubicBezTo>
                <a:cubicBezTo>
                  <a:pt x="949589" y="653471"/>
                  <a:pt x="934753" y="669117"/>
                  <a:pt x="934753" y="695979"/>
                </a:cubicBezTo>
                <a:lnTo>
                  <a:pt x="934753" y="714829"/>
                </a:lnTo>
                <a:lnTo>
                  <a:pt x="965057" y="714829"/>
                </a:lnTo>
                <a:cubicBezTo>
                  <a:pt x="975876" y="714829"/>
                  <a:pt x="982701" y="721238"/>
                  <a:pt x="982701" y="731267"/>
                </a:cubicBezTo>
                <a:cubicBezTo>
                  <a:pt x="982701" y="741295"/>
                  <a:pt x="975876" y="747309"/>
                  <a:pt x="965057" y="747309"/>
                </a:cubicBezTo>
                <a:lnTo>
                  <a:pt x="934753" y="747309"/>
                </a:lnTo>
                <a:lnTo>
                  <a:pt x="934753" y="890062"/>
                </a:lnTo>
                <a:cubicBezTo>
                  <a:pt x="934753" y="901693"/>
                  <a:pt x="928345" y="908913"/>
                  <a:pt x="917109" y="908913"/>
                </a:cubicBezTo>
                <a:cubicBezTo>
                  <a:pt x="906290" y="908913"/>
                  <a:pt x="899861" y="901693"/>
                  <a:pt x="899861" y="890062"/>
                </a:cubicBezTo>
                <a:lnTo>
                  <a:pt x="899861" y="697185"/>
                </a:lnTo>
                <a:cubicBezTo>
                  <a:pt x="899861" y="649476"/>
                  <a:pt x="926723" y="620992"/>
                  <a:pt x="972435" y="620992"/>
                </a:cubicBezTo>
                <a:close/>
                <a:moveTo>
                  <a:pt x="57204" y="417374"/>
                </a:moveTo>
                <a:lnTo>
                  <a:pt x="478522" y="417374"/>
                </a:lnTo>
                <a:cubicBezTo>
                  <a:pt x="509656" y="417374"/>
                  <a:pt x="534896" y="442614"/>
                  <a:pt x="534896" y="473748"/>
                </a:cubicBezTo>
                <a:cubicBezTo>
                  <a:pt x="534896" y="504882"/>
                  <a:pt x="509656" y="530121"/>
                  <a:pt x="478522" y="530121"/>
                </a:cubicBezTo>
                <a:lnTo>
                  <a:pt x="57204" y="530121"/>
                </a:lnTo>
                <a:cubicBezTo>
                  <a:pt x="26070" y="530121"/>
                  <a:pt x="830" y="504882"/>
                  <a:pt x="830" y="473748"/>
                </a:cubicBezTo>
                <a:cubicBezTo>
                  <a:pt x="830" y="442614"/>
                  <a:pt x="26070" y="417374"/>
                  <a:pt x="57204" y="417374"/>
                </a:cubicBezTo>
                <a:close/>
                <a:moveTo>
                  <a:pt x="57204" y="210671"/>
                </a:moveTo>
                <a:lnTo>
                  <a:pt x="359841" y="210671"/>
                </a:lnTo>
                <a:cubicBezTo>
                  <a:pt x="390975" y="210671"/>
                  <a:pt x="416215" y="235911"/>
                  <a:pt x="416215" y="267045"/>
                </a:cubicBezTo>
                <a:cubicBezTo>
                  <a:pt x="416215" y="298179"/>
                  <a:pt x="390975" y="323418"/>
                  <a:pt x="359841" y="323418"/>
                </a:cubicBezTo>
                <a:lnTo>
                  <a:pt x="57204" y="323418"/>
                </a:lnTo>
                <a:cubicBezTo>
                  <a:pt x="26070" y="323418"/>
                  <a:pt x="830" y="298179"/>
                  <a:pt x="830" y="267045"/>
                </a:cubicBezTo>
                <a:cubicBezTo>
                  <a:pt x="830" y="235911"/>
                  <a:pt x="26070" y="210671"/>
                  <a:pt x="57204" y="210671"/>
                </a:cubicBezTo>
                <a:close/>
                <a:moveTo>
                  <a:pt x="934536" y="15895"/>
                </a:moveTo>
                <a:cubicBezTo>
                  <a:pt x="965670" y="15895"/>
                  <a:pt x="990909" y="41135"/>
                  <a:pt x="990909" y="72269"/>
                </a:cubicBezTo>
                <a:lnTo>
                  <a:pt x="990909" y="374906"/>
                </a:lnTo>
                <a:cubicBezTo>
                  <a:pt x="990909" y="406040"/>
                  <a:pt x="965670" y="431280"/>
                  <a:pt x="934536" y="431280"/>
                </a:cubicBezTo>
                <a:cubicBezTo>
                  <a:pt x="903402" y="431280"/>
                  <a:pt x="878162" y="406040"/>
                  <a:pt x="878162" y="374906"/>
                </a:cubicBezTo>
                <a:lnTo>
                  <a:pt x="878162" y="72269"/>
                </a:lnTo>
                <a:cubicBezTo>
                  <a:pt x="878162" y="41135"/>
                  <a:pt x="903402" y="15895"/>
                  <a:pt x="934536" y="15895"/>
                </a:cubicBezTo>
                <a:close/>
                <a:moveTo>
                  <a:pt x="88872" y="3967"/>
                </a:moveTo>
                <a:lnTo>
                  <a:pt x="475853" y="3967"/>
                </a:lnTo>
                <a:cubicBezTo>
                  <a:pt x="507382" y="3967"/>
                  <a:pt x="534006" y="28040"/>
                  <a:pt x="534877" y="58778"/>
                </a:cubicBezTo>
                <a:cubicBezTo>
                  <a:pt x="535767" y="90624"/>
                  <a:pt x="509538" y="116734"/>
                  <a:pt x="477059" y="116734"/>
                </a:cubicBezTo>
                <a:lnTo>
                  <a:pt x="44762" y="116734"/>
                </a:lnTo>
                <a:cubicBezTo>
                  <a:pt x="30323" y="116734"/>
                  <a:pt x="17130" y="111571"/>
                  <a:pt x="7002" y="103046"/>
                </a:cubicBezTo>
                <a:cubicBezTo>
                  <a:pt x="-950" y="96360"/>
                  <a:pt x="-1207" y="84393"/>
                  <a:pt x="6231" y="77154"/>
                </a:cubicBezTo>
                <a:lnTo>
                  <a:pt x="75956" y="9189"/>
                </a:lnTo>
                <a:cubicBezTo>
                  <a:pt x="79378" y="5846"/>
                  <a:pt x="84026" y="3967"/>
                  <a:pt x="88872" y="3967"/>
                </a:cubicBezTo>
                <a:close/>
                <a:moveTo>
                  <a:pt x="727754" y="11"/>
                </a:moveTo>
                <a:cubicBezTo>
                  <a:pt x="758888" y="11"/>
                  <a:pt x="784127" y="25251"/>
                  <a:pt x="784127" y="56385"/>
                </a:cubicBezTo>
                <a:lnTo>
                  <a:pt x="784127" y="477703"/>
                </a:lnTo>
                <a:cubicBezTo>
                  <a:pt x="784127" y="508837"/>
                  <a:pt x="758888" y="534077"/>
                  <a:pt x="727754" y="534077"/>
                </a:cubicBezTo>
                <a:cubicBezTo>
                  <a:pt x="696620" y="534077"/>
                  <a:pt x="671380" y="508837"/>
                  <a:pt x="671380" y="477703"/>
                </a:cubicBezTo>
                <a:lnTo>
                  <a:pt x="671380" y="56385"/>
                </a:lnTo>
                <a:cubicBezTo>
                  <a:pt x="671380" y="25251"/>
                  <a:pt x="696620" y="11"/>
                  <a:pt x="727754" y="11"/>
                </a:cubicBezTo>
                <a:close/>
                <a:moveTo>
                  <a:pt x="1111332" y="7"/>
                </a:moveTo>
                <a:cubicBezTo>
                  <a:pt x="1116064" y="-122"/>
                  <a:pt x="1120866" y="1673"/>
                  <a:pt x="1124485" y="5392"/>
                </a:cubicBezTo>
                <a:lnTo>
                  <a:pt x="1192450" y="75117"/>
                </a:lnTo>
                <a:cubicBezTo>
                  <a:pt x="1195793" y="78539"/>
                  <a:pt x="1197672" y="83187"/>
                  <a:pt x="1197672" y="88033"/>
                </a:cubicBezTo>
                <a:lnTo>
                  <a:pt x="1197672" y="475014"/>
                </a:lnTo>
                <a:cubicBezTo>
                  <a:pt x="1197672" y="506543"/>
                  <a:pt x="1173580" y="533187"/>
                  <a:pt x="1142861" y="534038"/>
                </a:cubicBezTo>
                <a:cubicBezTo>
                  <a:pt x="1111015" y="534928"/>
                  <a:pt x="1084905" y="508699"/>
                  <a:pt x="1084905" y="476220"/>
                </a:cubicBezTo>
                <a:lnTo>
                  <a:pt x="1084905" y="43923"/>
                </a:lnTo>
                <a:cubicBezTo>
                  <a:pt x="1084905" y="29484"/>
                  <a:pt x="1090068" y="16291"/>
                  <a:pt x="1098593" y="6163"/>
                </a:cubicBezTo>
                <a:cubicBezTo>
                  <a:pt x="1101936" y="2187"/>
                  <a:pt x="1106600" y="135"/>
                  <a:pt x="1111332" y="7"/>
                </a:cubicBezTo>
                <a:close/>
              </a:path>
            </a:pathLst>
          </a:custGeom>
          <a:solidFill>
            <a:schemeClr val="tx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spc="0" normalizeH="0" baseline="0" noProof="0">
              <a:ln>
                <a:noFill/>
              </a:ln>
              <a:effectLst/>
              <a:uLnTx/>
              <a:uFillTx/>
              <a:latin typeface="Inter" panose="02000503000000020004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16228068-2B76-8DBB-F2D0-B98CCFC74A74}"/>
              </a:ext>
            </a:extLst>
          </p:cNvPr>
          <p:cNvSpPr/>
          <p:nvPr userDrawn="1"/>
        </p:nvSpPr>
        <p:spPr>
          <a:xfrm rot="5400000" flipH="1">
            <a:off x="5965166" y="5973451"/>
            <a:ext cx="261669" cy="169561"/>
          </a:xfrm>
          <a:custGeom>
            <a:avLst/>
            <a:gdLst>
              <a:gd name="connsiteX0" fmla="*/ 709464 w 2189714"/>
              <a:gd name="connsiteY0" fmla="*/ 0 h 1418929"/>
              <a:gd name="connsiteX1" fmla="*/ 0 w 2189714"/>
              <a:gd name="connsiteY1" fmla="*/ 709464 h 1418929"/>
              <a:gd name="connsiteX2" fmla="*/ 709464 w 2189714"/>
              <a:gd name="connsiteY2" fmla="*/ 1418929 h 1418929"/>
              <a:gd name="connsiteX3" fmla="*/ 833621 w 2189714"/>
              <a:gd name="connsiteY3" fmla="*/ 1294773 h 1418929"/>
              <a:gd name="connsiteX4" fmla="*/ 336995 w 2189714"/>
              <a:gd name="connsiteY4" fmla="*/ 798147 h 1418929"/>
              <a:gd name="connsiteX5" fmla="*/ 1633818 w 2189714"/>
              <a:gd name="connsiteY5" fmla="*/ 798147 h 1418929"/>
              <a:gd name="connsiteX6" fmla="*/ 1773661 w 2189714"/>
              <a:gd name="connsiteY6" fmla="*/ 798147 h 1418929"/>
              <a:gd name="connsiteX7" fmla="*/ 2189714 w 2189714"/>
              <a:gd name="connsiteY7" fmla="*/ 798147 h 1418929"/>
              <a:gd name="connsiteX8" fmla="*/ 2189714 w 2189714"/>
              <a:gd name="connsiteY8" fmla="*/ 620781 h 1418929"/>
              <a:gd name="connsiteX9" fmla="*/ 1773661 w 2189714"/>
              <a:gd name="connsiteY9" fmla="*/ 620781 h 1418929"/>
              <a:gd name="connsiteX10" fmla="*/ 1633818 w 2189714"/>
              <a:gd name="connsiteY10" fmla="*/ 620781 h 1418929"/>
              <a:gd name="connsiteX11" fmla="*/ 336995 w 2189714"/>
              <a:gd name="connsiteY11" fmla="*/ 620781 h 1418929"/>
              <a:gd name="connsiteX12" fmla="*/ 833621 w 2189714"/>
              <a:gd name="connsiteY12" fmla="*/ 124156 h 141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89714" h="1418929">
                <a:moveTo>
                  <a:pt x="709464" y="0"/>
                </a:moveTo>
                <a:lnTo>
                  <a:pt x="0" y="709464"/>
                </a:lnTo>
                <a:lnTo>
                  <a:pt x="709464" y="1418929"/>
                </a:lnTo>
                <a:lnTo>
                  <a:pt x="833621" y="1294773"/>
                </a:lnTo>
                <a:lnTo>
                  <a:pt x="336995" y="798147"/>
                </a:lnTo>
                <a:lnTo>
                  <a:pt x="1633818" y="798147"/>
                </a:lnTo>
                <a:lnTo>
                  <a:pt x="1773661" y="798147"/>
                </a:lnTo>
                <a:lnTo>
                  <a:pt x="2189714" y="798147"/>
                </a:lnTo>
                <a:lnTo>
                  <a:pt x="2189714" y="620781"/>
                </a:lnTo>
                <a:lnTo>
                  <a:pt x="1773661" y="620781"/>
                </a:lnTo>
                <a:lnTo>
                  <a:pt x="1633818" y="620781"/>
                </a:lnTo>
                <a:lnTo>
                  <a:pt x="336995" y="620781"/>
                </a:lnTo>
                <a:lnTo>
                  <a:pt x="833621" y="124156"/>
                </a:lnTo>
                <a:close/>
              </a:path>
            </a:pathLst>
          </a:custGeom>
          <a:solidFill>
            <a:schemeClr val="accent1"/>
          </a:solidFill>
          <a:ln w="88583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en-BR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4E6C7F56-1B15-FF19-3651-626D56FAD3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500" y="2867283"/>
            <a:ext cx="9525000" cy="830997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Section Header 4</a:t>
            </a:r>
            <a:endParaRPr lang="pt-BR"/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5C77EA32-5DC7-704E-5D88-A03C09A65A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02605" y="3892356"/>
            <a:ext cx="6186792" cy="152286"/>
          </a:xfrm>
        </p:spPr>
        <p:txBody>
          <a:bodyPr wrap="square">
            <a:spAutoFit/>
          </a:bodyPr>
          <a:lstStyle>
            <a:lvl1pPr marL="0" indent="0" algn="ctr">
              <a:buNone/>
              <a:defRPr sz="900" b="1" i="0" cap="all" spc="250" baseline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Tell us more about this section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867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992350C-1FAD-1A4D-BE5D-EC81A9B80F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620713"/>
            <a:ext cx="10944225" cy="498598"/>
          </a:xfrm>
        </p:spPr>
        <p:txBody>
          <a:bodyPr/>
          <a:lstStyle>
            <a:lvl1pPr>
              <a:defRPr sz="3600" baseline="0"/>
            </a:lvl1pPr>
          </a:lstStyle>
          <a:p>
            <a:r>
              <a:rPr lang="en-GB"/>
              <a:t>Title Only</a:t>
            </a:r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455F95E-5C81-7F1C-6CF9-66C4D813B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6283-717F-6E46-BE7A-3F5F1D0909DE}" type="datetime3">
              <a:t>10 September 2026</a:t>
            </a:fld>
            <a:endParaRPr lang="en-BR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9BF17D4-3C5F-4165-5084-C371EC40E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3E99E61-6108-BF63-2C76-860883A7F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5587942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A7128AC-40DC-4F44-A6BD-A480C5F166DD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Inter" panose="02000503000000020004" pitchFamily="2" charset="0"/>
              </a:defRPr>
            </a:lvl1pPr>
            <a:lvl2pPr>
              <a:defRPr baseline="0">
                <a:solidFill>
                  <a:schemeClr val="tx1"/>
                </a:solidFill>
                <a:latin typeface="Inter" panose="02000503000000020004" pitchFamily="2" charset="0"/>
              </a:defRPr>
            </a:lvl2pPr>
            <a:lvl3pPr>
              <a:defRPr baseline="0">
                <a:solidFill>
                  <a:schemeClr val="tx1"/>
                </a:solidFill>
                <a:latin typeface="Inter" panose="02000503000000020004" pitchFamily="2" charset="0"/>
              </a:defRPr>
            </a:lvl3pPr>
            <a:lvl4pPr>
              <a:defRPr baseline="0">
                <a:solidFill>
                  <a:schemeClr val="tx1"/>
                </a:solidFill>
                <a:latin typeface="Inter" panose="02000503000000020004" pitchFamily="2" charset="0"/>
              </a:defRPr>
            </a:lvl4pPr>
            <a:lvl5pPr>
              <a:defRPr baseline="0">
                <a:solidFill>
                  <a:schemeClr val="tx1"/>
                </a:solidFill>
                <a:latin typeface="Inter" panose="02000503000000020004" pitchFamily="2" charset="0"/>
              </a:defRPr>
            </a:lvl5pPr>
          </a:lstStyle>
          <a:p>
            <a:pPr lvl="0"/>
            <a:r>
              <a:rPr lang="en-GB"/>
              <a:t>I’m a content placeholder, click me to insert text. Use ‘tab’ or ‘shift + tab’ to change the paragraph level. To insert other types of cool stuff such as tables, charts, pictures, video, click the appropriate icon in the </a:t>
            </a:r>
            <a:r>
              <a:rPr lang="en-GB" err="1"/>
              <a:t>center</a:t>
            </a:r>
            <a:r>
              <a:rPr lang="en-GB"/>
              <a:t> of this placeholder.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3E4E971-A1C6-7A4D-B5F8-CD0F86D520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Title and Content</a:t>
            </a:r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45F859-5C66-3471-9D31-B293F1F1E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62D41-6AC7-AE40-8630-44043ABE0C41}" type="datetime3">
              <a:t>10 September 2026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5BE32-41C3-2B39-FE20-F245A9275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48DDF-BA4C-032E-D124-F9FF55A85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8584139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ihandform: Form 15">
            <a:extLst>
              <a:ext uri="{FF2B5EF4-FFF2-40B4-BE49-F238E27FC236}">
                <a16:creationId xmlns:a16="http://schemas.microsoft.com/office/drawing/2014/main" id="{E4C1678C-286A-92D6-7300-878B3D9A382C}"/>
              </a:ext>
            </a:extLst>
          </p:cNvPr>
          <p:cNvSpPr/>
          <p:nvPr userDrawn="1"/>
        </p:nvSpPr>
        <p:spPr>
          <a:xfrm>
            <a:off x="623888" y="6403436"/>
            <a:ext cx="229014" cy="102193"/>
          </a:xfrm>
          <a:custGeom>
            <a:avLst/>
            <a:gdLst>
              <a:gd name="connsiteX0" fmla="*/ 56374 w 1196842"/>
              <a:gd name="connsiteY0" fmla="*/ 417362 h 534067"/>
              <a:gd name="connsiteX1" fmla="*/ 477692 w 1196842"/>
              <a:gd name="connsiteY1" fmla="*/ 417362 h 534067"/>
              <a:gd name="connsiteX2" fmla="*/ 534066 w 1196842"/>
              <a:gd name="connsiteY2" fmla="*/ 473736 h 534067"/>
              <a:gd name="connsiteX3" fmla="*/ 477692 w 1196842"/>
              <a:gd name="connsiteY3" fmla="*/ 530109 h 534067"/>
              <a:gd name="connsiteX4" fmla="*/ 56374 w 1196842"/>
              <a:gd name="connsiteY4" fmla="*/ 530109 h 534067"/>
              <a:gd name="connsiteX5" fmla="*/ 0 w 1196842"/>
              <a:gd name="connsiteY5" fmla="*/ 473736 h 534067"/>
              <a:gd name="connsiteX6" fmla="*/ 56374 w 1196842"/>
              <a:gd name="connsiteY6" fmla="*/ 417362 h 534067"/>
              <a:gd name="connsiteX7" fmla="*/ 56374 w 1196842"/>
              <a:gd name="connsiteY7" fmla="*/ 210659 h 534067"/>
              <a:gd name="connsiteX8" fmla="*/ 359011 w 1196842"/>
              <a:gd name="connsiteY8" fmla="*/ 210659 h 534067"/>
              <a:gd name="connsiteX9" fmla="*/ 415385 w 1196842"/>
              <a:gd name="connsiteY9" fmla="*/ 267033 h 534067"/>
              <a:gd name="connsiteX10" fmla="*/ 359011 w 1196842"/>
              <a:gd name="connsiteY10" fmla="*/ 323406 h 534067"/>
              <a:gd name="connsiteX11" fmla="*/ 56374 w 1196842"/>
              <a:gd name="connsiteY11" fmla="*/ 323406 h 534067"/>
              <a:gd name="connsiteX12" fmla="*/ 0 w 1196842"/>
              <a:gd name="connsiteY12" fmla="*/ 267033 h 534067"/>
              <a:gd name="connsiteX13" fmla="*/ 56374 w 1196842"/>
              <a:gd name="connsiteY13" fmla="*/ 210659 h 534067"/>
              <a:gd name="connsiteX14" fmla="*/ 933706 w 1196842"/>
              <a:gd name="connsiteY14" fmla="*/ 15903 h 534067"/>
              <a:gd name="connsiteX15" fmla="*/ 990079 w 1196842"/>
              <a:gd name="connsiteY15" fmla="*/ 72277 h 534067"/>
              <a:gd name="connsiteX16" fmla="*/ 990079 w 1196842"/>
              <a:gd name="connsiteY16" fmla="*/ 374914 h 534067"/>
              <a:gd name="connsiteX17" fmla="*/ 933706 w 1196842"/>
              <a:gd name="connsiteY17" fmla="*/ 431288 h 534067"/>
              <a:gd name="connsiteX18" fmla="*/ 877332 w 1196842"/>
              <a:gd name="connsiteY18" fmla="*/ 374914 h 534067"/>
              <a:gd name="connsiteX19" fmla="*/ 877332 w 1196842"/>
              <a:gd name="connsiteY19" fmla="*/ 72277 h 534067"/>
              <a:gd name="connsiteX20" fmla="*/ 933706 w 1196842"/>
              <a:gd name="connsiteY20" fmla="*/ 15903 h 534067"/>
              <a:gd name="connsiteX21" fmla="*/ 88041 w 1196842"/>
              <a:gd name="connsiteY21" fmla="*/ 3956 h 534067"/>
              <a:gd name="connsiteX22" fmla="*/ 475022 w 1196842"/>
              <a:gd name="connsiteY22" fmla="*/ 3956 h 534067"/>
              <a:gd name="connsiteX23" fmla="*/ 534046 w 1196842"/>
              <a:gd name="connsiteY23" fmla="*/ 58767 h 534067"/>
              <a:gd name="connsiteX24" fmla="*/ 476228 w 1196842"/>
              <a:gd name="connsiteY24" fmla="*/ 116723 h 534067"/>
              <a:gd name="connsiteX25" fmla="*/ 43931 w 1196842"/>
              <a:gd name="connsiteY25" fmla="*/ 116723 h 534067"/>
              <a:gd name="connsiteX26" fmla="*/ 6171 w 1196842"/>
              <a:gd name="connsiteY26" fmla="*/ 103035 h 534067"/>
              <a:gd name="connsiteX27" fmla="*/ 5400 w 1196842"/>
              <a:gd name="connsiteY27" fmla="*/ 77143 h 534067"/>
              <a:gd name="connsiteX28" fmla="*/ 75125 w 1196842"/>
              <a:gd name="connsiteY28" fmla="*/ 9178 h 534067"/>
              <a:gd name="connsiteX29" fmla="*/ 88041 w 1196842"/>
              <a:gd name="connsiteY29" fmla="*/ 3956 h 534067"/>
              <a:gd name="connsiteX30" fmla="*/ 1110502 w 1196842"/>
              <a:gd name="connsiteY30" fmla="*/ 15 h 534067"/>
              <a:gd name="connsiteX31" fmla="*/ 1123655 w 1196842"/>
              <a:gd name="connsiteY31" fmla="*/ 5400 h 534067"/>
              <a:gd name="connsiteX32" fmla="*/ 1191620 w 1196842"/>
              <a:gd name="connsiteY32" fmla="*/ 75125 h 534067"/>
              <a:gd name="connsiteX33" fmla="*/ 1196842 w 1196842"/>
              <a:gd name="connsiteY33" fmla="*/ 88041 h 534067"/>
              <a:gd name="connsiteX34" fmla="*/ 1196842 w 1196842"/>
              <a:gd name="connsiteY34" fmla="*/ 475021 h 534067"/>
              <a:gd name="connsiteX35" fmla="*/ 1142031 w 1196842"/>
              <a:gd name="connsiteY35" fmla="*/ 534046 h 534067"/>
              <a:gd name="connsiteX36" fmla="*/ 1084075 w 1196842"/>
              <a:gd name="connsiteY36" fmla="*/ 476228 h 534067"/>
              <a:gd name="connsiteX37" fmla="*/ 1084075 w 1196842"/>
              <a:gd name="connsiteY37" fmla="*/ 43931 h 534067"/>
              <a:gd name="connsiteX38" fmla="*/ 1097763 w 1196842"/>
              <a:gd name="connsiteY38" fmla="*/ 6171 h 534067"/>
              <a:gd name="connsiteX39" fmla="*/ 1110502 w 1196842"/>
              <a:gd name="connsiteY39" fmla="*/ 15 h 534067"/>
              <a:gd name="connsiteX40" fmla="*/ 726924 w 1196842"/>
              <a:gd name="connsiteY40" fmla="*/ 0 h 534067"/>
              <a:gd name="connsiteX41" fmla="*/ 783297 w 1196842"/>
              <a:gd name="connsiteY41" fmla="*/ 56374 h 534067"/>
              <a:gd name="connsiteX42" fmla="*/ 783297 w 1196842"/>
              <a:gd name="connsiteY42" fmla="*/ 477692 h 534067"/>
              <a:gd name="connsiteX43" fmla="*/ 726924 w 1196842"/>
              <a:gd name="connsiteY43" fmla="*/ 534066 h 534067"/>
              <a:gd name="connsiteX44" fmla="*/ 670550 w 1196842"/>
              <a:gd name="connsiteY44" fmla="*/ 477692 h 534067"/>
              <a:gd name="connsiteX45" fmla="*/ 670550 w 1196842"/>
              <a:gd name="connsiteY45" fmla="*/ 56374 h 534067"/>
              <a:gd name="connsiteX46" fmla="*/ 726924 w 1196842"/>
              <a:gd name="connsiteY46" fmla="*/ 0 h 5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196842" h="534067">
                <a:moveTo>
                  <a:pt x="56374" y="417362"/>
                </a:moveTo>
                <a:lnTo>
                  <a:pt x="477692" y="417362"/>
                </a:lnTo>
                <a:cubicBezTo>
                  <a:pt x="508826" y="417362"/>
                  <a:pt x="534066" y="442602"/>
                  <a:pt x="534066" y="473736"/>
                </a:cubicBezTo>
                <a:cubicBezTo>
                  <a:pt x="534066" y="504870"/>
                  <a:pt x="508826" y="530109"/>
                  <a:pt x="477692" y="530109"/>
                </a:cubicBezTo>
                <a:lnTo>
                  <a:pt x="56374" y="530109"/>
                </a:lnTo>
                <a:cubicBezTo>
                  <a:pt x="25240" y="530109"/>
                  <a:pt x="0" y="504870"/>
                  <a:pt x="0" y="473736"/>
                </a:cubicBezTo>
                <a:cubicBezTo>
                  <a:pt x="0" y="442602"/>
                  <a:pt x="25240" y="417362"/>
                  <a:pt x="56374" y="417362"/>
                </a:cubicBezTo>
                <a:close/>
                <a:moveTo>
                  <a:pt x="56374" y="210659"/>
                </a:moveTo>
                <a:lnTo>
                  <a:pt x="359011" y="210659"/>
                </a:lnTo>
                <a:cubicBezTo>
                  <a:pt x="390145" y="210659"/>
                  <a:pt x="415385" y="235899"/>
                  <a:pt x="415385" y="267033"/>
                </a:cubicBezTo>
                <a:cubicBezTo>
                  <a:pt x="415385" y="298167"/>
                  <a:pt x="390145" y="323406"/>
                  <a:pt x="359011" y="323406"/>
                </a:cubicBezTo>
                <a:lnTo>
                  <a:pt x="56374" y="323406"/>
                </a:lnTo>
                <a:cubicBezTo>
                  <a:pt x="25240" y="323406"/>
                  <a:pt x="0" y="298167"/>
                  <a:pt x="0" y="267033"/>
                </a:cubicBezTo>
                <a:cubicBezTo>
                  <a:pt x="0" y="235899"/>
                  <a:pt x="25240" y="210659"/>
                  <a:pt x="56374" y="210659"/>
                </a:cubicBezTo>
                <a:close/>
                <a:moveTo>
                  <a:pt x="933706" y="15903"/>
                </a:moveTo>
                <a:cubicBezTo>
                  <a:pt x="964840" y="15903"/>
                  <a:pt x="990079" y="41143"/>
                  <a:pt x="990079" y="72277"/>
                </a:cubicBezTo>
                <a:lnTo>
                  <a:pt x="990079" y="374914"/>
                </a:lnTo>
                <a:cubicBezTo>
                  <a:pt x="990079" y="406048"/>
                  <a:pt x="964840" y="431288"/>
                  <a:pt x="933706" y="431288"/>
                </a:cubicBezTo>
                <a:cubicBezTo>
                  <a:pt x="902572" y="431288"/>
                  <a:pt x="877332" y="406048"/>
                  <a:pt x="877332" y="374914"/>
                </a:cubicBezTo>
                <a:lnTo>
                  <a:pt x="877332" y="72277"/>
                </a:lnTo>
                <a:cubicBezTo>
                  <a:pt x="877332" y="41143"/>
                  <a:pt x="902572" y="15903"/>
                  <a:pt x="933706" y="15903"/>
                </a:cubicBezTo>
                <a:close/>
                <a:moveTo>
                  <a:pt x="88041" y="3956"/>
                </a:moveTo>
                <a:lnTo>
                  <a:pt x="475022" y="3956"/>
                </a:lnTo>
                <a:cubicBezTo>
                  <a:pt x="506551" y="3956"/>
                  <a:pt x="533195" y="28048"/>
                  <a:pt x="534046" y="58767"/>
                </a:cubicBezTo>
                <a:cubicBezTo>
                  <a:pt x="534956" y="90613"/>
                  <a:pt x="508707" y="116723"/>
                  <a:pt x="476228" y="116723"/>
                </a:cubicBezTo>
                <a:lnTo>
                  <a:pt x="43931" y="116723"/>
                </a:lnTo>
                <a:cubicBezTo>
                  <a:pt x="29492" y="116723"/>
                  <a:pt x="16299" y="111560"/>
                  <a:pt x="6171" y="103035"/>
                </a:cubicBezTo>
                <a:cubicBezTo>
                  <a:pt x="-1781" y="96349"/>
                  <a:pt x="-2038" y="84382"/>
                  <a:pt x="5400" y="77143"/>
                </a:cubicBezTo>
                <a:lnTo>
                  <a:pt x="75125" y="9178"/>
                </a:lnTo>
                <a:cubicBezTo>
                  <a:pt x="78547" y="5835"/>
                  <a:pt x="83195" y="3956"/>
                  <a:pt x="88041" y="3956"/>
                </a:cubicBezTo>
                <a:close/>
                <a:moveTo>
                  <a:pt x="1110502" y="15"/>
                </a:moveTo>
                <a:cubicBezTo>
                  <a:pt x="1115234" y="-114"/>
                  <a:pt x="1120036" y="1681"/>
                  <a:pt x="1123655" y="5400"/>
                </a:cubicBezTo>
                <a:lnTo>
                  <a:pt x="1191620" y="75125"/>
                </a:lnTo>
                <a:cubicBezTo>
                  <a:pt x="1194963" y="78547"/>
                  <a:pt x="1196842" y="83195"/>
                  <a:pt x="1196842" y="88041"/>
                </a:cubicBezTo>
                <a:lnTo>
                  <a:pt x="1196842" y="475021"/>
                </a:lnTo>
                <a:cubicBezTo>
                  <a:pt x="1196842" y="506531"/>
                  <a:pt x="1172769" y="533175"/>
                  <a:pt x="1142031" y="534046"/>
                </a:cubicBezTo>
                <a:cubicBezTo>
                  <a:pt x="1110185" y="534936"/>
                  <a:pt x="1084075" y="508707"/>
                  <a:pt x="1084075" y="476228"/>
                </a:cubicBezTo>
                <a:lnTo>
                  <a:pt x="1084075" y="43931"/>
                </a:lnTo>
                <a:cubicBezTo>
                  <a:pt x="1084075" y="29492"/>
                  <a:pt x="1089238" y="16299"/>
                  <a:pt x="1097763" y="6171"/>
                </a:cubicBezTo>
                <a:cubicBezTo>
                  <a:pt x="1101106" y="2195"/>
                  <a:pt x="1105769" y="143"/>
                  <a:pt x="1110502" y="15"/>
                </a:cubicBezTo>
                <a:close/>
                <a:moveTo>
                  <a:pt x="726924" y="0"/>
                </a:moveTo>
                <a:cubicBezTo>
                  <a:pt x="758058" y="0"/>
                  <a:pt x="783297" y="25240"/>
                  <a:pt x="783297" y="56374"/>
                </a:cubicBezTo>
                <a:lnTo>
                  <a:pt x="783297" y="477692"/>
                </a:lnTo>
                <a:cubicBezTo>
                  <a:pt x="783297" y="508826"/>
                  <a:pt x="758058" y="534066"/>
                  <a:pt x="726924" y="534066"/>
                </a:cubicBezTo>
                <a:cubicBezTo>
                  <a:pt x="695790" y="534066"/>
                  <a:pt x="670550" y="508826"/>
                  <a:pt x="670550" y="477692"/>
                </a:cubicBezTo>
                <a:lnTo>
                  <a:pt x="670550" y="56374"/>
                </a:lnTo>
                <a:cubicBezTo>
                  <a:pt x="670550" y="25240"/>
                  <a:pt x="695790" y="0"/>
                  <a:pt x="726924" y="0"/>
                </a:cubicBezTo>
                <a:close/>
              </a:path>
            </a:pathLst>
          </a:custGeom>
          <a:solidFill>
            <a:schemeClr val="tx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24929E-EDDF-428B-F2F3-3E36428C9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108F2-107D-1140-A716-413E52648C89}" type="datetime3">
              <a:t>10 September 2026</a:t>
            </a:fld>
            <a:endParaRPr lang="en-B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B4AE0A-7DC0-FB93-5432-076794710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21997C-76F5-0BB4-18EA-5532036DD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6026477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(D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ED64FEF-6A55-27CC-2E0A-86767CFFE62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11" name="Freihandform: Form 15">
            <a:extLst>
              <a:ext uri="{FF2B5EF4-FFF2-40B4-BE49-F238E27FC236}">
                <a16:creationId xmlns:a16="http://schemas.microsoft.com/office/drawing/2014/main" id="{5C552A66-31C1-F378-87CD-E72A482F2645}"/>
              </a:ext>
            </a:extLst>
          </p:cNvPr>
          <p:cNvSpPr/>
          <p:nvPr userDrawn="1"/>
        </p:nvSpPr>
        <p:spPr>
          <a:xfrm>
            <a:off x="623888" y="6403436"/>
            <a:ext cx="229014" cy="102193"/>
          </a:xfrm>
          <a:custGeom>
            <a:avLst/>
            <a:gdLst>
              <a:gd name="connsiteX0" fmla="*/ 56374 w 1196842"/>
              <a:gd name="connsiteY0" fmla="*/ 417362 h 534067"/>
              <a:gd name="connsiteX1" fmla="*/ 477692 w 1196842"/>
              <a:gd name="connsiteY1" fmla="*/ 417362 h 534067"/>
              <a:gd name="connsiteX2" fmla="*/ 534066 w 1196842"/>
              <a:gd name="connsiteY2" fmla="*/ 473736 h 534067"/>
              <a:gd name="connsiteX3" fmla="*/ 477692 w 1196842"/>
              <a:gd name="connsiteY3" fmla="*/ 530109 h 534067"/>
              <a:gd name="connsiteX4" fmla="*/ 56374 w 1196842"/>
              <a:gd name="connsiteY4" fmla="*/ 530109 h 534067"/>
              <a:gd name="connsiteX5" fmla="*/ 0 w 1196842"/>
              <a:gd name="connsiteY5" fmla="*/ 473736 h 534067"/>
              <a:gd name="connsiteX6" fmla="*/ 56374 w 1196842"/>
              <a:gd name="connsiteY6" fmla="*/ 417362 h 534067"/>
              <a:gd name="connsiteX7" fmla="*/ 56374 w 1196842"/>
              <a:gd name="connsiteY7" fmla="*/ 210659 h 534067"/>
              <a:gd name="connsiteX8" fmla="*/ 359011 w 1196842"/>
              <a:gd name="connsiteY8" fmla="*/ 210659 h 534067"/>
              <a:gd name="connsiteX9" fmla="*/ 415385 w 1196842"/>
              <a:gd name="connsiteY9" fmla="*/ 267033 h 534067"/>
              <a:gd name="connsiteX10" fmla="*/ 359011 w 1196842"/>
              <a:gd name="connsiteY10" fmla="*/ 323406 h 534067"/>
              <a:gd name="connsiteX11" fmla="*/ 56374 w 1196842"/>
              <a:gd name="connsiteY11" fmla="*/ 323406 h 534067"/>
              <a:gd name="connsiteX12" fmla="*/ 0 w 1196842"/>
              <a:gd name="connsiteY12" fmla="*/ 267033 h 534067"/>
              <a:gd name="connsiteX13" fmla="*/ 56374 w 1196842"/>
              <a:gd name="connsiteY13" fmla="*/ 210659 h 534067"/>
              <a:gd name="connsiteX14" fmla="*/ 933706 w 1196842"/>
              <a:gd name="connsiteY14" fmla="*/ 15903 h 534067"/>
              <a:gd name="connsiteX15" fmla="*/ 990079 w 1196842"/>
              <a:gd name="connsiteY15" fmla="*/ 72277 h 534067"/>
              <a:gd name="connsiteX16" fmla="*/ 990079 w 1196842"/>
              <a:gd name="connsiteY16" fmla="*/ 374914 h 534067"/>
              <a:gd name="connsiteX17" fmla="*/ 933706 w 1196842"/>
              <a:gd name="connsiteY17" fmla="*/ 431288 h 534067"/>
              <a:gd name="connsiteX18" fmla="*/ 877332 w 1196842"/>
              <a:gd name="connsiteY18" fmla="*/ 374914 h 534067"/>
              <a:gd name="connsiteX19" fmla="*/ 877332 w 1196842"/>
              <a:gd name="connsiteY19" fmla="*/ 72277 h 534067"/>
              <a:gd name="connsiteX20" fmla="*/ 933706 w 1196842"/>
              <a:gd name="connsiteY20" fmla="*/ 15903 h 534067"/>
              <a:gd name="connsiteX21" fmla="*/ 88041 w 1196842"/>
              <a:gd name="connsiteY21" fmla="*/ 3956 h 534067"/>
              <a:gd name="connsiteX22" fmla="*/ 475022 w 1196842"/>
              <a:gd name="connsiteY22" fmla="*/ 3956 h 534067"/>
              <a:gd name="connsiteX23" fmla="*/ 534046 w 1196842"/>
              <a:gd name="connsiteY23" fmla="*/ 58767 h 534067"/>
              <a:gd name="connsiteX24" fmla="*/ 476228 w 1196842"/>
              <a:gd name="connsiteY24" fmla="*/ 116723 h 534067"/>
              <a:gd name="connsiteX25" fmla="*/ 43931 w 1196842"/>
              <a:gd name="connsiteY25" fmla="*/ 116723 h 534067"/>
              <a:gd name="connsiteX26" fmla="*/ 6171 w 1196842"/>
              <a:gd name="connsiteY26" fmla="*/ 103035 h 534067"/>
              <a:gd name="connsiteX27" fmla="*/ 5400 w 1196842"/>
              <a:gd name="connsiteY27" fmla="*/ 77143 h 534067"/>
              <a:gd name="connsiteX28" fmla="*/ 75125 w 1196842"/>
              <a:gd name="connsiteY28" fmla="*/ 9178 h 534067"/>
              <a:gd name="connsiteX29" fmla="*/ 88041 w 1196842"/>
              <a:gd name="connsiteY29" fmla="*/ 3956 h 534067"/>
              <a:gd name="connsiteX30" fmla="*/ 1110502 w 1196842"/>
              <a:gd name="connsiteY30" fmla="*/ 15 h 534067"/>
              <a:gd name="connsiteX31" fmla="*/ 1123655 w 1196842"/>
              <a:gd name="connsiteY31" fmla="*/ 5400 h 534067"/>
              <a:gd name="connsiteX32" fmla="*/ 1191620 w 1196842"/>
              <a:gd name="connsiteY32" fmla="*/ 75125 h 534067"/>
              <a:gd name="connsiteX33" fmla="*/ 1196842 w 1196842"/>
              <a:gd name="connsiteY33" fmla="*/ 88041 h 534067"/>
              <a:gd name="connsiteX34" fmla="*/ 1196842 w 1196842"/>
              <a:gd name="connsiteY34" fmla="*/ 475021 h 534067"/>
              <a:gd name="connsiteX35" fmla="*/ 1142031 w 1196842"/>
              <a:gd name="connsiteY35" fmla="*/ 534046 h 534067"/>
              <a:gd name="connsiteX36" fmla="*/ 1084075 w 1196842"/>
              <a:gd name="connsiteY36" fmla="*/ 476228 h 534067"/>
              <a:gd name="connsiteX37" fmla="*/ 1084075 w 1196842"/>
              <a:gd name="connsiteY37" fmla="*/ 43931 h 534067"/>
              <a:gd name="connsiteX38" fmla="*/ 1097763 w 1196842"/>
              <a:gd name="connsiteY38" fmla="*/ 6171 h 534067"/>
              <a:gd name="connsiteX39" fmla="*/ 1110502 w 1196842"/>
              <a:gd name="connsiteY39" fmla="*/ 15 h 534067"/>
              <a:gd name="connsiteX40" fmla="*/ 726924 w 1196842"/>
              <a:gd name="connsiteY40" fmla="*/ 0 h 534067"/>
              <a:gd name="connsiteX41" fmla="*/ 783297 w 1196842"/>
              <a:gd name="connsiteY41" fmla="*/ 56374 h 534067"/>
              <a:gd name="connsiteX42" fmla="*/ 783297 w 1196842"/>
              <a:gd name="connsiteY42" fmla="*/ 477692 h 534067"/>
              <a:gd name="connsiteX43" fmla="*/ 726924 w 1196842"/>
              <a:gd name="connsiteY43" fmla="*/ 534066 h 534067"/>
              <a:gd name="connsiteX44" fmla="*/ 670550 w 1196842"/>
              <a:gd name="connsiteY44" fmla="*/ 477692 h 534067"/>
              <a:gd name="connsiteX45" fmla="*/ 670550 w 1196842"/>
              <a:gd name="connsiteY45" fmla="*/ 56374 h 534067"/>
              <a:gd name="connsiteX46" fmla="*/ 726924 w 1196842"/>
              <a:gd name="connsiteY46" fmla="*/ 0 h 5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196842" h="534067">
                <a:moveTo>
                  <a:pt x="56374" y="417362"/>
                </a:moveTo>
                <a:lnTo>
                  <a:pt x="477692" y="417362"/>
                </a:lnTo>
                <a:cubicBezTo>
                  <a:pt x="508826" y="417362"/>
                  <a:pt x="534066" y="442602"/>
                  <a:pt x="534066" y="473736"/>
                </a:cubicBezTo>
                <a:cubicBezTo>
                  <a:pt x="534066" y="504870"/>
                  <a:pt x="508826" y="530109"/>
                  <a:pt x="477692" y="530109"/>
                </a:cubicBezTo>
                <a:lnTo>
                  <a:pt x="56374" y="530109"/>
                </a:lnTo>
                <a:cubicBezTo>
                  <a:pt x="25240" y="530109"/>
                  <a:pt x="0" y="504870"/>
                  <a:pt x="0" y="473736"/>
                </a:cubicBezTo>
                <a:cubicBezTo>
                  <a:pt x="0" y="442602"/>
                  <a:pt x="25240" y="417362"/>
                  <a:pt x="56374" y="417362"/>
                </a:cubicBezTo>
                <a:close/>
                <a:moveTo>
                  <a:pt x="56374" y="210659"/>
                </a:moveTo>
                <a:lnTo>
                  <a:pt x="359011" y="210659"/>
                </a:lnTo>
                <a:cubicBezTo>
                  <a:pt x="390145" y="210659"/>
                  <a:pt x="415385" y="235899"/>
                  <a:pt x="415385" y="267033"/>
                </a:cubicBezTo>
                <a:cubicBezTo>
                  <a:pt x="415385" y="298167"/>
                  <a:pt x="390145" y="323406"/>
                  <a:pt x="359011" y="323406"/>
                </a:cubicBezTo>
                <a:lnTo>
                  <a:pt x="56374" y="323406"/>
                </a:lnTo>
                <a:cubicBezTo>
                  <a:pt x="25240" y="323406"/>
                  <a:pt x="0" y="298167"/>
                  <a:pt x="0" y="267033"/>
                </a:cubicBezTo>
                <a:cubicBezTo>
                  <a:pt x="0" y="235899"/>
                  <a:pt x="25240" y="210659"/>
                  <a:pt x="56374" y="210659"/>
                </a:cubicBezTo>
                <a:close/>
                <a:moveTo>
                  <a:pt x="933706" y="15903"/>
                </a:moveTo>
                <a:cubicBezTo>
                  <a:pt x="964840" y="15903"/>
                  <a:pt x="990079" y="41143"/>
                  <a:pt x="990079" y="72277"/>
                </a:cubicBezTo>
                <a:lnTo>
                  <a:pt x="990079" y="374914"/>
                </a:lnTo>
                <a:cubicBezTo>
                  <a:pt x="990079" y="406048"/>
                  <a:pt x="964840" y="431288"/>
                  <a:pt x="933706" y="431288"/>
                </a:cubicBezTo>
                <a:cubicBezTo>
                  <a:pt x="902572" y="431288"/>
                  <a:pt x="877332" y="406048"/>
                  <a:pt x="877332" y="374914"/>
                </a:cubicBezTo>
                <a:lnTo>
                  <a:pt x="877332" y="72277"/>
                </a:lnTo>
                <a:cubicBezTo>
                  <a:pt x="877332" y="41143"/>
                  <a:pt x="902572" y="15903"/>
                  <a:pt x="933706" y="15903"/>
                </a:cubicBezTo>
                <a:close/>
                <a:moveTo>
                  <a:pt x="88041" y="3956"/>
                </a:moveTo>
                <a:lnTo>
                  <a:pt x="475022" y="3956"/>
                </a:lnTo>
                <a:cubicBezTo>
                  <a:pt x="506551" y="3956"/>
                  <a:pt x="533195" y="28048"/>
                  <a:pt x="534046" y="58767"/>
                </a:cubicBezTo>
                <a:cubicBezTo>
                  <a:pt x="534956" y="90613"/>
                  <a:pt x="508707" y="116723"/>
                  <a:pt x="476228" y="116723"/>
                </a:cubicBezTo>
                <a:lnTo>
                  <a:pt x="43931" y="116723"/>
                </a:lnTo>
                <a:cubicBezTo>
                  <a:pt x="29492" y="116723"/>
                  <a:pt x="16299" y="111560"/>
                  <a:pt x="6171" y="103035"/>
                </a:cubicBezTo>
                <a:cubicBezTo>
                  <a:pt x="-1781" y="96349"/>
                  <a:pt x="-2038" y="84382"/>
                  <a:pt x="5400" y="77143"/>
                </a:cubicBezTo>
                <a:lnTo>
                  <a:pt x="75125" y="9178"/>
                </a:lnTo>
                <a:cubicBezTo>
                  <a:pt x="78547" y="5835"/>
                  <a:pt x="83195" y="3956"/>
                  <a:pt x="88041" y="3956"/>
                </a:cubicBezTo>
                <a:close/>
                <a:moveTo>
                  <a:pt x="1110502" y="15"/>
                </a:moveTo>
                <a:cubicBezTo>
                  <a:pt x="1115234" y="-114"/>
                  <a:pt x="1120036" y="1681"/>
                  <a:pt x="1123655" y="5400"/>
                </a:cubicBezTo>
                <a:lnTo>
                  <a:pt x="1191620" y="75125"/>
                </a:lnTo>
                <a:cubicBezTo>
                  <a:pt x="1194963" y="78547"/>
                  <a:pt x="1196842" y="83195"/>
                  <a:pt x="1196842" y="88041"/>
                </a:cubicBezTo>
                <a:lnTo>
                  <a:pt x="1196842" y="475021"/>
                </a:lnTo>
                <a:cubicBezTo>
                  <a:pt x="1196842" y="506531"/>
                  <a:pt x="1172769" y="533175"/>
                  <a:pt x="1142031" y="534046"/>
                </a:cubicBezTo>
                <a:cubicBezTo>
                  <a:pt x="1110185" y="534936"/>
                  <a:pt x="1084075" y="508707"/>
                  <a:pt x="1084075" y="476228"/>
                </a:cubicBezTo>
                <a:lnTo>
                  <a:pt x="1084075" y="43931"/>
                </a:lnTo>
                <a:cubicBezTo>
                  <a:pt x="1084075" y="29492"/>
                  <a:pt x="1089238" y="16299"/>
                  <a:pt x="1097763" y="6171"/>
                </a:cubicBezTo>
                <a:cubicBezTo>
                  <a:pt x="1101106" y="2195"/>
                  <a:pt x="1105769" y="143"/>
                  <a:pt x="1110502" y="15"/>
                </a:cubicBezTo>
                <a:close/>
                <a:moveTo>
                  <a:pt x="726924" y="0"/>
                </a:moveTo>
                <a:cubicBezTo>
                  <a:pt x="758058" y="0"/>
                  <a:pt x="783297" y="25240"/>
                  <a:pt x="783297" y="56374"/>
                </a:cubicBezTo>
                <a:lnTo>
                  <a:pt x="783297" y="477692"/>
                </a:lnTo>
                <a:cubicBezTo>
                  <a:pt x="783297" y="508826"/>
                  <a:pt x="758058" y="534066"/>
                  <a:pt x="726924" y="534066"/>
                </a:cubicBezTo>
                <a:cubicBezTo>
                  <a:pt x="695790" y="534066"/>
                  <a:pt x="670550" y="508826"/>
                  <a:pt x="670550" y="477692"/>
                </a:cubicBezTo>
                <a:lnTo>
                  <a:pt x="670550" y="56374"/>
                </a:lnTo>
                <a:cubicBezTo>
                  <a:pt x="670550" y="25240"/>
                  <a:pt x="695790" y="0"/>
                  <a:pt x="726924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993182-BFC9-415D-FD46-3E5F5989B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F8B64-BE1A-5742-9689-4EB1F8A4BF42}" type="datetime3">
              <a:t>10 September 2026</a:t>
            </a:fld>
            <a:endParaRPr lang="en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B87F5C-218F-0B1C-DAC9-A33C94102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60DC9C-C1DA-D285-B4F7-BD615DA7C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1960331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Conteúdo 3">
            <a:extLst>
              <a:ext uri="{FF2B5EF4-FFF2-40B4-BE49-F238E27FC236}">
                <a16:creationId xmlns:a16="http://schemas.microsoft.com/office/drawing/2014/main" id="{24378FA2-9EA0-C69C-9A99-A67A4E37E43B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82626" y="1924592"/>
            <a:ext cx="4713288" cy="372237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  <a:lvl2pPr>
              <a:defRPr baseline="0">
                <a:solidFill>
                  <a:schemeClr val="tx1"/>
                </a:solidFill>
              </a:defRPr>
            </a:lvl2pPr>
            <a:lvl3pPr>
              <a:defRPr baseline="0">
                <a:solidFill>
                  <a:schemeClr val="tx1"/>
                </a:solidFill>
              </a:defRPr>
            </a:lvl3pPr>
            <a:lvl4pPr>
              <a:defRPr baseline="0">
                <a:solidFill>
                  <a:schemeClr val="tx1"/>
                </a:solidFill>
              </a:defRPr>
            </a:lvl4pPr>
            <a:lvl5pPr>
              <a:defRPr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I’m a content placeholder, click me to insert text. Use ‘tab’ or ‘shift + tab’ to change the paragraph level. To insert other types of cool stuff such as tables, charts, pictures, video, click the appropriate icon in the </a:t>
            </a:r>
            <a:r>
              <a:rPr lang="en-GB" err="1"/>
              <a:t>center</a:t>
            </a:r>
            <a:r>
              <a:rPr lang="en-GB"/>
              <a:t> of this placeholder.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E5E131-9BB2-9464-10A7-C4D299554E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5999" y="0"/>
            <a:ext cx="6096000" cy="6858000"/>
          </a:xfrm>
          <a:prstGeom prst="rect">
            <a:avLst/>
          </a:prstGeom>
        </p:spPr>
      </p:pic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82FBA56-EC0F-40F9-9F44-986B91B2590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783388" y="1924592"/>
            <a:ext cx="4713288" cy="372237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I’m a content placeholder, click me to insert text. Use ‘tab’ or ‘shift + tab’ to change the paragraph level. To insert other types of cool stuff such as tables, charts, pictures, video, click the appropriate icon in the </a:t>
            </a:r>
            <a:r>
              <a:rPr lang="en-GB" err="1"/>
              <a:t>center</a:t>
            </a:r>
            <a:r>
              <a:rPr lang="en-GB"/>
              <a:t> of this placeholder.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1D8DA9B-BC90-8647-9540-D36D334611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620713"/>
            <a:ext cx="4784725" cy="498598"/>
          </a:xfrm>
        </p:spPr>
        <p:txBody>
          <a:bodyPr/>
          <a:lstStyle/>
          <a:p>
            <a:r>
              <a:rPr lang="en-GB"/>
              <a:t>Two Content</a:t>
            </a:r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942771-3708-B042-7DDA-2789B0B3E2A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6A75C01-6512-DD4D-B958-66164E6C55EB}" type="datetime3">
              <a:t>10 September 2026</a:t>
            </a:fld>
            <a:endParaRPr lang="en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41918D-1563-D9F9-3D21-7F06CB9C368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C07BD-A097-7575-2199-FAF8C258C35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40707337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912760-8FE1-6E49-1982-4BA60CE97466}"/>
              </a:ext>
            </a:extLst>
          </p:cNvPr>
          <p:cNvSpPr/>
          <p:nvPr userDrawn="1"/>
        </p:nvSpPr>
        <p:spPr>
          <a:xfrm>
            <a:off x="6096000" y="0"/>
            <a:ext cx="6096000" cy="6857995"/>
          </a:xfrm>
          <a:prstGeom prst="rect">
            <a:avLst/>
          </a:prstGeom>
          <a:gradFill>
            <a:gsLst>
              <a:gs pos="33000">
                <a:schemeClr val="bg2"/>
              </a:gs>
              <a:gs pos="100000">
                <a:schemeClr val="bg2">
                  <a:alpha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AEE9796-2BE4-4860-A576-9CB9AF3278B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2626" y="1924592"/>
            <a:ext cx="4713287" cy="372237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I’m a content placeholder, click me to insert text. Use ‘tab’ or ‘shift + tab’ to change the paragraph level. To insert other types of cool stuff such as tables, charts, pictures, video, click the appropriate icon in the </a:t>
            </a:r>
            <a:r>
              <a:rPr lang="en-GB" err="1"/>
              <a:t>center</a:t>
            </a:r>
            <a:r>
              <a:rPr lang="en-GB"/>
              <a:t> of this placeholder.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82FBA56-EC0F-40F9-9F44-986B91B2590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783388" y="1924592"/>
            <a:ext cx="4713288" cy="372237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I’m a content placeholder, click me to insert text. Use ‘tab’ or ‘shift + tab’ to change the paragraph level. To insert other types of cool stuff such as tables, charts, pictures, video, click the appropriate icon in the </a:t>
            </a:r>
            <a:r>
              <a:rPr lang="en-GB" err="1"/>
              <a:t>center</a:t>
            </a:r>
            <a:r>
              <a:rPr lang="en-GB"/>
              <a:t> of this placeholder.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FE07555-D5E4-4FB1-2BBE-D319740260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Two Content 2</a:t>
            </a:r>
            <a:endParaRPr lang="en-B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95F7EC-669F-FD2F-65DD-538FD7637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60057-6150-BF4F-8AE4-B0D780814587}" type="datetime3">
              <a:t>10 September 2026</a:t>
            </a:fld>
            <a:endParaRPr lang="en-B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C79C4-1A9E-6BAE-23DD-FB041FD9C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E57194-380D-6124-F328-1195340C7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9839147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urple and white wavy lines on a dark background&#10;&#10;Description automatically generated">
            <a:extLst>
              <a:ext uri="{FF2B5EF4-FFF2-40B4-BE49-F238E27FC236}">
                <a16:creationId xmlns:a16="http://schemas.microsoft.com/office/drawing/2014/main" id="{D91FC997-F06C-4C57-FDA6-F8C8AE4531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5999" y="0"/>
            <a:ext cx="6096000" cy="6858000"/>
          </a:xfrm>
          <a:prstGeom prst="rect">
            <a:avLst/>
          </a:prstGeom>
        </p:spPr>
      </p:pic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D4626F-3310-44B7-9741-6D34EFAEC4C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4" y="1952113"/>
            <a:ext cx="4713287" cy="276999"/>
          </a:xfrm>
        </p:spPr>
        <p:txBody>
          <a:bodyPr anchor="b">
            <a:spAutoFit/>
          </a:bodyPr>
          <a:lstStyle>
            <a:lvl1pPr marL="0" indent="0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Inter SemiBold" panose="02000503000000020004" pitchFamily="2" charset="0"/>
                <a:ea typeface="Inter SemiBold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Column Header</a:t>
            </a:r>
            <a:endParaRPr lang="pt-BR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3221058-B66A-4866-9F5D-EDF624298B4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5324" y="2594634"/>
            <a:ext cx="4713287" cy="32289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I’m a content placeholder, click me to insert text. Use ‘tab’ or ‘shift + tab’ to change the paragraph level. To insert other types of cool stuff such as tables, charts, pictures, video, click the appropriate icon in the </a:t>
            </a:r>
            <a:r>
              <a:rPr lang="en-GB" err="1"/>
              <a:t>center</a:t>
            </a:r>
            <a:r>
              <a:rPr lang="en-GB"/>
              <a:t> of this placeholder.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6C4BCFC-F7CD-4BEB-B1B0-FEE72E11CB9B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783386" y="1952113"/>
            <a:ext cx="4713289" cy="276999"/>
          </a:xfrm>
        </p:spPr>
        <p:txBody>
          <a:bodyPr anchor="b">
            <a:sp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Inter SemiBold" panose="02000503000000020004" pitchFamily="2" charset="0"/>
                <a:ea typeface="Inter SemiBold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Column Header</a:t>
            </a:r>
            <a:endParaRPr lang="pt-BR"/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51043FB-C795-480C-821D-9B586EC8643D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83386" y="2594634"/>
            <a:ext cx="4713289" cy="32289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I’m a content placeholder, click me to insert text. Use ‘tab’ or ‘shift + tab’ to change the paragraph level. To insert other types of cool stuff such as tables, charts, pictures, video, click the appropriate icon in the </a:t>
            </a:r>
            <a:r>
              <a:rPr lang="en-GB" err="1"/>
              <a:t>center</a:t>
            </a:r>
            <a:r>
              <a:rPr lang="en-GB"/>
              <a:t> of this placeholder.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B69A486-7902-2D4F-A60F-6DCA946254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620713"/>
            <a:ext cx="4784724" cy="498598"/>
          </a:xfrm>
        </p:spPr>
        <p:txBody>
          <a:bodyPr/>
          <a:lstStyle/>
          <a:p>
            <a:r>
              <a:rPr lang="en-GB"/>
              <a:t>Comparison</a:t>
            </a:r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05BDD95-A9E9-26E6-AFF5-5C22BC96B15C}"/>
              </a:ext>
            </a:extLst>
          </p:cNvPr>
          <p:cNvCxnSpPr>
            <a:cxnSpLocks/>
          </p:cNvCxnSpPr>
          <p:nvPr userDrawn="1"/>
        </p:nvCxnSpPr>
        <p:spPr>
          <a:xfrm flipH="1">
            <a:off x="695324" y="2406325"/>
            <a:ext cx="4713287" cy="0"/>
          </a:xfrm>
          <a:prstGeom prst="lin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E77BA54-BAFD-45A8-E32D-8C9EB66F7BED}"/>
              </a:ext>
            </a:extLst>
          </p:cNvPr>
          <p:cNvCxnSpPr>
            <a:cxnSpLocks/>
          </p:cNvCxnSpPr>
          <p:nvPr userDrawn="1"/>
        </p:nvCxnSpPr>
        <p:spPr>
          <a:xfrm flipH="1">
            <a:off x="6783386" y="2406325"/>
            <a:ext cx="4713287" cy="0"/>
          </a:xfrm>
          <a:prstGeom prst="lin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755A97-D74C-F311-708C-DFB5FC98A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01FD9-D6A8-B840-ABDB-3F54E3455F91}" type="datetime3">
              <a:t>10 September 2026</a:t>
            </a:fld>
            <a:endParaRPr lang="en-BR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8412DBD-DA30-7DF3-87D8-8F21D7459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6D031BF-2EA9-4B63-F4CB-6EBB13B5B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2767898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5C26738-292D-98B2-8AA7-9D7426549E39}"/>
              </a:ext>
            </a:extLst>
          </p:cNvPr>
          <p:cNvSpPr/>
          <p:nvPr userDrawn="1"/>
        </p:nvSpPr>
        <p:spPr>
          <a:xfrm>
            <a:off x="6096000" y="0"/>
            <a:ext cx="6096000" cy="6857995"/>
          </a:xfrm>
          <a:prstGeom prst="rect">
            <a:avLst/>
          </a:prstGeom>
          <a:gradFill>
            <a:gsLst>
              <a:gs pos="33000">
                <a:schemeClr val="bg2"/>
              </a:gs>
              <a:gs pos="100000">
                <a:schemeClr val="bg2">
                  <a:alpha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1D8DA9B-BC90-8647-9540-D36D334611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620713"/>
            <a:ext cx="10872786" cy="512448"/>
          </a:xfrm>
        </p:spPr>
        <p:txBody>
          <a:bodyPr/>
          <a:lstStyle/>
          <a:p>
            <a:r>
              <a:rPr lang="en-GB"/>
              <a:t>Comparison 2</a:t>
            </a:r>
            <a:endParaRPr lang="en-US"/>
          </a:p>
        </p:txBody>
      </p:sp>
      <p:sp>
        <p:nvSpPr>
          <p:cNvPr id="2" name="Espaço Reservado para Texto 2">
            <a:extLst>
              <a:ext uri="{FF2B5EF4-FFF2-40B4-BE49-F238E27FC236}">
                <a16:creationId xmlns:a16="http://schemas.microsoft.com/office/drawing/2014/main" id="{78E33D62-CD50-D4B4-9003-E5234C27D7C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4" y="1952113"/>
            <a:ext cx="4713287" cy="276999"/>
          </a:xfrm>
        </p:spPr>
        <p:txBody>
          <a:bodyPr anchor="b">
            <a:spAutoFit/>
          </a:bodyPr>
          <a:lstStyle>
            <a:lvl1pPr marL="0" indent="0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Inter SemiBold" panose="02000503000000020004" pitchFamily="2" charset="0"/>
                <a:ea typeface="Inter SemiBold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Column Header</a:t>
            </a:r>
            <a:endParaRPr lang="pt-BR"/>
          </a:p>
        </p:txBody>
      </p:sp>
      <p:sp>
        <p:nvSpPr>
          <p:cNvPr id="8" name="Espaço Reservado para Conteúdo 3">
            <a:extLst>
              <a:ext uri="{FF2B5EF4-FFF2-40B4-BE49-F238E27FC236}">
                <a16:creationId xmlns:a16="http://schemas.microsoft.com/office/drawing/2014/main" id="{B5B48419-131A-50FB-2EAB-C6F8412ABD4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5324" y="2594634"/>
            <a:ext cx="4713287" cy="32289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I’m a content placeholder, click me to insert text. Use ‘tab’ or ‘shift + tab’ to change the paragraph level. To insert other types of cool stuff such as tables, charts, pictures, video, click the appropriate icon in the </a:t>
            </a:r>
            <a:r>
              <a:rPr lang="en-GB" err="1"/>
              <a:t>center</a:t>
            </a:r>
            <a:r>
              <a:rPr lang="en-GB"/>
              <a:t> of this placeholder.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2" name="Espaço Reservado para Texto 4">
            <a:extLst>
              <a:ext uri="{FF2B5EF4-FFF2-40B4-BE49-F238E27FC236}">
                <a16:creationId xmlns:a16="http://schemas.microsoft.com/office/drawing/2014/main" id="{0201D4BC-DFD1-298E-38D7-B4BA1A57ED2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783386" y="1952113"/>
            <a:ext cx="4713289" cy="276999"/>
          </a:xfrm>
        </p:spPr>
        <p:txBody>
          <a:bodyPr anchor="b">
            <a:spAutoFit/>
          </a:bodyPr>
          <a:lstStyle>
            <a:lvl1pPr marL="0" indent="0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Inter SemiBold" panose="02000503000000020004" pitchFamily="2" charset="0"/>
                <a:ea typeface="Inter SemiBold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Column Header</a:t>
            </a:r>
            <a:endParaRPr lang="pt-BR"/>
          </a:p>
        </p:txBody>
      </p:sp>
      <p:sp>
        <p:nvSpPr>
          <p:cNvPr id="13" name="Espaço Reservado para Conteúdo 5">
            <a:extLst>
              <a:ext uri="{FF2B5EF4-FFF2-40B4-BE49-F238E27FC236}">
                <a16:creationId xmlns:a16="http://schemas.microsoft.com/office/drawing/2014/main" id="{DCF7D161-E830-01D0-FDC9-ECBB2B63CD6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83386" y="2594634"/>
            <a:ext cx="4713289" cy="32289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I’m a content placeholder, click me to insert text. Use ‘tab’ or ‘shift + tab’ to change the paragraph level. To insert other types of cool stuff such as tables, charts, pictures, video, click the appropriate icon in the </a:t>
            </a:r>
            <a:r>
              <a:rPr lang="en-GB" err="1"/>
              <a:t>center</a:t>
            </a:r>
            <a:r>
              <a:rPr lang="en-GB"/>
              <a:t> of this placeholder.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EAC4C11-C00F-8149-AA90-1B2DA1E9D499}"/>
              </a:ext>
            </a:extLst>
          </p:cNvPr>
          <p:cNvCxnSpPr>
            <a:cxnSpLocks/>
          </p:cNvCxnSpPr>
          <p:nvPr userDrawn="1"/>
        </p:nvCxnSpPr>
        <p:spPr>
          <a:xfrm flipH="1">
            <a:off x="695324" y="2406325"/>
            <a:ext cx="4713287" cy="0"/>
          </a:xfrm>
          <a:prstGeom prst="lin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46EDBE3-2E5D-2B39-49D9-D087158D44D1}"/>
              </a:ext>
            </a:extLst>
          </p:cNvPr>
          <p:cNvCxnSpPr>
            <a:cxnSpLocks/>
          </p:cNvCxnSpPr>
          <p:nvPr userDrawn="1"/>
        </p:nvCxnSpPr>
        <p:spPr>
          <a:xfrm flipH="1">
            <a:off x="6783386" y="2406325"/>
            <a:ext cx="4713287" cy="0"/>
          </a:xfrm>
          <a:prstGeom prst="lin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6A276-E663-EF29-76B1-38A9A92E0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74666-3CF5-3246-BD80-4E802D84D95E}" type="datetime3">
              <a:t>10 September 2026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ED00E-46CE-319E-195C-6FB00B8C3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FCEEE5-C779-F529-7AC6-658C153A2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9681492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3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Single Corner of Rectangle 10">
            <a:extLst>
              <a:ext uri="{FF2B5EF4-FFF2-40B4-BE49-F238E27FC236}">
                <a16:creationId xmlns:a16="http://schemas.microsoft.com/office/drawing/2014/main" id="{3F6080D2-70E9-78EF-ADC8-7E00B3EA8FB6}"/>
              </a:ext>
            </a:extLst>
          </p:cNvPr>
          <p:cNvSpPr/>
          <p:nvPr userDrawn="1"/>
        </p:nvSpPr>
        <p:spPr>
          <a:xfrm>
            <a:off x="623887" y="1655756"/>
            <a:ext cx="10944227" cy="44079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algn="ctr" rotWithShape="0">
              <a:schemeClr val="tx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B69A486-7902-2D4F-A60F-6DCA946254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Comparison 3</a:t>
            </a:r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BF7880C-A4E9-3492-5131-829ED70B90EE}"/>
              </a:ext>
            </a:extLst>
          </p:cNvPr>
          <p:cNvCxnSpPr>
            <a:cxnSpLocks/>
            <a:stCxn id="12" idx="0"/>
          </p:cNvCxnSpPr>
          <p:nvPr userDrawn="1"/>
        </p:nvCxnSpPr>
        <p:spPr>
          <a:xfrm flipH="1">
            <a:off x="6096000" y="1655756"/>
            <a:ext cx="1" cy="4407928"/>
          </a:xfrm>
          <a:prstGeom prst="lin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58F3029-C792-9080-86C1-FD8544AD2AB8}"/>
              </a:ext>
            </a:extLst>
          </p:cNvPr>
          <p:cNvCxnSpPr>
            <a:cxnSpLocks/>
          </p:cNvCxnSpPr>
          <p:nvPr userDrawn="1"/>
        </p:nvCxnSpPr>
        <p:spPr>
          <a:xfrm flipH="1">
            <a:off x="1451205" y="2816213"/>
            <a:ext cx="3817478" cy="0"/>
          </a:xfrm>
          <a:prstGeom prst="lin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6CF381F-B21C-C887-4F19-C6F754DD1E48}"/>
              </a:ext>
            </a:extLst>
          </p:cNvPr>
          <p:cNvCxnSpPr>
            <a:cxnSpLocks/>
          </p:cNvCxnSpPr>
          <p:nvPr userDrawn="1"/>
        </p:nvCxnSpPr>
        <p:spPr>
          <a:xfrm flipH="1">
            <a:off x="6923318" y="2816213"/>
            <a:ext cx="3817478" cy="0"/>
          </a:xfrm>
          <a:prstGeom prst="lin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2" name="Espaço Reservado para Texto 2">
            <a:extLst>
              <a:ext uri="{FF2B5EF4-FFF2-40B4-BE49-F238E27FC236}">
                <a16:creationId xmlns:a16="http://schemas.microsoft.com/office/drawing/2014/main" id="{B1D9370F-A605-3BA2-2A92-E307670A7F49}"/>
              </a:ext>
            </a:extLst>
          </p:cNvPr>
          <p:cNvSpPr>
            <a:spLocks noGrp="1"/>
          </p:cNvSpPr>
          <p:nvPr userDrawn="1">
            <p:ph type="body" idx="1" hasCustomPrompt="1"/>
          </p:nvPr>
        </p:nvSpPr>
        <p:spPr>
          <a:xfrm>
            <a:off x="1451206" y="2329058"/>
            <a:ext cx="3817478" cy="276999"/>
          </a:xfrm>
        </p:spPr>
        <p:txBody>
          <a:bodyPr wrap="square" anchor="b">
            <a:spAutoFit/>
          </a:bodyPr>
          <a:lstStyle>
            <a:lvl1pPr marL="0" indent="0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Inter SemiBold" panose="02000503000000020004" pitchFamily="2" charset="0"/>
                <a:ea typeface="Inter SemiBold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Column Header</a:t>
            </a:r>
            <a:endParaRPr lang="pt-BR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24CE218F-F079-EA12-3996-36DF3D9AC8B0}"/>
              </a:ext>
            </a:extLst>
          </p:cNvPr>
          <p:cNvSpPr>
            <a:spLocks noGrp="1"/>
          </p:cNvSpPr>
          <p:nvPr userDrawn="1">
            <p:ph sz="quarter" idx="13"/>
          </p:nvPr>
        </p:nvSpPr>
        <p:spPr>
          <a:xfrm>
            <a:off x="1450975" y="3081042"/>
            <a:ext cx="3817938" cy="21788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38" name="Espaço Reservado para Texto 2">
            <a:extLst>
              <a:ext uri="{FF2B5EF4-FFF2-40B4-BE49-F238E27FC236}">
                <a16:creationId xmlns:a16="http://schemas.microsoft.com/office/drawing/2014/main" id="{67713EB4-63CC-72B4-1050-FF5A477C37E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923318" y="2329058"/>
            <a:ext cx="3817478" cy="276999"/>
          </a:xfrm>
        </p:spPr>
        <p:txBody>
          <a:bodyPr wrap="square" anchor="b">
            <a:spAutoFit/>
          </a:bodyPr>
          <a:lstStyle>
            <a:lvl1pPr marL="0" indent="0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Inter SemiBold" panose="02000503000000020004" pitchFamily="2" charset="0"/>
                <a:ea typeface="Inter SemiBold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Column Header</a:t>
            </a:r>
            <a:endParaRPr lang="pt-BR"/>
          </a:p>
        </p:txBody>
      </p:sp>
      <p:sp>
        <p:nvSpPr>
          <p:cNvPr id="39" name="Content Placeholder 36">
            <a:extLst>
              <a:ext uri="{FF2B5EF4-FFF2-40B4-BE49-F238E27FC236}">
                <a16:creationId xmlns:a16="http://schemas.microsoft.com/office/drawing/2014/main" id="{1DF307F9-73A4-9AB0-57D0-9B348601858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923318" y="3081042"/>
            <a:ext cx="3817938" cy="21788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0" name="Freihandform: Form 15">
            <a:extLst>
              <a:ext uri="{FF2B5EF4-FFF2-40B4-BE49-F238E27FC236}">
                <a16:creationId xmlns:a16="http://schemas.microsoft.com/office/drawing/2014/main" id="{652454F1-F96C-B5F1-BE5B-B499AAB020AA}"/>
              </a:ext>
            </a:extLst>
          </p:cNvPr>
          <p:cNvSpPr/>
          <p:nvPr userDrawn="1"/>
        </p:nvSpPr>
        <p:spPr>
          <a:xfrm>
            <a:off x="623888" y="6403436"/>
            <a:ext cx="229014" cy="102193"/>
          </a:xfrm>
          <a:custGeom>
            <a:avLst/>
            <a:gdLst>
              <a:gd name="connsiteX0" fmla="*/ 56374 w 1196842"/>
              <a:gd name="connsiteY0" fmla="*/ 417362 h 534067"/>
              <a:gd name="connsiteX1" fmla="*/ 477692 w 1196842"/>
              <a:gd name="connsiteY1" fmla="*/ 417362 h 534067"/>
              <a:gd name="connsiteX2" fmla="*/ 534066 w 1196842"/>
              <a:gd name="connsiteY2" fmla="*/ 473736 h 534067"/>
              <a:gd name="connsiteX3" fmla="*/ 477692 w 1196842"/>
              <a:gd name="connsiteY3" fmla="*/ 530109 h 534067"/>
              <a:gd name="connsiteX4" fmla="*/ 56374 w 1196842"/>
              <a:gd name="connsiteY4" fmla="*/ 530109 h 534067"/>
              <a:gd name="connsiteX5" fmla="*/ 0 w 1196842"/>
              <a:gd name="connsiteY5" fmla="*/ 473736 h 534067"/>
              <a:gd name="connsiteX6" fmla="*/ 56374 w 1196842"/>
              <a:gd name="connsiteY6" fmla="*/ 417362 h 534067"/>
              <a:gd name="connsiteX7" fmla="*/ 56374 w 1196842"/>
              <a:gd name="connsiteY7" fmla="*/ 210659 h 534067"/>
              <a:gd name="connsiteX8" fmla="*/ 359011 w 1196842"/>
              <a:gd name="connsiteY8" fmla="*/ 210659 h 534067"/>
              <a:gd name="connsiteX9" fmla="*/ 415385 w 1196842"/>
              <a:gd name="connsiteY9" fmla="*/ 267033 h 534067"/>
              <a:gd name="connsiteX10" fmla="*/ 359011 w 1196842"/>
              <a:gd name="connsiteY10" fmla="*/ 323406 h 534067"/>
              <a:gd name="connsiteX11" fmla="*/ 56374 w 1196842"/>
              <a:gd name="connsiteY11" fmla="*/ 323406 h 534067"/>
              <a:gd name="connsiteX12" fmla="*/ 0 w 1196842"/>
              <a:gd name="connsiteY12" fmla="*/ 267033 h 534067"/>
              <a:gd name="connsiteX13" fmla="*/ 56374 w 1196842"/>
              <a:gd name="connsiteY13" fmla="*/ 210659 h 534067"/>
              <a:gd name="connsiteX14" fmla="*/ 933706 w 1196842"/>
              <a:gd name="connsiteY14" fmla="*/ 15903 h 534067"/>
              <a:gd name="connsiteX15" fmla="*/ 990079 w 1196842"/>
              <a:gd name="connsiteY15" fmla="*/ 72277 h 534067"/>
              <a:gd name="connsiteX16" fmla="*/ 990079 w 1196842"/>
              <a:gd name="connsiteY16" fmla="*/ 374914 h 534067"/>
              <a:gd name="connsiteX17" fmla="*/ 933706 w 1196842"/>
              <a:gd name="connsiteY17" fmla="*/ 431288 h 534067"/>
              <a:gd name="connsiteX18" fmla="*/ 877332 w 1196842"/>
              <a:gd name="connsiteY18" fmla="*/ 374914 h 534067"/>
              <a:gd name="connsiteX19" fmla="*/ 877332 w 1196842"/>
              <a:gd name="connsiteY19" fmla="*/ 72277 h 534067"/>
              <a:gd name="connsiteX20" fmla="*/ 933706 w 1196842"/>
              <a:gd name="connsiteY20" fmla="*/ 15903 h 534067"/>
              <a:gd name="connsiteX21" fmla="*/ 88041 w 1196842"/>
              <a:gd name="connsiteY21" fmla="*/ 3956 h 534067"/>
              <a:gd name="connsiteX22" fmla="*/ 475022 w 1196842"/>
              <a:gd name="connsiteY22" fmla="*/ 3956 h 534067"/>
              <a:gd name="connsiteX23" fmla="*/ 534046 w 1196842"/>
              <a:gd name="connsiteY23" fmla="*/ 58767 h 534067"/>
              <a:gd name="connsiteX24" fmla="*/ 476228 w 1196842"/>
              <a:gd name="connsiteY24" fmla="*/ 116723 h 534067"/>
              <a:gd name="connsiteX25" fmla="*/ 43931 w 1196842"/>
              <a:gd name="connsiteY25" fmla="*/ 116723 h 534067"/>
              <a:gd name="connsiteX26" fmla="*/ 6171 w 1196842"/>
              <a:gd name="connsiteY26" fmla="*/ 103035 h 534067"/>
              <a:gd name="connsiteX27" fmla="*/ 5400 w 1196842"/>
              <a:gd name="connsiteY27" fmla="*/ 77143 h 534067"/>
              <a:gd name="connsiteX28" fmla="*/ 75125 w 1196842"/>
              <a:gd name="connsiteY28" fmla="*/ 9178 h 534067"/>
              <a:gd name="connsiteX29" fmla="*/ 88041 w 1196842"/>
              <a:gd name="connsiteY29" fmla="*/ 3956 h 534067"/>
              <a:gd name="connsiteX30" fmla="*/ 1110502 w 1196842"/>
              <a:gd name="connsiteY30" fmla="*/ 15 h 534067"/>
              <a:gd name="connsiteX31" fmla="*/ 1123655 w 1196842"/>
              <a:gd name="connsiteY31" fmla="*/ 5400 h 534067"/>
              <a:gd name="connsiteX32" fmla="*/ 1191620 w 1196842"/>
              <a:gd name="connsiteY32" fmla="*/ 75125 h 534067"/>
              <a:gd name="connsiteX33" fmla="*/ 1196842 w 1196842"/>
              <a:gd name="connsiteY33" fmla="*/ 88041 h 534067"/>
              <a:gd name="connsiteX34" fmla="*/ 1196842 w 1196842"/>
              <a:gd name="connsiteY34" fmla="*/ 475021 h 534067"/>
              <a:gd name="connsiteX35" fmla="*/ 1142031 w 1196842"/>
              <a:gd name="connsiteY35" fmla="*/ 534046 h 534067"/>
              <a:gd name="connsiteX36" fmla="*/ 1084075 w 1196842"/>
              <a:gd name="connsiteY36" fmla="*/ 476228 h 534067"/>
              <a:gd name="connsiteX37" fmla="*/ 1084075 w 1196842"/>
              <a:gd name="connsiteY37" fmla="*/ 43931 h 534067"/>
              <a:gd name="connsiteX38" fmla="*/ 1097763 w 1196842"/>
              <a:gd name="connsiteY38" fmla="*/ 6171 h 534067"/>
              <a:gd name="connsiteX39" fmla="*/ 1110502 w 1196842"/>
              <a:gd name="connsiteY39" fmla="*/ 15 h 534067"/>
              <a:gd name="connsiteX40" fmla="*/ 726924 w 1196842"/>
              <a:gd name="connsiteY40" fmla="*/ 0 h 534067"/>
              <a:gd name="connsiteX41" fmla="*/ 783297 w 1196842"/>
              <a:gd name="connsiteY41" fmla="*/ 56374 h 534067"/>
              <a:gd name="connsiteX42" fmla="*/ 783297 w 1196842"/>
              <a:gd name="connsiteY42" fmla="*/ 477692 h 534067"/>
              <a:gd name="connsiteX43" fmla="*/ 726924 w 1196842"/>
              <a:gd name="connsiteY43" fmla="*/ 534066 h 534067"/>
              <a:gd name="connsiteX44" fmla="*/ 670550 w 1196842"/>
              <a:gd name="connsiteY44" fmla="*/ 477692 h 534067"/>
              <a:gd name="connsiteX45" fmla="*/ 670550 w 1196842"/>
              <a:gd name="connsiteY45" fmla="*/ 56374 h 534067"/>
              <a:gd name="connsiteX46" fmla="*/ 726924 w 1196842"/>
              <a:gd name="connsiteY46" fmla="*/ 0 h 5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196842" h="534067">
                <a:moveTo>
                  <a:pt x="56374" y="417362"/>
                </a:moveTo>
                <a:lnTo>
                  <a:pt x="477692" y="417362"/>
                </a:lnTo>
                <a:cubicBezTo>
                  <a:pt x="508826" y="417362"/>
                  <a:pt x="534066" y="442602"/>
                  <a:pt x="534066" y="473736"/>
                </a:cubicBezTo>
                <a:cubicBezTo>
                  <a:pt x="534066" y="504870"/>
                  <a:pt x="508826" y="530109"/>
                  <a:pt x="477692" y="530109"/>
                </a:cubicBezTo>
                <a:lnTo>
                  <a:pt x="56374" y="530109"/>
                </a:lnTo>
                <a:cubicBezTo>
                  <a:pt x="25240" y="530109"/>
                  <a:pt x="0" y="504870"/>
                  <a:pt x="0" y="473736"/>
                </a:cubicBezTo>
                <a:cubicBezTo>
                  <a:pt x="0" y="442602"/>
                  <a:pt x="25240" y="417362"/>
                  <a:pt x="56374" y="417362"/>
                </a:cubicBezTo>
                <a:close/>
                <a:moveTo>
                  <a:pt x="56374" y="210659"/>
                </a:moveTo>
                <a:lnTo>
                  <a:pt x="359011" y="210659"/>
                </a:lnTo>
                <a:cubicBezTo>
                  <a:pt x="390145" y="210659"/>
                  <a:pt x="415385" y="235899"/>
                  <a:pt x="415385" y="267033"/>
                </a:cubicBezTo>
                <a:cubicBezTo>
                  <a:pt x="415385" y="298167"/>
                  <a:pt x="390145" y="323406"/>
                  <a:pt x="359011" y="323406"/>
                </a:cubicBezTo>
                <a:lnTo>
                  <a:pt x="56374" y="323406"/>
                </a:lnTo>
                <a:cubicBezTo>
                  <a:pt x="25240" y="323406"/>
                  <a:pt x="0" y="298167"/>
                  <a:pt x="0" y="267033"/>
                </a:cubicBezTo>
                <a:cubicBezTo>
                  <a:pt x="0" y="235899"/>
                  <a:pt x="25240" y="210659"/>
                  <a:pt x="56374" y="210659"/>
                </a:cubicBezTo>
                <a:close/>
                <a:moveTo>
                  <a:pt x="933706" y="15903"/>
                </a:moveTo>
                <a:cubicBezTo>
                  <a:pt x="964840" y="15903"/>
                  <a:pt x="990079" y="41143"/>
                  <a:pt x="990079" y="72277"/>
                </a:cubicBezTo>
                <a:lnTo>
                  <a:pt x="990079" y="374914"/>
                </a:lnTo>
                <a:cubicBezTo>
                  <a:pt x="990079" y="406048"/>
                  <a:pt x="964840" y="431288"/>
                  <a:pt x="933706" y="431288"/>
                </a:cubicBezTo>
                <a:cubicBezTo>
                  <a:pt x="902572" y="431288"/>
                  <a:pt x="877332" y="406048"/>
                  <a:pt x="877332" y="374914"/>
                </a:cubicBezTo>
                <a:lnTo>
                  <a:pt x="877332" y="72277"/>
                </a:lnTo>
                <a:cubicBezTo>
                  <a:pt x="877332" y="41143"/>
                  <a:pt x="902572" y="15903"/>
                  <a:pt x="933706" y="15903"/>
                </a:cubicBezTo>
                <a:close/>
                <a:moveTo>
                  <a:pt x="88041" y="3956"/>
                </a:moveTo>
                <a:lnTo>
                  <a:pt x="475022" y="3956"/>
                </a:lnTo>
                <a:cubicBezTo>
                  <a:pt x="506551" y="3956"/>
                  <a:pt x="533195" y="28048"/>
                  <a:pt x="534046" y="58767"/>
                </a:cubicBezTo>
                <a:cubicBezTo>
                  <a:pt x="534956" y="90613"/>
                  <a:pt x="508707" y="116723"/>
                  <a:pt x="476228" y="116723"/>
                </a:cubicBezTo>
                <a:lnTo>
                  <a:pt x="43931" y="116723"/>
                </a:lnTo>
                <a:cubicBezTo>
                  <a:pt x="29492" y="116723"/>
                  <a:pt x="16299" y="111560"/>
                  <a:pt x="6171" y="103035"/>
                </a:cubicBezTo>
                <a:cubicBezTo>
                  <a:pt x="-1781" y="96349"/>
                  <a:pt x="-2038" y="84382"/>
                  <a:pt x="5400" y="77143"/>
                </a:cubicBezTo>
                <a:lnTo>
                  <a:pt x="75125" y="9178"/>
                </a:lnTo>
                <a:cubicBezTo>
                  <a:pt x="78547" y="5835"/>
                  <a:pt x="83195" y="3956"/>
                  <a:pt x="88041" y="3956"/>
                </a:cubicBezTo>
                <a:close/>
                <a:moveTo>
                  <a:pt x="1110502" y="15"/>
                </a:moveTo>
                <a:cubicBezTo>
                  <a:pt x="1115234" y="-114"/>
                  <a:pt x="1120036" y="1681"/>
                  <a:pt x="1123655" y="5400"/>
                </a:cubicBezTo>
                <a:lnTo>
                  <a:pt x="1191620" y="75125"/>
                </a:lnTo>
                <a:cubicBezTo>
                  <a:pt x="1194963" y="78547"/>
                  <a:pt x="1196842" y="83195"/>
                  <a:pt x="1196842" y="88041"/>
                </a:cubicBezTo>
                <a:lnTo>
                  <a:pt x="1196842" y="475021"/>
                </a:lnTo>
                <a:cubicBezTo>
                  <a:pt x="1196842" y="506531"/>
                  <a:pt x="1172769" y="533175"/>
                  <a:pt x="1142031" y="534046"/>
                </a:cubicBezTo>
                <a:cubicBezTo>
                  <a:pt x="1110185" y="534936"/>
                  <a:pt x="1084075" y="508707"/>
                  <a:pt x="1084075" y="476228"/>
                </a:cubicBezTo>
                <a:lnTo>
                  <a:pt x="1084075" y="43931"/>
                </a:lnTo>
                <a:cubicBezTo>
                  <a:pt x="1084075" y="29492"/>
                  <a:pt x="1089238" y="16299"/>
                  <a:pt x="1097763" y="6171"/>
                </a:cubicBezTo>
                <a:cubicBezTo>
                  <a:pt x="1101106" y="2195"/>
                  <a:pt x="1105769" y="143"/>
                  <a:pt x="1110502" y="15"/>
                </a:cubicBezTo>
                <a:close/>
                <a:moveTo>
                  <a:pt x="726924" y="0"/>
                </a:moveTo>
                <a:cubicBezTo>
                  <a:pt x="758058" y="0"/>
                  <a:pt x="783297" y="25240"/>
                  <a:pt x="783297" y="56374"/>
                </a:cubicBezTo>
                <a:lnTo>
                  <a:pt x="783297" y="477692"/>
                </a:lnTo>
                <a:cubicBezTo>
                  <a:pt x="783297" y="508826"/>
                  <a:pt x="758058" y="534066"/>
                  <a:pt x="726924" y="534066"/>
                </a:cubicBezTo>
                <a:cubicBezTo>
                  <a:pt x="695790" y="534066"/>
                  <a:pt x="670550" y="508826"/>
                  <a:pt x="670550" y="477692"/>
                </a:cubicBezTo>
                <a:lnTo>
                  <a:pt x="670550" y="56374"/>
                </a:lnTo>
                <a:cubicBezTo>
                  <a:pt x="670550" y="25240"/>
                  <a:pt x="695790" y="0"/>
                  <a:pt x="726924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CDA6A0-5EFB-B8BD-0B76-4D8AB0590AA2}"/>
              </a:ext>
            </a:extLst>
          </p:cNvPr>
          <p:cNvSpPr/>
          <p:nvPr userDrawn="1"/>
        </p:nvSpPr>
        <p:spPr>
          <a:xfrm>
            <a:off x="0" y="620714"/>
            <a:ext cx="102054" cy="413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CA24C0-4B3C-CBB9-ADAF-ABD83FC3EB8C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8E1EFAC5-59A7-B24C-B3F6-3B5F94EE49FE}" type="datetime3">
              <a:t>10 September 2026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53A2C0-8121-01B7-ABB6-ECE7192A98E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CEC9E8-03DC-6C4F-AD22-DA32420DFA8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1476306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Single Corner of Rectangle 10">
            <a:extLst>
              <a:ext uri="{FF2B5EF4-FFF2-40B4-BE49-F238E27FC236}">
                <a16:creationId xmlns:a16="http://schemas.microsoft.com/office/drawing/2014/main" id="{22D4E333-8EC1-76E3-DDCC-59CAD4AA71E7}"/>
              </a:ext>
            </a:extLst>
          </p:cNvPr>
          <p:cNvSpPr/>
          <p:nvPr userDrawn="1"/>
        </p:nvSpPr>
        <p:spPr>
          <a:xfrm>
            <a:off x="623887" y="1655756"/>
            <a:ext cx="10944227" cy="44079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algn="ctr" rotWithShape="0">
              <a:schemeClr val="tx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FAF3ACE-4E93-5DDB-B86D-43F14874BE76}"/>
              </a:ext>
            </a:extLst>
          </p:cNvPr>
          <p:cNvCxnSpPr>
            <a:cxnSpLocks/>
          </p:cNvCxnSpPr>
          <p:nvPr userDrawn="1"/>
        </p:nvCxnSpPr>
        <p:spPr>
          <a:xfrm flipH="1">
            <a:off x="7920037" y="1655756"/>
            <a:ext cx="1" cy="4407928"/>
          </a:xfrm>
          <a:prstGeom prst="lin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A992350C-1FAD-1A4D-BE5D-EC81A9B80F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Three Content</a:t>
            </a:r>
            <a:endParaRPr lang="en-US"/>
          </a:p>
        </p:txBody>
      </p:sp>
      <p:sp>
        <p:nvSpPr>
          <p:cNvPr id="32" name="Text Placeholder 33">
            <a:extLst>
              <a:ext uri="{FF2B5EF4-FFF2-40B4-BE49-F238E27FC236}">
                <a16:creationId xmlns:a16="http://schemas.microsoft.com/office/drawing/2014/main" id="{2F4E7526-7287-A410-6E97-7D61818E1A4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19207" y="3057461"/>
            <a:ext cx="2457436" cy="1635449"/>
          </a:xfrm>
          <a:solidFill>
            <a:schemeClr val="bg1"/>
          </a:solidFill>
          <a:effectLst/>
        </p:spPr>
        <p:txBody>
          <a:bodyPr lIns="0" tIns="0" rIns="0" anchor="ctr">
            <a:noAutofit/>
          </a:bodyPr>
          <a:lstStyle>
            <a:lvl1pPr marL="52387" indent="0" algn="ctr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  <a:lvl2pPr marL="0" indent="0" algn="ctr">
              <a:buFont typeface="Arial" panose="020B0604020202020204" pitchFamily="34" charset="0"/>
              <a:buNone/>
              <a:defRPr lang="en-GB" sz="1600" b="0" i="0">
                <a:latin typeface="Inter" panose="02000503000000020004" pitchFamily="2" charset="0"/>
                <a:ea typeface="Inter" panose="02000503000000020004" pitchFamily="2" charset="0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Column Header</a:t>
            </a:r>
          </a:p>
          <a:p>
            <a:pPr lvl="1"/>
            <a:r>
              <a:rPr lang="en-GB"/>
              <a:t>You can write text here</a:t>
            </a:r>
          </a:p>
        </p:txBody>
      </p:sp>
      <p:sp>
        <p:nvSpPr>
          <p:cNvPr id="33" name="Text Placeholder 33">
            <a:extLst>
              <a:ext uri="{FF2B5EF4-FFF2-40B4-BE49-F238E27FC236}">
                <a16:creationId xmlns:a16="http://schemas.microsoft.com/office/drawing/2014/main" id="{FDF51323-8F26-1EF4-ABB0-2E686A3E032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67282" y="3057461"/>
            <a:ext cx="2457436" cy="1635449"/>
          </a:xfrm>
          <a:solidFill>
            <a:schemeClr val="bg1"/>
          </a:solidFill>
          <a:effectLst/>
        </p:spPr>
        <p:txBody>
          <a:bodyPr lIns="0" tIns="0" rIns="0" anchor="ctr">
            <a:noAutofit/>
          </a:bodyPr>
          <a:lstStyle>
            <a:lvl1pPr marL="52387" indent="0" algn="ctr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  <a:lvl2pPr marL="0" indent="0" algn="ctr">
              <a:buFont typeface="Arial" panose="020B0604020202020204" pitchFamily="34" charset="0"/>
              <a:buNone/>
              <a:defRPr lang="en-GB">
                <a:latin typeface="Inter" panose="02000503000000020004" pitchFamily="2" charset="0"/>
                <a:ea typeface="Inter" panose="02000503000000020004" pitchFamily="2" charset="0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Column Header</a:t>
            </a:r>
          </a:p>
          <a:p>
            <a:pPr lvl="1"/>
            <a:r>
              <a:rPr lang="en-GB"/>
              <a:t>You can write text here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79A5CA23-5DB8-5B73-7C8A-74F8073177C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515357" y="3057461"/>
            <a:ext cx="2457436" cy="1635449"/>
          </a:xfrm>
          <a:solidFill>
            <a:schemeClr val="bg1"/>
          </a:solidFill>
          <a:effectLst/>
        </p:spPr>
        <p:txBody>
          <a:bodyPr lIns="0" tIns="0" rIns="0" anchor="ctr">
            <a:noAutofit/>
          </a:bodyPr>
          <a:lstStyle>
            <a:lvl1pPr marL="52387" indent="0" algn="ctr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defRPr>
            </a:lvl1pPr>
            <a:lvl2pPr marL="0" indent="0" algn="ctr">
              <a:buFont typeface="Arial" panose="020B0604020202020204" pitchFamily="34" charset="0"/>
              <a:buNone/>
              <a:defRPr lang="en-GB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Column Header</a:t>
            </a:r>
          </a:p>
          <a:p>
            <a:pPr lvl="1"/>
            <a:r>
              <a:rPr lang="en-GB"/>
              <a:t>You can write text here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0E229CB-D9AA-8D8D-28C2-D9FF4B5D246D}"/>
              </a:ext>
            </a:extLst>
          </p:cNvPr>
          <p:cNvCxnSpPr>
            <a:cxnSpLocks/>
          </p:cNvCxnSpPr>
          <p:nvPr userDrawn="1"/>
        </p:nvCxnSpPr>
        <p:spPr>
          <a:xfrm flipH="1">
            <a:off x="4271962" y="1655756"/>
            <a:ext cx="1" cy="4407928"/>
          </a:xfrm>
          <a:prstGeom prst="lin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8" name="Freihandform: Form 15">
            <a:extLst>
              <a:ext uri="{FF2B5EF4-FFF2-40B4-BE49-F238E27FC236}">
                <a16:creationId xmlns:a16="http://schemas.microsoft.com/office/drawing/2014/main" id="{929F9C5D-C744-1705-265E-EFB233E8BB9D}"/>
              </a:ext>
            </a:extLst>
          </p:cNvPr>
          <p:cNvSpPr/>
          <p:nvPr userDrawn="1"/>
        </p:nvSpPr>
        <p:spPr>
          <a:xfrm>
            <a:off x="623888" y="6403436"/>
            <a:ext cx="229014" cy="102193"/>
          </a:xfrm>
          <a:custGeom>
            <a:avLst/>
            <a:gdLst>
              <a:gd name="connsiteX0" fmla="*/ 56374 w 1196842"/>
              <a:gd name="connsiteY0" fmla="*/ 417362 h 534067"/>
              <a:gd name="connsiteX1" fmla="*/ 477692 w 1196842"/>
              <a:gd name="connsiteY1" fmla="*/ 417362 h 534067"/>
              <a:gd name="connsiteX2" fmla="*/ 534066 w 1196842"/>
              <a:gd name="connsiteY2" fmla="*/ 473736 h 534067"/>
              <a:gd name="connsiteX3" fmla="*/ 477692 w 1196842"/>
              <a:gd name="connsiteY3" fmla="*/ 530109 h 534067"/>
              <a:gd name="connsiteX4" fmla="*/ 56374 w 1196842"/>
              <a:gd name="connsiteY4" fmla="*/ 530109 h 534067"/>
              <a:gd name="connsiteX5" fmla="*/ 0 w 1196842"/>
              <a:gd name="connsiteY5" fmla="*/ 473736 h 534067"/>
              <a:gd name="connsiteX6" fmla="*/ 56374 w 1196842"/>
              <a:gd name="connsiteY6" fmla="*/ 417362 h 534067"/>
              <a:gd name="connsiteX7" fmla="*/ 56374 w 1196842"/>
              <a:gd name="connsiteY7" fmla="*/ 210659 h 534067"/>
              <a:gd name="connsiteX8" fmla="*/ 359011 w 1196842"/>
              <a:gd name="connsiteY8" fmla="*/ 210659 h 534067"/>
              <a:gd name="connsiteX9" fmla="*/ 415385 w 1196842"/>
              <a:gd name="connsiteY9" fmla="*/ 267033 h 534067"/>
              <a:gd name="connsiteX10" fmla="*/ 359011 w 1196842"/>
              <a:gd name="connsiteY10" fmla="*/ 323406 h 534067"/>
              <a:gd name="connsiteX11" fmla="*/ 56374 w 1196842"/>
              <a:gd name="connsiteY11" fmla="*/ 323406 h 534067"/>
              <a:gd name="connsiteX12" fmla="*/ 0 w 1196842"/>
              <a:gd name="connsiteY12" fmla="*/ 267033 h 534067"/>
              <a:gd name="connsiteX13" fmla="*/ 56374 w 1196842"/>
              <a:gd name="connsiteY13" fmla="*/ 210659 h 534067"/>
              <a:gd name="connsiteX14" fmla="*/ 933706 w 1196842"/>
              <a:gd name="connsiteY14" fmla="*/ 15903 h 534067"/>
              <a:gd name="connsiteX15" fmla="*/ 990079 w 1196842"/>
              <a:gd name="connsiteY15" fmla="*/ 72277 h 534067"/>
              <a:gd name="connsiteX16" fmla="*/ 990079 w 1196842"/>
              <a:gd name="connsiteY16" fmla="*/ 374914 h 534067"/>
              <a:gd name="connsiteX17" fmla="*/ 933706 w 1196842"/>
              <a:gd name="connsiteY17" fmla="*/ 431288 h 534067"/>
              <a:gd name="connsiteX18" fmla="*/ 877332 w 1196842"/>
              <a:gd name="connsiteY18" fmla="*/ 374914 h 534067"/>
              <a:gd name="connsiteX19" fmla="*/ 877332 w 1196842"/>
              <a:gd name="connsiteY19" fmla="*/ 72277 h 534067"/>
              <a:gd name="connsiteX20" fmla="*/ 933706 w 1196842"/>
              <a:gd name="connsiteY20" fmla="*/ 15903 h 534067"/>
              <a:gd name="connsiteX21" fmla="*/ 88041 w 1196842"/>
              <a:gd name="connsiteY21" fmla="*/ 3956 h 534067"/>
              <a:gd name="connsiteX22" fmla="*/ 475022 w 1196842"/>
              <a:gd name="connsiteY22" fmla="*/ 3956 h 534067"/>
              <a:gd name="connsiteX23" fmla="*/ 534046 w 1196842"/>
              <a:gd name="connsiteY23" fmla="*/ 58767 h 534067"/>
              <a:gd name="connsiteX24" fmla="*/ 476228 w 1196842"/>
              <a:gd name="connsiteY24" fmla="*/ 116723 h 534067"/>
              <a:gd name="connsiteX25" fmla="*/ 43931 w 1196842"/>
              <a:gd name="connsiteY25" fmla="*/ 116723 h 534067"/>
              <a:gd name="connsiteX26" fmla="*/ 6171 w 1196842"/>
              <a:gd name="connsiteY26" fmla="*/ 103035 h 534067"/>
              <a:gd name="connsiteX27" fmla="*/ 5400 w 1196842"/>
              <a:gd name="connsiteY27" fmla="*/ 77143 h 534067"/>
              <a:gd name="connsiteX28" fmla="*/ 75125 w 1196842"/>
              <a:gd name="connsiteY28" fmla="*/ 9178 h 534067"/>
              <a:gd name="connsiteX29" fmla="*/ 88041 w 1196842"/>
              <a:gd name="connsiteY29" fmla="*/ 3956 h 534067"/>
              <a:gd name="connsiteX30" fmla="*/ 1110502 w 1196842"/>
              <a:gd name="connsiteY30" fmla="*/ 15 h 534067"/>
              <a:gd name="connsiteX31" fmla="*/ 1123655 w 1196842"/>
              <a:gd name="connsiteY31" fmla="*/ 5400 h 534067"/>
              <a:gd name="connsiteX32" fmla="*/ 1191620 w 1196842"/>
              <a:gd name="connsiteY32" fmla="*/ 75125 h 534067"/>
              <a:gd name="connsiteX33" fmla="*/ 1196842 w 1196842"/>
              <a:gd name="connsiteY33" fmla="*/ 88041 h 534067"/>
              <a:gd name="connsiteX34" fmla="*/ 1196842 w 1196842"/>
              <a:gd name="connsiteY34" fmla="*/ 475021 h 534067"/>
              <a:gd name="connsiteX35" fmla="*/ 1142031 w 1196842"/>
              <a:gd name="connsiteY35" fmla="*/ 534046 h 534067"/>
              <a:gd name="connsiteX36" fmla="*/ 1084075 w 1196842"/>
              <a:gd name="connsiteY36" fmla="*/ 476228 h 534067"/>
              <a:gd name="connsiteX37" fmla="*/ 1084075 w 1196842"/>
              <a:gd name="connsiteY37" fmla="*/ 43931 h 534067"/>
              <a:gd name="connsiteX38" fmla="*/ 1097763 w 1196842"/>
              <a:gd name="connsiteY38" fmla="*/ 6171 h 534067"/>
              <a:gd name="connsiteX39" fmla="*/ 1110502 w 1196842"/>
              <a:gd name="connsiteY39" fmla="*/ 15 h 534067"/>
              <a:gd name="connsiteX40" fmla="*/ 726924 w 1196842"/>
              <a:gd name="connsiteY40" fmla="*/ 0 h 534067"/>
              <a:gd name="connsiteX41" fmla="*/ 783297 w 1196842"/>
              <a:gd name="connsiteY41" fmla="*/ 56374 h 534067"/>
              <a:gd name="connsiteX42" fmla="*/ 783297 w 1196842"/>
              <a:gd name="connsiteY42" fmla="*/ 477692 h 534067"/>
              <a:gd name="connsiteX43" fmla="*/ 726924 w 1196842"/>
              <a:gd name="connsiteY43" fmla="*/ 534066 h 534067"/>
              <a:gd name="connsiteX44" fmla="*/ 670550 w 1196842"/>
              <a:gd name="connsiteY44" fmla="*/ 477692 h 534067"/>
              <a:gd name="connsiteX45" fmla="*/ 670550 w 1196842"/>
              <a:gd name="connsiteY45" fmla="*/ 56374 h 534067"/>
              <a:gd name="connsiteX46" fmla="*/ 726924 w 1196842"/>
              <a:gd name="connsiteY46" fmla="*/ 0 h 5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196842" h="534067">
                <a:moveTo>
                  <a:pt x="56374" y="417362"/>
                </a:moveTo>
                <a:lnTo>
                  <a:pt x="477692" y="417362"/>
                </a:lnTo>
                <a:cubicBezTo>
                  <a:pt x="508826" y="417362"/>
                  <a:pt x="534066" y="442602"/>
                  <a:pt x="534066" y="473736"/>
                </a:cubicBezTo>
                <a:cubicBezTo>
                  <a:pt x="534066" y="504870"/>
                  <a:pt x="508826" y="530109"/>
                  <a:pt x="477692" y="530109"/>
                </a:cubicBezTo>
                <a:lnTo>
                  <a:pt x="56374" y="530109"/>
                </a:lnTo>
                <a:cubicBezTo>
                  <a:pt x="25240" y="530109"/>
                  <a:pt x="0" y="504870"/>
                  <a:pt x="0" y="473736"/>
                </a:cubicBezTo>
                <a:cubicBezTo>
                  <a:pt x="0" y="442602"/>
                  <a:pt x="25240" y="417362"/>
                  <a:pt x="56374" y="417362"/>
                </a:cubicBezTo>
                <a:close/>
                <a:moveTo>
                  <a:pt x="56374" y="210659"/>
                </a:moveTo>
                <a:lnTo>
                  <a:pt x="359011" y="210659"/>
                </a:lnTo>
                <a:cubicBezTo>
                  <a:pt x="390145" y="210659"/>
                  <a:pt x="415385" y="235899"/>
                  <a:pt x="415385" y="267033"/>
                </a:cubicBezTo>
                <a:cubicBezTo>
                  <a:pt x="415385" y="298167"/>
                  <a:pt x="390145" y="323406"/>
                  <a:pt x="359011" y="323406"/>
                </a:cubicBezTo>
                <a:lnTo>
                  <a:pt x="56374" y="323406"/>
                </a:lnTo>
                <a:cubicBezTo>
                  <a:pt x="25240" y="323406"/>
                  <a:pt x="0" y="298167"/>
                  <a:pt x="0" y="267033"/>
                </a:cubicBezTo>
                <a:cubicBezTo>
                  <a:pt x="0" y="235899"/>
                  <a:pt x="25240" y="210659"/>
                  <a:pt x="56374" y="210659"/>
                </a:cubicBezTo>
                <a:close/>
                <a:moveTo>
                  <a:pt x="933706" y="15903"/>
                </a:moveTo>
                <a:cubicBezTo>
                  <a:pt x="964840" y="15903"/>
                  <a:pt x="990079" y="41143"/>
                  <a:pt x="990079" y="72277"/>
                </a:cubicBezTo>
                <a:lnTo>
                  <a:pt x="990079" y="374914"/>
                </a:lnTo>
                <a:cubicBezTo>
                  <a:pt x="990079" y="406048"/>
                  <a:pt x="964840" y="431288"/>
                  <a:pt x="933706" y="431288"/>
                </a:cubicBezTo>
                <a:cubicBezTo>
                  <a:pt x="902572" y="431288"/>
                  <a:pt x="877332" y="406048"/>
                  <a:pt x="877332" y="374914"/>
                </a:cubicBezTo>
                <a:lnTo>
                  <a:pt x="877332" y="72277"/>
                </a:lnTo>
                <a:cubicBezTo>
                  <a:pt x="877332" y="41143"/>
                  <a:pt x="902572" y="15903"/>
                  <a:pt x="933706" y="15903"/>
                </a:cubicBezTo>
                <a:close/>
                <a:moveTo>
                  <a:pt x="88041" y="3956"/>
                </a:moveTo>
                <a:lnTo>
                  <a:pt x="475022" y="3956"/>
                </a:lnTo>
                <a:cubicBezTo>
                  <a:pt x="506551" y="3956"/>
                  <a:pt x="533195" y="28048"/>
                  <a:pt x="534046" y="58767"/>
                </a:cubicBezTo>
                <a:cubicBezTo>
                  <a:pt x="534956" y="90613"/>
                  <a:pt x="508707" y="116723"/>
                  <a:pt x="476228" y="116723"/>
                </a:cubicBezTo>
                <a:lnTo>
                  <a:pt x="43931" y="116723"/>
                </a:lnTo>
                <a:cubicBezTo>
                  <a:pt x="29492" y="116723"/>
                  <a:pt x="16299" y="111560"/>
                  <a:pt x="6171" y="103035"/>
                </a:cubicBezTo>
                <a:cubicBezTo>
                  <a:pt x="-1781" y="96349"/>
                  <a:pt x="-2038" y="84382"/>
                  <a:pt x="5400" y="77143"/>
                </a:cubicBezTo>
                <a:lnTo>
                  <a:pt x="75125" y="9178"/>
                </a:lnTo>
                <a:cubicBezTo>
                  <a:pt x="78547" y="5835"/>
                  <a:pt x="83195" y="3956"/>
                  <a:pt x="88041" y="3956"/>
                </a:cubicBezTo>
                <a:close/>
                <a:moveTo>
                  <a:pt x="1110502" y="15"/>
                </a:moveTo>
                <a:cubicBezTo>
                  <a:pt x="1115234" y="-114"/>
                  <a:pt x="1120036" y="1681"/>
                  <a:pt x="1123655" y="5400"/>
                </a:cubicBezTo>
                <a:lnTo>
                  <a:pt x="1191620" y="75125"/>
                </a:lnTo>
                <a:cubicBezTo>
                  <a:pt x="1194963" y="78547"/>
                  <a:pt x="1196842" y="83195"/>
                  <a:pt x="1196842" y="88041"/>
                </a:cubicBezTo>
                <a:lnTo>
                  <a:pt x="1196842" y="475021"/>
                </a:lnTo>
                <a:cubicBezTo>
                  <a:pt x="1196842" y="506531"/>
                  <a:pt x="1172769" y="533175"/>
                  <a:pt x="1142031" y="534046"/>
                </a:cubicBezTo>
                <a:cubicBezTo>
                  <a:pt x="1110185" y="534936"/>
                  <a:pt x="1084075" y="508707"/>
                  <a:pt x="1084075" y="476228"/>
                </a:cubicBezTo>
                <a:lnTo>
                  <a:pt x="1084075" y="43931"/>
                </a:lnTo>
                <a:cubicBezTo>
                  <a:pt x="1084075" y="29492"/>
                  <a:pt x="1089238" y="16299"/>
                  <a:pt x="1097763" y="6171"/>
                </a:cubicBezTo>
                <a:cubicBezTo>
                  <a:pt x="1101106" y="2195"/>
                  <a:pt x="1105769" y="143"/>
                  <a:pt x="1110502" y="15"/>
                </a:cubicBezTo>
                <a:close/>
                <a:moveTo>
                  <a:pt x="726924" y="0"/>
                </a:moveTo>
                <a:cubicBezTo>
                  <a:pt x="758058" y="0"/>
                  <a:pt x="783297" y="25240"/>
                  <a:pt x="783297" y="56374"/>
                </a:cubicBezTo>
                <a:lnTo>
                  <a:pt x="783297" y="477692"/>
                </a:lnTo>
                <a:cubicBezTo>
                  <a:pt x="783297" y="508826"/>
                  <a:pt x="758058" y="534066"/>
                  <a:pt x="726924" y="534066"/>
                </a:cubicBezTo>
                <a:cubicBezTo>
                  <a:pt x="695790" y="534066"/>
                  <a:pt x="670550" y="508826"/>
                  <a:pt x="670550" y="477692"/>
                </a:cubicBezTo>
                <a:lnTo>
                  <a:pt x="670550" y="56374"/>
                </a:lnTo>
                <a:cubicBezTo>
                  <a:pt x="670550" y="25240"/>
                  <a:pt x="695790" y="0"/>
                  <a:pt x="726924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D3F709-77C1-542F-74FE-45D1854714AD}"/>
              </a:ext>
            </a:extLst>
          </p:cNvPr>
          <p:cNvSpPr/>
          <p:nvPr userDrawn="1"/>
        </p:nvSpPr>
        <p:spPr>
          <a:xfrm>
            <a:off x="0" y="620714"/>
            <a:ext cx="102054" cy="413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2E568F-898E-0B58-B7FB-190205C9BCEC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6557967A-E2F4-C44D-AF12-2E8796EE99A3}" type="datetime3">
              <a:t>10 September 2026</a:t>
            </a:fld>
            <a:endParaRPr lang="en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DEFFBD-8BA2-58AF-25BD-08BDB880930B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866F04-BCAB-063D-C528-D6222A68B2E8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8547344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4686335D-8244-584B-7D4D-CA4D6E8DF98A}"/>
              </a:ext>
            </a:extLst>
          </p:cNvPr>
          <p:cNvSpPr/>
          <p:nvPr userDrawn="1"/>
        </p:nvSpPr>
        <p:spPr>
          <a:xfrm>
            <a:off x="623888" y="6403436"/>
            <a:ext cx="229014" cy="102193"/>
          </a:xfrm>
          <a:custGeom>
            <a:avLst/>
            <a:gdLst>
              <a:gd name="connsiteX0" fmla="*/ 56374 w 1196842"/>
              <a:gd name="connsiteY0" fmla="*/ 417362 h 534067"/>
              <a:gd name="connsiteX1" fmla="*/ 477692 w 1196842"/>
              <a:gd name="connsiteY1" fmla="*/ 417362 h 534067"/>
              <a:gd name="connsiteX2" fmla="*/ 534066 w 1196842"/>
              <a:gd name="connsiteY2" fmla="*/ 473736 h 534067"/>
              <a:gd name="connsiteX3" fmla="*/ 477692 w 1196842"/>
              <a:gd name="connsiteY3" fmla="*/ 530109 h 534067"/>
              <a:gd name="connsiteX4" fmla="*/ 56374 w 1196842"/>
              <a:gd name="connsiteY4" fmla="*/ 530109 h 534067"/>
              <a:gd name="connsiteX5" fmla="*/ 0 w 1196842"/>
              <a:gd name="connsiteY5" fmla="*/ 473736 h 534067"/>
              <a:gd name="connsiteX6" fmla="*/ 56374 w 1196842"/>
              <a:gd name="connsiteY6" fmla="*/ 417362 h 534067"/>
              <a:gd name="connsiteX7" fmla="*/ 56374 w 1196842"/>
              <a:gd name="connsiteY7" fmla="*/ 210659 h 534067"/>
              <a:gd name="connsiteX8" fmla="*/ 359011 w 1196842"/>
              <a:gd name="connsiteY8" fmla="*/ 210659 h 534067"/>
              <a:gd name="connsiteX9" fmla="*/ 415385 w 1196842"/>
              <a:gd name="connsiteY9" fmla="*/ 267033 h 534067"/>
              <a:gd name="connsiteX10" fmla="*/ 359011 w 1196842"/>
              <a:gd name="connsiteY10" fmla="*/ 323406 h 534067"/>
              <a:gd name="connsiteX11" fmla="*/ 56374 w 1196842"/>
              <a:gd name="connsiteY11" fmla="*/ 323406 h 534067"/>
              <a:gd name="connsiteX12" fmla="*/ 0 w 1196842"/>
              <a:gd name="connsiteY12" fmla="*/ 267033 h 534067"/>
              <a:gd name="connsiteX13" fmla="*/ 56374 w 1196842"/>
              <a:gd name="connsiteY13" fmla="*/ 210659 h 534067"/>
              <a:gd name="connsiteX14" fmla="*/ 933706 w 1196842"/>
              <a:gd name="connsiteY14" fmla="*/ 15903 h 534067"/>
              <a:gd name="connsiteX15" fmla="*/ 990079 w 1196842"/>
              <a:gd name="connsiteY15" fmla="*/ 72277 h 534067"/>
              <a:gd name="connsiteX16" fmla="*/ 990079 w 1196842"/>
              <a:gd name="connsiteY16" fmla="*/ 374914 h 534067"/>
              <a:gd name="connsiteX17" fmla="*/ 933706 w 1196842"/>
              <a:gd name="connsiteY17" fmla="*/ 431288 h 534067"/>
              <a:gd name="connsiteX18" fmla="*/ 877332 w 1196842"/>
              <a:gd name="connsiteY18" fmla="*/ 374914 h 534067"/>
              <a:gd name="connsiteX19" fmla="*/ 877332 w 1196842"/>
              <a:gd name="connsiteY19" fmla="*/ 72277 h 534067"/>
              <a:gd name="connsiteX20" fmla="*/ 933706 w 1196842"/>
              <a:gd name="connsiteY20" fmla="*/ 15903 h 534067"/>
              <a:gd name="connsiteX21" fmla="*/ 88041 w 1196842"/>
              <a:gd name="connsiteY21" fmla="*/ 3956 h 534067"/>
              <a:gd name="connsiteX22" fmla="*/ 475022 w 1196842"/>
              <a:gd name="connsiteY22" fmla="*/ 3956 h 534067"/>
              <a:gd name="connsiteX23" fmla="*/ 534046 w 1196842"/>
              <a:gd name="connsiteY23" fmla="*/ 58767 h 534067"/>
              <a:gd name="connsiteX24" fmla="*/ 476228 w 1196842"/>
              <a:gd name="connsiteY24" fmla="*/ 116723 h 534067"/>
              <a:gd name="connsiteX25" fmla="*/ 43931 w 1196842"/>
              <a:gd name="connsiteY25" fmla="*/ 116723 h 534067"/>
              <a:gd name="connsiteX26" fmla="*/ 6171 w 1196842"/>
              <a:gd name="connsiteY26" fmla="*/ 103035 h 534067"/>
              <a:gd name="connsiteX27" fmla="*/ 5400 w 1196842"/>
              <a:gd name="connsiteY27" fmla="*/ 77143 h 534067"/>
              <a:gd name="connsiteX28" fmla="*/ 75125 w 1196842"/>
              <a:gd name="connsiteY28" fmla="*/ 9178 h 534067"/>
              <a:gd name="connsiteX29" fmla="*/ 88041 w 1196842"/>
              <a:gd name="connsiteY29" fmla="*/ 3956 h 534067"/>
              <a:gd name="connsiteX30" fmla="*/ 1110502 w 1196842"/>
              <a:gd name="connsiteY30" fmla="*/ 15 h 534067"/>
              <a:gd name="connsiteX31" fmla="*/ 1123655 w 1196842"/>
              <a:gd name="connsiteY31" fmla="*/ 5400 h 534067"/>
              <a:gd name="connsiteX32" fmla="*/ 1191620 w 1196842"/>
              <a:gd name="connsiteY32" fmla="*/ 75125 h 534067"/>
              <a:gd name="connsiteX33" fmla="*/ 1196842 w 1196842"/>
              <a:gd name="connsiteY33" fmla="*/ 88041 h 534067"/>
              <a:gd name="connsiteX34" fmla="*/ 1196842 w 1196842"/>
              <a:gd name="connsiteY34" fmla="*/ 475021 h 534067"/>
              <a:gd name="connsiteX35" fmla="*/ 1142031 w 1196842"/>
              <a:gd name="connsiteY35" fmla="*/ 534046 h 534067"/>
              <a:gd name="connsiteX36" fmla="*/ 1084075 w 1196842"/>
              <a:gd name="connsiteY36" fmla="*/ 476228 h 534067"/>
              <a:gd name="connsiteX37" fmla="*/ 1084075 w 1196842"/>
              <a:gd name="connsiteY37" fmla="*/ 43931 h 534067"/>
              <a:gd name="connsiteX38" fmla="*/ 1097763 w 1196842"/>
              <a:gd name="connsiteY38" fmla="*/ 6171 h 534067"/>
              <a:gd name="connsiteX39" fmla="*/ 1110502 w 1196842"/>
              <a:gd name="connsiteY39" fmla="*/ 15 h 534067"/>
              <a:gd name="connsiteX40" fmla="*/ 726924 w 1196842"/>
              <a:gd name="connsiteY40" fmla="*/ 0 h 534067"/>
              <a:gd name="connsiteX41" fmla="*/ 783297 w 1196842"/>
              <a:gd name="connsiteY41" fmla="*/ 56374 h 534067"/>
              <a:gd name="connsiteX42" fmla="*/ 783297 w 1196842"/>
              <a:gd name="connsiteY42" fmla="*/ 477692 h 534067"/>
              <a:gd name="connsiteX43" fmla="*/ 726924 w 1196842"/>
              <a:gd name="connsiteY43" fmla="*/ 534066 h 534067"/>
              <a:gd name="connsiteX44" fmla="*/ 670550 w 1196842"/>
              <a:gd name="connsiteY44" fmla="*/ 477692 h 534067"/>
              <a:gd name="connsiteX45" fmla="*/ 670550 w 1196842"/>
              <a:gd name="connsiteY45" fmla="*/ 56374 h 534067"/>
              <a:gd name="connsiteX46" fmla="*/ 726924 w 1196842"/>
              <a:gd name="connsiteY46" fmla="*/ 0 h 5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196842" h="534067">
                <a:moveTo>
                  <a:pt x="56374" y="417362"/>
                </a:moveTo>
                <a:lnTo>
                  <a:pt x="477692" y="417362"/>
                </a:lnTo>
                <a:cubicBezTo>
                  <a:pt x="508826" y="417362"/>
                  <a:pt x="534066" y="442602"/>
                  <a:pt x="534066" y="473736"/>
                </a:cubicBezTo>
                <a:cubicBezTo>
                  <a:pt x="534066" y="504870"/>
                  <a:pt x="508826" y="530109"/>
                  <a:pt x="477692" y="530109"/>
                </a:cubicBezTo>
                <a:lnTo>
                  <a:pt x="56374" y="530109"/>
                </a:lnTo>
                <a:cubicBezTo>
                  <a:pt x="25240" y="530109"/>
                  <a:pt x="0" y="504870"/>
                  <a:pt x="0" y="473736"/>
                </a:cubicBezTo>
                <a:cubicBezTo>
                  <a:pt x="0" y="442602"/>
                  <a:pt x="25240" y="417362"/>
                  <a:pt x="56374" y="417362"/>
                </a:cubicBezTo>
                <a:close/>
                <a:moveTo>
                  <a:pt x="56374" y="210659"/>
                </a:moveTo>
                <a:lnTo>
                  <a:pt x="359011" y="210659"/>
                </a:lnTo>
                <a:cubicBezTo>
                  <a:pt x="390145" y="210659"/>
                  <a:pt x="415385" y="235899"/>
                  <a:pt x="415385" y="267033"/>
                </a:cubicBezTo>
                <a:cubicBezTo>
                  <a:pt x="415385" y="298167"/>
                  <a:pt x="390145" y="323406"/>
                  <a:pt x="359011" y="323406"/>
                </a:cubicBezTo>
                <a:lnTo>
                  <a:pt x="56374" y="323406"/>
                </a:lnTo>
                <a:cubicBezTo>
                  <a:pt x="25240" y="323406"/>
                  <a:pt x="0" y="298167"/>
                  <a:pt x="0" y="267033"/>
                </a:cubicBezTo>
                <a:cubicBezTo>
                  <a:pt x="0" y="235899"/>
                  <a:pt x="25240" y="210659"/>
                  <a:pt x="56374" y="210659"/>
                </a:cubicBezTo>
                <a:close/>
                <a:moveTo>
                  <a:pt x="933706" y="15903"/>
                </a:moveTo>
                <a:cubicBezTo>
                  <a:pt x="964840" y="15903"/>
                  <a:pt x="990079" y="41143"/>
                  <a:pt x="990079" y="72277"/>
                </a:cubicBezTo>
                <a:lnTo>
                  <a:pt x="990079" y="374914"/>
                </a:lnTo>
                <a:cubicBezTo>
                  <a:pt x="990079" y="406048"/>
                  <a:pt x="964840" y="431288"/>
                  <a:pt x="933706" y="431288"/>
                </a:cubicBezTo>
                <a:cubicBezTo>
                  <a:pt x="902572" y="431288"/>
                  <a:pt x="877332" y="406048"/>
                  <a:pt x="877332" y="374914"/>
                </a:cubicBezTo>
                <a:lnTo>
                  <a:pt x="877332" y="72277"/>
                </a:lnTo>
                <a:cubicBezTo>
                  <a:pt x="877332" y="41143"/>
                  <a:pt x="902572" y="15903"/>
                  <a:pt x="933706" y="15903"/>
                </a:cubicBezTo>
                <a:close/>
                <a:moveTo>
                  <a:pt x="88041" y="3956"/>
                </a:moveTo>
                <a:lnTo>
                  <a:pt x="475022" y="3956"/>
                </a:lnTo>
                <a:cubicBezTo>
                  <a:pt x="506551" y="3956"/>
                  <a:pt x="533195" y="28048"/>
                  <a:pt x="534046" y="58767"/>
                </a:cubicBezTo>
                <a:cubicBezTo>
                  <a:pt x="534956" y="90613"/>
                  <a:pt x="508707" y="116723"/>
                  <a:pt x="476228" y="116723"/>
                </a:cubicBezTo>
                <a:lnTo>
                  <a:pt x="43931" y="116723"/>
                </a:lnTo>
                <a:cubicBezTo>
                  <a:pt x="29492" y="116723"/>
                  <a:pt x="16299" y="111560"/>
                  <a:pt x="6171" y="103035"/>
                </a:cubicBezTo>
                <a:cubicBezTo>
                  <a:pt x="-1781" y="96349"/>
                  <a:pt x="-2038" y="84382"/>
                  <a:pt x="5400" y="77143"/>
                </a:cubicBezTo>
                <a:lnTo>
                  <a:pt x="75125" y="9178"/>
                </a:lnTo>
                <a:cubicBezTo>
                  <a:pt x="78547" y="5835"/>
                  <a:pt x="83195" y="3956"/>
                  <a:pt x="88041" y="3956"/>
                </a:cubicBezTo>
                <a:close/>
                <a:moveTo>
                  <a:pt x="1110502" y="15"/>
                </a:moveTo>
                <a:cubicBezTo>
                  <a:pt x="1115234" y="-114"/>
                  <a:pt x="1120036" y="1681"/>
                  <a:pt x="1123655" y="5400"/>
                </a:cubicBezTo>
                <a:lnTo>
                  <a:pt x="1191620" y="75125"/>
                </a:lnTo>
                <a:cubicBezTo>
                  <a:pt x="1194963" y="78547"/>
                  <a:pt x="1196842" y="83195"/>
                  <a:pt x="1196842" y="88041"/>
                </a:cubicBezTo>
                <a:lnTo>
                  <a:pt x="1196842" y="475021"/>
                </a:lnTo>
                <a:cubicBezTo>
                  <a:pt x="1196842" y="506531"/>
                  <a:pt x="1172769" y="533175"/>
                  <a:pt x="1142031" y="534046"/>
                </a:cubicBezTo>
                <a:cubicBezTo>
                  <a:pt x="1110185" y="534936"/>
                  <a:pt x="1084075" y="508707"/>
                  <a:pt x="1084075" y="476228"/>
                </a:cubicBezTo>
                <a:lnTo>
                  <a:pt x="1084075" y="43931"/>
                </a:lnTo>
                <a:cubicBezTo>
                  <a:pt x="1084075" y="29492"/>
                  <a:pt x="1089238" y="16299"/>
                  <a:pt x="1097763" y="6171"/>
                </a:cubicBezTo>
                <a:cubicBezTo>
                  <a:pt x="1101106" y="2195"/>
                  <a:pt x="1105769" y="143"/>
                  <a:pt x="1110502" y="15"/>
                </a:cubicBezTo>
                <a:close/>
                <a:moveTo>
                  <a:pt x="726924" y="0"/>
                </a:moveTo>
                <a:cubicBezTo>
                  <a:pt x="758058" y="0"/>
                  <a:pt x="783297" y="25240"/>
                  <a:pt x="783297" y="56374"/>
                </a:cubicBezTo>
                <a:lnTo>
                  <a:pt x="783297" y="477692"/>
                </a:lnTo>
                <a:cubicBezTo>
                  <a:pt x="783297" y="508826"/>
                  <a:pt x="758058" y="534066"/>
                  <a:pt x="726924" y="534066"/>
                </a:cubicBezTo>
                <a:cubicBezTo>
                  <a:pt x="695790" y="534066"/>
                  <a:pt x="670550" y="508826"/>
                  <a:pt x="670550" y="477692"/>
                </a:cubicBezTo>
                <a:lnTo>
                  <a:pt x="670550" y="56374"/>
                </a:lnTo>
                <a:cubicBezTo>
                  <a:pt x="670550" y="25240"/>
                  <a:pt x="695790" y="0"/>
                  <a:pt x="726924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495B31-8134-DB4E-9F83-DAED701DD3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Three Content 2</a:t>
            </a:r>
            <a:endParaRPr lang="en-US"/>
          </a:p>
        </p:txBody>
      </p:sp>
      <p:sp>
        <p:nvSpPr>
          <p:cNvPr id="5" name="Text Placeholder 50">
            <a:extLst>
              <a:ext uri="{FF2B5EF4-FFF2-40B4-BE49-F238E27FC236}">
                <a16:creationId xmlns:a16="http://schemas.microsoft.com/office/drawing/2014/main" id="{7BBE9ED2-6BFB-F447-9599-869EF030D70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10795" y="4349769"/>
            <a:ext cx="2498400" cy="624658"/>
          </a:xfrm>
        </p:spPr>
        <p:txBody>
          <a:bodyPr anchor="t">
            <a:spAutoFit/>
          </a:bodyPr>
          <a:lstStyle>
            <a:lvl1pPr marL="52387" indent="0" algn="ctr">
              <a:lnSpc>
                <a:spcPct val="100000"/>
              </a:lnSpc>
              <a:buNone/>
              <a:defRPr sz="1800" b="1" i="0" baseline="0">
                <a:solidFill>
                  <a:schemeClr val="accent1">
                    <a:lumMod val="40000"/>
                    <a:lumOff val="60000"/>
                  </a:schemeClr>
                </a:solidFill>
                <a:latin typeface="Inter SemiBold" panose="02000503000000020004" pitchFamily="2" charset="0"/>
                <a:ea typeface="Inter SemiBold" panose="02000503000000020004" pitchFamily="2" charset="0"/>
              </a:defRPr>
            </a:lvl1pPr>
            <a:lvl2pPr marL="0" indent="0" algn="ctr">
              <a:spcBef>
                <a:spcPts val="600"/>
              </a:spcBef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/>
              <a:t>Column Header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Text Placeholder 50">
            <a:extLst>
              <a:ext uri="{FF2B5EF4-FFF2-40B4-BE49-F238E27FC236}">
                <a16:creationId xmlns:a16="http://schemas.microsoft.com/office/drawing/2014/main" id="{19C6C343-9D15-114A-9E23-915F0F78ACD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46800" y="4349769"/>
            <a:ext cx="2498400" cy="624658"/>
          </a:xfrm>
        </p:spPr>
        <p:txBody>
          <a:bodyPr anchor="t">
            <a:spAutoFit/>
          </a:bodyPr>
          <a:lstStyle>
            <a:lvl1pPr marL="52387" indent="0" algn="ctr">
              <a:lnSpc>
                <a:spcPct val="100000"/>
              </a:lnSpc>
              <a:buNone/>
              <a:defRPr sz="1800" b="1" i="0" baseline="0">
                <a:solidFill>
                  <a:schemeClr val="accent1">
                    <a:lumMod val="40000"/>
                    <a:lumOff val="60000"/>
                  </a:schemeClr>
                </a:solidFill>
                <a:latin typeface="Inter SemiBold" panose="02000503000000020004" pitchFamily="2" charset="0"/>
                <a:ea typeface="Inter SemiBold" panose="02000503000000020004" pitchFamily="2" charset="0"/>
              </a:defRPr>
            </a:lvl1pPr>
            <a:lvl2pPr marL="0" indent="0" algn="ctr">
              <a:spcBef>
                <a:spcPts val="600"/>
              </a:spcBef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/>
              <a:t>Column Header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7" name="Text Placeholder 50">
            <a:extLst>
              <a:ext uri="{FF2B5EF4-FFF2-40B4-BE49-F238E27FC236}">
                <a16:creationId xmlns:a16="http://schemas.microsoft.com/office/drawing/2014/main" id="{938E2963-06AA-AB4D-8A48-162C7804A0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82808" y="4349769"/>
            <a:ext cx="2498400" cy="624658"/>
          </a:xfrm>
        </p:spPr>
        <p:txBody>
          <a:bodyPr anchor="t">
            <a:spAutoFit/>
          </a:bodyPr>
          <a:lstStyle>
            <a:lvl1pPr marL="52387" indent="0" algn="ctr">
              <a:lnSpc>
                <a:spcPct val="100000"/>
              </a:lnSpc>
              <a:buNone/>
              <a:defRPr sz="1800" b="1" i="0" baseline="0">
                <a:solidFill>
                  <a:schemeClr val="accent1">
                    <a:lumMod val="40000"/>
                    <a:lumOff val="60000"/>
                  </a:schemeClr>
                </a:solidFill>
                <a:latin typeface="Inter SemiBold" panose="02000503000000020004" pitchFamily="2" charset="0"/>
                <a:ea typeface="Inter SemiBold" panose="02000503000000020004" pitchFamily="2" charset="0"/>
              </a:defRPr>
            </a:lvl1pPr>
            <a:lvl2pPr marL="0" indent="0" algn="ctr">
              <a:spcBef>
                <a:spcPts val="600"/>
              </a:spcBef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/>
              <a:t>Column Header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27CD3F7F-09D8-E94F-9053-84094F951AA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89774" y="2133908"/>
            <a:ext cx="1940444" cy="1940444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>
            <a:normAutofit/>
          </a:bodyPr>
          <a:lstStyle>
            <a:lvl1pPr marL="52387" indent="0" algn="ctr">
              <a:buNone/>
              <a:defRPr sz="2800" baseline="0">
                <a:solidFill>
                  <a:schemeClr val="tx1"/>
                </a:solidFill>
                <a:latin typeface="Inter" panose="02000503000000020004" pitchFamily="2" charset="0"/>
              </a:defRPr>
            </a:lvl1pPr>
          </a:lstStyle>
          <a:p>
            <a:pPr lvl="0"/>
            <a:r>
              <a:rPr lang="en-GB"/>
              <a:t>$23B</a:t>
            </a:r>
            <a:endParaRPr lang="en-US"/>
          </a:p>
        </p:txBody>
      </p:sp>
      <p:sp>
        <p:nvSpPr>
          <p:cNvPr id="9" name="Text Placeholder 22">
            <a:extLst>
              <a:ext uri="{FF2B5EF4-FFF2-40B4-BE49-F238E27FC236}">
                <a16:creationId xmlns:a16="http://schemas.microsoft.com/office/drawing/2014/main" id="{79F14C93-F21D-DC4C-ADB6-37029ADAC8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25779" y="2133908"/>
            <a:ext cx="1940444" cy="1940444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>
            <a:normAutofit/>
          </a:bodyPr>
          <a:lstStyle>
            <a:lvl1pPr marL="52387" indent="0" algn="ctr">
              <a:buNone/>
              <a:defRPr sz="2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$14B</a:t>
            </a:r>
            <a:endParaRPr lang="en-US"/>
          </a:p>
        </p:txBody>
      </p:sp>
      <p:sp>
        <p:nvSpPr>
          <p:cNvPr id="10" name="Text Placeholder 22">
            <a:extLst>
              <a:ext uri="{FF2B5EF4-FFF2-40B4-BE49-F238E27FC236}">
                <a16:creationId xmlns:a16="http://schemas.microsoft.com/office/drawing/2014/main" id="{996231CF-983D-EC46-89DE-3B2D693EEE5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61787" y="2133908"/>
            <a:ext cx="1940444" cy="1940444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>
            <a:normAutofit/>
          </a:bodyPr>
          <a:lstStyle>
            <a:lvl1pPr marL="52387" indent="0" algn="ctr">
              <a:buNone/>
              <a:defRPr sz="2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$2B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91A4C9-AA0A-7FB9-03E3-E278227D5BC9}"/>
              </a:ext>
            </a:extLst>
          </p:cNvPr>
          <p:cNvSpPr/>
          <p:nvPr userDrawn="1"/>
        </p:nvSpPr>
        <p:spPr>
          <a:xfrm>
            <a:off x="0" y="620714"/>
            <a:ext cx="102054" cy="413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77C0E7-D460-39D8-3F02-F0A649036029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831C3DAD-C240-C742-BAF4-F22DD9C32AEF}" type="datetime3">
              <a:t>10 September 2026</a:t>
            </a:fld>
            <a:endParaRPr lang="en-BR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96F664F7-8BB7-F3D7-BDAA-F4F0C99990E9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1F4FEE5-1ADA-A840-B239-436F759CF87B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4294424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F3E5C5-595E-42AB-680E-3BCC846E85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0"/>
            <a:ext cx="4063206" cy="685800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02AC92A-92FA-644B-A495-9641242C5DDA}"/>
              </a:ext>
            </a:extLst>
          </p:cNvPr>
          <p:cNvCxnSpPr>
            <a:cxnSpLocks/>
          </p:cNvCxnSpPr>
          <p:nvPr userDrawn="1"/>
        </p:nvCxnSpPr>
        <p:spPr>
          <a:xfrm>
            <a:off x="8128794" y="0"/>
            <a:ext cx="0" cy="6858000"/>
          </a:xfrm>
          <a:prstGeom prst="lin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7E1EFBD-DDE1-024A-9611-6FDFEA8BA284}"/>
              </a:ext>
            </a:extLst>
          </p:cNvPr>
          <p:cNvCxnSpPr>
            <a:cxnSpLocks/>
          </p:cNvCxnSpPr>
          <p:nvPr userDrawn="1"/>
        </p:nvCxnSpPr>
        <p:spPr>
          <a:xfrm flipH="1">
            <a:off x="4088263" y="3429000"/>
            <a:ext cx="8103737" cy="0"/>
          </a:xfrm>
          <a:prstGeom prst="lin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BE84AC0-64BF-B54A-935A-02FC90E4F2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80123" y="1690893"/>
            <a:ext cx="2231754" cy="599010"/>
          </a:xfrm>
        </p:spPr>
        <p:txBody>
          <a:bodyPr wrap="square" anchor="ctr">
            <a:spAutoFit/>
          </a:bodyPr>
          <a:lstStyle>
            <a:lvl1pPr marL="52387" indent="0" algn="ctr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Inter SemiBold" panose="02000503000000020004" pitchFamily="2" charset="0"/>
                <a:ea typeface="Inter SemiBold" panose="02000503000000020004" pitchFamily="2" charset="0"/>
              </a:defRPr>
            </a:lvl1pPr>
            <a:lvl2pPr marL="0" indent="0" algn="ctr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Column Header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0194B031-2859-FC4E-882F-0896E745D6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887" y="2873829"/>
            <a:ext cx="2747962" cy="1845505"/>
          </a:xfrm>
        </p:spPr>
        <p:txBody>
          <a:bodyPr wrap="square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ext Placeholder 15">
            <a:extLst>
              <a:ext uri="{FF2B5EF4-FFF2-40B4-BE49-F238E27FC236}">
                <a16:creationId xmlns:a16="http://schemas.microsoft.com/office/drawing/2014/main" id="{567F6A99-EBBB-DD4B-BDBB-3410FC969CD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45711" y="1691143"/>
            <a:ext cx="2231754" cy="599010"/>
          </a:xfrm>
        </p:spPr>
        <p:txBody>
          <a:bodyPr wrap="square" anchor="ctr">
            <a:spAutoFit/>
          </a:bodyPr>
          <a:lstStyle>
            <a:lvl1pPr marL="52387" indent="0" algn="ctr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Inter SemiBold" panose="02000503000000020004" pitchFamily="2" charset="0"/>
                <a:ea typeface="Inter SemiBold" panose="02000503000000020004" pitchFamily="2" charset="0"/>
              </a:defRPr>
            </a:lvl1pPr>
            <a:lvl2pPr marL="0" indent="0" algn="ctr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Column Header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25" name="Text Placeholder 15">
            <a:extLst>
              <a:ext uri="{FF2B5EF4-FFF2-40B4-BE49-F238E27FC236}">
                <a16:creationId xmlns:a16="http://schemas.microsoft.com/office/drawing/2014/main" id="{8B848367-C07B-1642-95AD-FF8CE4B9ACE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80123" y="4568097"/>
            <a:ext cx="2231754" cy="599010"/>
          </a:xfrm>
        </p:spPr>
        <p:txBody>
          <a:bodyPr wrap="square" anchor="ctr">
            <a:spAutoFit/>
          </a:bodyPr>
          <a:lstStyle>
            <a:lvl1pPr marL="52387" indent="0" algn="ctr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Inter SemiBold" panose="02000503000000020004" pitchFamily="2" charset="0"/>
                <a:ea typeface="Inter SemiBold" panose="02000503000000020004" pitchFamily="2" charset="0"/>
              </a:defRPr>
            </a:lvl1pPr>
            <a:lvl2pPr marL="0" indent="0" algn="ctr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Column Header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25D23397-0917-1542-8E9F-F2868D21054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45711" y="4568097"/>
            <a:ext cx="2231754" cy="599010"/>
          </a:xfrm>
        </p:spPr>
        <p:txBody>
          <a:bodyPr wrap="square" anchor="ctr">
            <a:spAutoFit/>
          </a:bodyPr>
          <a:lstStyle>
            <a:lvl1pPr marL="52387" indent="0" algn="ctr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Inter SemiBold" panose="02000503000000020004" pitchFamily="2" charset="0"/>
                <a:ea typeface="Inter SemiBold" panose="02000503000000020004" pitchFamily="2" charset="0"/>
              </a:defRPr>
            </a:lvl1pPr>
            <a:lvl2pPr marL="0" indent="0" algn="ctr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Column Header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3" name="Title 32">
            <a:extLst>
              <a:ext uri="{FF2B5EF4-FFF2-40B4-BE49-F238E27FC236}">
                <a16:creationId xmlns:a16="http://schemas.microsoft.com/office/drawing/2014/main" id="{0F640CD4-B251-C77D-127C-F173E6885C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620713"/>
            <a:ext cx="2747962" cy="9971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Four Content</a:t>
            </a:r>
            <a:endParaRPr lang="en-BR"/>
          </a:p>
        </p:txBody>
      </p:sp>
      <p:sp>
        <p:nvSpPr>
          <p:cNvPr id="34" name="Freihandform: Form 15">
            <a:extLst>
              <a:ext uri="{FF2B5EF4-FFF2-40B4-BE49-F238E27FC236}">
                <a16:creationId xmlns:a16="http://schemas.microsoft.com/office/drawing/2014/main" id="{42EE9513-54A0-5DBE-D4EE-857C99C3F60D}"/>
              </a:ext>
            </a:extLst>
          </p:cNvPr>
          <p:cNvSpPr/>
          <p:nvPr userDrawn="1"/>
        </p:nvSpPr>
        <p:spPr>
          <a:xfrm>
            <a:off x="623888" y="6403436"/>
            <a:ext cx="229014" cy="102193"/>
          </a:xfrm>
          <a:custGeom>
            <a:avLst/>
            <a:gdLst>
              <a:gd name="connsiteX0" fmla="*/ 56374 w 1196842"/>
              <a:gd name="connsiteY0" fmla="*/ 417362 h 534067"/>
              <a:gd name="connsiteX1" fmla="*/ 477692 w 1196842"/>
              <a:gd name="connsiteY1" fmla="*/ 417362 h 534067"/>
              <a:gd name="connsiteX2" fmla="*/ 534066 w 1196842"/>
              <a:gd name="connsiteY2" fmla="*/ 473736 h 534067"/>
              <a:gd name="connsiteX3" fmla="*/ 477692 w 1196842"/>
              <a:gd name="connsiteY3" fmla="*/ 530109 h 534067"/>
              <a:gd name="connsiteX4" fmla="*/ 56374 w 1196842"/>
              <a:gd name="connsiteY4" fmla="*/ 530109 h 534067"/>
              <a:gd name="connsiteX5" fmla="*/ 0 w 1196842"/>
              <a:gd name="connsiteY5" fmla="*/ 473736 h 534067"/>
              <a:gd name="connsiteX6" fmla="*/ 56374 w 1196842"/>
              <a:gd name="connsiteY6" fmla="*/ 417362 h 534067"/>
              <a:gd name="connsiteX7" fmla="*/ 56374 w 1196842"/>
              <a:gd name="connsiteY7" fmla="*/ 210659 h 534067"/>
              <a:gd name="connsiteX8" fmla="*/ 359011 w 1196842"/>
              <a:gd name="connsiteY8" fmla="*/ 210659 h 534067"/>
              <a:gd name="connsiteX9" fmla="*/ 415385 w 1196842"/>
              <a:gd name="connsiteY9" fmla="*/ 267033 h 534067"/>
              <a:gd name="connsiteX10" fmla="*/ 359011 w 1196842"/>
              <a:gd name="connsiteY10" fmla="*/ 323406 h 534067"/>
              <a:gd name="connsiteX11" fmla="*/ 56374 w 1196842"/>
              <a:gd name="connsiteY11" fmla="*/ 323406 h 534067"/>
              <a:gd name="connsiteX12" fmla="*/ 0 w 1196842"/>
              <a:gd name="connsiteY12" fmla="*/ 267033 h 534067"/>
              <a:gd name="connsiteX13" fmla="*/ 56374 w 1196842"/>
              <a:gd name="connsiteY13" fmla="*/ 210659 h 534067"/>
              <a:gd name="connsiteX14" fmla="*/ 933706 w 1196842"/>
              <a:gd name="connsiteY14" fmla="*/ 15903 h 534067"/>
              <a:gd name="connsiteX15" fmla="*/ 990079 w 1196842"/>
              <a:gd name="connsiteY15" fmla="*/ 72277 h 534067"/>
              <a:gd name="connsiteX16" fmla="*/ 990079 w 1196842"/>
              <a:gd name="connsiteY16" fmla="*/ 374914 h 534067"/>
              <a:gd name="connsiteX17" fmla="*/ 933706 w 1196842"/>
              <a:gd name="connsiteY17" fmla="*/ 431288 h 534067"/>
              <a:gd name="connsiteX18" fmla="*/ 877332 w 1196842"/>
              <a:gd name="connsiteY18" fmla="*/ 374914 h 534067"/>
              <a:gd name="connsiteX19" fmla="*/ 877332 w 1196842"/>
              <a:gd name="connsiteY19" fmla="*/ 72277 h 534067"/>
              <a:gd name="connsiteX20" fmla="*/ 933706 w 1196842"/>
              <a:gd name="connsiteY20" fmla="*/ 15903 h 534067"/>
              <a:gd name="connsiteX21" fmla="*/ 88041 w 1196842"/>
              <a:gd name="connsiteY21" fmla="*/ 3956 h 534067"/>
              <a:gd name="connsiteX22" fmla="*/ 475022 w 1196842"/>
              <a:gd name="connsiteY22" fmla="*/ 3956 h 534067"/>
              <a:gd name="connsiteX23" fmla="*/ 534046 w 1196842"/>
              <a:gd name="connsiteY23" fmla="*/ 58767 h 534067"/>
              <a:gd name="connsiteX24" fmla="*/ 476228 w 1196842"/>
              <a:gd name="connsiteY24" fmla="*/ 116723 h 534067"/>
              <a:gd name="connsiteX25" fmla="*/ 43931 w 1196842"/>
              <a:gd name="connsiteY25" fmla="*/ 116723 h 534067"/>
              <a:gd name="connsiteX26" fmla="*/ 6171 w 1196842"/>
              <a:gd name="connsiteY26" fmla="*/ 103035 h 534067"/>
              <a:gd name="connsiteX27" fmla="*/ 5400 w 1196842"/>
              <a:gd name="connsiteY27" fmla="*/ 77143 h 534067"/>
              <a:gd name="connsiteX28" fmla="*/ 75125 w 1196842"/>
              <a:gd name="connsiteY28" fmla="*/ 9178 h 534067"/>
              <a:gd name="connsiteX29" fmla="*/ 88041 w 1196842"/>
              <a:gd name="connsiteY29" fmla="*/ 3956 h 534067"/>
              <a:gd name="connsiteX30" fmla="*/ 1110502 w 1196842"/>
              <a:gd name="connsiteY30" fmla="*/ 15 h 534067"/>
              <a:gd name="connsiteX31" fmla="*/ 1123655 w 1196842"/>
              <a:gd name="connsiteY31" fmla="*/ 5400 h 534067"/>
              <a:gd name="connsiteX32" fmla="*/ 1191620 w 1196842"/>
              <a:gd name="connsiteY32" fmla="*/ 75125 h 534067"/>
              <a:gd name="connsiteX33" fmla="*/ 1196842 w 1196842"/>
              <a:gd name="connsiteY33" fmla="*/ 88041 h 534067"/>
              <a:gd name="connsiteX34" fmla="*/ 1196842 w 1196842"/>
              <a:gd name="connsiteY34" fmla="*/ 475021 h 534067"/>
              <a:gd name="connsiteX35" fmla="*/ 1142031 w 1196842"/>
              <a:gd name="connsiteY35" fmla="*/ 534046 h 534067"/>
              <a:gd name="connsiteX36" fmla="*/ 1084075 w 1196842"/>
              <a:gd name="connsiteY36" fmla="*/ 476228 h 534067"/>
              <a:gd name="connsiteX37" fmla="*/ 1084075 w 1196842"/>
              <a:gd name="connsiteY37" fmla="*/ 43931 h 534067"/>
              <a:gd name="connsiteX38" fmla="*/ 1097763 w 1196842"/>
              <a:gd name="connsiteY38" fmla="*/ 6171 h 534067"/>
              <a:gd name="connsiteX39" fmla="*/ 1110502 w 1196842"/>
              <a:gd name="connsiteY39" fmla="*/ 15 h 534067"/>
              <a:gd name="connsiteX40" fmla="*/ 726924 w 1196842"/>
              <a:gd name="connsiteY40" fmla="*/ 0 h 534067"/>
              <a:gd name="connsiteX41" fmla="*/ 783297 w 1196842"/>
              <a:gd name="connsiteY41" fmla="*/ 56374 h 534067"/>
              <a:gd name="connsiteX42" fmla="*/ 783297 w 1196842"/>
              <a:gd name="connsiteY42" fmla="*/ 477692 h 534067"/>
              <a:gd name="connsiteX43" fmla="*/ 726924 w 1196842"/>
              <a:gd name="connsiteY43" fmla="*/ 534066 h 534067"/>
              <a:gd name="connsiteX44" fmla="*/ 670550 w 1196842"/>
              <a:gd name="connsiteY44" fmla="*/ 477692 h 534067"/>
              <a:gd name="connsiteX45" fmla="*/ 670550 w 1196842"/>
              <a:gd name="connsiteY45" fmla="*/ 56374 h 534067"/>
              <a:gd name="connsiteX46" fmla="*/ 726924 w 1196842"/>
              <a:gd name="connsiteY46" fmla="*/ 0 h 5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196842" h="534067">
                <a:moveTo>
                  <a:pt x="56374" y="417362"/>
                </a:moveTo>
                <a:lnTo>
                  <a:pt x="477692" y="417362"/>
                </a:lnTo>
                <a:cubicBezTo>
                  <a:pt x="508826" y="417362"/>
                  <a:pt x="534066" y="442602"/>
                  <a:pt x="534066" y="473736"/>
                </a:cubicBezTo>
                <a:cubicBezTo>
                  <a:pt x="534066" y="504870"/>
                  <a:pt x="508826" y="530109"/>
                  <a:pt x="477692" y="530109"/>
                </a:cubicBezTo>
                <a:lnTo>
                  <a:pt x="56374" y="530109"/>
                </a:lnTo>
                <a:cubicBezTo>
                  <a:pt x="25240" y="530109"/>
                  <a:pt x="0" y="504870"/>
                  <a:pt x="0" y="473736"/>
                </a:cubicBezTo>
                <a:cubicBezTo>
                  <a:pt x="0" y="442602"/>
                  <a:pt x="25240" y="417362"/>
                  <a:pt x="56374" y="417362"/>
                </a:cubicBezTo>
                <a:close/>
                <a:moveTo>
                  <a:pt x="56374" y="210659"/>
                </a:moveTo>
                <a:lnTo>
                  <a:pt x="359011" y="210659"/>
                </a:lnTo>
                <a:cubicBezTo>
                  <a:pt x="390145" y="210659"/>
                  <a:pt x="415385" y="235899"/>
                  <a:pt x="415385" y="267033"/>
                </a:cubicBezTo>
                <a:cubicBezTo>
                  <a:pt x="415385" y="298167"/>
                  <a:pt x="390145" y="323406"/>
                  <a:pt x="359011" y="323406"/>
                </a:cubicBezTo>
                <a:lnTo>
                  <a:pt x="56374" y="323406"/>
                </a:lnTo>
                <a:cubicBezTo>
                  <a:pt x="25240" y="323406"/>
                  <a:pt x="0" y="298167"/>
                  <a:pt x="0" y="267033"/>
                </a:cubicBezTo>
                <a:cubicBezTo>
                  <a:pt x="0" y="235899"/>
                  <a:pt x="25240" y="210659"/>
                  <a:pt x="56374" y="210659"/>
                </a:cubicBezTo>
                <a:close/>
                <a:moveTo>
                  <a:pt x="933706" y="15903"/>
                </a:moveTo>
                <a:cubicBezTo>
                  <a:pt x="964840" y="15903"/>
                  <a:pt x="990079" y="41143"/>
                  <a:pt x="990079" y="72277"/>
                </a:cubicBezTo>
                <a:lnTo>
                  <a:pt x="990079" y="374914"/>
                </a:lnTo>
                <a:cubicBezTo>
                  <a:pt x="990079" y="406048"/>
                  <a:pt x="964840" y="431288"/>
                  <a:pt x="933706" y="431288"/>
                </a:cubicBezTo>
                <a:cubicBezTo>
                  <a:pt x="902572" y="431288"/>
                  <a:pt x="877332" y="406048"/>
                  <a:pt x="877332" y="374914"/>
                </a:cubicBezTo>
                <a:lnTo>
                  <a:pt x="877332" y="72277"/>
                </a:lnTo>
                <a:cubicBezTo>
                  <a:pt x="877332" y="41143"/>
                  <a:pt x="902572" y="15903"/>
                  <a:pt x="933706" y="15903"/>
                </a:cubicBezTo>
                <a:close/>
                <a:moveTo>
                  <a:pt x="88041" y="3956"/>
                </a:moveTo>
                <a:lnTo>
                  <a:pt x="475022" y="3956"/>
                </a:lnTo>
                <a:cubicBezTo>
                  <a:pt x="506551" y="3956"/>
                  <a:pt x="533195" y="28048"/>
                  <a:pt x="534046" y="58767"/>
                </a:cubicBezTo>
                <a:cubicBezTo>
                  <a:pt x="534956" y="90613"/>
                  <a:pt x="508707" y="116723"/>
                  <a:pt x="476228" y="116723"/>
                </a:cubicBezTo>
                <a:lnTo>
                  <a:pt x="43931" y="116723"/>
                </a:lnTo>
                <a:cubicBezTo>
                  <a:pt x="29492" y="116723"/>
                  <a:pt x="16299" y="111560"/>
                  <a:pt x="6171" y="103035"/>
                </a:cubicBezTo>
                <a:cubicBezTo>
                  <a:pt x="-1781" y="96349"/>
                  <a:pt x="-2038" y="84382"/>
                  <a:pt x="5400" y="77143"/>
                </a:cubicBezTo>
                <a:lnTo>
                  <a:pt x="75125" y="9178"/>
                </a:lnTo>
                <a:cubicBezTo>
                  <a:pt x="78547" y="5835"/>
                  <a:pt x="83195" y="3956"/>
                  <a:pt x="88041" y="3956"/>
                </a:cubicBezTo>
                <a:close/>
                <a:moveTo>
                  <a:pt x="1110502" y="15"/>
                </a:moveTo>
                <a:cubicBezTo>
                  <a:pt x="1115234" y="-114"/>
                  <a:pt x="1120036" y="1681"/>
                  <a:pt x="1123655" y="5400"/>
                </a:cubicBezTo>
                <a:lnTo>
                  <a:pt x="1191620" y="75125"/>
                </a:lnTo>
                <a:cubicBezTo>
                  <a:pt x="1194963" y="78547"/>
                  <a:pt x="1196842" y="83195"/>
                  <a:pt x="1196842" y="88041"/>
                </a:cubicBezTo>
                <a:lnTo>
                  <a:pt x="1196842" y="475021"/>
                </a:lnTo>
                <a:cubicBezTo>
                  <a:pt x="1196842" y="506531"/>
                  <a:pt x="1172769" y="533175"/>
                  <a:pt x="1142031" y="534046"/>
                </a:cubicBezTo>
                <a:cubicBezTo>
                  <a:pt x="1110185" y="534936"/>
                  <a:pt x="1084075" y="508707"/>
                  <a:pt x="1084075" y="476228"/>
                </a:cubicBezTo>
                <a:lnTo>
                  <a:pt x="1084075" y="43931"/>
                </a:lnTo>
                <a:cubicBezTo>
                  <a:pt x="1084075" y="29492"/>
                  <a:pt x="1089238" y="16299"/>
                  <a:pt x="1097763" y="6171"/>
                </a:cubicBezTo>
                <a:cubicBezTo>
                  <a:pt x="1101106" y="2195"/>
                  <a:pt x="1105769" y="143"/>
                  <a:pt x="1110502" y="15"/>
                </a:cubicBezTo>
                <a:close/>
                <a:moveTo>
                  <a:pt x="726924" y="0"/>
                </a:moveTo>
                <a:cubicBezTo>
                  <a:pt x="758058" y="0"/>
                  <a:pt x="783297" y="25240"/>
                  <a:pt x="783297" y="56374"/>
                </a:cubicBezTo>
                <a:lnTo>
                  <a:pt x="783297" y="477692"/>
                </a:lnTo>
                <a:cubicBezTo>
                  <a:pt x="783297" y="508826"/>
                  <a:pt x="758058" y="534066"/>
                  <a:pt x="726924" y="534066"/>
                </a:cubicBezTo>
                <a:cubicBezTo>
                  <a:pt x="695790" y="534066"/>
                  <a:pt x="670550" y="508826"/>
                  <a:pt x="670550" y="477692"/>
                </a:cubicBezTo>
                <a:lnTo>
                  <a:pt x="670550" y="56374"/>
                </a:lnTo>
                <a:cubicBezTo>
                  <a:pt x="670550" y="25240"/>
                  <a:pt x="695790" y="0"/>
                  <a:pt x="726924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803132-2B36-1116-B506-80932FA2034E}"/>
              </a:ext>
            </a:extLst>
          </p:cNvPr>
          <p:cNvSpPr/>
          <p:nvPr userDrawn="1"/>
        </p:nvSpPr>
        <p:spPr>
          <a:xfrm>
            <a:off x="0" y="620714"/>
            <a:ext cx="102054" cy="413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98B0DB-FAE8-E52C-109E-419253AB2CA9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DBF431F8-EC52-4445-B401-74A4BABAFEE0}" type="datetime3">
              <a:t>10 September 2026</a:t>
            </a:fld>
            <a:endParaRPr lang="en-B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7B29969-BC87-BC11-3345-6D26C18741DC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75281EF-CC51-17B4-513E-06DA07C4E93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4694141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7596FDEC-ABEB-0AA6-EDCF-BEC5B622C2EB}"/>
              </a:ext>
            </a:extLst>
          </p:cNvPr>
          <p:cNvGrpSpPr/>
          <p:nvPr userDrawn="1"/>
        </p:nvGrpSpPr>
        <p:grpSpPr>
          <a:xfrm>
            <a:off x="4450773" y="1652161"/>
            <a:ext cx="3290454" cy="4327052"/>
            <a:chOff x="4527998" y="3869852"/>
            <a:chExt cx="3136006" cy="1826982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9BB7B75-5A67-7CF4-9E8E-BC452F82FCF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664004" y="3869852"/>
              <a:ext cx="0" cy="1826982"/>
            </a:xfrm>
            <a:prstGeom prst="line">
              <a:avLst/>
            </a:pr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6F969B0-F8BB-E3E2-8A98-6E8D94E2AE5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527998" y="3869852"/>
              <a:ext cx="0" cy="1826982"/>
            </a:xfrm>
            <a:prstGeom prst="line">
              <a:avLst/>
            </a:pr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71F9984-C821-CC4A-8780-AF9974B22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73A9C11-C4A7-AA43-478B-1DD04949772B}"/>
              </a:ext>
            </a:extLst>
          </p:cNvPr>
          <p:cNvCxnSpPr>
            <a:cxnSpLocks/>
          </p:cNvCxnSpPr>
          <p:nvPr userDrawn="1"/>
        </p:nvCxnSpPr>
        <p:spPr>
          <a:xfrm flipH="1">
            <a:off x="1338844" y="3815687"/>
            <a:ext cx="9514313" cy="0"/>
          </a:xfrm>
          <a:prstGeom prst="lin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0" name="Text Placeholder 50">
            <a:extLst>
              <a:ext uri="{FF2B5EF4-FFF2-40B4-BE49-F238E27FC236}">
                <a16:creationId xmlns:a16="http://schemas.microsoft.com/office/drawing/2014/main" id="{2C527DE2-8143-1505-2713-816364EF81D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553171" y="2169153"/>
            <a:ext cx="2231754" cy="914096"/>
          </a:xfrm>
        </p:spPr>
        <p:txBody>
          <a:bodyPr wrap="square" anchor="ctr">
            <a:spAutoFit/>
          </a:bodyPr>
          <a:lstStyle>
            <a:lvl1pPr marL="52387" indent="0" algn="ctr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 algn="ctr">
              <a:spcBef>
                <a:spcPts val="60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50">
            <a:extLst>
              <a:ext uri="{FF2B5EF4-FFF2-40B4-BE49-F238E27FC236}">
                <a16:creationId xmlns:a16="http://schemas.microsoft.com/office/drawing/2014/main" id="{46614CB8-F432-BF51-F804-181F741B567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80123" y="2169153"/>
            <a:ext cx="2231754" cy="914096"/>
          </a:xfrm>
        </p:spPr>
        <p:txBody>
          <a:bodyPr wrap="square" anchor="ctr">
            <a:spAutoFit/>
          </a:bodyPr>
          <a:lstStyle>
            <a:lvl1pPr marL="52387" indent="0" algn="ctr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 algn="ctr">
              <a:spcBef>
                <a:spcPts val="60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50">
            <a:extLst>
              <a:ext uri="{FF2B5EF4-FFF2-40B4-BE49-F238E27FC236}">
                <a16:creationId xmlns:a16="http://schemas.microsoft.com/office/drawing/2014/main" id="{144025B1-B5BB-ED57-B4DD-6471E37ACDB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40824" y="2169153"/>
            <a:ext cx="2231754" cy="914096"/>
          </a:xfrm>
        </p:spPr>
        <p:txBody>
          <a:bodyPr wrap="square" anchor="ctr">
            <a:spAutoFit/>
          </a:bodyPr>
          <a:lstStyle>
            <a:lvl1pPr marL="52387" indent="0" algn="ctr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 algn="ctr">
              <a:spcBef>
                <a:spcPts val="60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 Placeholder 50">
            <a:extLst>
              <a:ext uri="{FF2B5EF4-FFF2-40B4-BE49-F238E27FC236}">
                <a16:creationId xmlns:a16="http://schemas.microsoft.com/office/drawing/2014/main" id="{59EB0921-7687-1F2C-39AA-4B8BDFA18FC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553171" y="4458956"/>
            <a:ext cx="2231754" cy="914096"/>
          </a:xfrm>
        </p:spPr>
        <p:txBody>
          <a:bodyPr wrap="square" anchor="ctr">
            <a:spAutoFit/>
          </a:bodyPr>
          <a:lstStyle>
            <a:lvl1pPr marL="52387" indent="0" algn="ctr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 algn="ctr">
              <a:spcBef>
                <a:spcPts val="60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Text Placeholder 50">
            <a:extLst>
              <a:ext uri="{FF2B5EF4-FFF2-40B4-BE49-F238E27FC236}">
                <a16:creationId xmlns:a16="http://schemas.microsoft.com/office/drawing/2014/main" id="{60CA50AF-9290-BE94-4676-8D1AAD1F508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980123" y="4458956"/>
            <a:ext cx="2231754" cy="914096"/>
          </a:xfrm>
        </p:spPr>
        <p:txBody>
          <a:bodyPr wrap="square" anchor="ctr">
            <a:spAutoFit/>
          </a:bodyPr>
          <a:lstStyle>
            <a:lvl1pPr marL="52387" indent="0" algn="ctr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 algn="ctr">
              <a:spcBef>
                <a:spcPts val="60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5" name="Text Placeholder 50">
            <a:extLst>
              <a:ext uri="{FF2B5EF4-FFF2-40B4-BE49-F238E27FC236}">
                <a16:creationId xmlns:a16="http://schemas.microsoft.com/office/drawing/2014/main" id="{8B8A32A7-C47F-7D14-BFFE-5A2DF4DD869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240824" y="4458956"/>
            <a:ext cx="2231754" cy="914096"/>
          </a:xfrm>
        </p:spPr>
        <p:txBody>
          <a:bodyPr wrap="square" anchor="ctr">
            <a:spAutoFit/>
          </a:bodyPr>
          <a:lstStyle>
            <a:lvl1pPr marL="52387" indent="0" algn="ctr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 algn="ctr">
              <a:spcBef>
                <a:spcPts val="60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1177DF-3D50-E4E6-912A-28C171F4EA89}"/>
              </a:ext>
            </a:extLst>
          </p:cNvPr>
          <p:cNvSpPr>
            <a:spLocks noGrp="1"/>
          </p:cNvSpPr>
          <p:nvPr>
            <p:ph type="dt" sz="half" idx="27"/>
          </p:nvPr>
        </p:nvSpPr>
        <p:spPr/>
        <p:txBody>
          <a:bodyPr/>
          <a:lstStyle/>
          <a:p>
            <a:fld id="{2A403A43-09D6-3C4F-92EE-029ADEB22969}" type="datetime3">
              <a:t>10 September 2026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73749-F0E1-045B-CB6C-E4CBD663378E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18974-11BC-89B2-DD25-62B341F76AC1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4987340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C9DC2E-EA8A-A246-A292-B67EBB51A14A}"/>
              </a:ext>
            </a:extLst>
          </p:cNvPr>
          <p:cNvSpPr/>
          <p:nvPr userDrawn="1"/>
        </p:nvSpPr>
        <p:spPr>
          <a:xfrm>
            <a:off x="4079874" y="0"/>
            <a:ext cx="8112125" cy="6857999"/>
          </a:xfrm>
          <a:prstGeom prst="rect">
            <a:avLst/>
          </a:prstGeom>
          <a:gradFill>
            <a:gsLst>
              <a:gs pos="33000">
                <a:schemeClr val="bg2"/>
              </a:gs>
              <a:gs pos="100000">
                <a:schemeClr val="bg2">
                  <a:alpha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56E172-25CA-4CD9-A93F-541290603AA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84713" y="620713"/>
            <a:ext cx="6883400" cy="5442971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defRPr sz="1600">
                <a:solidFill>
                  <a:schemeClr val="tx2"/>
                </a:solidFill>
              </a:defRPr>
            </a:lvl2pPr>
            <a:lvl3pPr>
              <a:defRPr sz="14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I’m a content placeholder, click me to insert text. Use ‘tab’ or ‘shift + tab’ to change the paragraph level. To insert other types of cool stuff such as tables, charts, pictures, video, click the appropriate icon in the </a:t>
            </a:r>
            <a:r>
              <a:rPr lang="en-GB" err="1"/>
              <a:t>center</a:t>
            </a:r>
            <a:r>
              <a:rPr lang="en-GB"/>
              <a:t> of this placeholder.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C8127DA-C4CE-496F-B455-B65F74D441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3887" y="2873829"/>
            <a:ext cx="2849705" cy="1856406"/>
          </a:xfrm>
        </p:spPr>
        <p:txBody>
          <a:bodyPr wrap="square">
            <a:spAutoFit/>
          </a:bodyPr>
          <a:lstStyle>
            <a:lvl1pPr marL="231775" marR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rgbClr val="4EE793"/>
              </a:buClr>
              <a:buSzPct val="120000"/>
              <a:buFont typeface="Wingdings" pitchFamily="2" charset="2"/>
              <a:buChar char="§"/>
              <a:tabLst/>
              <a:defRPr sz="1600">
                <a:solidFill>
                  <a:schemeClr val="tx1"/>
                </a:solidFill>
              </a:defRPr>
            </a:lvl1pPr>
            <a:lvl2pPr marL="454025" marR="0" indent="-179388" algn="l" defTabSz="914400" rtl="0" eaLnBrk="1" fontAlgn="auto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 sz="1400"/>
            </a:lvl2pPr>
            <a:lvl3pPr marL="623888" marR="0" indent="-169863" algn="l" defTabSz="914400" rtl="0" eaLnBrk="1" fontAlgn="auto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Calibri"/>
              <a:buChar char="−"/>
              <a:tabLst/>
              <a:defRPr sz="1200"/>
            </a:lvl3pPr>
            <a:lvl4pPr marL="846138" marR="0" indent="-169863" algn="l" defTabSz="914400" rtl="0" eaLnBrk="1" fontAlgn="auto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Calibri"/>
              <a:buChar char="−"/>
              <a:tabLst/>
              <a:defRPr sz="1000"/>
            </a:lvl4pPr>
            <a:lvl5pPr marL="984250" marR="0" indent="-138113" algn="l" defTabSz="914400" rtl="0" eaLnBrk="1" fontAlgn="auto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Calibri"/>
              <a:buChar char="−"/>
              <a:tabLst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rgbClr val="4EE793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231775" marR="0" lvl="1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rgbClr val="4EE793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231775" marR="0" lvl="2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rgbClr val="4EE793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231775" marR="0" lvl="3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rgbClr val="4EE793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231775" marR="0" lvl="4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rgbClr val="4EE793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3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3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BC9ADC3-0237-8A98-5623-31ACA272D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20713"/>
            <a:ext cx="2849705" cy="15096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BF80E0-D38F-C223-BCC5-AC11E2307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9E934-8547-734A-8703-098C82F6F32B}" type="datetime3">
              <a:t>10 September 2026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08C83C-C2A0-7899-81AF-CB03406A5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8083104-13A4-9822-B70C-1072BE727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4720480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igh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EAEBBFD-3470-C1E1-156F-282CCB34158A}"/>
              </a:ext>
            </a:extLst>
          </p:cNvPr>
          <p:cNvSpPr/>
          <p:nvPr userDrawn="1"/>
        </p:nvSpPr>
        <p:spPr>
          <a:xfrm flipV="1">
            <a:off x="623887" y="620708"/>
            <a:ext cx="5167313" cy="5616576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56E172-25CA-4CD9-A93F-541290603AA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00799" y="1219138"/>
            <a:ext cx="5167313" cy="4419724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I’m a content placeholder, click me to insert text. Use ‘tab’ or ‘shift + tab’ to change the paragraph level. To insert other types of cool stuff such as tables, charts, pictures, video, click the appropriate icon in the </a:t>
            </a:r>
            <a:r>
              <a:rPr lang="en-GB" err="1"/>
              <a:t>center</a:t>
            </a:r>
            <a:r>
              <a:rPr lang="en-GB"/>
              <a:t> of this placeholder.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BB379FD-2CBA-A7F0-6A41-02C09019A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407" y="1219138"/>
            <a:ext cx="3958272" cy="10110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5109F447-46C5-F9AD-CFE7-344B51E9FE6B}"/>
              </a:ext>
            </a:extLst>
          </p:cNvPr>
          <p:cNvSpPr/>
          <p:nvPr userDrawn="1"/>
        </p:nvSpPr>
        <p:spPr>
          <a:xfrm>
            <a:off x="623888" y="6403436"/>
            <a:ext cx="229014" cy="102193"/>
          </a:xfrm>
          <a:custGeom>
            <a:avLst/>
            <a:gdLst>
              <a:gd name="connsiteX0" fmla="*/ 56374 w 1196842"/>
              <a:gd name="connsiteY0" fmla="*/ 417362 h 534067"/>
              <a:gd name="connsiteX1" fmla="*/ 477692 w 1196842"/>
              <a:gd name="connsiteY1" fmla="*/ 417362 h 534067"/>
              <a:gd name="connsiteX2" fmla="*/ 534066 w 1196842"/>
              <a:gd name="connsiteY2" fmla="*/ 473736 h 534067"/>
              <a:gd name="connsiteX3" fmla="*/ 477692 w 1196842"/>
              <a:gd name="connsiteY3" fmla="*/ 530109 h 534067"/>
              <a:gd name="connsiteX4" fmla="*/ 56374 w 1196842"/>
              <a:gd name="connsiteY4" fmla="*/ 530109 h 534067"/>
              <a:gd name="connsiteX5" fmla="*/ 0 w 1196842"/>
              <a:gd name="connsiteY5" fmla="*/ 473736 h 534067"/>
              <a:gd name="connsiteX6" fmla="*/ 56374 w 1196842"/>
              <a:gd name="connsiteY6" fmla="*/ 417362 h 534067"/>
              <a:gd name="connsiteX7" fmla="*/ 56374 w 1196842"/>
              <a:gd name="connsiteY7" fmla="*/ 210659 h 534067"/>
              <a:gd name="connsiteX8" fmla="*/ 359011 w 1196842"/>
              <a:gd name="connsiteY8" fmla="*/ 210659 h 534067"/>
              <a:gd name="connsiteX9" fmla="*/ 415385 w 1196842"/>
              <a:gd name="connsiteY9" fmla="*/ 267033 h 534067"/>
              <a:gd name="connsiteX10" fmla="*/ 359011 w 1196842"/>
              <a:gd name="connsiteY10" fmla="*/ 323406 h 534067"/>
              <a:gd name="connsiteX11" fmla="*/ 56374 w 1196842"/>
              <a:gd name="connsiteY11" fmla="*/ 323406 h 534067"/>
              <a:gd name="connsiteX12" fmla="*/ 0 w 1196842"/>
              <a:gd name="connsiteY12" fmla="*/ 267033 h 534067"/>
              <a:gd name="connsiteX13" fmla="*/ 56374 w 1196842"/>
              <a:gd name="connsiteY13" fmla="*/ 210659 h 534067"/>
              <a:gd name="connsiteX14" fmla="*/ 933706 w 1196842"/>
              <a:gd name="connsiteY14" fmla="*/ 15903 h 534067"/>
              <a:gd name="connsiteX15" fmla="*/ 990079 w 1196842"/>
              <a:gd name="connsiteY15" fmla="*/ 72277 h 534067"/>
              <a:gd name="connsiteX16" fmla="*/ 990079 w 1196842"/>
              <a:gd name="connsiteY16" fmla="*/ 374914 h 534067"/>
              <a:gd name="connsiteX17" fmla="*/ 933706 w 1196842"/>
              <a:gd name="connsiteY17" fmla="*/ 431288 h 534067"/>
              <a:gd name="connsiteX18" fmla="*/ 877332 w 1196842"/>
              <a:gd name="connsiteY18" fmla="*/ 374914 h 534067"/>
              <a:gd name="connsiteX19" fmla="*/ 877332 w 1196842"/>
              <a:gd name="connsiteY19" fmla="*/ 72277 h 534067"/>
              <a:gd name="connsiteX20" fmla="*/ 933706 w 1196842"/>
              <a:gd name="connsiteY20" fmla="*/ 15903 h 534067"/>
              <a:gd name="connsiteX21" fmla="*/ 88041 w 1196842"/>
              <a:gd name="connsiteY21" fmla="*/ 3956 h 534067"/>
              <a:gd name="connsiteX22" fmla="*/ 475022 w 1196842"/>
              <a:gd name="connsiteY22" fmla="*/ 3956 h 534067"/>
              <a:gd name="connsiteX23" fmla="*/ 534046 w 1196842"/>
              <a:gd name="connsiteY23" fmla="*/ 58767 h 534067"/>
              <a:gd name="connsiteX24" fmla="*/ 476228 w 1196842"/>
              <a:gd name="connsiteY24" fmla="*/ 116723 h 534067"/>
              <a:gd name="connsiteX25" fmla="*/ 43931 w 1196842"/>
              <a:gd name="connsiteY25" fmla="*/ 116723 h 534067"/>
              <a:gd name="connsiteX26" fmla="*/ 6171 w 1196842"/>
              <a:gd name="connsiteY26" fmla="*/ 103035 h 534067"/>
              <a:gd name="connsiteX27" fmla="*/ 5400 w 1196842"/>
              <a:gd name="connsiteY27" fmla="*/ 77143 h 534067"/>
              <a:gd name="connsiteX28" fmla="*/ 75125 w 1196842"/>
              <a:gd name="connsiteY28" fmla="*/ 9178 h 534067"/>
              <a:gd name="connsiteX29" fmla="*/ 88041 w 1196842"/>
              <a:gd name="connsiteY29" fmla="*/ 3956 h 534067"/>
              <a:gd name="connsiteX30" fmla="*/ 1110502 w 1196842"/>
              <a:gd name="connsiteY30" fmla="*/ 15 h 534067"/>
              <a:gd name="connsiteX31" fmla="*/ 1123655 w 1196842"/>
              <a:gd name="connsiteY31" fmla="*/ 5400 h 534067"/>
              <a:gd name="connsiteX32" fmla="*/ 1191620 w 1196842"/>
              <a:gd name="connsiteY32" fmla="*/ 75125 h 534067"/>
              <a:gd name="connsiteX33" fmla="*/ 1196842 w 1196842"/>
              <a:gd name="connsiteY33" fmla="*/ 88041 h 534067"/>
              <a:gd name="connsiteX34" fmla="*/ 1196842 w 1196842"/>
              <a:gd name="connsiteY34" fmla="*/ 475021 h 534067"/>
              <a:gd name="connsiteX35" fmla="*/ 1142031 w 1196842"/>
              <a:gd name="connsiteY35" fmla="*/ 534046 h 534067"/>
              <a:gd name="connsiteX36" fmla="*/ 1084075 w 1196842"/>
              <a:gd name="connsiteY36" fmla="*/ 476228 h 534067"/>
              <a:gd name="connsiteX37" fmla="*/ 1084075 w 1196842"/>
              <a:gd name="connsiteY37" fmla="*/ 43931 h 534067"/>
              <a:gd name="connsiteX38" fmla="*/ 1097763 w 1196842"/>
              <a:gd name="connsiteY38" fmla="*/ 6171 h 534067"/>
              <a:gd name="connsiteX39" fmla="*/ 1110502 w 1196842"/>
              <a:gd name="connsiteY39" fmla="*/ 15 h 534067"/>
              <a:gd name="connsiteX40" fmla="*/ 726924 w 1196842"/>
              <a:gd name="connsiteY40" fmla="*/ 0 h 534067"/>
              <a:gd name="connsiteX41" fmla="*/ 783297 w 1196842"/>
              <a:gd name="connsiteY41" fmla="*/ 56374 h 534067"/>
              <a:gd name="connsiteX42" fmla="*/ 783297 w 1196842"/>
              <a:gd name="connsiteY42" fmla="*/ 477692 h 534067"/>
              <a:gd name="connsiteX43" fmla="*/ 726924 w 1196842"/>
              <a:gd name="connsiteY43" fmla="*/ 534066 h 534067"/>
              <a:gd name="connsiteX44" fmla="*/ 670550 w 1196842"/>
              <a:gd name="connsiteY44" fmla="*/ 477692 h 534067"/>
              <a:gd name="connsiteX45" fmla="*/ 670550 w 1196842"/>
              <a:gd name="connsiteY45" fmla="*/ 56374 h 534067"/>
              <a:gd name="connsiteX46" fmla="*/ 726924 w 1196842"/>
              <a:gd name="connsiteY46" fmla="*/ 0 h 5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196842" h="534067">
                <a:moveTo>
                  <a:pt x="56374" y="417362"/>
                </a:moveTo>
                <a:lnTo>
                  <a:pt x="477692" y="417362"/>
                </a:lnTo>
                <a:cubicBezTo>
                  <a:pt x="508826" y="417362"/>
                  <a:pt x="534066" y="442602"/>
                  <a:pt x="534066" y="473736"/>
                </a:cubicBezTo>
                <a:cubicBezTo>
                  <a:pt x="534066" y="504870"/>
                  <a:pt x="508826" y="530109"/>
                  <a:pt x="477692" y="530109"/>
                </a:cubicBezTo>
                <a:lnTo>
                  <a:pt x="56374" y="530109"/>
                </a:lnTo>
                <a:cubicBezTo>
                  <a:pt x="25240" y="530109"/>
                  <a:pt x="0" y="504870"/>
                  <a:pt x="0" y="473736"/>
                </a:cubicBezTo>
                <a:cubicBezTo>
                  <a:pt x="0" y="442602"/>
                  <a:pt x="25240" y="417362"/>
                  <a:pt x="56374" y="417362"/>
                </a:cubicBezTo>
                <a:close/>
                <a:moveTo>
                  <a:pt x="56374" y="210659"/>
                </a:moveTo>
                <a:lnTo>
                  <a:pt x="359011" y="210659"/>
                </a:lnTo>
                <a:cubicBezTo>
                  <a:pt x="390145" y="210659"/>
                  <a:pt x="415385" y="235899"/>
                  <a:pt x="415385" y="267033"/>
                </a:cubicBezTo>
                <a:cubicBezTo>
                  <a:pt x="415385" y="298167"/>
                  <a:pt x="390145" y="323406"/>
                  <a:pt x="359011" y="323406"/>
                </a:cubicBezTo>
                <a:lnTo>
                  <a:pt x="56374" y="323406"/>
                </a:lnTo>
                <a:cubicBezTo>
                  <a:pt x="25240" y="323406"/>
                  <a:pt x="0" y="298167"/>
                  <a:pt x="0" y="267033"/>
                </a:cubicBezTo>
                <a:cubicBezTo>
                  <a:pt x="0" y="235899"/>
                  <a:pt x="25240" y="210659"/>
                  <a:pt x="56374" y="210659"/>
                </a:cubicBezTo>
                <a:close/>
                <a:moveTo>
                  <a:pt x="933706" y="15903"/>
                </a:moveTo>
                <a:cubicBezTo>
                  <a:pt x="964840" y="15903"/>
                  <a:pt x="990079" y="41143"/>
                  <a:pt x="990079" y="72277"/>
                </a:cubicBezTo>
                <a:lnTo>
                  <a:pt x="990079" y="374914"/>
                </a:lnTo>
                <a:cubicBezTo>
                  <a:pt x="990079" y="406048"/>
                  <a:pt x="964840" y="431288"/>
                  <a:pt x="933706" y="431288"/>
                </a:cubicBezTo>
                <a:cubicBezTo>
                  <a:pt x="902572" y="431288"/>
                  <a:pt x="877332" y="406048"/>
                  <a:pt x="877332" y="374914"/>
                </a:cubicBezTo>
                <a:lnTo>
                  <a:pt x="877332" y="72277"/>
                </a:lnTo>
                <a:cubicBezTo>
                  <a:pt x="877332" y="41143"/>
                  <a:pt x="902572" y="15903"/>
                  <a:pt x="933706" y="15903"/>
                </a:cubicBezTo>
                <a:close/>
                <a:moveTo>
                  <a:pt x="88041" y="3956"/>
                </a:moveTo>
                <a:lnTo>
                  <a:pt x="475022" y="3956"/>
                </a:lnTo>
                <a:cubicBezTo>
                  <a:pt x="506551" y="3956"/>
                  <a:pt x="533195" y="28048"/>
                  <a:pt x="534046" y="58767"/>
                </a:cubicBezTo>
                <a:cubicBezTo>
                  <a:pt x="534956" y="90613"/>
                  <a:pt x="508707" y="116723"/>
                  <a:pt x="476228" y="116723"/>
                </a:cubicBezTo>
                <a:lnTo>
                  <a:pt x="43931" y="116723"/>
                </a:lnTo>
                <a:cubicBezTo>
                  <a:pt x="29492" y="116723"/>
                  <a:pt x="16299" y="111560"/>
                  <a:pt x="6171" y="103035"/>
                </a:cubicBezTo>
                <a:cubicBezTo>
                  <a:pt x="-1781" y="96349"/>
                  <a:pt x="-2038" y="84382"/>
                  <a:pt x="5400" y="77143"/>
                </a:cubicBezTo>
                <a:lnTo>
                  <a:pt x="75125" y="9178"/>
                </a:lnTo>
                <a:cubicBezTo>
                  <a:pt x="78547" y="5835"/>
                  <a:pt x="83195" y="3956"/>
                  <a:pt x="88041" y="3956"/>
                </a:cubicBezTo>
                <a:close/>
                <a:moveTo>
                  <a:pt x="1110502" y="15"/>
                </a:moveTo>
                <a:cubicBezTo>
                  <a:pt x="1115234" y="-114"/>
                  <a:pt x="1120036" y="1681"/>
                  <a:pt x="1123655" y="5400"/>
                </a:cubicBezTo>
                <a:lnTo>
                  <a:pt x="1191620" y="75125"/>
                </a:lnTo>
                <a:cubicBezTo>
                  <a:pt x="1194963" y="78547"/>
                  <a:pt x="1196842" y="83195"/>
                  <a:pt x="1196842" y="88041"/>
                </a:cubicBezTo>
                <a:lnTo>
                  <a:pt x="1196842" y="475021"/>
                </a:lnTo>
                <a:cubicBezTo>
                  <a:pt x="1196842" y="506531"/>
                  <a:pt x="1172769" y="533175"/>
                  <a:pt x="1142031" y="534046"/>
                </a:cubicBezTo>
                <a:cubicBezTo>
                  <a:pt x="1110185" y="534936"/>
                  <a:pt x="1084075" y="508707"/>
                  <a:pt x="1084075" y="476228"/>
                </a:cubicBezTo>
                <a:lnTo>
                  <a:pt x="1084075" y="43931"/>
                </a:lnTo>
                <a:cubicBezTo>
                  <a:pt x="1084075" y="29492"/>
                  <a:pt x="1089238" y="16299"/>
                  <a:pt x="1097763" y="6171"/>
                </a:cubicBezTo>
                <a:cubicBezTo>
                  <a:pt x="1101106" y="2195"/>
                  <a:pt x="1105769" y="143"/>
                  <a:pt x="1110502" y="15"/>
                </a:cubicBezTo>
                <a:close/>
                <a:moveTo>
                  <a:pt x="726924" y="0"/>
                </a:moveTo>
                <a:cubicBezTo>
                  <a:pt x="758058" y="0"/>
                  <a:pt x="783297" y="25240"/>
                  <a:pt x="783297" y="56374"/>
                </a:cubicBezTo>
                <a:lnTo>
                  <a:pt x="783297" y="477692"/>
                </a:lnTo>
                <a:cubicBezTo>
                  <a:pt x="783297" y="508826"/>
                  <a:pt x="758058" y="534066"/>
                  <a:pt x="726924" y="534066"/>
                </a:cubicBezTo>
                <a:cubicBezTo>
                  <a:pt x="695790" y="534066"/>
                  <a:pt x="670550" y="508826"/>
                  <a:pt x="670550" y="477692"/>
                </a:cubicBezTo>
                <a:lnTo>
                  <a:pt x="670550" y="56374"/>
                </a:lnTo>
                <a:cubicBezTo>
                  <a:pt x="670550" y="25240"/>
                  <a:pt x="695790" y="0"/>
                  <a:pt x="726924" y="0"/>
                </a:cubicBezTo>
                <a:close/>
              </a:path>
            </a:pathLst>
          </a:custGeom>
          <a:solidFill>
            <a:schemeClr val="tx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8EC4BD-4999-4879-0E56-7EECCB62D032}"/>
              </a:ext>
            </a:extLst>
          </p:cNvPr>
          <p:cNvSpPr/>
          <p:nvPr userDrawn="1"/>
        </p:nvSpPr>
        <p:spPr>
          <a:xfrm>
            <a:off x="623887" y="1209994"/>
            <a:ext cx="102054" cy="413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7F12123-61E0-D630-771C-7F4651D63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B1351-A6CC-9E43-B667-F749BA358777}" type="datetime3">
              <a:t>10 September 2026</a:t>
            </a:fld>
            <a:endParaRPr lang="en-B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B724EC5-78D4-7261-7F3F-8B7EE97DE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330ED68-F83B-F2BE-C32E-76914F4ED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8910186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ight Conten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EAEBBFD-3470-C1E1-156F-282CCB34158A}"/>
              </a:ext>
            </a:extLst>
          </p:cNvPr>
          <p:cNvSpPr/>
          <p:nvPr userDrawn="1"/>
        </p:nvSpPr>
        <p:spPr>
          <a:xfrm flipV="1">
            <a:off x="623887" y="620708"/>
            <a:ext cx="5167313" cy="5616576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56E172-25CA-4CD9-A93F-541290603AA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00799" y="1219138"/>
            <a:ext cx="5167313" cy="4419724"/>
          </a:xfrm>
        </p:spPr>
        <p:txBody>
          <a:bodyPr>
            <a:noAutofit/>
          </a:bodyPr>
          <a:lstStyle>
            <a:lvl1pPr>
              <a:defRPr sz="1600" baseline="0">
                <a:solidFill>
                  <a:schemeClr val="bg1"/>
                </a:solidFill>
              </a:defRPr>
            </a:lvl1pPr>
            <a:lvl2pPr>
              <a:defRPr sz="1600" baseline="0">
                <a:solidFill>
                  <a:schemeClr val="bg1"/>
                </a:solidFill>
              </a:defRPr>
            </a:lvl2pPr>
            <a:lvl3pPr>
              <a:defRPr sz="1400" baseline="0">
                <a:solidFill>
                  <a:schemeClr val="bg1"/>
                </a:solidFill>
              </a:defRPr>
            </a:lvl3pPr>
            <a:lvl4pPr>
              <a:defRPr sz="1400" baseline="0">
                <a:solidFill>
                  <a:schemeClr val="bg1"/>
                </a:solidFill>
              </a:defRPr>
            </a:lvl4pPr>
            <a:lvl5pPr>
              <a:defRPr sz="1400" baseline="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I’m a content placeholder, click me to insert text. Use ‘tab’ or ‘shift + tab’ to change the paragraph level. To insert other types of cool stuff such as tables, charts, pictures, video, click the appropriate icon in the </a:t>
            </a:r>
            <a:r>
              <a:rPr lang="en-GB" err="1"/>
              <a:t>center</a:t>
            </a:r>
            <a:r>
              <a:rPr lang="en-GB"/>
              <a:t> of this placeholder.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BB379FD-2CBA-A7F0-6A41-02C09019A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407" y="1219138"/>
            <a:ext cx="3958272" cy="10110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5109F447-46C5-F9AD-CFE7-344B51E9FE6B}"/>
              </a:ext>
            </a:extLst>
          </p:cNvPr>
          <p:cNvSpPr/>
          <p:nvPr userDrawn="1"/>
        </p:nvSpPr>
        <p:spPr>
          <a:xfrm>
            <a:off x="623888" y="6403436"/>
            <a:ext cx="229014" cy="102193"/>
          </a:xfrm>
          <a:custGeom>
            <a:avLst/>
            <a:gdLst>
              <a:gd name="connsiteX0" fmla="*/ 56374 w 1196842"/>
              <a:gd name="connsiteY0" fmla="*/ 417362 h 534067"/>
              <a:gd name="connsiteX1" fmla="*/ 477692 w 1196842"/>
              <a:gd name="connsiteY1" fmla="*/ 417362 h 534067"/>
              <a:gd name="connsiteX2" fmla="*/ 534066 w 1196842"/>
              <a:gd name="connsiteY2" fmla="*/ 473736 h 534067"/>
              <a:gd name="connsiteX3" fmla="*/ 477692 w 1196842"/>
              <a:gd name="connsiteY3" fmla="*/ 530109 h 534067"/>
              <a:gd name="connsiteX4" fmla="*/ 56374 w 1196842"/>
              <a:gd name="connsiteY4" fmla="*/ 530109 h 534067"/>
              <a:gd name="connsiteX5" fmla="*/ 0 w 1196842"/>
              <a:gd name="connsiteY5" fmla="*/ 473736 h 534067"/>
              <a:gd name="connsiteX6" fmla="*/ 56374 w 1196842"/>
              <a:gd name="connsiteY6" fmla="*/ 417362 h 534067"/>
              <a:gd name="connsiteX7" fmla="*/ 56374 w 1196842"/>
              <a:gd name="connsiteY7" fmla="*/ 210659 h 534067"/>
              <a:gd name="connsiteX8" fmla="*/ 359011 w 1196842"/>
              <a:gd name="connsiteY8" fmla="*/ 210659 h 534067"/>
              <a:gd name="connsiteX9" fmla="*/ 415385 w 1196842"/>
              <a:gd name="connsiteY9" fmla="*/ 267033 h 534067"/>
              <a:gd name="connsiteX10" fmla="*/ 359011 w 1196842"/>
              <a:gd name="connsiteY10" fmla="*/ 323406 h 534067"/>
              <a:gd name="connsiteX11" fmla="*/ 56374 w 1196842"/>
              <a:gd name="connsiteY11" fmla="*/ 323406 h 534067"/>
              <a:gd name="connsiteX12" fmla="*/ 0 w 1196842"/>
              <a:gd name="connsiteY12" fmla="*/ 267033 h 534067"/>
              <a:gd name="connsiteX13" fmla="*/ 56374 w 1196842"/>
              <a:gd name="connsiteY13" fmla="*/ 210659 h 534067"/>
              <a:gd name="connsiteX14" fmla="*/ 933706 w 1196842"/>
              <a:gd name="connsiteY14" fmla="*/ 15903 h 534067"/>
              <a:gd name="connsiteX15" fmla="*/ 990079 w 1196842"/>
              <a:gd name="connsiteY15" fmla="*/ 72277 h 534067"/>
              <a:gd name="connsiteX16" fmla="*/ 990079 w 1196842"/>
              <a:gd name="connsiteY16" fmla="*/ 374914 h 534067"/>
              <a:gd name="connsiteX17" fmla="*/ 933706 w 1196842"/>
              <a:gd name="connsiteY17" fmla="*/ 431288 h 534067"/>
              <a:gd name="connsiteX18" fmla="*/ 877332 w 1196842"/>
              <a:gd name="connsiteY18" fmla="*/ 374914 h 534067"/>
              <a:gd name="connsiteX19" fmla="*/ 877332 w 1196842"/>
              <a:gd name="connsiteY19" fmla="*/ 72277 h 534067"/>
              <a:gd name="connsiteX20" fmla="*/ 933706 w 1196842"/>
              <a:gd name="connsiteY20" fmla="*/ 15903 h 534067"/>
              <a:gd name="connsiteX21" fmla="*/ 88041 w 1196842"/>
              <a:gd name="connsiteY21" fmla="*/ 3956 h 534067"/>
              <a:gd name="connsiteX22" fmla="*/ 475022 w 1196842"/>
              <a:gd name="connsiteY22" fmla="*/ 3956 h 534067"/>
              <a:gd name="connsiteX23" fmla="*/ 534046 w 1196842"/>
              <a:gd name="connsiteY23" fmla="*/ 58767 h 534067"/>
              <a:gd name="connsiteX24" fmla="*/ 476228 w 1196842"/>
              <a:gd name="connsiteY24" fmla="*/ 116723 h 534067"/>
              <a:gd name="connsiteX25" fmla="*/ 43931 w 1196842"/>
              <a:gd name="connsiteY25" fmla="*/ 116723 h 534067"/>
              <a:gd name="connsiteX26" fmla="*/ 6171 w 1196842"/>
              <a:gd name="connsiteY26" fmla="*/ 103035 h 534067"/>
              <a:gd name="connsiteX27" fmla="*/ 5400 w 1196842"/>
              <a:gd name="connsiteY27" fmla="*/ 77143 h 534067"/>
              <a:gd name="connsiteX28" fmla="*/ 75125 w 1196842"/>
              <a:gd name="connsiteY28" fmla="*/ 9178 h 534067"/>
              <a:gd name="connsiteX29" fmla="*/ 88041 w 1196842"/>
              <a:gd name="connsiteY29" fmla="*/ 3956 h 534067"/>
              <a:gd name="connsiteX30" fmla="*/ 1110502 w 1196842"/>
              <a:gd name="connsiteY30" fmla="*/ 15 h 534067"/>
              <a:gd name="connsiteX31" fmla="*/ 1123655 w 1196842"/>
              <a:gd name="connsiteY31" fmla="*/ 5400 h 534067"/>
              <a:gd name="connsiteX32" fmla="*/ 1191620 w 1196842"/>
              <a:gd name="connsiteY32" fmla="*/ 75125 h 534067"/>
              <a:gd name="connsiteX33" fmla="*/ 1196842 w 1196842"/>
              <a:gd name="connsiteY33" fmla="*/ 88041 h 534067"/>
              <a:gd name="connsiteX34" fmla="*/ 1196842 w 1196842"/>
              <a:gd name="connsiteY34" fmla="*/ 475021 h 534067"/>
              <a:gd name="connsiteX35" fmla="*/ 1142031 w 1196842"/>
              <a:gd name="connsiteY35" fmla="*/ 534046 h 534067"/>
              <a:gd name="connsiteX36" fmla="*/ 1084075 w 1196842"/>
              <a:gd name="connsiteY36" fmla="*/ 476228 h 534067"/>
              <a:gd name="connsiteX37" fmla="*/ 1084075 w 1196842"/>
              <a:gd name="connsiteY37" fmla="*/ 43931 h 534067"/>
              <a:gd name="connsiteX38" fmla="*/ 1097763 w 1196842"/>
              <a:gd name="connsiteY38" fmla="*/ 6171 h 534067"/>
              <a:gd name="connsiteX39" fmla="*/ 1110502 w 1196842"/>
              <a:gd name="connsiteY39" fmla="*/ 15 h 534067"/>
              <a:gd name="connsiteX40" fmla="*/ 726924 w 1196842"/>
              <a:gd name="connsiteY40" fmla="*/ 0 h 534067"/>
              <a:gd name="connsiteX41" fmla="*/ 783297 w 1196842"/>
              <a:gd name="connsiteY41" fmla="*/ 56374 h 534067"/>
              <a:gd name="connsiteX42" fmla="*/ 783297 w 1196842"/>
              <a:gd name="connsiteY42" fmla="*/ 477692 h 534067"/>
              <a:gd name="connsiteX43" fmla="*/ 726924 w 1196842"/>
              <a:gd name="connsiteY43" fmla="*/ 534066 h 534067"/>
              <a:gd name="connsiteX44" fmla="*/ 670550 w 1196842"/>
              <a:gd name="connsiteY44" fmla="*/ 477692 h 534067"/>
              <a:gd name="connsiteX45" fmla="*/ 670550 w 1196842"/>
              <a:gd name="connsiteY45" fmla="*/ 56374 h 534067"/>
              <a:gd name="connsiteX46" fmla="*/ 726924 w 1196842"/>
              <a:gd name="connsiteY46" fmla="*/ 0 h 5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196842" h="534067">
                <a:moveTo>
                  <a:pt x="56374" y="417362"/>
                </a:moveTo>
                <a:lnTo>
                  <a:pt x="477692" y="417362"/>
                </a:lnTo>
                <a:cubicBezTo>
                  <a:pt x="508826" y="417362"/>
                  <a:pt x="534066" y="442602"/>
                  <a:pt x="534066" y="473736"/>
                </a:cubicBezTo>
                <a:cubicBezTo>
                  <a:pt x="534066" y="504870"/>
                  <a:pt x="508826" y="530109"/>
                  <a:pt x="477692" y="530109"/>
                </a:cubicBezTo>
                <a:lnTo>
                  <a:pt x="56374" y="530109"/>
                </a:lnTo>
                <a:cubicBezTo>
                  <a:pt x="25240" y="530109"/>
                  <a:pt x="0" y="504870"/>
                  <a:pt x="0" y="473736"/>
                </a:cubicBezTo>
                <a:cubicBezTo>
                  <a:pt x="0" y="442602"/>
                  <a:pt x="25240" y="417362"/>
                  <a:pt x="56374" y="417362"/>
                </a:cubicBezTo>
                <a:close/>
                <a:moveTo>
                  <a:pt x="56374" y="210659"/>
                </a:moveTo>
                <a:lnTo>
                  <a:pt x="359011" y="210659"/>
                </a:lnTo>
                <a:cubicBezTo>
                  <a:pt x="390145" y="210659"/>
                  <a:pt x="415385" y="235899"/>
                  <a:pt x="415385" y="267033"/>
                </a:cubicBezTo>
                <a:cubicBezTo>
                  <a:pt x="415385" y="298167"/>
                  <a:pt x="390145" y="323406"/>
                  <a:pt x="359011" y="323406"/>
                </a:cubicBezTo>
                <a:lnTo>
                  <a:pt x="56374" y="323406"/>
                </a:lnTo>
                <a:cubicBezTo>
                  <a:pt x="25240" y="323406"/>
                  <a:pt x="0" y="298167"/>
                  <a:pt x="0" y="267033"/>
                </a:cubicBezTo>
                <a:cubicBezTo>
                  <a:pt x="0" y="235899"/>
                  <a:pt x="25240" y="210659"/>
                  <a:pt x="56374" y="210659"/>
                </a:cubicBezTo>
                <a:close/>
                <a:moveTo>
                  <a:pt x="933706" y="15903"/>
                </a:moveTo>
                <a:cubicBezTo>
                  <a:pt x="964840" y="15903"/>
                  <a:pt x="990079" y="41143"/>
                  <a:pt x="990079" y="72277"/>
                </a:cubicBezTo>
                <a:lnTo>
                  <a:pt x="990079" y="374914"/>
                </a:lnTo>
                <a:cubicBezTo>
                  <a:pt x="990079" y="406048"/>
                  <a:pt x="964840" y="431288"/>
                  <a:pt x="933706" y="431288"/>
                </a:cubicBezTo>
                <a:cubicBezTo>
                  <a:pt x="902572" y="431288"/>
                  <a:pt x="877332" y="406048"/>
                  <a:pt x="877332" y="374914"/>
                </a:cubicBezTo>
                <a:lnTo>
                  <a:pt x="877332" y="72277"/>
                </a:lnTo>
                <a:cubicBezTo>
                  <a:pt x="877332" y="41143"/>
                  <a:pt x="902572" y="15903"/>
                  <a:pt x="933706" y="15903"/>
                </a:cubicBezTo>
                <a:close/>
                <a:moveTo>
                  <a:pt x="88041" y="3956"/>
                </a:moveTo>
                <a:lnTo>
                  <a:pt x="475022" y="3956"/>
                </a:lnTo>
                <a:cubicBezTo>
                  <a:pt x="506551" y="3956"/>
                  <a:pt x="533195" y="28048"/>
                  <a:pt x="534046" y="58767"/>
                </a:cubicBezTo>
                <a:cubicBezTo>
                  <a:pt x="534956" y="90613"/>
                  <a:pt x="508707" y="116723"/>
                  <a:pt x="476228" y="116723"/>
                </a:cubicBezTo>
                <a:lnTo>
                  <a:pt x="43931" y="116723"/>
                </a:lnTo>
                <a:cubicBezTo>
                  <a:pt x="29492" y="116723"/>
                  <a:pt x="16299" y="111560"/>
                  <a:pt x="6171" y="103035"/>
                </a:cubicBezTo>
                <a:cubicBezTo>
                  <a:pt x="-1781" y="96349"/>
                  <a:pt x="-2038" y="84382"/>
                  <a:pt x="5400" y="77143"/>
                </a:cubicBezTo>
                <a:lnTo>
                  <a:pt x="75125" y="9178"/>
                </a:lnTo>
                <a:cubicBezTo>
                  <a:pt x="78547" y="5835"/>
                  <a:pt x="83195" y="3956"/>
                  <a:pt x="88041" y="3956"/>
                </a:cubicBezTo>
                <a:close/>
                <a:moveTo>
                  <a:pt x="1110502" y="15"/>
                </a:moveTo>
                <a:cubicBezTo>
                  <a:pt x="1115234" y="-114"/>
                  <a:pt x="1120036" y="1681"/>
                  <a:pt x="1123655" y="5400"/>
                </a:cubicBezTo>
                <a:lnTo>
                  <a:pt x="1191620" y="75125"/>
                </a:lnTo>
                <a:cubicBezTo>
                  <a:pt x="1194963" y="78547"/>
                  <a:pt x="1196842" y="83195"/>
                  <a:pt x="1196842" y="88041"/>
                </a:cubicBezTo>
                <a:lnTo>
                  <a:pt x="1196842" y="475021"/>
                </a:lnTo>
                <a:cubicBezTo>
                  <a:pt x="1196842" y="506531"/>
                  <a:pt x="1172769" y="533175"/>
                  <a:pt x="1142031" y="534046"/>
                </a:cubicBezTo>
                <a:cubicBezTo>
                  <a:pt x="1110185" y="534936"/>
                  <a:pt x="1084075" y="508707"/>
                  <a:pt x="1084075" y="476228"/>
                </a:cubicBezTo>
                <a:lnTo>
                  <a:pt x="1084075" y="43931"/>
                </a:lnTo>
                <a:cubicBezTo>
                  <a:pt x="1084075" y="29492"/>
                  <a:pt x="1089238" y="16299"/>
                  <a:pt x="1097763" y="6171"/>
                </a:cubicBezTo>
                <a:cubicBezTo>
                  <a:pt x="1101106" y="2195"/>
                  <a:pt x="1105769" y="143"/>
                  <a:pt x="1110502" y="15"/>
                </a:cubicBezTo>
                <a:close/>
                <a:moveTo>
                  <a:pt x="726924" y="0"/>
                </a:moveTo>
                <a:cubicBezTo>
                  <a:pt x="758058" y="0"/>
                  <a:pt x="783297" y="25240"/>
                  <a:pt x="783297" y="56374"/>
                </a:cubicBezTo>
                <a:lnTo>
                  <a:pt x="783297" y="477692"/>
                </a:lnTo>
                <a:cubicBezTo>
                  <a:pt x="783297" y="508826"/>
                  <a:pt x="758058" y="534066"/>
                  <a:pt x="726924" y="534066"/>
                </a:cubicBezTo>
                <a:cubicBezTo>
                  <a:pt x="695790" y="534066"/>
                  <a:pt x="670550" y="508826"/>
                  <a:pt x="670550" y="477692"/>
                </a:cubicBezTo>
                <a:lnTo>
                  <a:pt x="670550" y="56374"/>
                </a:lnTo>
                <a:cubicBezTo>
                  <a:pt x="670550" y="25240"/>
                  <a:pt x="695790" y="0"/>
                  <a:pt x="726924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915F4F-3894-F5AF-AA12-E6DB32FFB867}"/>
              </a:ext>
            </a:extLst>
          </p:cNvPr>
          <p:cNvSpPr/>
          <p:nvPr userDrawn="1"/>
        </p:nvSpPr>
        <p:spPr>
          <a:xfrm>
            <a:off x="623887" y="1209994"/>
            <a:ext cx="102054" cy="413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22235F-726E-399E-6F49-99D97A11B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9C5E-70E4-EA4C-B95D-2A6039F70683}" type="datetime3">
              <a:t>10 September 2026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68266-FAE9-C3B7-D9B6-B76C94CB4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AB2DBC-249C-AD42-C38C-DB4E4C942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916999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ight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EAEBBFD-3470-C1E1-156F-282CCB34158A}"/>
              </a:ext>
            </a:extLst>
          </p:cNvPr>
          <p:cNvSpPr/>
          <p:nvPr userDrawn="1"/>
        </p:nvSpPr>
        <p:spPr>
          <a:xfrm flipV="1">
            <a:off x="623887" y="620708"/>
            <a:ext cx="5167313" cy="5616576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56E172-25CA-4CD9-A93F-541290603AA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00799" y="1219138"/>
            <a:ext cx="5167313" cy="4419724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I’m a content placeholder, click me to insert text. Use ‘tab’ or ‘shift + tab’ to change the paragraph level. To insert other types of cool stuff such as tables, charts, pictures, video, click the appropriate icon in the </a:t>
            </a:r>
            <a:r>
              <a:rPr lang="en-GB" err="1"/>
              <a:t>center</a:t>
            </a:r>
            <a:r>
              <a:rPr lang="en-GB"/>
              <a:t> of this placeholder.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BB379FD-2CBA-A7F0-6A41-02C09019A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407" y="1219138"/>
            <a:ext cx="3958272" cy="941796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5109F447-46C5-F9AD-CFE7-344B51E9FE6B}"/>
              </a:ext>
            </a:extLst>
          </p:cNvPr>
          <p:cNvSpPr/>
          <p:nvPr userDrawn="1"/>
        </p:nvSpPr>
        <p:spPr>
          <a:xfrm>
            <a:off x="623888" y="6403436"/>
            <a:ext cx="229014" cy="102193"/>
          </a:xfrm>
          <a:custGeom>
            <a:avLst/>
            <a:gdLst>
              <a:gd name="connsiteX0" fmla="*/ 56374 w 1196842"/>
              <a:gd name="connsiteY0" fmla="*/ 417362 h 534067"/>
              <a:gd name="connsiteX1" fmla="*/ 477692 w 1196842"/>
              <a:gd name="connsiteY1" fmla="*/ 417362 h 534067"/>
              <a:gd name="connsiteX2" fmla="*/ 534066 w 1196842"/>
              <a:gd name="connsiteY2" fmla="*/ 473736 h 534067"/>
              <a:gd name="connsiteX3" fmla="*/ 477692 w 1196842"/>
              <a:gd name="connsiteY3" fmla="*/ 530109 h 534067"/>
              <a:gd name="connsiteX4" fmla="*/ 56374 w 1196842"/>
              <a:gd name="connsiteY4" fmla="*/ 530109 h 534067"/>
              <a:gd name="connsiteX5" fmla="*/ 0 w 1196842"/>
              <a:gd name="connsiteY5" fmla="*/ 473736 h 534067"/>
              <a:gd name="connsiteX6" fmla="*/ 56374 w 1196842"/>
              <a:gd name="connsiteY6" fmla="*/ 417362 h 534067"/>
              <a:gd name="connsiteX7" fmla="*/ 56374 w 1196842"/>
              <a:gd name="connsiteY7" fmla="*/ 210659 h 534067"/>
              <a:gd name="connsiteX8" fmla="*/ 359011 w 1196842"/>
              <a:gd name="connsiteY8" fmla="*/ 210659 h 534067"/>
              <a:gd name="connsiteX9" fmla="*/ 415385 w 1196842"/>
              <a:gd name="connsiteY9" fmla="*/ 267033 h 534067"/>
              <a:gd name="connsiteX10" fmla="*/ 359011 w 1196842"/>
              <a:gd name="connsiteY10" fmla="*/ 323406 h 534067"/>
              <a:gd name="connsiteX11" fmla="*/ 56374 w 1196842"/>
              <a:gd name="connsiteY11" fmla="*/ 323406 h 534067"/>
              <a:gd name="connsiteX12" fmla="*/ 0 w 1196842"/>
              <a:gd name="connsiteY12" fmla="*/ 267033 h 534067"/>
              <a:gd name="connsiteX13" fmla="*/ 56374 w 1196842"/>
              <a:gd name="connsiteY13" fmla="*/ 210659 h 534067"/>
              <a:gd name="connsiteX14" fmla="*/ 933706 w 1196842"/>
              <a:gd name="connsiteY14" fmla="*/ 15903 h 534067"/>
              <a:gd name="connsiteX15" fmla="*/ 990079 w 1196842"/>
              <a:gd name="connsiteY15" fmla="*/ 72277 h 534067"/>
              <a:gd name="connsiteX16" fmla="*/ 990079 w 1196842"/>
              <a:gd name="connsiteY16" fmla="*/ 374914 h 534067"/>
              <a:gd name="connsiteX17" fmla="*/ 933706 w 1196842"/>
              <a:gd name="connsiteY17" fmla="*/ 431288 h 534067"/>
              <a:gd name="connsiteX18" fmla="*/ 877332 w 1196842"/>
              <a:gd name="connsiteY18" fmla="*/ 374914 h 534067"/>
              <a:gd name="connsiteX19" fmla="*/ 877332 w 1196842"/>
              <a:gd name="connsiteY19" fmla="*/ 72277 h 534067"/>
              <a:gd name="connsiteX20" fmla="*/ 933706 w 1196842"/>
              <a:gd name="connsiteY20" fmla="*/ 15903 h 534067"/>
              <a:gd name="connsiteX21" fmla="*/ 88041 w 1196842"/>
              <a:gd name="connsiteY21" fmla="*/ 3956 h 534067"/>
              <a:gd name="connsiteX22" fmla="*/ 475022 w 1196842"/>
              <a:gd name="connsiteY22" fmla="*/ 3956 h 534067"/>
              <a:gd name="connsiteX23" fmla="*/ 534046 w 1196842"/>
              <a:gd name="connsiteY23" fmla="*/ 58767 h 534067"/>
              <a:gd name="connsiteX24" fmla="*/ 476228 w 1196842"/>
              <a:gd name="connsiteY24" fmla="*/ 116723 h 534067"/>
              <a:gd name="connsiteX25" fmla="*/ 43931 w 1196842"/>
              <a:gd name="connsiteY25" fmla="*/ 116723 h 534067"/>
              <a:gd name="connsiteX26" fmla="*/ 6171 w 1196842"/>
              <a:gd name="connsiteY26" fmla="*/ 103035 h 534067"/>
              <a:gd name="connsiteX27" fmla="*/ 5400 w 1196842"/>
              <a:gd name="connsiteY27" fmla="*/ 77143 h 534067"/>
              <a:gd name="connsiteX28" fmla="*/ 75125 w 1196842"/>
              <a:gd name="connsiteY28" fmla="*/ 9178 h 534067"/>
              <a:gd name="connsiteX29" fmla="*/ 88041 w 1196842"/>
              <a:gd name="connsiteY29" fmla="*/ 3956 h 534067"/>
              <a:gd name="connsiteX30" fmla="*/ 1110502 w 1196842"/>
              <a:gd name="connsiteY30" fmla="*/ 15 h 534067"/>
              <a:gd name="connsiteX31" fmla="*/ 1123655 w 1196842"/>
              <a:gd name="connsiteY31" fmla="*/ 5400 h 534067"/>
              <a:gd name="connsiteX32" fmla="*/ 1191620 w 1196842"/>
              <a:gd name="connsiteY32" fmla="*/ 75125 h 534067"/>
              <a:gd name="connsiteX33" fmla="*/ 1196842 w 1196842"/>
              <a:gd name="connsiteY33" fmla="*/ 88041 h 534067"/>
              <a:gd name="connsiteX34" fmla="*/ 1196842 w 1196842"/>
              <a:gd name="connsiteY34" fmla="*/ 475021 h 534067"/>
              <a:gd name="connsiteX35" fmla="*/ 1142031 w 1196842"/>
              <a:gd name="connsiteY35" fmla="*/ 534046 h 534067"/>
              <a:gd name="connsiteX36" fmla="*/ 1084075 w 1196842"/>
              <a:gd name="connsiteY36" fmla="*/ 476228 h 534067"/>
              <a:gd name="connsiteX37" fmla="*/ 1084075 w 1196842"/>
              <a:gd name="connsiteY37" fmla="*/ 43931 h 534067"/>
              <a:gd name="connsiteX38" fmla="*/ 1097763 w 1196842"/>
              <a:gd name="connsiteY38" fmla="*/ 6171 h 534067"/>
              <a:gd name="connsiteX39" fmla="*/ 1110502 w 1196842"/>
              <a:gd name="connsiteY39" fmla="*/ 15 h 534067"/>
              <a:gd name="connsiteX40" fmla="*/ 726924 w 1196842"/>
              <a:gd name="connsiteY40" fmla="*/ 0 h 534067"/>
              <a:gd name="connsiteX41" fmla="*/ 783297 w 1196842"/>
              <a:gd name="connsiteY41" fmla="*/ 56374 h 534067"/>
              <a:gd name="connsiteX42" fmla="*/ 783297 w 1196842"/>
              <a:gd name="connsiteY42" fmla="*/ 477692 h 534067"/>
              <a:gd name="connsiteX43" fmla="*/ 726924 w 1196842"/>
              <a:gd name="connsiteY43" fmla="*/ 534066 h 534067"/>
              <a:gd name="connsiteX44" fmla="*/ 670550 w 1196842"/>
              <a:gd name="connsiteY44" fmla="*/ 477692 h 534067"/>
              <a:gd name="connsiteX45" fmla="*/ 670550 w 1196842"/>
              <a:gd name="connsiteY45" fmla="*/ 56374 h 534067"/>
              <a:gd name="connsiteX46" fmla="*/ 726924 w 1196842"/>
              <a:gd name="connsiteY46" fmla="*/ 0 h 5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196842" h="534067">
                <a:moveTo>
                  <a:pt x="56374" y="417362"/>
                </a:moveTo>
                <a:lnTo>
                  <a:pt x="477692" y="417362"/>
                </a:lnTo>
                <a:cubicBezTo>
                  <a:pt x="508826" y="417362"/>
                  <a:pt x="534066" y="442602"/>
                  <a:pt x="534066" y="473736"/>
                </a:cubicBezTo>
                <a:cubicBezTo>
                  <a:pt x="534066" y="504870"/>
                  <a:pt x="508826" y="530109"/>
                  <a:pt x="477692" y="530109"/>
                </a:cubicBezTo>
                <a:lnTo>
                  <a:pt x="56374" y="530109"/>
                </a:lnTo>
                <a:cubicBezTo>
                  <a:pt x="25240" y="530109"/>
                  <a:pt x="0" y="504870"/>
                  <a:pt x="0" y="473736"/>
                </a:cubicBezTo>
                <a:cubicBezTo>
                  <a:pt x="0" y="442602"/>
                  <a:pt x="25240" y="417362"/>
                  <a:pt x="56374" y="417362"/>
                </a:cubicBezTo>
                <a:close/>
                <a:moveTo>
                  <a:pt x="56374" y="210659"/>
                </a:moveTo>
                <a:lnTo>
                  <a:pt x="359011" y="210659"/>
                </a:lnTo>
                <a:cubicBezTo>
                  <a:pt x="390145" y="210659"/>
                  <a:pt x="415385" y="235899"/>
                  <a:pt x="415385" y="267033"/>
                </a:cubicBezTo>
                <a:cubicBezTo>
                  <a:pt x="415385" y="298167"/>
                  <a:pt x="390145" y="323406"/>
                  <a:pt x="359011" y="323406"/>
                </a:cubicBezTo>
                <a:lnTo>
                  <a:pt x="56374" y="323406"/>
                </a:lnTo>
                <a:cubicBezTo>
                  <a:pt x="25240" y="323406"/>
                  <a:pt x="0" y="298167"/>
                  <a:pt x="0" y="267033"/>
                </a:cubicBezTo>
                <a:cubicBezTo>
                  <a:pt x="0" y="235899"/>
                  <a:pt x="25240" y="210659"/>
                  <a:pt x="56374" y="210659"/>
                </a:cubicBezTo>
                <a:close/>
                <a:moveTo>
                  <a:pt x="933706" y="15903"/>
                </a:moveTo>
                <a:cubicBezTo>
                  <a:pt x="964840" y="15903"/>
                  <a:pt x="990079" y="41143"/>
                  <a:pt x="990079" y="72277"/>
                </a:cubicBezTo>
                <a:lnTo>
                  <a:pt x="990079" y="374914"/>
                </a:lnTo>
                <a:cubicBezTo>
                  <a:pt x="990079" y="406048"/>
                  <a:pt x="964840" y="431288"/>
                  <a:pt x="933706" y="431288"/>
                </a:cubicBezTo>
                <a:cubicBezTo>
                  <a:pt x="902572" y="431288"/>
                  <a:pt x="877332" y="406048"/>
                  <a:pt x="877332" y="374914"/>
                </a:cubicBezTo>
                <a:lnTo>
                  <a:pt x="877332" y="72277"/>
                </a:lnTo>
                <a:cubicBezTo>
                  <a:pt x="877332" y="41143"/>
                  <a:pt x="902572" y="15903"/>
                  <a:pt x="933706" y="15903"/>
                </a:cubicBezTo>
                <a:close/>
                <a:moveTo>
                  <a:pt x="88041" y="3956"/>
                </a:moveTo>
                <a:lnTo>
                  <a:pt x="475022" y="3956"/>
                </a:lnTo>
                <a:cubicBezTo>
                  <a:pt x="506551" y="3956"/>
                  <a:pt x="533195" y="28048"/>
                  <a:pt x="534046" y="58767"/>
                </a:cubicBezTo>
                <a:cubicBezTo>
                  <a:pt x="534956" y="90613"/>
                  <a:pt x="508707" y="116723"/>
                  <a:pt x="476228" y="116723"/>
                </a:cubicBezTo>
                <a:lnTo>
                  <a:pt x="43931" y="116723"/>
                </a:lnTo>
                <a:cubicBezTo>
                  <a:pt x="29492" y="116723"/>
                  <a:pt x="16299" y="111560"/>
                  <a:pt x="6171" y="103035"/>
                </a:cubicBezTo>
                <a:cubicBezTo>
                  <a:pt x="-1781" y="96349"/>
                  <a:pt x="-2038" y="84382"/>
                  <a:pt x="5400" y="77143"/>
                </a:cubicBezTo>
                <a:lnTo>
                  <a:pt x="75125" y="9178"/>
                </a:lnTo>
                <a:cubicBezTo>
                  <a:pt x="78547" y="5835"/>
                  <a:pt x="83195" y="3956"/>
                  <a:pt x="88041" y="3956"/>
                </a:cubicBezTo>
                <a:close/>
                <a:moveTo>
                  <a:pt x="1110502" y="15"/>
                </a:moveTo>
                <a:cubicBezTo>
                  <a:pt x="1115234" y="-114"/>
                  <a:pt x="1120036" y="1681"/>
                  <a:pt x="1123655" y="5400"/>
                </a:cubicBezTo>
                <a:lnTo>
                  <a:pt x="1191620" y="75125"/>
                </a:lnTo>
                <a:cubicBezTo>
                  <a:pt x="1194963" y="78547"/>
                  <a:pt x="1196842" y="83195"/>
                  <a:pt x="1196842" y="88041"/>
                </a:cubicBezTo>
                <a:lnTo>
                  <a:pt x="1196842" y="475021"/>
                </a:lnTo>
                <a:cubicBezTo>
                  <a:pt x="1196842" y="506531"/>
                  <a:pt x="1172769" y="533175"/>
                  <a:pt x="1142031" y="534046"/>
                </a:cubicBezTo>
                <a:cubicBezTo>
                  <a:pt x="1110185" y="534936"/>
                  <a:pt x="1084075" y="508707"/>
                  <a:pt x="1084075" y="476228"/>
                </a:cubicBezTo>
                <a:lnTo>
                  <a:pt x="1084075" y="43931"/>
                </a:lnTo>
                <a:cubicBezTo>
                  <a:pt x="1084075" y="29492"/>
                  <a:pt x="1089238" y="16299"/>
                  <a:pt x="1097763" y="6171"/>
                </a:cubicBezTo>
                <a:cubicBezTo>
                  <a:pt x="1101106" y="2195"/>
                  <a:pt x="1105769" y="143"/>
                  <a:pt x="1110502" y="15"/>
                </a:cubicBezTo>
                <a:close/>
                <a:moveTo>
                  <a:pt x="726924" y="0"/>
                </a:moveTo>
                <a:cubicBezTo>
                  <a:pt x="758058" y="0"/>
                  <a:pt x="783297" y="25240"/>
                  <a:pt x="783297" y="56374"/>
                </a:cubicBezTo>
                <a:lnTo>
                  <a:pt x="783297" y="477692"/>
                </a:lnTo>
                <a:cubicBezTo>
                  <a:pt x="783297" y="508826"/>
                  <a:pt x="758058" y="534066"/>
                  <a:pt x="726924" y="534066"/>
                </a:cubicBezTo>
                <a:cubicBezTo>
                  <a:pt x="695790" y="534066"/>
                  <a:pt x="670550" y="508826"/>
                  <a:pt x="670550" y="477692"/>
                </a:cubicBezTo>
                <a:lnTo>
                  <a:pt x="670550" y="56374"/>
                </a:lnTo>
                <a:cubicBezTo>
                  <a:pt x="670550" y="25240"/>
                  <a:pt x="695790" y="0"/>
                  <a:pt x="726924" y="0"/>
                </a:cubicBezTo>
                <a:close/>
              </a:path>
            </a:pathLst>
          </a:custGeom>
          <a:solidFill>
            <a:schemeClr val="tx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8EC4BD-4999-4879-0E56-7EECCB62D032}"/>
              </a:ext>
            </a:extLst>
          </p:cNvPr>
          <p:cNvSpPr/>
          <p:nvPr userDrawn="1"/>
        </p:nvSpPr>
        <p:spPr>
          <a:xfrm>
            <a:off x="623887" y="1209994"/>
            <a:ext cx="102054" cy="413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25D7900-FF5B-1C31-1C42-BAB1F8CB2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F4C2D-62EF-C044-928D-B1B33743A052}" type="datetime3">
              <a:t>10 September 2026</a:t>
            </a:fld>
            <a:endParaRPr lang="en-B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2BCD921-5030-6646-8575-36218F73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99C26D2-6679-AB58-4EA5-49E05BB6C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9792352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f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EAEBBFD-3470-C1E1-156F-282CCB34158A}"/>
              </a:ext>
            </a:extLst>
          </p:cNvPr>
          <p:cNvSpPr/>
          <p:nvPr userDrawn="1"/>
        </p:nvSpPr>
        <p:spPr>
          <a:xfrm flipV="1">
            <a:off x="6400799" y="620708"/>
            <a:ext cx="5167313" cy="5616576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56E172-25CA-4CD9-A93F-541290603AA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3887" y="1219138"/>
            <a:ext cx="5167313" cy="4419724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I’m a content placeholder, click me to insert text. Use ‘tab’ or ‘shift + tab’ to change the paragraph level. To insert other types of cool stuff such as tables, charts, pictures, video, click the appropriate icon in the center of this placeholder.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BB379FD-2CBA-A7F0-6A41-02C09019A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5319" y="1219138"/>
            <a:ext cx="3958272" cy="10110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5109F447-46C5-F9AD-CFE7-344B51E9FE6B}"/>
              </a:ext>
            </a:extLst>
          </p:cNvPr>
          <p:cNvSpPr/>
          <p:nvPr userDrawn="1"/>
        </p:nvSpPr>
        <p:spPr>
          <a:xfrm>
            <a:off x="623888" y="6403436"/>
            <a:ext cx="229014" cy="102193"/>
          </a:xfrm>
          <a:custGeom>
            <a:avLst/>
            <a:gdLst>
              <a:gd name="connsiteX0" fmla="*/ 56374 w 1196842"/>
              <a:gd name="connsiteY0" fmla="*/ 417362 h 534067"/>
              <a:gd name="connsiteX1" fmla="*/ 477692 w 1196842"/>
              <a:gd name="connsiteY1" fmla="*/ 417362 h 534067"/>
              <a:gd name="connsiteX2" fmla="*/ 534066 w 1196842"/>
              <a:gd name="connsiteY2" fmla="*/ 473736 h 534067"/>
              <a:gd name="connsiteX3" fmla="*/ 477692 w 1196842"/>
              <a:gd name="connsiteY3" fmla="*/ 530109 h 534067"/>
              <a:gd name="connsiteX4" fmla="*/ 56374 w 1196842"/>
              <a:gd name="connsiteY4" fmla="*/ 530109 h 534067"/>
              <a:gd name="connsiteX5" fmla="*/ 0 w 1196842"/>
              <a:gd name="connsiteY5" fmla="*/ 473736 h 534067"/>
              <a:gd name="connsiteX6" fmla="*/ 56374 w 1196842"/>
              <a:gd name="connsiteY6" fmla="*/ 417362 h 534067"/>
              <a:gd name="connsiteX7" fmla="*/ 56374 w 1196842"/>
              <a:gd name="connsiteY7" fmla="*/ 210659 h 534067"/>
              <a:gd name="connsiteX8" fmla="*/ 359011 w 1196842"/>
              <a:gd name="connsiteY8" fmla="*/ 210659 h 534067"/>
              <a:gd name="connsiteX9" fmla="*/ 415385 w 1196842"/>
              <a:gd name="connsiteY9" fmla="*/ 267033 h 534067"/>
              <a:gd name="connsiteX10" fmla="*/ 359011 w 1196842"/>
              <a:gd name="connsiteY10" fmla="*/ 323406 h 534067"/>
              <a:gd name="connsiteX11" fmla="*/ 56374 w 1196842"/>
              <a:gd name="connsiteY11" fmla="*/ 323406 h 534067"/>
              <a:gd name="connsiteX12" fmla="*/ 0 w 1196842"/>
              <a:gd name="connsiteY12" fmla="*/ 267033 h 534067"/>
              <a:gd name="connsiteX13" fmla="*/ 56374 w 1196842"/>
              <a:gd name="connsiteY13" fmla="*/ 210659 h 534067"/>
              <a:gd name="connsiteX14" fmla="*/ 933706 w 1196842"/>
              <a:gd name="connsiteY14" fmla="*/ 15903 h 534067"/>
              <a:gd name="connsiteX15" fmla="*/ 990079 w 1196842"/>
              <a:gd name="connsiteY15" fmla="*/ 72277 h 534067"/>
              <a:gd name="connsiteX16" fmla="*/ 990079 w 1196842"/>
              <a:gd name="connsiteY16" fmla="*/ 374914 h 534067"/>
              <a:gd name="connsiteX17" fmla="*/ 933706 w 1196842"/>
              <a:gd name="connsiteY17" fmla="*/ 431288 h 534067"/>
              <a:gd name="connsiteX18" fmla="*/ 877332 w 1196842"/>
              <a:gd name="connsiteY18" fmla="*/ 374914 h 534067"/>
              <a:gd name="connsiteX19" fmla="*/ 877332 w 1196842"/>
              <a:gd name="connsiteY19" fmla="*/ 72277 h 534067"/>
              <a:gd name="connsiteX20" fmla="*/ 933706 w 1196842"/>
              <a:gd name="connsiteY20" fmla="*/ 15903 h 534067"/>
              <a:gd name="connsiteX21" fmla="*/ 88041 w 1196842"/>
              <a:gd name="connsiteY21" fmla="*/ 3956 h 534067"/>
              <a:gd name="connsiteX22" fmla="*/ 475022 w 1196842"/>
              <a:gd name="connsiteY22" fmla="*/ 3956 h 534067"/>
              <a:gd name="connsiteX23" fmla="*/ 534046 w 1196842"/>
              <a:gd name="connsiteY23" fmla="*/ 58767 h 534067"/>
              <a:gd name="connsiteX24" fmla="*/ 476228 w 1196842"/>
              <a:gd name="connsiteY24" fmla="*/ 116723 h 534067"/>
              <a:gd name="connsiteX25" fmla="*/ 43931 w 1196842"/>
              <a:gd name="connsiteY25" fmla="*/ 116723 h 534067"/>
              <a:gd name="connsiteX26" fmla="*/ 6171 w 1196842"/>
              <a:gd name="connsiteY26" fmla="*/ 103035 h 534067"/>
              <a:gd name="connsiteX27" fmla="*/ 5400 w 1196842"/>
              <a:gd name="connsiteY27" fmla="*/ 77143 h 534067"/>
              <a:gd name="connsiteX28" fmla="*/ 75125 w 1196842"/>
              <a:gd name="connsiteY28" fmla="*/ 9178 h 534067"/>
              <a:gd name="connsiteX29" fmla="*/ 88041 w 1196842"/>
              <a:gd name="connsiteY29" fmla="*/ 3956 h 534067"/>
              <a:gd name="connsiteX30" fmla="*/ 1110502 w 1196842"/>
              <a:gd name="connsiteY30" fmla="*/ 15 h 534067"/>
              <a:gd name="connsiteX31" fmla="*/ 1123655 w 1196842"/>
              <a:gd name="connsiteY31" fmla="*/ 5400 h 534067"/>
              <a:gd name="connsiteX32" fmla="*/ 1191620 w 1196842"/>
              <a:gd name="connsiteY32" fmla="*/ 75125 h 534067"/>
              <a:gd name="connsiteX33" fmla="*/ 1196842 w 1196842"/>
              <a:gd name="connsiteY33" fmla="*/ 88041 h 534067"/>
              <a:gd name="connsiteX34" fmla="*/ 1196842 w 1196842"/>
              <a:gd name="connsiteY34" fmla="*/ 475021 h 534067"/>
              <a:gd name="connsiteX35" fmla="*/ 1142031 w 1196842"/>
              <a:gd name="connsiteY35" fmla="*/ 534046 h 534067"/>
              <a:gd name="connsiteX36" fmla="*/ 1084075 w 1196842"/>
              <a:gd name="connsiteY36" fmla="*/ 476228 h 534067"/>
              <a:gd name="connsiteX37" fmla="*/ 1084075 w 1196842"/>
              <a:gd name="connsiteY37" fmla="*/ 43931 h 534067"/>
              <a:gd name="connsiteX38" fmla="*/ 1097763 w 1196842"/>
              <a:gd name="connsiteY38" fmla="*/ 6171 h 534067"/>
              <a:gd name="connsiteX39" fmla="*/ 1110502 w 1196842"/>
              <a:gd name="connsiteY39" fmla="*/ 15 h 534067"/>
              <a:gd name="connsiteX40" fmla="*/ 726924 w 1196842"/>
              <a:gd name="connsiteY40" fmla="*/ 0 h 534067"/>
              <a:gd name="connsiteX41" fmla="*/ 783297 w 1196842"/>
              <a:gd name="connsiteY41" fmla="*/ 56374 h 534067"/>
              <a:gd name="connsiteX42" fmla="*/ 783297 w 1196842"/>
              <a:gd name="connsiteY42" fmla="*/ 477692 h 534067"/>
              <a:gd name="connsiteX43" fmla="*/ 726924 w 1196842"/>
              <a:gd name="connsiteY43" fmla="*/ 534066 h 534067"/>
              <a:gd name="connsiteX44" fmla="*/ 670550 w 1196842"/>
              <a:gd name="connsiteY44" fmla="*/ 477692 h 534067"/>
              <a:gd name="connsiteX45" fmla="*/ 670550 w 1196842"/>
              <a:gd name="connsiteY45" fmla="*/ 56374 h 534067"/>
              <a:gd name="connsiteX46" fmla="*/ 726924 w 1196842"/>
              <a:gd name="connsiteY46" fmla="*/ 0 h 5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196842" h="534067">
                <a:moveTo>
                  <a:pt x="56374" y="417362"/>
                </a:moveTo>
                <a:lnTo>
                  <a:pt x="477692" y="417362"/>
                </a:lnTo>
                <a:cubicBezTo>
                  <a:pt x="508826" y="417362"/>
                  <a:pt x="534066" y="442602"/>
                  <a:pt x="534066" y="473736"/>
                </a:cubicBezTo>
                <a:cubicBezTo>
                  <a:pt x="534066" y="504870"/>
                  <a:pt x="508826" y="530109"/>
                  <a:pt x="477692" y="530109"/>
                </a:cubicBezTo>
                <a:lnTo>
                  <a:pt x="56374" y="530109"/>
                </a:lnTo>
                <a:cubicBezTo>
                  <a:pt x="25240" y="530109"/>
                  <a:pt x="0" y="504870"/>
                  <a:pt x="0" y="473736"/>
                </a:cubicBezTo>
                <a:cubicBezTo>
                  <a:pt x="0" y="442602"/>
                  <a:pt x="25240" y="417362"/>
                  <a:pt x="56374" y="417362"/>
                </a:cubicBezTo>
                <a:close/>
                <a:moveTo>
                  <a:pt x="56374" y="210659"/>
                </a:moveTo>
                <a:lnTo>
                  <a:pt x="359011" y="210659"/>
                </a:lnTo>
                <a:cubicBezTo>
                  <a:pt x="390145" y="210659"/>
                  <a:pt x="415385" y="235899"/>
                  <a:pt x="415385" y="267033"/>
                </a:cubicBezTo>
                <a:cubicBezTo>
                  <a:pt x="415385" y="298167"/>
                  <a:pt x="390145" y="323406"/>
                  <a:pt x="359011" y="323406"/>
                </a:cubicBezTo>
                <a:lnTo>
                  <a:pt x="56374" y="323406"/>
                </a:lnTo>
                <a:cubicBezTo>
                  <a:pt x="25240" y="323406"/>
                  <a:pt x="0" y="298167"/>
                  <a:pt x="0" y="267033"/>
                </a:cubicBezTo>
                <a:cubicBezTo>
                  <a:pt x="0" y="235899"/>
                  <a:pt x="25240" y="210659"/>
                  <a:pt x="56374" y="210659"/>
                </a:cubicBezTo>
                <a:close/>
                <a:moveTo>
                  <a:pt x="933706" y="15903"/>
                </a:moveTo>
                <a:cubicBezTo>
                  <a:pt x="964840" y="15903"/>
                  <a:pt x="990079" y="41143"/>
                  <a:pt x="990079" y="72277"/>
                </a:cubicBezTo>
                <a:lnTo>
                  <a:pt x="990079" y="374914"/>
                </a:lnTo>
                <a:cubicBezTo>
                  <a:pt x="990079" y="406048"/>
                  <a:pt x="964840" y="431288"/>
                  <a:pt x="933706" y="431288"/>
                </a:cubicBezTo>
                <a:cubicBezTo>
                  <a:pt x="902572" y="431288"/>
                  <a:pt x="877332" y="406048"/>
                  <a:pt x="877332" y="374914"/>
                </a:cubicBezTo>
                <a:lnTo>
                  <a:pt x="877332" y="72277"/>
                </a:lnTo>
                <a:cubicBezTo>
                  <a:pt x="877332" y="41143"/>
                  <a:pt x="902572" y="15903"/>
                  <a:pt x="933706" y="15903"/>
                </a:cubicBezTo>
                <a:close/>
                <a:moveTo>
                  <a:pt x="88041" y="3956"/>
                </a:moveTo>
                <a:lnTo>
                  <a:pt x="475022" y="3956"/>
                </a:lnTo>
                <a:cubicBezTo>
                  <a:pt x="506551" y="3956"/>
                  <a:pt x="533195" y="28048"/>
                  <a:pt x="534046" y="58767"/>
                </a:cubicBezTo>
                <a:cubicBezTo>
                  <a:pt x="534956" y="90613"/>
                  <a:pt x="508707" y="116723"/>
                  <a:pt x="476228" y="116723"/>
                </a:cubicBezTo>
                <a:lnTo>
                  <a:pt x="43931" y="116723"/>
                </a:lnTo>
                <a:cubicBezTo>
                  <a:pt x="29492" y="116723"/>
                  <a:pt x="16299" y="111560"/>
                  <a:pt x="6171" y="103035"/>
                </a:cubicBezTo>
                <a:cubicBezTo>
                  <a:pt x="-1781" y="96349"/>
                  <a:pt x="-2038" y="84382"/>
                  <a:pt x="5400" y="77143"/>
                </a:cubicBezTo>
                <a:lnTo>
                  <a:pt x="75125" y="9178"/>
                </a:lnTo>
                <a:cubicBezTo>
                  <a:pt x="78547" y="5835"/>
                  <a:pt x="83195" y="3956"/>
                  <a:pt x="88041" y="3956"/>
                </a:cubicBezTo>
                <a:close/>
                <a:moveTo>
                  <a:pt x="1110502" y="15"/>
                </a:moveTo>
                <a:cubicBezTo>
                  <a:pt x="1115234" y="-114"/>
                  <a:pt x="1120036" y="1681"/>
                  <a:pt x="1123655" y="5400"/>
                </a:cubicBezTo>
                <a:lnTo>
                  <a:pt x="1191620" y="75125"/>
                </a:lnTo>
                <a:cubicBezTo>
                  <a:pt x="1194963" y="78547"/>
                  <a:pt x="1196842" y="83195"/>
                  <a:pt x="1196842" y="88041"/>
                </a:cubicBezTo>
                <a:lnTo>
                  <a:pt x="1196842" y="475021"/>
                </a:lnTo>
                <a:cubicBezTo>
                  <a:pt x="1196842" y="506531"/>
                  <a:pt x="1172769" y="533175"/>
                  <a:pt x="1142031" y="534046"/>
                </a:cubicBezTo>
                <a:cubicBezTo>
                  <a:pt x="1110185" y="534936"/>
                  <a:pt x="1084075" y="508707"/>
                  <a:pt x="1084075" y="476228"/>
                </a:cubicBezTo>
                <a:lnTo>
                  <a:pt x="1084075" y="43931"/>
                </a:lnTo>
                <a:cubicBezTo>
                  <a:pt x="1084075" y="29492"/>
                  <a:pt x="1089238" y="16299"/>
                  <a:pt x="1097763" y="6171"/>
                </a:cubicBezTo>
                <a:cubicBezTo>
                  <a:pt x="1101106" y="2195"/>
                  <a:pt x="1105769" y="143"/>
                  <a:pt x="1110502" y="15"/>
                </a:cubicBezTo>
                <a:close/>
                <a:moveTo>
                  <a:pt x="726924" y="0"/>
                </a:moveTo>
                <a:cubicBezTo>
                  <a:pt x="758058" y="0"/>
                  <a:pt x="783297" y="25240"/>
                  <a:pt x="783297" y="56374"/>
                </a:cubicBezTo>
                <a:lnTo>
                  <a:pt x="783297" y="477692"/>
                </a:lnTo>
                <a:cubicBezTo>
                  <a:pt x="783297" y="508826"/>
                  <a:pt x="758058" y="534066"/>
                  <a:pt x="726924" y="534066"/>
                </a:cubicBezTo>
                <a:cubicBezTo>
                  <a:pt x="695790" y="534066"/>
                  <a:pt x="670550" y="508826"/>
                  <a:pt x="670550" y="477692"/>
                </a:cubicBezTo>
                <a:lnTo>
                  <a:pt x="670550" y="56374"/>
                </a:lnTo>
                <a:cubicBezTo>
                  <a:pt x="670550" y="25240"/>
                  <a:pt x="695790" y="0"/>
                  <a:pt x="726924" y="0"/>
                </a:cubicBezTo>
                <a:close/>
              </a:path>
            </a:pathLst>
          </a:custGeom>
          <a:solidFill>
            <a:schemeClr val="tx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CF4B4E7-8CDE-1549-439C-89FD9A5AAA2F}"/>
              </a:ext>
            </a:extLst>
          </p:cNvPr>
          <p:cNvSpPr/>
          <p:nvPr userDrawn="1"/>
        </p:nvSpPr>
        <p:spPr>
          <a:xfrm>
            <a:off x="6400799" y="1209994"/>
            <a:ext cx="102054" cy="413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CC326C7-EC61-F7AB-F989-14E75E8E7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C0041-4FF0-F444-A9CC-B9A478A585CB}" type="datetime3">
              <a:t>10 September 2026</a:t>
            </a:fld>
            <a:endParaRPr lang="en-B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D49345E-1BB6-E203-32E8-DAE973E4F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E57DB2F-F7B5-319E-7BA0-6C7A2C70D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1339721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ft Conten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EAEBBFD-3470-C1E1-156F-282CCB34158A}"/>
              </a:ext>
            </a:extLst>
          </p:cNvPr>
          <p:cNvSpPr/>
          <p:nvPr userDrawn="1"/>
        </p:nvSpPr>
        <p:spPr>
          <a:xfrm flipV="1">
            <a:off x="6400799" y="620708"/>
            <a:ext cx="5167313" cy="5616576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56E172-25CA-4CD9-A93F-541290603AA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3887" y="1219138"/>
            <a:ext cx="5167313" cy="4419724"/>
          </a:xfrm>
        </p:spPr>
        <p:txBody>
          <a:bodyPr>
            <a:noAutofit/>
          </a:bodyPr>
          <a:lstStyle>
            <a:lvl1pPr>
              <a:defRPr sz="1600" baseline="0">
                <a:solidFill>
                  <a:schemeClr val="bg1"/>
                </a:solidFill>
              </a:defRPr>
            </a:lvl1pPr>
            <a:lvl2pPr>
              <a:defRPr sz="1600" baseline="0">
                <a:solidFill>
                  <a:schemeClr val="bg1"/>
                </a:solidFill>
              </a:defRPr>
            </a:lvl2pPr>
            <a:lvl3pPr>
              <a:defRPr sz="1400" baseline="0">
                <a:solidFill>
                  <a:schemeClr val="bg1"/>
                </a:solidFill>
              </a:defRPr>
            </a:lvl3pPr>
            <a:lvl4pPr>
              <a:defRPr sz="1400" baseline="0">
                <a:solidFill>
                  <a:schemeClr val="bg1"/>
                </a:solidFill>
              </a:defRPr>
            </a:lvl4pPr>
            <a:lvl5pPr>
              <a:defRPr sz="1400" baseline="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I’m a content placeholder, click me to insert text. Use ‘tab’ or ‘shift + tab’ to change the paragraph level. To insert other types of cool stuff such as tables, charts, pictures, video, click the appropriate icon in the </a:t>
            </a:r>
            <a:r>
              <a:rPr lang="en-GB" err="1"/>
              <a:t>center</a:t>
            </a:r>
            <a:r>
              <a:rPr lang="en-GB"/>
              <a:t> of this placeholder.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BB379FD-2CBA-A7F0-6A41-02C09019A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5319" y="1219138"/>
            <a:ext cx="3958272" cy="10110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5109F447-46C5-F9AD-CFE7-344B51E9FE6B}"/>
              </a:ext>
            </a:extLst>
          </p:cNvPr>
          <p:cNvSpPr/>
          <p:nvPr userDrawn="1"/>
        </p:nvSpPr>
        <p:spPr>
          <a:xfrm>
            <a:off x="623888" y="6403436"/>
            <a:ext cx="229014" cy="102193"/>
          </a:xfrm>
          <a:custGeom>
            <a:avLst/>
            <a:gdLst>
              <a:gd name="connsiteX0" fmla="*/ 56374 w 1196842"/>
              <a:gd name="connsiteY0" fmla="*/ 417362 h 534067"/>
              <a:gd name="connsiteX1" fmla="*/ 477692 w 1196842"/>
              <a:gd name="connsiteY1" fmla="*/ 417362 h 534067"/>
              <a:gd name="connsiteX2" fmla="*/ 534066 w 1196842"/>
              <a:gd name="connsiteY2" fmla="*/ 473736 h 534067"/>
              <a:gd name="connsiteX3" fmla="*/ 477692 w 1196842"/>
              <a:gd name="connsiteY3" fmla="*/ 530109 h 534067"/>
              <a:gd name="connsiteX4" fmla="*/ 56374 w 1196842"/>
              <a:gd name="connsiteY4" fmla="*/ 530109 h 534067"/>
              <a:gd name="connsiteX5" fmla="*/ 0 w 1196842"/>
              <a:gd name="connsiteY5" fmla="*/ 473736 h 534067"/>
              <a:gd name="connsiteX6" fmla="*/ 56374 w 1196842"/>
              <a:gd name="connsiteY6" fmla="*/ 417362 h 534067"/>
              <a:gd name="connsiteX7" fmla="*/ 56374 w 1196842"/>
              <a:gd name="connsiteY7" fmla="*/ 210659 h 534067"/>
              <a:gd name="connsiteX8" fmla="*/ 359011 w 1196842"/>
              <a:gd name="connsiteY8" fmla="*/ 210659 h 534067"/>
              <a:gd name="connsiteX9" fmla="*/ 415385 w 1196842"/>
              <a:gd name="connsiteY9" fmla="*/ 267033 h 534067"/>
              <a:gd name="connsiteX10" fmla="*/ 359011 w 1196842"/>
              <a:gd name="connsiteY10" fmla="*/ 323406 h 534067"/>
              <a:gd name="connsiteX11" fmla="*/ 56374 w 1196842"/>
              <a:gd name="connsiteY11" fmla="*/ 323406 h 534067"/>
              <a:gd name="connsiteX12" fmla="*/ 0 w 1196842"/>
              <a:gd name="connsiteY12" fmla="*/ 267033 h 534067"/>
              <a:gd name="connsiteX13" fmla="*/ 56374 w 1196842"/>
              <a:gd name="connsiteY13" fmla="*/ 210659 h 534067"/>
              <a:gd name="connsiteX14" fmla="*/ 933706 w 1196842"/>
              <a:gd name="connsiteY14" fmla="*/ 15903 h 534067"/>
              <a:gd name="connsiteX15" fmla="*/ 990079 w 1196842"/>
              <a:gd name="connsiteY15" fmla="*/ 72277 h 534067"/>
              <a:gd name="connsiteX16" fmla="*/ 990079 w 1196842"/>
              <a:gd name="connsiteY16" fmla="*/ 374914 h 534067"/>
              <a:gd name="connsiteX17" fmla="*/ 933706 w 1196842"/>
              <a:gd name="connsiteY17" fmla="*/ 431288 h 534067"/>
              <a:gd name="connsiteX18" fmla="*/ 877332 w 1196842"/>
              <a:gd name="connsiteY18" fmla="*/ 374914 h 534067"/>
              <a:gd name="connsiteX19" fmla="*/ 877332 w 1196842"/>
              <a:gd name="connsiteY19" fmla="*/ 72277 h 534067"/>
              <a:gd name="connsiteX20" fmla="*/ 933706 w 1196842"/>
              <a:gd name="connsiteY20" fmla="*/ 15903 h 534067"/>
              <a:gd name="connsiteX21" fmla="*/ 88041 w 1196842"/>
              <a:gd name="connsiteY21" fmla="*/ 3956 h 534067"/>
              <a:gd name="connsiteX22" fmla="*/ 475022 w 1196842"/>
              <a:gd name="connsiteY22" fmla="*/ 3956 h 534067"/>
              <a:gd name="connsiteX23" fmla="*/ 534046 w 1196842"/>
              <a:gd name="connsiteY23" fmla="*/ 58767 h 534067"/>
              <a:gd name="connsiteX24" fmla="*/ 476228 w 1196842"/>
              <a:gd name="connsiteY24" fmla="*/ 116723 h 534067"/>
              <a:gd name="connsiteX25" fmla="*/ 43931 w 1196842"/>
              <a:gd name="connsiteY25" fmla="*/ 116723 h 534067"/>
              <a:gd name="connsiteX26" fmla="*/ 6171 w 1196842"/>
              <a:gd name="connsiteY26" fmla="*/ 103035 h 534067"/>
              <a:gd name="connsiteX27" fmla="*/ 5400 w 1196842"/>
              <a:gd name="connsiteY27" fmla="*/ 77143 h 534067"/>
              <a:gd name="connsiteX28" fmla="*/ 75125 w 1196842"/>
              <a:gd name="connsiteY28" fmla="*/ 9178 h 534067"/>
              <a:gd name="connsiteX29" fmla="*/ 88041 w 1196842"/>
              <a:gd name="connsiteY29" fmla="*/ 3956 h 534067"/>
              <a:gd name="connsiteX30" fmla="*/ 1110502 w 1196842"/>
              <a:gd name="connsiteY30" fmla="*/ 15 h 534067"/>
              <a:gd name="connsiteX31" fmla="*/ 1123655 w 1196842"/>
              <a:gd name="connsiteY31" fmla="*/ 5400 h 534067"/>
              <a:gd name="connsiteX32" fmla="*/ 1191620 w 1196842"/>
              <a:gd name="connsiteY32" fmla="*/ 75125 h 534067"/>
              <a:gd name="connsiteX33" fmla="*/ 1196842 w 1196842"/>
              <a:gd name="connsiteY33" fmla="*/ 88041 h 534067"/>
              <a:gd name="connsiteX34" fmla="*/ 1196842 w 1196842"/>
              <a:gd name="connsiteY34" fmla="*/ 475021 h 534067"/>
              <a:gd name="connsiteX35" fmla="*/ 1142031 w 1196842"/>
              <a:gd name="connsiteY35" fmla="*/ 534046 h 534067"/>
              <a:gd name="connsiteX36" fmla="*/ 1084075 w 1196842"/>
              <a:gd name="connsiteY36" fmla="*/ 476228 h 534067"/>
              <a:gd name="connsiteX37" fmla="*/ 1084075 w 1196842"/>
              <a:gd name="connsiteY37" fmla="*/ 43931 h 534067"/>
              <a:gd name="connsiteX38" fmla="*/ 1097763 w 1196842"/>
              <a:gd name="connsiteY38" fmla="*/ 6171 h 534067"/>
              <a:gd name="connsiteX39" fmla="*/ 1110502 w 1196842"/>
              <a:gd name="connsiteY39" fmla="*/ 15 h 534067"/>
              <a:gd name="connsiteX40" fmla="*/ 726924 w 1196842"/>
              <a:gd name="connsiteY40" fmla="*/ 0 h 534067"/>
              <a:gd name="connsiteX41" fmla="*/ 783297 w 1196842"/>
              <a:gd name="connsiteY41" fmla="*/ 56374 h 534067"/>
              <a:gd name="connsiteX42" fmla="*/ 783297 w 1196842"/>
              <a:gd name="connsiteY42" fmla="*/ 477692 h 534067"/>
              <a:gd name="connsiteX43" fmla="*/ 726924 w 1196842"/>
              <a:gd name="connsiteY43" fmla="*/ 534066 h 534067"/>
              <a:gd name="connsiteX44" fmla="*/ 670550 w 1196842"/>
              <a:gd name="connsiteY44" fmla="*/ 477692 h 534067"/>
              <a:gd name="connsiteX45" fmla="*/ 670550 w 1196842"/>
              <a:gd name="connsiteY45" fmla="*/ 56374 h 534067"/>
              <a:gd name="connsiteX46" fmla="*/ 726924 w 1196842"/>
              <a:gd name="connsiteY46" fmla="*/ 0 h 5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196842" h="534067">
                <a:moveTo>
                  <a:pt x="56374" y="417362"/>
                </a:moveTo>
                <a:lnTo>
                  <a:pt x="477692" y="417362"/>
                </a:lnTo>
                <a:cubicBezTo>
                  <a:pt x="508826" y="417362"/>
                  <a:pt x="534066" y="442602"/>
                  <a:pt x="534066" y="473736"/>
                </a:cubicBezTo>
                <a:cubicBezTo>
                  <a:pt x="534066" y="504870"/>
                  <a:pt x="508826" y="530109"/>
                  <a:pt x="477692" y="530109"/>
                </a:cubicBezTo>
                <a:lnTo>
                  <a:pt x="56374" y="530109"/>
                </a:lnTo>
                <a:cubicBezTo>
                  <a:pt x="25240" y="530109"/>
                  <a:pt x="0" y="504870"/>
                  <a:pt x="0" y="473736"/>
                </a:cubicBezTo>
                <a:cubicBezTo>
                  <a:pt x="0" y="442602"/>
                  <a:pt x="25240" y="417362"/>
                  <a:pt x="56374" y="417362"/>
                </a:cubicBezTo>
                <a:close/>
                <a:moveTo>
                  <a:pt x="56374" y="210659"/>
                </a:moveTo>
                <a:lnTo>
                  <a:pt x="359011" y="210659"/>
                </a:lnTo>
                <a:cubicBezTo>
                  <a:pt x="390145" y="210659"/>
                  <a:pt x="415385" y="235899"/>
                  <a:pt x="415385" y="267033"/>
                </a:cubicBezTo>
                <a:cubicBezTo>
                  <a:pt x="415385" y="298167"/>
                  <a:pt x="390145" y="323406"/>
                  <a:pt x="359011" y="323406"/>
                </a:cubicBezTo>
                <a:lnTo>
                  <a:pt x="56374" y="323406"/>
                </a:lnTo>
                <a:cubicBezTo>
                  <a:pt x="25240" y="323406"/>
                  <a:pt x="0" y="298167"/>
                  <a:pt x="0" y="267033"/>
                </a:cubicBezTo>
                <a:cubicBezTo>
                  <a:pt x="0" y="235899"/>
                  <a:pt x="25240" y="210659"/>
                  <a:pt x="56374" y="210659"/>
                </a:cubicBezTo>
                <a:close/>
                <a:moveTo>
                  <a:pt x="933706" y="15903"/>
                </a:moveTo>
                <a:cubicBezTo>
                  <a:pt x="964840" y="15903"/>
                  <a:pt x="990079" y="41143"/>
                  <a:pt x="990079" y="72277"/>
                </a:cubicBezTo>
                <a:lnTo>
                  <a:pt x="990079" y="374914"/>
                </a:lnTo>
                <a:cubicBezTo>
                  <a:pt x="990079" y="406048"/>
                  <a:pt x="964840" y="431288"/>
                  <a:pt x="933706" y="431288"/>
                </a:cubicBezTo>
                <a:cubicBezTo>
                  <a:pt x="902572" y="431288"/>
                  <a:pt x="877332" y="406048"/>
                  <a:pt x="877332" y="374914"/>
                </a:cubicBezTo>
                <a:lnTo>
                  <a:pt x="877332" y="72277"/>
                </a:lnTo>
                <a:cubicBezTo>
                  <a:pt x="877332" y="41143"/>
                  <a:pt x="902572" y="15903"/>
                  <a:pt x="933706" y="15903"/>
                </a:cubicBezTo>
                <a:close/>
                <a:moveTo>
                  <a:pt x="88041" y="3956"/>
                </a:moveTo>
                <a:lnTo>
                  <a:pt x="475022" y="3956"/>
                </a:lnTo>
                <a:cubicBezTo>
                  <a:pt x="506551" y="3956"/>
                  <a:pt x="533195" y="28048"/>
                  <a:pt x="534046" y="58767"/>
                </a:cubicBezTo>
                <a:cubicBezTo>
                  <a:pt x="534956" y="90613"/>
                  <a:pt x="508707" y="116723"/>
                  <a:pt x="476228" y="116723"/>
                </a:cubicBezTo>
                <a:lnTo>
                  <a:pt x="43931" y="116723"/>
                </a:lnTo>
                <a:cubicBezTo>
                  <a:pt x="29492" y="116723"/>
                  <a:pt x="16299" y="111560"/>
                  <a:pt x="6171" y="103035"/>
                </a:cubicBezTo>
                <a:cubicBezTo>
                  <a:pt x="-1781" y="96349"/>
                  <a:pt x="-2038" y="84382"/>
                  <a:pt x="5400" y="77143"/>
                </a:cubicBezTo>
                <a:lnTo>
                  <a:pt x="75125" y="9178"/>
                </a:lnTo>
                <a:cubicBezTo>
                  <a:pt x="78547" y="5835"/>
                  <a:pt x="83195" y="3956"/>
                  <a:pt x="88041" y="3956"/>
                </a:cubicBezTo>
                <a:close/>
                <a:moveTo>
                  <a:pt x="1110502" y="15"/>
                </a:moveTo>
                <a:cubicBezTo>
                  <a:pt x="1115234" y="-114"/>
                  <a:pt x="1120036" y="1681"/>
                  <a:pt x="1123655" y="5400"/>
                </a:cubicBezTo>
                <a:lnTo>
                  <a:pt x="1191620" y="75125"/>
                </a:lnTo>
                <a:cubicBezTo>
                  <a:pt x="1194963" y="78547"/>
                  <a:pt x="1196842" y="83195"/>
                  <a:pt x="1196842" y="88041"/>
                </a:cubicBezTo>
                <a:lnTo>
                  <a:pt x="1196842" y="475021"/>
                </a:lnTo>
                <a:cubicBezTo>
                  <a:pt x="1196842" y="506531"/>
                  <a:pt x="1172769" y="533175"/>
                  <a:pt x="1142031" y="534046"/>
                </a:cubicBezTo>
                <a:cubicBezTo>
                  <a:pt x="1110185" y="534936"/>
                  <a:pt x="1084075" y="508707"/>
                  <a:pt x="1084075" y="476228"/>
                </a:cubicBezTo>
                <a:lnTo>
                  <a:pt x="1084075" y="43931"/>
                </a:lnTo>
                <a:cubicBezTo>
                  <a:pt x="1084075" y="29492"/>
                  <a:pt x="1089238" y="16299"/>
                  <a:pt x="1097763" y="6171"/>
                </a:cubicBezTo>
                <a:cubicBezTo>
                  <a:pt x="1101106" y="2195"/>
                  <a:pt x="1105769" y="143"/>
                  <a:pt x="1110502" y="15"/>
                </a:cubicBezTo>
                <a:close/>
                <a:moveTo>
                  <a:pt x="726924" y="0"/>
                </a:moveTo>
                <a:cubicBezTo>
                  <a:pt x="758058" y="0"/>
                  <a:pt x="783297" y="25240"/>
                  <a:pt x="783297" y="56374"/>
                </a:cubicBezTo>
                <a:lnTo>
                  <a:pt x="783297" y="477692"/>
                </a:lnTo>
                <a:cubicBezTo>
                  <a:pt x="783297" y="508826"/>
                  <a:pt x="758058" y="534066"/>
                  <a:pt x="726924" y="534066"/>
                </a:cubicBezTo>
                <a:cubicBezTo>
                  <a:pt x="695790" y="534066"/>
                  <a:pt x="670550" y="508826"/>
                  <a:pt x="670550" y="477692"/>
                </a:cubicBezTo>
                <a:lnTo>
                  <a:pt x="670550" y="56374"/>
                </a:lnTo>
                <a:cubicBezTo>
                  <a:pt x="670550" y="25240"/>
                  <a:pt x="695790" y="0"/>
                  <a:pt x="726924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CF4B4E7-8CDE-1549-439C-89FD9A5AAA2F}"/>
              </a:ext>
            </a:extLst>
          </p:cNvPr>
          <p:cNvSpPr/>
          <p:nvPr userDrawn="1"/>
        </p:nvSpPr>
        <p:spPr>
          <a:xfrm>
            <a:off x="6400799" y="1209994"/>
            <a:ext cx="102054" cy="413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0477D3A-1802-79EB-90C8-0B31CE172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C0180-3279-0442-A317-B99513A645A1}" type="datetime3">
              <a:t>10 September 2026</a:t>
            </a:fld>
            <a:endParaRPr lang="en-B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714B119-79D8-4A2F-5DD3-17F3B2405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BA1428-0FE0-9B30-9450-D8995243D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1422439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ft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EAEBBFD-3470-C1E1-156F-282CCB34158A}"/>
              </a:ext>
            </a:extLst>
          </p:cNvPr>
          <p:cNvSpPr/>
          <p:nvPr userDrawn="1"/>
        </p:nvSpPr>
        <p:spPr>
          <a:xfrm flipV="1">
            <a:off x="6400799" y="620708"/>
            <a:ext cx="5167313" cy="5616576"/>
          </a:xfrm>
          <a:prstGeom prst="rect">
            <a:avLst/>
          </a:prstGeom>
          <a:gradFill>
            <a:gsLst>
              <a:gs pos="0">
                <a:schemeClr val="bg1"/>
              </a:gs>
              <a:gs pos="99000">
                <a:schemeClr val="bg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56E172-25CA-4CD9-A93F-541290603AA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3887" y="1219138"/>
            <a:ext cx="5167313" cy="4419724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I’m a content placeholder, click me to insert text. Use ‘tab’ or ‘shift + tab’ to change the paragraph level. To insert other types of cool stuff such as tables, charts, pictures, video, click the appropriate icon in the center of this placeholder.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BB379FD-2CBA-A7F0-6A41-02C09019A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5319" y="1219138"/>
            <a:ext cx="3958272" cy="941796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5109F447-46C5-F9AD-CFE7-344B51E9FE6B}"/>
              </a:ext>
            </a:extLst>
          </p:cNvPr>
          <p:cNvSpPr/>
          <p:nvPr userDrawn="1"/>
        </p:nvSpPr>
        <p:spPr>
          <a:xfrm>
            <a:off x="623888" y="6403436"/>
            <a:ext cx="229014" cy="102193"/>
          </a:xfrm>
          <a:custGeom>
            <a:avLst/>
            <a:gdLst>
              <a:gd name="connsiteX0" fmla="*/ 56374 w 1196842"/>
              <a:gd name="connsiteY0" fmla="*/ 417362 h 534067"/>
              <a:gd name="connsiteX1" fmla="*/ 477692 w 1196842"/>
              <a:gd name="connsiteY1" fmla="*/ 417362 h 534067"/>
              <a:gd name="connsiteX2" fmla="*/ 534066 w 1196842"/>
              <a:gd name="connsiteY2" fmla="*/ 473736 h 534067"/>
              <a:gd name="connsiteX3" fmla="*/ 477692 w 1196842"/>
              <a:gd name="connsiteY3" fmla="*/ 530109 h 534067"/>
              <a:gd name="connsiteX4" fmla="*/ 56374 w 1196842"/>
              <a:gd name="connsiteY4" fmla="*/ 530109 h 534067"/>
              <a:gd name="connsiteX5" fmla="*/ 0 w 1196842"/>
              <a:gd name="connsiteY5" fmla="*/ 473736 h 534067"/>
              <a:gd name="connsiteX6" fmla="*/ 56374 w 1196842"/>
              <a:gd name="connsiteY6" fmla="*/ 417362 h 534067"/>
              <a:gd name="connsiteX7" fmla="*/ 56374 w 1196842"/>
              <a:gd name="connsiteY7" fmla="*/ 210659 h 534067"/>
              <a:gd name="connsiteX8" fmla="*/ 359011 w 1196842"/>
              <a:gd name="connsiteY8" fmla="*/ 210659 h 534067"/>
              <a:gd name="connsiteX9" fmla="*/ 415385 w 1196842"/>
              <a:gd name="connsiteY9" fmla="*/ 267033 h 534067"/>
              <a:gd name="connsiteX10" fmla="*/ 359011 w 1196842"/>
              <a:gd name="connsiteY10" fmla="*/ 323406 h 534067"/>
              <a:gd name="connsiteX11" fmla="*/ 56374 w 1196842"/>
              <a:gd name="connsiteY11" fmla="*/ 323406 h 534067"/>
              <a:gd name="connsiteX12" fmla="*/ 0 w 1196842"/>
              <a:gd name="connsiteY12" fmla="*/ 267033 h 534067"/>
              <a:gd name="connsiteX13" fmla="*/ 56374 w 1196842"/>
              <a:gd name="connsiteY13" fmla="*/ 210659 h 534067"/>
              <a:gd name="connsiteX14" fmla="*/ 933706 w 1196842"/>
              <a:gd name="connsiteY14" fmla="*/ 15903 h 534067"/>
              <a:gd name="connsiteX15" fmla="*/ 990079 w 1196842"/>
              <a:gd name="connsiteY15" fmla="*/ 72277 h 534067"/>
              <a:gd name="connsiteX16" fmla="*/ 990079 w 1196842"/>
              <a:gd name="connsiteY16" fmla="*/ 374914 h 534067"/>
              <a:gd name="connsiteX17" fmla="*/ 933706 w 1196842"/>
              <a:gd name="connsiteY17" fmla="*/ 431288 h 534067"/>
              <a:gd name="connsiteX18" fmla="*/ 877332 w 1196842"/>
              <a:gd name="connsiteY18" fmla="*/ 374914 h 534067"/>
              <a:gd name="connsiteX19" fmla="*/ 877332 w 1196842"/>
              <a:gd name="connsiteY19" fmla="*/ 72277 h 534067"/>
              <a:gd name="connsiteX20" fmla="*/ 933706 w 1196842"/>
              <a:gd name="connsiteY20" fmla="*/ 15903 h 534067"/>
              <a:gd name="connsiteX21" fmla="*/ 88041 w 1196842"/>
              <a:gd name="connsiteY21" fmla="*/ 3956 h 534067"/>
              <a:gd name="connsiteX22" fmla="*/ 475022 w 1196842"/>
              <a:gd name="connsiteY22" fmla="*/ 3956 h 534067"/>
              <a:gd name="connsiteX23" fmla="*/ 534046 w 1196842"/>
              <a:gd name="connsiteY23" fmla="*/ 58767 h 534067"/>
              <a:gd name="connsiteX24" fmla="*/ 476228 w 1196842"/>
              <a:gd name="connsiteY24" fmla="*/ 116723 h 534067"/>
              <a:gd name="connsiteX25" fmla="*/ 43931 w 1196842"/>
              <a:gd name="connsiteY25" fmla="*/ 116723 h 534067"/>
              <a:gd name="connsiteX26" fmla="*/ 6171 w 1196842"/>
              <a:gd name="connsiteY26" fmla="*/ 103035 h 534067"/>
              <a:gd name="connsiteX27" fmla="*/ 5400 w 1196842"/>
              <a:gd name="connsiteY27" fmla="*/ 77143 h 534067"/>
              <a:gd name="connsiteX28" fmla="*/ 75125 w 1196842"/>
              <a:gd name="connsiteY28" fmla="*/ 9178 h 534067"/>
              <a:gd name="connsiteX29" fmla="*/ 88041 w 1196842"/>
              <a:gd name="connsiteY29" fmla="*/ 3956 h 534067"/>
              <a:gd name="connsiteX30" fmla="*/ 1110502 w 1196842"/>
              <a:gd name="connsiteY30" fmla="*/ 15 h 534067"/>
              <a:gd name="connsiteX31" fmla="*/ 1123655 w 1196842"/>
              <a:gd name="connsiteY31" fmla="*/ 5400 h 534067"/>
              <a:gd name="connsiteX32" fmla="*/ 1191620 w 1196842"/>
              <a:gd name="connsiteY32" fmla="*/ 75125 h 534067"/>
              <a:gd name="connsiteX33" fmla="*/ 1196842 w 1196842"/>
              <a:gd name="connsiteY33" fmla="*/ 88041 h 534067"/>
              <a:gd name="connsiteX34" fmla="*/ 1196842 w 1196842"/>
              <a:gd name="connsiteY34" fmla="*/ 475021 h 534067"/>
              <a:gd name="connsiteX35" fmla="*/ 1142031 w 1196842"/>
              <a:gd name="connsiteY35" fmla="*/ 534046 h 534067"/>
              <a:gd name="connsiteX36" fmla="*/ 1084075 w 1196842"/>
              <a:gd name="connsiteY36" fmla="*/ 476228 h 534067"/>
              <a:gd name="connsiteX37" fmla="*/ 1084075 w 1196842"/>
              <a:gd name="connsiteY37" fmla="*/ 43931 h 534067"/>
              <a:gd name="connsiteX38" fmla="*/ 1097763 w 1196842"/>
              <a:gd name="connsiteY38" fmla="*/ 6171 h 534067"/>
              <a:gd name="connsiteX39" fmla="*/ 1110502 w 1196842"/>
              <a:gd name="connsiteY39" fmla="*/ 15 h 534067"/>
              <a:gd name="connsiteX40" fmla="*/ 726924 w 1196842"/>
              <a:gd name="connsiteY40" fmla="*/ 0 h 534067"/>
              <a:gd name="connsiteX41" fmla="*/ 783297 w 1196842"/>
              <a:gd name="connsiteY41" fmla="*/ 56374 h 534067"/>
              <a:gd name="connsiteX42" fmla="*/ 783297 w 1196842"/>
              <a:gd name="connsiteY42" fmla="*/ 477692 h 534067"/>
              <a:gd name="connsiteX43" fmla="*/ 726924 w 1196842"/>
              <a:gd name="connsiteY43" fmla="*/ 534066 h 534067"/>
              <a:gd name="connsiteX44" fmla="*/ 670550 w 1196842"/>
              <a:gd name="connsiteY44" fmla="*/ 477692 h 534067"/>
              <a:gd name="connsiteX45" fmla="*/ 670550 w 1196842"/>
              <a:gd name="connsiteY45" fmla="*/ 56374 h 534067"/>
              <a:gd name="connsiteX46" fmla="*/ 726924 w 1196842"/>
              <a:gd name="connsiteY46" fmla="*/ 0 h 5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196842" h="534067">
                <a:moveTo>
                  <a:pt x="56374" y="417362"/>
                </a:moveTo>
                <a:lnTo>
                  <a:pt x="477692" y="417362"/>
                </a:lnTo>
                <a:cubicBezTo>
                  <a:pt x="508826" y="417362"/>
                  <a:pt x="534066" y="442602"/>
                  <a:pt x="534066" y="473736"/>
                </a:cubicBezTo>
                <a:cubicBezTo>
                  <a:pt x="534066" y="504870"/>
                  <a:pt x="508826" y="530109"/>
                  <a:pt x="477692" y="530109"/>
                </a:cubicBezTo>
                <a:lnTo>
                  <a:pt x="56374" y="530109"/>
                </a:lnTo>
                <a:cubicBezTo>
                  <a:pt x="25240" y="530109"/>
                  <a:pt x="0" y="504870"/>
                  <a:pt x="0" y="473736"/>
                </a:cubicBezTo>
                <a:cubicBezTo>
                  <a:pt x="0" y="442602"/>
                  <a:pt x="25240" y="417362"/>
                  <a:pt x="56374" y="417362"/>
                </a:cubicBezTo>
                <a:close/>
                <a:moveTo>
                  <a:pt x="56374" y="210659"/>
                </a:moveTo>
                <a:lnTo>
                  <a:pt x="359011" y="210659"/>
                </a:lnTo>
                <a:cubicBezTo>
                  <a:pt x="390145" y="210659"/>
                  <a:pt x="415385" y="235899"/>
                  <a:pt x="415385" y="267033"/>
                </a:cubicBezTo>
                <a:cubicBezTo>
                  <a:pt x="415385" y="298167"/>
                  <a:pt x="390145" y="323406"/>
                  <a:pt x="359011" y="323406"/>
                </a:cubicBezTo>
                <a:lnTo>
                  <a:pt x="56374" y="323406"/>
                </a:lnTo>
                <a:cubicBezTo>
                  <a:pt x="25240" y="323406"/>
                  <a:pt x="0" y="298167"/>
                  <a:pt x="0" y="267033"/>
                </a:cubicBezTo>
                <a:cubicBezTo>
                  <a:pt x="0" y="235899"/>
                  <a:pt x="25240" y="210659"/>
                  <a:pt x="56374" y="210659"/>
                </a:cubicBezTo>
                <a:close/>
                <a:moveTo>
                  <a:pt x="933706" y="15903"/>
                </a:moveTo>
                <a:cubicBezTo>
                  <a:pt x="964840" y="15903"/>
                  <a:pt x="990079" y="41143"/>
                  <a:pt x="990079" y="72277"/>
                </a:cubicBezTo>
                <a:lnTo>
                  <a:pt x="990079" y="374914"/>
                </a:lnTo>
                <a:cubicBezTo>
                  <a:pt x="990079" y="406048"/>
                  <a:pt x="964840" y="431288"/>
                  <a:pt x="933706" y="431288"/>
                </a:cubicBezTo>
                <a:cubicBezTo>
                  <a:pt x="902572" y="431288"/>
                  <a:pt x="877332" y="406048"/>
                  <a:pt x="877332" y="374914"/>
                </a:cubicBezTo>
                <a:lnTo>
                  <a:pt x="877332" y="72277"/>
                </a:lnTo>
                <a:cubicBezTo>
                  <a:pt x="877332" y="41143"/>
                  <a:pt x="902572" y="15903"/>
                  <a:pt x="933706" y="15903"/>
                </a:cubicBezTo>
                <a:close/>
                <a:moveTo>
                  <a:pt x="88041" y="3956"/>
                </a:moveTo>
                <a:lnTo>
                  <a:pt x="475022" y="3956"/>
                </a:lnTo>
                <a:cubicBezTo>
                  <a:pt x="506551" y="3956"/>
                  <a:pt x="533195" y="28048"/>
                  <a:pt x="534046" y="58767"/>
                </a:cubicBezTo>
                <a:cubicBezTo>
                  <a:pt x="534956" y="90613"/>
                  <a:pt x="508707" y="116723"/>
                  <a:pt x="476228" y="116723"/>
                </a:cubicBezTo>
                <a:lnTo>
                  <a:pt x="43931" y="116723"/>
                </a:lnTo>
                <a:cubicBezTo>
                  <a:pt x="29492" y="116723"/>
                  <a:pt x="16299" y="111560"/>
                  <a:pt x="6171" y="103035"/>
                </a:cubicBezTo>
                <a:cubicBezTo>
                  <a:pt x="-1781" y="96349"/>
                  <a:pt x="-2038" y="84382"/>
                  <a:pt x="5400" y="77143"/>
                </a:cubicBezTo>
                <a:lnTo>
                  <a:pt x="75125" y="9178"/>
                </a:lnTo>
                <a:cubicBezTo>
                  <a:pt x="78547" y="5835"/>
                  <a:pt x="83195" y="3956"/>
                  <a:pt x="88041" y="3956"/>
                </a:cubicBezTo>
                <a:close/>
                <a:moveTo>
                  <a:pt x="1110502" y="15"/>
                </a:moveTo>
                <a:cubicBezTo>
                  <a:pt x="1115234" y="-114"/>
                  <a:pt x="1120036" y="1681"/>
                  <a:pt x="1123655" y="5400"/>
                </a:cubicBezTo>
                <a:lnTo>
                  <a:pt x="1191620" y="75125"/>
                </a:lnTo>
                <a:cubicBezTo>
                  <a:pt x="1194963" y="78547"/>
                  <a:pt x="1196842" y="83195"/>
                  <a:pt x="1196842" y="88041"/>
                </a:cubicBezTo>
                <a:lnTo>
                  <a:pt x="1196842" y="475021"/>
                </a:lnTo>
                <a:cubicBezTo>
                  <a:pt x="1196842" y="506531"/>
                  <a:pt x="1172769" y="533175"/>
                  <a:pt x="1142031" y="534046"/>
                </a:cubicBezTo>
                <a:cubicBezTo>
                  <a:pt x="1110185" y="534936"/>
                  <a:pt x="1084075" y="508707"/>
                  <a:pt x="1084075" y="476228"/>
                </a:cubicBezTo>
                <a:lnTo>
                  <a:pt x="1084075" y="43931"/>
                </a:lnTo>
                <a:cubicBezTo>
                  <a:pt x="1084075" y="29492"/>
                  <a:pt x="1089238" y="16299"/>
                  <a:pt x="1097763" y="6171"/>
                </a:cubicBezTo>
                <a:cubicBezTo>
                  <a:pt x="1101106" y="2195"/>
                  <a:pt x="1105769" y="143"/>
                  <a:pt x="1110502" y="15"/>
                </a:cubicBezTo>
                <a:close/>
                <a:moveTo>
                  <a:pt x="726924" y="0"/>
                </a:moveTo>
                <a:cubicBezTo>
                  <a:pt x="758058" y="0"/>
                  <a:pt x="783297" y="25240"/>
                  <a:pt x="783297" y="56374"/>
                </a:cubicBezTo>
                <a:lnTo>
                  <a:pt x="783297" y="477692"/>
                </a:lnTo>
                <a:cubicBezTo>
                  <a:pt x="783297" y="508826"/>
                  <a:pt x="758058" y="534066"/>
                  <a:pt x="726924" y="534066"/>
                </a:cubicBezTo>
                <a:cubicBezTo>
                  <a:pt x="695790" y="534066"/>
                  <a:pt x="670550" y="508826"/>
                  <a:pt x="670550" y="477692"/>
                </a:cubicBezTo>
                <a:lnTo>
                  <a:pt x="670550" y="56374"/>
                </a:lnTo>
                <a:cubicBezTo>
                  <a:pt x="670550" y="25240"/>
                  <a:pt x="695790" y="0"/>
                  <a:pt x="726924" y="0"/>
                </a:cubicBezTo>
                <a:close/>
              </a:path>
            </a:pathLst>
          </a:custGeom>
          <a:solidFill>
            <a:schemeClr val="tx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CF4B4E7-8CDE-1549-439C-89FD9A5AAA2F}"/>
              </a:ext>
            </a:extLst>
          </p:cNvPr>
          <p:cNvSpPr/>
          <p:nvPr userDrawn="1"/>
        </p:nvSpPr>
        <p:spPr>
          <a:xfrm>
            <a:off x="6400799" y="1209994"/>
            <a:ext cx="102054" cy="413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E230867-B603-885A-CC2C-ED19B574B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8EE41-F3C3-4549-815B-EEB06615FDD3}" type="datetime3">
              <a:t>10 September 2026</a:t>
            </a:fld>
            <a:endParaRPr lang="en-B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489DC7F-33FD-6312-A27B-F5DF65EF0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54E72F9-ADBA-EBDF-C730-88323499E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41752993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8F76E05-E3EF-82F9-9EA7-A0E2DB6A7130}"/>
              </a:ext>
            </a:extLst>
          </p:cNvPr>
          <p:cNvSpPr/>
          <p:nvPr userDrawn="1"/>
        </p:nvSpPr>
        <p:spPr>
          <a:xfrm>
            <a:off x="6096001" y="2476500"/>
            <a:ext cx="6096000" cy="4381500"/>
          </a:xfrm>
          <a:prstGeom prst="rect">
            <a:avLst/>
          </a:prstGeom>
          <a:gradFill>
            <a:gsLst>
              <a:gs pos="41000">
                <a:schemeClr val="accent1">
                  <a:alpha val="41000"/>
                </a:schemeClr>
              </a:gs>
              <a:gs pos="0">
                <a:schemeClr val="accent1">
                  <a:alpha val="0"/>
                </a:schemeClr>
              </a:gs>
              <a:gs pos="98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DB81DB45-06BA-0A95-5117-108588B7ED4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9875" y="620712"/>
            <a:ext cx="7488238" cy="5473701"/>
          </a:xfrm>
          <a:solidFill>
            <a:schemeClr val="accent6"/>
          </a:solidFill>
        </p:spPr>
        <p:txBody>
          <a:bodyPr lIns="360000" tIns="360000" rIns="360000" bIns="360000">
            <a:normAutofit/>
          </a:bodyPr>
          <a:lstStyle>
            <a:lvl1pPr>
              <a:defRPr sz="1400">
                <a:solidFill>
                  <a:schemeClr val="bg1">
                    <a:alpha val="30000"/>
                  </a:schemeClr>
                </a:solidFill>
              </a:defRPr>
            </a:lvl1pPr>
          </a:lstStyle>
          <a:p>
            <a:r>
              <a:rPr lang="en-US"/>
              <a:t>I’m a picture placeholder, to add an image </a:t>
            </a:r>
            <a:br>
              <a:rPr lang="en-US"/>
            </a:br>
            <a:r>
              <a:rPr lang="en-US"/>
              <a:t>click the icon or drag and drop a file.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CD6231B-1DA6-C1F9-3190-69B3B261E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71500"/>
            <a:ext cx="2778267" cy="15096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A32CCACC-41E5-59F0-1BE9-55CB7F1A13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3888" y="2873829"/>
            <a:ext cx="2435477" cy="1862946"/>
          </a:xfrm>
        </p:spPr>
        <p:txBody>
          <a:bodyPr>
            <a:spAutoFit/>
          </a:bodyPr>
          <a:lstStyle/>
          <a:p>
            <a:pPr lvl="0"/>
            <a:r>
              <a:rPr lang="en-GB" err="1"/>
              <a:t>Bulletpoint</a:t>
            </a:r>
            <a:r>
              <a:rPr lang="en-GB"/>
              <a:t> 1</a:t>
            </a:r>
          </a:p>
          <a:p>
            <a:pPr lvl="0"/>
            <a:r>
              <a:rPr lang="en-GB" err="1"/>
              <a:t>Bulletpoint</a:t>
            </a:r>
            <a:r>
              <a:rPr lang="en-GB"/>
              <a:t> 2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3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4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5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9A153B-F517-3EA1-A923-B379EF0B7BB5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14C053E0-5107-1E41-81CB-A41F27A98EC5}" type="datetime3">
              <a:t>10 September 2026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B7199E-3EF6-1EE8-1837-F6BB37594D2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455C79-5F95-46CF-C31C-41024F1C981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8552366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(Dar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174FE33-BCC9-B208-08BF-C25FDABE954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C1A71D02-852C-089D-17FF-603F0D5C970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9875" y="620712"/>
            <a:ext cx="7488238" cy="5473701"/>
          </a:xfrm>
          <a:solidFill>
            <a:schemeClr val="accent6"/>
          </a:solidFill>
        </p:spPr>
        <p:txBody>
          <a:bodyPr lIns="360000" tIns="360000" rIns="360000" bIns="360000">
            <a:normAutofit/>
          </a:bodyPr>
          <a:lstStyle>
            <a:lvl1pPr marL="52387" indent="0">
              <a:buNone/>
              <a:defRPr sz="1400">
                <a:solidFill>
                  <a:schemeClr val="bg1">
                    <a:alpha val="30000"/>
                  </a:schemeClr>
                </a:solidFill>
              </a:defRPr>
            </a:lvl1pPr>
          </a:lstStyle>
          <a:p>
            <a:r>
              <a:rPr lang="en-US"/>
              <a:t>I’m a picture placeholder, to add an image </a:t>
            </a:r>
            <a:br>
              <a:rPr lang="en-US"/>
            </a:br>
            <a:r>
              <a:rPr lang="en-US"/>
              <a:t>click the icon or drag and drop a file.</a:t>
            </a: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B74BD4F4-0CBF-8E1A-4714-33FFE0B4C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571500"/>
            <a:ext cx="2778267" cy="15096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19" name="Freihandform: Form 15">
            <a:extLst>
              <a:ext uri="{FF2B5EF4-FFF2-40B4-BE49-F238E27FC236}">
                <a16:creationId xmlns:a16="http://schemas.microsoft.com/office/drawing/2014/main" id="{0CD1A293-2249-0B7B-1374-89D1ACF5D38C}"/>
              </a:ext>
            </a:extLst>
          </p:cNvPr>
          <p:cNvSpPr/>
          <p:nvPr userDrawn="1"/>
        </p:nvSpPr>
        <p:spPr>
          <a:xfrm>
            <a:off x="623888" y="6403436"/>
            <a:ext cx="229014" cy="102193"/>
          </a:xfrm>
          <a:custGeom>
            <a:avLst/>
            <a:gdLst>
              <a:gd name="connsiteX0" fmla="*/ 56374 w 1196842"/>
              <a:gd name="connsiteY0" fmla="*/ 417362 h 534067"/>
              <a:gd name="connsiteX1" fmla="*/ 477692 w 1196842"/>
              <a:gd name="connsiteY1" fmla="*/ 417362 h 534067"/>
              <a:gd name="connsiteX2" fmla="*/ 534066 w 1196842"/>
              <a:gd name="connsiteY2" fmla="*/ 473736 h 534067"/>
              <a:gd name="connsiteX3" fmla="*/ 477692 w 1196842"/>
              <a:gd name="connsiteY3" fmla="*/ 530109 h 534067"/>
              <a:gd name="connsiteX4" fmla="*/ 56374 w 1196842"/>
              <a:gd name="connsiteY4" fmla="*/ 530109 h 534067"/>
              <a:gd name="connsiteX5" fmla="*/ 0 w 1196842"/>
              <a:gd name="connsiteY5" fmla="*/ 473736 h 534067"/>
              <a:gd name="connsiteX6" fmla="*/ 56374 w 1196842"/>
              <a:gd name="connsiteY6" fmla="*/ 417362 h 534067"/>
              <a:gd name="connsiteX7" fmla="*/ 56374 w 1196842"/>
              <a:gd name="connsiteY7" fmla="*/ 210659 h 534067"/>
              <a:gd name="connsiteX8" fmla="*/ 359011 w 1196842"/>
              <a:gd name="connsiteY8" fmla="*/ 210659 h 534067"/>
              <a:gd name="connsiteX9" fmla="*/ 415385 w 1196842"/>
              <a:gd name="connsiteY9" fmla="*/ 267033 h 534067"/>
              <a:gd name="connsiteX10" fmla="*/ 359011 w 1196842"/>
              <a:gd name="connsiteY10" fmla="*/ 323406 h 534067"/>
              <a:gd name="connsiteX11" fmla="*/ 56374 w 1196842"/>
              <a:gd name="connsiteY11" fmla="*/ 323406 h 534067"/>
              <a:gd name="connsiteX12" fmla="*/ 0 w 1196842"/>
              <a:gd name="connsiteY12" fmla="*/ 267033 h 534067"/>
              <a:gd name="connsiteX13" fmla="*/ 56374 w 1196842"/>
              <a:gd name="connsiteY13" fmla="*/ 210659 h 534067"/>
              <a:gd name="connsiteX14" fmla="*/ 933706 w 1196842"/>
              <a:gd name="connsiteY14" fmla="*/ 15903 h 534067"/>
              <a:gd name="connsiteX15" fmla="*/ 990079 w 1196842"/>
              <a:gd name="connsiteY15" fmla="*/ 72277 h 534067"/>
              <a:gd name="connsiteX16" fmla="*/ 990079 w 1196842"/>
              <a:gd name="connsiteY16" fmla="*/ 374914 h 534067"/>
              <a:gd name="connsiteX17" fmla="*/ 933706 w 1196842"/>
              <a:gd name="connsiteY17" fmla="*/ 431288 h 534067"/>
              <a:gd name="connsiteX18" fmla="*/ 877332 w 1196842"/>
              <a:gd name="connsiteY18" fmla="*/ 374914 h 534067"/>
              <a:gd name="connsiteX19" fmla="*/ 877332 w 1196842"/>
              <a:gd name="connsiteY19" fmla="*/ 72277 h 534067"/>
              <a:gd name="connsiteX20" fmla="*/ 933706 w 1196842"/>
              <a:gd name="connsiteY20" fmla="*/ 15903 h 534067"/>
              <a:gd name="connsiteX21" fmla="*/ 88041 w 1196842"/>
              <a:gd name="connsiteY21" fmla="*/ 3956 h 534067"/>
              <a:gd name="connsiteX22" fmla="*/ 475022 w 1196842"/>
              <a:gd name="connsiteY22" fmla="*/ 3956 h 534067"/>
              <a:gd name="connsiteX23" fmla="*/ 534046 w 1196842"/>
              <a:gd name="connsiteY23" fmla="*/ 58767 h 534067"/>
              <a:gd name="connsiteX24" fmla="*/ 476228 w 1196842"/>
              <a:gd name="connsiteY24" fmla="*/ 116723 h 534067"/>
              <a:gd name="connsiteX25" fmla="*/ 43931 w 1196842"/>
              <a:gd name="connsiteY25" fmla="*/ 116723 h 534067"/>
              <a:gd name="connsiteX26" fmla="*/ 6171 w 1196842"/>
              <a:gd name="connsiteY26" fmla="*/ 103035 h 534067"/>
              <a:gd name="connsiteX27" fmla="*/ 5400 w 1196842"/>
              <a:gd name="connsiteY27" fmla="*/ 77143 h 534067"/>
              <a:gd name="connsiteX28" fmla="*/ 75125 w 1196842"/>
              <a:gd name="connsiteY28" fmla="*/ 9178 h 534067"/>
              <a:gd name="connsiteX29" fmla="*/ 88041 w 1196842"/>
              <a:gd name="connsiteY29" fmla="*/ 3956 h 534067"/>
              <a:gd name="connsiteX30" fmla="*/ 1110502 w 1196842"/>
              <a:gd name="connsiteY30" fmla="*/ 15 h 534067"/>
              <a:gd name="connsiteX31" fmla="*/ 1123655 w 1196842"/>
              <a:gd name="connsiteY31" fmla="*/ 5400 h 534067"/>
              <a:gd name="connsiteX32" fmla="*/ 1191620 w 1196842"/>
              <a:gd name="connsiteY32" fmla="*/ 75125 h 534067"/>
              <a:gd name="connsiteX33" fmla="*/ 1196842 w 1196842"/>
              <a:gd name="connsiteY33" fmla="*/ 88041 h 534067"/>
              <a:gd name="connsiteX34" fmla="*/ 1196842 w 1196842"/>
              <a:gd name="connsiteY34" fmla="*/ 475021 h 534067"/>
              <a:gd name="connsiteX35" fmla="*/ 1142031 w 1196842"/>
              <a:gd name="connsiteY35" fmla="*/ 534046 h 534067"/>
              <a:gd name="connsiteX36" fmla="*/ 1084075 w 1196842"/>
              <a:gd name="connsiteY36" fmla="*/ 476228 h 534067"/>
              <a:gd name="connsiteX37" fmla="*/ 1084075 w 1196842"/>
              <a:gd name="connsiteY37" fmla="*/ 43931 h 534067"/>
              <a:gd name="connsiteX38" fmla="*/ 1097763 w 1196842"/>
              <a:gd name="connsiteY38" fmla="*/ 6171 h 534067"/>
              <a:gd name="connsiteX39" fmla="*/ 1110502 w 1196842"/>
              <a:gd name="connsiteY39" fmla="*/ 15 h 534067"/>
              <a:gd name="connsiteX40" fmla="*/ 726924 w 1196842"/>
              <a:gd name="connsiteY40" fmla="*/ 0 h 534067"/>
              <a:gd name="connsiteX41" fmla="*/ 783297 w 1196842"/>
              <a:gd name="connsiteY41" fmla="*/ 56374 h 534067"/>
              <a:gd name="connsiteX42" fmla="*/ 783297 w 1196842"/>
              <a:gd name="connsiteY42" fmla="*/ 477692 h 534067"/>
              <a:gd name="connsiteX43" fmla="*/ 726924 w 1196842"/>
              <a:gd name="connsiteY43" fmla="*/ 534066 h 534067"/>
              <a:gd name="connsiteX44" fmla="*/ 670550 w 1196842"/>
              <a:gd name="connsiteY44" fmla="*/ 477692 h 534067"/>
              <a:gd name="connsiteX45" fmla="*/ 670550 w 1196842"/>
              <a:gd name="connsiteY45" fmla="*/ 56374 h 534067"/>
              <a:gd name="connsiteX46" fmla="*/ 726924 w 1196842"/>
              <a:gd name="connsiteY46" fmla="*/ 0 h 5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196842" h="534067">
                <a:moveTo>
                  <a:pt x="56374" y="417362"/>
                </a:moveTo>
                <a:lnTo>
                  <a:pt x="477692" y="417362"/>
                </a:lnTo>
                <a:cubicBezTo>
                  <a:pt x="508826" y="417362"/>
                  <a:pt x="534066" y="442602"/>
                  <a:pt x="534066" y="473736"/>
                </a:cubicBezTo>
                <a:cubicBezTo>
                  <a:pt x="534066" y="504870"/>
                  <a:pt x="508826" y="530109"/>
                  <a:pt x="477692" y="530109"/>
                </a:cubicBezTo>
                <a:lnTo>
                  <a:pt x="56374" y="530109"/>
                </a:lnTo>
                <a:cubicBezTo>
                  <a:pt x="25240" y="530109"/>
                  <a:pt x="0" y="504870"/>
                  <a:pt x="0" y="473736"/>
                </a:cubicBezTo>
                <a:cubicBezTo>
                  <a:pt x="0" y="442602"/>
                  <a:pt x="25240" y="417362"/>
                  <a:pt x="56374" y="417362"/>
                </a:cubicBezTo>
                <a:close/>
                <a:moveTo>
                  <a:pt x="56374" y="210659"/>
                </a:moveTo>
                <a:lnTo>
                  <a:pt x="359011" y="210659"/>
                </a:lnTo>
                <a:cubicBezTo>
                  <a:pt x="390145" y="210659"/>
                  <a:pt x="415385" y="235899"/>
                  <a:pt x="415385" y="267033"/>
                </a:cubicBezTo>
                <a:cubicBezTo>
                  <a:pt x="415385" y="298167"/>
                  <a:pt x="390145" y="323406"/>
                  <a:pt x="359011" y="323406"/>
                </a:cubicBezTo>
                <a:lnTo>
                  <a:pt x="56374" y="323406"/>
                </a:lnTo>
                <a:cubicBezTo>
                  <a:pt x="25240" y="323406"/>
                  <a:pt x="0" y="298167"/>
                  <a:pt x="0" y="267033"/>
                </a:cubicBezTo>
                <a:cubicBezTo>
                  <a:pt x="0" y="235899"/>
                  <a:pt x="25240" y="210659"/>
                  <a:pt x="56374" y="210659"/>
                </a:cubicBezTo>
                <a:close/>
                <a:moveTo>
                  <a:pt x="933706" y="15903"/>
                </a:moveTo>
                <a:cubicBezTo>
                  <a:pt x="964840" y="15903"/>
                  <a:pt x="990079" y="41143"/>
                  <a:pt x="990079" y="72277"/>
                </a:cubicBezTo>
                <a:lnTo>
                  <a:pt x="990079" y="374914"/>
                </a:lnTo>
                <a:cubicBezTo>
                  <a:pt x="990079" y="406048"/>
                  <a:pt x="964840" y="431288"/>
                  <a:pt x="933706" y="431288"/>
                </a:cubicBezTo>
                <a:cubicBezTo>
                  <a:pt x="902572" y="431288"/>
                  <a:pt x="877332" y="406048"/>
                  <a:pt x="877332" y="374914"/>
                </a:cubicBezTo>
                <a:lnTo>
                  <a:pt x="877332" y="72277"/>
                </a:lnTo>
                <a:cubicBezTo>
                  <a:pt x="877332" y="41143"/>
                  <a:pt x="902572" y="15903"/>
                  <a:pt x="933706" y="15903"/>
                </a:cubicBezTo>
                <a:close/>
                <a:moveTo>
                  <a:pt x="88041" y="3956"/>
                </a:moveTo>
                <a:lnTo>
                  <a:pt x="475022" y="3956"/>
                </a:lnTo>
                <a:cubicBezTo>
                  <a:pt x="506551" y="3956"/>
                  <a:pt x="533195" y="28048"/>
                  <a:pt x="534046" y="58767"/>
                </a:cubicBezTo>
                <a:cubicBezTo>
                  <a:pt x="534956" y="90613"/>
                  <a:pt x="508707" y="116723"/>
                  <a:pt x="476228" y="116723"/>
                </a:cubicBezTo>
                <a:lnTo>
                  <a:pt x="43931" y="116723"/>
                </a:lnTo>
                <a:cubicBezTo>
                  <a:pt x="29492" y="116723"/>
                  <a:pt x="16299" y="111560"/>
                  <a:pt x="6171" y="103035"/>
                </a:cubicBezTo>
                <a:cubicBezTo>
                  <a:pt x="-1781" y="96349"/>
                  <a:pt x="-2038" y="84382"/>
                  <a:pt x="5400" y="77143"/>
                </a:cubicBezTo>
                <a:lnTo>
                  <a:pt x="75125" y="9178"/>
                </a:lnTo>
                <a:cubicBezTo>
                  <a:pt x="78547" y="5835"/>
                  <a:pt x="83195" y="3956"/>
                  <a:pt x="88041" y="3956"/>
                </a:cubicBezTo>
                <a:close/>
                <a:moveTo>
                  <a:pt x="1110502" y="15"/>
                </a:moveTo>
                <a:cubicBezTo>
                  <a:pt x="1115234" y="-114"/>
                  <a:pt x="1120036" y="1681"/>
                  <a:pt x="1123655" y="5400"/>
                </a:cubicBezTo>
                <a:lnTo>
                  <a:pt x="1191620" y="75125"/>
                </a:lnTo>
                <a:cubicBezTo>
                  <a:pt x="1194963" y="78547"/>
                  <a:pt x="1196842" y="83195"/>
                  <a:pt x="1196842" y="88041"/>
                </a:cubicBezTo>
                <a:lnTo>
                  <a:pt x="1196842" y="475021"/>
                </a:lnTo>
                <a:cubicBezTo>
                  <a:pt x="1196842" y="506531"/>
                  <a:pt x="1172769" y="533175"/>
                  <a:pt x="1142031" y="534046"/>
                </a:cubicBezTo>
                <a:cubicBezTo>
                  <a:pt x="1110185" y="534936"/>
                  <a:pt x="1084075" y="508707"/>
                  <a:pt x="1084075" y="476228"/>
                </a:cubicBezTo>
                <a:lnTo>
                  <a:pt x="1084075" y="43931"/>
                </a:lnTo>
                <a:cubicBezTo>
                  <a:pt x="1084075" y="29492"/>
                  <a:pt x="1089238" y="16299"/>
                  <a:pt x="1097763" y="6171"/>
                </a:cubicBezTo>
                <a:cubicBezTo>
                  <a:pt x="1101106" y="2195"/>
                  <a:pt x="1105769" y="143"/>
                  <a:pt x="1110502" y="15"/>
                </a:cubicBezTo>
                <a:close/>
                <a:moveTo>
                  <a:pt x="726924" y="0"/>
                </a:moveTo>
                <a:cubicBezTo>
                  <a:pt x="758058" y="0"/>
                  <a:pt x="783297" y="25240"/>
                  <a:pt x="783297" y="56374"/>
                </a:cubicBezTo>
                <a:lnTo>
                  <a:pt x="783297" y="477692"/>
                </a:lnTo>
                <a:cubicBezTo>
                  <a:pt x="783297" y="508826"/>
                  <a:pt x="758058" y="534066"/>
                  <a:pt x="726924" y="534066"/>
                </a:cubicBezTo>
                <a:cubicBezTo>
                  <a:pt x="695790" y="534066"/>
                  <a:pt x="670550" y="508826"/>
                  <a:pt x="670550" y="477692"/>
                </a:cubicBezTo>
                <a:lnTo>
                  <a:pt x="670550" y="56374"/>
                </a:lnTo>
                <a:cubicBezTo>
                  <a:pt x="670550" y="25240"/>
                  <a:pt x="695790" y="0"/>
                  <a:pt x="726924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187D7D8-1B71-E3CF-E191-32E2A5AEFBB4}"/>
              </a:ext>
            </a:extLst>
          </p:cNvPr>
          <p:cNvSpPr/>
          <p:nvPr userDrawn="1"/>
        </p:nvSpPr>
        <p:spPr>
          <a:xfrm>
            <a:off x="0" y="620714"/>
            <a:ext cx="102054" cy="413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8D50D5-4826-F0E9-5DC9-362DEFB6935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6FECB3-25F3-5640-8ED5-3774C565262C}" type="datetime3">
              <a:t>10 September 2026</a:t>
            </a:fld>
            <a:endParaRPr lang="en-B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5A58AC4-3D2D-2958-B4BC-17D58C54616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339173-7B02-98E3-7DB0-098731CA9C3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219C56F-0CD6-99E0-CB59-E1387A4B63F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3888" y="2873829"/>
            <a:ext cx="2435477" cy="1862946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err="1"/>
              <a:t>Bulletpoint</a:t>
            </a:r>
            <a:r>
              <a:rPr lang="en-GB"/>
              <a:t> 1</a:t>
            </a:r>
          </a:p>
          <a:p>
            <a:pPr lvl="0"/>
            <a:r>
              <a:rPr lang="en-GB" err="1"/>
              <a:t>Bulletpoint</a:t>
            </a:r>
            <a:r>
              <a:rPr lang="en-GB"/>
              <a:t> 2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3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4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183507274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871CCFA-6E1C-924C-BB2D-A3540DF9CE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85147" y="3121224"/>
            <a:ext cx="9621707" cy="615553"/>
          </a:xfrm>
        </p:spPr>
        <p:txBody>
          <a:bodyPr anchor="ctr">
            <a:spAutoFit/>
          </a:bodyPr>
          <a:lstStyle>
            <a:lvl1pPr marL="52387" indent="0" algn="ctr">
              <a:lnSpc>
                <a:spcPct val="100000"/>
              </a:lnSpc>
              <a:buNone/>
              <a:defRPr sz="4000">
                <a:solidFill>
                  <a:schemeClr val="bg1"/>
                </a:solidFill>
                <a:latin typeface="+mj-lt"/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reihandform: Form 15">
            <a:extLst>
              <a:ext uri="{FF2B5EF4-FFF2-40B4-BE49-F238E27FC236}">
                <a16:creationId xmlns:a16="http://schemas.microsoft.com/office/drawing/2014/main" id="{62B51CD7-CCF6-1605-8EA6-8D6FDD31464C}"/>
              </a:ext>
            </a:extLst>
          </p:cNvPr>
          <p:cNvSpPr/>
          <p:nvPr userDrawn="1"/>
        </p:nvSpPr>
        <p:spPr>
          <a:xfrm>
            <a:off x="623888" y="6403436"/>
            <a:ext cx="229014" cy="102193"/>
          </a:xfrm>
          <a:custGeom>
            <a:avLst/>
            <a:gdLst>
              <a:gd name="connsiteX0" fmla="*/ 56374 w 1196842"/>
              <a:gd name="connsiteY0" fmla="*/ 417362 h 534067"/>
              <a:gd name="connsiteX1" fmla="*/ 477692 w 1196842"/>
              <a:gd name="connsiteY1" fmla="*/ 417362 h 534067"/>
              <a:gd name="connsiteX2" fmla="*/ 534066 w 1196842"/>
              <a:gd name="connsiteY2" fmla="*/ 473736 h 534067"/>
              <a:gd name="connsiteX3" fmla="*/ 477692 w 1196842"/>
              <a:gd name="connsiteY3" fmla="*/ 530109 h 534067"/>
              <a:gd name="connsiteX4" fmla="*/ 56374 w 1196842"/>
              <a:gd name="connsiteY4" fmla="*/ 530109 h 534067"/>
              <a:gd name="connsiteX5" fmla="*/ 0 w 1196842"/>
              <a:gd name="connsiteY5" fmla="*/ 473736 h 534067"/>
              <a:gd name="connsiteX6" fmla="*/ 56374 w 1196842"/>
              <a:gd name="connsiteY6" fmla="*/ 417362 h 534067"/>
              <a:gd name="connsiteX7" fmla="*/ 56374 w 1196842"/>
              <a:gd name="connsiteY7" fmla="*/ 210659 h 534067"/>
              <a:gd name="connsiteX8" fmla="*/ 359011 w 1196842"/>
              <a:gd name="connsiteY8" fmla="*/ 210659 h 534067"/>
              <a:gd name="connsiteX9" fmla="*/ 415385 w 1196842"/>
              <a:gd name="connsiteY9" fmla="*/ 267033 h 534067"/>
              <a:gd name="connsiteX10" fmla="*/ 359011 w 1196842"/>
              <a:gd name="connsiteY10" fmla="*/ 323406 h 534067"/>
              <a:gd name="connsiteX11" fmla="*/ 56374 w 1196842"/>
              <a:gd name="connsiteY11" fmla="*/ 323406 h 534067"/>
              <a:gd name="connsiteX12" fmla="*/ 0 w 1196842"/>
              <a:gd name="connsiteY12" fmla="*/ 267033 h 534067"/>
              <a:gd name="connsiteX13" fmla="*/ 56374 w 1196842"/>
              <a:gd name="connsiteY13" fmla="*/ 210659 h 534067"/>
              <a:gd name="connsiteX14" fmla="*/ 933706 w 1196842"/>
              <a:gd name="connsiteY14" fmla="*/ 15903 h 534067"/>
              <a:gd name="connsiteX15" fmla="*/ 990079 w 1196842"/>
              <a:gd name="connsiteY15" fmla="*/ 72277 h 534067"/>
              <a:gd name="connsiteX16" fmla="*/ 990079 w 1196842"/>
              <a:gd name="connsiteY16" fmla="*/ 374914 h 534067"/>
              <a:gd name="connsiteX17" fmla="*/ 933706 w 1196842"/>
              <a:gd name="connsiteY17" fmla="*/ 431288 h 534067"/>
              <a:gd name="connsiteX18" fmla="*/ 877332 w 1196842"/>
              <a:gd name="connsiteY18" fmla="*/ 374914 h 534067"/>
              <a:gd name="connsiteX19" fmla="*/ 877332 w 1196842"/>
              <a:gd name="connsiteY19" fmla="*/ 72277 h 534067"/>
              <a:gd name="connsiteX20" fmla="*/ 933706 w 1196842"/>
              <a:gd name="connsiteY20" fmla="*/ 15903 h 534067"/>
              <a:gd name="connsiteX21" fmla="*/ 88041 w 1196842"/>
              <a:gd name="connsiteY21" fmla="*/ 3956 h 534067"/>
              <a:gd name="connsiteX22" fmla="*/ 475022 w 1196842"/>
              <a:gd name="connsiteY22" fmla="*/ 3956 h 534067"/>
              <a:gd name="connsiteX23" fmla="*/ 534046 w 1196842"/>
              <a:gd name="connsiteY23" fmla="*/ 58767 h 534067"/>
              <a:gd name="connsiteX24" fmla="*/ 476228 w 1196842"/>
              <a:gd name="connsiteY24" fmla="*/ 116723 h 534067"/>
              <a:gd name="connsiteX25" fmla="*/ 43931 w 1196842"/>
              <a:gd name="connsiteY25" fmla="*/ 116723 h 534067"/>
              <a:gd name="connsiteX26" fmla="*/ 6171 w 1196842"/>
              <a:gd name="connsiteY26" fmla="*/ 103035 h 534067"/>
              <a:gd name="connsiteX27" fmla="*/ 5400 w 1196842"/>
              <a:gd name="connsiteY27" fmla="*/ 77143 h 534067"/>
              <a:gd name="connsiteX28" fmla="*/ 75125 w 1196842"/>
              <a:gd name="connsiteY28" fmla="*/ 9178 h 534067"/>
              <a:gd name="connsiteX29" fmla="*/ 88041 w 1196842"/>
              <a:gd name="connsiteY29" fmla="*/ 3956 h 534067"/>
              <a:gd name="connsiteX30" fmla="*/ 1110502 w 1196842"/>
              <a:gd name="connsiteY30" fmla="*/ 15 h 534067"/>
              <a:gd name="connsiteX31" fmla="*/ 1123655 w 1196842"/>
              <a:gd name="connsiteY31" fmla="*/ 5400 h 534067"/>
              <a:gd name="connsiteX32" fmla="*/ 1191620 w 1196842"/>
              <a:gd name="connsiteY32" fmla="*/ 75125 h 534067"/>
              <a:gd name="connsiteX33" fmla="*/ 1196842 w 1196842"/>
              <a:gd name="connsiteY33" fmla="*/ 88041 h 534067"/>
              <a:gd name="connsiteX34" fmla="*/ 1196842 w 1196842"/>
              <a:gd name="connsiteY34" fmla="*/ 475021 h 534067"/>
              <a:gd name="connsiteX35" fmla="*/ 1142031 w 1196842"/>
              <a:gd name="connsiteY35" fmla="*/ 534046 h 534067"/>
              <a:gd name="connsiteX36" fmla="*/ 1084075 w 1196842"/>
              <a:gd name="connsiteY36" fmla="*/ 476228 h 534067"/>
              <a:gd name="connsiteX37" fmla="*/ 1084075 w 1196842"/>
              <a:gd name="connsiteY37" fmla="*/ 43931 h 534067"/>
              <a:gd name="connsiteX38" fmla="*/ 1097763 w 1196842"/>
              <a:gd name="connsiteY38" fmla="*/ 6171 h 534067"/>
              <a:gd name="connsiteX39" fmla="*/ 1110502 w 1196842"/>
              <a:gd name="connsiteY39" fmla="*/ 15 h 534067"/>
              <a:gd name="connsiteX40" fmla="*/ 726924 w 1196842"/>
              <a:gd name="connsiteY40" fmla="*/ 0 h 534067"/>
              <a:gd name="connsiteX41" fmla="*/ 783297 w 1196842"/>
              <a:gd name="connsiteY41" fmla="*/ 56374 h 534067"/>
              <a:gd name="connsiteX42" fmla="*/ 783297 w 1196842"/>
              <a:gd name="connsiteY42" fmla="*/ 477692 h 534067"/>
              <a:gd name="connsiteX43" fmla="*/ 726924 w 1196842"/>
              <a:gd name="connsiteY43" fmla="*/ 534066 h 534067"/>
              <a:gd name="connsiteX44" fmla="*/ 670550 w 1196842"/>
              <a:gd name="connsiteY44" fmla="*/ 477692 h 534067"/>
              <a:gd name="connsiteX45" fmla="*/ 670550 w 1196842"/>
              <a:gd name="connsiteY45" fmla="*/ 56374 h 534067"/>
              <a:gd name="connsiteX46" fmla="*/ 726924 w 1196842"/>
              <a:gd name="connsiteY46" fmla="*/ 0 h 5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196842" h="534067">
                <a:moveTo>
                  <a:pt x="56374" y="417362"/>
                </a:moveTo>
                <a:lnTo>
                  <a:pt x="477692" y="417362"/>
                </a:lnTo>
                <a:cubicBezTo>
                  <a:pt x="508826" y="417362"/>
                  <a:pt x="534066" y="442602"/>
                  <a:pt x="534066" y="473736"/>
                </a:cubicBezTo>
                <a:cubicBezTo>
                  <a:pt x="534066" y="504870"/>
                  <a:pt x="508826" y="530109"/>
                  <a:pt x="477692" y="530109"/>
                </a:cubicBezTo>
                <a:lnTo>
                  <a:pt x="56374" y="530109"/>
                </a:lnTo>
                <a:cubicBezTo>
                  <a:pt x="25240" y="530109"/>
                  <a:pt x="0" y="504870"/>
                  <a:pt x="0" y="473736"/>
                </a:cubicBezTo>
                <a:cubicBezTo>
                  <a:pt x="0" y="442602"/>
                  <a:pt x="25240" y="417362"/>
                  <a:pt x="56374" y="417362"/>
                </a:cubicBezTo>
                <a:close/>
                <a:moveTo>
                  <a:pt x="56374" y="210659"/>
                </a:moveTo>
                <a:lnTo>
                  <a:pt x="359011" y="210659"/>
                </a:lnTo>
                <a:cubicBezTo>
                  <a:pt x="390145" y="210659"/>
                  <a:pt x="415385" y="235899"/>
                  <a:pt x="415385" y="267033"/>
                </a:cubicBezTo>
                <a:cubicBezTo>
                  <a:pt x="415385" y="298167"/>
                  <a:pt x="390145" y="323406"/>
                  <a:pt x="359011" y="323406"/>
                </a:cubicBezTo>
                <a:lnTo>
                  <a:pt x="56374" y="323406"/>
                </a:lnTo>
                <a:cubicBezTo>
                  <a:pt x="25240" y="323406"/>
                  <a:pt x="0" y="298167"/>
                  <a:pt x="0" y="267033"/>
                </a:cubicBezTo>
                <a:cubicBezTo>
                  <a:pt x="0" y="235899"/>
                  <a:pt x="25240" y="210659"/>
                  <a:pt x="56374" y="210659"/>
                </a:cubicBezTo>
                <a:close/>
                <a:moveTo>
                  <a:pt x="933706" y="15903"/>
                </a:moveTo>
                <a:cubicBezTo>
                  <a:pt x="964840" y="15903"/>
                  <a:pt x="990079" y="41143"/>
                  <a:pt x="990079" y="72277"/>
                </a:cubicBezTo>
                <a:lnTo>
                  <a:pt x="990079" y="374914"/>
                </a:lnTo>
                <a:cubicBezTo>
                  <a:pt x="990079" y="406048"/>
                  <a:pt x="964840" y="431288"/>
                  <a:pt x="933706" y="431288"/>
                </a:cubicBezTo>
                <a:cubicBezTo>
                  <a:pt x="902572" y="431288"/>
                  <a:pt x="877332" y="406048"/>
                  <a:pt x="877332" y="374914"/>
                </a:cubicBezTo>
                <a:lnTo>
                  <a:pt x="877332" y="72277"/>
                </a:lnTo>
                <a:cubicBezTo>
                  <a:pt x="877332" y="41143"/>
                  <a:pt x="902572" y="15903"/>
                  <a:pt x="933706" y="15903"/>
                </a:cubicBezTo>
                <a:close/>
                <a:moveTo>
                  <a:pt x="88041" y="3956"/>
                </a:moveTo>
                <a:lnTo>
                  <a:pt x="475022" y="3956"/>
                </a:lnTo>
                <a:cubicBezTo>
                  <a:pt x="506551" y="3956"/>
                  <a:pt x="533195" y="28048"/>
                  <a:pt x="534046" y="58767"/>
                </a:cubicBezTo>
                <a:cubicBezTo>
                  <a:pt x="534956" y="90613"/>
                  <a:pt x="508707" y="116723"/>
                  <a:pt x="476228" y="116723"/>
                </a:cubicBezTo>
                <a:lnTo>
                  <a:pt x="43931" y="116723"/>
                </a:lnTo>
                <a:cubicBezTo>
                  <a:pt x="29492" y="116723"/>
                  <a:pt x="16299" y="111560"/>
                  <a:pt x="6171" y="103035"/>
                </a:cubicBezTo>
                <a:cubicBezTo>
                  <a:pt x="-1781" y="96349"/>
                  <a:pt x="-2038" y="84382"/>
                  <a:pt x="5400" y="77143"/>
                </a:cubicBezTo>
                <a:lnTo>
                  <a:pt x="75125" y="9178"/>
                </a:lnTo>
                <a:cubicBezTo>
                  <a:pt x="78547" y="5835"/>
                  <a:pt x="83195" y="3956"/>
                  <a:pt x="88041" y="3956"/>
                </a:cubicBezTo>
                <a:close/>
                <a:moveTo>
                  <a:pt x="1110502" y="15"/>
                </a:moveTo>
                <a:cubicBezTo>
                  <a:pt x="1115234" y="-114"/>
                  <a:pt x="1120036" y="1681"/>
                  <a:pt x="1123655" y="5400"/>
                </a:cubicBezTo>
                <a:lnTo>
                  <a:pt x="1191620" y="75125"/>
                </a:lnTo>
                <a:cubicBezTo>
                  <a:pt x="1194963" y="78547"/>
                  <a:pt x="1196842" y="83195"/>
                  <a:pt x="1196842" y="88041"/>
                </a:cubicBezTo>
                <a:lnTo>
                  <a:pt x="1196842" y="475021"/>
                </a:lnTo>
                <a:cubicBezTo>
                  <a:pt x="1196842" y="506531"/>
                  <a:pt x="1172769" y="533175"/>
                  <a:pt x="1142031" y="534046"/>
                </a:cubicBezTo>
                <a:cubicBezTo>
                  <a:pt x="1110185" y="534936"/>
                  <a:pt x="1084075" y="508707"/>
                  <a:pt x="1084075" y="476228"/>
                </a:cubicBezTo>
                <a:lnTo>
                  <a:pt x="1084075" y="43931"/>
                </a:lnTo>
                <a:cubicBezTo>
                  <a:pt x="1084075" y="29492"/>
                  <a:pt x="1089238" y="16299"/>
                  <a:pt x="1097763" y="6171"/>
                </a:cubicBezTo>
                <a:cubicBezTo>
                  <a:pt x="1101106" y="2195"/>
                  <a:pt x="1105769" y="143"/>
                  <a:pt x="1110502" y="15"/>
                </a:cubicBezTo>
                <a:close/>
                <a:moveTo>
                  <a:pt x="726924" y="0"/>
                </a:moveTo>
                <a:cubicBezTo>
                  <a:pt x="758058" y="0"/>
                  <a:pt x="783297" y="25240"/>
                  <a:pt x="783297" y="56374"/>
                </a:cubicBezTo>
                <a:lnTo>
                  <a:pt x="783297" y="477692"/>
                </a:lnTo>
                <a:cubicBezTo>
                  <a:pt x="783297" y="508826"/>
                  <a:pt x="758058" y="534066"/>
                  <a:pt x="726924" y="534066"/>
                </a:cubicBezTo>
                <a:cubicBezTo>
                  <a:pt x="695790" y="534066"/>
                  <a:pt x="670550" y="508826"/>
                  <a:pt x="670550" y="477692"/>
                </a:cubicBezTo>
                <a:lnTo>
                  <a:pt x="670550" y="56374"/>
                </a:lnTo>
                <a:cubicBezTo>
                  <a:pt x="670550" y="25240"/>
                  <a:pt x="695790" y="0"/>
                  <a:pt x="726924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A64953-DC8A-B177-847A-929F6FB57E49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C7172CE2-DDEC-4244-A75E-A5B993382B04}" type="datetime3">
              <a:t>10 September 2026</a:t>
            </a:fld>
            <a:endParaRPr lang="en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DE4544-F8A9-A553-3BE3-1B9624EEA0E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125E82-5AA2-4F23-D7C3-F93988762F6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372014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Number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871CCFA-6E1C-924C-BB2D-A3540DF9CE5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82589" y="2363155"/>
            <a:ext cx="8426824" cy="1782036"/>
          </a:xfrm>
        </p:spPr>
        <p:txBody>
          <a:bodyPr wrap="square" anchor="ctr">
            <a:noAutofit/>
          </a:bodyPr>
          <a:lstStyle>
            <a:lvl1pPr marL="52387" indent="0" algn="ctr">
              <a:lnSpc>
                <a:spcPct val="100000"/>
              </a:lnSpc>
              <a:buNone/>
              <a:defRPr sz="13800">
                <a:solidFill>
                  <a:schemeClr val="bg1"/>
                </a:solidFill>
                <a:latin typeface="+mj-lt"/>
              </a:defRPr>
            </a:lvl1pPr>
            <a:lvl2pPr>
              <a:buNone/>
              <a:defRPr/>
            </a:lvl2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6158369-30B3-F44B-8922-4A3E6352BBDA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1882588" y="4321535"/>
            <a:ext cx="8426826" cy="198516"/>
          </a:xfrm>
        </p:spPr>
        <p:txBody>
          <a:bodyPr anchor="t">
            <a:spAutoFit/>
          </a:bodyPr>
          <a:lstStyle>
            <a:lvl1pPr marL="52387" indent="0" algn="ctr">
              <a:lnSpc>
                <a:spcPct val="110000"/>
              </a:lnSpc>
              <a:buNone/>
              <a:defRPr sz="1200" cap="all" spc="250" baseline="0">
                <a:solidFill>
                  <a:schemeClr val="bg1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reihandform: Form 15">
            <a:extLst>
              <a:ext uri="{FF2B5EF4-FFF2-40B4-BE49-F238E27FC236}">
                <a16:creationId xmlns:a16="http://schemas.microsoft.com/office/drawing/2014/main" id="{8F01F2DD-4567-6D7E-CC2D-9967D27329CF}"/>
              </a:ext>
            </a:extLst>
          </p:cNvPr>
          <p:cNvSpPr/>
          <p:nvPr userDrawn="1"/>
        </p:nvSpPr>
        <p:spPr>
          <a:xfrm>
            <a:off x="623888" y="6403436"/>
            <a:ext cx="229014" cy="102193"/>
          </a:xfrm>
          <a:custGeom>
            <a:avLst/>
            <a:gdLst>
              <a:gd name="connsiteX0" fmla="*/ 56374 w 1196842"/>
              <a:gd name="connsiteY0" fmla="*/ 417362 h 534067"/>
              <a:gd name="connsiteX1" fmla="*/ 477692 w 1196842"/>
              <a:gd name="connsiteY1" fmla="*/ 417362 h 534067"/>
              <a:gd name="connsiteX2" fmla="*/ 534066 w 1196842"/>
              <a:gd name="connsiteY2" fmla="*/ 473736 h 534067"/>
              <a:gd name="connsiteX3" fmla="*/ 477692 w 1196842"/>
              <a:gd name="connsiteY3" fmla="*/ 530109 h 534067"/>
              <a:gd name="connsiteX4" fmla="*/ 56374 w 1196842"/>
              <a:gd name="connsiteY4" fmla="*/ 530109 h 534067"/>
              <a:gd name="connsiteX5" fmla="*/ 0 w 1196842"/>
              <a:gd name="connsiteY5" fmla="*/ 473736 h 534067"/>
              <a:gd name="connsiteX6" fmla="*/ 56374 w 1196842"/>
              <a:gd name="connsiteY6" fmla="*/ 417362 h 534067"/>
              <a:gd name="connsiteX7" fmla="*/ 56374 w 1196842"/>
              <a:gd name="connsiteY7" fmla="*/ 210659 h 534067"/>
              <a:gd name="connsiteX8" fmla="*/ 359011 w 1196842"/>
              <a:gd name="connsiteY8" fmla="*/ 210659 h 534067"/>
              <a:gd name="connsiteX9" fmla="*/ 415385 w 1196842"/>
              <a:gd name="connsiteY9" fmla="*/ 267033 h 534067"/>
              <a:gd name="connsiteX10" fmla="*/ 359011 w 1196842"/>
              <a:gd name="connsiteY10" fmla="*/ 323406 h 534067"/>
              <a:gd name="connsiteX11" fmla="*/ 56374 w 1196842"/>
              <a:gd name="connsiteY11" fmla="*/ 323406 h 534067"/>
              <a:gd name="connsiteX12" fmla="*/ 0 w 1196842"/>
              <a:gd name="connsiteY12" fmla="*/ 267033 h 534067"/>
              <a:gd name="connsiteX13" fmla="*/ 56374 w 1196842"/>
              <a:gd name="connsiteY13" fmla="*/ 210659 h 534067"/>
              <a:gd name="connsiteX14" fmla="*/ 933706 w 1196842"/>
              <a:gd name="connsiteY14" fmla="*/ 15903 h 534067"/>
              <a:gd name="connsiteX15" fmla="*/ 990079 w 1196842"/>
              <a:gd name="connsiteY15" fmla="*/ 72277 h 534067"/>
              <a:gd name="connsiteX16" fmla="*/ 990079 w 1196842"/>
              <a:gd name="connsiteY16" fmla="*/ 374914 h 534067"/>
              <a:gd name="connsiteX17" fmla="*/ 933706 w 1196842"/>
              <a:gd name="connsiteY17" fmla="*/ 431288 h 534067"/>
              <a:gd name="connsiteX18" fmla="*/ 877332 w 1196842"/>
              <a:gd name="connsiteY18" fmla="*/ 374914 h 534067"/>
              <a:gd name="connsiteX19" fmla="*/ 877332 w 1196842"/>
              <a:gd name="connsiteY19" fmla="*/ 72277 h 534067"/>
              <a:gd name="connsiteX20" fmla="*/ 933706 w 1196842"/>
              <a:gd name="connsiteY20" fmla="*/ 15903 h 534067"/>
              <a:gd name="connsiteX21" fmla="*/ 88041 w 1196842"/>
              <a:gd name="connsiteY21" fmla="*/ 3956 h 534067"/>
              <a:gd name="connsiteX22" fmla="*/ 475022 w 1196842"/>
              <a:gd name="connsiteY22" fmla="*/ 3956 h 534067"/>
              <a:gd name="connsiteX23" fmla="*/ 534046 w 1196842"/>
              <a:gd name="connsiteY23" fmla="*/ 58767 h 534067"/>
              <a:gd name="connsiteX24" fmla="*/ 476228 w 1196842"/>
              <a:gd name="connsiteY24" fmla="*/ 116723 h 534067"/>
              <a:gd name="connsiteX25" fmla="*/ 43931 w 1196842"/>
              <a:gd name="connsiteY25" fmla="*/ 116723 h 534067"/>
              <a:gd name="connsiteX26" fmla="*/ 6171 w 1196842"/>
              <a:gd name="connsiteY26" fmla="*/ 103035 h 534067"/>
              <a:gd name="connsiteX27" fmla="*/ 5400 w 1196842"/>
              <a:gd name="connsiteY27" fmla="*/ 77143 h 534067"/>
              <a:gd name="connsiteX28" fmla="*/ 75125 w 1196842"/>
              <a:gd name="connsiteY28" fmla="*/ 9178 h 534067"/>
              <a:gd name="connsiteX29" fmla="*/ 88041 w 1196842"/>
              <a:gd name="connsiteY29" fmla="*/ 3956 h 534067"/>
              <a:gd name="connsiteX30" fmla="*/ 1110502 w 1196842"/>
              <a:gd name="connsiteY30" fmla="*/ 15 h 534067"/>
              <a:gd name="connsiteX31" fmla="*/ 1123655 w 1196842"/>
              <a:gd name="connsiteY31" fmla="*/ 5400 h 534067"/>
              <a:gd name="connsiteX32" fmla="*/ 1191620 w 1196842"/>
              <a:gd name="connsiteY32" fmla="*/ 75125 h 534067"/>
              <a:gd name="connsiteX33" fmla="*/ 1196842 w 1196842"/>
              <a:gd name="connsiteY33" fmla="*/ 88041 h 534067"/>
              <a:gd name="connsiteX34" fmla="*/ 1196842 w 1196842"/>
              <a:gd name="connsiteY34" fmla="*/ 475021 h 534067"/>
              <a:gd name="connsiteX35" fmla="*/ 1142031 w 1196842"/>
              <a:gd name="connsiteY35" fmla="*/ 534046 h 534067"/>
              <a:gd name="connsiteX36" fmla="*/ 1084075 w 1196842"/>
              <a:gd name="connsiteY36" fmla="*/ 476228 h 534067"/>
              <a:gd name="connsiteX37" fmla="*/ 1084075 w 1196842"/>
              <a:gd name="connsiteY37" fmla="*/ 43931 h 534067"/>
              <a:gd name="connsiteX38" fmla="*/ 1097763 w 1196842"/>
              <a:gd name="connsiteY38" fmla="*/ 6171 h 534067"/>
              <a:gd name="connsiteX39" fmla="*/ 1110502 w 1196842"/>
              <a:gd name="connsiteY39" fmla="*/ 15 h 534067"/>
              <a:gd name="connsiteX40" fmla="*/ 726924 w 1196842"/>
              <a:gd name="connsiteY40" fmla="*/ 0 h 534067"/>
              <a:gd name="connsiteX41" fmla="*/ 783297 w 1196842"/>
              <a:gd name="connsiteY41" fmla="*/ 56374 h 534067"/>
              <a:gd name="connsiteX42" fmla="*/ 783297 w 1196842"/>
              <a:gd name="connsiteY42" fmla="*/ 477692 h 534067"/>
              <a:gd name="connsiteX43" fmla="*/ 726924 w 1196842"/>
              <a:gd name="connsiteY43" fmla="*/ 534066 h 534067"/>
              <a:gd name="connsiteX44" fmla="*/ 670550 w 1196842"/>
              <a:gd name="connsiteY44" fmla="*/ 477692 h 534067"/>
              <a:gd name="connsiteX45" fmla="*/ 670550 w 1196842"/>
              <a:gd name="connsiteY45" fmla="*/ 56374 h 534067"/>
              <a:gd name="connsiteX46" fmla="*/ 726924 w 1196842"/>
              <a:gd name="connsiteY46" fmla="*/ 0 h 5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196842" h="534067">
                <a:moveTo>
                  <a:pt x="56374" y="417362"/>
                </a:moveTo>
                <a:lnTo>
                  <a:pt x="477692" y="417362"/>
                </a:lnTo>
                <a:cubicBezTo>
                  <a:pt x="508826" y="417362"/>
                  <a:pt x="534066" y="442602"/>
                  <a:pt x="534066" y="473736"/>
                </a:cubicBezTo>
                <a:cubicBezTo>
                  <a:pt x="534066" y="504870"/>
                  <a:pt x="508826" y="530109"/>
                  <a:pt x="477692" y="530109"/>
                </a:cubicBezTo>
                <a:lnTo>
                  <a:pt x="56374" y="530109"/>
                </a:lnTo>
                <a:cubicBezTo>
                  <a:pt x="25240" y="530109"/>
                  <a:pt x="0" y="504870"/>
                  <a:pt x="0" y="473736"/>
                </a:cubicBezTo>
                <a:cubicBezTo>
                  <a:pt x="0" y="442602"/>
                  <a:pt x="25240" y="417362"/>
                  <a:pt x="56374" y="417362"/>
                </a:cubicBezTo>
                <a:close/>
                <a:moveTo>
                  <a:pt x="56374" y="210659"/>
                </a:moveTo>
                <a:lnTo>
                  <a:pt x="359011" y="210659"/>
                </a:lnTo>
                <a:cubicBezTo>
                  <a:pt x="390145" y="210659"/>
                  <a:pt x="415385" y="235899"/>
                  <a:pt x="415385" y="267033"/>
                </a:cubicBezTo>
                <a:cubicBezTo>
                  <a:pt x="415385" y="298167"/>
                  <a:pt x="390145" y="323406"/>
                  <a:pt x="359011" y="323406"/>
                </a:cubicBezTo>
                <a:lnTo>
                  <a:pt x="56374" y="323406"/>
                </a:lnTo>
                <a:cubicBezTo>
                  <a:pt x="25240" y="323406"/>
                  <a:pt x="0" y="298167"/>
                  <a:pt x="0" y="267033"/>
                </a:cubicBezTo>
                <a:cubicBezTo>
                  <a:pt x="0" y="235899"/>
                  <a:pt x="25240" y="210659"/>
                  <a:pt x="56374" y="210659"/>
                </a:cubicBezTo>
                <a:close/>
                <a:moveTo>
                  <a:pt x="933706" y="15903"/>
                </a:moveTo>
                <a:cubicBezTo>
                  <a:pt x="964840" y="15903"/>
                  <a:pt x="990079" y="41143"/>
                  <a:pt x="990079" y="72277"/>
                </a:cubicBezTo>
                <a:lnTo>
                  <a:pt x="990079" y="374914"/>
                </a:lnTo>
                <a:cubicBezTo>
                  <a:pt x="990079" y="406048"/>
                  <a:pt x="964840" y="431288"/>
                  <a:pt x="933706" y="431288"/>
                </a:cubicBezTo>
                <a:cubicBezTo>
                  <a:pt x="902572" y="431288"/>
                  <a:pt x="877332" y="406048"/>
                  <a:pt x="877332" y="374914"/>
                </a:cubicBezTo>
                <a:lnTo>
                  <a:pt x="877332" y="72277"/>
                </a:lnTo>
                <a:cubicBezTo>
                  <a:pt x="877332" y="41143"/>
                  <a:pt x="902572" y="15903"/>
                  <a:pt x="933706" y="15903"/>
                </a:cubicBezTo>
                <a:close/>
                <a:moveTo>
                  <a:pt x="88041" y="3956"/>
                </a:moveTo>
                <a:lnTo>
                  <a:pt x="475022" y="3956"/>
                </a:lnTo>
                <a:cubicBezTo>
                  <a:pt x="506551" y="3956"/>
                  <a:pt x="533195" y="28048"/>
                  <a:pt x="534046" y="58767"/>
                </a:cubicBezTo>
                <a:cubicBezTo>
                  <a:pt x="534956" y="90613"/>
                  <a:pt x="508707" y="116723"/>
                  <a:pt x="476228" y="116723"/>
                </a:cubicBezTo>
                <a:lnTo>
                  <a:pt x="43931" y="116723"/>
                </a:lnTo>
                <a:cubicBezTo>
                  <a:pt x="29492" y="116723"/>
                  <a:pt x="16299" y="111560"/>
                  <a:pt x="6171" y="103035"/>
                </a:cubicBezTo>
                <a:cubicBezTo>
                  <a:pt x="-1781" y="96349"/>
                  <a:pt x="-2038" y="84382"/>
                  <a:pt x="5400" y="77143"/>
                </a:cubicBezTo>
                <a:lnTo>
                  <a:pt x="75125" y="9178"/>
                </a:lnTo>
                <a:cubicBezTo>
                  <a:pt x="78547" y="5835"/>
                  <a:pt x="83195" y="3956"/>
                  <a:pt x="88041" y="3956"/>
                </a:cubicBezTo>
                <a:close/>
                <a:moveTo>
                  <a:pt x="1110502" y="15"/>
                </a:moveTo>
                <a:cubicBezTo>
                  <a:pt x="1115234" y="-114"/>
                  <a:pt x="1120036" y="1681"/>
                  <a:pt x="1123655" y="5400"/>
                </a:cubicBezTo>
                <a:lnTo>
                  <a:pt x="1191620" y="75125"/>
                </a:lnTo>
                <a:cubicBezTo>
                  <a:pt x="1194963" y="78547"/>
                  <a:pt x="1196842" y="83195"/>
                  <a:pt x="1196842" y="88041"/>
                </a:cubicBezTo>
                <a:lnTo>
                  <a:pt x="1196842" y="475021"/>
                </a:lnTo>
                <a:cubicBezTo>
                  <a:pt x="1196842" y="506531"/>
                  <a:pt x="1172769" y="533175"/>
                  <a:pt x="1142031" y="534046"/>
                </a:cubicBezTo>
                <a:cubicBezTo>
                  <a:pt x="1110185" y="534936"/>
                  <a:pt x="1084075" y="508707"/>
                  <a:pt x="1084075" y="476228"/>
                </a:cubicBezTo>
                <a:lnTo>
                  <a:pt x="1084075" y="43931"/>
                </a:lnTo>
                <a:cubicBezTo>
                  <a:pt x="1084075" y="29492"/>
                  <a:pt x="1089238" y="16299"/>
                  <a:pt x="1097763" y="6171"/>
                </a:cubicBezTo>
                <a:cubicBezTo>
                  <a:pt x="1101106" y="2195"/>
                  <a:pt x="1105769" y="143"/>
                  <a:pt x="1110502" y="15"/>
                </a:cubicBezTo>
                <a:close/>
                <a:moveTo>
                  <a:pt x="726924" y="0"/>
                </a:moveTo>
                <a:cubicBezTo>
                  <a:pt x="758058" y="0"/>
                  <a:pt x="783297" y="25240"/>
                  <a:pt x="783297" y="56374"/>
                </a:cubicBezTo>
                <a:lnTo>
                  <a:pt x="783297" y="477692"/>
                </a:lnTo>
                <a:cubicBezTo>
                  <a:pt x="783297" y="508826"/>
                  <a:pt x="758058" y="534066"/>
                  <a:pt x="726924" y="534066"/>
                </a:cubicBezTo>
                <a:cubicBezTo>
                  <a:pt x="695790" y="534066"/>
                  <a:pt x="670550" y="508826"/>
                  <a:pt x="670550" y="477692"/>
                </a:cubicBezTo>
                <a:lnTo>
                  <a:pt x="670550" y="56374"/>
                </a:lnTo>
                <a:cubicBezTo>
                  <a:pt x="670550" y="25240"/>
                  <a:pt x="695790" y="0"/>
                  <a:pt x="726924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2C74AC-C1D4-72FA-E5B8-2F21AC72D28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3543DD0-34DE-CE42-9380-402DB26DB87A}" type="datetime3">
              <a:t>10 September 2026</a:t>
            </a:fld>
            <a:endParaRPr lang="en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5D28BF-1A3A-1078-F81A-0E5E20B3AF9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75310B-591F-7013-977D-815EB69DF6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8660670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871CCFA-6E1C-924C-BB2D-A3540DF9CE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3889" y="3152001"/>
            <a:ext cx="7086166" cy="553998"/>
          </a:xfrm>
        </p:spPr>
        <p:txBody>
          <a:bodyPr wrap="square" anchor="ctr">
            <a:spAutoFit/>
          </a:bodyPr>
          <a:lstStyle>
            <a:lvl1pPr marL="52387" indent="0" algn="l">
              <a:lnSpc>
                <a:spcPct val="100000"/>
              </a:lnSpc>
              <a:buNone/>
              <a:defRPr sz="3600">
                <a:solidFill>
                  <a:schemeClr val="bg1"/>
                </a:solidFill>
                <a:latin typeface="+mj-lt"/>
              </a:defRPr>
            </a:lvl1pPr>
            <a:lvl2pPr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5E0DA3EC-785F-3B42-999A-4F743E1CDB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5378395"/>
            <a:ext cx="5320709" cy="173702"/>
          </a:xfrm>
        </p:spPr>
        <p:txBody>
          <a:bodyPr wrap="square" anchor="t">
            <a:spAutoFit/>
          </a:bodyPr>
          <a:lstStyle>
            <a:lvl1pPr marL="52387" indent="0" algn="l">
              <a:lnSpc>
                <a:spcPct val="110000"/>
              </a:lnSpc>
              <a:buNone/>
              <a:defRPr sz="1050" cap="all" spc="300" baseline="0">
                <a:solidFill>
                  <a:schemeClr val="tx2">
                    <a:lumMod val="25000"/>
                    <a:lumOff val="75000"/>
                  </a:schemeClr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Freihandform: Form 15">
            <a:extLst>
              <a:ext uri="{FF2B5EF4-FFF2-40B4-BE49-F238E27FC236}">
                <a16:creationId xmlns:a16="http://schemas.microsoft.com/office/drawing/2014/main" id="{1EEAE623-0CDF-188D-3517-89AE6245F9D0}"/>
              </a:ext>
            </a:extLst>
          </p:cNvPr>
          <p:cNvSpPr/>
          <p:nvPr userDrawn="1"/>
        </p:nvSpPr>
        <p:spPr>
          <a:xfrm>
            <a:off x="623888" y="6403436"/>
            <a:ext cx="229014" cy="102193"/>
          </a:xfrm>
          <a:custGeom>
            <a:avLst/>
            <a:gdLst>
              <a:gd name="connsiteX0" fmla="*/ 56374 w 1196842"/>
              <a:gd name="connsiteY0" fmla="*/ 417362 h 534067"/>
              <a:gd name="connsiteX1" fmla="*/ 477692 w 1196842"/>
              <a:gd name="connsiteY1" fmla="*/ 417362 h 534067"/>
              <a:gd name="connsiteX2" fmla="*/ 534066 w 1196842"/>
              <a:gd name="connsiteY2" fmla="*/ 473736 h 534067"/>
              <a:gd name="connsiteX3" fmla="*/ 477692 w 1196842"/>
              <a:gd name="connsiteY3" fmla="*/ 530109 h 534067"/>
              <a:gd name="connsiteX4" fmla="*/ 56374 w 1196842"/>
              <a:gd name="connsiteY4" fmla="*/ 530109 h 534067"/>
              <a:gd name="connsiteX5" fmla="*/ 0 w 1196842"/>
              <a:gd name="connsiteY5" fmla="*/ 473736 h 534067"/>
              <a:gd name="connsiteX6" fmla="*/ 56374 w 1196842"/>
              <a:gd name="connsiteY6" fmla="*/ 417362 h 534067"/>
              <a:gd name="connsiteX7" fmla="*/ 56374 w 1196842"/>
              <a:gd name="connsiteY7" fmla="*/ 210659 h 534067"/>
              <a:gd name="connsiteX8" fmla="*/ 359011 w 1196842"/>
              <a:gd name="connsiteY8" fmla="*/ 210659 h 534067"/>
              <a:gd name="connsiteX9" fmla="*/ 415385 w 1196842"/>
              <a:gd name="connsiteY9" fmla="*/ 267033 h 534067"/>
              <a:gd name="connsiteX10" fmla="*/ 359011 w 1196842"/>
              <a:gd name="connsiteY10" fmla="*/ 323406 h 534067"/>
              <a:gd name="connsiteX11" fmla="*/ 56374 w 1196842"/>
              <a:gd name="connsiteY11" fmla="*/ 323406 h 534067"/>
              <a:gd name="connsiteX12" fmla="*/ 0 w 1196842"/>
              <a:gd name="connsiteY12" fmla="*/ 267033 h 534067"/>
              <a:gd name="connsiteX13" fmla="*/ 56374 w 1196842"/>
              <a:gd name="connsiteY13" fmla="*/ 210659 h 534067"/>
              <a:gd name="connsiteX14" fmla="*/ 933706 w 1196842"/>
              <a:gd name="connsiteY14" fmla="*/ 15903 h 534067"/>
              <a:gd name="connsiteX15" fmla="*/ 990079 w 1196842"/>
              <a:gd name="connsiteY15" fmla="*/ 72277 h 534067"/>
              <a:gd name="connsiteX16" fmla="*/ 990079 w 1196842"/>
              <a:gd name="connsiteY16" fmla="*/ 374914 h 534067"/>
              <a:gd name="connsiteX17" fmla="*/ 933706 w 1196842"/>
              <a:gd name="connsiteY17" fmla="*/ 431288 h 534067"/>
              <a:gd name="connsiteX18" fmla="*/ 877332 w 1196842"/>
              <a:gd name="connsiteY18" fmla="*/ 374914 h 534067"/>
              <a:gd name="connsiteX19" fmla="*/ 877332 w 1196842"/>
              <a:gd name="connsiteY19" fmla="*/ 72277 h 534067"/>
              <a:gd name="connsiteX20" fmla="*/ 933706 w 1196842"/>
              <a:gd name="connsiteY20" fmla="*/ 15903 h 534067"/>
              <a:gd name="connsiteX21" fmla="*/ 88041 w 1196842"/>
              <a:gd name="connsiteY21" fmla="*/ 3956 h 534067"/>
              <a:gd name="connsiteX22" fmla="*/ 475022 w 1196842"/>
              <a:gd name="connsiteY22" fmla="*/ 3956 h 534067"/>
              <a:gd name="connsiteX23" fmla="*/ 534046 w 1196842"/>
              <a:gd name="connsiteY23" fmla="*/ 58767 h 534067"/>
              <a:gd name="connsiteX24" fmla="*/ 476228 w 1196842"/>
              <a:gd name="connsiteY24" fmla="*/ 116723 h 534067"/>
              <a:gd name="connsiteX25" fmla="*/ 43931 w 1196842"/>
              <a:gd name="connsiteY25" fmla="*/ 116723 h 534067"/>
              <a:gd name="connsiteX26" fmla="*/ 6171 w 1196842"/>
              <a:gd name="connsiteY26" fmla="*/ 103035 h 534067"/>
              <a:gd name="connsiteX27" fmla="*/ 5400 w 1196842"/>
              <a:gd name="connsiteY27" fmla="*/ 77143 h 534067"/>
              <a:gd name="connsiteX28" fmla="*/ 75125 w 1196842"/>
              <a:gd name="connsiteY28" fmla="*/ 9178 h 534067"/>
              <a:gd name="connsiteX29" fmla="*/ 88041 w 1196842"/>
              <a:gd name="connsiteY29" fmla="*/ 3956 h 534067"/>
              <a:gd name="connsiteX30" fmla="*/ 1110502 w 1196842"/>
              <a:gd name="connsiteY30" fmla="*/ 15 h 534067"/>
              <a:gd name="connsiteX31" fmla="*/ 1123655 w 1196842"/>
              <a:gd name="connsiteY31" fmla="*/ 5400 h 534067"/>
              <a:gd name="connsiteX32" fmla="*/ 1191620 w 1196842"/>
              <a:gd name="connsiteY32" fmla="*/ 75125 h 534067"/>
              <a:gd name="connsiteX33" fmla="*/ 1196842 w 1196842"/>
              <a:gd name="connsiteY33" fmla="*/ 88041 h 534067"/>
              <a:gd name="connsiteX34" fmla="*/ 1196842 w 1196842"/>
              <a:gd name="connsiteY34" fmla="*/ 475021 h 534067"/>
              <a:gd name="connsiteX35" fmla="*/ 1142031 w 1196842"/>
              <a:gd name="connsiteY35" fmla="*/ 534046 h 534067"/>
              <a:gd name="connsiteX36" fmla="*/ 1084075 w 1196842"/>
              <a:gd name="connsiteY36" fmla="*/ 476228 h 534067"/>
              <a:gd name="connsiteX37" fmla="*/ 1084075 w 1196842"/>
              <a:gd name="connsiteY37" fmla="*/ 43931 h 534067"/>
              <a:gd name="connsiteX38" fmla="*/ 1097763 w 1196842"/>
              <a:gd name="connsiteY38" fmla="*/ 6171 h 534067"/>
              <a:gd name="connsiteX39" fmla="*/ 1110502 w 1196842"/>
              <a:gd name="connsiteY39" fmla="*/ 15 h 534067"/>
              <a:gd name="connsiteX40" fmla="*/ 726924 w 1196842"/>
              <a:gd name="connsiteY40" fmla="*/ 0 h 534067"/>
              <a:gd name="connsiteX41" fmla="*/ 783297 w 1196842"/>
              <a:gd name="connsiteY41" fmla="*/ 56374 h 534067"/>
              <a:gd name="connsiteX42" fmla="*/ 783297 w 1196842"/>
              <a:gd name="connsiteY42" fmla="*/ 477692 h 534067"/>
              <a:gd name="connsiteX43" fmla="*/ 726924 w 1196842"/>
              <a:gd name="connsiteY43" fmla="*/ 534066 h 534067"/>
              <a:gd name="connsiteX44" fmla="*/ 670550 w 1196842"/>
              <a:gd name="connsiteY44" fmla="*/ 477692 h 534067"/>
              <a:gd name="connsiteX45" fmla="*/ 670550 w 1196842"/>
              <a:gd name="connsiteY45" fmla="*/ 56374 h 534067"/>
              <a:gd name="connsiteX46" fmla="*/ 726924 w 1196842"/>
              <a:gd name="connsiteY46" fmla="*/ 0 h 5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196842" h="534067">
                <a:moveTo>
                  <a:pt x="56374" y="417362"/>
                </a:moveTo>
                <a:lnTo>
                  <a:pt x="477692" y="417362"/>
                </a:lnTo>
                <a:cubicBezTo>
                  <a:pt x="508826" y="417362"/>
                  <a:pt x="534066" y="442602"/>
                  <a:pt x="534066" y="473736"/>
                </a:cubicBezTo>
                <a:cubicBezTo>
                  <a:pt x="534066" y="504870"/>
                  <a:pt x="508826" y="530109"/>
                  <a:pt x="477692" y="530109"/>
                </a:cubicBezTo>
                <a:lnTo>
                  <a:pt x="56374" y="530109"/>
                </a:lnTo>
                <a:cubicBezTo>
                  <a:pt x="25240" y="530109"/>
                  <a:pt x="0" y="504870"/>
                  <a:pt x="0" y="473736"/>
                </a:cubicBezTo>
                <a:cubicBezTo>
                  <a:pt x="0" y="442602"/>
                  <a:pt x="25240" y="417362"/>
                  <a:pt x="56374" y="417362"/>
                </a:cubicBezTo>
                <a:close/>
                <a:moveTo>
                  <a:pt x="56374" y="210659"/>
                </a:moveTo>
                <a:lnTo>
                  <a:pt x="359011" y="210659"/>
                </a:lnTo>
                <a:cubicBezTo>
                  <a:pt x="390145" y="210659"/>
                  <a:pt x="415385" y="235899"/>
                  <a:pt x="415385" y="267033"/>
                </a:cubicBezTo>
                <a:cubicBezTo>
                  <a:pt x="415385" y="298167"/>
                  <a:pt x="390145" y="323406"/>
                  <a:pt x="359011" y="323406"/>
                </a:cubicBezTo>
                <a:lnTo>
                  <a:pt x="56374" y="323406"/>
                </a:lnTo>
                <a:cubicBezTo>
                  <a:pt x="25240" y="323406"/>
                  <a:pt x="0" y="298167"/>
                  <a:pt x="0" y="267033"/>
                </a:cubicBezTo>
                <a:cubicBezTo>
                  <a:pt x="0" y="235899"/>
                  <a:pt x="25240" y="210659"/>
                  <a:pt x="56374" y="210659"/>
                </a:cubicBezTo>
                <a:close/>
                <a:moveTo>
                  <a:pt x="933706" y="15903"/>
                </a:moveTo>
                <a:cubicBezTo>
                  <a:pt x="964840" y="15903"/>
                  <a:pt x="990079" y="41143"/>
                  <a:pt x="990079" y="72277"/>
                </a:cubicBezTo>
                <a:lnTo>
                  <a:pt x="990079" y="374914"/>
                </a:lnTo>
                <a:cubicBezTo>
                  <a:pt x="990079" y="406048"/>
                  <a:pt x="964840" y="431288"/>
                  <a:pt x="933706" y="431288"/>
                </a:cubicBezTo>
                <a:cubicBezTo>
                  <a:pt x="902572" y="431288"/>
                  <a:pt x="877332" y="406048"/>
                  <a:pt x="877332" y="374914"/>
                </a:cubicBezTo>
                <a:lnTo>
                  <a:pt x="877332" y="72277"/>
                </a:lnTo>
                <a:cubicBezTo>
                  <a:pt x="877332" y="41143"/>
                  <a:pt x="902572" y="15903"/>
                  <a:pt x="933706" y="15903"/>
                </a:cubicBezTo>
                <a:close/>
                <a:moveTo>
                  <a:pt x="88041" y="3956"/>
                </a:moveTo>
                <a:lnTo>
                  <a:pt x="475022" y="3956"/>
                </a:lnTo>
                <a:cubicBezTo>
                  <a:pt x="506551" y="3956"/>
                  <a:pt x="533195" y="28048"/>
                  <a:pt x="534046" y="58767"/>
                </a:cubicBezTo>
                <a:cubicBezTo>
                  <a:pt x="534956" y="90613"/>
                  <a:pt x="508707" y="116723"/>
                  <a:pt x="476228" y="116723"/>
                </a:cubicBezTo>
                <a:lnTo>
                  <a:pt x="43931" y="116723"/>
                </a:lnTo>
                <a:cubicBezTo>
                  <a:pt x="29492" y="116723"/>
                  <a:pt x="16299" y="111560"/>
                  <a:pt x="6171" y="103035"/>
                </a:cubicBezTo>
                <a:cubicBezTo>
                  <a:pt x="-1781" y="96349"/>
                  <a:pt x="-2038" y="84382"/>
                  <a:pt x="5400" y="77143"/>
                </a:cubicBezTo>
                <a:lnTo>
                  <a:pt x="75125" y="9178"/>
                </a:lnTo>
                <a:cubicBezTo>
                  <a:pt x="78547" y="5835"/>
                  <a:pt x="83195" y="3956"/>
                  <a:pt x="88041" y="3956"/>
                </a:cubicBezTo>
                <a:close/>
                <a:moveTo>
                  <a:pt x="1110502" y="15"/>
                </a:moveTo>
                <a:cubicBezTo>
                  <a:pt x="1115234" y="-114"/>
                  <a:pt x="1120036" y="1681"/>
                  <a:pt x="1123655" y="5400"/>
                </a:cubicBezTo>
                <a:lnTo>
                  <a:pt x="1191620" y="75125"/>
                </a:lnTo>
                <a:cubicBezTo>
                  <a:pt x="1194963" y="78547"/>
                  <a:pt x="1196842" y="83195"/>
                  <a:pt x="1196842" y="88041"/>
                </a:cubicBezTo>
                <a:lnTo>
                  <a:pt x="1196842" y="475021"/>
                </a:lnTo>
                <a:cubicBezTo>
                  <a:pt x="1196842" y="506531"/>
                  <a:pt x="1172769" y="533175"/>
                  <a:pt x="1142031" y="534046"/>
                </a:cubicBezTo>
                <a:cubicBezTo>
                  <a:pt x="1110185" y="534936"/>
                  <a:pt x="1084075" y="508707"/>
                  <a:pt x="1084075" y="476228"/>
                </a:cubicBezTo>
                <a:lnTo>
                  <a:pt x="1084075" y="43931"/>
                </a:lnTo>
                <a:cubicBezTo>
                  <a:pt x="1084075" y="29492"/>
                  <a:pt x="1089238" y="16299"/>
                  <a:pt x="1097763" y="6171"/>
                </a:cubicBezTo>
                <a:cubicBezTo>
                  <a:pt x="1101106" y="2195"/>
                  <a:pt x="1105769" y="143"/>
                  <a:pt x="1110502" y="15"/>
                </a:cubicBezTo>
                <a:close/>
                <a:moveTo>
                  <a:pt x="726924" y="0"/>
                </a:moveTo>
                <a:cubicBezTo>
                  <a:pt x="758058" y="0"/>
                  <a:pt x="783297" y="25240"/>
                  <a:pt x="783297" y="56374"/>
                </a:cubicBezTo>
                <a:lnTo>
                  <a:pt x="783297" y="477692"/>
                </a:lnTo>
                <a:cubicBezTo>
                  <a:pt x="783297" y="508826"/>
                  <a:pt x="758058" y="534066"/>
                  <a:pt x="726924" y="534066"/>
                </a:cubicBezTo>
                <a:cubicBezTo>
                  <a:pt x="695790" y="534066"/>
                  <a:pt x="670550" y="508826"/>
                  <a:pt x="670550" y="477692"/>
                </a:cubicBezTo>
                <a:lnTo>
                  <a:pt x="670550" y="56374"/>
                </a:lnTo>
                <a:cubicBezTo>
                  <a:pt x="670550" y="25240"/>
                  <a:pt x="695790" y="0"/>
                  <a:pt x="726924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71740A-3B27-54A3-2D3E-B4BDE268256D}"/>
              </a:ext>
            </a:extLst>
          </p:cNvPr>
          <p:cNvSpPr txBox="1">
            <a:spLocks/>
          </p:cNvSpPr>
          <p:nvPr userDrawn="1"/>
        </p:nvSpPr>
        <p:spPr>
          <a:xfrm>
            <a:off x="623888" y="768834"/>
            <a:ext cx="487939" cy="401987"/>
          </a:xfrm>
          <a:custGeom>
            <a:avLst/>
            <a:gdLst/>
            <a:ahLst/>
            <a:cxnLst/>
            <a:rect l="l" t="t" r="r" b="b"/>
            <a:pathLst>
              <a:path w="411223" h="338785">
                <a:moveTo>
                  <a:pt x="330984" y="0"/>
                </a:moveTo>
                <a:lnTo>
                  <a:pt x="395621" y="52378"/>
                </a:lnTo>
                <a:cubicBezTo>
                  <a:pt x="359959" y="89526"/>
                  <a:pt x="337671" y="125559"/>
                  <a:pt x="328755" y="160477"/>
                </a:cubicBezTo>
                <a:lnTo>
                  <a:pt x="411223" y="160477"/>
                </a:lnTo>
                <a:lnTo>
                  <a:pt x="411223" y="338785"/>
                </a:lnTo>
                <a:lnTo>
                  <a:pt x="230686" y="338785"/>
                </a:lnTo>
                <a:lnTo>
                  <a:pt x="230686" y="224000"/>
                </a:lnTo>
                <a:cubicBezTo>
                  <a:pt x="230686" y="180908"/>
                  <a:pt x="238301" y="141904"/>
                  <a:pt x="253532" y="106985"/>
                </a:cubicBezTo>
                <a:cubicBezTo>
                  <a:pt x="268762" y="72066"/>
                  <a:pt x="294580" y="36405"/>
                  <a:pt x="330984" y="0"/>
                </a:cubicBezTo>
                <a:close/>
                <a:moveTo>
                  <a:pt x="100298" y="0"/>
                </a:moveTo>
                <a:lnTo>
                  <a:pt x="164935" y="52378"/>
                </a:lnTo>
                <a:cubicBezTo>
                  <a:pt x="129273" y="89526"/>
                  <a:pt x="106985" y="125559"/>
                  <a:pt x="98069" y="160477"/>
                </a:cubicBezTo>
                <a:lnTo>
                  <a:pt x="180537" y="160477"/>
                </a:lnTo>
                <a:lnTo>
                  <a:pt x="180537" y="338785"/>
                </a:lnTo>
                <a:lnTo>
                  <a:pt x="0" y="338785"/>
                </a:lnTo>
                <a:lnTo>
                  <a:pt x="0" y="224000"/>
                </a:lnTo>
                <a:cubicBezTo>
                  <a:pt x="0" y="180908"/>
                  <a:pt x="7615" y="141904"/>
                  <a:pt x="22846" y="106985"/>
                </a:cubicBezTo>
                <a:cubicBezTo>
                  <a:pt x="38076" y="72066"/>
                  <a:pt x="63894" y="36405"/>
                  <a:pt x="1002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88000" indent="-18000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76000" indent="-18000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Calibri"/>
              <a:buChar char="−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864000" indent="-18000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Calibri"/>
              <a:buChar char="−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52000" indent="-18000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Calibri"/>
              <a:buChar char="−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88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9CD92-890A-3381-DC76-BE732C4E40F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63B87D4-571A-6E4D-88A6-E891E9DF442D}" type="datetime3">
              <a:t>10 September 2026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5F7A7-F52D-5A91-4A44-FA087BCC93C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FDC49E-C7C5-3415-9433-9C5240C37B4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2706958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ktop">
    <p:bg>
      <p:bgPr>
        <a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454D6DA7-31F8-BB4B-8D48-BC641967F8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21389" y="599252"/>
            <a:ext cx="8219567" cy="5957641"/>
          </a:xfrm>
          <a:prstGeom prst="rect">
            <a:avLst/>
          </a:prstGeo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E62134B-6F59-9C47-BFBF-8EF0C91442D2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052981" y="1083147"/>
            <a:ext cx="6160778" cy="3465505"/>
          </a:xfrm>
          <a:custGeom>
            <a:avLst/>
            <a:gdLst>
              <a:gd name="connsiteX0" fmla="*/ 0 w 6160778"/>
              <a:gd name="connsiteY0" fmla="*/ 0 h 3465505"/>
              <a:gd name="connsiteX1" fmla="*/ 6160778 w 6160778"/>
              <a:gd name="connsiteY1" fmla="*/ 0 h 3465505"/>
              <a:gd name="connsiteX2" fmla="*/ 6160778 w 6160778"/>
              <a:gd name="connsiteY2" fmla="*/ 3465505 h 3465505"/>
              <a:gd name="connsiteX3" fmla="*/ 0 w 6160778"/>
              <a:gd name="connsiteY3" fmla="*/ 3465505 h 3465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60778" h="3465505">
                <a:moveTo>
                  <a:pt x="0" y="0"/>
                </a:moveTo>
                <a:lnTo>
                  <a:pt x="6160778" y="0"/>
                </a:lnTo>
                <a:lnTo>
                  <a:pt x="6160778" y="3465505"/>
                </a:lnTo>
                <a:lnTo>
                  <a:pt x="0" y="3465505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360000" tIns="360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rgbClr val="989C9E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I’m a picture placeholder, to add an image</a:t>
            </a:r>
            <a:br>
              <a:rPr lang="en-US"/>
            </a:br>
            <a:r>
              <a:rPr lang="en-US"/>
              <a:t>click the icon or drag and drop a file.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C88F55E-1FCA-F027-8E3E-D061FA75E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20713"/>
            <a:ext cx="3455987" cy="15096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2" name="Freihandform: Form 15">
            <a:extLst>
              <a:ext uri="{FF2B5EF4-FFF2-40B4-BE49-F238E27FC236}">
                <a16:creationId xmlns:a16="http://schemas.microsoft.com/office/drawing/2014/main" id="{F8F1979F-CB3A-60A6-BA11-5DE52C97EFFC}"/>
              </a:ext>
            </a:extLst>
          </p:cNvPr>
          <p:cNvSpPr/>
          <p:nvPr userDrawn="1"/>
        </p:nvSpPr>
        <p:spPr>
          <a:xfrm>
            <a:off x="623888" y="6403436"/>
            <a:ext cx="229014" cy="102193"/>
          </a:xfrm>
          <a:custGeom>
            <a:avLst/>
            <a:gdLst>
              <a:gd name="connsiteX0" fmla="*/ 56374 w 1196842"/>
              <a:gd name="connsiteY0" fmla="*/ 417362 h 534067"/>
              <a:gd name="connsiteX1" fmla="*/ 477692 w 1196842"/>
              <a:gd name="connsiteY1" fmla="*/ 417362 h 534067"/>
              <a:gd name="connsiteX2" fmla="*/ 534066 w 1196842"/>
              <a:gd name="connsiteY2" fmla="*/ 473736 h 534067"/>
              <a:gd name="connsiteX3" fmla="*/ 477692 w 1196842"/>
              <a:gd name="connsiteY3" fmla="*/ 530109 h 534067"/>
              <a:gd name="connsiteX4" fmla="*/ 56374 w 1196842"/>
              <a:gd name="connsiteY4" fmla="*/ 530109 h 534067"/>
              <a:gd name="connsiteX5" fmla="*/ 0 w 1196842"/>
              <a:gd name="connsiteY5" fmla="*/ 473736 h 534067"/>
              <a:gd name="connsiteX6" fmla="*/ 56374 w 1196842"/>
              <a:gd name="connsiteY6" fmla="*/ 417362 h 534067"/>
              <a:gd name="connsiteX7" fmla="*/ 56374 w 1196842"/>
              <a:gd name="connsiteY7" fmla="*/ 210659 h 534067"/>
              <a:gd name="connsiteX8" fmla="*/ 359011 w 1196842"/>
              <a:gd name="connsiteY8" fmla="*/ 210659 h 534067"/>
              <a:gd name="connsiteX9" fmla="*/ 415385 w 1196842"/>
              <a:gd name="connsiteY9" fmla="*/ 267033 h 534067"/>
              <a:gd name="connsiteX10" fmla="*/ 359011 w 1196842"/>
              <a:gd name="connsiteY10" fmla="*/ 323406 h 534067"/>
              <a:gd name="connsiteX11" fmla="*/ 56374 w 1196842"/>
              <a:gd name="connsiteY11" fmla="*/ 323406 h 534067"/>
              <a:gd name="connsiteX12" fmla="*/ 0 w 1196842"/>
              <a:gd name="connsiteY12" fmla="*/ 267033 h 534067"/>
              <a:gd name="connsiteX13" fmla="*/ 56374 w 1196842"/>
              <a:gd name="connsiteY13" fmla="*/ 210659 h 534067"/>
              <a:gd name="connsiteX14" fmla="*/ 933706 w 1196842"/>
              <a:gd name="connsiteY14" fmla="*/ 15903 h 534067"/>
              <a:gd name="connsiteX15" fmla="*/ 990079 w 1196842"/>
              <a:gd name="connsiteY15" fmla="*/ 72277 h 534067"/>
              <a:gd name="connsiteX16" fmla="*/ 990079 w 1196842"/>
              <a:gd name="connsiteY16" fmla="*/ 374914 h 534067"/>
              <a:gd name="connsiteX17" fmla="*/ 933706 w 1196842"/>
              <a:gd name="connsiteY17" fmla="*/ 431288 h 534067"/>
              <a:gd name="connsiteX18" fmla="*/ 877332 w 1196842"/>
              <a:gd name="connsiteY18" fmla="*/ 374914 h 534067"/>
              <a:gd name="connsiteX19" fmla="*/ 877332 w 1196842"/>
              <a:gd name="connsiteY19" fmla="*/ 72277 h 534067"/>
              <a:gd name="connsiteX20" fmla="*/ 933706 w 1196842"/>
              <a:gd name="connsiteY20" fmla="*/ 15903 h 534067"/>
              <a:gd name="connsiteX21" fmla="*/ 88041 w 1196842"/>
              <a:gd name="connsiteY21" fmla="*/ 3956 h 534067"/>
              <a:gd name="connsiteX22" fmla="*/ 475022 w 1196842"/>
              <a:gd name="connsiteY22" fmla="*/ 3956 h 534067"/>
              <a:gd name="connsiteX23" fmla="*/ 534046 w 1196842"/>
              <a:gd name="connsiteY23" fmla="*/ 58767 h 534067"/>
              <a:gd name="connsiteX24" fmla="*/ 476228 w 1196842"/>
              <a:gd name="connsiteY24" fmla="*/ 116723 h 534067"/>
              <a:gd name="connsiteX25" fmla="*/ 43931 w 1196842"/>
              <a:gd name="connsiteY25" fmla="*/ 116723 h 534067"/>
              <a:gd name="connsiteX26" fmla="*/ 6171 w 1196842"/>
              <a:gd name="connsiteY26" fmla="*/ 103035 h 534067"/>
              <a:gd name="connsiteX27" fmla="*/ 5400 w 1196842"/>
              <a:gd name="connsiteY27" fmla="*/ 77143 h 534067"/>
              <a:gd name="connsiteX28" fmla="*/ 75125 w 1196842"/>
              <a:gd name="connsiteY28" fmla="*/ 9178 h 534067"/>
              <a:gd name="connsiteX29" fmla="*/ 88041 w 1196842"/>
              <a:gd name="connsiteY29" fmla="*/ 3956 h 534067"/>
              <a:gd name="connsiteX30" fmla="*/ 1110502 w 1196842"/>
              <a:gd name="connsiteY30" fmla="*/ 15 h 534067"/>
              <a:gd name="connsiteX31" fmla="*/ 1123655 w 1196842"/>
              <a:gd name="connsiteY31" fmla="*/ 5400 h 534067"/>
              <a:gd name="connsiteX32" fmla="*/ 1191620 w 1196842"/>
              <a:gd name="connsiteY32" fmla="*/ 75125 h 534067"/>
              <a:gd name="connsiteX33" fmla="*/ 1196842 w 1196842"/>
              <a:gd name="connsiteY33" fmla="*/ 88041 h 534067"/>
              <a:gd name="connsiteX34" fmla="*/ 1196842 w 1196842"/>
              <a:gd name="connsiteY34" fmla="*/ 475021 h 534067"/>
              <a:gd name="connsiteX35" fmla="*/ 1142031 w 1196842"/>
              <a:gd name="connsiteY35" fmla="*/ 534046 h 534067"/>
              <a:gd name="connsiteX36" fmla="*/ 1084075 w 1196842"/>
              <a:gd name="connsiteY36" fmla="*/ 476228 h 534067"/>
              <a:gd name="connsiteX37" fmla="*/ 1084075 w 1196842"/>
              <a:gd name="connsiteY37" fmla="*/ 43931 h 534067"/>
              <a:gd name="connsiteX38" fmla="*/ 1097763 w 1196842"/>
              <a:gd name="connsiteY38" fmla="*/ 6171 h 534067"/>
              <a:gd name="connsiteX39" fmla="*/ 1110502 w 1196842"/>
              <a:gd name="connsiteY39" fmla="*/ 15 h 534067"/>
              <a:gd name="connsiteX40" fmla="*/ 726924 w 1196842"/>
              <a:gd name="connsiteY40" fmla="*/ 0 h 534067"/>
              <a:gd name="connsiteX41" fmla="*/ 783297 w 1196842"/>
              <a:gd name="connsiteY41" fmla="*/ 56374 h 534067"/>
              <a:gd name="connsiteX42" fmla="*/ 783297 w 1196842"/>
              <a:gd name="connsiteY42" fmla="*/ 477692 h 534067"/>
              <a:gd name="connsiteX43" fmla="*/ 726924 w 1196842"/>
              <a:gd name="connsiteY43" fmla="*/ 534066 h 534067"/>
              <a:gd name="connsiteX44" fmla="*/ 670550 w 1196842"/>
              <a:gd name="connsiteY44" fmla="*/ 477692 h 534067"/>
              <a:gd name="connsiteX45" fmla="*/ 670550 w 1196842"/>
              <a:gd name="connsiteY45" fmla="*/ 56374 h 534067"/>
              <a:gd name="connsiteX46" fmla="*/ 726924 w 1196842"/>
              <a:gd name="connsiteY46" fmla="*/ 0 h 5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196842" h="534067">
                <a:moveTo>
                  <a:pt x="56374" y="417362"/>
                </a:moveTo>
                <a:lnTo>
                  <a:pt x="477692" y="417362"/>
                </a:lnTo>
                <a:cubicBezTo>
                  <a:pt x="508826" y="417362"/>
                  <a:pt x="534066" y="442602"/>
                  <a:pt x="534066" y="473736"/>
                </a:cubicBezTo>
                <a:cubicBezTo>
                  <a:pt x="534066" y="504870"/>
                  <a:pt x="508826" y="530109"/>
                  <a:pt x="477692" y="530109"/>
                </a:cubicBezTo>
                <a:lnTo>
                  <a:pt x="56374" y="530109"/>
                </a:lnTo>
                <a:cubicBezTo>
                  <a:pt x="25240" y="530109"/>
                  <a:pt x="0" y="504870"/>
                  <a:pt x="0" y="473736"/>
                </a:cubicBezTo>
                <a:cubicBezTo>
                  <a:pt x="0" y="442602"/>
                  <a:pt x="25240" y="417362"/>
                  <a:pt x="56374" y="417362"/>
                </a:cubicBezTo>
                <a:close/>
                <a:moveTo>
                  <a:pt x="56374" y="210659"/>
                </a:moveTo>
                <a:lnTo>
                  <a:pt x="359011" y="210659"/>
                </a:lnTo>
                <a:cubicBezTo>
                  <a:pt x="390145" y="210659"/>
                  <a:pt x="415385" y="235899"/>
                  <a:pt x="415385" y="267033"/>
                </a:cubicBezTo>
                <a:cubicBezTo>
                  <a:pt x="415385" y="298167"/>
                  <a:pt x="390145" y="323406"/>
                  <a:pt x="359011" y="323406"/>
                </a:cubicBezTo>
                <a:lnTo>
                  <a:pt x="56374" y="323406"/>
                </a:lnTo>
                <a:cubicBezTo>
                  <a:pt x="25240" y="323406"/>
                  <a:pt x="0" y="298167"/>
                  <a:pt x="0" y="267033"/>
                </a:cubicBezTo>
                <a:cubicBezTo>
                  <a:pt x="0" y="235899"/>
                  <a:pt x="25240" y="210659"/>
                  <a:pt x="56374" y="210659"/>
                </a:cubicBezTo>
                <a:close/>
                <a:moveTo>
                  <a:pt x="933706" y="15903"/>
                </a:moveTo>
                <a:cubicBezTo>
                  <a:pt x="964840" y="15903"/>
                  <a:pt x="990079" y="41143"/>
                  <a:pt x="990079" y="72277"/>
                </a:cubicBezTo>
                <a:lnTo>
                  <a:pt x="990079" y="374914"/>
                </a:lnTo>
                <a:cubicBezTo>
                  <a:pt x="990079" y="406048"/>
                  <a:pt x="964840" y="431288"/>
                  <a:pt x="933706" y="431288"/>
                </a:cubicBezTo>
                <a:cubicBezTo>
                  <a:pt x="902572" y="431288"/>
                  <a:pt x="877332" y="406048"/>
                  <a:pt x="877332" y="374914"/>
                </a:cubicBezTo>
                <a:lnTo>
                  <a:pt x="877332" y="72277"/>
                </a:lnTo>
                <a:cubicBezTo>
                  <a:pt x="877332" y="41143"/>
                  <a:pt x="902572" y="15903"/>
                  <a:pt x="933706" y="15903"/>
                </a:cubicBezTo>
                <a:close/>
                <a:moveTo>
                  <a:pt x="88041" y="3956"/>
                </a:moveTo>
                <a:lnTo>
                  <a:pt x="475022" y="3956"/>
                </a:lnTo>
                <a:cubicBezTo>
                  <a:pt x="506551" y="3956"/>
                  <a:pt x="533195" y="28048"/>
                  <a:pt x="534046" y="58767"/>
                </a:cubicBezTo>
                <a:cubicBezTo>
                  <a:pt x="534956" y="90613"/>
                  <a:pt x="508707" y="116723"/>
                  <a:pt x="476228" y="116723"/>
                </a:cubicBezTo>
                <a:lnTo>
                  <a:pt x="43931" y="116723"/>
                </a:lnTo>
                <a:cubicBezTo>
                  <a:pt x="29492" y="116723"/>
                  <a:pt x="16299" y="111560"/>
                  <a:pt x="6171" y="103035"/>
                </a:cubicBezTo>
                <a:cubicBezTo>
                  <a:pt x="-1781" y="96349"/>
                  <a:pt x="-2038" y="84382"/>
                  <a:pt x="5400" y="77143"/>
                </a:cubicBezTo>
                <a:lnTo>
                  <a:pt x="75125" y="9178"/>
                </a:lnTo>
                <a:cubicBezTo>
                  <a:pt x="78547" y="5835"/>
                  <a:pt x="83195" y="3956"/>
                  <a:pt x="88041" y="3956"/>
                </a:cubicBezTo>
                <a:close/>
                <a:moveTo>
                  <a:pt x="1110502" y="15"/>
                </a:moveTo>
                <a:cubicBezTo>
                  <a:pt x="1115234" y="-114"/>
                  <a:pt x="1120036" y="1681"/>
                  <a:pt x="1123655" y="5400"/>
                </a:cubicBezTo>
                <a:lnTo>
                  <a:pt x="1191620" y="75125"/>
                </a:lnTo>
                <a:cubicBezTo>
                  <a:pt x="1194963" y="78547"/>
                  <a:pt x="1196842" y="83195"/>
                  <a:pt x="1196842" y="88041"/>
                </a:cubicBezTo>
                <a:lnTo>
                  <a:pt x="1196842" y="475021"/>
                </a:lnTo>
                <a:cubicBezTo>
                  <a:pt x="1196842" y="506531"/>
                  <a:pt x="1172769" y="533175"/>
                  <a:pt x="1142031" y="534046"/>
                </a:cubicBezTo>
                <a:cubicBezTo>
                  <a:pt x="1110185" y="534936"/>
                  <a:pt x="1084075" y="508707"/>
                  <a:pt x="1084075" y="476228"/>
                </a:cubicBezTo>
                <a:lnTo>
                  <a:pt x="1084075" y="43931"/>
                </a:lnTo>
                <a:cubicBezTo>
                  <a:pt x="1084075" y="29492"/>
                  <a:pt x="1089238" y="16299"/>
                  <a:pt x="1097763" y="6171"/>
                </a:cubicBezTo>
                <a:cubicBezTo>
                  <a:pt x="1101106" y="2195"/>
                  <a:pt x="1105769" y="143"/>
                  <a:pt x="1110502" y="15"/>
                </a:cubicBezTo>
                <a:close/>
                <a:moveTo>
                  <a:pt x="726924" y="0"/>
                </a:moveTo>
                <a:cubicBezTo>
                  <a:pt x="758058" y="0"/>
                  <a:pt x="783297" y="25240"/>
                  <a:pt x="783297" y="56374"/>
                </a:cubicBezTo>
                <a:lnTo>
                  <a:pt x="783297" y="477692"/>
                </a:lnTo>
                <a:cubicBezTo>
                  <a:pt x="783297" y="508826"/>
                  <a:pt x="758058" y="534066"/>
                  <a:pt x="726924" y="534066"/>
                </a:cubicBezTo>
                <a:cubicBezTo>
                  <a:pt x="695790" y="534066"/>
                  <a:pt x="670550" y="508826"/>
                  <a:pt x="670550" y="477692"/>
                </a:cubicBezTo>
                <a:lnTo>
                  <a:pt x="670550" y="56374"/>
                </a:lnTo>
                <a:cubicBezTo>
                  <a:pt x="670550" y="25240"/>
                  <a:pt x="695790" y="0"/>
                  <a:pt x="726924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A75575-6861-E297-23AD-E717BBC69AF4}"/>
              </a:ext>
            </a:extLst>
          </p:cNvPr>
          <p:cNvSpPr/>
          <p:nvPr userDrawn="1"/>
        </p:nvSpPr>
        <p:spPr>
          <a:xfrm>
            <a:off x="0" y="620714"/>
            <a:ext cx="102054" cy="413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8C16FD-9FD9-163F-E7F6-509FD6FCE00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13F3814-5703-6648-8D89-CCA046863506}" type="datetime3">
              <a:t>10 September 2026</a:t>
            </a:fld>
            <a:endParaRPr lang="en-B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AFB5F1A-C011-0B1F-26A3-C037974A291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3E9ECB8-4EF2-5A44-E0B8-B98EC4CAA22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C86DFE3-6ECF-E1E2-E987-F9D6FA849AC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3888" y="2873829"/>
            <a:ext cx="2435477" cy="1862946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err="1"/>
              <a:t>Bulletpoint</a:t>
            </a:r>
            <a:r>
              <a:rPr lang="en-GB"/>
              <a:t> 1</a:t>
            </a:r>
          </a:p>
          <a:p>
            <a:pPr lvl="0"/>
            <a:r>
              <a:rPr lang="en-GB" err="1"/>
              <a:t>Bulletpoint</a:t>
            </a:r>
            <a:r>
              <a:rPr lang="en-GB"/>
              <a:t> 2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3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4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38799631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ktop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C89C6BE-C571-E401-809D-4D3B221FC0E7}"/>
              </a:ext>
            </a:extLst>
          </p:cNvPr>
          <p:cNvSpPr/>
          <p:nvPr userDrawn="1"/>
        </p:nvSpPr>
        <p:spPr>
          <a:xfrm>
            <a:off x="8131174" y="207264"/>
            <a:ext cx="4060825" cy="6650736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BR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54D6DA7-31F8-BB4B-8D48-BC641967F8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21389" y="599252"/>
            <a:ext cx="8219567" cy="5957641"/>
          </a:xfrm>
          <a:prstGeom prst="rect">
            <a:avLst/>
          </a:prstGeo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E62134B-6F59-9C47-BFBF-8EF0C91442D2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052981" y="1083147"/>
            <a:ext cx="6160778" cy="3465505"/>
          </a:xfrm>
          <a:custGeom>
            <a:avLst/>
            <a:gdLst>
              <a:gd name="connsiteX0" fmla="*/ 0 w 6160778"/>
              <a:gd name="connsiteY0" fmla="*/ 0 h 3465505"/>
              <a:gd name="connsiteX1" fmla="*/ 6160778 w 6160778"/>
              <a:gd name="connsiteY1" fmla="*/ 0 h 3465505"/>
              <a:gd name="connsiteX2" fmla="*/ 6160778 w 6160778"/>
              <a:gd name="connsiteY2" fmla="*/ 3465505 h 3465505"/>
              <a:gd name="connsiteX3" fmla="*/ 0 w 6160778"/>
              <a:gd name="connsiteY3" fmla="*/ 3465505 h 3465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60778" h="3465505">
                <a:moveTo>
                  <a:pt x="0" y="0"/>
                </a:moveTo>
                <a:lnTo>
                  <a:pt x="6160778" y="0"/>
                </a:lnTo>
                <a:lnTo>
                  <a:pt x="6160778" y="3465505"/>
                </a:lnTo>
                <a:lnTo>
                  <a:pt x="0" y="3465505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360000" tIns="360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rgbClr val="989C9E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I’m a picture placeholder, to add an image</a:t>
            </a:r>
            <a:br>
              <a:rPr lang="en-US"/>
            </a:br>
            <a:r>
              <a:rPr lang="en-US"/>
              <a:t>click the icon or drag and drop a file.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C88F55E-1FCA-F027-8E3E-D061FA75E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20713"/>
            <a:ext cx="3397502" cy="15096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C4599A9A-1CFB-7E99-A464-BDC71DBFC5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873829"/>
            <a:ext cx="2435477" cy="1862946"/>
          </a:xfrm>
        </p:spPr>
        <p:txBody>
          <a:bodyPr>
            <a:spAutoFit/>
          </a:bodyPr>
          <a:lstStyle/>
          <a:p>
            <a:pPr lvl="0"/>
            <a:r>
              <a:rPr lang="en-GB" err="1"/>
              <a:t>Bulletpoint</a:t>
            </a:r>
            <a:r>
              <a:rPr lang="en-GB"/>
              <a:t> 1</a:t>
            </a:r>
          </a:p>
          <a:p>
            <a:pPr lvl="0"/>
            <a:r>
              <a:rPr lang="en-GB" err="1"/>
              <a:t>Bulletpoint</a:t>
            </a:r>
            <a:r>
              <a:rPr lang="en-GB"/>
              <a:t> 2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3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4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5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1E46E5-6FA9-03B4-985C-1BCD5270DF5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4F1C086-E51A-4E42-A7CA-8E54D31443AE}" type="datetime3">
              <a:t>10 September 2026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ED526-922E-86EB-85B9-708BCFB393B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D3463-9602-5D9B-2597-06507727027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49010464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ktop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C89C6BE-C571-E401-809D-4D3B221FC0E7}"/>
              </a:ext>
            </a:extLst>
          </p:cNvPr>
          <p:cNvSpPr/>
          <p:nvPr userDrawn="1"/>
        </p:nvSpPr>
        <p:spPr>
          <a:xfrm>
            <a:off x="8131174" y="207264"/>
            <a:ext cx="4060825" cy="6650736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BR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54D6DA7-31F8-BB4B-8D48-BC641967F8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21389" y="599252"/>
            <a:ext cx="8219567" cy="5957641"/>
          </a:xfrm>
          <a:prstGeom prst="rect">
            <a:avLst/>
          </a:prstGeo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E62134B-6F59-9C47-BFBF-8EF0C91442D2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052981" y="1083147"/>
            <a:ext cx="6160778" cy="3465505"/>
          </a:xfrm>
          <a:custGeom>
            <a:avLst/>
            <a:gdLst>
              <a:gd name="connsiteX0" fmla="*/ 0 w 6160778"/>
              <a:gd name="connsiteY0" fmla="*/ 0 h 3465505"/>
              <a:gd name="connsiteX1" fmla="*/ 6160778 w 6160778"/>
              <a:gd name="connsiteY1" fmla="*/ 0 h 3465505"/>
              <a:gd name="connsiteX2" fmla="*/ 6160778 w 6160778"/>
              <a:gd name="connsiteY2" fmla="*/ 3465505 h 3465505"/>
              <a:gd name="connsiteX3" fmla="*/ 0 w 6160778"/>
              <a:gd name="connsiteY3" fmla="*/ 3465505 h 3465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60778" h="3465505">
                <a:moveTo>
                  <a:pt x="0" y="0"/>
                </a:moveTo>
                <a:lnTo>
                  <a:pt x="6160778" y="0"/>
                </a:lnTo>
                <a:lnTo>
                  <a:pt x="6160778" y="3465505"/>
                </a:lnTo>
                <a:lnTo>
                  <a:pt x="0" y="3465505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360000" tIns="360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rgbClr val="989C9E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I’m a picture placeholder, to add an image</a:t>
            </a:r>
            <a:br>
              <a:rPr lang="en-US"/>
            </a:br>
            <a:r>
              <a:rPr lang="en-US"/>
              <a:t>click the icon or drag and drop a file.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C88F55E-1FCA-F027-8E3E-D061FA75E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20713"/>
            <a:ext cx="3397502" cy="141269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863E9-E59F-43EF-A322-8E5C1830C3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8579C77-6982-C148-B658-0DA05FCDF23E}" type="datetime3">
              <a:t>10 September 2026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EC2CBA-1F6E-8D85-1687-767B3156618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9F73A5-3F3B-EC07-CA13-1F026C17D3B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  <p:sp>
        <p:nvSpPr>
          <p:cNvPr id="7" name="Freihandform: Form 15">
            <a:extLst>
              <a:ext uri="{FF2B5EF4-FFF2-40B4-BE49-F238E27FC236}">
                <a16:creationId xmlns:a16="http://schemas.microsoft.com/office/drawing/2014/main" id="{7180DB85-23DF-9612-EF2A-AB7934E11FB0}"/>
              </a:ext>
            </a:extLst>
          </p:cNvPr>
          <p:cNvSpPr/>
          <p:nvPr userDrawn="1"/>
        </p:nvSpPr>
        <p:spPr>
          <a:xfrm>
            <a:off x="623888" y="6403436"/>
            <a:ext cx="229014" cy="102193"/>
          </a:xfrm>
          <a:custGeom>
            <a:avLst/>
            <a:gdLst>
              <a:gd name="connsiteX0" fmla="*/ 56374 w 1196842"/>
              <a:gd name="connsiteY0" fmla="*/ 417362 h 534067"/>
              <a:gd name="connsiteX1" fmla="*/ 477692 w 1196842"/>
              <a:gd name="connsiteY1" fmla="*/ 417362 h 534067"/>
              <a:gd name="connsiteX2" fmla="*/ 534066 w 1196842"/>
              <a:gd name="connsiteY2" fmla="*/ 473736 h 534067"/>
              <a:gd name="connsiteX3" fmla="*/ 477692 w 1196842"/>
              <a:gd name="connsiteY3" fmla="*/ 530109 h 534067"/>
              <a:gd name="connsiteX4" fmla="*/ 56374 w 1196842"/>
              <a:gd name="connsiteY4" fmla="*/ 530109 h 534067"/>
              <a:gd name="connsiteX5" fmla="*/ 0 w 1196842"/>
              <a:gd name="connsiteY5" fmla="*/ 473736 h 534067"/>
              <a:gd name="connsiteX6" fmla="*/ 56374 w 1196842"/>
              <a:gd name="connsiteY6" fmla="*/ 417362 h 534067"/>
              <a:gd name="connsiteX7" fmla="*/ 56374 w 1196842"/>
              <a:gd name="connsiteY7" fmla="*/ 210659 h 534067"/>
              <a:gd name="connsiteX8" fmla="*/ 359011 w 1196842"/>
              <a:gd name="connsiteY8" fmla="*/ 210659 h 534067"/>
              <a:gd name="connsiteX9" fmla="*/ 415385 w 1196842"/>
              <a:gd name="connsiteY9" fmla="*/ 267033 h 534067"/>
              <a:gd name="connsiteX10" fmla="*/ 359011 w 1196842"/>
              <a:gd name="connsiteY10" fmla="*/ 323406 h 534067"/>
              <a:gd name="connsiteX11" fmla="*/ 56374 w 1196842"/>
              <a:gd name="connsiteY11" fmla="*/ 323406 h 534067"/>
              <a:gd name="connsiteX12" fmla="*/ 0 w 1196842"/>
              <a:gd name="connsiteY12" fmla="*/ 267033 h 534067"/>
              <a:gd name="connsiteX13" fmla="*/ 56374 w 1196842"/>
              <a:gd name="connsiteY13" fmla="*/ 210659 h 534067"/>
              <a:gd name="connsiteX14" fmla="*/ 933706 w 1196842"/>
              <a:gd name="connsiteY14" fmla="*/ 15903 h 534067"/>
              <a:gd name="connsiteX15" fmla="*/ 990079 w 1196842"/>
              <a:gd name="connsiteY15" fmla="*/ 72277 h 534067"/>
              <a:gd name="connsiteX16" fmla="*/ 990079 w 1196842"/>
              <a:gd name="connsiteY16" fmla="*/ 374914 h 534067"/>
              <a:gd name="connsiteX17" fmla="*/ 933706 w 1196842"/>
              <a:gd name="connsiteY17" fmla="*/ 431288 h 534067"/>
              <a:gd name="connsiteX18" fmla="*/ 877332 w 1196842"/>
              <a:gd name="connsiteY18" fmla="*/ 374914 h 534067"/>
              <a:gd name="connsiteX19" fmla="*/ 877332 w 1196842"/>
              <a:gd name="connsiteY19" fmla="*/ 72277 h 534067"/>
              <a:gd name="connsiteX20" fmla="*/ 933706 w 1196842"/>
              <a:gd name="connsiteY20" fmla="*/ 15903 h 534067"/>
              <a:gd name="connsiteX21" fmla="*/ 88041 w 1196842"/>
              <a:gd name="connsiteY21" fmla="*/ 3956 h 534067"/>
              <a:gd name="connsiteX22" fmla="*/ 475022 w 1196842"/>
              <a:gd name="connsiteY22" fmla="*/ 3956 h 534067"/>
              <a:gd name="connsiteX23" fmla="*/ 534046 w 1196842"/>
              <a:gd name="connsiteY23" fmla="*/ 58767 h 534067"/>
              <a:gd name="connsiteX24" fmla="*/ 476228 w 1196842"/>
              <a:gd name="connsiteY24" fmla="*/ 116723 h 534067"/>
              <a:gd name="connsiteX25" fmla="*/ 43931 w 1196842"/>
              <a:gd name="connsiteY25" fmla="*/ 116723 h 534067"/>
              <a:gd name="connsiteX26" fmla="*/ 6171 w 1196842"/>
              <a:gd name="connsiteY26" fmla="*/ 103035 h 534067"/>
              <a:gd name="connsiteX27" fmla="*/ 5400 w 1196842"/>
              <a:gd name="connsiteY27" fmla="*/ 77143 h 534067"/>
              <a:gd name="connsiteX28" fmla="*/ 75125 w 1196842"/>
              <a:gd name="connsiteY28" fmla="*/ 9178 h 534067"/>
              <a:gd name="connsiteX29" fmla="*/ 88041 w 1196842"/>
              <a:gd name="connsiteY29" fmla="*/ 3956 h 534067"/>
              <a:gd name="connsiteX30" fmla="*/ 1110502 w 1196842"/>
              <a:gd name="connsiteY30" fmla="*/ 15 h 534067"/>
              <a:gd name="connsiteX31" fmla="*/ 1123655 w 1196842"/>
              <a:gd name="connsiteY31" fmla="*/ 5400 h 534067"/>
              <a:gd name="connsiteX32" fmla="*/ 1191620 w 1196842"/>
              <a:gd name="connsiteY32" fmla="*/ 75125 h 534067"/>
              <a:gd name="connsiteX33" fmla="*/ 1196842 w 1196842"/>
              <a:gd name="connsiteY33" fmla="*/ 88041 h 534067"/>
              <a:gd name="connsiteX34" fmla="*/ 1196842 w 1196842"/>
              <a:gd name="connsiteY34" fmla="*/ 475021 h 534067"/>
              <a:gd name="connsiteX35" fmla="*/ 1142031 w 1196842"/>
              <a:gd name="connsiteY35" fmla="*/ 534046 h 534067"/>
              <a:gd name="connsiteX36" fmla="*/ 1084075 w 1196842"/>
              <a:gd name="connsiteY36" fmla="*/ 476228 h 534067"/>
              <a:gd name="connsiteX37" fmla="*/ 1084075 w 1196842"/>
              <a:gd name="connsiteY37" fmla="*/ 43931 h 534067"/>
              <a:gd name="connsiteX38" fmla="*/ 1097763 w 1196842"/>
              <a:gd name="connsiteY38" fmla="*/ 6171 h 534067"/>
              <a:gd name="connsiteX39" fmla="*/ 1110502 w 1196842"/>
              <a:gd name="connsiteY39" fmla="*/ 15 h 534067"/>
              <a:gd name="connsiteX40" fmla="*/ 726924 w 1196842"/>
              <a:gd name="connsiteY40" fmla="*/ 0 h 534067"/>
              <a:gd name="connsiteX41" fmla="*/ 783297 w 1196842"/>
              <a:gd name="connsiteY41" fmla="*/ 56374 h 534067"/>
              <a:gd name="connsiteX42" fmla="*/ 783297 w 1196842"/>
              <a:gd name="connsiteY42" fmla="*/ 477692 h 534067"/>
              <a:gd name="connsiteX43" fmla="*/ 726924 w 1196842"/>
              <a:gd name="connsiteY43" fmla="*/ 534066 h 534067"/>
              <a:gd name="connsiteX44" fmla="*/ 670550 w 1196842"/>
              <a:gd name="connsiteY44" fmla="*/ 477692 h 534067"/>
              <a:gd name="connsiteX45" fmla="*/ 670550 w 1196842"/>
              <a:gd name="connsiteY45" fmla="*/ 56374 h 534067"/>
              <a:gd name="connsiteX46" fmla="*/ 726924 w 1196842"/>
              <a:gd name="connsiteY46" fmla="*/ 0 h 5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196842" h="534067">
                <a:moveTo>
                  <a:pt x="56374" y="417362"/>
                </a:moveTo>
                <a:lnTo>
                  <a:pt x="477692" y="417362"/>
                </a:lnTo>
                <a:cubicBezTo>
                  <a:pt x="508826" y="417362"/>
                  <a:pt x="534066" y="442602"/>
                  <a:pt x="534066" y="473736"/>
                </a:cubicBezTo>
                <a:cubicBezTo>
                  <a:pt x="534066" y="504870"/>
                  <a:pt x="508826" y="530109"/>
                  <a:pt x="477692" y="530109"/>
                </a:cubicBezTo>
                <a:lnTo>
                  <a:pt x="56374" y="530109"/>
                </a:lnTo>
                <a:cubicBezTo>
                  <a:pt x="25240" y="530109"/>
                  <a:pt x="0" y="504870"/>
                  <a:pt x="0" y="473736"/>
                </a:cubicBezTo>
                <a:cubicBezTo>
                  <a:pt x="0" y="442602"/>
                  <a:pt x="25240" y="417362"/>
                  <a:pt x="56374" y="417362"/>
                </a:cubicBezTo>
                <a:close/>
                <a:moveTo>
                  <a:pt x="56374" y="210659"/>
                </a:moveTo>
                <a:lnTo>
                  <a:pt x="359011" y="210659"/>
                </a:lnTo>
                <a:cubicBezTo>
                  <a:pt x="390145" y="210659"/>
                  <a:pt x="415385" y="235899"/>
                  <a:pt x="415385" y="267033"/>
                </a:cubicBezTo>
                <a:cubicBezTo>
                  <a:pt x="415385" y="298167"/>
                  <a:pt x="390145" y="323406"/>
                  <a:pt x="359011" y="323406"/>
                </a:cubicBezTo>
                <a:lnTo>
                  <a:pt x="56374" y="323406"/>
                </a:lnTo>
                <a:cubicBezTo>
                  <a:pt x="25240" y="323406"/>
                  <a:pt x="0" y="298167"/>
                  <a:pt x="0" y="267033"/>
                </a:cubicBezTo>
                <a:cubicBezTo>
                  <a:pt x="0" y="235899"/>
                  <a:pt x="25240" y="210659"/>
                  <a:pt x="56374" y="210659"/>
                </a:cubicBezTo>
                <a:close/>
                <a:moveTo>
                  <a:pt x="933706" y="15903"/>
                </a:moveTo>
                <a:cubicBezTo>
                  <a:pt x="964840" y="15903"/>
                  <a:pt x="990079" y="41143"/>
                  <a:pt x="990079" y="72277"/>
                </a:cubicBezTo>
                <a:lnTo>
                  <a:pt x="990079" y="374914"/>
                </a:lnTo>
                <a:cubicBezTo>
                  <a:pt x="990079" y="406048"/>
                  <a:pt x="964840" y="431288"/>
                  <a:pt x="933706" y="431288"/>
                </a:cubicBezTo>
                <a:cubicBezTo>
                  <a:pt x="902572" y="431288"/>
                  <a:pt x="877332" y="406048"/>
                  <a:pt x="877332" y="374914"/>
                </a:cubicBezTo>
                <a:lnTo>
                  <a:pt x="877332" y="72277"/>
                </a:lnTo>
                <a:cubicBezTo>
                  <a:pt x="877332" y="41143"/>
                  <a:pt x="902572" y="15903"/>
                  <a:pt x="933706" y="15903"/>
                </a:cubicBezTo>
                <a:close/>
                <a:moveTo>
                  <a:pt x="88041" y="3956"/>
                </a:moveTo>
                <a:lnTo>
                  <a:pt x="475022" y="3956"/>
                </a:lnTo>
                <a:cubicBezTo>
                  <a:pt x="506551" y="3956"/>
                  <a:pt x="533195" y="28048"/>
                  <a:pt x="534046" y="58767"/>
                </a:cubicBezTo>
                <a:cubicBezTo>
                  <a:pt x="534956" y="90613"/>
                  <a:pt x="508707" y="116723"/>
                  <a:pt x="476228" y="116723"/>
                </a:cubicBezTo>
                <a:lnTo>
                  <a:pt x="43931" y="116723"/>
                </a:lnTo>
                <a:cubicBezTo>
                  <a:pt x="29492" y="116723"/>
                  <a:pt x="16299" y="111560"/>
                  <a:pt x="6171" y="103035"/>
                </a:cubicBezTo>
                <a:cubicBezTo>
                  <a:pt x="-1781" y="96349"/>
                  <a:pt x="-2038" y="84382"/>
                  <a:pt x="5400" y="77143"/>
                </a:cubicBezTo>
                <a:lnTo>
                  <a:pt x="75125" y="9178"/>
                </a:lnTo>
                <a:cubicBezTo>
                  <a:pt x="78547" y="5835"/>
                  <a:pt x="83195" y="3956"/>
                  <a:pt x="88041" y="3956"/>
                </a:cubicBezTo>
                <a:close/>
                <a:moveTo>
                  <a:pt x="1110502" y="15"/>
                </a:moveTo>
                <a:cubicBezTo>
                  <a:pt x="1115234" y="-114"/>
                  <a:pt x="1120036" y="1681"/>
                  <a:pt x="1123655" y="5400"/>
                </a:cubicBezTo>
                <a:lnTo>
                  <a:pt x="1191620" y="75125"/>
                </a:lnTo>
                <a:cubicBezTo>
                  <a:pt x="1194963" y="78547"/>
                  <a:pt x="1196842" y="83195"/>
                  <a:pt x="1196842" y="88041"/>
                </a:cubicBezTo>
                <a:lnTo>
                  <a:pt x="1196842" y="475021"/>
                </a:lnTo>
                <a:cubicBezTo>
                  <a:pt x="1196842" y="506531"/>
                  <a:pt x="1172769" y="533175"/>
                  <a:pt x="1142031" y="534046"/>
                </a:cubicBezTo>
                <a:cubicBezTo>
                  <a:pt x="1110185" y="534936"/>
                  <a:pt x="1084075" y="508707"/>
                  <a:pt x="1084075" y="476228"/>
                </a:cubicBezTo>
                <a:lnTo>
                  <a:pt x="1084075" y="43931"/>
                </a:lnTo>
                <a:cubicBezTo>
                  <a:pt x="1084075" y="29492"/>
                  <a:pt x="1089238" y="16299"/>
                  <a:pt x="1097763" y="6171"/>
                </a:cubicBezTo>
                <a:cubicBezTo>
                  <a:pt x="1101106" y="2195"/>
                  <a:pt x="1105769" y="143"/>
                  <a:pt x="1110502" y="15"/>
                </a:cubicBezTo>
                <a:close/>
                <a:moveTo>
                  <a:pt x="726924" y="0"/>
                </a:moveTo>
                <a:cubicBezTo>
                  <a:pt x="758058" y="0"/>
                  <a:pt x="783297" y="25240"/>
                  <a:pt x="783297" y="56374"/>
                </a:cubicBezTo>
                <a:lnTo>
                  <a:pt x="783297" y="477692"/>
                </a:lnTo>
                <a:cubicBezTo>
                  <a:pt x="783297" y="508826"/>
                  <a:pt x="758058" y="534066"/>
                  <a:pt x="726924" y="534066"/>
                </a:cubicBezTo>
                <a:cubicBezTo>
                  <a:pt x="695790" y="534066"/>
                  <a:pt x="670550" y="508826"/>
                  <a:pt x="670550" y="477692"/>
                </a:cubicBezTo>
                <a:lnTo>
                  <a:pt x="670550" y="56374"/>
                </a:lnTo>
                <a:cubicBezTo>
                  <a:pt x="670550" y="25240"/>
                  <a:pt x="695790" y="0"/>
                  <a:pt x="726924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E5ABEECC-8F5B-C6E4-C0EA-7F6BF485299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3888" y="2873829"/>
            <a:ext cx="2435477" cy="1862946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err="1"/>
              <a:t>Bulletpoint</a:t>
            </a:r>
            <a:r>
              <a:rPr lang="en-GB"/>
              <a:t> 1</a:t>
            </a:r>
          </a:p>
          <a:p>
            <a:pPr lvl="0"/>
            <a:r>
              <a:rPr lang="en-GB" err="1"/>
              <a:t>Bulletpoint</a:t>
            </a:r>
            <a:r>
              <a:rPr lang="en-GB"/>
              <a:t> 2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3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4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40455817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8">
            <a:extLst>
              <a:ext uri="{FF2B5EF4-FFF2-40B4-BE49-F238E27FC236}">
                <a16:creationId xmlns:a16="http://schemas.microsoft.com/office/drawing/2014/main" id="{242DE26E-F16B-5FEF-3465-BE8E783E2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20713"/>
            <a:ext cx="3455987" cy="15096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11" name="Freihandform: Form 15">
            <a:extLst>
              <a:ext uri="{FF2B5EF4-FFF2-40B4-BE49-F238E27FC236}">
                <a16:creationId xmlns:a16="http://schemas.microsoft.com/office/drawing/2014/main" id="{C981318E-CED6-0E52-4AC4-8B0F1D03B174}"/>
              </a:ext>
            </a:extLst>
          </p:cNvPr>
          <p:cNvSpPr/>
          <p:nvPr userDrawn="1"/>
        </p:nvSpPr>
        <p:spPr>
          <a:xfrm>
            <a:off x="623888" y="6403436"/>
            <a:ext cx="229014" cy="102193"/>
          </a:xfrm>
          <a:custGeom>
            <a:avLst/>
            <a:gdLst>
              <a:gd name="connsiteX0" fmla="*/ 56374 w 1196842"/>
              <a:gd name="connsiteY0" fmla="*/ 417362 h 534067"/>
              <a:gd name="connsiteX1" fmla="*/ 477692 w 1196842"/>
              <a:gd name="connsiteY1" fmla="*/ 417362 h 534067"/>
              <a:gd name="connsiteX2" fmla="*/ 534066 w 1196842"/>
              <a:gd name="connsiteY2" fmla="*/ 473736 h 534067"/>
              <a:gd name="connsiteX3" fmla="*/ 477692 w 1196842"/>
              <a:gd name="connsiteY3" fmla="*/ 530109 h 534067"/>
              <a:gd name="connsiteX4" fmla="*/ 56374 w 1196842"/>
              <a:gd name="connsiteY4" fmla="*/ 530109 h 534067"/>
              <a:gd name="connsiteX5" fmla="*/ 0 w 1196842"/>
              <a:gd name="connsiteY5" fmla="*/ 473736 h 534067"/>
              <a:gd name="connsiteX6" fmla="*/ 56374 w 1196842"/>
              <a:gd name="connsiteY6" fmla="*/ 417362 h 534067"/>
              <a:gd name="connsiteX7" fmla="*/ 56374 w 1196842"/>
              <a:gd name="connsiteY7" fmla="*/ 210659 h 534067"/>
              <a:gd name="connsiteX8" fmla="*/ 359011 w 1196842"/>
              <a:gd name="connsiteY8" fmla="*/ 210659 h 534067"/>
              <a:gd name="connsiteX9" fmla="*/ 415385 w 1196842"/>
              <a:gd name="connsiteY9" fmla="*/ 267033 h 534067"/>
              <a:gd name="connsiteX10" fmla="*/ 359011 w 1196842"/>
              <a:gd name="connsiteY10" fmla="*/ 323406 h 534067"/>
              <a:gd name="connsiteX11" fmla="*/ 56374 w 1196842"/>
              <a:gd name="connsiteY11" fmla="*/ 323406 h 534067"/>
              <a:gd name="connsiteX12" fmla="*/ 0 w 1196842"/>
              <a:gd name="connsiteY12" fmla="*/ 267033 h 534067"/>
              <a:gd name="connsiteX13" fmla="*/ 56374 w 1196842"/>
              <a:gd name="connsiteY13" fmla="*/ 210659 h 534067"/>
              <a:gd name="connsiteX14" fmla="*/ 933706 w 1196842"/>
              <a:gd name="connsiteY14" fmla="*/ 15903 h 534067"/>
              <a:gd name="connsiteX15" fmla="*/ 990079 w 1196842"/>
              <a:gd name="connsiteY15" fmla="*/ 72277 h 534067"/>
              <a:gd name="connsiteX16" fmla="*/ 990079 w 1196842"/>
              <a:gd name="connsiteY16" fmla="*/ 374914 h 534067"/>
              <a:gd name="connsiteX17" fmla="*/ 933706 w 1196842"/>
              <a:gd name="connsiteY17" fmla="*/ 431288 h 534067"/>
              <a:gd name="connsiteX18" fmla="*/ 877332 w 1196842"/>
              <a:gd name="connsiteY18" fmla="*/ 374914 h 534067"/>
              <a:gd name="connsiteX19" fmla="*/ 877332 w 1196842"/>
              <a:gd name="connsiteY19" fmla="*/ 72277 h 534067"/>
              <a:gd name="connsiteX20" fmla="*/ 933706 w 1196842"/>
              <a:gd name="connsiteY20" fmla="*/ 15903 h 534067"/>
              <a:gd name="connsiteX21" fmla="*/ 88041 w 1196842"/>
              <a:gd name="connsiteY21" fmla="*/ 3956 h 534067"/>
              <a:gd name="connsiteX22" fmla="*/ 475022 w 1196842"/>
              <a:gd name="connsiteY22" fmla="*/ 3956 h 534067"/>
              <a:gd name="connsiteX23" fmla="*/ 534046 w 1196842"/>
              <a:gd name="connsiteY23" fmla="*/ 58767 h 534067"/>
              <a:gd name="connsiteX24" fmla="*/ 476228 w 1196842"/>
              <a:gd name="connsiteY24" fmla="*/ 116723 h 534067"/>
              <a:gd name="connsiteX25" fmla="*/ 43931 w 1196842"/>
              <a:gd name="connsiteY25" fmla="*/ 116723 h 534067"/>
              <a:gd name="connsiteX26" fmla="*/ 6171 w 1196842"/>
              <a:gd name="connsiteY26" fmla="*/ 103035 h 534067"/>
              <a:gd name="connsiteX27" fmla="*/ 5400 w 1196842"/>
              <a:gd name="connsiteY27" fmla="*/ 77143 h 534067"/>
              <a:gd name="connsiteX28" fmla="*/ 75125 w 1196842"/>
              <a:gd name="connsiteY28" fmla="*/ 9178 h 534067"/>
              <a:gd name="connsiteX29" fmla="*/ 88041 w 1196842"/>
              <a:gd name="connsiteY29" fmla="*/ 3956 h 534067"/>
              <a:gd name="connsiteX30" fmla="*/ 1110502 w 1196842"/>
              <a:gd name="connsiteY30" fmla="*/ 15 h 534067"/>
              <a:gd name="connsiteX31" fmla="*/ 1123655 w 1196842"/>
              <a:gd name="connsiteY31" fmla="*/ 5400 h 534067"/>
              <a:gd name="connsiteX32" fmla="*/ 1191620 w 1196842"/>
              <a:gd name="connsiteY32" fmla="*/ 75125 h 534067"/>
              <a:gd name="connsiteX33" fmla="*/ 1196842 w 1196842"/>
              <a:gd name="connsiteY33" fmla="*/ 88041 h 534067"/>
              <a:gd name="connsiteX34" fmla="*/ 1196842 w 1196842"/>
              <a:gd name="connsiteY34" fmla="*/ 475021 h 534067"/>
              <a:gd name="connsiteX35" fmla="*/ 1142031 w 1196842"/>
              <a:gd name="connsiteY35" fmla="*/ 534046 h 534067"/>
              <a:gd name="connsiteX36" fmla="*/ 1084075 w 1196842"/>
              <a:gd name="connsiteY36" fmla="*/ 476228 h 534067"/>
              <a:gd name="connsiteX37" fmla="*/ 1084075 w 1196842"/>
              <a:gd name="connsiteY37" fmla="*/ 43931 h 534067"/>
              <a:gd name="connsiteX38" fmla="*/ 1097763 w 1196842"/>
              <a:gd name="connsiteY38" fmla="*/ 6171 h 534067"/>
              <a:gd name="connsiteX39" fmla="*/ 1110502 w 1196842"/>
              <a:gd name="connsiteY39" fmla="*/ 15 h 534067"/>
              <a:gd name="connsiteX40" fmla="*/ 726924 w 1196842"/>
              <a:gd name="connsiteY40" fmla="*/ 0 h 534067"/>
              <a:gd name="connsiteX41" fmla="*/ 783297 w 1196842"/>
              <a:gd name="connsiteY41" fmla="*/ 56374 h 534067"/>
              <a:gd name="connsiteX42" fmla="*/ 783297 w 1196842"/>
              <a:gd name="connsiteY42" fmla="*/ 477692 h 534067"/>
              <a:gd name="connsiteX43" fmla="*/ 726924 w 1196842"/>
              <a:gd name="connsiteY43" fmla="*/ 534066 h 534067"/>
              <a:gd name="connsiteX44" fmla="*/ 670550 w 1196842"/>
              <a:gd name="connsiteY44" fmla="*/ 477692 h 534067"/>
              <a:gd name="connsiteX45" fmla="*/ 670550 w 1196842"/>
              <a:gd name="connsiteY45" fmla="*/ 56374 h 534067"/>
              <a:gd name="connsiteX46" fmla="*/ 726924 w 1196842"/>
              <a:gd name="connsiteY46" fmla="*/ 0 h 5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196842" h="534067">
                <a:moveTo>
                  <a:pt x="56374" y="417362"/>
                </a:moveTo>
                <a:lnTo>
                  <a:pt x="477692" y="417362"/>
                </a:lnTo>
                <a:cubicBezTo>
                  <a:pt x="508826" y="417362"/>
                  <a:pt x="534066" y="442602"/>
                  <a:pt x="534066" y="473736"/>
                </a:cubicBezTo>
                <a:cubicBezTo>
                  <a:pt x="534066" y="504870"/>
                  <a:pt x="508826" y="530109"/>
                  <a:pt x="477692" y="530109"/>
                </a:cubicBezTo>
                <a:lnTo>
                  <a:pt x="56374" y="530109"/>
                </a:lnTo>
                <a:cubicBezTo>
                  <a:pt x="25240" y="530109"/>
                  <a:pt x="0" y="504870"/>
                  <a:pt x="0" y="473736"/>
                </a:cubicBezTo>
                <a:cubicBezTo>
                  <a:pt x="0" y="442602"/>
                  <a:pt x="25240" y="417362"/>
                  <a:pt x="56374" y="417362"/>
                </a:cubicBezTo>
                <a:close/>
                <a:moveTo>
                  <a:pt x="56374" y="210659"/>
                </a:moveTo>
                <a:lnTo>
                  <a:pt x="359011" y="210659"/>
                </a:lnTo>
                <a:cubicBezTo>
                  <a:pt x="390145" y="210659"/>
                  <a:pt x="415385" y="235899"/>
                  <a:pt x="415385" y="267033"/>
                </a:cubicBezTo>
                <a:cubicBezTo>
                  <a:pt x="415385" y="298167"/>
                  <a:pt x="390145" y="323406"/>
                  <a:pt x="359011" y="323406"/>
                </a:cubicBezTo>
                <a:lnTo>
                  <a:pt x="56374" y="323406"/>
                </a:lnTo>
                <a:cubicBezTo>
                  <a:pt x="25240" y="323406"/>
                  <a:pt x="0" y="298167"/>
                  <a:pt x="0" y="267033"/>
                </a:cubicBezTo>
                <a:cubicBezTo>
                  <a:pt x="0" y="235899"/>
                  <a:pt x="25240" y="210659"/>
                  <a:pt x="56374" y="210659"/>
                </a:cubicBezTo>
                <a:close/>
                <a:moveTo>
                  <a:pt x="933706" y="15903"/>
                </a:moveTo>
                <a:cubicBezTo>
                  <a:pt x="964840" y="15903"/>
                  <a:pt x="990079" y="41143"/>
                  <a:pt x="990079" y="72277"/>
                </a:cubicBezTo>
                <a:lnTo>
                  <a:pt x="990079" y="374914"/>
                </a:lnTo>
                <a:cubicBezTo>
                  <a:pt x="990079" y="406048"/>
                  <a:pt x="964840" y="431288"/>
                  <a:pt x="933706" y="431288"/>
                </a:cubicBezTo>
                <a:cubicBezTo>
                  <a:pt x="902572" y="431288"/>
                  <a:pt x="877332" y="406048"/>
                  <a:pt x="877332" y="374914"/>
                </a:cubicBezTo>
                <a:lnTo>
                  <a:pt x="877332" y="72277"/>
                </a:lnTo>
                <a:cubicBezTo>
                  <a:pt x="877332" y="41143"/>
                  <a:pt x="902572" y="15903"/>
                  <a:pt x="933706" y="15903"/>
                </a:cubicBezTo>
                <a:close/>
                <a:moveTo>
                  <a:pt x="88041" y="3956"/>
                </a:moveTo>
                <a:lnTo>
                  <a:pt x="475022" y="3956"/>
                </a:lnTo>
                <a:cubicBezTo>
                  <a:pt x="506551" y="3956"/>
                  <a:pt x="533195" y="28048"/>
                  <a:pt x="534046" y="58767"/>
                </a:cubicBezTo>
                <a:cubicBezTo>
                  <a:pt x="534956" y="90613"/>
                  <a:pt x="508707" y="116723"/>
                  <a:pt x="476228" y="116723"/>
                </a:cubicBezTo>
                <a:lnTo>
                  <a:pt x="43931" y="116723"/>
                </a:lnTo>
                <a:cubicBezTo>
                  <a:pt x="29492" y="116723"/>
                  <a:pt x="16299" y="111560"/>
                  <a:pt x="6171" y="103035"/>
                </a:cubicBezTo>
                <a:cubicBezTo>
                  <a:pt x="-1781" y="96349"/>
                  <a:pt x="-2038" y="84382"/>
                  <a:pt x="5400" y="77143"/>
                </a:cubicBezTo>
                <a:lnTo>
                  <a:pt x="75125" y="9178"/>
                </a:lnTo>
                <a:cubicBezTo>
                  <a:pt x="78547" y="5835"/>
                  <a:pt x="83195" y="3956"/>
                  <a:pt x="88041" y="3956"/>
                </a:cubicBezTo>
                <a:close/>
                <a:moveTo>
                  <a:pt x="1110502" y="15"/>
                </a:moveTo>
                <a:cubicBezTo>
                  <a:pt x="1115234" y="-114"/>
                  <a:pt x="1120036" y="1681"/>
                  <a:pt x="1123655" y="5400"/>
                </a:cubicBezTo>
                <a:lnTo>
                  <a:pt x="1191620" y="75125"/>
                </a:lnTo>
                <a:cubicBezTo>
                  <a:pt x="1194963" y="78547"/>
                  <a:pt x="1196842" y="83195"/>
                  <a:pt x="1196842" y="88041"/>
                </a:cubicBezTo>
                <a:lnTo>
                  <a:pt x="1196842" y="475021"/>
                </a:lnTo>
                <a:cubicBezTo>
                  <a:pt x="1196842" y="506531"/>
                  <a:pt x="1172769" y="533175"/>
                  <a:pt x="1142031" y="534046"/>
                </a:cubicBezTo>
                <a:cubicBezTo>
                  <a:pt x="1110185" y="534936"/>
                  <a:pt x="1084075" y="508707"/>
                  <a:pt x="1084075" y="476228"/>
                </a:cubicBezTo>
                <a:lnTo>
                  <a:pt x="1084075" y="43931"/>
                </a:lnTo>
                <a:cubicBezTo>
                  <a:pt x="1084075" y="29492"/>
                  <a:pt x="1089238" y="16299"/>
                  <a:pt x="1097763" y="6171"/>
                </a:cubicBezTo>
                <a:cubicBezTo>
                  <a:pt x="1101106" y="2195"/>
                  <a:pt x="1105769" y="143"/>
                  <a:pt x="1110502" y="15"/>
                </a:cubicBezTo>
                <a:close/>
                <a:moveTo>
                  <a:pt x="726924" y="0"/>
                </a:moveTo>
                <a:cubicBezTo>
                  <a:pt x="758058" y="0"/>
                  <a:pt x="783297" y="25240"/>
                  <a:pt x="783297" y="56374"/>
                </a:cubicBezTo>
                <a:lnTo>
                  <a:pt x="783297" y="477692"/>
                </a:lnTo>
                <a:cubicBezTo>
                  <a:pt x="783297" y="508826"/>
                  <a:pt x="758058" y="534066"/>
                  <a:pt x="726924" y="534066"/>
                </a:cubicBezTo>
                <a:cubicBezTo>
                  <a:pt x="695790" y="534066"/>
                  <a:pt x="670550" y="508826"/>
                  <a:pt x="670550" y="477692"/>
                </a:cubicBezTo>
                <a:lnTo>
                  <a:pt x="670550" y="56374"/>
                </a:lnTo>
                <a:cubicBezTo>
                  <a:pt x="670550" y="25240"/>
                  <a:pt x="695790" y="0"/>
                  <a:pt x="726924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10F29BC-26D4-B64D-A470-0A41361D30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876" t="8259" r="29074" b="4555"/>
          <a:stretch/>
        </p:blipFill>
        <p:spPr>
          <a:xfrm rot="16200000">
            <a:off x="5061749" y="-272250"/>
            <a:ext cx="6512640" cy="7747859"/>
          </a:xfrm>
          <a:prstGeom prst="rect">
            <a:avLst/>
          </a:prstGeom>
        </p:spPr>
      </p:pic>
      <p:sp>
        <p:nvSpPr>
          <p:cNvPr id="13" name="Picture Placeholder 34">
            <a:extLst>
              <a:ext uri="{FF2B5EF4-FFF2-40B4-BE49-F238E27FC236}">
                <a16:creationId xmlns:a16="http://schemas.microsoft.com/office/drawing/2014/main" id="{1AFBD810-F2EC-BF44-8027-A6450D525999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002910" y="975967"/>
            <a:ext cx="6109063" cy="4580576"/>
          </a:xfrm>
          <a:custGeom>
            <a:avLst/>
            <a:gdLst>
              <a:gd name="connsiteX0" fmla="*/ 5937291 w 6109063"/>
              <a:gd name="connsiteY0" fmla="*/ 321 h 4580576"/>
              <a:gd name="connsiteX1" fmla="*/ 6084790 w 6109063"/>
              <a:gd name="connsiteY1" fmla="*/ 43912 h 4580576"/>
              <a:gd name="connsiteX2" fmla="*/ 6105410 w 6109063"/>
              <a:gd name="connsiteY2" fmla="*/ 307644 h 4580576"/>
              <a:gd name="connsiteX3" fmla="*/ 6105410 w 6109063"/>
              <a:gd name="connsiteY3" fmla="*/ 4294621 h 4580576"/>
              <a:gd name="connsiteX4" fmla="*/ 6053860 w 6109063"/>
              <a:gd name="connsiteY4" fmla="*/ 4564535 h 4580576"/>
              <a:gd name="connsiteX5" fmla="*/ 5794046 w 6109063"/>
              <a:gd name="connsiteY5" fmla="*/ 4576898 h 4580576"/>
              <a:gd name="connsiteX6" fmla="*/ 255464 w 6109063"/>
              <a:gd name="connsiteY6" fmla="*/ 4576898 h 4580576"/>
              <a:gd name="connsiteX7" fmla="*/ 63696 w 6109063"/>
              <a:gd name="connsiteY7" fmla="*/ 4568313 h 4580576"/>
              <a:gd name="connsiteX8" fmla="*/ 3897 w 6109063"/>
              <a:gd name="connsiteY8" fmla="*/ 4488300 h 4580576"/>
              <a:gd name="connsiteX9" fmla="*/ 3897 w 6109063"/>
              <a:gd name="connsiteY9" fmla="*/ 369542 h 4580576"/>
              <a:gd name="connsiteX10" fmla="*/ 24518 w 6109063"/>
              <a:gd name="connsiteY10" fmla="*/ 43998 h 4580576"/>
              <a:gd name="connsiteX11" fmla="*/ 331758 w 6109063"/>
              <a:gd name="connsiteY11" fmla="*/ 4764 h 4580576"/>
              <a:gd name="connsiteX12" fmla="*/ 5744556 w 6109063"/>
              <a:gd name="connsiteY12" fmla="*/ 4764 h 4580576"/>
              <a:gd name="connsiteX13" fmla="*/ 5937291 w 6109063"/>
              <a:gd name="connsiteY13" fmla="*/ 321 h 458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109063" h="4580576">
                <a:moveTo>
                  <a:pt x="5937291" y="321"/>
                </a:moveTo>
                <a:cubicBezTo>
                  <a:pt x="6002781" y="2102"/>
                  <a:pt x="6060733" y="11889"/>
                  <a:pt x="6084790" y="43912"/>
                </a:cubicBezTo>
                <a:cubicBezTo>
                  <a:pt x="6121906" y="93447"/>
                  <a:pt x="6105410" y="225142"/>
                  <a:pt x="6105410" y="307644"/>
                </a:cubicBezTo>
                <a:lnTo>
                  <a:pt x="6105410" y="4294621"/>
                </a:lnTo>
                <a:cubicBezTo>
                  <a:pt x="6105410" y="4402621"/>
                  <a:pt x="6122594" y="4523928"/>
                  <a:pt x="6053860" y="4564535"/>
                </a:cubicBezTo>
                <a:cubicBezTo>
                  <a:pt x="6009268" y="4590805"/>
                  <a:pt x="5863466" y="4576898"/>
                  <a:pt x="5794046" y="4576898"/>
                </a:cubicBezTo>
                <a:lnTo>
                  <a:pt x="255464" y="4576898"/>
                </a:lnTo>
                <a:cubicBezTo>
                  <a:pt x="196524" y="4576898"/>
                  <a:pt x="108373" y="4588230"/>
                  <a:pt x="63696" y="4568313"/>
                </a:cubicBezTo>
                <a:cubicBezTo>
                  <a:pt x="27439" y="4552774"/>
                  <a:pt x="20823" y="4524357"/>
                  <a:pt x="3897" y="4488300"/>
                </a:cubicBezTo>
                <a:lnTo>
                  <a:pt x="3897" y="369542"/>
                </a:lnTo>
                <a:cubicBezTo>
                  <a:pt x="3897" y="280515"/>
                  <a:pt x="-13286" y="94821"/>
                  <a:pt x="24518" y="43998"/>
                </a:cubicBezTo>
                <a:cubicBezTo>
                  <a:pt x="69882" y="-16527"/>
                  <a:pt x="228400" y="4764"/>
                  <a:pt x="331758" y="4764"/>
                </a:cubicBezTo>
                <a:lnTo>
                  <a:pt x="5744556" y="4764"/>
                </a:lnTo>
                <a:cubicBezTo>
                  <a:pt x="5798770" y="4764"/>
                  <a:pt x="5871800" y="-1461"/>
                  <a:pt x="5937291" y="321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lIns="360000" tIns="360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rgbClr val="989C9E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I’m a picture placeholder, to add an image</a:t>
            </a:r>
            <a:br>
              <a:rPr lang="en-US"/>
            </a:br>
            <a:r>
              <a:rPr lang="en-US"/>
              <a:t>click the icon or drag and drop a file.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44E129-1CE1-C768-5002-641FEB6D02B9}"/>
              </a:ext>
            </a:extLst>
          </p:cNvPr>
          <p:cNvSpPr/>
          <p:nvPr userDrawn="1"/>
        </p:nvSpPr>
        <p:spPr>
          <a:xfrm>
            <a:off x="0" y="620714"/>
            <a:ext cx="102054" cy="413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F2196E-2DAA-B9E2-4900-206F6714BB9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9759CCC-BD5C-8D44-9FCA-E8536D41DC52}" type="datetime3">
              <a:t>10 September 2026</a:t>
            </a:fld>
            <a:endParaRPr lang="en-B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229F460-991F-331A-444B-52FF38A47AE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93D169-419F-DC69-F979-A0F4E059CCF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EA02FBB2-25EE-FE67-B1DC-CBFC8953EB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3888" y="2873829"/>
            <a:ext cx="2435477" cy="1862946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err="1"/>
              <a:t>Bulletpoint</a:t>
            </a:r>
            <a:r>
              <a:rPr lang="en-GB"/>
              <a:t> 1</a:t>
            </a:r>
          </a:p>
          <a:p>
            <a:pPr lvl="0"/>
            <a:r>
              <a:rPr lang="en-GB" err="1"/>
              <a:t>Bulletpoint</a:t>
            </a:r>
            <a:r>
              <a:rPr lang="en-GB"/>
              <a:t> 2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3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4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19350820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189981-FDDA-FC76-AAE5-34FCABB15082}"/>
              </a:ext>
            </a:extLst>
          </p:cNvPr>
          <p:cNvSpPr/>
          <p:nvPr userDrawn="1"/>
        </p:nvSpPr>
        <p:spPr>
          <a:xfrm>
            <a:off x="8131174" y="207264"/>
            <a:ext cx="4060825" cy="6650736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BR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10F29BC-26D4-B64D-A470-0A41361D30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876" t="8259" r="29074" b="4555"/>
          <a:stretch/>
        </p:blipFill>
        <p:spPr>
          <a:xfrm rot="16200000">
            <a:off x="5061749" y="-272250"/>
            <a:ext cx="6512640" cy="7747859"/>
          </a:xfrm>
          <a:prstGeom prst="rect">
            <a:avLst/>
          </a:prstGeom>
        </p:spPr>
      </p:pic>
      <p:sp>
        <p:nvSpPr>
          <p:cNvPr id="13" name="Picture Placeholder 34">
            <a:extLst>
              <a:ext uri="{FF2B5EF4-FFF2-40B4-BE49-F238E27FC236}">
                <a16:creationId xmlns:a16="http://schemas.microsoft.com/office/drawing/2014/main" id="{1AFBD810-F2EC-BF44-8027-A6450D525999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002910" y="975967"/>
            <a:ext cx="6109063" cy="4580576"/>
          </a:xfrm>
          <a:custGeom>
            <a:avLst/>
            <a:gdLst>
              <a:gd name="connsiteX0" fmla="*/ 5937291 w 6109063"/>
              <a:gd name="connsiteY0" fmla="*/ 321 h 4580576"/>
              <a:gd name="connsiteX1" fmla="*/ 6084790 w 6109063"/>
              <a:gd name="connsiteY1" fmla="*/ 43912 h 4580576"/>
              <a:gd name="connsiteX2" fmla="*/ 6105410 w 6109063"/>
              <a:gd name="connsiteY2" fmla="*/ 307644 h 4580576"/>
              <a:gd name="connsiteX3" fmla="*/ 6105410 w 6109063"/>
              <a:gd name="connsiteY3" fmla="*/ 4294621 h 4580576"/>
              <a:gd name="connsiteX4" fmla="*/ 6053860 w 6109063"/>
              <a:gd name="connsiteY4" fmla="*/ 4564535 h 4580576"/>
              <a:gd name="connsiteX5" fmla="*/ 5794046 w 6109063"/>
              <a:gd name="connsiteY5" fmla="*/ 4576898 h 4580576"/>
              <a:gd name="connsiteX6" fmla="*/ 255464 w 6109063"/>
              <a:gd name="connsiteY6" fmla="*/ 4576898 h 4580576"/>
              <a:gd name="connsiteX7" fmla="*/ 63696 w 6109063"/>
              <a:gd name="connsiteY7" fmla="*/ 4568313 h 4580576"/>
              <a:gd name="connsiteX8" fmla="*/ 3897 w 6109063"/>
              <a:gd name="connsiteY8" fmla="*/ 4488300 h 4580576"/>
              <a:gd name="connsiteX9" fmla="*/ 3897 w 6109063"/>
              <a:gd name="connsiteY9" fmla="*/ 369542 h 4580576"/>
              <a:gd name="connsiteX10" fmla="*/ 24518 w 6109063"/>
              <a:gd name="connsiteY10" fmla="*/ 43998 h 4580576"/>
              <a:gd name="connsiteX11" fmla="*/ 331758 w 6109063"/>
              <a:gd name="connsiteY11" fmla="*/ 4764 h 4580576"/>
              <a:gd name="connsiteX12" fmla="*/ 5744556 w 6109063"/>
              <a:gd name="connsiteY12" fmla="*/ 4764 h 4580576"/>
              <a:gd name="connsiteX13" fmla="*/ 5937291 w 6109063"/>
              <a:gd name="connsiteY13" fmla="*/ 321 h 458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109063" h="4580576">
                <a:moveTo>
                  <a:pt x="5937291" y="321"/>
                </a:moveTo>
                <a:cubicBezTo>
                  <a:pt x="6002781" y="2102"/>
                  <a:pt x="6060733" y="11889"/>
                  <a:pt x="6084790" y="43912"/>
                </a:cubicBezTo>
                <a:cubicBezTo>
                  <a:pt x="6121906" y="93447"/>
                  <a:pt x="6105410" y="225142"/>
                  <a:pt x="6105410" y="307644"/>
                </a:cubicBezTo>
                <a:lnTo>
                  <a:pt x="6105410" y="4294621"/>
                </a:lnTo>
                <a:cubicBezTo>
                  <a:pt x="6105410" y="4402621"/>
                  <a:pt x="6122594" y="4523928"/>
                  <a:pt x="6053860" y="4564535"/>
                </a:cubicBezTo>
                <a:cubicBezTo>
                  <a:pt x="6009268" y="4590805"/>
                  <a:pt x="5863466" y="4576898"/>
                  <a:pt x="5794046" y="4576898"/>
                </a:cubicBezTo>
                <a:lnTo>
                  <a:pt x="255464" y="4576898"/>
                </a:lnTo>
                <a:cubicBezTo>
                  <a:pt x="196524" y="4576898"/>
                  <a:pt x="108373" y="4588230"/>
                  <a:pt x="63696" y="4568313"/>
                </a:cubicBezTo>
                <a:cubicBezTo>
                  <a:pt x="27439" y="4552774"/>
                  <a:pt x="20823" y="4524357"/>
                  <a:pt x="3897" y="4488300"/>
                </a:cubicBezTo>
                <a:lnTo>
                  <a:pt x="3897" y="369542"/>
                </a:lnTo>
                <a:cubicBezTo>
                  <a:pt x="3897" y="280515"/>
                  <a:pt x="-13286" y="94821"/>
                  <a:pt x="24518" y="43998"/>
                </a:cubicBezTo>
                <a:cubicBezTo>
                  <a:pt x="69882" y="-16527"/>
                  <a:pt x="228400" y="4764"/>
                  <a:pt x="331758" y="4764"/>
                </a:cubicBezTo>
                <a:lnTo>
                  <a:pt x="5744556" y="4764"/>
                </a:lnTo>
                <a:cubicBezTo>
                  <a:pt x="5798770" y="4764"/>
                  <a:pt x="5871800" y="-1461"/>
                  <a:pt x="5937291" y="321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lIns="360000" tIns="360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rgbClr val="989C9E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I’m a picture placeholder, to add an image</a:t>
            </a:r>
            <a:br>
              <a:rPr lang="en-US"/>
            </a:br>
            <a:r>
              <a:rPr lang="en-US"/>
              <a:t>click the icon or drag and drop a file.</a:t>
            </a:r>
          </a:p>
        </p:txBody>
      </p:sp>
      <p:sp>
        <p:nvSpPr>
          <p:cNvPr id="10" name="Title 8">
            <a:extLst>
              <a:ext uri="{FF2B5EF4-FFF2-40B4-BE49-F238E27FC236}">
                <a16:creationId xmlns:a16="http://schemas.microsoft.com/office/drawing/2014/main" id="{A0196185-C837-8281-42E7-254E405CE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20713"/>
            <a:ext cx="3397502" cy="15096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A626C8-30E7-09C1-BD36-87B3A43D311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873829"/>
            <a:ext cx="2435477" cy="1862946"/>
          </a:xfrm>
        </p:spPr>
        <p:txBody>
          <a:bodyPr>
            <a:spAutoFit/>
          </a:bodyPr>
          <a:lstStyle/>
          <a:p>
            <a:pPr lvl="0"/>
            <a:r>
              <a:rPr lang="en-GB" err="1"/>
              <a:t>Bulletpoint</a:t>
            </a:r>
            <a:r>
              <a:rPr lang="en-GB"/>
              <a:t> 1</a:t>
            </a:r>
          </a:p>
          <a:p>
            <a:pPr lvl="0"/>
            <a:r>
              <a:rPr lang="en-GB" err="1"/>
              <a:t>Bulletpoint</a:t>
            </a:r>
            <a:r>
              <a:rPr lang="en-GB"/>
              <a:t> 2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3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4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5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9EB559-5501-D2D2-0BF8-61EE576BCA6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E0FC47E-CDCD-4246-A52F-51C60366DF9D}" type="datetime3">
              <a:t>10 September 2026</a:t>
            </a:fld>
            <a:endParaRPr lang="en-B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7F7FBC6-C22A-3301-AB06-57BAFB5E0E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8732DE9-3739-90E2-C539-329EF0E31F1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5851559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189981-FDDA-FC76-AAE5-34FCABB15082}"/>
              </a:ext>
            </a:extLst>
          </p:cNvPr>
          <p:cNvSpPr/>
          <p:nvPr userDrawn="1"/>
        </p:nvSpPr>
        <p:spPr>
          <a:xfrm>
            <a:off x="8131174" y="207264"/>
            <a:ext cx="4060825" cy="6650736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9000">
                <a:schemeClr val="tx1">
                  <a:lumMod val="50000"/>
                  <a:lumOff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BR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10F29BC-26D4-B64D-A470-0A41361D30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876" t="8259" r="29074" b="4555"/>
          <a:stretch/>
        </p:blipFill>
        <p:spPr>
          <a:xfrm rot="16200000">
            <a:off x="5061749" y="-272250"/>
            <a:ext cx="6512640" cy="7747859"/>
          </a:xfrm>
          <a:prstGeom prst="rect">
            <a:avLst/>
          </a:prstGeom>
        </p:spPr>
      </p:pic>
      <p:sp>
        <p:nvSpPr>
          <p:cNvPr id="13" name="Picture Placeholder 34">
            <a:extLst>
              <a:ext uri="{FF2B5EF4-FFF2-40B4-BE49-F238E27FC236}">
                <a16:creationId xmlns:a16="http://schemas.microsoft.com/office/drawing/2014/main" id="{1AFBD810-F2EC-BF44-8027-A6450D525999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002910" y="975967"/>
            <a:ext cx="6109063" cy="4580576"/>
          </a:xfrm>
          <a:custGeom>
            <a:avLst/>
            <a:gdLst>
              <a:gd name="connsiteX0" fmla="*/ 5937291 w 6109063"/>
              <a:gd name="connsiteY0" fmla="*/ 321 h 4580576"/>
              <a:gd name="connsiteX1" fmla="*/ 6084790 w 6109063"/>
              <a:gd name="connsiteY1" fmla="*/ 43912 h 4580576"/>
              <a:gd name="connsiteX2" fmla="*/ 6105410 w 6109063"/>
              <a:gd name="connsiteY2" fmla="*/ 307644 h 4580576"/>
              <a:gd name="connsiteX3" fmla="*/ 6105410 w 6109063"/>
              <a:gd name="connsiteY3" fmla="*/ 4294621 h 4580576"/>
              <a:gd name="connsiteX4" fmla="*/ 6053860 w 6109063"/>
              <a:gd name="connsiteY4" fmla="*/ 4564535 h 4580576"/>
              <a:gd name="connsiteX5" fmla="*/ 5794046 w 6109063"/>
              <a:gd name="connsiteY5" fmla="*/ 4576898 h 4580576"/>
              <a:gd name="connsiteX6" fmla="*/ 255464 w 6109063"/>
              <a:gd name="connsiteY6" fmla="*/ 4576898 h 4580576"/>
              <a:gd name="connsiteX7" fmla="*/ 63696 w 6109063"/>
              <a:gd name="connsiteY7" fmla="*/ 4568313 h 4580576"/>
              <a:gd name="connsiteX8" fmla="*/ 3897 w 6109063"/>
              <a:gd name="connsiteY8" fmla="*/ 4488300 h 4580576"/>
              <a:gd name="connsiteX9" fmla="*/ 3897 w 6109063"/>
              <a:gd name="connsiteY9" fmla="*/ 369542 h 4580576"/>
              <a:gd name="connsiteX10" fmla="*/ 24518 w 6109063"/>
              <a:gd name="connsiteY10" fmla="*/ 43998 h 4580576"/>
              <a:gd name="connsiteX11" fmla="*/ 331758 w 6109063"/>
              <a:gd name="connsiteY11" fmla="*/ 4764 h 4580576"/>
              <a:gd name="connsiteX12" fmla="*/ 5744556 w 6109063"/>
              <a:gd name="connsiteY12" fmla="*/ 4764 h 4580576"/>
              <a:gd name="connsiteX13" fmla="*/ 5937291 w 6109063"/>
              <a:gd name="connsiteY13" fmla="*/ 321 h 458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109063" h="4580576">
                <a:moveTo>
                  <a:pt x="5937291" y="321"/>
                </a:moveTo>
                <a:cubicBezTo>
                  <a:pt x="6002781" y="2102"/>
                  <a:pt x="6060733" y="11889"/>
                  <a:pt x="6084790" y="43912"/>
                </a:cubicBezTo>
                <a:cubicBezTo>
                  <a:pt x="6121906" y="93447"/>
                  <a:pt x="6105410" y="225142"/>
                  <a:pt x="6105410" y="307644"/>
                </a:cubicBezTo>
                <a:lnTo>
                  <a:pt x="6105410" y="4294621"/>
                </a:lnTo>
                <a:cubicBezTo>
                  <a:pt x="6105410" y="4402621"/>
                  <a:pt x="6122594" y="4523928"/>
                  <a:pt x="6053860" y="4564535"/>
                </a:cubicBezTo>
                <a:cubicBezTo>
                  <a:pt x="6009268" y="4590805"/>
                  <a:pt x="5863466" y="4576898"/>
                  <a:pt x="5794046" y="4576898"/>
                </a:cubicBezTo>
                <a:lnTo>
                  <a:pt x="255464" y="4576898"/>
                </a:lnTo>
                <a:cubicBezTo>
                  <a:pt x="196524" y="4576898"/>
                  <a:pt x="108373" y="4588230"/>
                  <a:pt x="63696" y="4568313"/>
                </a:cubicBezTo>
                <a:cubicBezTo>
                  <a:pt x="27439" y="4552774"/>
                  <a:pt x="20823" y="4524357"/>
                  <a:pt x="3897" y="4488300"/>
                </a:cubicBezTo>
                <a:lnTo>
                  <a:pt x="3897" y="369542"/>
                </a:lnTo>
                <a:cubicBezTo>
                  <a:pt x="3897" y="280515"/>
                  <a:pt x="-13286" y="94821"/>
                  <a:pt x="24518" y="43998"/>
                </a:cubicBezTo>
                <a:cubicBezTo>
                  <a:pt x="69882" y="-16527"/>
                  <a:pt x="228400" y="4764"/>
                  <a:pt x="331758" y="4764"/>
                </a:cubicBezTo>
                <a:lnTo>
                  <a:pt x="5744556" y="4764"/>
                </a:lnTo>
                <a:cubicBezTo>
                  <a:pt x="5798770" y="4764"/>
                  <a:pt x="5871800" y="-1461"/>
                  <a:pt x="5937291" y="321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lIns="360000" tIns="360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rgbClr val="989C9E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I’m a picture placeholder, to add an image</a:t>
            </a:r>
            <a:br>
              <a:rPr lang="en-US"/>
            </a:br>
            <a:r>
              <a:rPr lang="en-US"/>
              <a:t>click the icon or drag and drop a file.</a:t>
            </a:r>
          </a:p>
        </p:txBody>
      </p:sp>
      <p:sp>
        <p:nvSpPr>
          <p:cNvPr id="10" name="Title 8">
            <a:extLst>
              <a:ext uri="{FF2B5EF4-FFF2-40B4-BE49-F238E27FC236}">
                <a16:creationId xmlns:a16="http://schemas.microsoft.com/office/drawing/2014/main" id="{A0196185-C837-8281-42E7-254E405CE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20713"/>
            <a:ext cx="3397502" cy="141269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2D90F8-DF77-752F-38DC-010BFE84DE6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39E4AC3-98F4-2148-BA48-7D8F88805E88}" type="datetime3">
              <a:t>10 September 2026</a:t>
            </a:fld>
            <a:endParaRPr lang="en-B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B1ABAB1-5DB3-E957-CCA7-AB44A2F4DBA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93A0A62-F09E-FDD7-D4C0-337E6A1BC3D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39BF6F0-366A-613B-43E3-33A4D52E6E7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3888" y="2873829"/>
            <a:ext cx="2435477" cy="1862946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err="1"/>
              <a:t>Bulletpoint</a:t>
            </a:r>
            <a:r>
              <a:rPr lang="en-GB"/>
              <a:t> 1</a:t>
            </a:r>
          </a:p>
          <a:p>
            <a:pPr lvl="0"/>
            <a:r>
              <a:rPr lang="en-GB" err="1"/>
              <a:t>Bulletpoint</a:t>
            </a:r>
            <a:r>
              <a:rPr lang="en-GB"/>
              <a:t> 2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3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4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5</a:t>
            </a:r>
          </a:p>
        </p:txBody>
      </p:sp>
      <p:sp>
        <p:nvSpPr>
          <p:cNvPr id="11" name="Freihandform: Form 15">
            <a:extLst>
              <a:ext uri="{FF2B5EF4-FFF2-40B4-BE49-F238E27FC236}">
                <a16:creationId xmlns:a16="http://schemas.microsoft.com/office/drawing/2014/main" id="{C22338EF-E87A-A62C-F1BF-7CF45D81A502}"/>
              </a:ext>
            </a:extLst>
          </p:cNvPr>
          <p:cNvSpPr/>
          <p:nvPr userDrawn="1"/>
        </p:nvSpPr>
        <p:spPr>
          <a:xfrm>
            <a:off x="623888" y="6403436"/>
            <a:ext cx="229014" cy="102193"/>
          </a:xfrm>
          <a:custGeom>
            <a:avLst/>
            <a:gdLst>
              <a:gd name="connsiteX0" fmla="*/ 56374 w 1196842"/>
              <a:gd name="connsiteY0" fmla="*/ 417362 h 534067"/>
              <a:gd name="connsiteX1" fmla="*/ 477692 w 1196842"/>
              <a:gd name="connsiteY1" fmla="*/ 417362 h 534067"/>
              <a:gd name="connsiteX2" fmla="*/ 534066 w 1196842"/>
              <a:gd name="connsiteY2" fmla="*/ 473736 h 534067"/>
              <a:gd name="connsiteX3" fmla="*/ 477692 w 1196842"/>
              <a:gd name="connsiteY3" fmla="*/ 530109 h 534067"/>
              <a:gd name="connsiteX4" fmla="*/ 56374 w 1196842"/>
              <a:gd name="connsiteY4" fmla="*/ 530109 h 534067"/>
              <a:gd name="connsiteX5" fmla="*/ 0 w 1196842"/>
              <a:gd name="connsiteY5" fmla="*/ 473736 h 534067"/>
              <a:gd name="connsiteX6" fmla="*/ 56374 w 1196842"/>
              <a:gd name="connsiteY6" fmla="*/ 417362 h 534067"/>
              <a:gd name="connsiteX7" fmla="*/ 56374 w 1196842"/>
              <a:gd name="connsiteY7" fmla="*/ 210659 h 534067"/>
              <a:gd name="connsiteX8" fmla="*/ 359011 w 1196842"/>
              <a:gd name="connsiteY8" fmla="*/ 210659 h 534067"/>
              <a:gd name="connsiteX9" fmla="*/ 415385 w 1196842"/>
              <a:gd name="connsiteY9" fmla="*/ 267033 h 534067"/>
              <a:gd name="connsiteX10" fmla="*/ 359011 w 1196842"/>
              <a:gd name="connsiteY10" fmla="*/ 323406 h 534067"/>
              <a:gd name="connsiteX11" fmla="*/ 56374 w 1196842"/>
              <a:gd name="connsiteY11" fmla="*/ 323406 h 534067"/>
              <a:gd name="connsiteX12" fmla="*/ 0 w 1196842"/>
              <a:gd name="connsiteY12" fmla="*/ 267033 h 534067"/>
              <a:gd name="connsiteX13" fmla="*/ 56374 w 1196842"/>
              <a:gd name="connsiteY13" fmla="*/ 210659 h 534067"/>
              <a:gd name="connsiteX14" fmla="*/ 933706 w 1196842"/>
              <a:gd name="connsiteY14" fmla="*/ 15903 h 534067"/>
              <a:gd name="connsiteX15" fmla="*/ 990079 w 1196842"/>
              <a:gd name="connsiteY15" fmla="*/ 72277 h 534067"/>
              <a:gd name="connsiteX16" fmla="*/ 990079 w 1196842"/>
              <a:gd name="connsiteY16" fmla="*/ 374914 h 534067"/>
              <a:gd name="connsiteX17" fmla="*/ 933706 w 1196842"/>
              <a:gd name="connsiteY17" fmla="*/ 431288 h 534067"/>
              <a:gd name="connsiteX18" fmla="*/ 877332 w 1196842"/>
              <a:gd name="connsiteY18" fmla="*/ 374914 h 534067"/>
              <a:gd name="connsiteX19" fmla="*/ 877332 w 1196842"/>
              <a:gd name="connsiteY19" fmla="*/ 72277 h 534067"/>
              <a:gd name="connsiteX20" fmla="*/ 933706 w 1196842"/>
              <a:gd name="connsiteY20" fmla="*/ 15903 h 534067"/>
              <a:gd name="connsiteX21" fmla="*/ 88041 w 1196842"/>
              <a:gd name="connsiteY21" fmla="*/ 3956 h 534067"/>
              <a:gd name="connsiteX22" fmla="*/ 475022 w 1196842"/>
              <a:gd name="connsiteY22" fmla="*/ 3956 h 534067"/>
              <a:gd name="connsiteX23" fmla="*/ 534046 w 1196842"/>
              <a:gd name="connsiteY23" fmla="*/ 58767 h 534067"/>
              <a:gd name="connsiteX24" fmla="*/ 476228 w 1196842"/>
              <a:gd name="connsiteY24" fmla="*/ 116723 h 534067"/>
              <a:gd name="connsiteX25" fmla="*/ 43931 w 1196842"/>
              <a:gd name="connsiteY25" fmla="*/ 116723 h 534067"/>
              <a:gd name="connsiteX26" fmla="*/ 6171 w 1196842"/>
              <a:gd name="connsiteY26" fmla="*/ 103035 h 534067"/>
              <a:gd name="connsiteX27" fmla="*/ 5400 w 1196842"/>
              <a:gd name="connsiteY27" fmla="*/ 77143 h 534067"/>
              <a:gd name="connsiteX28" fmla="*/ 75125 w 1196842"/>
              <a:gd name="connsiteY28" fmla="*/ 9178 h 534067"/>
              <a:gd name="connsiteX29" fmla="*/ 88041 w 1196842"/>
              <a:gd name="connsiteY29" fmla="*/ 3956 h 534067"/>
              <a:gd name="connsiteX30" fmla="*/ 1110502 w 1196842"/>
              <a:gd name="connsiteY30" fmla="*/ 15 h 534067"/>
              <a:gd name="connsiteX31" fmla="*/ 1123655 w 1196842"/>
              <a:gd name="connsiteY31" fmla="*/ 5400 h 534067"/>
              <a:gd name="connsiteX32" fmla="*/ 1191620 w 1196842"/>
              <a:gd name="connsiteY32" fmla="*/ 75125 h 534067"/>
              <a:gd name="connsiteX33" fmla="*/ 1196842 w 1196842"/>
              <a:gd name="connsiteY33" fmla="*/ 88041 h 534067"/>
              <a:gd name="connsiteX34" fmla="*/ 1196842 w 1196842"/>
              <a:gd name="connsiteY34" fmla="*/ 475021 h 534067"/>
              <a:gd name="connsiteX35" fmla="*/ 1142031 w 1196842"/>
              <a:gd name="connsiteY35" fmla="*/ 534046 h 534067"/>
              <a:gd name="connsiteX36" fmla="*/ 1084075 w 1196842"/>
              <a:gd name="connsiteY36" fmla="*/ 476228 h 534067"/>
              <a:gd name="connsiteX37" fmla="*/ 1084075 w 1196842"/>
              <a:gd name="connsiteY37" fmla="*/ 43931 h 534067"/>
              <a:gd name="connsiteX38" fmla="*/ 1097763 w 1196842"/>
              <a:gd name="connsiteY38" fmla="*/ 6171 h 534067"/>
              <a:gd name="connsiteX39" fmla="*/ 1110502 w 1196842"/>
              <a:gd name="connsiteY39" fmla="*/ 15 h 534067"/>
              <a:gd name="connsiteX40" fmla="*/ 726924 w 1196842"/>
              <a:gd name="connsiteY40" fmla="*/ 0 h 534067"/>
              <a:gd name="connsiteX41" fmla="*/ 783297 w 1196842"/>
              <a:gd name="connsiteY41" fmla="*/ 56374 h 534067"/>
              <a:gd name="connsiteX42" fmla="*/ 783297 w 1196842"/>
              <a:gd name="connsiteY42" fmla="*/ 477692 h 534067"/>
              <a:gd name="connsiteX43" fmla="*/ 726924 w 1196842"/>
              <a:gd name="connsiteY43" fmla="*/ 534066 h 534067"/>
              <a:gd name="connsiteX44" fmla="*/ 670550 w 1196842"/>
              <a:gd name="connsiteY44" fmla="*/ 477692 h 534067"/>
              <a:gd name="connsiteX45" fmla="*/ 670550 w 1196842"/>
              <a:gd name="connsiteY45" fmla="*/ 56374 h 534067"/>
              <a:gd name="connsiteX46" fmla="*/ 726924 w 1196842"/>
              <a:gd name="connsiteY46" fmla="*/ 0 h 5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196842" h="534067">
                <a:moveTo>
                  <a:pt x="56374" y="417362"/>
                </a:moveTo>
                <a:lnTo>
                  <a:pt x="477692" y="417362"/>
                </a:lnTo>
                <a:cubicBezTo>
                  <a:pt x="508826" y="417362"/>
                  <a:pt x="534066" y="442602"/>
                  <a:pt x="534066" y="473736"/>
                </a:cubicBezTo>
                <a:cubicBezTo>
                  <a:pt x="534066" y="504870"/>
                  <a:pt x="508826" y="530109"/>
                  <a:pt x="477692" y="530109"/>
                </a:cubicBezTo>
                <a:lnTo>
                  <a:pt x="56374" y="530109"/>
                </a:lnTo>
                <a:cubicBezTo>
                  <a:pt x="25240" y="530109"/>
                  <a:pt x="0" y="504870"/>
                  <a:pt x="0" y="473736"/>
                </a:cubicBezTo>
                <a:cubicBezTo>
                  <a:pt x="0" y="442602"/>
                  <a:pt x="25240" y="417362"/>
                  <a:pt x="56374" y="417362"/>
                </a:cubicBezTo>
                <a:close/>
                <a:moveTo>
                  <a:pt x="56374" y="210659"/>
                </a:moveTo>
                <a:lnTo>
                  <a:pt x="359011" y="210659"/>
                </a:lnTo>
                <a:cubicBezTo>
                  <a:pt x="390145" y="210659"/>
                  <a:pt x="415385" y="235899"/>
                  <a:pt x="415385" y="267033"/>
                </a:cubicBezTo>
                <a:cubicBezTo>
                  <a:pt x="415385" y="298167"/>
                  <a:pt x="390145" y="323406"/>
                  <a:pt x="359011" y="323406"/>
                </a:cubicBezTo>
                <a:lnTo>
                  <a:pt x="56374" y="323406"/>
                </a:lnTo>
                <a:cubicBezTo>
                  <a:pt x="25240" y="323406"/>
                  <a:pt x="0" y="298167"/>
                  <a:pt x="0" y="267033"/>
                </a:cubicBezTo>
                <a:cubicBezTo>
                  <a:pt x="0" y="235899"/>
                  <a:pt x="25240" y="210659"/>
                  <a:pt x="56374" y="210659"/>
                </a:cubicBezTo>
                <a:close/>
                <a:moveTo>
                  <a:pt x="933706" y="15903"/>
                </a:moveTo>
                <a:cubicBezTo>
                  <a:pt x="964840" y="15903"/>
                  <a:pt x="990079" y="41143"/>
                  <a:pt x="990079" y="72277"/>
                </a:cubicBezTo>
                <a:lnTo>
                  <a:pt x="990079" y="374914"/>
                </a:lnTo>
                <a:cubicBezTo>
                  <a:pt x="990079" y="406048"/>
                  <a:pt x="964840" y="431288"/>
                  <a:pt x="933706" y="431288"/>
                </a:cubicBezTo>
                <a:cubicBezTo>
                  <a:pt x="902572" y="431288"/>
                  <a:pt x="877332" y="406048"/>
                  <a:pt x="877332" y="374914"/>
                </a:cubicBezTo>
                <a:lnTo>
                  <a:pt x="877332" y="72277"/>
                </a:lnTo>
                <a:cubicBezTo>
                  <a:pt x="877332" y="41143"/>
                  <a:pt x="902572" y="15903"/>
                  <a:pt x="933706" y="15903"/>
                </a:cubicBezTo>
                <a:close/>
                <a:moveTo>
                  <a:pt x="88041" y="3956"/>
                </a:moveTo>
                <a:lnTo>
                  <a:pt x="475022" y="3956"/>
                </a:lnTo>
                <a:cubicBezTo>
                  <a:pt x="506551" y="3956"/>
                  <a:pt x="533195" y="28048"/>
                  <a:pt x="534046" y="58767"/>
                </a:cubicBezTo>
                <a:cubicBezTo>
                  <a:pt x="534956" y="90613"/>
                  <a:pt x="508707" y="116723"/>
                  <a:pt x="476228" y="116723"/>
                </a:cubicBezTo>
                <a:lnTo>
                  <a:pt x="43931" y="116723"/>
                </a:lnTo>
                <a:cubicBezTo>
                  <a:pt x="29492" y="116723"/>
                  <a:pt x="16299" y="111560"/>
                  <a:pt x="6171" y="103035"/>
                </a:cubicBezTo>
                <a:cubicBezTo>
                  <a:pt x="-1781" y="96349"/>
                  <a:pt x="-2038" y="84382"/>
                  <a:pt x="5400" y="77143"/>
                </a:cubicBezTo>
                <a:lnTo>
                  <a:pt x="75125" y="9178"/>
                </a:lnTo>
                <a:cubicBezTo>
                  <a:pt x="78547" y="5835"/>
                  <a:pt x="83195" y="3956"/>
                  <a:pt x="88041" y="3956"/>
                </a:cubicBezTo>
                <a:close/>
                <a:moveTo>
                  <a:pt x="1110502" y="15"/>
                </a:moveTo>
                <a:cubicBezTo>
                  <a:pt x="1115234" y="-114"/>
                  <a:pt x="1120036" y="1681"/>
                  <a:pt x="1123655" y="5400"/>
                </a:cubicBezTo>
                <a:lnTo>
                  <a:pt x="1191620" y="75125"/>
                </a:lnTo>
                <a:cubicBezTo>
                  <a:pt x="1194963" y="78547"/>
                  <a:pt x="1196842" y="83195"/>
                  <a:pt x="1196842" y="88041"/>
                </a:cubicBezTo>
                <a:lnTo>
                  <a:pt x="1196842" y="475021"/>
                </a:lnTo>
                <a:cubicBezTo>
                  <a:pt x="1196842" y="506531"/>
                  <a:pt x="1172769" y="533175"/>
                  <a:pt x="1142031" y="534046"/>
                </a:cubicBezTo>
                <a:cubicBezTo>
                  <a:pt x="1110185" y="534936"/>
                  <a:pt x="1084075" y="508707"/>
                  <a:pt x="1084075" y="476228"/>
                </a:cubicBezTo>
                <a:lnTo>
                  <a:pt x="1084075" y="43931"/>
                </a:lnTo>
                <a:cubicBezTo>
                  <a:pt x="1084075" y="29492"/>
                  <a:pt x="1089238" y="16299"/>
                  <a:pt x="1097763" y="6171"/>
                </a:cubicBezTo>
                <a:cubicBezTo>
                  <a:pt x="1101106" y="2195"/>
                  <a:pt x="1105769" y="143"/>
                  <a:pt x="1110502" y="15"/>
                </a:cubicBezTo>
                <a:close/>
                <a:moveTo>
                  <a:pt x="726924" y="0"/>
                </a:moveTo>
                <a:cubicBezTo>
                  <a:pt x="758058" y="0"/>
                  <a:pt x="783297" y="25240"/>
                  <a:pt x="783297" y="56374"/>
                </a:cubicBezTo>
                <a:lnTo>
                  <a:pt x="783297" y="477692"/>
                </a:lnTo>
                <a:cubicBezTo>
                  <a:pt x="783297" y="508826"/>
                  <a:pt x="758058" y="534066"/>
                  <a:pt x="726924" y="534066"/>
                </a:cubicBezTo>
                <a:cubicBezTo>
                  <a:pt x="695790" y="534066"/>
                  <a:pt x="670550" y="508826"/>
                  <a:pt x="670550" y="477692"/>
                </a:cubicBezTo>
                <a:lnTo>
                  <a:pt x="670550" y="56374"/>
                </a:lnTo>
                <a:cubicBezTo>
                  <a:pt x="670550" y="25240"/>
                  <a:pt x="695790" y="0"/>
                  <a:pt x="726924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26446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27CA0D6-02CD-1949-B621-E2B7EB3EAE7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82347" y="765175"/>
            <a:ext cx="4218577" cy="6537052"/>
          </a:xfrm>
          <a:prstGeom prst="rect">
            <a:avLst/>
          </a:prstGeom>
        </p:spPr>
      </p:pic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3BBC99C0-E365-2D43-B162-7588DE108770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958978" y="923139"/>
            <a:ext cx="2319829" cy="5024622"/>
          </a:xfrm>
          <a:custGeom>
            <a:avLst/>
            <a:gdLst>
              <a:gd name="connsiteX0" fmla="*/ 461062 w 2319829"/>
              <a:gd name="connsiteY0" fmla="*/ 68 h 5024622"/>
              <a:gd name="connsiteX1" fmla="*/ 497833 w 2319829"/>
              <a:gd name="connsiteY1" fmla="*/ 8164 h 5024622"/>
              <a:gd name="connsiteX2" fmla="*/ 513932 w 2319829"/>
              <a:gd name="connsiteY2" fmla="*/ 93049 h 5024622"/>
              <a:gd name="connsiteX3" fmla="*/ 604672 w 2319829"/>
              <a:gd name="connsiteY3" fmla="*/ 180861 h 5024622"/>
              <a:gd name="connsiteX4" fmla="*/ 720535 w 2319829"/>
              <a:gd name="connsiteY4" fmla="*/ 185252 h 5024622"/>
              <a:gd name="connsiteX5" fmla="*/ 967872 w 2319829"/>
              <a:gd name="connsiteY5" fmla="*/ 185252 h 5024622"/>
              <a:gd name="connsiteX6" fmla="*/ 1699642 w 2319829"/>
              <a:gd name="connsiteY6" fmla="*/ 183789 h 5024622"/>
              <a:gd name="connsiteX7" fmla="*/ 1803308 w 2319829"/>
              <a:gd name="connsiteY7" fmla="*/ 94513 h 5024622"/>
              <a:gd name="connsiteX8" fmla="*/ 1833799 w 2319829"/>
              <a:gd name="connsiteY8" fmla="*/ 846 h 5024622"/>
              <a:gd name="connsiteX9" fmla="*/ 1966981 w 2319829"/>
              <a:gd name="connsiteY9" fmla="*/ 846 h 5024622"/>
              <a:gd name="connsiteX10" fmla="*/ 2293350 w 2319829"/>
              <a:gd name="connsiteY10" fmla="*/ 131101 h 5024622"/>
              <a:gd name="connsiteX11" fmla="*/ 2316766 w 2319829"/>
              <a:gd name="connsiteY11" fmla="*/ 470642 h 5024622"/>
              <a:gd name="connsiteX12" fmla="*/ 2316766 w 2319829"/>
              <a:gd name="connsiteY12" fmla="*/ 4552446 h 5024622"/>
              <a:gd name="connsiteX13" fmla="*/ 2164314 w 2319829"/>
              <a:gd name="connsiteY13" fmla="*/ 5007606 h 5024622"/>
              <a:gd name="connsiteX14" fmla="*/ 1897950 w 2319829"/>
              <a:gd name="connsiteY14" fmla="*/ 5022242 h 5024622"/>
              <a:gd name="connsiteX15" fmla="*/ 448073 w 2319829"/>
              <a:gd name="connsiteY15" fmla="*/ 5022242 h 5024622"/>
              <a:gd name="connsiteX16" fmla="*/ 58772 w 2319829"/>
              <a:gd name="connsiteY16" fmla="*/ 4942967 h 5024622"/>
              <a:gd name="connsiteX17" fmla="*/ 108 w 2319829"/>
              <a:gd name="connsiteY17" fmla="*/ 4630013 h 5024622"/>
              <a:gd name="connsiteX18" fmla="*/ 108 w 2319829"/>
              <a:gd name="connsiteY18" fmla="*/ 347583 h 5024622"/>
              <a:gd name="connsiteX19" fmla="*/ 30599 w 2319829"/>
              <a:gd name="connsiteY19" fmla="*/ 117807 h 5024622"/>
              <a:gd name="connsiteX20" fmla="*/ 156829 w 2319829"/>
              <a:gd name="connsiteY20" fmla="*/ 14018 h 5024622"/>
              <a:gd name="connsiteX21" fmla="*/ 213907 w 2319829"/>
              <a:gd name="connsiteY21" fmla="*/ 846 h 5024622"/>
              <a:gd name="connsiteX22" fmla="*/ 415875 w 2319829"/>
              <a:gd name="connsiteY22" fmla="*/ 846 h 5024622"/>
              <a:gd name="connsiteX23" fmla="*/ 461062 w 2319829"/>
              <a:gd name="connsiteY23" fmla="*/ 68 h 5024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319829" h="5024622">
                <a:moveTo>
                  <a:pt x="461062" y="68"/>
                </a:moveTo>
                <a:cubicBezTo>
                  <a:pt x="476154" y="419"/>
                  <a:pt x="489844" y="2248"/>
                  <a:pt x="497833" y="8164"/>
                </a:cubicBezTo>
                <a:cubicBezTo>
                  <a:pt x="516127" y="21701"/>
                  <a:pt x="506552" y="68535"/>
                  <a:pt x="513932" y="93049"/>
                </a:cubicBezTo>
                <a:cubicBezTo>
                  <a:pt x="527450" y="135739"/>
                  <a:pt x="561560" y="168750"/>
                  <a:pt x="604672" y="180861"/>
                </a:cubicBezTo>
                <a:cubicBezTo>
                  <a:pt x="636076" y="190131"/>
                  <a:pt x="682360" y="185252"/>
                  <a:pt x="720535" y="185252"/>
                </a:cubicBezTo>
                <a:lnTo>
                  <a:pt x="967872" y="185252"/>
                </a:lnTo>
                <a:lnTo>
                  <a:pt x="1699642" y="183789"/>
                </a:lnTo>
                <a:cubicBezTo>
                  <a:pt x="1750560" y="173849"/>
                  <a:pt x="1788978" y="140676"/>
                  <a:pt x="1803308" y="94513"/>
                </a:cubicBezTo>
                <a:cubicBezTo>
                  <a:pt x="1814712" y="57924"/>
                  <a:pt x="1797637" y="12554"/>
                  <a:pt x="1833799" y="846"/>
                </a:cubicBezTo>
                <a:lnTo>
                  <a:pt x="1966981" y="846"/>
                </a:lnTo>
                <a:cubicBezTo>
                  <a:pt x="2143824" y="846"/>
                  <a:pt x="2233344" y="12554"/>
                  <a:pt x="2293350" y="131101"/>
                </a:cubicBezTo>
                <a:cubicBezTo>
                  <a:pt x="2332316" y="208181"/>
                  <a:pt x="2316766" y="358376"/>
                  <a:pt x="2316766" y="470642"/>
                </a:cubicBezTo>
                <a:lnTo>
                  <a:pt x="2316766" y="4552446"/>
                </a:lnTo>
                <a:cubicBezTo>
                  <a:pt x="2316766" y="4787893"/>
                  <a:pt x="2340122" y="4938759"/>
                  <a:pt x="2164314" y="5007606"/>
                </a:cubicBezTo>
                <a:cubicBezTo>
                  <a:pt x="2098699" y="5033340"/>
                  <a:pt x="1985702" y="5022242"/>
                  <a:pt x="1897950" y="5022242"/>
                </a:cubicBezTo>
                <a:lnTo>
                  <a:pt x="448073" y="5022242"/>
                </a:lnTo>
                <a:cubicBezTo>
                  <a:pt x="279461" y="5022242"/>
                  <a:pt x="134631" y="5038279"/>
                  <a:pt x="58772" y="4942967"/>
                </a:cubicBezTo>
                <a:cubicBezTo>
                  <a:pt x="-5197" y="4863021"/>
                  <a:pt x="108" y="4774354"/>
                  <a:pt x="108" y="4630013"/>
                </a:cubicBezTo>
                <a:lnTo>
                  <a:pt x="108" y="347583"/>
                </a:lnTo>
                <a:cubicBezTo>
                  <a:pt x="108" y="256722"/>
                  <a:pt x="-2514" y="173300"/>
                  <a:pt x="30599" y="117807"/>
                </a:cubicBezTo>
                <a:cubicBezTo>
                  <a:pt x="59786" y="69981"/>
                  <a:pt x="104264" y="33410"/>
                  <a:pt x="156829" y="14018"/>
                </a:cubicBezTo>
                <a:lnTo>
                  <a:pt x="213907" y="846"/>
                </a:lnTo>
                <a:lnTo>
                  <a:pt x="415875" y="846"/>
                </a:lnTo>
                <a:cubicBezTo>
                  <a:pt x="429474" y="846"/>
                  <a:pt x="445969" y="-283"/>
                  <a:pt x="461062" y="68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lIns="360000" tIns="360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rgbClr val="989C9E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I’m a picture </a:t>
            </a:r>
            <a:br>
              <a:rPr lang="en-US"/>
            </a:br>
            <a:r>
              <a:rPr lang="en-US"/>
              <a:t>placeholder, to </a:t>
            </a:r>
            <a:br>
              <a:rPr lang="en-US"/>
            </a:br>
            <a:r>
              <a:rPr lang="en-US"/>
              <a:t>add an image</a:t>
            </a:r>
            <a:br>
              <a:rPr lang="en-US"/>
            </a:br>
            <a:r>
              <a:rPr lang="en-US"/>
              <a:t>click the icon or </a:t>
            </a:r>
            <a:br>
              <a:rPr lang="en-US"/>
            </a:br>
            <a:r>
              <a:rPr lang="en-US"/>
              <a:t>drag and drop a file.</a:t>
            </a:r>
          </a:p>
        </p:txBody>
      </p:sp>
      <p:sp>
        <p:nvSpPr>
          <p:cNvPr id="11" name="Title 8">
            <a:extLst>
              <a:ext uri="{FF2B5EF4-FFF2-40B4-BE49-F238E27FC236}">
                <a16:creationId xmlns:a16="http://schemas.microsoft.com/office/drawing/2014/main" id="{C1397D96-2855-3276-263F-5AE530F92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20713"/>
            <a:ext cx="3455987" cy="15096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12" name="Freihandform: Form 15">
            <a:extLst>
              <a:ext uri="{FF2B5EF4-FFF2-40B4-BE49-F238E27FC236}">
                <a16:creationId xmlns:a16="http://schemas.microsoft.com/office/drawing/2014/main" id="{ABC76E26-F900-155F-35D3-D9A755290612}"/>
              </a:ext>
            </a:extLst>
          </p:cNvPr>
          <p:cNvSpPr/>
          <p:nvPr userDrawn="1"/>
        </p:nvSpPr>
        <p:spPr>
          <a:xfrm>
            <a:off x="623888" y="6403436"/>
            <a:ext cx="229014" cy="102193"/>
          </a:xfrm>
          <a:custGeom>
            <a:avLst/>
            <a:gdLst>
              <a:gd name="connsiteX0" fmla="*/ 56374 w 1196842"/>
              <a:gd name="connsiteY0" fmla="*/ 417362 h 534067"/>
              <a:gd name="connsiteX1" fmla="*/ 477692 w 1196842"/>
              <a:gd name="connsiteY1" fmla="*/ 417362 h 534067"/>
              <a:gd name="connsiteX2" fmla="*/ 534066 w 1196842"/>
              <a:gd name="connsiteY2" fmla="*/ 473736 h 534067"/>
              <a:gd name="connsiteX3" fmla="*/ 477692 w 1196842"/>
              <a:gd name="connsiteY3" fmla="*/ 530109 h 534067"/>
              <a:gd name="connsiteX4" fmla="*/ 56374 w 1196842"/>
              <a:gd name="connsiteY4" fmla="*/ 530109 h 534067"/>
              <a:gd name="connsiteX5" fmla="*/ 0 w 1196842"/>
              <a:gd name="connsiteY5" fmla="*/ 473736 h 534067"/>
              <a:gd name="connsiteX6" fmla="*/ 56374 w 1196842"/>
              <a:gd name="connsiteY6" fmla="*/ 417362 h 534067"/>
              <a:gd name="connsiteX7" fmla="*/ 56374 w 1196842"/>
              <a:gd name="connsiteY7" fmla="*/ 210659 h 534067"/>
              <a:gd name="connsiteX8" fmla="*/ 359011 w 1196842"/>
              <a:gd name="connsiteY8" fmla="*/ 210659 h 534067"/>
              <a:gd name="connsiteX9" fmla="*/ 415385 w 1196842"/>
              <a:gd name="connsiteY9" fmla="*/ 267033 h 534067"/>
              <a:gd name="connsiteX10" fmla="*/ 359011 w 1196842"/>
              <a:gd name="connsiteY10" fmla="*/ 323406 h 534067"/>
              <a:gd name="connsiteX11" fmla="*/ 56374 w 1196842"/>
              <a:gd name="connsiteY11" fmla="*/ 323406 h 534067"/>
              <a:gd name="connsiteX12" fmla="*/ 0 w 1196842"/>
              <a:gd name="connsiteY12" fmla="*/ 267033 h 534067"/>
              <a:gd name="connsiteX13" fmla="*/ 56374 w 1196842"/>
              <a:gd name="connsiteY13" fmla="*/ 210659 h 534067"/>
              <a:gd name="connsiteX14" fmla="*/ 933706 w 1196842"/>
              <a:gd name="connsiteY14" fmla="*/ 15903 h 534067"/>
              <a:gd name="connsiteX15" fmla="*/ 990079 w 1196842"/>
              <a:gd name="connsiteY15" fmla="*/ 72277 h 534067"/>
              <a:gd name="connsiteX16" fmla="*/ 990079 w 1196842"/>
              <a:gd name="connsiteY16" fmla="*/ 374914 h 534067"/>
              <a:gd name="connsiteX17" fmla="*/ 933706 w 1196842"/>
              <a:gd name="connsiteY17" fmla="*/ 431288 h 534067"/>
              <a:gd name="connsiteX18" fmla="*/ 877332 w 1196842"/>
              <a:gd name="connsiteY18" fmla="*/ 374914 h 534067"/>
              <a:gd name="connsiteX19" fmla="*/ 877332 w 1196842"/>
              <a:gd name="connsiteY19" fmla="*/ 72277 h 534067"/>
              <a:gd name="connsiteX20" fmla="*/ 933706 w 1196842"/>
              <a:gd name="connsiteY20" fmla="*/ 15903 h 534067"/>
              <a:gd name="connsiteX21" fmla="*/ 88041 w 1196842"/>
              <a:gd name="connsiteY21" fmla="*/ 3956 h 534067"/>
              <a:gd name="connsiteX22" fmla="*/ 475022 w 1196842"/>
              <a:gd name="connsiteY22" fmla="*/ 3956 h 534067"/>
              <a:gd name="connsiteX23" fmla="*/ 534046 w 1196842"/>
              <a:gd name="connsiteY23" fmla="*/ 58767 h 534067"/>
              <a:gd name="connsiteX24" fmla="*/ 476228 w 1196842"/>
              <a:gd name="connsiteY24" fmla="*/ 116723 h 534067"/>
              <a:gd name="connsiteX25" fmla="*/ 43931 w 1196842"/>
              <a:gd name="connsiteY25" fmla="*/ 116723 h 534067"/>
              <a:gd name="connsiteX26" fmla="*/ 6171 w 1196842"/>
              <a:gd name="connsiteY26" fmla="*/ 103035 h 534067"/>
              <a:gd name="connsiteX27" fmla="*/ 5400 w 1196842"/>
              <a:gd name="connsiteY27" fmla="*/ 77143 h 534067"/>
              <a:gd name="connsiteX28" fmla="*/ 75125 w 1196842"/>
              <a:gd name="connsiteY28" fmla="*/ 9178 h 534067"/>
              <a:gd name="connsiteX29" fmla="*/ 88041 w 1196842"/>
              <a:gd name="connsiteY29" fmla="*/ 3956 h 534067"/>
              <a:gd name="connsiteX30" fmla="*/ 1110502 w 1196842"/>
              <a:gd name="connsiteY30" fmla="*/ 15 h 534067"/>
              <a:gd name="connsiteX31" fmla="*/ 1123655 w 1196842"/>
              <a:gd name="connsiteY31" fmla="*/ 5400 h 534067"/>
              <a:gd name="connsiteX32" fmla="*/ 1191620 w 1196842"/>
              <a:gd name="connsiteY32" fmla="*/ 75125 h 534067"/>
              <a:gd name="connsiteX33" fmla="*/ 1196842 w 1196842"/>
              <a:gd name="connsiteY33" fmla="*/ 88041 h 534067"/>
              <a:gd name="connsiteX34" fmla="*/ 1196842 w 1196842"/>
              <a:gd name="connsiteY34" fmla="*/ 475021 h 534067"/>
              <a:gd name="connsiteX35" fmla="*/ 1142031 w 1196842"/>
              <a:gd name="connsiteY35" fmla="*/ 534046 h 534067"/>
              <a:gd name="connsiteX36" fmla="*/ 1084075 w 1196842"/>
              <a:gd name="connsiteY36" fmla="*/ 476228 h 534067"/>
              <a:gd name="connsiteX37" fmla="*/ 1084075 w 1196842"/>
              <a:gd name="connsiteY37" fmla="*/ 43931 h 534067"/>
              <a:gd name="connsiteX38" fmla="*/ 1097763 w 1196842"/>
              <a:gd name="connsiteY38" fmla="*/ 6171 h 534067"/>
              <a:gd name="connsiteX39" fmla="*/ 1110502 w 1196842"/>
              <a:gd name="connsiteY39" fmla="*/ 15 h 534067"/>
              <a:gd name="connsiteX40" fmla="*/ 726924 w 1196842"/>
              <a:gd name="connsiteY40" fmla="*/ 0 h 534067"/>
              <a:gd name="connsiteX41" fmla="*/ 783297 w 1196842"/>
              <a:gd name="connsiteY41" fmla="*/ 56374 h 534067"/>
              <a:gd name="connsiteX42" fmla="*/ 783297 w 1196842"/>
              <a:gd name="connsiteY42" fmla="*/ 477692 h 534067"/>
              <a:gd name="connsiteX43" fmla="*/ 726924 w 1196842"/>
              <a:gd name="connsiteY43" fmla="*/ 534066 h 534067"/>
              <a:gd name="connsiteX44" fmla="*/ 670550 w 1196842"/>
              <a:gd name="connsiteY44" fmla="*/ 477692 h 534067"/>
              <a:gd name="connsiteX45" fmla="*/ 670550 w 1196842"/>
              <a:gd name="connsiteY45" fmla="*/ 56374 h 534067"/>
              <a:gd name="connsiteX46" fmla="*/ 726924 w 1196842"/>
              <a:gd name="connsiteY46" fmla="*/ 0 h 5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196842" h="534067">
                <a:moveTo>
                  <a:pt x="56374" y="417362"/>
                </a:moveTo>
                <a:lnTo>
                  <a:pt x="477692" y="417362"/>
                </a:lnTo>
                <a:cubicBezTo>
                  <a:pt x="508826" y="417362"/>
                  <a:pt x="534066" y="442602"/>
                  <a:pt x="534066" y="473736"/>
                </a:cubicBezTo>
                <a:cubicBezTo>
                  <a:pt x="534066" y="504870"/>
                  <a:pt x="508826" y="530109"/>
                  <a:pt x="477692" y="530109"/>
                </a:cubicBezTo>
                <a:lnTo>
                  <a:pt x="56374" y="530109"/>
                </a:lnTo>
                <a:cubicBezTo>
                  <a:pt x="25240" y="530109"/>
                  <a:pt x="0" y="504870"/>
                  <a:pt x="0" y="473736"/>
                </a:cubicBezTo>
                <a:cubicBezTo>
                  <a:pt x="0" y="442602"/>
                  <a:pt x="25240" y="417362"/>
                  <a:pt x="56374" y="417362"/>
                </a:cubicBezTo>
                <a:close/>
                <a:moveTo>
                  <a:pt x="56374" y="210659"/>
                </a:moveTo>
                <a:lnTo>
                  <a:pt x="359011" y="210659"/>
                </a:lnTo>
                <a:cubicBezTo>
                  <a:pt x="390145" y="210659"/>
                  <a:pt x="415385" y="235899"/>
                  <a:pt x="415385" y="267033"/>
                </a:cubicBezTo>
                <a:cubicBezTo>
                  <a:pt x="415385" y="298167"/>
                  <a:pt x="390145" y="323406"/>
                  <a:pt x="359011" y="323406"/>
                </a:cubicBezTo>
                <a:lnTo>
                  <a:pt x="56374" y="323406"/>
                </a:lnTo>
                <a:cubicBezTo>
                  <a:pt x="25240" y="323406"/>
                  <a:pt x="0" y="298167"/>
                  <a:pt x="0" y="267033"/>
                </a:cubicBezTo>
                <a:cubicBezTo>
                  <a:pt x="0" y="235899"/>
                  <a:pt x="25240" y="210659"/>
                  <a:pt x="56374" y="210659"/>
                </a:cubicBezTo>
                <a:close/>
                <a:moveTo>
                  <a:pt x="933706" y="15903"/>
                </a:moveTo>
                <a:cubicBezTo>
                  <a:pt x="964840" y="15903"/>
                  <a:pt x="990079" y="41143"/>
                  <a:pt x="990079" y="72277"/>
                </a:cubicBezTo>
                <a:lnTo>
                  <a:pt x="990079" y="374914"/>
                </a:lnTo>
                <a:cubicBezTo>
                  <a:pt x="990079" y="406048"/>
                  <a:pt x="964840" y="431288"/>
                  <a:pt x="933706" y="431288"/>
                </a:cubicBezTo>
                <a:cubicBezTo>
                  <a:pt x="902572" y="431288"/>
                  <a:pt x="877332" y="406048"/>
                  <a:pt x="877332" y="374914"/>
                </a:cubicBezTo>
                <a:lnTo>
                  <a:pt x="877332" y="72277"/>
                </a:lnTo>
                <a:cubicBezTo>
                  <a:pt x="877332" y="41143"/>
                  <a:pt x="902572" y="15903"/>
                  <a:pt x="933706" y="15903"/>
                </a:cubicBezTo>
                <a:close/>
                <a:moveTo>
                  <a:pt x="88041" y="3956"/>
                </a:moveTo>
                <a:lnTo>
                  <a:pt x="475022" y="3956"/>
                </a:lnTo>
                <a:cubicBezTo>
                  <a:pt x="506551" y="3956"/>
                  <a:pt x="533195" y="28048"/>
                  <a:pt x="534046" y="58767"/>
                </a:cubicBezTo>
                <a:cubicBezTo>
                  <a:pt x="534956" y="90613"/>
                  <a:pt x="508707" y="116723"/>
                  <a:pt x="476228" y="116723"/>
                </a:cubicBezTo>
                <a:lnTo>
                  <a:pt x="43931" y="116723"/>
                </a:lnTo>
                <a:cubicBezTo>
                  <a:pt x="29492" y="116723"/>
                  <a:pt x="16299" y="111560"/>
                  <a:pt x="6171" y="103035"/>
                </a:cubicBezTo>
                <a:cubicBezTo>
                  <a:pt x="-1781" y="96349"/>
                  <a:pt x="-2038" y="84382"/>
                  <a:pt x="5400" y="77143"/>
                </a:cubicBezTo>
                <a:lnTo>
                  <a:pt x="75125" y="9178"/>
                </a:lnTo>
                <a:cubicBezTo>
                  <a:pt x="78547" y="5835"/>
                  <a:pt x="83195" y="3956"/>
                  <a:pt x="88041" y="3956"/>
                </a:cubicBezTo>
                <a:close/>
                <a:moveTo>
                  <a:pt x="1110502" y="15"/>
                </a:moveTo>
                <a:cubicBezTo>
                  <a:pt x="1115234" y="-114"/>
                  <a:pt x="1120036" y="1681"/>
                  <a:pt x="1123655" y="5400"/>
                </a:cubicBezTo>
                <a:lnTo>
                  <a:pt x="1191620" y="75125"/>
                </a:lnTo>
                <a:cubicBezTo>
                  <a:pt x="1194963" y="78547"/>
                  <a:pt x="1196842" y="83195"/>
                  <a:pt x="1196842" y="88041"/>
                </a:cubicBezTo>
                <a:lnTo>
                  <a:pt x="1196842" y="475021"/>
                </a:lnTo>
                <a:cubicBezTo>
                  <a:pt x="1196842" y="506531"/>
                  <a:pt x="1172769" y="533175"/>
                  <a:pt x="1142031" y="534046"/>
                </a:cubicBezTo>
                <a:cubicBezTo>
                  <a:pt x="1110185" y="534936"/>
                  <a:pt x="1084075" y="508707"/>
                  <a:pt x="1084075" y="476228"/>
                </a:cubicBezTo>
                <a:lnTo>
                  <a:pt x="1084075" y="43931"/>
                </a:lnTo>
                <a:cubicBezTo>
                  <a:pt x="1084075" y="29492"/>
                  <a:pt x="1089238" y="16299"/>
                  <a:pt x="1097763" y="6171"/>
                </a:cubicBezTo>
                <a:cubicBezTo>
                  <a:pt x="1101106" y="2195"/>
                  <a:pt x="1105769" y="143"/>
                  <a:pt x="1110502" y="15"/>
                </a:cubicBezTo>
                <a:close/>
                <a:moveTo>
                  <a:pt x="726924" y="0"/>
                </a:moveTo>
                <a:cubicBezTo>
                  <a:pt x="758058" y="0"/>
                  <a:pt x="783297" y="25240"/>
                  <a:pt x="783297" y="56374"/>
                </a:cubicBezTo>
                <a:lnTo>
                  <a:pt x="783297" y="477692"/>
                </a:lnTo>
                <a:cubicBezTo>
                  <a:pt x="783297" y="508826"/>
                  <a:pt x="758058" y="534066"/>
                  <a:pt x="726924" y="534066"/>
                </a:cubicBezTo>
                <a:cubicBezTo>
                  <a:pt x="695790" y="534066"/>
                  <a:pt x="670550" y="508826"/>
                  <a:pt x="670550" y="477692"/>
                </a:cubicBezTo>
                <a:lnTo>
                  <a:pt x="670550" y="56374"/>
                </a:lnTo>
                <a:cubicBezTo>
                  <a:pt x="670550" y="25240"/>
                  <a:pt x="695790" y="0"/>
                  <a:pt x="726924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B6D82C-0F4E-86CD-919C-D966652D236D}"/>
              </a:ext>
            </a:extLst>
          </p:cNvPr>
          <p:cNvSpPr/>
          <p:nvPr userDrawn="1"/>
        </p:nvSpPr>
        <p:spPr>
          <a:xfrm>
            <a:off x="0" y="620714"/>
            <a:ext cx="102054" cy="413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62D8E0-8F13-30FE-7109-B2162097CA8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2117FAB-62CE-4145-B159-1AAF50B71A6D}" type="datetime3">
              <a:t>10 September 2026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5FCED1-57D9-3DF7-13CF-B68D8A12430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39E6B7A-B752-237F-918D-976CADBE3EF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81F60E5-2C9C-10BF-B746-24008467B5A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3888" y="2873829"/>
            <a:ext cx="2435477" cy="1862946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err="1"/>
              <a:t>Bulletpoint</a:t>
            </a:r>
            <a:r>
              <a:rPr lang="en-GB"/>
              <a:t> 1</a:t>
            </a:r>
          </a:p>
          <a:p>
            <a:pPr lvl="0"/>
            <a:r>
              <a:rPr lang="en-GB" err="1"/>
              <a:t>Bulletpoint</a:t>
            </a:r>
            <a:r>
              <a:rPr lang="en-GB"/>
              <a:t> 2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3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4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28168988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B62D6A1-A86A-174C-ABC1-4BC7E90D4E2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BR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27CA0D6-02CD-1949-B621-E2B7EB3EAE7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82347" y="765175"/>
            <a:ext cx="4218577" cy="6537052"/>
          </a:xfrm>
          <a:prstGeom prst="rect">
            <a:avLst/>
          </a:prstGeom>
        </p:spPr>
      </p:pic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3BBC99C0-E365-2D43-B162-7588DE108770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958978" y="923139"/>
            <a:ext cx="2319829" cy="5024622"/>
          </a:xfrm>
          <a:custGeom>
            <a:avLst/>
            <a:gdLst>
              <a:gd name="connsiteX0" fmla="*/ 461062 w 2319829"/>
              <a:gd name="connsiteY0" fmla="*/ 68 h 5024622"/>
              <a:gd name="connsiteX1" fmla="*/ 497833 w 2319829"/>
              <a:gd name="connsiteY1" fmla="*/ 8164 h 5024622"/>
              <a:gd name="connsiteX2" fmla="*/ 513932 w 2319829"/>
              <a:gd name="connsiteY2" fmla="*/ 93049 h 5024622"/>
              <a:gd name="connsiteX3" fmla="*/ 604672 w 2319829"/>
              <a:gd name="connsiteY3" fmla="*/ 180861 h 5024622"/>
              <a:gd name="connsiteX4" fmla="*/ 720535 w 2319829"/>
              <a:gd name="connsiteY4" fmla="*/ 185252 h 5024622"/>
              <a:gd name="connsiteX5" fmla="*/ 967872 w 2319829"/>
              <a:gd name="connsiteY5" fmla="*/ 185252 h 5024622"/>
              <a:gd name="connsiteX6" fmla="*/ 1699642 w 2319829"/>
              <a:gd name="connsiteY6" fmla="*/ 183789 h 5024622"/>
              <a:gd name="connsiteX7" fmla="*/ 1803308 w 2319829"/>
              <a:gd name="connsiteY7" fmla="*/ 94513 h 5024622"/>
              <a:gd name="connsiteX8" fmla="*/ 1833799 w 2319829"/>
              <a:gd name="connsiteY8" fmla="*/ 846 h 5024622"/>
              <a:gd name="connsiteX9" fmla="*/ 1966981 w 2319829"/>
              <a:gd name="connsiteY9" fmla="*/ 846 h 5024622"/>
              <a:gd name="connsiteX10" fmla="*/ 2293350 w 2319829"/>
              <a:gd name="connsiteY10" fmla="*/ 131101 h 5024622"/>
              <a:gd name="connsiteX11" fmla="*/ 2316766 w 2319829"/>
              <a:gd name="connsiteY11" fmla="*/ 470642 h 5024622"/>
              <a:gd name="connsiteX12" fmla="*/ 2316766 w 2319829"/>
              <a:gd name="connsiteY12" fmla="*/ 4552446 h 5024622"/>
              <a:gd name="connsiteX13" fmla="*/ 2164314 w 2319829"/>
              <a:gd name="connsiteY13" fmla="*/ 5007606 h 5024622"/>
              <a:gd name="connsiteX14" fmla="*/ 1897950 w 2319829"/>
              <a:gd name="connsiteY14" fmla="*/ 5022242 h 5024622"/>
              <a:gd name="connsiteX15" fmla="*/ 448073 w 2319829"/>
              <a:gd name="connsiteY15" fmla="*/ 5022242 h 5024622"/>
              <a:gd name="connsiteX16" fmla="*/ 58772 w 2319829"/>
              <a:gd name="connsiteY16" fmla="*/ 4942967 h 5024622"/>
              <a:gd name="connsiteX17" fmla="*/ 108 w 2319829"/>
              <a:gd name="connsiteY17" fmla="*/ 4630013 h 5024622"/>
              <a:gd name="connsiteX18" fmla="*/ 108 w 2319829"/>
              <a:gd name="connsiteY18" fmla="*/ 347583 h 5024622"/>
              <a:gd name="connsiteX19" fmla="*/ 30599 w 2319829"/>
              <a:gd name="connsiteY19" fmla="*/ 117807 h 5024622"/>
              <a:gd name="connsiteX20" fmla="*/ 156829 w 2319829"/>
              <a:gd name="connsiteY20" fmla="*/ 14018 h 5024622"/>
              <a:gd name="connsiteX21" fmla="*/ 213907 w 2319829"/>
              <a:gd name="connsiteY21" fmla="*/ 846 h 5024622"/>
              <a:gd name="connsiteX22" fmla="*/ 415875 w 2319829"/>
              <a:gd name="connsiteY22" fmla="*/ 846 h 5024622"/>
              <a:gd name="connsiteX23" fmla="*/ 461062 w 2319829"/>
              <a:gd name="connsiteY23" fmla="*/ 68 h 5024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319829" h="5024622">
                <a:moveTo>
                  <a:pt x="461062" y="68"/>
                </a:moveTo>
                <a:cubicBezTo>
                  <a:pt x="476154" y="419"/>
                  <a:pt x="489844" y="2248"/>
                  <a:pt x="497833" y="8164"/>
                </a:cubicBezTo>
                <a:cubicBezTo>
                  <a:pt x="516127" y="21701"/>
                  <a:pt x="506552" y="68535"/>
                  <a:pt x="513932" y="93049"/>
                </a:cubicBezTo>
                <a:cubicBezTo>
                  <a:pt x="527450" y="135739"/>
                  <a:pt x="561560" y="168750"/>
                  <a:pt x="604672" y="180861"/>
                </a:cubicBezTo>
                <a:cubicBezTo>
                  <a:pt x="636076" y="190131"/>
                  <a:pt x="682360" y="185252"/>
                  <a:pt x="720535" y="185252"/>
                </a:cubicBezTo>
                <a:lnTo>
                  <a:pt x="967872" y="185252"/>
                </a:lnTo>
                <a:lnTo>
                  <a:pt x="1699642" y="183789"/>
                </a:lnTo>
                <a:cubicBezTo>
                  <a:pt x="1750560" y="173849"/>
                  <a:pt x="1788978" y="140676"/>
                  <a:pt x="1803308" y="94513"/>
                </a:cubicBezTo>
                <a:cubicBezTo>
                  <a:pt x="1814712" y="57924"/>
                  <a:pt x="1797637" y="12554"/>
                  <a:pt x="1833799" y="846"/>
                </a:cubicBezTo>
                <a:lnTo>
                  <a:pt x="1966981" y="846"/>
                </a:lnTo>
                <a:cubicBezTo>
                  <a:pt x="2143824" y="846"/>
                  <a:pt x="2233344" y="12554"/>
                  <a:pt x="2293350" y="131101"/>
                </a:cubicBezTo>
                <a:cubicBezTo>
                  <a:pt x="2332316" y="208181"/>
                  <a:pt x="2316766" y="358376"/>
                  <a:pt x="2316766" y="470642"/>
                </a:cubicBezTo>
                <a:lnTo>
                  <a:pt x="2316766" y="4552446"/>
                </a:lnTo>
                <a:cubicBezTo>
                  <a:pt x="2316766" y="4787893"/>
                  <a:pt x="2340122" y="4938759"/>
                  <a:pt x="2164314" y="5007606"/>
                </a:cubicBezTo>
                <a:cubicBezTo>
                  <a:pt x="2098699" y="5033340"/>
                  <a:pt x="1985702" y="5022242"/>
                  <a:pt x="1897950" y="5022242"/>
                </a:cubicBezTo>
                <a:lnTo>
                  <a:pt x="448073" y="5022242"/>
                </a:lnTo>
                <a:cubicBezTo>
                  <a:pt x="279461" y="5022242"/>
                  <a:pt x="134631" y="5038279"/>
                  <a:pt x="58772" y="4942967"/>
                </a:cubicBezTo>
                <a:cubicBezTo>
                  <a:pt x="-5197" y="4863021"/>
                  <a:pt x="108" y="4774354"/>
                  <a:pt x="108" y="4630013"/>
                </a:cubicBezTo>
                <a:lnTo>
                  <a:pt x="108" y="347583"/>
                </a:lnTo>
                <a:cubicBezTo>
                  <a:pt x="108" y="256722"/>
                  <a:pt x="-2514" y="173300"/>
                  <a:pt x="30599" y="117807"/>
                </a:cubicBezTo>
                <a:cubicBezTo>
                  <a:pt x="59786" y="69981"/>
                  <a:pt x="104264" y="33410"/>
                  <a:pt x="156829" y="14018"/>
                </a:cubicBezTo>
                <a:lnTo>
                  <a:pt x="213907" y="846"/>
                </a:lnTo>
                <a:lnTo>
                  <a:pt x="415875" y="846"/>
                </a:lnTo>
                <a:cubicBezTo>
                  <a:pt x="429474" y="846"/>
                  <a:pt x="445969" y="-283"/>
                  <a:pt x="461062" y="68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lIns="360000" tIns="360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rgbClr val="989C9E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I’m a picture </a:t>
            </a:r>
            <a:br>
              <a:rPr lang="en-US"/>
            </a:br>
            <a:r>
              <a:rPr lang="en-US"/>
              <a:t>placeholder, to </a:t>
            </a:r>
            <a:br>
              <a:rPr lang="en-US"/>
            </a:br>
            <a:r>
              <a:rPr lang="en-US"/>
              <a:t>add an image</a:t>
            </a:r>
            <a:br>
              <a:rPr lang="en-US"/>
            </a:br>
            <a:r>
              <a:rPr lang="en-US"/>
              <a:t>click the icon or </a:t>
            </a:r>
            <a:br>
              <a:rPr lang="en-US"/>
            </a:br>
            <a:r>
              <a:rPr lang="en-US"/>
              <a:t>drag and drop a file.</a:t>
            </a:r>
          </a:p>
        </p:txBody>
      </p:sp>
      <p:sp>
        <p:nvSpPr>
          <p:cNvPr id="10" name="Title 8">
            <a:extLst>
              <a:ext uri="{FF2B5EF4-FFF2-40B4-BE49-F238E27FC236}">
                <a16:creationId xmlns:a16="http://schemas.microsoft.com/office/drawing/2014/main" id="{9F905AA9-9FC4-F37B-7867-2CA342B1A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20713"/>
            <a:ext cx="3397502" cy="15096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2A68C91-3126-C65B-5DCE-BCAC06D5CB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873829"/>
            <a:ext cx="2435477" cy="1862946"/>
          </a:xfrm>
        </p:spPr>
        <p:txBody>
          <a:bodyPr>
            <a:spAutoFit/>
          </a:bodyPr>
          <a:lstStyle/>
          <a:p>
            <a:pPr lvl="0"/>
            <a:r>
              <a:rPr lang="en-GB" err="1"/>
              <a:t>Bulletpoint</a:t>
            </a:r>
            <a:r>
              <a:rPr lang="en-GB"/>
              <a:t> 1</a:t>
            </a:r>
          </a:p>
          <a:p>
            <a:pPr lvl="0"/>
            <a:r>
              <a:rPr lang="en-GB" err="1"/>
              <a:t>Bulletpoint</a:t>
            </a:r>
            <a:r>
              <a:rPr lang="en-GB"/>
              <a:t> 2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3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4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5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211453-821B-6B47-B41E-187A36A5E42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E763CB9-8E5F-5340-B919-7AC420CE086D}" type="datetime3">
              <a:t>10 September 2026</a:t>
            </a:fld>
            <a:endParaRPr lang="en-B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1DF2195-E58E-E1D6-F95F-42FC9D41005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75C7A94-15A4-7A13-D725-B80BFE24D87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7960342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B62D6A1-A86A-174C-ABC1-4BC7E90D4E2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BR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27CA0D6-02CD-1949-B621-E2B7EB3EAE7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82347" y="765175"/>
            <a:ext cx="4218577" cy="6537052"/>
          </a:xfrm>
          <a:prstGeom prst="rect">
            <a:avLst/>
          </a:prstGeom>
        </p:spPr>
      </p:pic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3BBC99C0-E365-2D43-B162-7588DE108770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958978" y="923139"/>
            <a:ext cx="2319829" cy="5024622"/>
          </a:xfrm>
          <a:custGeom>
            <a:avLst/>
            <a:gdLst>
              <a:gd name="connsiteX0" fmla="*/ 461062 w 2319829"/>
              <a:gd name="connsiteY0" fmla="*/ 68 h 5024622"/>
              <a:gd name="connsiteX1" fmla="*/ 497833 w 2319829"/>
              <a:gd name="connsiteY1" fmla="*/ 8164 h 5024622"/>
              <a:gd name="connsiteX2" fmla="*/ 513932 w 2319829"/>
              <a:gd name="connsiteY2" fmla="*/ 93049 h 5024622"/>
              <a:gd name="connsiteX3" fmla="*/ 604672 w 2319829"/>
              <a:gd name="connsiteY3" fmla="*/ 180861 h 5024622"/>
              <a:gd name="connsiteX4" fmla="*/ 720535 w 2319829"/>
              <a:gd name="connsiteY4" fmla="*/ 185252 h 5024622"/>
              <a:gd name="connsiteX5" fmla="*/ 967872 w 2319829"/>
              <a:gd name="connsiteY5" fmla="*/ 185252 h 5024622"/>
              <a:gd name="connsiteX6" fmla="*/ 1699642 w 2319829"/>
              <a:gd name="connsiteY6" fmla="*/ 183789 h 5024622"/>
              <a:gd name="connsiteX7" fmla="*/ 1803308 w 2319829"/>
              <a:gd name="connsiteY7" fmla="*/ 94513 h 5024622"/>
              <a:gd name="connsiteX8" fmla="*/ 1833799 w 2319829"/>
              <a:gd name="connsiteY8" fmla="*/ 846 h 5024622"/>
              <a:gd name="connsiteX9" fmla="*/ 1966981 w 2319829"/>
              <a:gd name="connsiteY9" fmla="*/ 846 h 5024622"/>
              <a:gd name="connsiteX10" fmla="*/ 2293350 w 2319829"/>
              <a:gd name="connsiteY10" fmla="*/ 131101 h 5024622"/>
              <a:gd name="connsiteX11" fmla="*/ 2316766 w 2319829"/>
              <a:gd name="connsiteY11" fmla="*/ 470642 h 5024622"/>
              <a:gd name="connsiteX12" fmla="*/ 2316766 w 2319829"/>
              <a:gd name="connsiteY12" fmla="*/ 4552446 h 5024622"/>
              <a:gd name="connsiteX13" fmla="*/ 2164314 w 2319829"/>
              <a:gd name="connsiteY13" fmla="*/ 5007606 h 5024622"/>
              <a:gd name="connsiteX14" fmla="*/ 1897950 w 2319829"/>
              <a:gd name="connsiteY14" fmla="*/ 5022242 h 5024622"/>
              <a:gd name="connsiteX15" fmla="*/ 448073 w 2319829"/>
              <a:gd name="connsiteY15" fmla="*/ 5022242 h 5024622"/>
              <a:gd name="connsiteX16" fmla="*/ 58772 w 2319829"/>
              <a:gd name="connsiteY16" fmla="*/ 4942967 h 5024622"/>
              <a:gd name="connsiteX17" fmla="*/ 108 w 2319829"/>
              <a:gd name="connsiteY17" fmla="*/ 4630013 h 5024622"/>
              <a:gd name="connsiteX18" fmla="*/ 108 w 2319829"/>
              <a:gd name="connsiteY18" fmla="*/ 347583 h 5024622"/>
              <a:gd name="connsiteX19" fmla="*/ 30599 w 2319829"/>
              <a:gd name="connsiteY19" fmla="*/ 117807 h 5024622"/>
              <a:gd name="connsiteX20" fmla="*/ 156829 w 2319829"/>
              <a:gd name="connsiteY20" fmla="*/ 14018 h 5024622"/>
              <a:gd name="connsiteX21" fmla="*/ 213907 w 2319829"/>
              <a:gd name="connsiteY21" fmla="*/ 846 h 5024622"/>
              <a:gd name="connsiteX22" fmla="*/ 415875 w 2319829"/>
              <a:gd name="connsiteY22" fmla="*/ 846 h 5024622"/>
              <a:gd name="connsiteX23" fmla="*/ 461062 w 2319829"/>
              <a:gd name="connsiteY23" fmla="*/ 68 h 5024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319829" h="5024622">
                <a:moveTo>
                  <a:pt x="461062" y="68"/>
                </a:moveTo>
                <a:cubicBezTo>
                  <a:pt x="476154" y="419"/>
                  <a:pt x="489844" y="2248"/>
                  <a:pt x="497833" y="8164"/>
                </a:cubicBezTo>
                <a:cubicBezTo>
                  <a:pt x="516127" y="21701"/>
                  <a:pt x="506552" y="68535"/>
                  <a:pt x="513932" y="93049"/>
                </a:cubicBezTo>
                <a:cubicBezTo>
                  <a:pt x="527450" y="135739"/>
                  <a:pt x="561560" y="168750"/>
                  <a:pt x="604672" y="180861"/>
                </a:cubicBezTo>
                <a:cubicBezTo>
                  <a:pt x="636076" y="190131"/>
                  <a:pt x="682360" y="185252"/>
                  <a:pt x="720535" y="185252"/>
                </a:cubicBezTo>
                <a:lnTo>
                  <a:pt x="967872" y="185252"/>
                </a:lnTo>
                <a:lnTo>
                  <a:pt x="1699642" y="183789"/>
                </a:lnTo>
                <a:cubicBezTo>
                  <a:pt x="1750560" y="173849"/>
                  <a:pt x="1788978" y="140676"/>
                  <a:pt x="1803308" y="94513"/>
                </a:cubicBezTo>
                <a:cubicBezTo>
                  <a:pt x="1814712" y="57924"/>
                  <a:pt x="1797637" y="12554"/>
                  <a:pt x="1833799" y="846"/>
                </a:cubicBezTo>
                <a:lnTo>
                  <a:pt x="1966981" y="846"/>
                </a:lnTo>
                <a:cubicBezTo>
                  <a:pt x="2143824" y="846"/>
                  <a:pt x="2233344" y="12554"/>
                  <a:pt x="2293350" y="131101"/>
                </a:cubicBezTo>
                <a:cubicBezTo>
                  <a:pt x="2332316" y="208181"/>
                  <a:pt x="2316766" y="358376"/>
                  <a:pt x="2316766" y="470642"/>
                </a:cubicBezTo>
                <a:lnTo>
                  <a:pt x="2316766" y="4552446"/>
                </a:lnTo>
                <a:cubicBezTo>
                  <a:pt x="2316766" y="4787893"/>
                  <a:pt x="2340122" y="4938759"/>
                  <a:pt x="2164314" y="5007606"/>
                </a:cubicBezTo>
                <a:cubicBezTo>
                  <a:pt x="2098699" y="5033340"/>
                  <a:pt x="1985702" y="5022242"/>
                  <a:pt x="1897950" y="5022242"/>
                </a:cubicBezTo>
                <a:lnTo>
                  <a:pt x="448073" y="5022242"/>
                </a:lnTo>
                <a:cubicBezTo>
                  <a:pt x="279461" y="5022242"/>
                  <a:pt x="134631" y="5038279"/>
                  <a:pt x="58772" y="4942967"/>
                </a:cubicBezTo>
                <a:cubicBezTo>
                  <a:pt x="-5197" y="4863021"/>
                  <a:pt x="108" y="4774354"/>
                  <a:pt x="108" y="4630013"/>
                </a:cubicBezTo>
                <a:lnTo>
                  <a:pt x="108" y="347583"/>
                </a:lnTo>
                <a:cubicBezTo>
                  <a:pt x="108" y="256722"/>
                  <a:pt x="-2514" y="173300"/>
                  <a:pt x="30599" y="117807"/>
                </a:cubicBezTo>
                <a:cubicBezTo>
                  <a:pt x="59786" y="69981"/>
                  <a:pt x="104264" y="33410"/>
                  <a:pt x="156829" y="14018"/>
                </a:cubicBezTo>
                <a:lnTo>
                  <a:pt x="213907" y="846"/>
                </a:lnTo>
                <a:lnTo>
                  <a:pt x="415875" y="846"/>
                </a:lnTo>
                <a:cubicBezTo>
                  <a:pt x="429474" y="846"/>
                  <a:pt x="445969" y="-283"/>
                  <a:pt x="461062" y="68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lIns="360000" tIns="360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rgbClr val="989C9E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I’m a picture </a:t>
            </a:r>
            <a:br>
              <a:rPr lang="en-US"/>
            </a:br>
            <a:r>
              <a:rPr lang="en-US"/>
              <a:t>placeholder, to </a:t>
            </a:r>
            <a:br>
              <a:rPr lang="en-US"/>
            </a:br>
            <a:r>
              <a:rPr lang="en-US"/>
              <a:t>add an image</a:t>
            </a:r>
            <a:br>
              <a:rPr lang="en-US"/>
            </a:br>
            <a:r>
              <a:rPr lang="en-US"/>
              <a:t>click the icon or </a:t>
            </a:r>
            <a:br>
              <a:rPr lang="en-US"/>
            </a:br>
            <a:r>
              <a:rPr lang="en-US"/>
              <a:t>drag and drop a file.</a:t>
            </a:r>
          </a:p>
        </p:txBody>
      </p:sp>
      <p:sp>
        <p:nvSpPr>
          <p:cNvPr id="10" name="Title 8">
            <a:extLst>
              <a:ext uri="{FF2B5EF4-FFF2-40B4-BE49-F238E27FC236}">
                <a16:creationId xmlns:a16="http://schemas.microsoft.com/office/drawing/2014/main" id="{9F905AA9-9FC4-F37B-7867-2CA342B1A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20713"/>
            <a:ext cx="3397502" cy="1412694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C46DA4-0501-2F21-7843-7DD4F9DCC95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DE80222-D096-2140-AA92-7FF1CDA90894}" type="datetime3">
              <a:t>10 September 2026</a:t>
            </a:fld>
            <a:endParaRPr lang="en-B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F0E732A-394C-D95B-23B6-91766DC4999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B9B7AC6-AB21-841E-33BD-C47B3E1DF1F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6697A42-AD01-A9AC-378F-51F95E0B296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3888" y="2873829"/>
            <a:ext cx="2435477" cy="1862946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err="1"/>
              <a:t>Bulletpoint</a:t>
            </a:r>
            <a:r>
              <a:rPr lang="en-GB"/>
              <a:t> 1</a:t>
            </a:r>
          </a:p>
          <a:p>
            <a:pPr lvl="0"/>
            <a:r>
              <a:rPr lang="en-GB" err="1"/>
              <a:t>Bulletpoint</a:t>
            </a:r>
            <a:r>
              <a:rPr lang="en-GB"/>
              <a:t> 2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3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4</a:t>
            </a:r>
          </a:p>
          <a:p>
            <a:pPr marL="231775" marR="0" lvl="0" indent="-179388" algn="l" defTabSz="914400" rtl="0" eaLnBrk="1" fontAlgn="auto" latinLnBrk="0" hangingPunct="1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/>
            </a:pPr>
            <a:r>
              <a:rPr lang="en-GB" err="1"/>
              <a:t>Bulletpoint</a:t>
            </a:r>
            <a:r>
              <a:rPr lang="en-GB"/>
              <a:t> 5</a:t>
            </a:r>
          </a:p>
        </p:txBody>
      </p:sp>
      <p:sp>
        <p:nvSpPr>
          <p:cNvPr id="11" name="Freihandform: Form 15">
            <a:extLst>
              <a:ext uri="{FF2B5EF4-FFF2-40B4-BE49-F238E27FC236}">
                <a16:creationId xmlns:a16="http://schemas.microsoft.com/office/drawing/2014/main" id="{3B5FE187-53F2-7807-EC89-EB82962DDC14}"/>
              </a:ext>
            </a:extLst>
          </p:cNvPr>
          <p:cNvSpPr/>
          <p:nvPr userDrawn="1"/>
        </p:nvSpPr>
        <p:spPr>
          <a:xfrm>
            <a:off x="623888" y="6403436"/>
            <a:ext cx="229014" cy="102193"/>
          </a:xfrm>
          <a:custGeom>
            <a:avLst/>
            <a:gdLst>
              <a:gd name="connsiteX0" fmla="*/ 56374 w 1196842"/>
              <a:gd name="connsiteY0" fmla="*/ 417362 h 534067"/>
              <a:gd name="connsiteX1" fmla="*/ 477692 w 1196842"/>
              <a:gd name="connsiteY1" fmla="*/ 417362 h 534067"/>
              <a:gd name="connsiteX2" fmla="*/ 534066 w 1196842"/>
              <a:gd name="connsiteY2" fmla="*/ 473736 h 534067"/>
              <a:gd name="connsiteX3" fmla="*/ 477692 w 1196842"/>
              <a:gd name="connsiteY3" fmla="*/ 530109 h 534067"/>
              <a:gd name="connsiteX4" fmla="*/ 56374 w 1196842"/>
              <a:gd name="connsiteY4" fmla="*/ 530109 h 534067"/>
              <a:gd name="connsiteX5" fmla="*/ 0 w 1196842"/>
              <a:gd name="connsiteY5" fmla="*/ 473736 h 534067"/>
              <a:gd name="connsiteX6" fmla="*/ 56374 w 1196842"/>
              <a:gd name="connsiteY6" fmla="*/ 417362 h 534067"/>
              <a:gd name="connsiteX7" fmla="*/ 56374 w 1196842"/>
              <a:gd name="connsiteY7" fmla="*/ 210659 h 534067"/>
              <a:gd name="connsiteX8" fmla="*/ 359011 w 1196842"/>
              <a:gd name="connsiteY8" fmla="*/ 210659 h 534067"/>
              <a:gd name="connsiteX9" fmla="*/ 415385 w 1196842"/>
              <a:gd name="connsiteY9" fmla="*/ 267033 h 534067"/>
              <a:gd name="connsiteX10" fmla="*/ 359011 w 1196842"/>
              <a:gd name="connsiteY10" fmla="*/ 323406 h 534067"/>
              <a:gd name="connsiteX11" fmla="*/ 56374 w 1196842"/>
              <a:gd name="connsiteY11" fmla="*/ 323406 h 534067"/>
              <a:gd name="connsiteX12" fmla="*/ 0 w 1196842"/>
              <a:gd name="connsiteY12" fmla="*/ 267033 h 534067"/>
              <a:gd name="connsiteX13" fmla="*/ 56374 w 1196842"/>
              <a:gd name="connsiteY13" fmla="*/ 210659 h 534067"/>
              <a:gd name="connsiteX14" fmla="*/ 933706 w 1196842"/>
              <a:gd name="connsiteY14" fmla="*/ 15903 h 534067"/>
              <a:gd name="connsiteX15" fmla="*/ 990079 w 1196842"/>
              <a:gd name="connsiteY15" fmla="*/ 72277 h 534067"/>
              <a:gd name="connsiteX16" fmla="*/ 990079 w 1196842"/>
              <a:gd name="connsiteY16" fmla="*/ 374914 h 534067"/>
              <a:gd name="connsiteX17" fmla="*/ 933706 w 1196842"/>
              <a:gd name="connsiteY17" fmla="*/ 431288 h 534067"/>
              <a:gd name="connsiteX18" fmla="*/ 877332 w 1196842"/>
              <a:gd name="connsiteY18" fmla="*/ 374914 h 534067"/>
              <a:gd name="connsiteX19" fmla="*/ 877332 w 1196842"/>
              <a:gd name="connsiteY19" fmla="*/ 72277 h 534067"/>
              <a:gd name="connsiteX20" fmla="*/ 933706 w 1196842"/>
              <a:gd name="connsiteY20" fmla="*/ 15903 h 534067"/>
              <a:gd name="connsiteX21" fmla="*/ 88041 w 1196842"/>
              <a:gd name="connsiteY21" fmla="*/ 3956 h 534067"/>
              <a:gd name="connsiteX22" fmla="*/ 475022 w 1196842"/>
              <a:gd name="connsiteY22" fmla="*/ 3956 h 534067"/>
              <a:gd name="connsiteX23" fmla="*/ 534046 w 1196842"/>
              <a:gd name="connsiteY23" fmla="*/ 58767 h 534067"/>
              <a:gd name="connsiteX24" fmla="*/ 476228 w 1196842"/>
              <a:gd name="connsiteY24" fmla="*/ 116723 h 534067"/>
              <a:gd name="connsiteX25" fmla="*/ 43931 w 1196842"/>
              <a:gd name="connsiteY25" fmla="*/ 116723 h 534067"/>
              <a:gd name="connsiteX26" fmla="*/ 6171 w 1196842"/>
              <a:gd name="connsiteY26" fmla="*/ 103035 h 534067"/>
              <a:gd name="connsiteX27" fmla="*/ 5400 w 1196842"/>
              <a:gd name="connsiteY27" fmla="*/ 77143 h 534067"/>
              <a:gd name="connsiteX28" fmla="*/ 75125 w 1196842"/>
              <a:gd name="connsiteY28" fmla="*/ 9178 h 534067"/>
              <a:gd name="connsiteX29" fmla="*/ 88041 w 1196842"/>
              <a:gd name="connsiteY29" fmla="*/ 3956 h 534067"/>
              <a:gd name="connsiteX30" fmla="*/ 1110502 w 1196842"/>
              <a:gd name="connsiteY30" fmla="*/ 15 h 534067"/>
              <a:gd name="connsiteX31" fmla="*/ 1123655 w 1196842"/>
              <a:gd name="connsiteY31" fmla="*/ 5400 h 534067"/>
              <a:gd name="connsiteX32" fmla="*/ 1191620 w 1196842"/>
              <a:gd name="connsiteY32" fmla="*/ 75125 h 534067"/>
              <a:gd name="connsiteX33" fmla="*/ 1196842 w 1196842"/>
              <a:gd name="connsiteY33" fmla="*/ 88041 h 534067"/>
              <a:gd name="connsiteX34" fmla="*/ 1196842 w 1196842"/>
              <a:gd name="connsiteY34" fmla="*/ 475021 h 534067"/>
              <a:gd name="connsiteX35" fmla="*/ 1142031 w 1196842"/>
              <a:gd name="connsiteY35" fmla="*/ 534046 h 534067"/>
              <a:gd name="connsiteX36" fmla="*/ 1084075 w 1196842"/>
              <a:gd name="connsiteY36" fmla="*/ 476228 h 534067"/>
              <a:gd name="connsiteX37" fmla="*/ 1084075 w 1196842"/>
              <a:gd name="connsiteY37" fmla="*/ 43931 h 534067"/>
              <a:gd name="connsiteX38" fmla="*/ 1097763 w 1196842"/>
              <a:gd name="connsiteY38" fmla="*/ 6171 h 534067"/>
              <a:gd name="connsiteX39" fmla="*/ 1110502 w 1196842"/>
              <a:gd name="connsiteY39" fmla="*/ 15 h 534067"/>
              <a:gd name="connsiteX40" fmla="*/ 726924 w 1196842"/>
              <a:gd name="connsiteY40" fmla="*/ 0 h 534067"/>
              <a:gd name="connsiteX41" fmla="*/ 783297 w 1196842"/>
              <a:gd name="connsiteY41" fmla="*/ 56374 h 534067"/>
              <a:gd name="connsiteX42" fmla="*/ 783297 w 1196842"/>
              <a:gd name="connsiteY42" fmla="*/ 477692 h 534067"/>
              <a:gd name="connsiteX43" fmla="*/ 726924 w 1196842"/>
              <a:gd name="connsiteY43" fmla="*/ 534066 h 534067"/>
              <a:gd name="connsiteX44" fmla="*/ 670550 w 1196842"/>
              <a:gd name="connsiteY44" fmla="*/ 477692 h 534067"/>
              <a:gd name="connsiteX45" fmla="*/ 670550 w 1196842"/>
              <a:gd name="connsiteY45" fmla="*/ 56374 h 534067"/>
              <a:gd name="connsiteX46" fmla="*/ 726924 w 1196842"/>
              <a:gd name="connsiteY46" fmla="*/ 0 h 5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196842" h="534067">
                <a:moveTo>
                  <a:pt x="56374" y="417362"/>
                </a:moveTo>
                <a:lnTo>
                  <a:pt x="477692" y="417362"/>
                </a:lnTo>
                <a:cubicBezTo>
                  <a:pt x="508826" y="417362"/>
                  <a:pt x="534066" y="442602"/>
                  <a:pt x="534066" y="473736"/>
                </a:cubicBezTo>
                <a:cubicBezTo>
                  <a:pt x="534066" y="504870"/>
                  <a:pt x="508826" y="530109"/>
                  <a:pt x="477692" y="530109"/>
                </a:cubicBezTo>
                <a:lnTo>
                  <a:pt x="56374" y="530109"/>
                </a:lnTo>
                <a:cubicBezTo>
                  <a:pt x="25240" y="530109"/>
                  <a:pt x="0" y="504870"/>
                  <a:pt x="0" y="473736"/>
                </a:cubicBezTo>
                <a:cubicBezTo>
                  <a:pt x="0" y="442602"/>
                  <a:pt x="25240" y="417362"/>
                  <a:pt x="56374" y="417362"/>
                </a:cubicBezTo>
                <a:close/>
                <a:moveTo>
                  <a:pt x="56374" y="210659"/>
                </a:moveTo>
                <a:lnTo>
                  <a:pt x="359011" y="210659"/>
                </a:lnTo>
                <a:cubicBezTo>
                  <a:pt x="390145" y="210659"/>
                  <a:pt x="415385" y="235899"/>
                  <a:pt x="415385" y="267033"/>
                </a:cubicBezTo>
                <a:cubicBezTo>
                  <a:pt x="415385" y="298167"/>
                  <a:pt x="390145" y="323406"/>
                  <a:pt x="359011" y="323406"/>
                </a:cubicBezTo>
                <a:lnTo>
                  <a:pt x="56374" y="323406"/>
                </a:lnTo>
                <a:cubicBezTo>
                  <a:pt x="25240" y="323406"/>
                  <a:pt x="0" y="298167"/>
                  <a:pt x="0" y="267033"/>
                </a:cubicBezTo>
                <a:cubicBezTo>
                  <a:pt x="0" y="235899"/>
                  <a:pt x="25240" y="210659"/>
                  <a:pt x="56374" y="210659"/>
                </a:cubicBezTo>
                <a:close/>
                <a:moveTo>
                  <a:pt x="933706" y="15903"/>
                </a:moveTo>
                <a:cubicBezTo>
                  <a:pt x="964840" y="15903"/>
                  <a:pt x="990079" y="41143"/>
                  <a:pt x="990079" y="72277"/>
                </a:cubicBezTo>
                <a:lnTo>
                  <a:pt x="990079" y="374914"/>
                </a:lnTo>
                <a:cubicBezTo>
                  <a:pt x="990079" y="406048"/>
                  <a:pt x="964840" y="431288"/>
                  <a:pt x="933706" y="431288"/>
                </a:cubicBezTo>
                <a:cubicBezTo>
                  <a:pt x="902572" y="431288"/>
                  <a:pt x="877332" y="406048"/>
                  <a:pt x="877332" y="374914"/>
                </a:cubicBezTo>
                <a:lnTo>
                  <a:pt x="877332" y="72277"/>
                </a:lnTo>
                <a:cubicBezTo>
                  <a:pt x="877332" y="41143"/>
                  <a:pt x="902572" y="15903"/>
                  <a:pt x="933706" y="15903"/>
                </a:cubicBezTo>
                <a:close/>
                <a:moveTo>
                  <a:pt x="88041" y="3956"/>
                </a:moveTo>
                <a:lnTo>
                  <a:pt x="475022" y="3956"/>
                </a:lnTo>
                <a:cubicBezTo>
                  <a:pt x="506551" y="3956"/>
                  <a:pt x="533195" y="28048"/>
                  <a:pt x="534046" y="58767"/>
                </a:cubicBezTo>
                <a:cubicBezTo>
                  <a:pt x="534956" y="90613"/>
                  <a:pt x="508707" y="116723"/>
                  <a:pt x="476228" y="116723"/>
                </a:cubicBezTo>
                <a:lnTo>
                  <a:pt x="43931" y="116723"/>
                </a:lnTo>
                <a:cubicBezTo>
                  <a:pt x="29492" y="116723"/>
                  <a:pt x="16299" y="111560"/>
                  <a:pt x="6171" y="103035"/>
                </a:cubicBezTo>
                <a:cubicBezTo>
                  <a:pt x="-1781" y="96349"/>
                  <a:pt x="-2038" y="84382"/>
                  <a:pt x="5400" y="77143"/>
                </a:cubicBezTo>
                <a:lnTo>
                  <a:pt x="75125" y="9178"/>
                </a:lnTo>
                <a:cubicBezTo>
                  <a:pt x="78547" y="5835"/>
                  <a:pt x="83195" y="3956"/>
                  <a:pt x="88041" y="3956"/>
                </a:cubicBezTo>
                <a:close/>
                <a:moveTo>
                  <a:pt x="1110502" y="15"/>
                </a:moveTo>
                <a:cubicBezTo>
                  <a:pt x="1115234" y="-114"/>
                  <a:pt x="1120036" y="1681"/>
                  <a:pt x="1123655" y="5400"/>
                </a:cubicBezTo>
                <a:lnTo>
                  <a:pt x="1191620" y="75125"/>
                </a:lnTo>
                <a:cubicBezTo>
                  <a:pt x="1194963" y="78547"/>
                  <a:pt x="1196842" y="83195"/>
                  <a:pt x="1196842" y="88041"/>
                </a:cubicBezTo>
                <a:lnTo>
                  <a:pt x="1196842" y="475021"/>
                </a:lnTo>
                <a:cubicBezTo>
                  <a:pt x="1196842" y="506531"/>
                  <a:pt x="1172769" y="533175"/>
                  <a:pt x="1142031" y="534046"/>
                </a:cubicBezTo>
                <a:cubicBezTo>
                  <a:pt x="1110185" y="534936"/>
                  <a:pt x="1084075" y="508707"/>
                  <a:pt x="1084075" y="476228"/>
                </a:cubicBezTo>
                <a:lnTo>
                  <a:pt x="1084075" y="43931"/>
                </a:lnTo>
                <a:cubicBezTo>
                  <a:pt x="1084075" y="29492"/>
                  <a:pt x="1089238" y="16299"/>
                  <a:pt x="1097763" y="6171"/>
                </a:cubicBezTo>
                <a:cubicBezTo>
                  <a:pt x="1101106" y="2195"/>
                  <a:pt x="1105769" y="143"/>
                  <a:pt x="1110502" y="15"/>
                </a:cubicBezTo>
                <a:close/>
                <a:moveTo>
                  <a:pt x="726924" y="0"/>
                </a:moveTo>
                <a:cubicBezTo>
                  <a:pt x="758058" y="0"/>
                  <a:pt x="783297" y="25240"/>
                  <a:pt x="783297" y="56374"/>
                </a:cubicBezTo>
                <a:lnTo>
                  <a:pt x="783297" y="477692"/>
                </a:lnTo>
                <a:cubicBezTo>
                  <a:pt x="783297" y="508826"/>
                  <a:pt x="758058" y="534066"/>
                  <a:pt x="726924" y="534066"/>
                </a:cubicBezTo>
                <a:cubicBezTo>
                  <a:pt x="695790" y="534066"/>
                  <a:pt x="670550" y="508826"/>
                  <a:pt x="670550" y="477692"/>
                </a:cubicBezTo>
                <a:lnTo>
                  <a:pt x="670550" y="56374"/>
                </a:lnTo>
                <a:cubicBezTo>
                  <a:pt x="670550" y="25240"/>
                  <a:pt x="695790" y="0"/>
                  <a:pt x="726924" y="0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650311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icture Placeholder 77">
            <a:extLst>
              <a:ext uri="{FF2B5EF4-FFF2-40B4-BE49-F238E27FC236}">
                <a16:creationId xmlns:a16="http://schemas.microsoft.com/office/drawing/2014/main" id="{A93CE479-EC01-B643-941E-951B03F5BEB0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8534869" y="1652726"/>
            <a:ext cx="2614954" cy="3283340"/>
          </a:xfrm>
          <a:prstGeom prst="rect">
            <a:avLst/>
          </a:prstGeom>
          <a:solidFill>
            <a:srgbClr val="F1F1F6"/>
          </a:solidFill>
        </p:spPr>
        <p:txBody>
          <a:bodyPr vert="horz" wrap="square" lIns="360000" tIns="360000" rIns="360000" bIns="360000" rtlCol="0" anchor="t">
            <a:noAutofit/>
          </a:bodyPr>
          <a:lstStyle>
            <a:lvl1pPr marL="52387" indent="0" algn="r">
              <a:buNone/>
              <a:defRPr lang="en-US" sz="1400" b="0">
                <a:latin typeface="+mn-lt"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992350C-1FAD-1A4D-BE5D-EC81A9B80FCF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6" name="Picture Placeholder 77">
            <a:extLst>
              <a:ext uri="{FF2B5EF4-FFF2-40B4-BE49-F238E27FC236}">
                <a16:creationId xmlns:a16="http://schemas.microsoft.com/office/drawing/2014/main" id="{B6C71B89-C926-5647-8CB4-E0DCB11B18CC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5000191" y="1652726"/>
            <a:ext cx="2614954" cy="3283340"/>
          </a:xfrm>
          <a:prstGeom prst="rect">
            <a:avLst/>
          </a:prstGeom>
          <a:solidFill>
            <a:srgbClr val="F1F1F6"/>
          </a:solidFill>
        </p:spPr>
        <p:txBody>
          <a:bodyPr vert="horz" wrap="square" lIns="360000" tIns="360000" rIns="360000" bIns="360000" rtlCol="0" anchor="t">
            <a:noAutofit/>
          </a:bodyPr>
          <a:lstStyle>
            <a:lvl1pPr marL="52387" indent="0" algn="r">
              <a:buNone/>
              <a:defRPr lang="en-US" sz="1400" b="0">
                <a:latin typeface="+mn-lt"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7" name="Picture Placeholder 77">
            <a:extLst>
              <a:ext uri="{FF2B5EF4-FFF2-40B4-BE49-F238E27FC236}">
                <a16:creationId xmlns:a16="http://schemas.microsoft.com/office/drawing/2014/main" id="{381F4279-7D74-854B-80DD-FF098AAFE638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1465514" y="1652726"/>
            <a:ext cx="2614954" cy="3283340"/>
          </a:xfrm>
          <a:prstGeom prst="rect">
            <a:avLst/>
          </a:prstGeom>
          <a:solidFill>
            <a:srgbClr val="F1F1F6"/>
          </a:solidFill>
        </p:spPr>
        <p:txBody>
          <a:bodyPr vert="horz" wrap="square" lIns="360000" tIns="360000" rIns="360000" bIns="360000" rtlCol="0" anchor="t">
            <a:noAutofit/>
          </a:bodyPr>
          <a:lstStyle>
            <a:lvl1pPr marL="52387" indent="0" algn="r">
              <a:buNone/>
              <a:defRPr lang="en-US" sz="1400" b="0">
                <a:latin typeface="+mn-lt"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14427-5607-DA4C-8384-B839CDEF7FF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042175" y="3965392"/>
            <a:ext cx="2614955" cy="1892280"/>
          </a:xfrm>
          <a:prstGeom prst="rect">
            <a:avLst/>
          </a:prstGeom>
          <a:solidFill>
            <a:schemeClr val="bg1"/>
          </a:solidFill>
          <a:effectLst>
            <a:outerShdw blurRad="190500" algn="ctr" rotWithShape="0">
              <a:schemeClr val="tx1">
                <a:alpha val="7000"/>
              </a:schemeClr>
            </a:outerShdw>
          </a:effectLst>
        </p:spPr>
        <p:txBody>
          <a:bodyPr lIns="360000" tIns="288000" rIns="324000" bIns="288000"/>
          <a:lstStyle>
            <a:lvl1pPr marL="9525" indent="0">
              <a:buNone/>
              <a:tabLst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  <a:latin typeface="+mj-lt"/>
              </a:defRPr>
            </a:lvl2pPr>
            <a:lvl3pPr marL="0" indent="0">
              <a:spcBef>
                <a:spcPts val="800"/>
              </a:spcBef>
              <a:buNone/>
              <a:defRPr sz="1200">
                <a:solidFill>
                  <a:schemeClr val="tx1"/>
                </a:solidFill>
              </a:defRPr>
            </a:lvl3pPr>
          </a:lstStyle>
          <a:p>
            <a:pPr lvl="0"/>
            <a:r>
              <a:rPr lang="en-GB"/>
              <a:t>Name </a:t>
            </a:r>
            <a:r>
              <a:rPr lang="en-GB" err="1"/>
              <a:t>Lastname</a:t>
            </a:r>
            <a:endParaRPr lang="en-GB"/>
          </a:p>
          <a:p>
            <a:pPr lvl="1"/>
            <a:r>
              <a:rPr lang="en-GB"/>
              <a:t>Position</a:t>
            </a:r>
          </a:p>
          <a:p>
            <a:pPr lvl="2"/>
            <a:r>
              <a:rPr lang="en-GB"/>
              <a:t>Description</a:t>
            </a:r>
          </a:p>
        </p:txBody>
      </p:sp>
      <p:sp>
        <p:nvSpPr>
          <p:cNvPr id="50" name="Text Placeholder 3">
            <a:extLst>
              <a:ext uri="{FF2B5EF4-FFF2-40B4-BE49-F238E27FC236}">
                <a16:creationId xmlns:a16="http://schemas.microsoft.com/office/drawing/2014/main" id="{3984C5F1-9F73-7E46-933A-FC19AE770AB7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576855" y="3965392"/>
            <a:ext cx="2614955" cy="1892280"/>
          </a:xfrm>
          <a:prstGeom prst="rect">
            <a:avLst/>
          </a:prstGeom>
          <a:solidFill>
            <a:schemeClr val="bg1"/>
          </a:solidFill>
          <a:effectLst>
            <a:outerShdw blurRad="190500" algn="ctr" rotWithShape="0">
              <a:schemeClr val="tx1">
                <a:alpha val="7000"/>
              </a:schemeClr>
            </a:outerShdw>
          </a:effectLst>
        </p:spPr>
        <p:txBody>
          <a:bodyPr lIns="360000" tIns="288000" rIns="324000" bIns="288000"/>
          <a:lstStyle>
            <a:lvl1pPr marL="9525" indent="0">
              <a:buNone/>
              <a:tabLst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  <a:latin typeface="+mj-lt"/>
              </a:defRPr>
            </a:lvl2pPr>
            <a:lvl3pPr marL="0" indent="0">
              <a:spcBef>
                <a:spcPts val="800"/>
              </a:spcBef>
              <a:buNone/>
              <a:defRPr sz="1200">
                <a:solidFill>
                  <a:schemeClr val="tx1"/>
                </a:solidFill>
              </a:defRPr>
            </a:lvl3pPr>
          </a:lstStyle>
          <a:p>
            <a:pPr lvl="0"/>
            <a:r>
              <a:rPr lang="en-GB"/>
              <a:t>Name </a:t>
            </a:r>
            <a:r>
              <a:rPr lang="en-GB" err="1"/>
              <a:t>Lastname</a:t>
            </a:r>
            <a:endParaRPr lang="en-GB"/>
          </a:p>
          <a:p>
            <a:pPr lvl="1"/>
            <a:r>
              <a:rPr lang="en-GB"/>
              <a:t>Position</a:t>
            </a:r>
          </a:p>
          <a:p>
            <a:pPr lvl="2"/>
            <a:r>
              <a:rPr lang="en-GB"/>
              <a:t>Description</a:t>
            </a:r>
          </a:p>
        </p:txBody>
      </p:sp>
      <p:sp>
        <p:nvSpPr>
          <p:cNvPr id="51" name="Text Placeholder 3">
            <a:extLst>
              <a:ext uri="{FF2B5EF4-FFF2-40B4-BE49-F238E27FC236}">
                <a16:creationId xmlns:a16="http://schemas.microsoft.com/office/drawing/2014/main" id="{C11F6040-BBD7-324E-949A-754D443B76AC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111533" y="3965392"/>
            <a:ext cx="2614955" cy="1892280"/>
          </a:xfrm>
          <a:prstGeom prst="rect">
            <a:avLst/>
          </a:prstGeom>
          <a:solidFill>
            <a:schemeClr val="bg1"/>
          </a:solidFill>
          <a:effectLst>
            <a:outerShdw blurRad="190500" algn="ctr" rotWithShape="0">
              <a:schemeClr val="tx1">
                <a:alpha val="7000"/>
              </a:schemeClr>
            </a:outerShdw>
          </a:effectLst>
        </p:spPr>
        <p:txBody>
          <a:bodyPr lIns="360000" tIns="288000" rIns="324000" bIns="288000"/>
          <a:lstStyle>
            <a:lvl1pPr marL="9525" indent="0">
              <a:buNone/>
              <a:tabLst/>
              <a:defRPr sz="1800">
                <a:solidFill>
                  <a:schemeClr val="tx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  <a:latin typeface="+mj-lt"/>
              </a:defRPr>
            </a:lvl2pPr>
            <a:lvl3pPr marL="0" indent="0">
              <a:spcBef>
                <a:spcPts val="800"/>
              </a:spcBef>
              <a:buNone/>
              <a:defRPr sz="1200">
                <a:solidFill>
                  <a:schemeClr val="tx1"/>
                </a:solidFill>
              </a:defRPr>
            </a:lvl3pPr>
          </a:lstStyle>
          <a:p>
            <a:pPr lvl="0"/>
            <a:r>
              <a:rPr lang="en-GB"/>
              <a:t>Name </a:t>
            </a:r>
            <a:r>
              <a:rPr lang="en-GB" err="1"/>
              <a:t>Lastname</a:t>
            </a:r>
            <a:endParaRPr lang="en-GB"/>
          </a:p>
          <a:p>
            <a:pPr lvl="1"/>
            <a:r>
              <a:rPr lang="en-GB"/>
              <a:t>Position</a:t>
            </a:r>
          </a:p>
          <a:p>
            <a:pPr lvl="2"/>
            <a:r>
              <a:rPr lang="en-GB"/>
              <a:t>Description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1154F8-366D-0135-1853-12E6F058B2D9}"/>
              </a:ext>
            </a:extLst>
          </p:cNvPr>
          <p:cNvSpPr>
            <a:spLocks noGrp="1"/>
          </p:cNvSpPr>
          <p:nvPr>
            <p:ph type="dt" sz="half" idx="53"/>
          </p:nvPr>
        </p:nvSpPr>
        <p:spPr/>
        <p:txBody>
          <a:bodyPr/>
          <a:lstStyle/>
          <a:p>
            <a:fld id="{51AC4B44-09FC-FA4B-BF77-50B2D371AB4C}" type="datetime3">
              <a:t>10 September 2026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03D68-9FDD-FA72-AC51-F4E05C9A7E76}"/>
              </a:ext>
            </a:extLst>
          </p:cNvPr>
          <p:cNvSpPr>
            <a:spLocks noGrp="1"/>
          </p:cNvSpPr>
          <p:nvPr>
            <p:ph type="ftr" sz="quarter" idx="54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61097-4209-2FE6-BA5D-E65ECAD6D15A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6465084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4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icture Placeholder 72">
            <a:extLst>
              <a:ext uri="{FF2B5EF4-FFF2-40B4-BE49-F238E27FC236}">
                <a16:creationId xmlns:a16="http://schemas.microsoft.com/office/drawing/2014/main" id="{065C8AB0-BF40-D64A-80CC-35C7715AC0B7}"/>
              </a:ext>
            </a:extLst>
          </p:cNvPr>
          <p:cNvSpPr>
            <a:spLocks noGrp="1"/>
          </p:cNvSpPr>
          <p:nvPr userDrawn="1">
            <p:ph type="pic" sz="quarter" idx="21" hasCustomPrompt="1"/>
          </p:nvPr>
        </p:nvSpPr>
        <p:spPr>
          <a:xfrm>
            <a:off x="719761" y="1652726"/>
            <a:ext cx="2415326" cy="2656462"/>
          </a:xfrm>
          <a:custGeom>
            <a:avLst/>
            <a:gdLst>
              <a:gd name="connsiteX0" fmla="*/ 0 w 2415326"/>
              <a:gd name="connsiteY0" fmla="*/ 0 h 2656462"/>
              <a:gd name="connsiteX1" fmla="*/ 2415326 w 2415326"/>
              <a:gd name="connsiteY1" fmla="*/ 0 h 2656462"/>
              <a:gd name="connsiteX2" fmla="*/ 2415326 w 2415326"/>
              <a:gd name="connsiteY2" fmla="*/ 2656462 h 2656462"/>
              <a:gd name="connsiteX3" fmla="*/ 0 w 2415326"/>
              <a:gd name="connsiteY3" fmla="*/ 2656462 h 2656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5326" h="2656462">
                <a:moveTo>
                  <a:pt x="0" y="0"/>
                </a:moveTo>
                <a:lnTo>
                  <a:pt x="2415326" y="0"/>
                </a:lnTo>
                <a:lnTo>
                  <a:pt x="2415326" y="2656462"/>
                </a:lnTo>
                <a:lnTo>
                  <a:pt x="0" y="2656462"/>
                </a:lnTo>
                <a:close/>
              </a:path>
            </a:pathLst>
          </a:custGeom>
          <a:solidFill>
            <a:srgbClr val="F1F1F6"/>
          </a:solidFill>
        </p:spPr>
        <p:txBody>
          <a:bodyPr vert="horz" wrap="square" lIns="360000" tIns="360000" rIns="360000" bIns="360000" rtlCol="0" anchor="t">
            <a:noAutofit/>
          </a:bodyPr>
          <a:lstStyle>
            <a:lvl1pPr marL="52387" indent="0" algn="r">
              <a:buNone/>
              <a:defRPr lang="en-US" sz="1400" b="0">
                <a:latin typeface="+mn-lt"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992350C-1FAD-1A4D-BE5D-EC81A9B80FCF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1">
            <a:extLst>
              <a:ext uri="{FF2B5EF4-FFF2-40B4-BE49-F238E27FC236}">
                <a16:creationId xmlns:a16="http://schemas.microsoft.com/office/drawing/2014/main" id="{CB9B61EE-0E8E-0842-AFE2-E0760CE088B3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719761" y="4500129"/>
            <a:ext cx="2415326" cy="283154"/>
          </a:xfrm>
        </p:spPr>
        <p:txBody>
          <a:bodyPr wrap="square">
            <a:spAutoFit/>
          </a:bodyPr>
          <a:lstStyle>
            <a:lvl1pPr marL="52387" indent="0" algn="l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21" name="Text Placeholder 151">
            <a:extLst>
              <a:ext uri="{FF2B5EF4-FFF2-40B4-BE49-F238E27FC236}">
                <a16:creationId xmlns:a16="http://schemas.microsoft.com/office/drawing/2014/main" id="{D5639C0A-6533-334E-A784-8E05B538F1AE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19761" y="4818004"/>
            <a:ext cx="2415326" cy="212366"/>
          </a:xfrm>
        </p:spPr>
        <p:txBody>
          <a:bodyPr wrap="square">
            <a:spAutoFit/>
          </a:bodyPr>
          <a:lstStyle>
            <a:lvl1pPr marL="52387" indent="0" algn="l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Position</a:t>
            </a:r>
          </a:p>
        </p:txBody>
      </p:sp>
      <p:sp>
        <p:nvSpPr>
          <p:cNvPr id="22" name="Text Placeholder 151">
            <a:extLst>
              <a:ext uri="{FF2B5EF4-FFF2-40B4-BE49-F238E27FC236}">
                <a16:creationId xmlns:a16="http://schemas.microsoft.com/office/drawing/2014/main" id="{5AD0A61E-DF47-8645-B2B4-6E5CF639C367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719761" y="5138529"/>
            <a:ext cx="2415326" cy="212366"/>
          </a:xfrm>
        </p:spPr>
        <p:txBody>
          <a:bodyPr wrap="square">
            <a:spAutoFit/>
          </a:bodyPr>
          <a:lstStyle>
            <a:lvl1pPr marL="52387" indent="0" algn="l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Description</a:t>
            </a:r>
          </a:p>
        </p:txBody>
      </p:sp>
      <p:sp>
        <p:nvSpPr>
          <p:cNvPr id="24" name="Text Placeholder 151">
            <a:extLst>
              <a:ext uri="{FF2B5EF4-FFF2-40B4-BE49-F238E27FC236}">
                <a16:creationId xmlns:a16="http://schemas.microsoft.com/office/drawing/2014/main" id="{0E189BA6-4DB9-CF40-9311-2FF05A3EAE39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3506957" y="4500129"/>
            <a:ext cx="2415326" cy="283154"/>
          </a:xfrm>
        </p:spPr>
        <p:txBody>
          <a:bodyPr wrap="square">
            <a:spAutoFit/>
          </a:bodyPr>
          <a:lstStyle>
            <a:lvl1pPr marL="52387" indent="0" algn="l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25" name="Text Placeholder 151">
            <a:extLst>
              <a:ext uri="{FF2B5EF4-FFF2-40B4-BE49-F238E27FC236}">
                <a16:creationId xmlns:a16="http://schemas.microsoft.com/office/drawing/2014/main" id="{81C09349-64A1-AA42-A7C7-758C986E3DEB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3506957" y="4818004"/>
            <a:ext cx="2415326" cy="212366"/>
          </a:xfrm>
        </p:spPr>
        <p:txBody>
          <a:bodyPr wrap="square">
            <a:spAutoFit/>
          </a:bodyPr>
          <a:lstStyle>
            <a:lvl1pPr marL="52387" indent="0" algn="l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Position</a:t>
            </a:r>
          </a:p>
        </p:txBody>
      </p:sp>
      <p:sp>
        <p:nvSpPr>
          <p:cNvPr id="26" name="Text Placeholder 151">
            <a:extLst>
              <a:ext uri="{FF2B5EF4-FFF2-40B4-BE49-F238E27FC236}">
                <a16:creationId xmlns:a16="http://schemas.microsoft.com/office/drawing/2014/main" id="{7FD3880D-2130-5D4C-BEEE-B32BE1EC943E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3506957" y="5138529"/>
            <a:ext cx="2415326" cy="212366"/>
          </a:xfrm>
        </p:spPr>
        <p:txBody>
          <a:bodyPr wrap="square">
            <a:spAutoFit/>
          </a:bodyPr>
          <a:lstStyle>
            <a:lvl1pPr marL="52387" indent="0" algn="l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Description</a:t>
            </a:r>
          </a:p>
        </p:txBody>
      </p:sp>
      <p:sp>
        <p:nvSpPr>
          <p:cNvPr id="28" name="Text Placeholder 151">
            <a:extLst>
              <a:ext uri="{FF2B5EF4-FFF2-40B4-BE49-F238E27FC236}">
                <a16:creationId xmlns:a16="http://schemas.microsoft.com/office/drawing/2014/main" id="{3A8E2536-C0D3-5642-84AA-C673B232E680}"/>
              </a:ext>
            </a:extLst>
          </p:cNvPr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6294153" y="4500129"/>
            <a:ext cx="2415326" cy="283154"/>
          </a:xfrm>
        </p:spPr>
        <p:txBody>
          <a:bodyPr wrap="square">
            <a:spAutoFit/>
          </a:bodyPr>
          <a:lstStyle>
            <a:lvl1pPr marL="52387" indent="0" algn="l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29" name="Text Placeholder 151">
            <a:extLst>
              <a:ext uri="{FF2B5EF4-FFF2-40B4-BE49-F238E27FC236}">
                <a16:creationId xmlns:a16="http://schemas.microsoft.com/office/drawing/2014/main" id="{F14DAFC6-697B-9643-8EC8-01148572B5E6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6294153" y="4818004"/>
            <a:ext cx="2415326" cy="212366"/>
          </a:xfrm>
        </p:spPr>
        <p:txBody>
          <a:bodyPr wrap="square">
            <a:spAutoFit/>
          </a:bodyPr>
          <a:lstStyle>
            <a:lvl1pPr marL="52387" indent="0" algn="l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Position</a:t>
            </a:r>
          </a:p>
        </p:txBody>
      </p:sp>
      <p:sp>
        <p:nvSpPr>
          <p:cNvPr id="30" name="Text Placeholder 151">
            <a:extLst>
              <a:ext uri="{FF2B5EF4-FFF2-40B4-BE49-F238E27FC236}">
                <a16:creationId xmlns:a16="http://schemas.microsoft.com/office/drawing/2014/main" id="{949E234E-7602-0049-97F7-D06B8A28245C}"/>
              </a:ext>
            </a:extLst>
          </p:cNvPr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6294153" y="5138529"/>
            <a:ext cx="2415326" cy="212366"/>
          </a:xfrm>
        </p:spPr>
        <p:txBody>
          <a:bodyPr wrap="square">
            <a:spAutoFit/>
          </a:bodyPr>
          <a:lstStyle>
            <a:lvl1pPr marL="52387" indent="0" algn="l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Description</a:t>
            </a:r>
          </a:p>
        </p:txBody>
      </p:sp>
      <p:sp>
        <p:nvSpPr>
          <p:cNvPr id="32" name="Text Placeholder 151">
            <a:extLst>
              <a:ext uri="{FF2B5EF4-FFF2-40B4-BE49-F238E27FC236}">
                <a16:creationId xmlns:a16="http://schemas.microsoft.com/office/drawing/2014/main" id="{0DA1EDED-8C16-4449-8AA2-B8820498F8CE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9081349" y="4500129"/>
            <a:ext cx="2415326" cy="283154"/>
          </a:xfrm>
        </p:spPr>
        <p:txBody>
          <a:bodyPr wrap="square">
            <a:spAutoFit/>
          </a:bodyPr>
          <a:lstStyle>
            <a:lvl1pPr marL="52387" indent="0" algn="l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33" name="Text Placeholder 151">
            <a:extLst>
              <a:ext uri="{FF2B5EF4-FFF2-40B4-BE49-F238E27FC236}">
                <a16:creationId xmlns:a16="http://schemas.microsoft.com/office/drawing/2014/main" id="{9DD43784-3157-4B47-B9B3-53749752AE8D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9081349" y="4818004"/>
            <a:ext cx="2415326" cy="212366"/>
          </a:xfrm>
        </p:spPr>
        <p:txBody>
          <a:bodyPr wrap="square">
            <a:spAutoFit/>
          </a:bodyPr>
          <a:lstStyle>
            <a:lvl1pPr marL="52387" indent="0" algn="l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Position</a:t>
            </a:r>
          </a:p>
        </p:txBody>
      </p:sp>
      <p:sp>
        <p:nvSpPr>
          <p:cNvPr id="34" name="Text Placeholder 151">
            <a:extLst>
              <a:ext uri="{FF2B5EF4-FFF2-40B4-BE49-F238E27FC236}">
                <a16:creationId xmlns:a16="http://schemas.microsoft.com/office/drawing/2014/main" id="{1745D1C7-B5CE-5145-99A8-42E653793582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9081349" y="5138529"/>
            <a:ext cx="2415326" cy="212366"/>
          </a:xfrm>
        </p:spPr>
        <p:txBody>
          <a:bodyPr wrap="square">
            <a:spAutoFit/>
          </a:bodyPr>
          <a:lstStyle>
            <a:lvl1pPr marL="52387" indent="0" algn="l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Description</a:t>
            </a:r>
          </a:p>
        </p:txBody>
      </p:sp>
      <p:sp>
        <p:nvSpPr>
          <p:cNvPr id="74" name="Picture Placeholder 73">
            <a:extLst>
              <a:ext uri="{FF2B5EF4-FFF2-40B4-BE49-F238E27FC236}">
                <a16:creationId xmlns:a16="http://schemas.microsoft.com/office/drawing/2014/main" id="{3852657E-881C-B049-B7C7-3BE2BC13019D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3506957" y="1652726"/>
            <a:ext cx="2415326" cy="2656462"/>
          </a:xfrm>
          <a:custGeom>
            <a:avLst/>
            <a:gdLst>
              <a:gd name="connsiteX0" fmla="*/ 0 w 2415326"/>
              <a:gd name="connsiteY0" fmla="*/ 0 h 2656462"/>
              <a:gd name="connsiteX1" fmla="*/ 2415326 w 2415326"/>
              <a:gd name="connsiteY1" fmla="*/ 0 h 2656462"/>
              <a:gd name="connsiteX2" fmla="*/ 2415326 w 2415326"/>
              <a:gd name="connsiteY2" fmla="*/ 2656462 h 2656462"/>
              <a:gd name="connsiteX3" fmla="*/ 0 w 2415326"/>
              <a:gd name="connsiteY3" fmla="*/ 2656462 h 2656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5326" h="2656462">
                <a:moveTo>
                  <a:pt x="0" y="0"/>
                </a:moveTo>
                <a:lnTo>
                  <a:pt x="2415326" y="0"/>
                </a:lnTo>
                <a:lnTo>
                  <a:pt x="2415326" y="2656462"/>
                </a:lnTo>
                <a:lnTo>
                  <a:pt x="0" y="2656462"/>
                </a:lnTo>
                <a:close/>
              </a:path>
            </a:pathLst>
          </a:custGeom>
          <a:solidFill>
            <a:srgbClr val="F1F1F6"/>
          </a:solidFill>
        </p:spPr>
        <p:txBody>
          <a:bodyPr vert="horz" wrap="square" lIns="360000" tIns="360000" rIns="360000" bIns="360000" rtlCol="0" anchor="t">
            <a:noAutofit/>
          </a:bodyPr>
          <a:lstStyle>
            <a:lvl1pPr marL="52387" indent="0" algn="r">
              <a:buNone/>
              <a:defRPr lang="en-US" sz="1400" b="0">
                <a:latin typeface="+mn-lt"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75" name="Picture Placeholder 74">
            <a:extLst>
              <a:ext uri="{FF2B5EF4-FFF2-40B4-BE49-F238E27FC236}">
                <a16:creationId xmlns:a16="http://schemas.microsoft.com/office/drawing/2014/main" id="{F6658326-CA88-9544-9833-D89872664F06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294153" y="1652726"/>
            <a:ext cx="2415326" cy="2656462"/>
          </a:xfrm>
          <a:custGeom>
            <a:avLst/>
            <a:gdLst>
              <a:gd name="connsiteX0" fmla="*/ 0 w 2415326"/>
              <a:gd name="connsiteY0" fmla="*/ 0 h 2656462"/>
              <a:gd name="connsiteX1" fmla="*/ 2415326 w 2415326"/>
              <a:gd name="connsiteY1" fmla="*/ 0 h 2656462"/>
              <a:gd name="connsiteX2" fmla="*/ 2415326 w 2415326"/>
              <a:gd name="connsiteY2" fmla="*/ 2656462 h 2656462"/>
              <a:gd name="connsiteX3" fmla="*/ 0 w 2415326"/>
              <a:gd name="connsiteY3" fmla="*/ 2656462 h 2656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5326" h="2656462">
                <a:moveTo>
                  <a:pt x="0" y="0"/>
                </a:moveTo>
                <a:lnTo>
                  <a:pt x="2415326" y="0"/>
                </a:lnTo>
                <a:lnTo>
                  <a:pt x="2415326" y="2656462"/>
                </a:lnTo>
                <a:lnTo>
                  <a:pt x="0" y="2656462"/>
                </a:lnTo>
                <a:close/>
              </a:path>
            </a:pathLst>
          </a:custGeom>
          <a:solidFill>
            <a:srgbClr val="F1F1F6"/>
          </a:solidFill>
        </p:spPr>
        <p:txBody>
          <a:bodyPr vert="horz" wrap="square" lIns="360000" tIns="360000" rIns="360000" bIns="360000" rtlCol="0" anchor="t">
            <a:noAutofit/>
          </a:bodyPr>
          <a:lstStyle>
            <a:lvl1pPr marL="52387" indent="0" algn="r">
              <a:buNone/>
              <a:defRPr lang="en-US" sz="1400" b="0">
                <a:latin typeface="+mn-lt"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78" name="Picture Placeholder 77">
            <a:extLst>
              <a:ext uri="{FF2B5EF4-FFF2-40B4-BE49-F238E27FC236}">
                <a16:creationId xmlns:a16="http://schemas.microsoft.com/office/drawing/2014/main" id="{A93CE479-EC01-B643-941E-951B03F5BEB0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081349" y="1652726"/>
            <a:ext cx="2415326" cy="2656462"/>
          </a:xfrm>
          <a:prstGeom prst="rect">
            <a:avLst/>
          </a:prstGeom>
          <a:solidFill>
            <a:srgbClr val="F1F1F6"/>
          </a:solidFill>
        </p:spPr>
        <p:txBody>
          <a:bodyPr vert="horz" wrap="square" lIns="360000" tIns="360000" rIns="360000" bIns="360000" rtlCol="0" anchor="t">
            <a:noAutofit/>
          </a:bodyPr>
          <a:lstStyle>
            <a:lvl1pPr marL="52387" indent="0" algn="r">
              <a:buNone/>
              <a:defRPr lang="en-US" sz="1400" b="0">
                <a:latin typeface="+mn-lt"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D3F93C-248B-50F1-D97A-8249F476C51F}"/>
              </a:ext>
            </a:extLst>
          </p:cNvPr>
          <p:cNvSpPr>
            <a:spLocks noGrp="1"/>
          </p:cNvSpPr>
          <p:nvPr>
            <p:ph type="dt" sz="half" idx="46"/>
          </p:nvPr>
        </p:nvSpPr>
        <p:spPr/>
        <p:txBody>
          <a:bodyPr/>
          <a:lstStyle/>
          <a:p>
            <a:fld id="{52CA8E56-BE1A-DD43-9923-42BCC7DEC39C}" type="datetime3">
              <a:t>10 September 2026</a:t>
            </a:fld>
            <a:endParaRPr lang="en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0E67B3-D56F-2BF9-9F00-8FB46C4E2F89}"/>
              </a:ext>
            </a:extLst>
          </p:cNvPr>
          <p:cNvSpPr>
            <a:spLocks noGrp="1"/>
          </p:cNvSpPr>
          <p:nvPr>
            <p:ph type="ftr" sz="quarter" idx="47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9B8AB6-C7CC-3BA1-88F4-D0B9895FBD99}"/>
              </a:ext>
            </a:extLst>
          </p:cNvPr>
          <p:cNvSpPr>
            <a:spLocks noGrp="1"/>
          </p:cNvSpPr>
          <p:nvPr>
            <p:ph type="sldNum" sz="quarter" idx="48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32323818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5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icture Placeholder 72">
            <a:extLst>
              <a:ext uri="{FF2B5EF4-FFF2-40B4-BE49-F238E27FC236}">
                <a16:creationId xmlns:a16="http://schemas.microsoft.com/office/drawing/2014/main" id="{065C8AB0-BF40-D64A-80CC-35C7715AC0B7}"/>
              </a:ext>
            </a:extLst>
          </p:cNvPr>
          <p:cNvSpPr>
            <a:spLocks noGrp="1"/>
          </p:cNvSpPr>
          <p:nvPr userDrawn="1">
            <p:ph type="pic" sz="quarter" idx="21" hasCustomPrompt="1"/>
          </p:nvPr>
        </p:nvSpPr>
        <p:spPr>
          <a:xfrm>
            <a:off x="719761" y="1652726"/>
            <a:ext cx="1919017" cy="2656462"/>
          </a:xfrm>
          <a:custGeom>
            <a:avLst/>
            <a:gdLst>
              <a:gd name="connsiteX0" fmla="*/ 0 w 2415326"/>
              <a:gd name="connsiteY0" fmla="*/ 0 h 2656462"/>
              <a:gd name="connsiteX1" fmla="*/ 2415326 w 2415326"/>
              <a:gd name="connsiteY1" fmla="*/ 0 h 2656462"/>
              <a:gd name="connsiteX2" fmla="*/ 2415326 w 2415326"/>
              <a:gd name="connsiteY2" fmla="*/ 2656462 h 2656462"/>
              <a:gd name="connsiteX3" fmla="*/ 0 w 2415326"/>
              <a:gd name="connsiteY3" fmla="*/ 2656462 h 2656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5326" h="2656462">
                <a:moveTo>
                  <a:pt x="0" y="0"/>
                </a:moveTo>
                <a:lnTo>
                  <a:pt x="2415326" y="0"/>
                </a:lnTo>
                <a:lnTo>
                  <a:pt x="2415326" y="2656462"/>
                </a:lnTo>
                <a:lnTo>
                  <a:pt x="0" y="2656462"/>
                </a:lnTo>
                <a:close/>
              </a:path>
            </a:pathLst>
          </a:custGeom>
          <a:solidFill>
            <a:srgbClr val="F1F1F6"/>
          </a:solidFill>
        </p:spPr>
        <p:txBody>
          <a:bodyPr vert="horz" wrap="square" lIns="360000" tIns="360000" rIns="360000" bIns="360000" rtlCol="0" anchor="t">
            <a:noAutofit/>
          </a:bodyPr>
          <a:lstStyle>
            <a:lvl1pPr marL="52387" indent="0" algn="r">
              <a:buNone/>
              <a:defRPr lang="en-US" sz="1400" b="0">
                <a:latin typeface="+mn-lt"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992350C-1FAD-1A4D-BE5D-EC81A9B80FCF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1">
            <a:extLst>
              <a:ext uri="{FF2B5EF4-FFF2-40B4-BE49-F238E27FC236}">
                <a16:creationId xmlns:a16="http://schemas.microsoft.com/office/drawing/2014/main" id="{CB9B61EE-0E8E-0842-AFE2-E0760CE088B3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719761" y="4500129"/>
            <a:ext cx="1919017" cy="283154"/>
          </a:xfrm>
        </p:spPr>
        <p:txBody>
          <a:bodyPr wrap="square">
            <a:spAutoFit/>
          </a:bodyPr>
          <a:lstStyle>
            <a:lvl1pPr marL="52387" indent="0" algn="l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21" name="Text Placeholder 151">
            <a:extLst>
              <a:ext uri="{FF2B5EF4-FFF2-40B4-BE49-F238E27FC236}">
                <a16:creationId xmlns:a16="http://schemas.microsoft.com/office/drawing/2014/main" id="{D5639C0A-6533-334E-A784-8E05B538F1AE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19761" y="4818004"/>
            <a:ext cx="1919017" cy="212366"/>
          </a:xfrm>
        </p:spPr>
        <p:txBody>
          <a:bodyPr wrap="square">
            <a:spAutoFit/>
          </a:bodyPr>
          <a:lstStyle>
            <a:lvl1pPr marL="52387" indent="0" algn="l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Position</a:t>
            </a:r>
          </a:p>
        </p:txBody>
      </p:sp>
      <p:sp>
        <p:nvSpPr>
          <p:cNvPr id="22" name="Text Placeholder 151">
            <a:extLst>
              <a:ext uri="{FF2B5EF4-FFF2-40B4-BE49-F238E27FC236}">
                <a16:creationId xmlns:a16="http://schemas.microsoft.com/office/drawing/2014/main" id="{5AD0A61E-DF47-8645-B2B4-6E5CF639C367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719761" y="5138529"/>
            <a:ext cx="1919017" cy="212366"/>
          </a:xfrm>
        </p:spPr>
        <p:txBody>
          <a:bodyPr wrap="square">
            <a:spAutoFit/>
          </a:bodyPr>
          <a:lstStyle>
            <a:lvl1pPr marL="52387" indent="0" algn="l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Description</a:t>
            </a:r>
          </a:p>
        </p:txBody>
      </p:sp>
      <p:sp>
        <p:nvSpPr>
          <p:cNvPr id="24" name="Text Placeholder 151">
            <a:extLst>
              <a:ext uri="{FF2B5EF4-FFF2-40B4-BE49-F238E27FC236}">
                <a16:creationId xmlns:a16="http://schemas.microsoft.com/office/drawing/2014/main" id="{0E189BA6-4DB9-CF40-9311-2FF05A3EAE39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2934235" y="4500129"/>
            <a:ext cx="1919017" cy="283154"/>
          </a:xfrm>
        </p:spPr>
        <p:txBody>
          <a:bodyPr wrap="square">
            <a:spAutoFit/>
          </a:bodyPr>
          <a:lstStyle>
            <a:lvl1pPr marL="52387" indent="0" algn="l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25" name="Text Placeholder 151">
            <a:extLst>
              <a:ext uri="{FF2B5EF4-FFF2-40B4-BE49-F238E27FC236}">
                <a16:creationId xmlns:a16="http://schemas.microsoft.com/office/drawing/2014/main" id="{81C09349-64A1-AA42-A7C7-758C986E3DEB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2934235" y="4818004"/>
            <a:ext cx="1919017" cy="212366"/>
          </a:xfrm>
        </p:spPr>
        <p:txBody>
          <a:bodyPr wrap="square">
            <a:spAutoFit/>
          </a:bodyPr>
          <a:lstStyle>
            <a:lvl1pPr marL="52387" indent="0" algn="l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Position</a:t>
            </a:r>
          </a:p>
        </p:txBody>
      </p:sp>
      <p:sp>
        <p:nvSpPr>
          <p:cNvPr id="26" name="Text Placeholder 151">
            <a:extLst>
              <a:ext uri="{FF2B5EF4-FFF2-40B4-BE49-F238E27FC236}">
                <a16:creationId xmlns:a16="http://schemas.microsoft.com/office/drawing/2014/main" id="{7FD3880D-2130-5D4C-BEEE-B32BE1EC943E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2934235" y="5138529"/>
            <a:ext cx="1919017" cy="212366"/>
          </a:xfrm>
        </p:spPr>
        <p:txBody>
          <a:bodyPr wrap="square">
            <a:spAutoFit/>
          </a:bodyPr>
          <a:lstStyle>
            <a:lvl1pPr marL="52387" indent="0" algn="l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Description</a:t>
            </a:r>
          </a:p>
        </p:txBody>
      </p:sp>
      <p:sp>
        <p:nvSpPr>
          <p:cNvPr id="28" name="Text Placeholder 151">
            <a:extLst>
              <a:ext uri="{FF2B5EF4-FFF2-40B4-BE49-F238E27FC236}">
                <a16:creationId xmlns:a16="http://schemas.microsoft.com/office/drawing/2014/main" id="{3A8E2536-C0D3-5642-84AA-C673B232E680}"/>
              </a:ext>
            </a:extLst>
          </p:cNvPr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5148709" y="4500129"/>
            <a:ext cx="1919017" cy="283154"/>
          </a:xfrm>
        </p:spPr>
        <p:txBody>
          <a:bodyPr wrap="square">
            <a:spAutoFit/>
          </a:bodyPr>
          <a:lstStyle>
            <a:lvl1pPr marL="52387" indent="0" algn="l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29" name="Text Placeholder 151">
            <a:extLst>
              <a:ext uri="{FF2B5EF4-FFF2-40B4-BE49-F238E27FC236}">
                <a16:creationId xmlns:a16="http://schemas.microsoft.com/office/drawing/2014/main" id="{F14DAFC6-697B-9643-8EC8-01148572B5E6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5148709" y="4818004"/>
            <a:ext cx="1919017" cy="212366"/>
          </a:xfrm>
        </p:spPr>
        <p:txBody>
          <a:bodyPr wrap="square">
            <a:spAutoFit/>
          </a:bodyPr>
          <a:lstStyle>
            <a:lvl1pPr marL="52387" indent="0" algn="l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Position</a:t>
            </a:r>
          </a:p>
        </p:txBody>
      </p:sp>
      <p:sp>
        <p:nvSpPr>
          <p:cNvPr id="30" name="Text Placeholder 151">
            <a:extLst>
              <a:ext uri="{FF2B5EF4-FFF2-40B4-BE49-F238E27FC236}">
                <a16:creationId xmlns:a16="http://schemas.microsoft.com/office/drawing/2014/main" id="{949E234E-7602-0049-97F7-D06B8A28245C}"/>
              </a:ext>
            </a:extLst>
          </p:cNvPr>
          <p:cNvSpPr>
            <a:spLocks noGrp="1"/>
          </p:cNvSpPr>
          <p:nvPr userDrawn="1">
            <p:ph type="body" sz="quarter" idx="33" hasCustomPrompt="1"/>
          </p:nvPr>
        </p:nvSpPr>
        <p:spPr>
          <a:xfrm>
            <a:off x="5148709" y="5138529"/>
            <a:ext cx="1919017" cy="212366"/>
          </a:xfrm>
        </p:spPr>
        <p:txBody>
          <a:bodyPr wrap="square">
            <a:spAutoFit/>
          </a:bodyPr>
          <a:lstStyle>
            <a:lvl1pPr marL="52387" indent="0" algn="l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Description</a:t>
            </a:r>
          </a:p>
        </p:txBody>
      </p:sp>
      <p:sp>
        <p:nvSpPr>
          <p:cNvPr id="32" name="Text Placeholder 151">
            <a:extLst>
              <a:ext uri="{FF2B5EF4-FFF2-40B4-BE49-F238E27FC236}">
                <a16:creationId xmlns:a16="http://schemas.microsoft.com/office/drawing/2014/main" id="{0DA1EDED-8C16-4449-8AA2-B8820498F8CE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7363183" y="4500129"/>
            <a:ext cx="1919017" cy="283154"/>
          </a:xfrm>
        </p:spPr>
        <p:txBody>
          <a:bodyPr wrap="square">
            <a:spAutoFit/>
          </a:bodyPr>
          <a:lstStyle>
            <a:lvl1pPr marL="52387" indent="0" algn="l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33" name="Text Placeholder 151">
            <a:extLst>
              <a:ext uri="{FF2B5EF4-FFF2-40B4-BE49-F238E27FC236}">
                <a16:creationId xmlns:a16="http://schemas.microsoft.com/office/drawing/2014/main" id="{9DD43784-3157-4B47-B9B3-53749752AE8D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7363183" y="4818004"/>
            <a:ext cx="1919017" cy="212366"/>
          </a:xfrm>
        </p:spPr>
        <p:txBody>
          <a:bodyPr wrap="square">
            <a:spAutoFit/>
          </a:bodyPr>
          <a:lstStyle>
            <a:lvl1pPr marL="52387" indent="0" algn="l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Position</a:t>
            </a:r>
          </a:p>
        </p:txBody>
      </p:sp>
      <p:sp>
        <p:nvSpPr>
          <p:cNvPr id="34" name="Text Placeholder 151">
            <a:extLst>
              <a:ext uri="{FF2B5EF4-FFF2-40B4-BE49-F238E27FC236}">
                <a16:creationId xmlns:a16="http://schemas.microsoft.com/office/drawing/2014/main" id="{1745D1C7-B5CE-5145-99A8-42E653793582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7363183" y="5138529"/>
            <a:ext cx="1919017" cy="212366"/>
          </a:xfrm>
        </p:spPr>
        <p:txBody>
          <a:bodyPr wrap="square">
            <a:spAutoFit/>
          </a:bodyPr>
          <a:lstStyle>
            <a:lvl1pPr marL="52387" indent="0" algn="l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Description</a:t>
            </a:r>
          </a:p>
        </p:txBody>
      </p:sp>
      <p:sp>
        <p:nvSpPr>
          <p:cNvPr id="74" name="Picture Placeholder 73">
            <a:extLst>
              <a:ext uri="{FF2B5EF4-FFF2-40B4-BE49-F238E27FC236}">
                <a16:creationId xmlns:a16="http://schemas.microsoft.com/office/drawing/2014/main" id="{3852657E-881C-B049-B7C7-3BE2BC13019D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934235" y="1652726"/>
            <a:ext cx="1919017" cy="2656462"/>
          </a:xfrm>
          <a:custGeom>
            <a:avLst/>
            <a:gdLst>
              <a:gd name="connsiteX0" fmla="*/ 0 w 2415326"/>
              <a:gd name="connsiteY0" fmla="*/ 0 h 2656462"/>
              <a:gd name="connsiteX1" fmla="*/ 2415326 w 2415326"/>
              <a:gd name="connsiteY1" fmla="*/ 0 h 2656462"/>
              <a:gd name="connsiteX2" fmla="*/ 2415326 w 2415326"/>
              <a:gd name="connsiteY2" fmla="*/ 2656462 h 2656462"/>
              <a:gd name="connsiteX3" fmla="*/ 0 w 2415326"/>
              <a:gd name="connsiteY3" fmla="*/ 2656462 h 2656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5326" h="2656462">
                <a:moveTo>
                  <a:pt x="0" y="0"/>
                </a:moveTo>
                <a:lnTo>
                  <a:pt x="2415326" y="0"/>
                </a:lnTo>
                <a:lnTo>
                  <a:pt x="2415326" y="2656462"/>
                </a:lnTo>
                <a:lnTo>
                  <a:pt x="0" y="2656462"/>
                </a:lnTo>
                <a:close/>
              </a:path>
            </a:pathLst>
          </a:custGeom>
          <a:solidFill>
            <a:srgbClr val="F1F1F6"/>
          </a:solidFill>
        </p:spPr>
        <p:txBody>
          <a:bodyPr vert="horz" wrap="square" lIns="360000" tIns="360000" rIns="360000" bIns="360000" rtlCol="0" anchor="t">
            <a:noAutofit/>
          </a:bodyPr>
          <a:lstStyle>
            <a:lvl1pPr marL="52387" indent="0" algn="r">
              <a:buNone/>
              <a:defRPr lang="en-US" sz="1400" b="0">
                <a:latin typeface="+mn-lt"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75" name="Picture Placeholder 74">
            <a:extLst>
              <a:ext uri="{FF2B5EF4-FFF2-40B4-BE49-F238E27FC236}">
                <a16:creationId xmlns:a16="http://schemas.microsoft.com/office/drawing/2014/main" id="{F6658326-CA88-9544-9833-D89872664F06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5148709" y="1652726"/>
            <a:ext cx="1919017" cy="2656462"/>
          </a:xfrm>
          <a:custGeom>
            <a:avLst/>
            <a:gdLst>
              <a:gd name="connsiteX0" fmla="*/ 0 w 2415326"/>
              <a:gd name="connsiteY0" fmla="*/ 0 h 2656462"/>
              <a:gd name="connsiteX1" fmla="*/ 2415326 w 2415326"/>
              <a:gd name="connsiteY1" fmla="*/ 0 h 2656462"/>
              <a:gd name="connsiteX2" fmla="*/ 2415326 w 2415326"/>
              <a:gd name="connsiteY2" fmla="*/ 2656462 h 2656462"/>
              <a:gd name="connsiteX3" fmla="*/ 0 w 2415326"/>
              <a:gd name="connsiteY3" fmla="*/ 2656462 h 2656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5326" h="2656462">
                <a:moveTo>
                  <a:pt x="0" y="0"/>
                </a:moveTo>
                <a:lnTo>
                  <a:pt x="2415326" y="0"/>
                </a:lnTo>
                <a:lnTo>
                  <a:pt x="2415326" y="2656462"/>
                </a:lnTo>
                <a:lnTo>
                  <a:pt x="0" y="2656462"/>
                </a:lnTo>
                <a:close/>
              </a:path>
            </a:pathLst>
          </a:custGeom>
          <a:solidFill>
            <a:srgbClr val="F1F1F6"/>
          </a:solidFill>
        </p:spPr>
        <p:txBody>
          <a:bodyPr vert="horz" wrap="square" lIns="360000" tIns="360000" rIns="360000" bIns="360000" rtlCol="0" anchor="t">
            <a:noAutofit/>
          </a:bodyPr>
          <a:lstStyle>
            <a:lvl1pPr marL="52387" indent="0" algn="r">
              <a:buNone/>
              <a:defRPr lang="en-US" sz="1400" b="0">
                <a:latin typeface="+mn-lt"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9" name="Picture Placeholder 74">
            <a:extLst>
              <a:ext uri="{FF2B5EF4-FFF2-40B4-BE49-F238E27FC236}">
                <a16:creationId xmlns:a16="http://schemas.microsoft.com/office/drawing/2014/main" id="{F72908E2-844D-6E4F-8D32-B730F9CCA6B4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7363183" y="1652726"/>
            <a:ext cx="1919017" cy="2656462"/>
          </a:xfrm>
          <a:custGeom>
            <a:avLst/>
            <a:gdLst>
              <a:gd name="connsiteX0" fmla="*/ 0 w 2415326"/>
              <a:gd name="connsiteY0" fmla="*/ 0 h 2656462"/>
              <a:gd name="connsiteX1" fmla="*/ 2415326 w 2415326"/>
              <a:gd name="connsiteY1" fmla="*/ 0 h 2656462"/>
              <a:gd name="connsiteX2" fmla="*/ 2415326 w 2415326"/>
              <a:gd name="connsiteY2" fmla="*/ 2656462 h 2656462"/>
              <a:gd name="connsiteX3" fmla="*/ 0 w 2415326"/>
              <a:gd name="connsiteY3" fmla="*/ 2656462 h 2656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5326" h="2656462">
                <a:moveTo>
                  <a:pt x="0" y="0"/>
                </a:moveTo>
                <a:lnTo>
                  <a:pt x="2415326" y="0"/>
                </a:lnTo>
                <a:lnTo>
                  <a:pt x="2415326" y="2656462"/>
                </a:lnTo>
                <a:lnTo>
                  <a:pt x="0" y="2656462"/>
                </a:lnTo>
                <a:close/>
              </a:path>
            </a:pathLst>
          </a:custGeom>
          <a:solidFill>
            <a:srgbClr val="F1F1F6"/>
          </a:solidFill>
        </p:spPr>
        <p:txBody>
          <a:bodyPr vert="horz" wrap="square" lIns="360000" tIns="360000" rIns="360000" bIns="360000" rtlCol="0" anchor="t">
            <a:noAutofit/>
          </a:bodyPr>
          <a:lstStyle>
            <a:lvl1pPr marL="52387" indent="0" algn="r">
              <a:buNone/>
              <a:defRPr lang="en-US" sz="1400" b="0">
                <a:latin typeface="+mn-lt"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0" name="Picture Placeholder 74">
            <a:extLst>
              <a:ext uri="{FF2B5EF4-FFF2-40B4-BE49-F238E27FC236}">
                <a16:creationId xmlns:a16="http://schemas.microsoft.com/office/drawing/2014/main" id="{A07E635E-1C69-504B-BA29-27A18AA9A803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9577659" y="1652726"/>
            <a:ext cx="1919017" cy="2656462"/>
          </a:xfrm>
          <a:prstGeom prst="rect">
            <a:avLst/>
          </a:prstGeom>
          <a:solidFill>
            <a:srgbClr val="F1F1F6"/>
          </a:solidFill>
        </p:spPr>
        <p:txBody>
          <a:bodyPr vert="horz" wrap="square" lIns="360000" tIns="360000" rIns="360000" bIns="360000" rtlCol="0" anchor="t">
            <a:noAutofit/>
          </a:bodyPr>
          <a:lstStyle>
            <a:lvl1pPr marL="52387" indent="0" algn="r">
              <a:buNone/>
              <a:defRPr lang="en-US" sz="1400" b="0">
                <a:latin typeface="+mn-lt"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1" name="Text Placeholder 151">
            <a:extLst>
              <a:ext uri="{FF2B5EF4-FFF2-40B4-BE49-F238E27FC236}">
                <a16:creationId xmlns:a16="http://schemas.microsoft.com/office/drawing/2014/main" id="{E404800F-133A-F049-9942-DD92C6EB9EE8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577659" y="4500129"/>
            <a:ext cx="1919017" cy="283154"/>
          </a:xfrm>
        </p:spPr>
        <p:txBody>
          <a:bodyPr wrap="square">
            <a:spAutoFit/>
          </a:bodyPr>
          <a:lstStyle>
            <a:lvl1pPr marL="52387" indent="0" algn="l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42" name="Text Placeholder 151">
            <a:extLst>
              <a:ext uri="{FF2B5EF4-FFF2-40B4-BE49-F238E27FC236}">
                <a16:creationId xmlns:a16="http://schemas.microsoft.com/office/drawing/2014/main" id="{06350F18-3C37-0449-9DC7-DA78A8A8C4D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577659" y="4818004"/>
            <a:ext cx="1919017" cy="212366"/>
          </a:xfrm>
        </p:spPr>
        <p:txBody>
          <a:bodyPr wrap="square">
            <a:spAutoFit/>
          </a:bodyPr>
          <a:lstStyle>
            <a:lvl1pPr marL="52387" indent="0" algn="l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Position</a:t>
            </a:r>
          </a:p>
        </p:txBody>
      </p:sp>
      <p:sp>
        <p:nvSpPr>
          <p:cNvPr id="43" name="Text Placeholder 151">
            <a:extLst>
              <a:ext uri="{FF2B5EF4-FFF2-40B4-BE49-F238E27FC236}">
                <a16:creationId xmlns:a16="http://schemas.microsoft.com/office/drawing/2014/main" id="{093D5CA4-1B29-714E-A0CD-44E74A46D999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577659" y="5138529"/>
            <a:ext cx="1919017" cy="212366"/>
          </a:xfrm>
        </p:spPr>
        <p:txBody>
          <a:bodyPr wrap="square">
            <a:spAutoFit/>
          </a:bodyPr>
          <a:lstStyle>
            <a:lvl1pPr marL="52387" indent="0" algn="l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Description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0BDEB9-2FD1-F54C-C3CE-FD18D37B493D}"/>
              </a:ext>
            </a:extLst>
          </p:cNvPr>
          <p:cNvSpPr>
            <a:spLocks noGrp="1"/>
          </p:cNvSpPr>
          <p:nvPr>
            <p:ph type="dt" sz="half" idx="50"/>
          </p:nvPr>
        </p:nvSpPr>
        <p:spPr/>
        <p:txBody>
          <a:bodyPr/>
          <a:lstStyle/>
          <a:p>
            <a:fld id="{B545B4B4-01F7-0D49-B730-CE5100F23235}" type="datetime3">
              <a:t>10 September 2026</a:t>
            </a:fld>
            <a:endParaRPr lang="en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5ADF5E-9072-3B7F-993B-8E2B440430E9}"/>
              </a:ext>
            </a:extLst>
          </p:cNvPr>
          <p:cNvSpPr>
            <a:spLocks noGrp="1"/>
          </p:cNvSpPr>
          <p:nvPr>
            <p:ph type="ftr" sz="quarter" idx="51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46073-920C-EC58-03AE-9EB8D4E3DC82}"/>
              </a:ext>
            </a:extLst>
          </p:cNvPr>
          <p:cNvSpPr>
            <a:spLocks noGrp="1"/>
          </p:cNvSpPr>
          <p:nvPr>
            <p:ph type="sldNum" sz="quarter" idx="52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8882438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8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E02EED7-731A-310F-66EA-FCC937F2AC3A}"/>
              </a:ext>
            </a:extLst>
          </p:cNvPr>
          <p:cNvSpPr/>
          <p:nvPr userDrawn="1"/>
        </p:nvSpPr>
        <p:spPr>
          <a:xfrm>
            <a:off x="3831771" y="0"/>
            <a:ext cx="8360229" cy="6858000"/>
          </a:xfrm>
          <a:prstGeom prst="rect">
            <a:avLst/>
          </a:prstGeom>
          <a:gradFill>
            <a:gsLst>
              <a:gs pos="29000">
                <a:schemeClr val="bg2"/>
              </a:gs>
              <a:gs pos="100000">
                <a:schemeClr val="bg2">
                  <a:alpha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23" name="Text Placeholder 151">
            <a:extLst>
              <a:ext uri="{FF2B5EF4-FFF2-40B4-BE49-F238E27FC236}">
                <a16:creationId xmlns:a16="http://schemas.microsoft.com/office/drawing/2014/main" id="{9B6D45C9-A9F9-FB4C-8FA6-4417C6962D2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147301" y="2595408"/>
            <a:ext cx="1675130" cy="283154"/>
          </a:xfrm>
        </p:spPr>
        <p:txBody>
          <a:bodyPr wrap="square">
            <a:spAutoFit/>
          </a:bodyPr>
          <a:lstStyle>
            <a:lvl1pPr marL="52387" indent="0" algn="ctr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27" name="Text Placeholder 151">
            <a:extLst>
              <a:ext uri="{FF2B5EF4-FFF2-40B4-BE49-F238E27FC236}">
                <a16:creationId xmlns:a16="http://schemas.microsoft.com/office/drawing/2014/main" id="{C7368E31-D765-5F47-8D82-EE99BC5C5BA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147301" y="2905409"/>
            <a:ext cx="1675130" cy="212366"/>
          </a:xfrm>
        </p:spPr>
        <p:txBody>
          <a:bodyPr wrap="square">
            <a:spAutoFit/>
          </a:bodyPr>
          <a:lstStyle>
            <a:lvl1pPr marL="52387" indent="0" algn="ctr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Position</a:t>
            </a:r>
          </a:p>
        </p:txBody>
      </p:sp>
      <p:sp>
        <p:nvSpPr>
          <p:cNvPr id="29" name="Text Placeholder 151">
            <a:extLst>
              <a:ext uri="{FF2B5EF4-FFF2-40B4-BE49-F238E27FC236}">
                <a16:creationId xmlns:a16="http://schemas.microsoft.com/office/drawing/2014/main" id="{99BBA112-5395-254D-A906-F8B2045CBEE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020141" y="2595408"/>
            <a:ext cx="1675130" cy="283154"/>
          </a:xfrm>
        </p:spPr>
        <p:txBody>
          <a:bodyPr wrap="square">
            <a:spAutoFit/>
          </a:bodyPr>
          <a:lstStyle>
            <a:lvl1pPr marL="52387" indent="0" algn="ctr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30" name="Text Placeholder 151">
            <a:extLst>
              <a:ext uri="{FF2B5EF4-FFF2-40B4-BE49-F238E27FC236}">
                <a16:creationId xmlns:a16="http://schemas.microsoft.com/office/drawing/2014/main" id="{C79E3765-0C1A-8C4C-B8AA-2005C5D8777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020141" y="2905409"/>
            <a:ext cx="1675130" cy="212366"/>
          </a:xfrm>
        </p:spPr>
        <p:txBody>
          <a:bodyPr wrap="square">
            <a:spAutoFit/>
          </a:bodyPr>
          <a:lstStyle>
            <a:lvl1pPr marL="52387" indent="0" algn="ctr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Position</a:t>
            </a:r>
          </a:p>
        </p:txBody>
      </p:sp>
      <p:sp>
        <p:nvSpPr>
          <p:cNvPr id="35" name="Text Placeholder 151">
            <a:extLst>
              <a:ext uri="{FF2B5EF4-FFF2-40B4-BE49-F238E27FC236}">
                <a16:creationId xmlns:a16="http://schemas.microsoft.com/office/drawing/2014/main" id="{F732CB8F-4D8C-A54C-8DFB-BF916424926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147301" y="5096352"/>
            <a:ext cx="1675130" cy="283154"/>
          </a:xfrm>
        </p:spPr>
        <p:txBody>
          <a:bodyPr wrap="square">
            <a:spAutoFit/>
          </a:bodyPr>
          <a:lstStyle>
            <a:lvl1pPr marL="52387" indent="0" algn="ctr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36" name="Text Placeholder 151">
            <a:extLst>
              <a:ext uri="{FF2B5EF4-FFF2-40B4-BE49-F238E27FC236}">
                <a16:creationId xmlns:a16="http://schemas.microsoft.com/office/drawing/2014/main" id="{61412E30-537D-CB4E-B2E4-11B35328E18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147301" y="5406353"/>
            <a:ext cx="1675130" cy="212366"/>
          </a:xfrm>
        </p:spPr>
        <p:txBody>
          <a:bodyPr wrap="square">
            <a:spAutoFit/>
          </a:bodyPr>
          <a:lstStyle>
            <a:lvl1pPr marL="52387" indent="0" algn="ctr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Position</a:t>
            </a:r>
          </a:p>
        </p:txBody>
      </p:sp>
      <p:sp>
        <p:nvSpPr>
          <p:cNvPr id="37" name="Text Placeholder 151">
            <a:extLst>
              <a:ext uri="{FF2B5EF4-FFF2-40B4-BE49-F238E27FC236}">
                <a16:creationId xmlns:a16="http://schemas.microsoft.com/office/drawing/2014/main" id="{18D71DE9-7552-FB4B-9E7C-5FBFEBC95A2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20141" y="5096352"/>
            <a:ext cx="1675130" cy="283154"/>
          </a:xfrm>
        </p:spPr>
        <p:txBody>
          <a:bodyPr wrap="square">
            <a:spAutoFit/>
          </a:bodyPr>
          <a:lstStyle>
            <a:lvl1pPr marL="52387" indent="0" algn="ctr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38" name="Text Placeholder 151">
            <a:extLst>
              <a:ext uri="{FF2B5EF4-FFF2-40B4-BE49-F238E27FC236}">
                <a16:creationId xmlns:a16="http://schemas.microsoft.com/office/drawing/2014/main" id="{D09AAA3F-EEE7-914C-BFE7-ECC0D43975D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20141" y="5406353"/>
            <a:ext cx="1675130" cy="212366"/>
          </a:xfrm>
        </p:spPr>
        <p:txBody>
          <a:bodyPr wrap="square">
            <a:spAutoFit/>
          </a:bodyPr>
          <a:lstStyle>
            <a:lvl1pPr marL="52387" indent="0" algn="ctr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Position</a:t>
            </a:r>
          </a:p>
        </p:txBody>
      </p:sp>
      <p:sp>
        <p:nvSpPr>
          <p:cNvPr id="42" name="Picture Placeholder 86">
            <a:extLst>
              <a:ext uri="{FF2B5EF4-FFF2-40B4-BE49-F238E27FC236}">
                <a16:creationId xmlns:a16="http://schemas.microsoft.com/office/drawing/2014/main" id="{0ABB71F1-08FD-144A-90D8-D71B77F3EAA3}"/>
              </a:ext>
            </a:extLst>
          </p:cNvPr>
          <p:cNvSpPr>
            <a:spLocks noGrp="1" noChangeAspect="1"/>
          </p:cNvSpPr>
          <p:nvPr>
            <p:ph type="pic" sz="quarter" idx="41" hasCustomPrompt="1"/>
          </p:nvPr>
        </p:nvSpPr>
        <p:spPr>
          <a:xfrm>
            <a:off x="6351706" y="1138175"/>
            <a:ext cx="1266321" cy="13083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wrap="square" lIns="360000" tIns="360000" rIns="360000" bIns="360000" rtlCol="0" anchor="t">
            <a:noAutofit/>
          </a:bodyPr>
          <a:lstStyle>
            <a:lvl1pPr marL="52387" indent="0" algn="r">
              <a:buNone/>
              <a:defRPr lang="en-US" sz="1400" b="0">
                <a:latin typeface="+mn-lt"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3" name="Picture Placeholder 87">
            <a:extLst>
              <a:ext uri="{FF2B5EF4-FFF2-40B4-BE49-F238E27FC236}">
                <a16:creationId xmlns:a16="http://schemas.microsoft.com/office/drawing/2014/main" id="{205632AF-B757-6B45-B8E3-548826871DEC}"/>
              </a:ext>
            </a:extLst>
          </p:cNvPr>
          <p:cNvSpPr>
            <a:spLocks noGrp="1" noChangeAspect="1"/>
          </p:cNvSpPr>
          <p:nvPr>
            <p:ph type="pic" sz="quarter" idx="42" hasCustomPrompt="1"/>
          </p:nvPr>
        </p:nvSpPr>
        <p:spPr>
          <a:xfrm>
            <a:off x="8224546" y="1138175"/>
            <a:ext cx="1266321" cy="13083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wrap="square" lIns="360000" tIns="360000" rIns="360000" bIns="360000" rtlCol="0" anchor="t">
            <a:noAutofit/>
          </a:bodyPr>
          <a:lstStyle>
            <a:lvl1pPr marL="52387" indent="0" algn="r">
              <a:buNone/>
              <a:defRPr lang="en-US" sz="1400" b="0">
                <a:latin typeface="+mn-lt"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4" name="Picture Placeholder 88">
            <a:extLst>
              <a:ext uri="{FF2B5EF4-FFF2-40B4-BE49-F238E27FC236}">
                <a16:creationId xmlns:a16="http://schemas.microsoft.com/office/drawing/2014/main" id="{70951CEB-C02F-C84F-B27D-5F32124FDC49}"/>
              </a:ext>
            </a:extLst>
          </p:cNvPr>
          <p:cNvSpPr>
            <a:spLocks noGrp="1" noChangeAspect="1"/>
          </p:cNvSpPr>
          <p:nvPr>
            <p:ph type="pic" sz="quarter" idx="43" hasCustomPrompt="1"/>
          </p:nvPr>
        </p:nvSpPr>
        <p:spPr>
          <a:xfrm>
            <a:off x="10097387" y="1138175"/>
            <a:ext cx="1266321" cy="13083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wrap="square" lIns="360000" tIns="360000" rIns="360000" bIns="360000" rtlCol="0" anchor="t">
            <a:noAutofit/>
          </a:bodyPr>
          <a:lstStyle>
            <a:lvl1pPr marL="52387" indent="0" algn="r">
              <a:buNone/>
              <a:defRPr lang="en-US" sz="1400" b="0">
                <a:latin typeface="+mn-lt"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6" name="Picture Placeholder 90">
            <a:extLst>
              <a:ext uri="{FF2B5EF4-FFF2-40B4-BE49-F238E27FC236}">
                <a16:creationId xmlns:a16="http://schemas.microsoft.com/office/drawing/2014/main" id="{68F659C5-95D1-7D44-BF24-06D9D599D983}"/>
              </a:ext>
            </a:extLst>
          </p:cNvPr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6351706" y="3636579"/>
            <a:ext cx="1266321" cy="13083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wrap="square" lIns="360000" tIns="360000" rIns="360000" bIns="360000" rtlCol="0" anchor="t">
            <a:noAutofit/>
          </a:bodyPr>
          <a:lstStyle>
            <a:lvl1pPr marL="52387" indent="0" algn="r">
              <a:buNone/>
              <a:defRPr lang="en-US" sz="1400" b="0">
                <a:latin typeface="+mn-lt"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7" name="Picture Placeholder 91">
            <a:extLst>
              <a:ext uri="{FF2B5EF4-FFF2-40B4-BE49-F238E27FC236}">
                <a16:creationId xmlns:a16="http://schemas.microsoft.com/office/drawing/2014/main" id="{33BC2A4C-CBE3-3D48-8C71-EB316A70A8F7}"/>
              </a:ext>
            </a:extLst>
          </p:cNvPr>
          <p:cNvSpPr>
            <a:spLocks noGrp="1" noChangeAspect="1"/>
          </p:cNvSpPr>
          <p:nvPr>
            <p:ph type="pic" sz="quarter" idx="46" hasCustomPrompt="1"/>
          </p:nvPr>
        </p:nvSpPr>
        <p:spPr>
          <a:xfrm>
            <a:off x="8224546" y="3636579"/>
            <a:ext cx="1266321" cy="13083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wrap="square" lIns="360000" tIns="360000" rIns="360000" bIns="360000" rtlCol="0" anchor="t">
            <a:noAutofit/>
          </a:bodyPr>
          <a:lstStyle>
            <a:lvl1pPr marL="52387" indent="0" algn="r">
              <a:buNone/>
              <a:defRPr lang="en-US" sz="1400" b="0">
                <a:latin typeface="+mn-lt"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8" name="Picture Placeholder 92">
            <a:extLst>
              <a:ext uri="{FF2B5EF4-FFF2-40B4-BE49-F238E27FC236}">
                <a16:creationId xmlns:a16="http://schemas.microsoft.com/office/drawing/2014/main" id="{9838582D-F41B-B141-AA0E-9CD75B78B4F7}"/>
              </a:ext>
            </a:extLst>
          </p:cNvPr>
          <p:cNvSpPr>
            <a:spLocks noGrp="1" noChangeAspect="1"/>
          </p:cNvSpPr>
          <p:nvPr>
            <p:ph type="pic" sz="quarter" idx="47" hasCustomPrompt="1"/>
          </p:nvPr>
        </p:nvSpPr>
        <p:spPr>
          <a:xfrm>
            <a:off x="10097387" y="3636579"/>
            <a:ext cx="1266321" cy="13083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wrap="square" lIns="360000" tIns="360000" rIns="360000" bIns="360000" rtlCol="0" anchor="t">
            <a:noAutofit/>
          </a:bodyPr>
          <a:lstStyle>
            <a:lvl1pPr marL="52387" indent="0" algn="r">
              <a:buNone/>
              <a:defRPr lang="en-US" sz="1400" b="0">
                <a:latin typeface="+mn-lt"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6" name="Text Placeholder 151">
            <a:extLst>
              <a:ext uri="{FF2B5EF4-FFF2-40B4-BE49-F238E27FC236}">
                <a16:creationId xmlns:a16="http://schemas.microsoft.com/office/drawing/2014/main" id="{FAB6846E-61DF-AF4B-AED8-97702A0E060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274461" y="2595408"/>
            <a:ext cx="1675130" cy="283154"/>
          </a:xfrm>
        </p:spPr>
        <p:txBody>
          <a:bodyPr wrap="square">
            <a:spAutoFit/>
          </a:bodyPr>
          <a:lstStyle>
            <a:lvl1pPr marL="52387" indent="0" algn="ctr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28" name="Text Placeholder 151">
            <a:extLst>
              <a:ext uri="{FF2B5EF4-FFF2-40B4-BE49-F238E27FC236}">
                <a16:creationId xmlns:a16="http://schemas.microsoft.com/office/drawing/2014/main" id="{6106A359-FFE8-3746-8F55-5BA67AC3ADA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274461" y="2905409"/>
            <a:ext cx="1675130" cy="212366"/>
          </a:xfrm>
        </p:spPr>
        <p:txBody>
          <a:bodyPr wrap="square">
            <a:spAutoFit/>
          </a:bodyPr>
          <a:lstStyle>
            <a:lvl1pPr marL="52387" indent="0" algn="ctr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Position</a:t>
            </a:r>
          </a:p>
        </p:txBody>
      </p:sp>
      <p:sp>
        <p:nvSpPr>
          <p:cNvPr id="33" name="Text Placeholder 151">
            <a:extLst>
              <a:ext uri="{FF2B5EF4-FFF2-40B4-BE49-F238E27FC236}">
                <a16:creationId xmlns:a16="http://schemas.microsoft.com/office/drawing/2014/main" id="{BA10A469-C643-CB4B-8F1E-54B30733B5B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274461" y="5096352"/>
            <a:ext cx="1675130" cy="283154"/>
          </a:xfrm>
        </p:spPr>
        <p:txBody>
          <a:bodyPr wrap="square">
            <a:spAutoFit/>
          </a:bodyPr>
          <a:lstStyle>
            <a:lvl1pPr marL="52387" indent="0" algn="ctr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34" name="Text Placeholder 151">
            <a:extLst>
              <a:ext uri="{FF2B5EF4-FFF2-40B4-BE49-F238E27FC236}">
                <a16:creationId xmlns:a16="http://schemas.microsoft.com/office/drawing/2014/main" id="{9DCCFAD3-DE8B-BE46-B3BD-A311D21AC19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274461" y="5406353"/>
            <a:ext cx="1675130" cy="212366"/>
          </a:xfrm>
        </p:spPr>
        <p:txBody>
          <a:bodyPr wrap="square">
            <a:spAutoFit/>
          </a:bodyPr>
          <a:lstStyle>
            <a:lvl1pPr marL="52387" indent="0" algn="ctr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Position</a:t>
            </a:r>
          </a:p>
        </p:txBody>
      </p:sp>
      <p:sp>
        <p:nvSpPr>
          <p:cNvPr id="41" name="Picture Placeholder 86">
            <a:extLst>
              <a:ext uri="{FF2B5EF4-FFF2-40B4-BE49-F238E27FC236}">
                <a16:creationId xmlns:a16="http://schemas.microsoft.com/office/drawing/2014/main" id="{AD3E32B6-89C8-2947-9AC9-AB42F9D87387}"/>
              </a:ext>
            </a:extLst>
          </p:cNvPr>
          <p:cNvSpPr>
            <a:spLocks noGrp="1" noChangeAspect="1"/>
          </p:cNvSpPr>
          <p:nvPr>
            <p:ph type="pic" sz="quarter" idx="52" hasCustomPrompt="1"/>
          </p:nvPr>
        </p:nvSpPr>
        <p:spPr>
          <a:xfrm>
            <a:off x="4478866" y="1138175"/>
            <a:ext cx="1266321" cy="13083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wrap="square" lIns="360000" tIns="360000" rIns="360000" bIns="360000" rtlCol="0" anchor="t">
            <a:noAutofit/>
          </a:bodyPr>
          <a:lstStyle>
            <a:lvl1pPr marL="52387" indent="0" algn="r">
              <a:buNone/>
              <a:defRPr lang="en-US" sz="1400" b="0">
                <a:latin typeface="+mn-lt"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5" name="Picture Placeholder 90">
            <a:extLst>
              <a:ext uri="{FF2B5EF4-FFF2-40B4-BE49-F238E27FC236}">
                <a16:creationId xmlns:a16="http://schemas.microsoft.com/office/drawing/2014/main" id="{635EF63E-FDC2-9A4F-B207-EB19BBACB7CC}"/>
              </a:ext>
            </a:extLst>
          </p:cNvPr>
          <p:cNvSpPr>
            <a:spLocks noGrp="1" noChangeAspect="1"/>
          </p:cNvSpPr>
          <p:nvPr>
            <p:ph type="pic" sz="quarter" idx="53" hasCustomPrompt="1"/>
          </p:nvPr>
        </p:nvSpPr>
        <p:spPr>
          <a:xfrm>
            <a:off x="4478866" y="3636579"/>
            <a:ext cx="1266321" cy="13083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wrap="square" lIns="360000" tIns="360000" rIns="360000" bIns="360000" rtlCol="0" anchor="t">
            <a:noAutofit/>
          </a:bodyPr>
          <a:lstStyle>
            <a:lvl1pPr marL="52387" indent="0" algn="r">
              <a:buNone/>
              <a:defRPr lang="en-US" sz="1400" b="0">
                <a:latin typeface="+mn-lt"/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50" name="Text Placeholder 151">
            <a:extLst>
              <a:ext uri="{FF2B5EF4-FFF2-40B4-BE49-F238E27FC236}">
                <a16:creationId xmlns:a16="http://schemas.microsoft.com/office/drawing/2014/main" id="{13D67448-C5AC-AD45-BC7A-87348655F5C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892982" y="2595408"/>
            <a:ext cx="1675130" cy="283154"/>
          </a:xfrm>
        </p:spPr>
        <p:txBody>
          <a:bodyPr wrap="square">
            <a:spAutoFit/>
          </a:bodyPr>
          <a:lstStyle>
            <a:lvl1pPr marL="52387" indent="0" algn="ctr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51" name="Text Placeholder 151">
            <a:extLst>
              <a:ext uri="{FF2B5EF4-FFF2-40B4-BE49-F238E27FC236}">
                <a16:creationId xmlns:a16="http://schemas.microsoft.com/office/drawing/2014/main" id="{5FDC71D9-9048-A14C-B818-33E39E57EF54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892982" y="2905409"/>
            <a:ext cx="1675130" cy="212366"/>
          </a:xfrm>
        </p:spPr>
        <p:txBody>
          <a:bodyPr wrap="square">
            <a:spAutoFit/>
          </a:bodyPr>
          <a:lstStyle>
            <a:lvl1pPr marL="52387" indent="0" algn="ctr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Position</a:t>
            </a:r>
          </a:p>
        </p:txBody>
      </p:sp>
      <p:sp>
        <p:nvSpPr>
          <p:cNvPr id="52" name="Text Placeholder 151">
            <a:extLst>
              <a:ext uri="{FF2B5EF4-FFF2-40B4-BE49-F238E27FC236}">
                <a16:creationId xmlns:a16="http://schemas.microsoft.com/office/drawing/2014/main" id="{726C5FC7-A2A8-6349-AA6C-7B19790049EE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892982" y="5096352"/>
            <a:ext cx="1675130" cy="283154"/>
          </a:xfrm>
        </p:spPr>
        <p:txBody>
          <a:bodyPr wrap="square">
            <a:spAutoFit/>
          </a:bodyPr>
          <a:lstStyle>
            <a:lvl1pPr marL="52387" indent="0" algn="ctr"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53" name="Text Placeholder 151">
            <a:extLst>
              <a:ext uri="{FF2B5EF4-FFF2-40B4-BE49-F238E27FC236}">
                <a16:creationId xmlns:a16="http://schemas.microsoft.com/office/drawing/2014/main" id="{426B428C-D76D-A747-B2C1-95DA7DFC5A52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92982" y="5406353"/>
            <a:ext cx="1675130" cy="212366"/>
          </a:xfrm>
        </p:spPr>
        <p:txBody>
          <a:bodyPr wrap="square">
            <a:spAutoFit/>
          </a:bodyPr>
          <a:lstStyle>
            <a:lvl1pPr marL="52387" indent="0" algn="ctr">
              <a:spcBef>
                <a:spcPts val="0"/>
              </a:spcBef>
              <a:buNone/>
              <a:defRPr sz="1200">
                <a:solidFill>
                  <a:schemeClr val="tx1"/>
                </a:solidFill>
                <a:latin typeface="+mj-lt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Position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6FB9F167-1EC3-C743-B454-97188BFEAF4C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623888" y="2873829"/>
            <a:ext cx="2747962" cy="1560940"/>
          </a:xfrm>
        </p:spPr>
        <p:txBody>
          <a:bodyPr wrap="square" anchor="t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6F15128-19E3-61BD-7F84-0DCA4678E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20713"/>
            <a:ext cx="2747962" cy="15096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2C2C7-D0A5-25CC-7784-33E1CD5419BC}"/>
              </a:ext>
            </a:extLst>
          </p:cNvPr>
          <p:cNvSpPr>
            <a:spLocks noGrp="1"/>
          </p:cNvSpPr>
          <p:nvPr>
            <p:ph type="dt" sz="half" idx="59"/>
          </p:nvPr>
        </p:nvSpPr>
        <p:spPr/>
        <p:txBody>
          <a:bodyPr/>
          <a:lstStyle/>
          <a:p>
            <a:fld id="{B8E419E8-7980-EC40-98C7-1FD1E62FA2F3}" type="datetime3">
              <a:t>10 September 2026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022A6-CC82-49FD-2F7C-1A658A218E2B}"/>
              </a:ext>
            </a:extLst>
          </p:cNvPr>
          <p:cNvSpPr>
            <a:spLocks noGrp="1"/>
          </p:cNvSpPr>
          <p:nvPr>
            <p:ph type="ftr" sz="quarter" idx="60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A0B438-C756-95E5-6270-819C4361388F}"/>
              </a:ext>
            </a:extLst>
          </p:cNvPr>
          <p:cNvSpPr>
            <a:spLocks noGrp="1"/>
          </p:cNvSpPr>
          <p:nvPr>
            <p:ph type="sldNum" sz="quarter" idx="61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3089934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233EEE-EC0D-F6A9-427A-8FB72B00AA0F}"/>
              </a:ext>
            </a:extLst>
          </p:cNvPr>
          <p:cNvSpPr/>
          <p:nvPr userDrawn="1"/>
        </p:nvSpPr>
        <p:spPr>
          <a:xfrm>
            <a:off x="0" y="0"/>
            <a:ext cx="12192000" cy="6237287"/>
          </a:xfrm>
          <a:prstGeom prst="rect">
            <a:avLst/>
          </a:prstGeom>
          <a:gradFill>
            <a:gsLst>
              <a:gs pos="33000">
                <a:schemeClr val="bg2"/>
              </a:gs>
              <a:gs pos="100000">
                <a:schemeClr val="bg2">
                  <a:alpha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FDA025D0-7EA3-7748-BBF0-83A1445DAA8A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5684189" y="1742635"/>
            <a:ext cx="2417763" cy="1519932"/>
          </a:xfrm>
          <a:prstGeom prst="rect">
            <a:avLst/>
          </a:prstGeom>
          <a:solidFill>
            <a:schemeClr val="bg1"/>
          </a:solidFill>
          <a:effectLst>
            <a:outerShdw blurRad="190500" algn="ctr" rotWithShape="0">
              <a:schemeClr val="tx1">
                <a:alpha val="5000"/>
              </a:schemeClr>
            </a:outerShdw>
          </a:effectLst>
        </p:spPr>
        <p:txBody>
          <a:bodyPr lIns="360000" tIns="360000" rIns="360000" bIns="432000" anchor="b">
            <a:spAutoFit/>
          </a:bodyPr>
          <a:lstStyle>
            <a:lvl1pPr marL="52387" indent="0" algn="ctr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0" indent="0" algn="ctr">
              <a:spcBef>
                <a:spcPts val="600"/>
              </a:spcBef>
              <a:buFont typeface="Arial" panose="020B0604020202020204" pitchFamily="34" charset="0"/>
              <a:buNone/>
              <a:defRPr sz="1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41D5EB4-1334-4B44-98E4-A6A5F2B1E2D7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8815629" y="1742635"/>
            <a:ext cx="2417763" cy="1519932"/>
          </a:xfrm>
          <a:prstGeom prst="rect">
            <a:avLst/>
          </a:prstGeom>
          <a:solidFill>
            <a:schemeClr val="bg1"/>
          </a:solidFill>
          <a:effectLst>
            <a:outerShdw blurRad="190500" algn="ctr" rotWithShape="0">
              <a:schemeClr val="tx1">
                <a:alpha val="5000"/>
              </a:schemeClr>
            </a:outerShdw>
          </a:effectLst>
        </p:spPr>
        <p:txBody>
          <a:bodyPr lIns="360000" tIns="360000" rIns="360000" bIns="432000" anchor="b">
            <a:spAutoFit/>
          </a:bodyPr>
          <a:lstStyle>
            <a:lvl1pPr marL="52387" indent="0" algn="ctr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0" indent="0" algn="ctr">
              <a:spcBef>
                <a:spcPts val="600"/>
              </a:spcBef>
              <a:buFont typeface="Arial" panose="020B0604020202020204" pitchFamily="34" charset="0"/>
              <a:buNone/>
              <a:defRPr sz="1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8802BB4E-8B13-B341-A334-0ECD3DBFF6B1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2552947" y="1742635"/>
            <a:ext cx="2417763" cy="1519932"/>
          </a:xfrm>
          <a:prstGeom prst="rect">
            <a:avLst/>
          </a:prstGeom>
          <a:solidFill>
            <a:schemeClr val="bg1"/>
          </a:solidFill>
          <a:effectLst>
            <a:outerShdw blurRad="190500" algn="ctr" rotWithShape="0">
              <a:schemeClr val="tx1">
                <a:alpha val="5000"/>
              </a:schemeClr>
            </a:outerShdw>
          </a:effectLst>
        </p:spPr>
        <p:txBody>
          <a:bodyPr lIns="360000" tIns="360000" rIns="360000" bIns="432000" anchor="b">
            <a:spAutoFit/>
          </a:bodyPr>
          <a:lstStyle>
            <a:lvl1pPr marL="52387" indent="0" algn="ctr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0" indent="0" algn="ctr">
              <a:spcBef>
                <a:spcPts val="600"/>
              </a:spcBef>
              <a:buFont typeface="Arial" panose="020B0604020202020204" pitchFamily="34" charset="0"/>
              <a:buNone/>
              <a:defRPr sz="1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A226E976-7F1E-C94F-8D27-2DB7D47010F3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4118667" y="4312091"/>
            <a:ext cx="2417763" cy="1482623"/>
          </a:xfrm>
          <a:prstGeom prst="rect">
            <a:avLst/>
          </a:prstGeom>
          <a:solidFill>
            <a:schemeClr val="bg1"/>
          </a:solidFill>
          <a:effectLst>
            <a:outerShdw blurRad="190500" algn="ctr" rotWithShape="0">
              <a:schemeClr val="tx1">
                <a:alpha val="5000"/>
              </a:schemeClr>
            </a:outerShdw>
          </a:effectLst>
        </p:spPr>
        <p:txBody>
          <a:bodyPr lIns="360000" tIns="432000" rIns="360000" bIns="288000">
            <a:spAutoFit/>
          </a:bodyPr>
          <a:lstStyle>
            <a:lvl1pPr marL="52387" indent="0" algn="ctr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0" indent="0" algn="ctr">
              <a:spcBef>
                <a:spcPts val="600"/>
              </a:spcBef>
              <a:buFont typeface="Arial" panose="020B0604020202020204" pitchFamily="34" charset="0"/>
              <a:buNone/>
              <a:defRPr sz="1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D672967-6C5C-0F4E-A96D-10D17D6E693D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7250107" y="4312091"/>
            <a:ext cx="2417763" cy="1482623"/>
          </a:xfrm>
          <a:prstGeom prst="rect">
            <a:avLst/>
          </a:prstGeom>
          <a:solidFill>
            <a:schemeClr val="bg1"/>
          </a:solidFill>
          <a:effectLst>
            <a:outerShdw blurRad="190500" algn="ctr" rotWithShape="0">
              <a:schemeClr val="tx1">
                <a:alpha val="5000"/>
              </a:schemeClr>
            </a:outerShdw>
          </a:effectLst>
        </p:spPr>
        <p:txBody>
          <a:bodyPr lIns="360000" tIns="432000" rIns="360000" bIns="288000">
            <a:spAutoFit/>
          </a:bodyPr>
          <a:lstStyle>
            <a:lvl1pPr marL="52387" indent="0" algn="ctr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0" indent="0" algn="ctr">
              <a:spcBef>
                <a:spcPts val="600"/>
              </a:spcBef>
              <a:buFont typeface="Arial" panose="020B0604020202020204" pitchFamily="34" charset="0"/>
              <a:buNone/>
              <a:defRPr sz="1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8000-B6C9-D943-95E1-E7B14C1B73F4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987425" y="4312091"/>
            <a:ext cx="2417763" cy="1482623"/>
          </a:xfrm>
          <a:prstGeom prst="rect">
            <a:avLst/>
          </a:prstGeom>
          <a:solidFill>
            <a:schemeClr val="bg1"/>
          </a:solidFill>
          <a:effectLst>
            <a:outerShdw blurRad="190500" algn="ctr" rotWithShape="0">
              <a:schemeClr val="tx1">
                <a:alpha val="5000"/>
              </a:schemeClr>
            </a:outerShdw>
          </a:effectLst>
        </p:spPr>
        <p:txBody>
          <a:bodyPr lIns="360000" tIns="432000" rIns="360000" bIns="288000">
            <a:spAutoFit/>
          </a:bodyPr>
          <a:lstStyle>
            <a:lvl1pPr marL="52387" indent="0" algn="ctr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0" indent="0" algn="ctr">
              <a:spcBef>
                <a:spcPts val="600"/>
              </a:spcBef>
              <a:buFont typeface="Arial" panose="020B0604020202020204" pitchFamily="34" charset="0"/>
              <a:buNone/>
              <a:defRPr sz="1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992350C-1FAD-1A4D-BE5D-EC81A9B80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C73A0A06-F4C4-974C-96CD-8CE8EE4F5DB5}"/>
              </a:ext>
            </a:extLst>
          </p:cNvPr>
          <p:cNvSpPr>
            <a:spLocks noGrp="1"/>
          </p:cNvSpPr>
          <p:nvPr userDrawn="1">
            <p:ph type="body" sz="quarter" idx="54" hasCustomPrompt="1"/>
          </p:nvPr>
        </p:nvSpPr>
        <p:spPr>
          <a:xfrm>
            <a:off x="3135245" y="3091649"/>
            <a:ext cx="1253114" cy="35243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/>
        </p:spPr>
        <p:txBody>
          <a:bodyPr wrap="square" lIns="0" tIns="54000" rIns="0" bIns="54000" anchor="ctr">
            <a:spAutoFit/>
          </a:bodyPr>
          <a:lstStyle>
            <a:lvl1pPr marL="52387" indent="0" algn="ctr">
              <a:buNone/>
              <a:defRPr sz="800" b="1" i="0" cap="all" spc="150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600"/>
              </a:spcBef>
              <a:buFont typeface="Arial" panose="020B0604020202020204" pitchFamily="34" charset="0"/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0" indent="0">
              <a:spcBef>
                <a:spcPts val="800"/>
              </a:spcBef>
              <a:buNone/>
              <a:defRPr sz="1200"/>
            </a:lvl3pPr>
          </a:lstStyle>
          <a:p>
            <a:pPr lvl="0"/>
            <a:r>
              <a:rPr lang="en-GB"/>
              <a:t>Date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AEACF9E5-BC09-3844-A772-5E305A261F3E}"/>
              </a:ext>
            </a:extLst>
          </p:cNvPr>
          <p:cNvSpPr>
            <a:spLocks noGrp="1"/>
          </p:cNvSpPr>
          <p:nvPr userDrawn="1">
            <p:ph type="body" sz="quarter" idx="55" hasCustomPrompt="1"/>
          </p:nvPr>
        </p:nvSpPr>
        <p:spPr>
          <a:xfrm>
            <a:off x="6266684" y="3091649"/>
            <a:ext cx="1253114" cy="35243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/>
        </p:spPr>
        <p:txBody>
          <a:bodyPr wrap="square" lIns="0" tIns="54000" rIns="0" bIns="54000" anchor="ctr">
            <a:spAutoFit/>
          </a:bodyPr>
          <a:lstStyle>
            <a:lvl1pPr marL="52387" indent="0" algn="ctr">
              <a:buNone/>
              <a:defRPr sz="800" b="1" i="0" cap="all" spc="150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600"/>
              </a:spcBef>
              <a:buFont typeface="Arial" panose="020B0604020202020204" pitchFamily="34" charset="0"/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0" indent="0">
              <a:spcBef>
                <a:spcPts val="800"/>
              </a:spcBef>
              <a:buNone/>
              <a:defRPr sz="1200"/>
            </a:lvl3pPr>
          </a:lstStyle>
          <a:p>
            <a:pPr lvl="0"/>
            <a:r>
              <a:rPr lang="en-GB"/>
              <a:t>Date</a:t>
            </a: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7A5CFF7F-11D6-184A-9FCE-BC186ECF6285}"/>
              </a:ext>
            </a:extLst>
          </p:cNvPr>
          <p:cNvSpPr>
            <a:spLocks noGrp="1"/>
          </p:cNvSpPr>
          <p:nvPr userDrawn="1">
            <p:ph type="body" sz="quarter" idx="56" hasCustomPrompt="1"/>
          </p:nvPr>
        </p:nvSpPr>
        <p:spPr>
          <a:xfrm>
            <a:off x="9398124" y="3091649"/>
            <a:ext cx="1253114" cy="35243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/>
        </p:spPr>
        <p:txBody>
          <a:bodyPr wrap="square" lIns="0" tIns="54000" rIns="0" bIns="54000" anchor="ctr">
            <a:spAutoFit/>
          </a:bodyPr>
          <a:lstStyle>
            <a:lvl1pPr marL="52387" indent="0" algn="ctr">
              <a:buNone/>
              <a:defRPr sz="800" b="1" i="0" cap="all" spc="150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600"/>
              </a:spcBef>
              <a:buFont typeface="Arial" panose="020B0604020202020204" pitchFamily="34" charset="0"/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0" indent="0">
              <a:spcBef>
                <a:spcPts val="800"/>
              </a:spcBef>
              <a:buNone/>
              <a:defRPr sz="1200"/>
            </a:lvl3pPr>
          </a:lstStyle>
          <a:p>
            <a:pPr lvl="0"/>
            <a:r>
              <a:rPr lang="en-GB"/>
              <a:t>Date</a:t>
            </a:r>
          </a:p>
        </p:txBody>
      </p:sp>
      <p:sp>
        <p:nvSpPr>
          <p:cNvPr id="56" name="Text Placeholder 55">
            <a:extLst>
              <a:ext uri="{FF2B5EF4-FFF2-40B4-BE49-F238E27FC236}">
                <a16:creationId xmlns:a16="http://schemas.microsoft.com/office/drawing/2014/main" id="{2E138C8F-B081-4A46-A884-969F7B3F8CE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7832405" y="4099205"/>
            <a:ext cx="1253114" cy="35243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/>
        </p:spPr>
        <p:txBody>
          <a:bodyPr wrap="square" lIns="0" tIns="54000" rIns="0" bIns="54000" anchor="ctr">
            <a:spAutoFit/>
          </a:bodyPr>
          <a:lstStyle>
            <a:lvl1pPr marL="52387" indent="0" algn="ctr">
              <a:buNone/>
              <a:defRPr sz="800" b="1" i="0" cap="all" spc="150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600"/>
              </a:spcBef>
              <a:buFont typeface="Arial" panose="020B0604020202020204" pitchFamily="34" charset="0"/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0" indent="0">
              <a:spcBef>
                <a:spcPts val="800"/>
              </a:spcBef>
              <a:buNone/>
              <a:defRPr sz="1200"/>
            </a:lvl3pPr>
          </a:lstStyle>
          <a:p>
            <a:pPr lvl="0"/>
            <a:r>
              <a:rPr lang="en-GB"/>
              <a:t>Date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7903D992-039C-A64A-94D9-7A438AAD1B37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4700965" y="4099205"/>
            <a:ext cx="1253114" cy="35243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/>
        </p:spPr>
        <p:txBody>
          <a:bodyPr wrap="square" lIns="0" tIns="54000" rIns="0" bIns="54000" anchor="ctr">
            <a:spAutoFit/>
          </a:bodyPr>
          <a:lstStyle>
            <a:lvl1pPr marL="52387" indent="0" algn="ctr">
              <a:buNone/>
              <a:defRPr sz="800" b="1" i="0" cap="all" spc="150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600"/>
              </a:spcBef>
              <a:buFont typeface="Arial" panose="020B0604020202020204" pitchFamily="34" charset="0"/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0" indent="0">
              <a:spcBef>
                <a:spcPts val="800"/>
              </a:spcBef>
              <a:buNone/>
              <a:defRPr sz="1200"/>
            </a:lvl3pPr>
          </a:lstStyle>
          <a:p>
            <a:pPr lvl="0"/>
            <a:r>
              <a:rPr lang="en-GB"/>
              <a:t>Date</a:t>
            </a:r>
          </a:p>
        </p:txBody>
      </p:sp>
      <p:sp>
        <p:nvSpPr>
          <p:cNvPr id="58" name="Text Placeholder 57">
            <a:extLst>
              <a:ext uri="{FF2B5EF4-FFF2-40B4-BE49-F238E27FC236}">
                <a16:creationId xmlns:a16="http://schemas.microsoft.com/office/drawing/2014/main" id="{4EEEBA51-EB7B-6242-8AAF-E304CD2DDA5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1569526" y="4099205"/>
            <a:ext cx="1253114" cy="35243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/>
        </p:spPr>
        <p:txBody>
          <a:bodyPr wrap="square" lIns="0" tIns="54000" rIns="0" bIns="54000" anchor="ctr">
            <a:spAutoFit/>
          </a:bodyPr>
          <a:lstStyle>
            <a:lvl1pPr marL="52387" indent="0" algn="ctr">
              <a:buNone/>
              <a:defRPr sz="800" b="1" i="0" cap="all" spc="150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600"/>
              </a:spcBef>
              <a:buFont typeface="Arial" panose="020B0604020202020204" pitchFamily="34" charset="0"/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0" indent="0">
              <a:spcBef>
                <a:spcPts val="800"/>
              </a:spcBef>
              <a:buNone/>
              <a:defRPr sz="1200"/>
            </a:lvl3pPr>
          </a:lstStyle>
          <a:p>
            <a:pPr lvl="0"/>
            <a:r>
              <a:rPr lang="en-GB"/>
              <a:t>Date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D00A575-DC70-C7DA-2D89-B833394B23B2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3766489"/>
            <a:ext cx="11568112" cy="0"/>
          </a:xfrm>
          <a:prstGeom prst="line">
            <a:avLst/>
          </a:prstGeom>
          <a:noFill/>
          <a:ln w="19050"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0" scaled="0"/>
            </a:gradFill>
            <a:headEnd type="arrow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E875E7BD-2C23-DE6E-9D96-DE7BC9C8439B}"/>
              </a:ext>
            </a:extLst>
          </p:cNvPr>
          <p:cNvSpPr/>
          <p:nvPr userDrawn="1"/>
        </p:nvSpPr>
        <p:spPr>
          <a:xfrm>
            <a:off x="0" y="620714"/>
            <a:ext cx="102054" cy="413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9142D2D-CC85-489D-D294-1509838984E5}"/>
              </a:ext>
            </a:extLst>
          </p:cNvPr>
          <p:cNvSpPr>
            <a:spLocks noGrp="1"/>
          </p:cNvSpPr>
          <p:nvPr>
            <p:ph type="dt" sz="half" idx="68"/>
          </p:nvPr>
        </p:nvSpPr>
        <p:spPr/>
        <p:txBody>
          <a:bodyPr/>
          <a:lstStyle/>
          <a:p>
            <a:fld id="{F6337AA0-8F43-E04D-B2EF-85CC25EC4A0B}" type="datetime3">
              <a:t>10 September 2026</a:t>
            </a:fld>
            <a:endParaRPr lang="en-B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DE53D5-AC70-1013-4CC2-81CC3212B395}"/>
              </a:ext>
            </a:extLst>
          </p:cNvPr>
          <p:cNvSpPr>
            <a:spLocks noGrp="1"/>
          </p:cNvSpPr>
          <p:nvPr>
            <p:ph type="ftr" sz="quarter" idx="69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3A9FDA0-40D8-577B-EFD1-C0BDAA716865}"/>
              </a:ext>
            </a:extLst>
          </p:cNvPr>
          <p:cNvSpPr>
            <a:spLocks noGrp="1"/>
          </p:cNvSpPr>
          <p:nvPr>
            <p:ph type="sldNum" sz="quarter" idx="70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28720068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DB702FB4-5F4A-8373-94FD-4827634C0CB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  <a:solidFill>
            <a:schemeClr val="accent6"/>
          </a:solidFill>
        </p:spPr>
        <p:txBody>
          <a:bodyPr lIns="360000" tIns="360000" rIns="360000" bIns="360000">
            <a:normAutofit/>
          </a:bodyPr>
          <a:lstStyle>
            <a:lvl1pPr marL="52387" indent="0">
              <a:buNone/>
              <a:defRPr sz="1400">
                <a:solidFill>
                  <a:schemeClr val="bg1">
                    <a:alpha val="30000"/>
                  </a:schemeClr>
                </a:solidFill>
              </a:defRPr>
            </a:lvl1pPr>
          </a:lstStyle>
          <a:p>
            <a:r>
              <a:rPr lang="en-US"/>
              <a:t>I’m a picture placeholder, to add an image </a:t>
            </a:r>
            <a:br>
              <a:rPr lang="en-US"/>
            </a:br>
            <a:r>
              <a:rPr lang="en-US"/>
              <a:t>click the icon or drag and drop a file.</a:t>
            </a:r>
          </a:p>
        </p:txBody>
      </p:sp>
      <p:sp>
        <p:nvSpPr>
          <p:cNvPr id="14" name="Media Placeholder 13">
            <a:extLst>
              <a:ext uri="{FF2B5EF4-FFF2-40B4-BE49-F238E27FC236}">
                <a16:creationId xmlns:a16="http://schemas.microsoft.com/office/drawing/2014/main" id="{41672416-4F76-D839-0A01-C61711C214FB}"/>
              </a:ext>
            </a:extLst>
          </p:cNvPr>
          <p:cNvSpPr>
            <a:spLocks noGrp="1"/>
          </p:cNvSpPr>
          <p:nvPr>
            <p:ph type="media" sz="quarter" idx="18" hasCustomPrompt="1"/>
          </p:nvPr>
        </p:nvSpPr>
        <p:spPr>
          <a:xfrm>
            <a:off x="623888" y="6403436"/>
            <a:ext cx="229014" cy="102193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52387" indent="0">
              <a:buNone/>
              <a:defRPr/>
            </a:lvl1pPr>
          </a:lstStyle>
          <a:p>
            <a:r>
              <a:rPr lang="en-BR"/>
              <a:t>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64779D-BFC9-586F-4859-20ADFED067B5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B1B81381-474F-AE4F-A2B6-03FAD6904072}" type="datetime3">
              <a:t>10 September 2026</a:t>
            </a:fld>
            <a:endParaRPr lang="en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F02FDA-81F2-C000-2AB9-6390BCA9C1B6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7AF529-4ECD-CF58-08A9-5C1AB9620C0C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1759502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870E061-CC45-C54C-A591-A2C9862513A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04752" y="4521054"/>
            <a:ext cx="4000500" cy="283154"/>
          </a:xfrm>
        </p:spPr>
        <p:txBody>
          <a:bodyPr anchor="ctr">
            <a:spAutoFit/>
          </a:bodyPr>
          <a:lstStyle>
            <a:lvl1pPr marL="52387" indent="0">
              <a:buNone/>
              <a:defRPr sz="1600">
                <a:solidFill>
                  <a:schemeClr val="bg1"/>
                </a:solidFill>
              </a:defRPr>
            </a:lvl1pPr>
            <a:lvl2pPr>
              <a:spcBef>
                <a:spcPts val="600"/>
              </a:spcBef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260ED2-670F-6784-DC3B-713D9C8F11C0}"/>
              </a:ext>
            </a:extLst>
          </p:cNvPr>
          <p:cNvSpPr txBox="1"/>
          <p:nvPr userDrawn="1"/>
        </p:nvSpPr>
        <p:spPr>
          <a:xfrm>
            <a:off x="2304752" y="2309247"/>
            <a:ext cx="6896698" cy="1221130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9600" b="0" i="0">
                <a:solidFill>
                  <a:schemeClr val="bg1"/>
                </a:solidFill>
                <a:latin typeface="Inter" panose="02000503000000020004" pitchFamily="2" charset="0"/>
              </a:rPr>
              <a:t>Thank you</a:t>
            </a:r>
          </a:p>
        </p:txBody>
      </p:sp>
      <p:sp>
        <p:nvSpPr>
          <p:cNvPr id="10" name="Freihandform: Form 16">
            <a:extLst>
              <a:ext uri="{FF2B5EF4-FFF2-40B4-BE49-F238E27FC236}">
                <a16:creationId xmlns:a16="http://schemas.microsoft.com/office/drawing/2014/main" id="{21D199F4-0C9F-8073-25D1-2D617C026618}"/>
              </a:ext>
            </a:extLst>
          </p:cNvPr>
          <p:cNvSpPr/>
          <p:nvPr userDrawn="1"/>
        </p:nvSpPr>
        <p:spPr>
          <a:xfrm>
            <a:off x="10907893" y="778518"/>
            <a:ext cx="533353" cy="440806"/>
          </a:xfrm>
          <a:custGeom>
            <a:avLst/>
            <a:gdLst>
              <a:gd name="connsiteX0" fmla="*/ 101848 w 1197672"/>
              <a:gd name="connsiteY0" fmla="*/ 742501 h 989853"/>
              <a:gd name="connsiteX1" fmla="*/ 37701 w 1197672"/>
              <a:gd name="connsiteY1" fmla="*/ 793020 h 989853"/>
              <a:gd name="connsiteX2" fmla="*/ 166015 w 1197672"/>
              <a:gd name="connsiteY2" fmla="*/ 793020 h 989853"/>
              <a:gd name="connsiteX3" fmla="*/ 101848 w 1197672"/>
              <a:gd name="connsiteY3" fmla="*/ 742501 h 989853"/>
              <a:gd name="connsiteX4" fmla="*/ 1032982 w 1197672"/>
              <a:gd name="connsiteY4" fmla="*/ 716391 h 989853"/>
              <a:gd name="connsiteX5" fmla="*/ 1050230 w 1197672"/>
              <a:gd name="connsiteY5" fmla="*/ 735637 h 989853"/>
              <a:gd name="connsiteX6" fmla="*/ 1050230 w 1197672"/>
              <a:gd name="connsiteY6" fmla="*/ 817448 h 989853"/>
              <a:gd name="connsiteX7" fmla="*/ 1105575 w 1197672"/>
              <a:gd name="connsiteY7" fmla="*/ 877995 h 989853"/>
              <a:gd name="connsiteX8" fmla="*/ 1161771 w 1197672"/>
              <a:gd name="connsiteY8" fmla="*/ 816163 h 989853"/>
              <a:gd name="connsiteX9" fmla="*/ 1161771 w 1197672"/>
              <a:gd name="connsiteY9" fmla="*/ 735637 h 989853"/>
              <a:gd name="connsiteX10" fmla="*/ 1179019 w 1197672"/>
              <a:gd name="connsiteY10" fmla="*/ 716391 h 989853"/>
              <a:gd name="connsiteX11" fmla="*/ 1196663 w 1197672"/>
              <a:gd name="connsiteY11" fmla="*/ 735617 h 989853"/>
              <a:gd name="connsiteX12" fmla="*/ 1196663 w 1197672"/>
              <a:gd name="connsiteY12" fmla="*/ 894809 h 989853"/>
              <a:gd name="connsiteX13" fmla="*/ 1100413 w 1197672"/>
              <a:gd name="connsiteY13" fmla="*/ 989853 h 989853"/>
              <a:gd name="connsiteX14" fmla="*/ 1019413 w 1197672"/>
              <a:gd name="connsiteY14" fmla="*/ 958976 h 989853"/>
              <a:gd name="connsiteX15" fmla="*/ 1015793 w 1197672"/>
              <a:gd name="connsiteY15" fmla="*/ 947740 h 989853"/>
              <a:gd name="connsiteX16" fmla="*/ 1033041 w 1197672"/>
              <a:gd name="connsiteY16" fmla="*/ 930907 h 989853"/>
              <a:gd name="connsiteX17" fmla="*/ 1045879 w 1197672"/>
              <a:gd name="connsiteY17" fmla="*/ 936921 h 989853"/>
              <a:gd name="connsiteX18" fmla="*/ 1099621 w 1197672"/>
              <a:gd name="connsiteY18" fmla="*/ 957373 h 989853"/>
              <a:gd name="connsiteX19" fmla="*/ 1161771 w 1197672"/>
              <a:gd name="connsiteY19" fmla="*/ 896431 h 989853"/>
              <a:gd name="connsiteX20" fmla="*/ 1161771 w 1197672"/>
              <a:gd name="connsiteY20" fmla="*/ 881576 h 989853"/>
              <a:gd name="connsiteX21" fmla="*/ 1160960 w 1197672"/>
              <a:gd name="connsiteY21" fmla="*/ 881576 h 989853"/>
              <a:gd name="connsiteX22" fmla="*/ 1097149 w 1197672"/>
              <a:gd name="connsiteY22" fmla="*/ 910475 h 989853"/>
              <a:gd name="connsiteX23" fmla="*/ 1015338 w 1197672"/>
              <a:gd name="connsiteY23" fmla="*/ 821048 h 989853"/>
              <a:gd name="connsiteX24" fmla="*/ 1015338 w 1197672"/>
              <a:gd name="connsiteY24" fmla="*/ 735637 h 989853"/>
              <a:gd name="connsiteX25" fmla="*/ 1032982 w 1197672"/>
              <a:gd name="connsiteY25" fmla="*/ 716391 h 989853"/>
              <a:gd name="connsiteX26" fmla="*/ 830887 w 1197672"/>
              <a:gd name="connsiteY26" fmla="*/ 712416 h 989853"/>
              <a:gd name="connsiteX27" fmla="*/ 848531 w 1197672"/>
              <a:gd name="connsiteY27" fmla="*/ 731662 h 989853"/>
              <a:gd name="connsiteX28" fmla="*/ 848531 w 1197672"/>
              <a:gd name="connsiteY28" fmla="*/ 890062 h 989853"/>
              <a:gd name="connsiteX29" fmla="*/ 830887 w 1197672"/>
              <a:gd name="connsiteY29" fmla="*/ 908912 h 989853"/>
              <a:gd name="connsiteX30" fmla="*/ 813639 w 1197672"/>
              <a:gd name="connsiteY30" fmla="*/ 890062 h 989853"/>
              <a:gd name="connsiteX31" fmla="*/ 813639 w 1197672"/>
              <a:gd name="connsiteY31" fmla="*/ 731662 h 989853"/>
              <a:gd name="connsiteX32" fmla="*/ 830887 w 1197672"/>
              <a:gd name="connsiteY32" fmla="*/ 712416 h 989853"/>
              <a:gd name="connsiteX33" fmla="*/ 684514 w 1197672"/>
              <a:gd name="connsiteY33" fmla="*/ 710042 h 989853"/>
              <a:gd name="connsiteX34" fmla="*/ 767116 w 1197672"/>
              <a:gd name="connsiteY34" fmla="*/ 799449 h 989853"/>
              <a:gd name="connsiteX35" fmla="*/ 767116 w 1197672"/>
              <a:gd name="connsiteY35" fmla="*/ 890082 h 989853"/>
              <a:gd name="connsiteX36" fmla="*/ 749472 w 1197672"/>
              <a:gd name="connsiteY36" fmla="*/ 908932 h 989853"/>
              <a:gd name="connsiteX37" fmla="*/ 732224 w 1197672"/>
              <a:gd name="connsiteY37" fmla="*/ 890082 h 989853"/>
              <a:gd name="connsiteX38" fmla="*/ 732224 w 1197672"/>
              <a:gd name="connsiteY38" fmla="*/ 803068 h 989853"/>
              <a:gd name="connsiteX39" fmla="*/ 676088 w 1197672"/>
              <a:gd name="connsiteY39" fmla="*/ 742521 h 989853"/>
              <a:gd name="connsiteX40" fmla="*/ 615540 w 1197672"/>
              <a:gd name="connsiteY40" fmla="*/ 810288 h 989853"/>
              <a:gd name="connsiteX41" fmla="*/ 615540 w 1197672"/>
              <a:gd name="connsiteY41" fmla="*/ 890082 h 989853"/>
              <a:gd name="connsiteX42" fmla="*/ 597896 w 1197672"/>
              <a:gd name="connsiteY42" fmla="*/ 908932 h 989853"/>
              <a:gd name="connsiteX43" fmla="*/ 580648 w 1197672"/>
              <a:gd name="connsiteY43" fmla="*/ 890082 h 989853"/>
              <a:gd name="connsiteX44" fmla="*/ 580648 w 1197672"/>
              <a:gd name="connsiteY44" fmla="*/ 731286 h 989853"/>
              <a:gd name="connsiteX45" fmla="*/ 597896 w 1197672"/>
              <a:gd name="connsiteY45" fmla="*/ 712435 h 989853"/>
              <a:gd name="connsiteX46" fmla="*/ 615540 w 1197672"/>
              <a:gd name="connsiteY46" fmla="*/ 731286 h 989853"/>
              <a:gd name="connsiteX47" fmla="*/ 615540 w 1197672"/>
              <a:gd name="connsiteY47" fmla="*/ 740919 h 989853"/>
              <a:gd name="connsiteX48" fmla="*/ 616351 w 1197672"/>
              <a:gd name="connsiteY48" fmla="*/ 740919 h 989853"/>
              <a:gd name="connsiteX49" fmla="*/ 684514 w 1197672"/>
              <a:gd name="connsiteY49" fmla="*/ 710042 h 989853"/>
              <a:gd name="connsiteX50" fmla="*/ 101848 w 1197672"/>
              <a:gd name="connsiteY50" fmla="*/ 710042 h 989853"/>
              <a:gd name="connsiteX51" fmla="*/ 200097 w 1197672"/>
              <a:gd name="connsiteY51" fmla="*/ 801466 h 989853"/>
              <a:gd name="connsiteX52" fmla="*/ 200097 w 1197672"/>
              <a:gd name="connsiteY52" fmla="*/ 802257 h 989853"/>
              <a:gd name="connsiteX53" fmla="*/ 177646 w 1197672"/>
              <a:gd name="connsiteY53" fmla="*/ 824312 h 989853"/>
              <a:gd name="connsiteX54" fmla="*/ 36890 w 1197672"/>
              <a:gd name="connsiteY54" fmla="*/ 824312 h 989853"/>
              <a:gd name="connsiteX55" fmla="*/ 103866 w 1197672"/>
              <a:gd name="connsiteY55" fmla="*/ 878846 h 989853"/>
              <a:gd name="connsiteX56" fmla="*/ 157609 w 1197672"/>
              <a:gd name="connsiteY56" fmla="*/ 855981 h 989853"/>
              <a:gd name="connsiteX57" fmla="*/ 171237 w 1197672"/>
              <a:gd name="connsiteY57" fmla="*/ 849572 h 989853"/>
              <a:gd name="connsiteX58" fmla="*/ 188070 w 1197672"/>
              <a:gd name="connsiteY58" fmla="*/ 866009 h 989853"/>
              <a:gd name="connsiteX59" fmla="*/ 184470 w 1197672"/>
              <a:gd name="connsiteY59" fmla="*/ 876433 h 989853"/>
              <a:gd name="connsiteX60" fmla="*/ 103866 w 1197672"/>
              <a:gd name="connsiteY60" fmla="*/ 911326 h 989853"/>
              <a:gd name="connsiteX61" fmla="*/ 0 w 1197672"/>
              <a:gd name="connsiteY61" fmla="*/ 810684 h 989853"/>
              <a:gd name="connsiteX62" fmla="*/ 101848 w 1197672"/>
              <a:gd name="connsiteY62" fmla="*/ 710042 h 989853"/>
              <a:gd name="connsiteX63" fmla="*/ 331635 w 1197672"/>
              <a:gd name="connsiteY63" fmla="*/ 709963 h 989853"/>
              <a:gd name="connsiteX64" fmla="*/ 391786 w 1197672"/>
              <a:gd name="connsiteY64" fmla="*/ 743253 h 989853"/>
              <a:gd name="connsiteX65" fmla="*/ 392597 w 1197672"/>
              <a:gd name="connsiteY65" fmla="*/ 743253 h 989853"/>
              <a:gd name="connsiteX66" fmla="*/ 460364 w 1197672"/>
              <a:gd name="connsiteY66" fmla="*/ 709963 h 989853"/>
              <a:gd name="connsiteX67" fmla="*/ 534144 w 1197672"/>
              <a:gd name="connsiteY67" fmla="*/ 795433 h 989853"/>
              <a:gd name="connsiteX68" fmla="*/ 534144 w 1197672"/>
              <a:gd name="connsiteY68" fmla="*/ 890062 h 989853"/>
              <a:gd name="connsiteX69" fmla="*/ 516896 w 1197672"/>
              <a:gd name="connsiteY69" fmla="*/ 908912 h 989853"/>
              <a:gd name="connsiteX70" fmla="*/ 499252 w 1197672"/>
              <a:gd name="connsiteY70" fmla="*/ 890062 h 989853"/>
              <a:gd name="connsiteX71" fmla="*/ 499252 w 1197672"/>
              <a:gd name="connsiteY71" fmla="*/ 799429 h 989853"/>
              <a:gd name="connsiteX72" fmla="*/ 453936 w 1197672"/>
              <a:gd name="connsiteY72" fmla="*/ 742482 h 989853"/>
              <a:gd name="connsiteX73" fmla="*/ 404208 w 1197672"/>
              <a:gd name="connsiteY73" fmla="*/ 805838 h 989853"/>
              <a:gd name="connsiteX74" fmla="*/ 404208 w 1197672"/>
              <a:gd name="connsiteY74" fmla="*/ 890042 h 989853"/>
              <a:gd name="connsiteX75" fmla="*/ 386564 w 1197672"/>
              <a:gd name="connsiteY75" fmla="*/ 908893 h 989853"/>
              <a:gd name="connsiteX76" fmla="*/ 369316 w 1197672"/>
              <a:gd name="connsiteY76" fmla="*/ 890042 h 989853"/>
              <a:gd name="connsiteX77" fmla="*/ 369316 w 1197672"/>
              <a:gd name="connsiteY77" fmla="*/ 799409 h 989853"/>
              <a:gd name="connsiteX78" fmla="*/ 323604 w 1197672"/>
              <a:gd name="connsiteY78" fmla="*/ 742462 h 989853"/>
              <a:gd name="connsiteX79" fmla="*/ 273876 w 1197672"/>
              <a:gd name="connsiteY79" fmla="*/ 805818 h 989853"/>
              <a:gd name="connsiteX80" fmla="*/ 273876 w 1197672"/>
              <a:gd name="connsiteY80" fmla="*/ 890022 h 989853"/>
              <a:gd name="connsiteX81" fmla="*/ 256232 w 1197672"/>
              <a:gd name="connsiteY81" fmla="*/ 908873 h 989853"/>
              <a:gd name="connsiteX82" fmla="*/ 238984 w 1197672"/>
              <a:gd name="connsiteY82" fmla="*/ 890022 h 989853"/>
              <a:gd name="connsiteX83" fmla="*/ 238984 w 1197672"/>
              <a:gd name="connsiteY83" fmla="*/ 731622 h 989853"/>
              <a:gd name="connsiteX84" fmla="*/ 256232 w 1197672"/>
              <a:gd name="connsiteY84" fmla="*/ 712376 h 989853"/>
              <a:gd name="connsiteX85" fmla="*/ 273876 w 1197672"/>
              <a:gd name="connsiteY85" fmla="*/ 731622 h 989853"/>
              <a:gd name="connsiteX86" fmla="*/ 273876 w 1197672"/>
              <a:gd name="connsiteY86" fmla="*/ 736429 h 989853"/>
              <a:gd name="connsiteX87" fmla="*/ 274687 w 1197672"/>
              <a:gd name="connsiteY87" fmla="*/ 736429 h 989853"/>
              <a:gd name="connsiteX88" fmla="*/ 331635 w 1197672"/>
              <a:gd name="connsiteY88" fmla="*/ 709963 h 989853"/>
              <a:gd name="connsiteX89" fmla="*/ 830887 w 1197672"/>
              <a:gd name="connsiteY89" fmla="*/ 638952 h 989853"/>
              <a:gd name="connsiteX90" fmla="*/ 852942 w 1197672"/>
              <a:gd name="connsiteY90" fmla="*/ 661007 h 989853"/>
              <a:gd name="connsiteX91" fmla="*/ 830887 w 1197672"/>
              <a:gd name="connsiteY91" fmla="*/ 683062 h 989853"/>
              <a:gd name="connsiteX92" fmla="*/ 809228 w 1197672"/>
              <a:gd name="connsiteY92" fmla="*/ 661007 h 989853"/>
              <a:gd name="connsiteX93" fmla="*/ 830887 w 1197672"/>
              <a:gd name="connsiteY93" fmla="*/ 638952 h 989853"/>
              <a:gd name="connsiteX94" fmla="*/ 972435 w 1197672"/>
              <a:gd name="connsiteY94" fmla="*/ 620992 h 989853"/>
              <a:gd name="connsiteX95" fmla="*/ 1036997 w 1197672"/>
              <a:gd name="connsiteY95" fmla="*/ 654282 h 989853"/>
              <a:gd name="connsiteX96" fmla="*/ 1039410 w 1197672"/>
              <a:gd name="connsiteY96" fmla="*/ 663915 h 989853"/>
              <a:gd name="connsiteX97" fmla="*/ 1023369 w 1197672"/>
              <a:gd name="connsiteY97" fmla="*/ 680352 h 989853"/>
              <a:gd name="connsiteX98" fmla="*/ 1009325 w 1197672"/>
              <a:gd name="connsiteY98" fmla="*/ 672737 h 989853"/>
              <a:gd name="connsiteX99" fmla="*/ 974432 w 1197672"/>
              <a:gd name="connsiteY99" fmla="*/ 653491 h 989853"/>
              <a:gd name="connsiteX100" fmla="*/ 934753 w 1197672"/>
              <a:gd name="connsiteY100" fmla="*/ 695979 h 989853"/>
              <a:gd name="connsiteX101" fmla="*/ 934753 w 1197672"/>
              <a:gd name="connsiteY101" fmla="*/ 714829 h 989853"/>
              <a:gd name="connsiteX102" fmla="*/ 965057 w 1197672"/>
              <a:gd name="connsiteY102" fmla="*/ 714829 h 989853"/>
              <a:gd name="connsiteX103" fmla="*/ 982701 w 1197672"/>
              <a:gd name="connsiteY103" fmla="*/ 731267 h 989853"/>
              <a:gd name="connsiteX104" fmla="*/ 965057 w 1197672"/>
              <a:gd name="connsiteY104" fmla="*/ 747309 h 989853"/>
              <a:gd name="connsiteX105" fmla="*/ 934753 w 1197672"/>
              <a:gd name="connsiteY105" fmla="*/ 747309 h 989853"/>
              <a:gd name="connsiteX106" fmla="*/ 934753 w 1197672"/>
              <a:gd name="connsiteY106" fmla="*/ 890062 h 989853"/>
              <a:gd name="connsiteX107" fmla="*/ 917109 w 1197672"/>
              <a:gd name="connsiteY107" fmla="*/ 908913 h 989853"/>
              <a:gd name="connsiteX108" fmla="*/ 899861 w 1197672"/>
              <a:gd name="connsiteY108" fmla="*/ 890062 h 989853"/>
              <a:gd name="connsiteX109" fmla="*/ 899861 w 1197672"/>
              <a:gd name="connsiteY109" fmla="*/ 697185 h 989853"/>
              <a:gd name="connsiteX110" fmla="*/ 972435 w 1197672"/>
              <a:gd name="connsiteY110" fmla="*/ 620992 h 989853"/>
              <a:gd name="connsiteX111" fmla="*/ 57204 w 1197672"/>
              <a:gd name="connsiteY111" fmla="*/ 417374 h 989853"/>
              <a:gd name="connsiteX112" fmla="*/ 478522 w 1197672"/>
              <a:gd name="connsiteY112" fmla="*/ 417374 h 989853"/>
              <a:gd name="connsiteX113" fmla="*/ 534896 w 1197672"/>
              <a:gd name="connsiteY113" fmla="*/ 473748 h 989853"/>
              <a:gd name="connsiteX114" fmla="*/ 478522 w 1197672"/>
              <a:gd name="connsiteY114" fmla="*/ 530121 h 989853"/>
              <a:gd name="connsiteX115" fmla="*/ 57204 w 1197672"/>
              <a:gd name="connsiteY115" fmla="*/ 530121 h 989853"/>
              <a:gd name="connsiteX116" fmla="*/ 830 w 1197672"/>
              <a:gd name="connsiteY116" fmla="*/ 473748 h 989853"/>
              <a:gd name="connsiteX117" fmla="*/ 57204 w 1197672"/>
              <a:gd name="connsiteY117" fmla="*/ 417374 h 989853"/>
              <a:gd name="connsiteX118" fmla="*/ 57204 w 1197672"/>
              <a:gd name="connsiteY118" fmla="*/ 210671 h 989853"/>
              <a:gd name="connsiteX119" fmla="*/ 359841 w 1197672"/>
              <a:gd name="connsiteY119" fmla="*/ 210671 h 989853"/>
              <a:gd name="connsiteX120" fmla="*/ 416215 w 1197672"/>
              <a:gd name="connsiteY120" fmla="*/ 267045 h 989853"/>
              <a:gd name="connsiteX121" fmla="*/ 359841 w 1197672"/>
              <a:gd name="connsiteY121" fmla="*/ 323418 h 989853"/>
              <a:gd name="connsiteX122" fmla="*/ 57204 w 1197672"/>
              <a:gd name="connsiteY122" fmla="*/ 323418 h 989853"/>
              <a:gd name="connsiteX123" fmla="*/ 830 w 1197672"/>
              <a:gd name="connsiteY123" fmla="*/ 267045 h 989853"/>
              <a:gd name="connsiteX124" fmla="*/ 57204 w 1197672"/>
              <a:gd name="connsiteY124" fmla="*/ 210671 h 989853"/>
              <a:gd name="connsiteX125" fmla="*/ 934536 w 1197672"/>
              <a:gd name="connsiteY125" fmla="*/ 15895 h 989853"/>
              <a:gd name="connsiteX126" fmla="*/ 990909 w 1197672"/>
              <a:gd name="connsiteY126" fmla="*/ 72269 h 989853"/>
              <a:gd name="connsiteX127" fmla="*/ 990909 w 1197672"/>
              <a:gd name="connsiteY127" fmla="*/ 374906 h 989853"/>
              <a:gd name="connsiteX128" fmla="*/ 934536 w 1197672"/>
              <a:gd name="connsiteY128" fmla="*/ 431280 h 989853"/>
              <a:gd name="connsiteX129" fmla="*/ 878162 w 1197672"/>
              <a:gd name="connsiteY129" fmla="*/ 374906 h 989853"/>
              <a:gd name="connsiteX130" fmla="*/ 878162 w 1197672"/>
              <a:gd name="connsiteY130" fmla="*/ 72269 h 989853"/>
              <a:gd name="connsiteX131" fmla="*/ 934536 w 1197672"/>
              <a:gd name="connsiteY131" fmla="*/ 15895 h 989853"/>
              <a:gd name="connsiteX132" fmla="*/ 88872 w 1197672"/>
              <a:gd name="connsiteY132" fmla="*/ 3967 h 989853"/>
              <a:gd name="connsiteX133" fmla="*/ 475853 w 1197672"/>
              <a:gd name="connsiteY133" fmla="*/ 3967 h 989853"/>
              <a:gd name="connsiteX134" fmla="*/ 534877 w 1197672"/>
              <a:gd name="connsiteY134" fmla="*/ 58778 h 989853"/>
              <a:gd name="connsiteX135" fmla="*/ 477059 w 1197672"/>
              <a:gd name="connsiteY135" fmla="*/ 116734 h 989853"/>
              <a:gd name="connsiteX136" fmla="*/ 44762 w 1197672"/>
              <a:gd name="connsiteY136" fmla="*/ 116734 h 989853"/>
              <a:gd name="connsiteX137" fmla="*/ 7002 w 1197672"/>
              <a:gd name="connsiteY137" fmla="*/ 103046 h 989853"/>
              <a:gd name="connsiteX138" fmla="*/ 6231 w 1197672"/>
              <a:gd name="connsiteY138" fmla="*/ 77154 h 989853"/>
              <a:gd name="connsiteX139" fmla="*/ 75956 w 1197672"/>
              <a:gd name="connsiteY139" fmla="*/ 9189 h 989853"/>
              <a:gd name="connsiteX140" fmla="*/ 88872 w 1197672"/>
              <a:gd name="connsiteY140" fmla="*/ 3967 h 989853"/>
              <a:gd name="connsiteX141" fmla="*/ 727754 w 1197672"/>
              <a:gd name="connsiteY141" fmla="*/ 11 h 989853"/>
              <a:gd name="connsiteX142" fmla="*/ 784127 w 1197672"/>
              <a:gd name="connsiteY142" fmla="*/ 56385 h 989853"/>
              <a:gd name="connsiteX143" fmla="*/ 784127 w 1197672"/>
              <a:gd name="connsiteY143" fmla="*/ 477703 h 989853"/>
              <a:gd name="connsiteX144" fmla="*/ 727754 w 1197672"/>
              <a:gd name="connsiteY144" fmla="*/ 534077 h 989853"/>
              <a:gd name="connsiteX145" fmla="*/ 671380 w 1197672"/>
              <a:gd name="connsiteY145" fmla="*/ 477703 h 989853"/>
              <a:gd name="connsiteX146" fmla="*/ 671380 w 1197672"/>
              <a:gd name="connsiteY146" fmla="*/ 56385 h 989853"/>
              <a:gd name="connsiteX147" fmla="*/ 727754 w 1197672"/>
              <a:gd name="connsiteY147" fmla="*/ 11 h 989853"/>
              <a:gd name="connsiteX148" fmla="*/ 1111332 w 1197672"/>
              <a:gd name="connsiteY148" fmla="*/ 7 h 989853"/>
              <a:gd name="connsiteX149" fmla="*/ 1124485 w 1197672"/>
              <a:gd name="connsiteY149" fmla="*/ 5392 h 989853"/>
              <a:gd name="connsiteX150" fmla="*/ 1192450 w 1197672"/>
              <a:gd name="connsiteY150" fmla="*/ 75117 h 989853"/>
              <a:gd name="connsiteX151" fmla="*/ 1197672 w 1197672"/>
              <a:gd name="connsiteY151" fmla="*/ 88033 h 989853"/>
              <a:gd name="connsiteX152" fmla="*/ 1197672 w 1197672"/>
              <a:gd name="connsiteY152" fmla="*/ 475014 h 989853"/>
              <a:gd name="connsiteX153" fmla="*/ 1142861 w 1197672"/>
              <a:gd name="connsiteY153" fmla="*/ 534038 h 989853"/>
              <a:gd name="connsiteX154" fmla="*/ 1084905 w 1197672"/>
              <a:gd name="connsiteY154" fmla="*/ 476220 h 989853"/>
              <a:gd name="connsiteX155" fmla="*/ 1084905 w 1197672"/>
              <a:gd name="connsiteY155" fmla="*/ 43923 h 989853"/>
              <a:gd name="connsiteX156" fmla="*/ 1098593 w 1197672"/>
              <a:gd name="connsiteY156" fmla="*/ 6163 h 989853"/>
              <a:gd name="connsiteX157" fmla="*/ 1111332 w 1197672"/>
              <a:gd name="connsiteY157" fmla="*/ 7 h 98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</a:cxnLst>
            <a:rect l="l" t="t" r="r" b="b"/>
            <a:pathLst>
              <a:path w="1197672" h="989853">
                <a:moveTo>
                  <a:pt x="101848" y="742501"/>
                </a:moveTo>
                <a:cubicBezTo>
                  <a:pt x="68578" y="742501"/>
                  <a:pt x="44505" y="762539"/>
                  <a:pt x="37701" y="793020"/>
                </a:cubicBezTo>
                <a:lnTo>
                  <a:pt x="166015" y="793020"/>
                </a:lnTo>
                <a:cubicBezTo>
                  <a:pt x="159191" y="762539"/>
                  <a:pt x="135138" y="742501"/>
                  <a:pt x="101848" y="742501"/>
                </a:cubicBezTo>
                <a:close/>
                <a:moveTo>
                  <a:pt x="1032982" y="716391"/>
                </a:moveTo>
                <a:cubicBezTo>
                  <a:pt x="1043802" y="716391"/>
                  <a:pt x="1050230" y="723611"/>
                  <a:pt x="1050230" y="735637"/>
                </a:cubicBezTo>
                <a:lnTo>
                  <a:pt x="1050230" y="817448"/>
                </a:lnTo>
                <a:cubicBezTo>
                  <a:pt x="1050230" y="857147"/>
                  <a:pt x="1069476" y="877719"/>
                  <a:pt x="1105575" y="877995"/>
                </a:cubicBezTo>
                <a:cubicBezTo>
                  <a:pt x="1138193" y="878253"/>
                  <a:pt x="1161929" y="844626"/>
                  <a:pt x="1161771" y="816163"/>
                </a:cubicBezTo>
                <a:cubicBezTo>
                  <a:pt x="1161573" y="779351"/>
                  <a:pt x="1161771" y="735637"/>
                  <a:pt x="1161771" y="735637"/>
                </a:cubicBezTo>
                <a:cubicBezTo>
                  <a:pt x="1161771" y="723611"/>
                  <a:pt x="1168595" y="716391"/>
                  <a:pt x="1179019" y="716391"/>
                </a:cubicBezTo>
                <a:cubicBezTo>
                  <a:pt x="1190254" y="716371"/>
                  <a:pt x="1196663" y="723591"/>
                  <a:pt x="1196663" y="735617"/>
                </a:cubicBezTo>
                <a:lnTo>
                  <a:pt x="1196663" y="894809"/>
                </a:lnTo>
                <a:cubicBezTo>
                  <a:pt x="1196663" y="954149"/>
                  <a:pt x="1160169" y="989853"/>
                  <a:pt x="1100413" y="989853"/>
                </a:cubicBezTo>
                <a:cubicBezTo>
                  <a:pt x="1064729" y="989853"/>
                  <a:pt x="1035454" y="979824"/>
                  <a:pt x="1019413" y="958976"/>
                </a:cubicBezTo>
                <a:cubicBezTo>
                  <a:pt x="1017415" y="956167"/>
                  <a:pt x="1015793" y="952152"/>
                  <a:pt x="1015793" y="947740"/>
                </a:cubicBezTo>
                <a:cubicBezTo>
                  <a:pt x="1015793" y="938108"/>
                  <a:pt x="1022617" y="930907"/>
                  <a:pt x="1033041" y="930907"/>
                </a:cubicBezTo>
                <a:cubicBezTo>
                  <a:pt x="1038659" y="930907"/>
                  <a:pt x="1041863" y="932905"/>
                  <a:pt x="1045879" y="936921"/>
                </a:cubicBezTo>
                <a:cubicBezTo>
                  <a:pt x="1059112" y="950154"/>
                  <a:pt x="1075945" y="957373"/>
                  <a:pt x="1099621" y="957373"/>
                </a:cubicBezTo>
                <a:cubicBezTo>
                  <a:pt x="1138529" y="957373"/>
                  <a:pt x="1161771" y="934112"/>
                  <a:pt x="1161771" y="896431"/>
                </a:cubicBezTo>
                <a:lnTo>
                  <a:pt x="1161771" y="881576"/>
                </a:lnTo>
                <a:lnTo>
                  <a:pt x="1160960" y="881576"/>
                </a:lnTo>
                <a:cubicBezTo>
                  <a:pt x="1146520" y="901217"/>
                  <a:pt x="1127215" y="910475"/>
                  <a:pt x="1097149" y="910475"/>
                </a:cubicBezTo>
                <a:cubicBezTo>
                  <a:pt x="1044217" y="910475"/>
                  <a:pt x="1015338" y="879202"/>
                  <a:pt x="1015338" y="821048"/>
                </a:cubicBezTo>
                <a:lnTo>
                  <a:pt x="1015338" y="735637"/>
                </a:lnTo>
                <a:cubicBezTo>
                  <a:pt x="1015338" y="723611"/>
                  <a:pt x="1022162" y="716391"/>
                  <a:pt x="1032982" y="716391"/>
                </a:cubicBezTo>
                <a:close/>
                <a:moveTo>
                  <a:pt x="830887" y="712416"/>
                </a:moveTo>
                <a:cubicBezTo>
                  <a:pt x="842123" y="712416"/>
                  <a:pt x="848531" y="719636"/>
                  <a:pt x="848531" y="731662"/>
                </a:cubicBezTo>
                <a:lnTo>
                  <a:pt x="848531" y="890062"/>
                </a:lnTo>
                <a:cubicBezTo>
                  <a:pt x="848531" y="901693"/>
                  <a:pt x="842123" y="908912"/>
                  <a:pt x="830887" y="908912"/>
                </a:cubicBezTo>
                <a:cubicBezTo>
                  <a:pt x="820068" y="908912"/>
                  <a:pt x="813639" y="901693"/>
                  <a:pt x="813639" y="890062"/>
                </a:cubicBezTo>
                <a:lnTo>
                  <a:pt x="813639" y="731662"/>
                </a:lnTo>
                <a:cubicBezTo>
                  <a:pt x="813639" y="719636"/>
                  <a:pt x="820048" y="712416"/>
                  <a:pt x="830887" y="712416"/>
                </a:cubicBezTo>
                <a:close/>
                <a:moveTo>
                  <a:pt x="684514" y="710042"/>
                </a:moveTo>
                <a:cubicBezTo>
                  <a:pt x="738257" y="710022"/>
                  <a:pt x="767116" y="741295"/>
                  <a:pt x="767116" y="799449"/>
                </a:cubicBezTo>
                <a:lnTo>
                  <a:pt x="767116" y="890082"/>
                </a:lnTo>
                <a:cubicBezTo>
                  <a:pt x="767116" y="901712"/>
                  <a:pt x="760292" y="908932"/>
                  <a:pt x="749472" y="908932"/>
                </a:cubicBezTo>
                <a:cubicBezTo>
                  <a:pt x="738652" y="908932"/>
                  <a:pt x="732224" y="901712"/>
                  <a:pt x="732224" y="890082"/>
                </a:cubicBezTo>
                <a:lnTo>
                  <a:pt x="732224" y="803068"/>
                </a:lnTo>
                <a:cubicBezTo>
                  <a:pt x="732224" y="763370"/>
                  <a:pt x="712978" y="742521"/>
                  <a:pt x="676088" y="742521"/>
                </a:cubicBezTo>
                <a:cubicBezTo>
                  <a:pt x="638802" y="742521"/>
                  <a:pt x="615540" y="768176"/>
                  <a:pt x="615540" y="810288"/>
                </a:cubicBezTo>
                <a:lnTo>
                  <a:pt x="615540" y="890082"/>
                </a:lnTo>
                <a:cubicBezTo>
                  <a:pt x="615540" y="901712"/>
                  <a:pt x="609132" y="908932"/>
                  <a:pt x="597896" y="908932"/>
                </a:cubicBezTo>
                <a:cubicBezTo>
                  <a:pt x="587077" y="908932"/>
                  <a:pt x="580648" y="901712"/>
                  <a:pt x="580648" y="890082"/>
                </a:cubicBezTo>
                <a:lnTo>
                  <a:pt x="580648" y="731286"/>
                </a:lnTo>
                <a:cubicBezTo>
                  <a:pt x="580648" y="719655"/>
                  <a:pt x="587057" y="712435"/>
                  <a:pt x="597896" y="712435"/>
                </a:cubicBezTo>
                <a:cubicBezTo>
                  <a:pt x="609132" y="712435"/>
                  <a:pt x="615540" y="719655"/>
                  <a:pt x="615540" y="731286"/>
                </a:cubicBezTo>
                <a:lnTo>
                  <a:pt x="615540" y="740919"/>
                </a:lnTo>
                <a:lnTo>
                  <a:pt x="616351" y="740919"/>
                </a:lnTo>
                <a:cubicBezTo>
                  <a:pt x="630791" y="721277"/>
                  <a:pt x="654052" y="710042"/>
                  <a:pt x="684514" y="710042"/>
                </a:cubicBezTo>
                <a:close/>
                <a:moveTo>
                  <a:pt x="101848" y="710042"/>
                </a:moveTo>
                <a:cubicBezTo>
                  <a:pt x="158380" y="710042"/>
                  <a:pt x="200097" y="750137"/>
                  <a:pt x="200097" y="801466"/>
                </a:cubicBezTo>
                <a:lnTo>
                  <a:pt x="200097" y="802257"/>
                </a:lnTo>
                <a:cubicBezTo>
                  <a:pt x="200097" y="816282"/>
                  <a:pt x="191670" y="824312"/>
                  <a:pt x="177646" y="824312"/>
                </a:cubicBezTo>
                <a:lnTo>
                  <a:pt x="36890" y="824312"/>
                </a:lnTo>
                <a:cubicBezTo>
                  <a:pt x="42508" y="857187"/>
                  <a:pt x="67371" y="878846"/>
                  <a:pt x="103866" y="878846"/>
                </a:cubicBezTo>
                <a:cubicBezTo>
                  <a:pt x="127523" y="878846"/>
                  <a:pt x="145978" y="869629"/>
                  <a:pt x="157609" y="855981"/>
                </a:cubicBezTo>
                <a:cubicBezTo>
                  <a:pt x="161209" y="851965"/>
                  <a:pt x="165620" y="849572"/>
                  <a:pt x="171237" y="849572"/>
                </a:cubicBezTo>
                <a:cubicBezTo>
                  <a:pt x="181266" y="849572"/>
                  <a:pt x="188070" y="856396"/>
                  <a:pt x="188070" y="866009"/>
                </a:cubicBezTo>
                <a:cubicBezTo>
                  <a:pt x="188070" y="869609"/>
                  <a:pt x="186864" y="873229"/>
                  <a:pt x="184470" y="876433"/>
                </a:cubicBezTo>
                <a:cubicBezTo>
                  <a:pt x="166431" y="898093"/>
                  <a:pt x="137947" y="911326"/>
                  <a:pt x="103866" y="911326"/>
                </a:cubicBezTo>
                <a:cubicBezTo>
                  <a:pt x="41301" y="911326"/>
                  <a:pt x="0" y="870816"/>
                  <a:pt x="0" y="810684"/>
                </a:cubicBezTo>
                <a:cubicBezTo>
                  <a:pt x="0" y="750928"/>
                  <a:pt x="41301" y="710042"/>
                  <a:pt x="101848" y="710042"/>
                </a:cubicBezTo>
                <a:close/>
                <a:moveTo>
                  <a:pt x="331635" y="709963"/>
                </a:moveTo>
                <a:cubicBezTo>
                  <a:pt x="360098" y="709963"/>
                  <a:pt x="380551" y="721594"/>
                  <a:pt x="391786" y="743253"/>
                </a:cubicBezTo>
                <a:lnTo>
                  <a:pt x="392597" y="743253"/>
                </a:lnTo>
                <a:cubicBezTo>
                  <a:pt x="405830" y="722009"/>
                  <a:pt x="428696" y="709963"/>
                  <a:pt x="460364" y="709963"/>
                </a:cubicBezTo>
                <a:cubicBezTo>
                  <a:pt x="509676" y="710022"/>
                  <a:pt x="534144" y="739693"/>
                  <a:pt x="534144" y="795433"/>
                </a:cubicBezTo>
                <a:lnTo>
                  <a:pt x="534144" y="890062"/>
                </a:lnTo>
                <a:cubicBezTo>
                  <a:pt x="534144" y="901693"/>
                  <a:pt x="527736" y="908912"/>
                  <a:pt x="516896" y="908912"/>
                </a:cubicBezTo>
                <a:cubicBezTo>
                  <a:pt x="505661" y="908912"/>
                  <a:pt x="499252" y="901693"/>
                  <a:pt x="499252" y="890062"/>
                </a:cubicBezTo>
                <a:lnTo>
                  <a:pt x="499252" y="799429"/>
                </a:lnTo>
                <a:cubicBezTo>
                  <a:pt x="499252" y="762143"/>
                  <a:pt x="483606" y="742482"/>
                  <a:pt x="453936" y="742482"/>
                </a:cubicBezTo>
                <a:cubicBezTo>
                  <a:pt x="423059" y="742482"/>
                  <a:pt x="404208" y="766534"/>
                  <a:pt x="404208" y="805838"/>
                </a:cubicBezTo>
                <a:lnTo>
                  <a:pt x="404208" y="890042"/>
                </a:lnTo>
                <a:cubicBezTo>
                  <a:pt x="404208" y="901673"/>
                  <a:pt x="397799" y="908893"/>
                  <a:pt x="386564" y="908893"/>
                </a:cubicBezTo>
                <a:cubicBezTo>
                  <a:pt x="376140" y="908893"/>
                  <a:pt x="369316" y="901673"/>
                  <a:pt x="369316" y="890042"/>
                </a:cubicBezTo>
                <a:lnTo>
                  <a:pt x="369316" y="799409"/>
                </a:lnTo>
                <a:cubicBezTo>
                  <a:pt x="369316" y="762123"/>
                  <a:pt x="353670" y="742462"/>
                  <a:pt x="323604" y="742462"/>
                </a:cubicBezTo>
                <a:cubicBezTo>
                  <a:pt x="292727" y="742462"/>
                  <a:pt x="273876" y="766515"/>
                  <a:pt x="273876" y="805818"/>
                </a:cubicBezTo>
                <a:lnTo>
                  <a:pt x="273876" y="890022"/>
                </a:lnTo>
                <a:cubicBezTo>
                  <a:pt x="273876" y="901653"/>
                  <a:pt x="267468" y="908873"/>
                  <a:pt x="256232" y="908873"/>
                </a:cubicBezTo>
                <a:cubicBezTo>
                  <a:pt x="245413" y="908873"/>
                  <a:pt x="238984" y="901653"/>
                  <a:pt x="238984" y="890022"/>
                </a:cubicBezTo>
                <a:lnTo>
                  <a:pt x="238984" y="731622"/>
                </a:lnTo>
                <a:cubicBezTo>
                  <a:pt x="238984" y="719596"/>
                  <a:pt x="245393" y="712376"/>
                  <a:pt x="256232" y="712376"/>
                </a:cubicBezTo>
                <a:cubicBezTo>
                  <a:pt x="267468" y="712376"/>
                  <a:pt x="273876" y="719596"/>
                  <a:pt x="273876" y="731622"/>
                </a:cubicBezTo>
                <a:lnTo>
                  <a:pt x="273876" y="736429"/>
                </a:lnTo>
                <a:lnTo>
                  <a:pt x="274687" y="736429"/>
                </a:lnTo>
                <a:cubicBezTo>
                  <a:pt x="287109" y="719181"/>
                  <a:pt x="307166" y="709963"/>
                  <a:pt x="331635" y="709963"/>
                </a:cubicBezTo>
                <a:close/>
                <a:moveTo>
                  <a:pt x="830887" y="638952"/>
                </a:moveTo>
                <a:cubicBezTo>
                  <a:pt x="844516" y="638952"/>
                  <a:pt x="852942" y="648170"/>
                  <a:pt x="852942" y="661007"/>
                </a:cubicBezTo>
                <a:cubicBezTo>
                  <a:pt x="852942" y="673844"/>
                  <a:pt x="844516" y="683062"/>
                  <a:pt x="830887" y="683062"/>
                </a:cubicBezTo>
                <a:cubicBezTo>
                  <a:pt x="817654" y="683062"/>
                  <a:pt x="809228" y="673844"/>
                  <a:pt x="809228" y="661007"/>
                </a:cubicBezTo>
                <a:cubicBezTo>
                  <a:pt x="809228" y="648170"/>
                  <a:pt x="817654" y="638952"/>
                  <a:pt x="830887" y="638952"/>
                </a:cubicBezTo>
                <a:close/>
                <a:moveTo>
                  <a:pt x="972435" y="620992"/>
                </a:moveTo>
                <a:cubicBezTo>
                  <a:pt x="1002520" y="620992"/>
                  <a:pt x="1025367" y="633018"/>
                  <a:pt x="1036997" y="654282"/>
                </a:cubicBezTo>
                <a:cubicBezTo>
                  <a:pt x="1038599" y="657486"/>
                  <a:pt x="1039410" y="660295"/>
                  <a:pt x="1039410" y="663915"/>
                </a:cubicBezTo>
                <a:cubicBezTo>
                  <a:pt x="1039410" y="673944"/>
                  <a:pt x="1032586" y="680352"/>
                  <a:pt x="1023369" y="680352"/>
                </a:cubicBezTo>
                <a:cubicBezTo>
                  <a:pt x="1017356" y="680352"/>
                  <a:pt x="1012134" y="677544"/>
                  <a:pt x="1009325" y="672737"/>
                </a:cubicBezTo>
                <a:cubicBezTo>
                  <a:pt x="1002501" y="661502"/>
                  <a:pt x="990870" y="653491"/>
                  <a:pt x="974432" y="653491"/>
                </a:cubicBezTo>
                <a:cubicBezTo>
                  <a:pt x="949589" y="653471"/>
                  <a:pt x="934753" y="669117"/>
                  <a:pt x="934753" y="695979"/>
                </a:cubicBezTo>
                <a:lnTo>
                  <a:pt x="934753" y="714829"/>
                </a:lnTo>
                <a:lnTo>
                  <a:pt x="965057" y="714829"/>
                </a:lnTo>
                <a:cubicBezTo>
                  <a:pt x="975876" y="714829"/>
                  <a:pt x="982701" y="721238"/>
                  <a:pt x="982701" y="731267"/>
                </a:cubicBezTo>
                <a:cubicBezTo>
                  <a:pt x="982701" y="741295"/>
                  <a:pt x="975876" y="747309"/>
                  <a:pt x="965057" y="747309"/>
                </a:cubicBezTo>
                <a:lnTo>
                  <a:pt x="934753" y="747309"/>
                </a:lnTo>
                <a:lnTo>
                  <a:pt x="934753" y="890062"/>
                </a:lnTo>
                <a:cubicBezTo>
                  <a:pt x="934753" y="901693"/>
                  <a:pt x="928345" y="908913"/>
                  <a:pt x="917109" y="908913"/>
                </a:cubicBezTo>
                <a:cubicBezTo>
                  <a:pt x="906290" y="908913"/>
                  <a:pt x="899861" y="901693"/>
                  <a:pt x="899861" y="890062"/>
                </a:cubicBezTo>
                <a:lnTo>
                  <a:pt x="899861" y="697185"/>
                </a:lnTo>
                <a:cubicBezTo>
                  <a:pt x="899861" y="649476"/>
                  <a:pt x="926723" y="620992"/>
                  <a:pt x="972435" y="620992"/>
                </a:cubicBezTo>
                <a:close/>
                <a:moveTo>
                  <a:pt x="57204" y="417374"/>
                </a:moveTo>
                <a:lnTo>
                  <a:pt x="478522" y="417374"/>
                </a:lnTo>
                <a:cubicBezTo>
                  <a:pt x="509656" y="417374"/>
                  <a:pt x="534896" y="442614"/>
                  <a:pt x="534896" y="473748"/>
                </a:cubicBezTo>
                <a:cubicBezTo>
                  <a:pt x="534896" y="504882"/>
                  <a:pt x="509656" y="530121"/>
                  <a:pt x="478522" y="530121"/>
                </a:cubicBezTo>
                <a:lnTo>
                  <a:pt x="57204" y="530121"/>
                </a:lnTo>
                <a:cubicBezTo>
                  <a:pt x="26070" y="530121"/>
                  <a:pt x="830" y="504882"/>
                  <a:pt x="830" y="473748"/>
                </a:cubicBezTo>
                <a:cubicBezTo>
                  <a:pt x="830" y="442614"/>
                  <a:pt x="26070" y="417374"/>
                  <a:pt x="57204" y="417374"/>
                </a:cubicBezTo>
                <a:close/>
                <a:moveTo>
                  <a:pt x="57204" y="210671"/>
                </a:moveTo>
                <a:lnTo>
                  <a:pt x="359841" y="210671"/>
                </a:lnTo>
                <a:cubicBezTo>
                  <a:pt x="390975" y="210671"/>
                  <a:pt x="416215" y="235911"/>
                  <a:pt x="416215" y="267045"/>
                </a:cubicBezTo>
                <a:cubicBezTo>
                  <a:pt x="416215" y="298179"/>
                  <a:pt x="390975" y="323418"/>
                  <a:pt x="359841" y="323418"/>
                </a:cubicBezTo>
                <a:lnTo>
                  <a:pt x="57204" y="323418"/>
                </a:lnTo>
                <a:cubicBezTo>
                  <a:pt x="26070" y="323418"/>
                  <a:pt x="830" y="298179"/>
                  <a:pt x="830" y="267045"/>
                </a:cubicBezTo>
                <a:cubicBezTo>
                  <a:pt x="830" y="235911"/>
                  <a:pt x="26070" y="210671"/>
                  <a:pt x="57204" y="210671"/>
                </a:cubicBezTo>
                <a:close/>
                <a:moveTo>
                  <a:pt x="934536" y="15895"/>
                </a:moveTo>
                <a:cubicBezTo>
                  <a:pt x="965670" y="15895"/>
                  <a:pt x="990909" y="41135"/>
                  <a:pt x="990909" y="72269"/>
                </a:cubicBezTo>
                <a:lnTo>
                  <a:pt x="990909" y="374906"/>
                </a:lnTo>
                <a:cubicBezTo>
                  <a:pt x="990909" y="406040"/>
                  <a:pt x="965670" y="431280"/>
                  <a:pt x="934536" y="431280"/>
                </a:cubicBezTo>
                <a:cubicBezTo>
                  <a:pt x="903402" y="431280"/>
                  <a:pt x="878162" y="406040"/>
                  <a:pt x="878162" y="374906"/>
                </a:cubicBezTo>
                <a:lnTo>
                  <a:pt x="878162" y="72269"/>
                </a:lnTo>
                <a:cubicBezTo>
                  <a:pt x="878162" y="41135"/>
                  <a:pt x="903402" y="15895"/>
                  <a:pt x="934536" y="15895"/>
                </a:cubicBezTo>
                <a:close/>
                <a:moveTo>
                  <a:pt x="88872" y="3967"/>
                </a:moveTo>
                <a:lnTo>
                  <a:pt x="475853" y="3967"/>
                </a:lnTo>
                <a:cubicBezTo>
                  <a:pt x="507382" y="3967"/>
                  <a:pt x="534006" y="28040"/>
                  <a:pt x="534877" y="58778"/>
                </a:cubicBezTo>
                <a:cubicBezTo>
                  <a:pt x="535767" y="90624"/>
                  <a:pt x="509538" y="116734"/>
                  <a:pt x="477059" y="116734"/>
                </a:cubicBezTo>
                <a:lnTo>
                  <a:pt x="44762" y="116734"/>
                </a:lnTo>
                <a:cubicBezTo>
                  <a:pt x="30323" y="116734"/>
                  <a:pt x="17130" y="111571"/>
                  <a:pt x="7002" y="103046"/>
                </a:cubicBezTo>
                <a:cubicBezTo>
                  <a:pt x="-950" y="96360"/>
                  <a:pt x="-1207" y="84393"/>
                  <a:pt x="6231" y="77154"/>
                </a:cubicBezTo>
                <a:lnTo>
                  <a:pt x="75956" y="9189"/>
                </a:lnTo>
                <a:cubicBezTo>
                  <a:pt x="79378" y="5846"/>
                  <a:pt x="84026" y="3967"/>
                  <a:pt x="88872" y="3967"/>
                </a:cubicBezTo>
                <a:close/>
                <a:moveTo>
                  <a:pt x="727754" y="11"/>
                </a:moveTo>
                <a:cubicBezTo>
                  <a:pt x="758888" y="11"/>
                  <a:pt x="784127" y="25251"/>
                  <a:pt x="784127" y="56385"/>
                </a:cubicBezTo>
                <a:lnTo>
                  <a:pt x="784127" y="477703"/>
                </a:lnTo>
                <a:cubicBezTo>
                  <a:pt x="784127" y="508837"/>
                  <a:pt x="758888" y="534077"/>
                  <a:pt x="727754" y="534077"/>
                </a:cubicBezTo>
                <a:cubicBezTo>
                  <a:pt x="696620" y="534077"/>
                  <a:pt x="671380" y="508837"/>
                  <a:pt x="671380" y="477703"/>
                </a:cubicBezTo>
                <a:lnTo>
                  <a:pt x="671380" y="56385"/>
                </a:lnTo>
                <a:cubicBezTo>
                  <a:pt x="671380" y="25251"/>
                  <a:pt x="696620" y="11"/>
                  <a:pt x="727754" y="11"/>
                </a:cubicBezTo>
                <a:close/>
                <a:moveTo>
                  <a:pt x="1111332" y="7"/>
                </a:moveTo>
                <a:cubicBezTo>
                  <a:pt x="1116064" y="-122"/>
                  <a:pt x="1120866" y="1673"/>
                  <a:pt x="1124485" y="5392"/>
                </a:cubicBezTo>
                <a:lnTo>
                  <a:pt x="1192450" y="75117"/>
                </a:lnTo>
                <a:cubicBezTo>
                  <a:pt x="1195793" y="78539"/>
                  <a:pt x="1197672" y="83187"/>
                  <a:pt x="1197672" y="88033"/>
                </a:cubicBezTo>
                <a:lnTo>
                  <a:pt x="1197672" y="475014"/>
                </a:lnTo>
                <a:cubicBezTo>
                  <a:pt x="1197672" y="506543"/>
                  <a:pt x="1173580" y="533187"/>
                  <a:pt x="1142861" y="534038"/>
                </a:cubicBezTo>
                <a:cubicBezTo>
                  <a:pt x="1111015" y="534928"/>
                  <a:pt x="1084905" y="508699"/>
                  <a:pt x="1084905" y="476220"/>
                </a:cubicBezTo>
                <a:lnTo>
                  <a:pt x="1084905" y="43923"/>
                </a:lnTo>
                <a:cubicBezTo>
                  <a:pt x="1084905" y="29484"/>
                  <a:pt x="1090068" y="16291"/>
                  <a:pt x="1098593" y="6163"/>
                </a:cubicBezTo>
                <a:cubicBezTo>
                  <a:pt x="1101936" y="2187"/>
                  <a:pt x="1106600" y="135"/>
                  <a:pt x="1111332" y="7"/>
                </a:cubicBezTo>
                <a:close/>
              </a:path>
            </a:pathLst>
          </a:custGeom>
          <a:solidFill>
            <a:schemeClr val="bg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4897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of Templa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21EA406-C9B8-8B40-B863-1394A35ECD0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10000" b="1" cap="all" spc="0">
                <a:solidFill>
                  <a:schemeClr val="bg1"/>
                </a:solidFill>
                <a:latin typeface="+mj-lt"/>
              </a:rPr>
              <a:t>DO NOT USE LAYOUTS PAST </a:t>
            </a:r>
            <a:br>
              <a:rPr lang="en-US" sz="10000" b="1" cap="all" spc="0">
                <a:solidFill>
                  <a:schemeClr val="bg1"/>
                </a:solidFill>
                <a:latin typeface="+mj-lt"/>
              </a:rPr>
            </a:br>
            <a:r>
              <a:rPr lang="en-US" sz="10000" b="1" cap="all" spc="0">
                <a:solidFill>
                  <a:schemeClr val="bg1"/>
                </a:solidFill>
                <a:latin typeface="+mj-lt"/>
              </a:rPr>
              <a:t>THIS POINT</a:t>
            </a:r>
            <a:endParaRPr lang="en-US" sz="10000" b="0" i="0" cap="all" spc="0">
              <a:solidFill>
                <a:schemeClr val="bg1"/>
              </a:solidFill>
              <a:latin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1794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>
            <a:extLst>
              <a:ext uri="{FF2B5EF4-FFF2-40B4-BE49-F238E27FC236}">
                <a16:creationId xmlns:a16="http://schemas.microsoft.com/office/drawing/2014/main" id="{98259D07-BEB5-1E9D-3121-FE7D2D7FBB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620713"/>
            <a:ext cx="10944225" cy="4985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Title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788EFA-4CD7-6AB9-D5D6-9FD98F6CC102}"/>
              </a:ext>
            </a:extLst>
          </p:cNvPr>
          <p:cNvSpPr/>
          <p:nvPr userDrawn="1"/>
        </p:nvSpPr>
        <p:spPr>
          <a:xfrm>
            <a:off x="0" y="620714"/>
            <a:ext cx="102054" cy="413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0725527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5C26738-292D-98B2-8AA7-9D7426549E39}"/>
              </a:ext>
            </a:extLst>
          </p:cNvPr>
          <p:cNvSpPr/>
          <p:nvPr userDrawn="1"/>
        </p:nvSpPr>
        <p:spPr>
          <a:xfrm>
            <a:off x="6096000" y="0"/>
            <a:ext cx="6096000" cy="6857995"/>
          </a:xfrm>
          <a:prstGeom prst="rect">
            <a:avLst/>
          </a:prstGeom>
          <a:gradFill>
            <a:gsLst>
              <a:gs pos="33000">
                <a:schemeClr val="bg2"/>
              </a:gs>
              <a:gs pos="100000">
                <a:schemeClr val="bg2">
                  <a:alpha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1D8DA9B-BC90-8647-9540-D36D334611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620713"/>
            <a:ext cx="10872786" cy="512448"/>
          </a:xfrm>
        </p:spPr>
        <p:txBody>
          <a:bodyPr/>
          <a:lstStyle/>
          <a:p>
            <a:r>
              <a:rPr lang="en-GB"/>
              <a:t>Comparison 2</a:t>
            </a:r>
            <a:endParaRPr lang="en-US"/>
          </a:p>
        </p:txBody>
      </p:sp>
      <p:sp>
        <p:nvSpPr>
          <p:cNvPr id="2" name="Espaço Reservado para Texto 2">
            <a:extLst>
              <a:ext uri="{FF2B5EF4-FFF2-40B4-BE49-F238E27FC236}">
                <a16:creationId xmlns:a16="http://schemas.microsoft.com/office/drawing/2014/main" id="{78E33D62-CD50-D4B4-9003-E5234C27D7C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4" y="1952113"/>
            <a:ext cx="4713287" cy="276999"/>
          </a:xfrm>
        </p:spPr>
        <p:txBody>
          <a:bodyPr anchor="b">
            <a:spAutoFit/>
          </a:bodyPr>
          <a:lstStyle>
            <a:lvl1pPr marL="0" indent="0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Inter SemiBold" panose="02000503000000020004" pitchFamily="2" charset="0"/>
                <a:ea typeface="Inter SemiBold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Column Header</a:t>
            </a:r>
            <a:endParaRPr lang="pt-BR"/>
          </a:p>
        </p:txBody>
      </p:sp>
      <p:sp>
        <p:nvSpPr>
          <p:cNvPr id="8" name="Espaço Reservado para Conteúdo 3">
            <a:extLst>
              <a:ext uri="{FF2B5EF4-FFF2-40B4-BE49-F238E27FC236}">
                <a16:creationId xmlns:a16="http://schemas.microsoft.com/office/drawing/2014/main" id="{B5B48419-131A-50FB-2EAB-C6F8412ABD4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5324" y="2594634"/>
            <a:ext cx="4713287" cy="32289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I’m a content placeholder, click me to insert text. Use ‘tab’ or ‘shift + tab’ to change the paragraph level. To insert other types of cool stuff such as tables, charts, pictures, video, click the appropriate icon in the </a:t>
            </a:r>
            <a:r>
              <a:rPr lang="en-GB" err="1"/>
              <a:t>center</a:t>
            </a:r>
            <a:r>
              <a:rPr lang="en-GB"/>
              <a:t> of this placeholder.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2" name="Espaço Reservado para Texto 4">
            <a:extLst>
              <a:ext uri="{FF2B5EF4-FFF2-40B4-BE49-F238E27FC236}">
                <a16:creationId xmlns:a16="http://schemas.microsoft.com/office/drawing/2014/main" id="{0201D4BC-DFD1-298E-38D7-B4BA1A57ED2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783386" y="1952113"/>
            <a:ext cx="4713289" cy="276999"/>
          </a:xfrm>
        </p:spPr>
        <p:txBody>
          <a:bodyPr anchor="b">
            <a:spAutoFit/>
          </a:bodyPr>
          <a:lstStyle>
            <a:lvl1pPr marL="0" indent="0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Inter SemiBold" panose="02000503000000020004" pitchFamily="2" charset="0"/>
                <a:ea typeface="Inter SemiBold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Column Header</a:t>
            </a:r>
            <a:endParaRPr lang="pt-BR"/>
          </a:p>
        </p:txBody>
      </p:sp>
      <p:sp>
        <p:nvSpPr>
          <p:cNvPr id="13" name="Espaço Reservado para Conteúdo 5">
            <a:extLst>
              <a:ext uri="{FF2B5EF4-FFF2-40B4-BE49-F238E27FC236}">
                <a16:creationId xmlns:a16="http://schemas.microsoft.com/office/drawing/2014/main" id="{DCF7D161-E830-01D0-FDC9-ECBB2B63CD6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83386" y="2594634"/>
            <a:ext cx="4713289" cy="32289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I’m a content placeholder, click me to insert text. Use ‘tab’ or ‘shift + tab’ to change the paragraph level. To insert other types of cool stuff such as tables, charts, pictures, video, click the appropriate icon in the </a:t>
            </a:r>
            <a:r>
              <a:rPr lang="en-GB" err="1"/>
              <a:t>center</a:t>
            </a:r>
            <a:r>
              <a:rPr lang="en-GB"/>
              <a:t> of this placeholder.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EAC4C11-C00F-8149-AA90-1B2DA1E9D499}"/>
              </a:ext>
            </a:extLst>
          </p:cNvPr>
          <p:cNvCxnSpPr>
            <a:cxnSpLocks/>
          </p:cNvCxnSpPr>
          <p:nvPr userDrawn="1"/>
        </p:nvCxnSpPr>
        <p:spPr>
          <a:xfrm flipH="1">
            <a:off x="695324" y="2406325"/>
            <a:ext cx="4713287" cy="0"/>
          </a:xfrm>
          <a:prstGeom prst="lin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46EDBE3-2E5D-2B39-49D9-D087158D44D1}"/>
              </a:ext>
            </a:extLst>
          </p:cNvPr>
          <p:cNvCxnSpPr>
            <a:cxnSpLocks/>
          </p:cNvCxnSpPr>
          <p:nvPr userDrawn="1"/>
        </p:nvCxnSpPr>
        <p:spPr>
          <a:xfrm flipH="1">
            <a:off x="6783386" y="2406325"/>
            <a:ext cx="4713287" cy="0"/>
          </a:xfrm>
          <a:prstGeom prst="lin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6A276-E663-EF29-76B1-38A9A92E0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74666-3CF5-3246-BD80-4E802D84D95E}" type="datetime3">
              <a:t>10 September 2026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ED00E-46CE-319E-195C-6FB00B8C3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FCEEE5-C779-F529-7AC6-658C153A2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4465872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 userDrawn="1">
  <p:cSld name="Title and body 1">
    <p:bg>
      <p:bgPr>
        <a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1"/>
          <p:cNvSpPr txBox="1">
            <a:spLocks noGrp="1"/>
          </p:cNvSpPr>
          <p:nvPr>
            <p:ph type="title"/>
          </p:nvPr>
        </p:nvSpPr>
        <p:spPr>
          <a:xfrm>
            <a:off x="614467" y="593367"/>
            <a:ext cx="1097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667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11"/>
          <p:cNvSpPr txBox="1">
            <a:spLocks noGrp="1"/>
          </p:cNvSpPr>
          <p:nvPr>
            <p:ph type="body" idx="1"/>
          </p:nvPr>
        </p:nvSpPr>
        <p:spPr>
          <a:xfrm>
            <a:off x="614467" y="1536633"/>
            <a:ext cx="10972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1pPr>
            <a:lvl2pPr marL="1219170" lvl="1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2pPr>
            <a:lvl3pPr marL="1828754" lvl="2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3pPr>
            <a:lvl4pPr marL="2438339" lvl="3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4pPr>
            <a:lvl5pPr marL="3047924" lvl="4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5pPr>
            <a:lvl6pPr marL="3657509" lvl="5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6pPr>
            <a:lvl7pPr marL="4267093" lvl="6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7pPr>
            <a:lvl8pPr marL="4876678" lvl="7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8pPr>
            <a:lvl9pPr marL="5486263" lvl="8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" name="Date Placeholder 5">
            <a:extLst>
              <a:ext uri="{FF2B5EF4-FFF2-40B4-BE49-F238E27FC236}">
                <a16:creationId xmlns:a16="http://schemas.microsoft.com/office/drawing/2014/main" id="{E7AA5103-4B50-83D2-4605-9BF0D669C6D7}"/>
              </a:ext>
            </a:extLst>
          </p:cNvPr>
          <p:cNvSpPr>
            <a:spLocks noGrp="1"/>
          </p:cNvSpPr>
          <p:nvPr>
            <p:ph type="dt" sz="half" idx="68"/>
          </p:nvPr>
        </p:nvSpPr>
        <p:spPr>
          <a:xfrm>
            <a:off x="1107362" y="6370184"/>
            <a:ext cx="1464486" cy="180425"/>
          </a:xfrm>
        </p:spPr>
        <p:txBody>
          <a:bodyPr/>
          <a:lstStyle/>
          <a:p>
            <a:fld id="{6E2CAB1B-E6AE-4AE7-AA1B-65D2DD094261}" type="datetime3">
              <a:rPr lang="en-GB" smtClean="0"/>
              <a:t>10 September, 2026</a:t>
            </a:fld>
            <a:endParaRPr lang="en-BR"/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505F7F65-8A02-AB6E-36FF-DA7E16ED18A4}"/>
              </a:ext>
            </a:extLst>
          </p:cNvPr>
          <p:cNvSpPr>
            <a:spLocks noGrp="1"/>
          </p:cNvSpPr>
          <p:nvPr>
            <p:ph type="ftr" sz="quarter" idx="69"/>
          </p:nvPr>
        </p:nvSpPr>
        <p:spPr>
          <a:xfrm>
            <a:off x="8172191" y="6370184"/>
            <a:ext cx="2879917" cy="180425"/>
          </a:xfrm>
        </p:spPr>
        <p:txBody>
          <a:bodyPr/>
          <a:lstStyle/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7" name="Slide Number Placeholder 9">
            <a:extLst>
              <a:ext uri="{FF2B5EF4-FFF2-40B4-BE49-F238E27FC236}">
                <a16:creationId xmlns:a16="http://schemas.microsoft.com/office/drawing/2014/main" id="{6D31FD3A-69B2-A6DE-9E8B-3EF88694639B}"/>
              </a:ext>
            </a:extLst>
          </p:cNvPr>
          <p:cNvSpPr>
            <a:spLocks noGrp="1"/>
          </p:cNvSpPr>
          <p:nvPr>
            <p:ph type="sldNum" sz="quarter" idx="70"/>
          </p:nvPr>
        </p:nvSpPr>
        <p:spPr>
          <a:xfrm>
            <a:off x="11195352" y="6370184"/>
            <a:ext cx="372760" cy="180425"/>
          </a:xfrm>
        </p:spPr>
        <p:txBody>
          <a:bodyPr/>
          <a:lstStyle/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458609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0">
          <p15:clr>
            <a:srgbClr val="E46962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 /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">
            <a:extLst>
              <a:ext uri="{FF2B5EF4-FFF2-40B4-BE49-F238E27FC236}">
                <a16:creationId xmlns:a16="http://schemas.microsoft.com/office/drawing/2014/main" id="{60B36880-D67B-2A26-6EE0-7F1728CBB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DD.MM.YYYY, Department</a:t>
            </a:r>
            <a:endParaRPr lang="en-US"/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5A857428-B7AD-6A62-5F8E-AEE9A82A9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Template</a:t>
            </a:r>
          </a:p>
        </p:txBody>
      </p:sp>
      <p:sp>
        <p:nvSpPr>
          <p:cNvPr id="3" name="Content">
            <a:extLst>
              <a:ext uri="{FF2B5EF4-FFF2-40B4-BE49-F238E27FC236}">
                <a16:creationId xmlns:a16="http://schemas.microsoft.com/office/drawing/2014/main" id="{54B1DB23-ADC0-555C-A750-A0C786D075C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800" y="1509902"/>
            <a:ext cx="8544984" cy="4462036"/>
          </a:xfrm>
        </p:spPr>
        <p:txBody>
          <a:bodyPr/>
          <a:lstStyle/>
          <a:p>
            <a:pPr lvl="0"/>
            <a:r>
              <a:rPr lang="en-US" noProof="0"/>
              <a:t>Headline for first level // for further text formats (text and bullets) &gt;&gt; Menu &gt; Home &gt; Paragraph &gt; Increase List Level 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5"/>
            <a:r>
              <a:rPr lang="en-US" noProof="0"/>
              <a:t>Sixth level</a:t>
            </a:r>
          </a:p>
          <a:p>
            <a:pPr lvl="6"/>
            <a:r>
              <a:rPr lang="en-US" noProof="0"/>
              <a:t>Seventh level</a:t>
            </a:r>
          </a:p>
        </p:txBody>
      </p:sp>
      <p:sp>
        <p:nvSpPr>
          <p:cNvPr id="2" name="Headline">
            <a:extLst>
              <a:ext uri="{FF2B5EF4-FFF2-40B4-BE49-F238E27FC236}">
                <a16:creationId xmlns:a16="http://schemas.microsoft.com/office/drawing/2014/main" id="{8090083C-7C89-E2D1-3280-125294AA81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737EDFD5-2885-0FB9-5894-FA70ECFD69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4449" y="6557229"/>
            <a:ext cx="288000" cy="1438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799" b="1">
                <a:solidFill>
                  <a:schemeClr val="bg1"/>
                </a:solidFill>
                <a:latin typeface="+mn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>
                <a:latin typeface="+mn-lt"/>
              </a:defRPr>
            </a:lvl9pPr>
          </a:lstStyle>
          <a:p>
            <a:fld id="{E65F7EA3-A09A-45FB-8284-45A14D75336D}" type="slidenum">
              <a:rPr lang="en-US" smtClean="0"/>
              <a:pPr/>
              <a:t>‹#›</a:t>
            </a:fld>
            <a:endParaRPr lang="en-US" sz="666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8E5931E9-3A3B-5D16-8F2E-17C0E31A66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801" y="6098772"/>
            <a:ext cx="882721" cy="122997"/>
          </a:xfrm>
        </p:spPr>
        <p:txBody>
          <a:bodyPr wrap="none" anchor="b">
            <a:spAutoFit/>
          </a:bodyPr>
          <a:lstStyle>
            <a:lvl1pPr marL="120539" indent="-120539">
              <a:spcBef>
                <a:spcPts val="0"/>
              </a:spcBef>
              <a:defRPr sz="799" b="0">
                <a:solidFill>
                  <a:schemeClr val="tx1"/>
                </a:solidFill>
              </a:defRPr>
            </a:lvl1pPr>
            <a:lvl2pPr>
              <a:defRPr sz="799"/>
            </a:lvl2pPr>
            <a:lvl3pPr>
              <a:defRPr sz="799"/>
            </a:lvl3pPr>
            <a:lvl4pPr>
              <a:defRPr sz="799"/>
            </a:lvl4pPr>
            <a:lvl5pPr>
              <a:defRPr sz="799"/>
            </a:lvl5pPr>
          </a:lstStyle>
          <a:p>
            <a:pPr lvl="0"/>
            <a:r>
              <a:rPr lang="de-DE"/>
              <a:t>Fußnote oder Quelle</a:t>
            </a:r>
          </a:p>
        </p:txBody>
      </p:sp>
    </p:spTree>
    <p:extLst>
      <p:ext uri="{BB962C8B-B14F-4D97-AF65-F5344CB8AC3E}">
        <p14:creationId xmlns:p14="http://schemas.microsoft.com/office/powerpoint/2010/main" val="3693464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7E6713C-D09C-4858-B869-B282E523E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20713"/>
            <a:ext cx="10944225" cy="4985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DC97BA8-4FC5-4B83-B6EC-1066518EA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2011680"/>
            <a:ext cx="9504363" cy="372237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reihandform: Form 15">
            <a:extLst>
              <a:ext uri="{FF2B5EF4-FFF2-40B4-BE49-F238E27FC236}">
                <a16:creationId xmlns:a16="http://schemas.microsoft.com/office/drawing/2014/main" id="{6C3F4F5F-B2E9-A459-C34E-552967234F05}"/>
              </a:ext>
            </a:extLst>
          </p:cNvPr>
          <p:cNvSpPr/>
          <p:nvPr userDrawn="1"/>
        </p:nvSpPr>
        <p:spPr>
          <a:xfrm>
            <a:off x="623888" y="6403436"/>
            <a:ext cx="229014" cy="102193"/>
          </a:xfrm>
          <a:custGeom>
            <a:avLst/>
            <a:gdLst>
              <a:gd name="connsiteX0" fmla="*/ 56374 w 1196842"/>
              <a:gd name="connsiteY0" fmla="*/ 417362 h 534067"/>
              <a:gd name="connsiteX1" fmla="*/ 477692 w 1196842"/>
              <a:gd name="connsiteY1" fmla="*/ 417362 h 534067"/>
              <a:gd name="connsiteX2" fmla="*/ 534066 w 1196842"/>
              <a:gd name="connsiteY2" fmla="*/ 473736 h 534067"/>
              <a:gd name="connsiteX3" fmla="*/ 477692 w 1196842"/>
              <a:gd name="connsiteY3" fmla="*/ 530109 h 534067"/>
              <a:gd name="connsiteX4" fmla="*/ 56374 w 1196842"/>
              <a:gd name="connsiteY4" fmla="*/ 530109 h 534067"/>
              <a:gd name="connsiteX5" fmla="*/ 0 w 1196842"/>
              <a:gd name="connsiteY5" fmla="*/ 473736 h 534067"/>
              <a:gd name="connsiteX6" fmla="*/ 56374 w 1196842"/>
              <a:gd name="connsiteY6" fmla="*/ 417362 h 534067"/>
              <a:gd name="connsiteX7" fmla="*/ 56374 w 1196842"/>
              <a:gd name="connsiteY7" fmla="*/ 210659 h 534067"/>
              <a:gd name="connsiteX8" fmla="*/ 359011 w 1196842"/>
              <a:gd name="connsiteY8" fmla="*/ 210659 h 534067"/>
              <a:gd name="connsiteX9" fmla="*/ 415385 w 1196842"/>
              <a:gd name="connsiteY9" fmla="*/ 267033 h 534067"/>
              <a:gd name="connsiteX10" fmla="*/ 359011 w 1196842"/>
              <a:gd name="connsiteY10" fmla="*/ 323406 h 534067"/>
              <a:gd name="connsiteX11" fmla="*/ 56374 w 1196842"/>
              <a:gd name="connsiteY11" fmla="*/ 323406 h 534067"/>
              <a:gd name="connsiteX12" fmla="*/ 0 w 1196842"/>
              <a:gd name="connsiteY12" fmla="*/ 267033 h 534067"/>
              <a:gd name="connsiteX13" fmla="*/ 56374 w 1196842"/>
              <a:gd name="connsiteY13" fmla="*/ 210659 h 534067"/>
              <a:gd name="connsiteX14" fmla="*/ 933706 w 1196842"/>
              <a:gd name="connsiteY14" fmla="*/ 15903 h 534067"/>
              <a:gd name="connsiteX15" fmla="*/ 990079 w 1196842"/>
              <a:gd name="connsiteY15" fmla="*/ 72277 h 534067"/>
              <a:gd name="connsiteX16" fmla="*/ 990079 w 1196842"/>
              <a:gd name="connsiteY16" fmla="*/ 374914 h 534067"/>
              <a:gd name="connsiteX17" fmla="*/ 933706 w 1196842"/>
              <a:gd name="connsiteY17" fmla="*/ 431288 h 534067"/>
              <a:gd name="connsiteX18" fmla="*/ 877332 w 1196842"/>
              <a:gd name="connsiteY18" fmla="*/ 374914 h 534067"/>
              <a:gd name="connsiteX19" fmla="*/ 877332 w 1196842"/>
              <a:gd name="connsiteY19" fmla="*/ 72277 h 534067"/>
              <a:gd name="connsiteX20" fmla="*/ 933706 w 1196842"/>
              <a:gd name="connsiteY20" fmla="*/ 15903 h 534067"/>
              <a:gd name="connsiteX21" fmla="*/ 88041 w 1196842"/>
              <a:gd name="connsiteY21" fmla="*/ 3956 h 534067"/>
              <a:gd name="connsiteX22" fmla="*/ 475022 w 1196842"/>
              <a:gd name="connsiteY22" fmla="*/ 3956 h 534067"/>
              <a:gd name="connsiteX23" fmla="*/ 534046 w 1196842"/>
              <a:gd name="connsiteY23" fmla="*/ 58767 h 534067"/>
              <a:gd name="connsiteX24" fmla="*/ 476228 w 1196842"/>
              <a:gd name="connsiteY24" fmla="*/ 116723 h 534067"/>
              <a:gd name="connsiteX25" fmla="*/ 43931 w 1196842"/>
              <a:gd name="connsiteY25" fmla="*/ 116723 h 534067"/>
              <a:gd name="connsiteX26" fmla="*/ 6171 w 1196842"/>
              <a:gd name="connsiteY26" fmla="*/ 103035 h 534067"/>
              <a:gd name="connsiteX27" fmla="*/ 5400 w 1196842"/>
              <a:gd name="connsiteY27" fmla="*/ 77143 h 534067"/>
              <a:gd name="connsiteX28" fmla="*/ 75125 w 1196842"/>
              <a:gd name="connsiteY28" fmla="*/ 9178 h 534067"/>
              <a:gd name="connsiteX29" fmla="*/ 88041 w 1196842"/>
              <a:gd name="connsiteY29" fmla="*/ 3956 h 534067"/>
              <a:gd name="connsiteX30" fmla="*/ 1110502 w 1196842"/>
              <a:gd name="connsiteY30" fmla="*/ 15 h 534067"/>
              <a:gd name="connsiteX31" fmla="*/ 1123655 w 1196842"/>
              <a:gd name="connsiteY31" fmla="*/ 5400 h 534067"/>
              <a:gd name="connsiteX32" fmla="*/ 1191620 w 1196842"/>
              <a:gd name="connsiteY32" fmla="*/ 75125 h 534067"/>
              <a:gd name="connsiteX33" fmla="*/ 1196842 w 1196842"/>
              <a:gd name="connsiteY33" fmla="*/ 88041 h 534067"/>
              <a:gd name="connsiteX34" fmla="*/ 1196842 w 1196842"/>
              <a:gd name="connsiteY34" fmla="*/ 475021 h 534067"/>
              <a:gd name="connsiteX35" fmla="*/ 1142031 w 1196842"/>
              <a:gd name="connsiteY35" fmla="*/ 534046 h 534067"/>
              <a:gd name="connsiteX36" fmla="*/ 1084075 w 1196842"/>
              <a:gd name="connsiteY36" fmla="*/ 476228 h 534067"/>
              <a:gd name="connsiteX37" fmla="*/ 1084075 w 1196842"/>
              <a:gd name="connsiteY37" fmla="*/ 43931 h 534067"/>
              <a:gd name="connsiteX38" fmla="*/ 1097763 w 1196842"/>
              <a:gd name="connsiteY38" fmla="*/ 6171 h 534067"/>
              <a:gd name="connsiteX39" fmla="*/ 1110502 w 1196842"/>
              <a:gd name="connsiteY39" fmla="*/ 15 h 534067"/>
              <a:gd name="connsiteX40" fmla="*/ 726924 w 1196842"/>
              <a:gd name="connsiteY40" fmla="*/ 0 h 534067"/>
              <a:gd name="connsiteX41" fmla="*/ 783297 w 1196842"/>
              <a:gd name="connsiteY41" fmla="*/ 56374 h 534067"/>
              <a:gd name="connsiteX42" fmla="*/ 783297 w 1196842"/>
              <a:gd name="connsiteY42" fmla="*/ 477692 h 534067"/>
              <a:gd name="connsiteX43" fmla="*/ 726924 w 1196842"/>
              <a:gd name="connsiteY43" fmla="*/ 534066 h 534067"/>
              <a:gd name="connsiteX44" fmla="*/ 670550 w 1196842"/>
              <a:gd name="connsiteY44" fmla="*/ 477692 h 534067"/>
              <a:gd name="connsiteX45" fmla="*/ 670550 w 1196842"/>
              <a:gd name="connsiteY45" fmla="*/ 56374 h 534067"/>
              <a:gd name="connsiteX46" fmla="*/ 726924 w 1196842"/>
              <a:gd name="connsiteY46" fmla="*/ 0 h 534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196842" h="534067">
                <a:moveTo>
                  <a:pt x="56374" y="417362"/>
                </a:moveTo>
                <a:lnTo>
                  <a:pt x="477692" y="417362"/>
                </a:lnTo>
                <a:cubicBezTo>
                  <a:pt x="508826" y="417362"/>
                  <a:pt x="534066" y="442602"/>
                  <a:pt x="534066" y="473736"/>
                </a:cubicBezTo>
                <a:cubicBezTo>
                  <a:pt x="534066" y="504870"/>
                  <a:pt x="508826" y="530109"/>
                  <a:pt x="477692" y="530109"/>
                </a:cubicBezTo>
                <a:lnTo>
                  <a:pt x="56374" y="530109"/>
                </a:lnTo>
                <a:cubicBezTo>
                  <a:pt x="25240" y="530109"/>
                  <a:pt x="0" y="504870"/>
                  <a:pt x="0" y="473736"/>
                </a:cubicBezTo>
                <a:cubicBezTo>
                  <a:pt x="0" y="442602"/>
                  <a:pt x="25240" y="417362"/>
                  <a:pt x="56374" y="417362"/>
                </a:cubicBezTo>
                <a:close/>
                <a:moveTo>
                  <a:pt x="56374" y="210659"/>
                </a:moveTo>
                <a:lnTo>
                  <a:pt x="359011" y="210659"/>
                </a:lnTo>
                <a:cubicBezTo>
                  <a:pt x="390145" y="210659"/>
                  <a:pt x="415385" y="235899"/>
                  <a:pt x="415385" y="267033"/>
                </a:cubicBezTo>
                <a:cubicBezTo>
                  <a:pt x="415385" y="298167"/>
                  <a:pt x="390145" y="323406"/>
                  <a:pt x="359011" y="323406"/>
                </a:cubicBezTo>
                <a:lnTo>
                  <a:pt x="56374" y="323406"/>
                </a:lnTo>
                <a:cubicBezTo>
                  <a:pt x="25240" y="323406"/>
                  <a:pt x="0" y="298167"/>
                  <a:pt x="0" y="267033"/>
                </a:cubicBezTo>
                <a:cubicBezTo>
                  <a:pt x="0" y="235899"/>
                  <a:pt x="25240" y="210659"/>
                  <a:pt x="56374" y="210659"/>
                </a:cubicBezTo>
                <a:close/>
                <a:moveTo>
                  <a:pt x="933706" y="15903"/>
                </a:moveTo>
                <a:cubicBezTo>
                  <a:pt x="964840" y="15903"/>
                  <a:pt x="990079" y="41143"/>
                  <a:pt x="990079" y="72277"/>
                </a:cubicBezTo>
                <a:lnTo>
                  <a:pt x="990079" y="374914"/>
                </a:lnTo>
                <a:cubicBezTo>
                  <a:pt x="990079" y="406048"/>
                  <a:pt x="964840" y="431288"/>
                  <a:pt x="933706" y="431288"/>
                </a:cubicBezTo>
                <a:cubicBezTo>
                  <a:pt x="902572" y="431288"/>
                  <a:pt x="877332" y="406048"/>
                  <a:pt x="877332" y="374914"/>
                </a:cubicBezTo>
                <a:lnTo>
                  <a:pt x="877332" y="72277"/>
                </a:lnTo>
                <a:cubicBezTo>
                  <a:pt x="877332" y="41143"/>
                  <a:pt x="902572" y="15903"/>
                  <a:pt x="933706" y="15903"/>
                </a:cubicBezTo>
                <a:close/>
                <a:moveTo>
                  <a:pt x="88041" y="3956"/>
                </a:moveTo>
                <a:lnTo>
                  <a:pt x="475022" y="3956"/>
                </a:lnTo>
                <a:cubicBezTo>
                  <a:pt x="506551" y="3956"/>
                  <a:pt x="533195" y="28048"/>
                  <a:pt x="534046" y="58767"/>
                </a:cubicBezTo>
                <a:cubicBezTo>
                  <a:pt x="534956" y="90613"/>
                  <a:pt x="508707" y="116723"/>
                  <a:pt x="476228" y="116723"/>
                </a:cubicBezTo>
                <a:lnTo>
                  <a:pt x="43931" y="116723"/>
                </a:lnTo>
                <a:cubicBezTo>
                  <a:pt x="29492" y="116723"/>
                  <a:pt x="16299" y="111560"/>
                  <a:pt x="6171" y="103035"/>
                </a:cubicBezTo>
                <a:cubicBezTo>
                  <a:pt x="-1781" y="96349"/>
                  <a:pt x="-2038" y="84382"/>
                  <a:pt x="5400" y="77143"/>
                </a:cubicBezTo>
                <a:lnTo>
                  <a:pt x="75125" y="9178"/>
                </a:lnTo>
                <a:cubicBezTo>
                  <a:pt x="78547" y="5835"/>
                  <a:pt x="83195" y="3956"/>
                  <a:pt x="88041" y="3956"/>
                </a:cubicBezTo>
                <a:close/>
                <a:moveTo>
                  <a:pt x="1110502" y="15"/>
                </a:moveTo>
                <a:cubicBezTo>
                  <a:pt x="1115234" y="-114"/>
                  <a:pt x="1120036" y="1681"/>
                  <a:pt x="1123655" y="5400"/>
                </a:cubicBezTo>
                <a:lnTo>
                  <a:pt x="1191620" y="75125"/>
                </a:lnTo>
                <a:cubicBezTo>
                  <a:pt x="1194963" y="78547"/>
                  <a:pt x="1196842" y="83195"/>
                  <a:pt x="1196842" y="88041"/>
                </a:cubicBezTo>
                <a:lnTo>
                  <a:pt x="1196842" y="475021"/>
                </a:lnTo>
                <a:cubicBezTo>
                  <a:pt x="1196842" y="506531"/>
                  <a:pt x="1172769" y="533175"/>
                  <a:pt x="1142031" y="534046"/>
                </a:cubicBezTo>
                <a:cubicBezTo>
                  <a:pt x="1110185" y="534936"/>
                  <a:pt x="1084075" y="508707"/>
                  <a:pt x="1084075" y="476228"/>
                </a:cubicBezTo>
                <a:lnTo>
                  <a:pt x="1084075" y="43931"/>
                </a:lnTo>
                <a:cubicBezTo>
                  <a:pt x="1084075" y="29492"/>
                  <a:pt x="1089238" y="16299"/>
                  <a:pt x="1097763" y="6171"/>
                </a:cubicBezTo>
                <a:cubicBezTo>
                  <a:pt x="1101106" y="2195"/>
                  <a:pt x="1105769" y="143"/>
                  <a:pt x="1110502" y="15"/>
                </a:cubicBezTo>
                <a:close/>
                <a:moveTo>
                  <a:pt x="726924" y="0"/>
                </a:moveTo>
                <a:cubicBezTo>
                  <a:pt x="758058" y="0"/>
                  <a:pt x="783297" y="25240"/>
                  <a:pt x="783297" y="56374"/>
                </a:cubicBezTo>
                <a:lnTo>
                  <a:pt x="783297" y="477692"/>
                </a:lnTo>
                <a:cubicBezTo>
                  <a:pt x="783297" y="508826"/>
                  <a:pt x="758058" y="534066"/>
                  <a:pt x="726924" y="534066"/>
                </a:cubicBezTo>
                <a:cubicBezTo>
                  <a:pt x="695790" y="534066"/>
                  <a:pt x="670550" y="508826"/>
                  <a:pt x="670550" y="477692"/>
                </a:cubicBezTo>
                <a:lnTo>
                  <a:pt x="670550" y="56374"/>
                </a:lnTo>
                <a:cubicBezTo>
                  <a:pt x="670550" y="25240"/>
                  <a:pt x="695790" y="0"/>
                  <a:pt x="726924" y="0"/>
                </a:cubicBezTo>
                <a:close/>
              </a:path>
            </a:pathLst>
          </a:custGeom>
          <a:solidFill>
            <a:schemeClr val="tx1"/>
          </a:solidFill>
          <a:ln w="19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Inter" panose="02000503000000020004" pitchFamily="2" charset="0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0418C7-7159-C97E-C5D2-F14258E8D454}"/>
              </a:ext>
            </a:extLst>
          </p:cNvPr>
          <p:cNvSpPr/>
          <p:nvPr userDrawn="1"/>
        </p:nvSpPr>
        <p:spPr>
          <a:xfrm>
            <a:off x="0" y="620714"/>
            <a:ext cx="102054" cy="413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0000C84-5974-B51D-B173-BB989ED36B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7362" y="6370184"/>
            <a:ext cx="1464486" cy="180425"/>
          </a:xfrm>
          <a:prstGeom prst="rect">
            <a:avLst/>
          </a:prstGeom>
        </p:spPr>
        <p:txBody>
          <a:bodyPr vert="horz" wrap="square" lIns="0" tIns="36000" rIns="0" bIns="36000" rtlCol="0" anchor="ctr">
            <a:spAutoFit/>
          </a:bodyPr>
          <a:lstStyle>
            <a:lvl1pPr algn="l">
              <a:defRPr sz="700" cap="all" spc="1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969431A9-D90C-184C-955A-A31E2C45D204}" type="datetime3">
              <a:t>10 September 2026</a:t>
            </a:fld>
            <a:endParaRPr lang="en-BR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5E09F84-FC2C-0C9F-1E2D-D40BB5CEF6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72191" y="6370184"/>
            <a:ext cx="2879917" cy="180425"/>
          </a:xfrm>
          <a:prstGeom prst="rect">
            <a:avLst/>
          </a:prstGeom>
        </p:spPr>
        <p:txBody>
          <a:bodyPr vert="horz" wrap="square" lIns="0" tIns="36000" rIns="0" bIns="36000" rtlCol="0" anchor="ctr">
            <a:spAutoFit/>
          </a:bodyPr>
          <a:lstStyle>
            <a:lvl1pPr algn="r">
              <a:defRPr sz="700" cap="all" spc="1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Strictly confidential</a:t>
            </a:r>
            <a:endParaRPr lang="en-BR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8DE7039-7D48-69D2-A0C0-B851DD79DA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5352" y="6370184"/>
            <a:ext cx="372760" cy="180425"/>
          </a:xfrm>
          <a:prstGeom prst="rect">
            <a:avLst/>
          </a:prstGeom>
        </p:spPr>
        <p:txBody>
          <a:bodyPr vert="horz" wrap="square" lIns="0" tIns="36000" rIns="0" bIns="36000" rtlCol="0" anchor="ctr">
            <a:spAutoFit/>
          </a:bodyPr>
          <a:lstStyle>
            <a:lvl1pPr algn="r">
              <a:defRPr sz="700" cap="all" spc="1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6BB8B36-D67E-0649-84D5-FE685C51AD58}" type="slidenum">
              <a:rPr lang="en-BR"/>
              <a:pPr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802263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49" r:id="rId2"/>
    <p:sldLayoutId id="2147483677" r:id="rId3"/>
    <p:sldLayoutId id="2147483705" r:id="rId4"/>
    <p:sldLayoutId id="2147483679" r:id="rId5"/>
    <p:sldLayoutId id="2147483678" r:id="rId6"/>
    <p:sldLayoutId id="2147483680" r:id="rId7"/>
    <p:sldLayoutId id="2147483703" r:id="rId8"/>
    <p:sldLayoutId id="2147483651" r:id="rId9"/>
    <p:sldLayoutId id="2147483710" r:id="rId10"/>
    <p:sldLayoutId id="2147483706" r:id="rId11"/>
    <p:sldLayoutId id="2147483711" r:id="rId12"/>
    <p:sldLayoutId id="2147483654" r:id="rId13"/>
    <p:sldLayoutId id="2147483650" r:id="rId14"/>
    <p:sldLayoutId id="2147483655" r:id="rId15"/>
    <p:sldLayoutId id="2147483689" r:id="rId16"/>
    <p:sldLayoutId id="2147483652" r:id="rId17"/>
    <p:sldLayoutId id="2147483707" r:id="rId18"/>
    <p:sldLayoutId id="2147483653" r:id="rId19"/>
    <p:sldLayoutId id="2147483709" r:id="rId20"/>
    <p:sldLayoutId id="2147483681" r:id="rId21"/>
    <p:sldLayoutId id="2147483660" r:id="rId22"/>
    <p:sldLayoutId id="2147483663" r:id="rId23"/>
    <p:sldLayoutId id="2147483661" r:id="rId24"/>
    <p:sldLayoutId id="2147483665" r:id="rId25"/>
    <p:sldLayoutId id="2147483656" r:id="rId26"/>
    <p:sldLayoutId id="2147483693" r:id="rId27"/>
    <p:sldLayoutId id="2147483718" r:id="rId28"/>
    <p:sldLayoutId id="2147483716" r:id="rId29"/>
    <p:sldLayoutId id="2147483698" r:id="rId30"/>
    <p:sldLayoutId id="2147483719" r:id="rId31"/>
    <p:sldLayoutId id="2147483717" r:id="rId32"/>
    <p:sldLayoutId id="2147483657" r:id="rId33"/>
    <p:sldLayoutId id="2147483682" r:id="rId34"/>
    <p:sldLayoutId id="2147483690" r:id="rId35"/>
    <p:sldLayoutId id="2147483691" r:id="rId36"/>
    <p:sldLayoutId id="2147483692" r:id="rId37"/>
    <p:sldLayoutId id="2147483685" r:id="rId38"/>
    <p:sldLayoutId id="2147483700" r:id="rId39"/>
    <p:sldLayoutId id="2147483714" r:id="rId40"/>
    <p:sldLayoutId id="2147483687" r:id="rId41"/>
    <p:sldLayoutId id="2147483701" r:id="rId42"/>
    <p:sldLayoutId id="2147483712" r:id="rId43"/>
    <p:sldLayoutId id="2147483688" r:id="rId44"/>
    <p:sldLayoutId id="2147483702" r:id="rId45"/>
    <p:sldLayoutId id="2147483713" r:id="rId46"/>
    <p:sldLayoutId id="2147483684" r:id="rId47"/>
    <p:sldLayoutId id="2147483668" r:id="rId48"/>
    <p:sldLayoutId id="2147483683" r:id="rId49"/>
    <p:sldLayoutId id="2147483670" r:id="rId50"/>
    <p:sldLayoutId id="2147483695" r:id="rId51"/>
    <p:sldLayoutId id="2147483658" r:id="rId52"/>
    <p:sldLayoutId id="2147483672" r:id="rId53"/>
    <p:sldLayoutId id="2147483659" r:id="rId54"/>
    <p:sldLayoutId id="2147483720" r:id="rId55"/>
    <p:sldLayoutId id="2147483721" r:id="rId56"/>
    <p:sldLayoutId id="2147483722" r:id="rId57"/>
    <p:sldLayoutId id="2147483723" r:id="rId5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 baseline="0">
          <a:solidFill>
            <a:schemeClr val="tx1"/>
          </a:solidFill>
          <a:latin typeface="Inter" panose="02000503000000020004" pitchFamily="2" charset="0"/>
          <a:ea typeface="+mj-ea"/>
          <a:cs typeface="+mj-cs"/>
        </a:defRPr>
      </a:lvl1pPr>
    </p:titleStyle>
    <p:bodyStyle>
      <a:lvl1pPr marL="231775" indent="-179388" algn="l" defTabSz="914400" rtl="0" eaLnBrk="1" latinLnBrk="0" hangingPunct="1">
        <a:lnSpc>
          <a:spcPct val="120000"/>
        </a:lnSpc>
        <a:spcBef>
          <a:spcPts val="800"/>
        </a:spcBef>
        <a:buClr>
          <a:schemeClr val="accent1"/>
        </a:buClr>
        <a:buSzPct val="120000"/>
        <a:buFont typeface="Wingdings" pitchFamily="2" charset="2"/>
        <a:buChar char="§"/>
        <a:tabLst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4025" indent="-179388" algn="l" defTabSz="914400" rtl="0" eaLnBrk="1" latinLnBrk="0" hangingPunct="1">
        <a:lnSpc>
          <a:spcPct val="120000"/>
        </a:lnSpc>
        <a:spcBef>
          <a:spcPts val="400"/>
        </a:spcBef>
        <a:buClrTx/>
        <a:buSzPct val="120000"/>
        <a:buFont typeface="Arial" panose="020B0604020202020204" pitchFamily="34" charset="0"/>
        <a:buChar char="•"/>
        <a:tabLst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623888" indent="-169863" algn="l" defTabSz="914400" rtl="0" eaLnBrk="1" latinLnBrk="0" hangingPunct="1">
        <a:lnSpc>
          <a:spcPct val="120000"/>
        </a:lnSpc>
        <a:spcBef>
          <a:spcPts val="400"/>
        </a:spcBef>
        <a:buFont typeface="Calibri"/>
        <a:buChar char="−"/>
        <a:tabLst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846138" indent="-169863" algn="l" defTabSz="914400" rtl="0" eaLnBrk="1" latinLnBrk="0" hangingPunct="1">
        <a:lnSpc>
          <a:spcPct val="120000"/>
        </a:lnSpc>
        <a:spcBef>
          <a:spcPts val="400"/>
        </a:spcBef>
        <a:buFont typeface="Calibri"/>
        <a:buChar char="−"/>
        <a:tabLst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984250" indent="-138113" algn="l" defTabSz="914400" rtl="0" eaLnBrk="1" latinLnBrk="0" hangingPunct="1">
        <a:lnSpc>
          <a:spcPct val="120000"/>
        </a:lnSpc>
        <a:spcBef>
          <a:spcPts val="400"/>
        </a:spcBef>
        <a:buFont typeface="Calibri"/>
        <a:buChar char="−"/>
        <a:tabLst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93" userDrawn="1">
          <p15:clr>
            <a:srgbClr val="A5B3C0"/>
          </p15:clr>
        </p15:guide>
        <p15:guide id="2" pos="2570" userDrawn="1">
          <p15:clr>
            <a:srgbClr val="A5B3C0"/>
          </p15:clr>
        </p15:guide>
        <p15:guide id="3" pos="5110" userDrawn="1">
          <p15:clr>
            <a:srgbClr val="A5B3C0"/>
          </p15:clr>
        </p15:guide>
        <p15:guide id="4" pos="7287" userDrawn="1">
          <p15:clr>
            <a:srgbClr val="A5B3C0"/>
          </p15:clr>
        </p15:guide>
        <p15:guide id="6" orient="horz" pos="391" userDrawn="1">
          <p15:clr>
            <a:srgbClr val="A5B3C0"/>
          </p15:clr>
        </p15:guide>
        <p15:guide id="7" orient="horz" pos="1560" userDrawn="1">
          <p15:clr>
            <a:srgbClr val="A5B3C0"/>
          </p15:clr>
        </p15:guide>
        <p15:guide id="8" orient="horz" pos="2760" userDrawn="1">
          <p15:clr>
            <a:srgbClr val="A5B3C0"/>
          </p15:clr>
        </p15:guide>
        <p15:guide id="9" orient="horz" pos="3929" userDrawn="1">
          <p15:clr>
            <a:srgbClr val="A5B3C0"/>
          </p15:clr>
        </p15:guide>
        <p15:guide id="10" pos="3840" userDrawn="1">
          <p15:clr>
            <a:srgbClr val="FBAE40"/>
          </p15:clr>
        </p15:guide>
        <p15:guide id="11" orient="horz" pos="2160" userDrawn="1">
          <p15:clr>
            <a:srgbClr val="FBAE4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3.sv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5.xml"/><Relationship Id="rId4" Type="http://schemas.openxmlformats.org/officeDocument/2006/relationships/hyperlink" Target="https://docs.emnify.com/developers/api/euicc-operation/list-operation-action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emnify.com/developers/api/euicc-operation/list-operation-action" TargetMode="External"/><Relationship Id="rId2" Type="http://schemas.openxmlformats.org/officeDocument/2006/relationships/hyperlink" Target="https://www.emnify.com/bootstrap" TargetMode="Externa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7.svg"/><Relationship Id="rId5" Type="http://schemas.openxmlformats.org/officeDocument/2006/relationships/image" Target="../media/image36.svg"/><Relationship Id="rId4" Type="http://schemas.openxmlformats.org/officeDocument/2006/relationships/image" Target="../media/image35.sv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B1C6F-8516-714B-9F62-3B7F89A4ED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2489" y="2514543"/>
            <a:ext cx="10596358" cy="1828193"/>
          </a:xfrm>
        </p:spPr>
        <p:txBody>
          <a:bodyPr/>
          <a:lstStyle/>
          <a:p>
            <a:r>
              <a:rPr lang="en-US" sz="4400" dirty="0">
                <a:solidFill>
                  <a:srgbClr val="FFFFFF"/>
                </a:solidFill>
                <a:latin typeface="Inter"/>
                <a:ea typeface="Inter"/>
                <a:cs typeface="Segoe UI"/>
              </a:rPr>
              <a:t>From Physical to Digital SIM Logistics with SGP.</a:t>
            </a:r>
            <a:r>
              <a:rPr lang="en-US" sz="4400" dirty="0">
                <a:latin typeface="Inter"/>
                <a:ea typeface="Inter"/>
              </a:rPr>
              <a:t>32: The New OEM Operating Model for IoT Connectivity</a:t>
            </a:r>
            <a:endParaRPr lang="en-US" sz="4400">
              <a:ea typeface="Inter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D383B3-C5BB-2898-FD08-0FFBB99DBF3E}"/>
              </a:ext>
            </a:extLst>
          </p:cNvPr>
          <p:cNvSpPr txBox="1"/>
          <p:nvPr/>
        </p:nvSpPr>
        <p:spPr>
          <a:xfrm>
            <a:off x="850604" y="5015023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Inter"/>
              </a:rPr>
              <a:t>September 22</a:t>
            </a:r>
            <a:r>
              <a:rPr lang="en-US" noProof="0" dirty="0">
                <a:solidFill>
                  <a:schemeClr val="bg1"/>
                </a:solidFill>
                <a:ea typeface="Inter"/>
              </a:rPr>
              <a:t>, 2026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BF4729-F434-F28F-0D6E-F32C814DC8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358" t="19486" r="6750" b="23555"/>
          <a:stretch>
            <a:fillRect/>
          </a:stretch>
        </p:blipFill>
        <p:spPr>
          <a:xfrm>
            <a:off x="1933689" y="622280"/>
            <a:ext cx="2228073" cy="75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482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46D6F7A-A710-CF82-49DE-CF4820E36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20713"/>
            <a:ext cx="3344608" cy="498598"/>
          </a:xfrm>
        </p:spPr>
        <p:txBody>
          <a:bodyPr/>
          <a:lstStyle/>
          <a:p>
            <a:r>
              <a:rPr lang="en-US" noProof="0" dirty="0"/>
              <a:t>Speaker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B19B72-DBD1-2C1E-6D4F-30C70EB3726E}"/>
              </a:ext>
            </a:extLst>
          </p:cNvPr>
          <p:cNvSpPr txBox="1"/>
          <p:nvPr/>
        </p:nvSpPr>
        <p:spPr>
          <a:xfrm>
            <a:off x="548693" y="4224219"/>
            <a:ext cx="3132567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noProof="0" dirty="0">
                <a:solidFill>
                  <a:schemeClr val="bg1"/>
                </a:solidFill>
                <a:ea typeface="Inter"/>
              </a:rPr>
              <a:t>Joseph Johnson</a:t>
            </a:r>
            <a:endParaRPr lang="en-US" b="1" noProof="0" dirty="0">
              <a:solidFill>
                <a:schemeClr val="bg1"/>
              </a:solidFill>
            </a:endParaRPr>
          </a:p>
          <a:p>
            <a:endParaRPr lang="en-US" b="1" noProof="0" dirty="0">
              <a:solidFill>
                <a:schemeClr val="bg1"/>
              </a:solidFill>
            </a:endParaRPr>
          </a:p>
          <a:p>
            <a:r>
              <a:rPr lang="en-US" sz="1800" b="1" noProof="0" dirty="0">
                <a:solidFill>
                  <a:schemeClr val="bg1"/>
                </a:solidFill>
                <a:latin typeface="+mn-lt"/>
              </a:rPr>
              <a:t>Senior Solutions Engineer</a:t>
            </a:r>
            <a:endParaRPr lang="en-US" noProof="0" dirty="0">
              <a:solidFill>
                <a:schemeClr val="bg1"/>
              </a:solidFill>
              <a:ea typeface="Inter"/>
            </a:endParaRPr>
          </a:p>
        </p:txBody>
      </p:sp>
      <p:pic>
        <p:nvPicPr>
          <p:cNvPr id="14" name="Picture 10" descr="Fraunhofer Fokus - SMILE">
            <a:extLst>
              <a:ext uri="{FF2B5EF4-FFF2-40B4-BE49-F238E27FC236}">
                <a16:creationId xmlns:a16="http://schemas.microsoft.com/office/drawing/2014/main" id="{EE337261-C07F-07A4-4A10-1A2EEB8EC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4307" y="2194412"/>
            <a:ext cx="1503385" cy="60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black and white logo&#10;&#10;AI-generated content may be incorrect.">
            <a:extLst>
              <a:ext uri="{FF2B5EF4-FFF2-40B4-BE49-F238E27FC236}">
                <a16:creationId xmlns:a16="http://schemas.microsoft.com/office/drawing/2014/main" id="{75210121-788F-8B43-4118-BD4DC4BF1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4734" y="4681478"/>
            <a:ext cx="889668" cy="721980"/>
          </a:xfrm>
          <a:prstGeom prst="rect">
            <a:avLst/>
          </a:prstGeom>
        </p:spPr>
      </p:pic>
      <p:pic>
        <p:nvPicPr>
          <p:cNvPr id="1026" name="Picture 2" descr="A person smiling for a picture&#10;&#10;AI-generated content may be incorrect.">
            <a:extLst>
              <a:ext uri="{FF2B5EF4-FFF2-40B4-BE49-F238E27FC236}">
                <a16:creationId xmlns:a16="http://schemas.microsoft.com/office/drawing/2014/main" id="{421108FF-AFA2-C90B-F3BF-55F3B8640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38" y="1717177"/>
            <a:ext cx="2453394" cy="242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16D6396A-0F63-DA56-129E-9138FD932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5930" y="1413228"/>
            <a:ext cx="1233622" cy="108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CF82D74-DBA3-2373-5E3B-44AE91E1E1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152" y="1454542"/>
            <a:ext cx="1768832" cy="281908"/>
          </a:xfrm>
          <a:prstGeom prst="rect">
            <a:avLst/>
          </a:prstGeom>
        </p:spPr>
      </p:pic>
      <p:pic>
        <p:nvPicPr>
          <p:cNvPr id="1047" name="Picture 23" descr="A white letter m on a black background&#10;&#10;AI-generated content may be incorrect.">
            <a:extLst>
              <a:ext uri="{FF2B5EF4-FFF2-40B4-BE49-F238E27FC236}">
                <a16:creationId xmlns:a16="http://schemas.microsoft.com/office/drawing/2014/main" id="{605DB617-C654-BD69-F7F9-6E34D8F393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490" y="1400257"/>
            <a:ext cx="1233622" cy="105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0C7077B-8396-17D7-66B1-50D67694EDF9}"/>
              </a:ext>
            </a:extLst>
          </p:cNvPr>
          <p:cNvSpPr txBox="1"/>
          <p:nvPr/>
        </p:nvSpPr>
        <p:spPr>
          <a:xfrm>
            <a:off x="8585930" y="6320726"/>
            <a:ext cx="328856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noProof="0" dirty="0" err="1"/>
              <a:t>Ballybunion</a:t>
            </a:r>
            <a:r>
              <a:rPr lang="en-US" sz="1050" noProof="0" dirty="0"/>
              <a:t> Castle</a:t>
            </a:r>
            <a:br>
              <a:rPr lang="en-US" sz="1050" noProof="0" dirty="0"/>
            </a:br>
            <a:r>
              <a:rPr lang="en-US" sz="1050" noProof="0" dirty="0"/>
              <a:t>Paulw62 / Wikimedia Commons / CC BY-SA 4.0</a:t>
            </a:r>
          </a:p>
        </p:txBody>
      </p:sp>
      <p:pic>
        <p:nvPicPr>
          <p:cNvPr id="1050" name="Picture 26">
            <a:extLst>
              <a:ext uri="{FF2B5EF4-FFF2-40B4-BE49-F238E27FC236}">
                <a16:creationId xmlns:a16="http://schemas.microsoft.com/office/drawing/2014/main" id="{58C0E825-4C30-DC10-4EBD-C348BC14F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108" y="3715339"/>
            <a:ext cx="3746675" cy="249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5747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BD652-2141-AA42-A3EF-D80762258D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0" y="1615811"/>
            <a:ext cx="4743450" cy="3626378"/>
          </a:xfrm>
        </p:spPr>
        <p:txBody>
          <a:bodyPr/>
          <a:lstStyle/>
          <a:p>
            <a:pPr marL="287655" indent="-287655"/>
            <a:r>
              <a:rPr lang="en-US" noProof="0" dirty="0">
                <a:latin typeface="Inter"/>
                <a:ea typeface="Inter"/>
              </a:rPr>
              <a:t>Introduction</a:t>
            </a:r>
          </a:p>
          <a:p>
            <a:pPr marL="287655" indent="-287655"/>
            <a:r>
              <a:rPr lang="en-US" noProof="0" dirty="0">
                <a:latin typeface="Inter"/>
                <a:ea typeface="Inter"/>
              </a:rPr>
              <a:t>From a Linear Process to a Managed System</a:t>
            </a:r>
          </a:p>
          <a:p>
            <a:pPr marL="287655" indent="-287655"/>
            <a:r>
              <a:rPr lang="en-US" noProof="0" dirty="0"/>
              <a:t>The Last SIM You’ll Ever Need</a:t>
            </a:r>
            <a:endParaRPr lang="en-US" noProof="0" dirty="0">
              <a:ea typeface="Inter" panose="02000503000000020004" pitchFamily="2" charset="0"/>
            </a:endParaRPr>
          </a:p>
          <a:p>
            <a:pPr marL="287655" indent="-287655"/>
            <a:r>
              <a:rPr lang="en-US" noProof="0" dirty="0"/>
              <a:t>Getting Started</a:t>
            </a:r>
            <a:endParaRPr lang="en-US" noProof="0" dirty="0">
              <a:ea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929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94864-FCF8-4936-529F-9D3CF8708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E13156B-8A48-530C-64BE-DCFA1D16C733}"/>
              </a:ext>
            </a:extLst>
          </p:cNvPr>
          <p:cNvGrpSpPr/>
          <p:nvPr/>
        </p:nvGrpSpPr>
        <p:grpSpPr>
          <a:xfrm>
            <a:off x="2130590" y="1539584"/>
            <a:ext cx="8120555" cy="4010308"/>
            <a:chOff x="3503738" y="1500382"/>
            <a:chExt cx="9591856" cy="473690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28B0718-535C-51ED-EFA4-4BBFBC54B75E}"/>
                </a:ext>
              </a:extLst>
            </p:cNvPr>
            <p:cNvGrpSpPr/>
            <p:nvPr/>
          </p:nvGrpSpPr>
          <p:grpSpPr>
            <a:xfrm>
              <a:off x="3503738" y="1500382"/>
              <a:ext cx="9591856" cy="4736905"/>
              <a:chOff x="1236963" y="423921"/>
              <a:chExt cx="12403804" cy="6125576"/>
            </a:xfrm>
            <a:solidFill>
              <a:schemeClr val="tx2">
                <a:lumMod val="25000"/>
                <a:lumOff val="75000"/>
              </a:schemeClr>
            </a:solidFill>
          </p:grpSpPr>
          <p:sp>
            <p:nvSpPr>
              <p:cNvPr id="137" name="Freeform 4">
                <a:extLst>
                  <a:ext uri="{FF2B5EF4-FFF2-40B4-BE49-F238E27FC236}">
                    <a16:creationId xmlns:a16="http://schemas.microsoft.com/office/drawing/2014/main" id="{266296B5-2C25-1832-578D-B7E4B5C6E7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64314" y="4973565"/>
                <a:ext cx="436561" cy="440478"/>
              </a:xfrm>
              <a:custGeom>
                <a:avLst/>
                <a:gdLst>
                  <a:gd name="T0" fmla="*/ 38 w 102"/>
                  <a:gd name="T1" fmla="*/ 98 h 103"/>
                  <a:gd name="T2" fmla="*/ 42 w 102"/>
                  <a:gd name="T3" fmla="*/ 96 h 103"/>
                  <a:gd name="T4" fmla="*/ 47 w 102"/>
                  <a:gd name="T5" fmla="*/ 101 h 103"/>
                  <a:gd name="T6" fmla="*/ 57 w 102"/>
                  <a:gd name="T7" fmla="*/ 101 h 103"/>
                  <a:gd name="T8" fmla="*/ 62 w 102"/>
                  <a:gd name="T9" fmla="*/ 96 h 103"/>
                  <a:gd name="T10" fmla="*/ 62 w 102"/>
                  <a:gd name="T11" fmla="*/ 43 h 103"/>
                  <a:gd name="T12" fmla="*/ 70 w 102"/>
                  <a:gd name="T13" fmla="*/ 40 h 103"/>
                  <a:gd name="T14" fmla="*/ 70 w 102"/>
                  <a:gd name="T15" fmla="*/ 12 h 103"/>
                  <a:gd name="T16" fmla="*/ 78 w 102"/>
                  <a:gd name="T17" fmla="*/ 11 h 103"/>
                  <a:gd name="T18" fmla="*/ 87 w 102"/>
                  <a:gd name="T19" fmla="*/ 9 h 103"/>
                  <a:gd name="T20" fmla="*/ 91 w 102"/>
                  <a:gd name="T21" fmla="*/ 12 h 103"/>
                  <a:gd name="T22" fmla="*/ 97 w 102"/>
                  <a:gd name="T23" fmla="*/ 8 h 103"/>
                  <a:gd name="T24" fmla="*/ 102 w 102"/>
                  <a:gd name="T25" fmla="*/ 7 h 103"/>
                  <a:gd name="T26" fmla="*/ 102 w 102"/>
                  <a:gd name="T27" fmla="*/ 5 h 103"/>
                  <a:gd name="T28" fmla="*/ 85 w 102"/>
                  <a:gd name="T29" fmla="*/ 7 h 103"/>
                  <a:gd name="T30" fmla="*/ 72 w 102"/>
                  <a:gd name="T31" fmla="*/ 7 h 103"/>
                  <a:gd name="T32" fmla="*/ 55 w 102"/>
                  <a:gd name="T33" fmla="*/ 7 h 103"/>
                  <a:gd name="T34" fmla="*/ 52 w 102"/>
                  <a:gd name="T35" fmla="*/ 5 h 103"/>
                  <a:gd name="T36" fmla="*/ 24 w 102"/>
                  <a:gd name="T37" fmla="*/ 5 h 103"/>
                  <a:gd name="T38" fmla="*/ 17 w 102"/>
                  <a:gd name="T39" fmla="*/ 3 h 103"/>
                  <a:gd name="T40" fmla="*/ 9 w 102"/>
                  <a:gd name="T41" fmla="*/ 2 h 103"/>
                  <a:gd name="T42" fmla="*/ 6 w 102"/>
                  <a:gd name="T43" fmla="*/ 0 h 103"/>
                  <a:gd name="T44" fmla="*/ 3 w 102"/>
                  <a:gd name="T45" fmla="*/ 3 h 103"/>
                  <a:gd name="T46" fmla="*/ 0 w 102"/>
                  <a:gd name="T47" fmla="*/ 3 h 103"/>
                  <a:gd name="T48" fmla="*/ 5 w 102"/>
                  <a:gd name="T49" fmla="*/ 14 h 103"/>
                  <a:gd name="T50" fmla="*/ 13 w 102"/>
                  <a:gd name="T51" fmla="*/ 30 h 103"/>
                  <a:gd name="T52" fmla="*/ 21 w 102"/>
                  <a:gd name="T53" fmla="*/ 47 h 103"/>
                  <a:gd name="T54" fmla="*/ 21 w 102"/>
                  <a:gd name="T55" fmla="*/ 60 h 103"/>
                  <a:gd name="T56" fmla="*/ 24 w 102"/>
                  <a:gd name="T57" fmla="*/ 73 h 103"/>
                  <a:gd name="T58" fmla="*/ 29 w 102"/>
                  <a:gd name="T59" fmla="*/ 93 h 103"/>
                  <a:gd name="T60" fmla="*/ 34 w 102"/>
                  <a:gd name="T61" fmla="*/ 99 h 103"/>
                  <a:gd name="T62" fmla="*/ 38 w 102"/>
                  <a:gd name="T63" fmla="*/ 98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2" h="103">
                    <a:moveTo>
                      <a:pt x="38" y="98"/>
                    </a:moveTo>
                    <a:cubicBezTo>
                      <a:pt x="38" y="96"/>
                      <a:pt x="41" y="93"/>
                      <a:pt x="42" y="96"/>
                    </a:cubicBezTo>
                    <a:cubicBezTo>
                      <a:pt x="44" y="98"/>
                      <a:pt x="43" y="101"/>
                      <a:pt x="47" y="101"/>
                    </a:cubicBezTo>
                    <a:cubicBezTo>
                      <a:pt x="50" y="101"/>
                      <a:pt x="56" y="103"/>
                      <a:pt x="57" y="101"/>
                    </a:cubicBezTo>
                    <a:cubicBezTo>
                      <a:pt x="58" y="100"/>
                      <a:pt x="62" y="99"/>
                      <a:pt x="62" y="96"/>
                    </a:cubicBezTo>
                    <a:cubicBezTo>
                      <a:pt x="62" y="93"/>
                      <a:pt x="62" y="45"/>
                      <a:pt x="62" y="43"/>
                    </a:cubicBezTo>
                    <a:cubicBezTo>
                      <a:pt x="62" y="41"/>
                      <a:pt x="70" y="43"/>
                      <a:pt x="70" y="40"/>
                    </a:cubicBezTo>
                    <a:cubicBezTo>
                      <a:pt x="70" y="37"/>
                      <a:pt x="70" y="12"/>
                      <a:pt x="70" y="12"/>
                    </a:cubicBezTo>
                    <a:cubicBezTo>
                      <a:pt x="70" y="12"/>
                      <a:pt x="76" y="12"/>
                      <a:pt x="78" y="11"/>
                    </a:cubicBezTo>
                    <a:cubicBezTo>
                      <a:pt x="80" y="11"/>
                      <a:pt x="85" y="8"/>
                      <a:pt x="87" y="9"/>
                    </a:cubicBezTo>
                    <a:cubicBezTo>
                      <a:pt x="88" y="10"/>
                      <a:pt x="90" y="13"/>
                      <a:pt x="91" y="12"/>
                    </a:cubicBezTo>
                    <a:cubicBezTo>
                      <a:pt x="92" y="11"/>
                      <a:pt x="94" y="8"/>
                      <a:pt x="97" y="8"/>
                    </a:cubicBezTo>
                    <a:cubicBezTo>
                      <a:pt x="98" y="8"/>
                      <a:pt x="100" y="8"/>
                      <a:pt x="102" y="7"/>
                    </a:cubicBezTo>
                    <a:cubicBezTo>
                      <a:pt x="102" y="6"/>
                      <a:pt x="102" y="6"/>
                      <a:pt x="102" y="5"/>
                    </a:cubicBezTo>
                    <a:cubicBezTo>
                      <a:pt x="102" y="3"/>
                      <a:pt x="87" y="6"/>
                      <a:pt x="85" y="7"/>
                    </a:cubicBezTo>
                    <a:cubicBezTo>
                      <a:pt x="82" y="7"/>
                      <a:pt x="75" y="9"/>
                      <a:pt x="72" y="7"/>
                    </a:cubicBezTo>
                    <a:cubicBezTo>
                      <a:pt x="70" y="6"/>
                      <a:pt x="55" y="7"/>
                      <a:pt x="55" y="7"/>
                    </a:cubicBezTo>
                    <a:cubicBezTo>
                      <a:pt x="52" y="5"/>
                      <a:pt x="52" y="5"/>
                      <a:pt x="52" y="5"/>
                    </a:cubicBezTo>
                    <a:cubicBezTo>
                      <a:pt x="52" y="5"/>
                      <a:pt x="27" y="5"/>
                      <a:pt x="24" y="5"/>
                    </a:cubicBezTo>
                    <a:cubicBezTo>
                      <a:pt x="21" y="5"/>
                      <a:pt x="19" y="4"/>
                      <a:pt x="17" y="3"/>
                    </a:cubicBezTo>
                    <a:cubicBezTo>
                      <a:pt x="14" y="1"/>
                      <a:pt x="12" y="1"/>
                      <a:pt x="9" y="2"/>
                    </a:cubicBezTo>
                    <a:cubicBezTo>
                      <a:pt x="6" y="3"/>
                      <a:pt x="8" y="0"/>
                      <a:pt x="6" y="0"/>
                    </a:cubicBezTo>
                    <a:cubicBezTo>
                      <a:pt x="4" y="0"/>
                      <a:pt x="3" y="3"/>
                      <a:pt x="3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6"/>
                      <a:pt x="2" y="10"/>
                      <a:pt x="5" y="14"/>
                    </a:cubicBezTo>
                    <a:cubicBezTo>
                      <a:pt x="7" y="17"/>
                      <a:pt x="11" y="24"/>
                      <a:pt x="13" y="30"/>
                    </a:cubicBezTo>
                    <a:cubicBezTo>
                      <a:pt x="14" y="36"/>
                      <a:pt x="19" y="42"/>
                      <a:pt x="21" y="47"/>
                    </a:cubicBezTo>
                    <a:cubicBezTo>
                      <a:pt x="22" y="51"/>
                      <a:pt x="20" y="58"/>
                      <a:pt x="21" y="60"/>
                    </a:cubicBezTo>
                    <a:cubicBezTo>
                      <a:pt x="22" y="63"/>
                      <a:pt x="23" y="68"/>
                      <a:pt x="24" y="73"/>
                    </a:cubicBezTo>
                    <a:cubicBezTo>
                      <a:pt x="25" y="78"/>
                      <a:pt x="25" y="88"/>
                      <a:pt x="29" y="93"/>
                    </a:cubicBezTo>
                    <a:cubicBezTo>
                      <a:pt x="31" y="94"/>
                      <a:pt x="33" y="96"/>
                      <a:pt x="34" y="99"/>
                    </a:cubicBezTo>
                    <a:cubicBezTo>
                      <a:pt x="36" y="99"/>
                      <a:pt x="38" y="99"/>
                      <a:pt x="38" y="98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38" name="Freeform 5">
                <a:extLst>
                  <a:ext uri="{FF2B5EF4-FFF2-40B4-BE49-F238E27FC236}">
                    <a16:creationId xmlns:a16="http://schemas.microsoft.com/office/drawing/2014/main" id="{BAC7A174-2285-56DB-DBA3-5304995D5C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0875" y="4926581"/>
                <a:ext cx="277989" cy="238837"/>
              </a:xfrm>
              <a:custGeom>
                <a:avLst/>
                <a:gdLst>
                  <a:gd name="T0" fmla="*/ 43 w 65"/>
                  <a:gd name="T1" fmla="*/ 3 h 56"/>
                  <a:gd name="T2" fmla="*/ 42 w 65"/>
                  <a:gd name="T3" fmla="*/ 0 h 56"/>
                  <a:gd name="T4" fmla="*/ 35 w 65"/>
                  <a:gd name="T5" fmla="*/ 0 h 56"/>
                  <a:gd name="T6" fmla="*/ 30 w 65"/>
                  <a:gd name="T7" fmla="*/ 4 h 56"/>
                  <a:gd name="T8" fmla="*/ 23 w 65"/>
                  <a:gd name="T9" fmla="*/ 10 h 56"/>
                  <a:gd name="T10" fmla="*/ 15 w 65"/>
                  <a:gd name="T11" fmla="*/ 19 h 56"/>
                  <a:gd name="T12" fmla="*/ 4 w 65"/>
                  <a:gd name="T13" fmla="*/ 18 h 56"/>
                  <a:gd name="T14" fmla="*/ 0 w 65"/>
                  <a:gd name="T15" fmla="*/ 18 h 56"/>
                  <a:gd name="T16" fmla="*/ 5 w 65"/>
                  <a:gd name="T17" fmla="*/ 23 h 56"/>
                  <a:gd name="T18" fmla="*/ 9 w 65"/>
                  <a:gd name="T19" fmla="*/ 32 h 56"/>
                  <a:gd name="T20" fmla="*/ 17 w 65"/>
                  <a:gd name="T21" fmla="*/ 38 h 56"/>
                  <a:gd name="T22" fmla="*/ 21 w 65"/>
                  <a:gd name="T23" fmla="*/ 44 h 56"/>
                  <a:gd name="T24" fmla="*/ 26 w 65"/>
                  <a:gd name="T25" fmla="*/ 50 h 56"/>
                  <a:gd name="T26" fmla="*/ 32 w 65"/>
                  <a:gd name="T27" fmla="*/ 53 h 56"/>
                  <a:gd name="T28" fmla="*/ 40 w 65"/>
                  <a:gd name="T29" fmla="*/ 55 h 56"/>
                  <a:gd name="T30" fmla="*/ 49 w 65"/>
                  <a:gd name="T31" fmla="*/ 56 h 56"/>
                  <a:gd name="T32" fmla="*/ 57 w 65"/>
                  <a:gd name="T33" fmla="*/ 48 h 56"/>
                  <a:gd name="T34" fmla="*/ 59 w 65"/>
                  <a:gd name="T35" fmla="*/ 40 h 56"/>
                  <a:gd name="T36" fmla="*/ 63 w 65"/>
                  <a:gd name="T37" fmla="*/ 34 h 56"/>
                  <a:gd name="T38" fmla="*/ 61 w 65"/>
                  <a:gd name="T39" fmla="*/ 28 h 56"/>
                  <a:gd name="T40" fmla="*/ 63 w 65"/>
                  <a:gd name="T41" fmla="*/ 21 h 56"/>
                  <a:gd name="T42" fmla="*/ 63 w 65"/>
                  <a:gd name="T43" fmla="*/ 9 h 56"/>
                  <a:gd name="T44" fmla="*/ 53 w 65"/>
                  <a:gd name="T45" fmla="*/ 5 h 56"/>
                  <a:gd name="T46" fmla="*/ 43 w 65"/>
                  <a:gd name="T47" fmla="*/ 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5" h="56">
                    <a:moveTo>
                      <a:pt x="43" y="3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0" y="2"/>
                      <a:pt x="30" y="3"/>
                      <a:pt x="30" y="4"/>
                    </a:cubicBezTo>
                    <a:cubicBezTo>
                      <a:pt x="30" y="6"/>
                      <a:pt x="26" y="9"/>
                      <a:pt x="23" y="10"/>
                    </a:cubicBezTo>
                    <a:cubicBezTo>
                      <a:pt x="20" y="11"/>
                      <a:pt x="16" y="18"/>
                      <a:pt x="15" y="19"/>
                    </a:cubicBezTo>
                    <a:cubicBezTo>
                      <a:pt x="13" y="20"/>
                      <a:pt x="6" y="18"/>
                      <a:pt x="4" y="18"/>
                    </a:cubicBezTo>
                    <a:cubicBezTo>
                      <a:pt x="4" y="17"/>
                      <a:pt x="2" y="18"/>
                      <a:pt x="0" y="18"/>
                    </a:cubicBezTo>
                    <a:cubicBezTo>
                      <a:pt x="1" y="20"/>
                      <a:pt x="4" y="23"/>
                      <a:pt x="5" y="23"/>
                    </a:cubicBezTo>
                    <a:cubicBezTo>
                      <a:pt x="6" y="23"/>
                      <a:pt x="6" y="31"/>
                      <a:pt x="9" y="32"/>
                    </a:cubicBezTo>
                    <a:cubicBezTo>
                      <a:pt x="12" y="34"/>
                      <a:pt x="17" y="36"/>
                      <a:pt x="17" y="38"/>
                    </a:cubicBezTo>
                    <a:cubicBezTo>
                      <a:pt x="17" y="40"/>
                      <a:pt x="21" y="42"/>
                      <a:pt x="21" y="44"/>
                    </a:cubicBezTo>
                    <a:cubicBezTo>
                      <a:pt x="21" y="46"/>
                      <a:pt x="24" y="50"/>
                      <a:pt x="26" y="50"/>
                    </a:cubicBezTo>
                    <a:cubicBezTo>
                      <a:pt x="31" y="50"/>
                      <a:pt x="32" y="52"/>
                      <a:pt x="32" y="53"/>
                    </a:cubicBezTo>
                    <a:cubicBezTo>
                      <a:pt x="32" y="55"/>
                      <a:pt x="39" y="53"/>
                      <a:pt x="40" y="55"/>
                    </a:cubicBezTo>
                    <a:cubicBezTo>
                      <a:pt x="40" y="56"/>
                      <a:pt x="47" y="55"/>
                      <a:pt x="49" y="56"/>
                    </a:cubicBezTo>
                    <a:cubicBezTo>
                      <a:pt x="51" y="54"/>
                      <a:pt x="55" y="50"/>
                      <a:pt x="57" y="48"/>
                    </a:cubicBezTo>
                    <a:cubicBezTo>
                      <a:pt x="59" y="45"/>
                      <a:pt x="57" y="41"/>
                      <a:pt x="59" y="40"/>
                    </a:cubicBezTo>
                    <a:cubicBezTo>
                      <a:pt x="61" y="39"/>
                      <a:pt x="65" y="35"/>
                      <a:pt x="63" y="34"/>
                    </a:cubicBezTo>
                    <a:cubicBezTo>
                      <a:pt x="62" y="34"/>
                      <a:pt x="63" y="30"/>
                      <a:pt x="61" y="28"/>
                    </a:cubicBezTo>
                    <a:cubicBezTo>
                      <a:pt x="59" y="26"/>
                      <a:pt x="63" y="25"/>
                      <a:pt x="63" y="21"/>
                    </a:cubicBezTo>
                    <a:cubicBezTo>
                      <a:pt x="63" y="17"/>
                      <a:pt x="64" y="9"/>
                      <a:pt x="63" y="9"/>
                    </a:cubicBezTo>
                    <a:cubicBezTo>
                      <a:pt x="61" y="8"/>
                      <a:pt x="56" y="7"/>
                      <a:pt x="53" y="5"/>
                    </a:cubicBezTo>
                    <a:cubicBezTo>
                      <a:pt x="50" y="3"/>
                      <a:pt x="43" y="3"/>
                      <a:pt x="43" y="3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39" name="Freeform 6">
                <a:extLst>
                  <a:ext uri="{FF2B5EF4-FFF2-40B4-BE49-F238E27FC236}">
                    <a16:creationId xmlns:a16="http://schemas.microsoft.com/office/drawing/2014/main" id="{D0199AD0-EFFE-4523-9A56-E359E0C195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30557" y="5002931"/>
                <a:ext cx="307355" cy="334763"/>
              </a:xfrm>
              <a:custGeom>
                <a:avLst/>
                <a:gdLst>
                  <a:gd name="T0" fmla="*/ 66 w 72"/>
                  <a:gd name="T1" fmla="*/ 32 h 78"/>
                  <a:gd name="T2" fmla="*/ 61 w 72"/>
                  <a:gd name="T3" fmla="*/ 26 h 78"/>
                  <a:gd name="T4" fmla="*/ 57 w 72"/>
                  <a:gd name="T5" fmla="*/ 20 h 78"/>
                  <a:gd name="T6" fmla="*/ 49 w 72"/>
                  <a:gd name="T7" fmla="*/ 14 h 78"/>
                  <a:gd name="T8" fmla="*/ 45 w 72"/>
                  <a:gd name="T9" fmla="*/ 5 h 78"/>
                  <a:gd name="T10" fmla="*/ 40 w 72"/>
                  <a:gd name="T11" fmla="*/ 0 h 78"/>
                  <a:gd name="T12" fmla="*/ 35 w 72"/>
                  <a:gd name="T13" fmla="*/ 1 h 78"/>
                  <a:gd name="T14" fmla="*/ 29 w 72"/>
                  <a:gd name="T15" fmla="*/ 5 h 78"/>
                  <a:gd name="T16" fmla="*/ 25 w 72"/>
                  <a:gd name="T17" fmla="*/ 2 h 78"/>
                  <a:gd name="T18" fmla="*/ 16 w 72"/>
                  <a:gd name="T19" fmla="*/ 4 h 78"/>
                  <a:gd name="T20" fmla="*/ 8 w 72"/>
                  <a:gd name="T21" fmla="*/ 5 h 78"/>
                  <a:gd name="T22" fmla="*/ 8 w 72"/>
                  <a:gd name="T23" fmla="*/ 33 h 78"/>
                  <a:gd name="T24" fmla="*/ 0 w 72"/>
                  <a:gd name="T25" fmla="*/ 36 h 78"/>
                  <a:gd name="T26" fmla="*/ 0 w 72"/>
                  <a:gd name="T27" fmla="*/ 60 h 78"/>
                  <a:gd name="T28" fmla="*/ 4 w 72"/>
                  <a:gd name="T29" fmla="*/ 62 h 78"/>
                  <a:gd name="T30" fmla="*/ 7 w 72"/>
                  <a:gd name="T31" fmla="*/ 71 h 78"/>
                  <a:gd name="T32" fmla="*/ 5 w 72"/>
                  <a:gd name="T33" fmla="*/ 73 h 78"/>
                  <a:gd name="T34" fmla="*/ 6 w 72"/>
                  <a:gd name="T35" fmla="*/ 77 h 78"/>
                  <a:gd name="T36" fmla="*/ 14 w 72"/>
                  <a:gd name="T37" fmla="*/ 76 h 78"/>
                  <a:gd name="T38" fmla="*/ 22 w 72"/>
                  <a:gd name="T39" fmla="*/ 68 h 78"/>
                  <a:gd name="T40" fmla="*/ 27 w 72"/>
                  <a:gd name="T41" fmla="*/ 64 h 78"/>
                  <a:gd name="T42" fmla="*/ 37 w 72"/>
                  <a:gd name="T43" fmla="*/ 67 h 78"/>
                  <a:gd name="T44" fmla="*/ 44 w 72"/>
                  <a:gd name="T45" fmla="*/ 63 h 78"/>
                  <a:gd name="T46" fmla="*/ 47 w 72"/>
                  <a:gd name="T47" fmla="*/ 57 h 78"/>
                  <a:gd name="T48" fmla="*/ 54 w 72"/>
                  <a:gd name="T49" fmla="*/ 52 h 78"/>
                  <a:gd name="T50" fmla="*/ 58 w 72"/>
                  <a:gd name="T51" fmla="*/ 47 h 78"/>
                  <a:gd name="T52" fmla="*/ 64 w 72"/>
                  <a:gd name="T53" fmla="*/ 42 h 78"/>
                  <a:gd name="T54" fmla="*/ 69 w 72"/>
                  <a:gd name="T55" fmla="*/ 39 h 78"/>
                  <a:gd name="T56" fmla="*/ 72 w 72"/>
                  <a:gd name="T57" fmla="*/ 35 h 78"/>
                  <a:gd name="T58" fmla="*/ 72 w 72"/>
                  <a:gd name="T59" fmla="*/ 35 h 78"/>
                  <a:gd name="T60" fmla="*/ 66 w 72"/>
                  <a:gd name="T61" fmla="*/ 3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2" h="78">
                    <a:moveTo>
                      <a:pt x="66" y="32"/>
                    </a:moveTo>
                    <a:cubicBezTo>
                      <a:pt x="64" y="32"/>
                      <a:pt x="61" y="28"/>
                      <a:pt x="61" y="26"/>
                    </a:cubicBezTo>
                    <a:cubicBezTo>
                      <a:pt x="61" y="24"/>
                      <a:pt x="57" y="22"/>
                      <a:pt x="57" y="20"/>
                    </a:cubicBezTo>
                    <a:cubicBezTo>
                      <a:pt x="57" y="18"/>
                      <a:pt x="52" y="16"/>
                      <a:pt x="49" y="14"/>
                    </a:cubicBezTo>
                    <a:cubicBezTo>
                      <a:pt x="46" y="13"/>
                      <a:pt x="46" y="5"/>
                      <a:pt x="45" y="5"/>
                    </a:cubicBezTo>
                    <a:cubicBezTo>
                      <a:pt x="44" y="5"/>
                      <a:pt x="41" y="2"/>
                      <a:pt x="40" y="0"/>
                    </a:cubicBezTo>
                    <a:cubicBezTo>
                      <a:pt x="38" y="1"/>
                      <a:pt x="36" y="1"/>
                      <a:pt x="35" y="1"/>
                    </a:cubicBezTo>
                    <a:cubicBezTo>
                      <a:pt x="32" y="1"/>
                      <a:pt x="30" y="4"/>
                      <a:pt x="29" y="5"/>
                    </a:cubicBezTo>
                    <a:cubicBezTo>
                      <a:pt x="28" y="6"/>
                      <a:pt x="26" y="3"/>
                      <a:pt x="25" y="2"/>
                    </a:cubicBezTo>
                    <a:cubicBezTo>
                      <a:pt x="23" y="1"/>
                      <a:pt x="18" y="4"/>
                      <a:pt x="16" y="4"/>
                    </a:cubicBezTo>
                    <a:cubicBezTo>
                      <a:pt x="14" y="5"/>
                      <a:pt x="8" y="5"/>
                      <a:pt x="8" y="5"/>
                    </a:cubicBezTo>
                    <a:cubicBezTo>
                      <a:pt x="8" y="5"/>
                      <a:pt x="8" y="30"/>
                      <a:pt x="8" y="33"/>
                    </a:cubicBezTo>
                    <a:cubicBezTo>
                      <a:pt x="8" y="36"/>
                      <a:pt x="0" y="34"/>
                      <a:pt x="0" y="36"/>
                    </a:cubicBezTo>
                    <a:cubicBezTo>
                      <a:pt x="0" y="37"/>
                      <a:pt x="0" y="48"/>
                      <a:pt x="0" y="60"/>
                    </a:cubicBezTo>
                    <a:cubicBezTo>
                      <a:pt x="2" y="60"/>
                      <a:pt x="4" y="61"/>
                      <a:pt x="4" y="62"/>
                    </a:cubicBezTo>
                    <a:cubicBezTo>
                      <a:pt x="5" y="64"/>
                      <a:pt x="7" y="70"/>
                      <a:pt x="7" y="71"/>
                    </a:cubicBezTo>
                    <a:cubicBezTo>
                      <a:pt x="6" y="73"/>
                      <a:pt x="5" y="72"/>
                      <a:pt x="5" y="73"/>
                    </a:cubicBezTo>
                    <a:cubicBezTo>
                      <a:pt x="5" y="74"/>
                      <a:pt x="4" y="77"/>
                      <a:pt x="6" y="77"/>
                    </a:cubicBezTo>
                    <a:cubicBezTo>
                      <a:pt x="9" y="77"/>
                      <a:pt x="13" y="78"/>
                      <a:pt x="14" y="76"/>
                    </a:cubicBezTo>
                    <a:cubicBezTo>
                      <a:pt x="16" y="74"/>
                      <a:pt x="22" y="70"/>
                      <a:pt x="22" y="68"/>
                    </a:cubicBezTo>
                    <a:cubicBezTo>
                      <a:pt x="22" y="66"/>
                      <a:pt x="23" y="61"/>
                      <a:pt x="27" y="64"/>
                    </a:cubicBezTo>
                    <a:cubicBezTo>
                      <a:pt x="31" y="66"/>
                      <a:pt x="32" y="67"/>
                      <a:pt x="37" y="67"/>
                    </a:cubicBezTo>
                    <a:cubicBezTo>
                      <a:pt x="42" y="67"/>
                      <a:pt x="43" y="66"/>
                      <a:pt x="44" y="63"/>
                    </a:cubicBezTo>
                    <a:cubicBezTo>
                      <a:pt x="45" y="60"/>
                      <a:pt x="44" y="57"/>
                      <a:pt x="47" y="57"/>
                    </a:cubicBezTo>
                    <a:cubicBezTo>
                      <a:pt x="51" y="57"/>
                      <a:pt x="54" y="54"/>
                      <a:pt x="54" y="52"/>
                    </a:cubicBezTo>
                    <a:cubicBezTo>
                      <a:pt x="54" y="50"/>
                      <a:pt x="56" y="47"/>
                      <a:pt x="58" y="47"/>
                    </a:cubicBezTo>
                    <a:cubicBezTo>
                      <a:pt x="60" y="47"/>
                      <a:pt x="64" y="44"/>
                      <a:pt x="64" y="42"/>
                    </a:cubicBezTo>
                    <a:cubicBezTo>
                      <a:pt x="65" y="39"/>
                      <a:pt x="68" y="40"/>
                      <a:pt x="69" y="39"/>
                    </a:cubicBezTo>
                    <a:cubicBezTo>
                      <a:pt x="70" y="38"/>
                      <a:pt x="71" y="37"/>
                      <a:pt x="72" y="35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2" y="34"/>
                      <a:pt x="71" y="32"/>
                      <a:pt x="66" y="3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40" name="Freeform 7">
                <a:extLst>
                  <a:ext uri="{FF2B5EF4-FFF2-40B4-BE49-F238E27FC236}">
                    <a16:creationId xmlns:a16="http://schemas.microsoft.com/office/drawing/2014/main" id="{201052FE-CE3A-7496-2BCA-F2E768788F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4685" y="5290709"/>
                <a:ext cx="43069" cy="58730"/>
              </a:xfrm>
              <a:custGeom>
                <a:avLst/>
                <a:gdLst>
                  <a:gd name="T0" fmla="*/ 5 w 10"/>
                  <a:gd name="T1" fmla="*/ 0 h 14"/>
                  <a:gd name="T2" fmla="*/ 0 w 10"/>
                  <a:gd name="T3" fmla="*/ 6 h 14"/>
                  <a:gd name="T4" fmla="*/ 5 w 10"/>
                  <a:gd name="T5" fmla="*/ 13 h 14"/>
                  <a:gd name="T6" fmla="*/ 9 w 10"/>
                  <a:gd name="T7" fmla="*/ 12 h 14"/>
                  <a:gd name="T8" fmla="*/ 10 w 10"/>
                  <a:gd name="T9" fmla="*/ 10 h 14"/>
                  <a:gd name="T10" fmla="*/ 10 w 10"/>
                  <a:gd name="T11" fmla="*/ 3 h 14"/>
                  <a:gd name="T12" fmla="*/ 5 w 10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4">
                    <a:moveTo>
                      <a:pt x="5" y="0"/>
                    </a:moveTo>
                    <a:cubicBezTo>
                      <a:pt x="3" y="0"/>
                      <a:pt x="0" y="5"/>
                      <a:pt x="0" y="6"/>
                    </a:cubicBezTo>
                    <a:cubicBezTo>
                      <a:pt x="0" y="7"/>
                      <a:pt x="2" y="13"/>
                      <a:pt x="5" y="13"/>
                    </a:cubicBezTo>
                    <a:cubicBezTo>
                      <a:pt x="7" y="14"/>
                      <a:pt x="9" y="13"/>
                      <a:pt x="9" y="12"/>
                    </a:cubicBezTo>
                    <a:cubicBezTo>
                      <a:pt x="9" y="11"/>
                      <a:pt x="10" y="10"/>
                      <a:pt x="10" y="10"/>
                    </a:cubicBezTo>
                    <a:cubicBezTo>
                      <a:pt x="10" y="8"/>
                      <a:pt x="10" y="5"/>
                      <a:pt x="10" y="3"/>
                    </a:cubicBezTo>
                    <a:cubicBezTo>
                      <a:pt x="8" y="2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41" name="Freeform 8">
                <a:extLst>
                  <a:ext uri="{FF2B5EF4-FFF2-40B4-BE49-F238E27FC236}">
                    <a16:creationId xmlns:a16="http://schemas.microsoft.com/office/drawing/2014/main" id="{3C6897EF-8047-F4C8-FC13-7E9577BAE4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69394" y="5388593"/>
                <a:ext cx="78307" cy="86138"/>
              </a:xfrm>
              <a:custGeom>
                <a:avLst/>
                <a:gdLst>
                  <a:gd name="T0" fmla="*/ 12 w 18"/>
                  <a:gd name="T1" fmla="*/ 2 h 20"/>
                  <a:gd name="T2" fmla="*/ 4 w 18"/>
                  <a:gd name="T3" fmla="*/ 5 h 20"/>
                  <a:gd name="T4" fmla="*/ 0 w 18"/>
                  <a:gd name="T5" fmla="*/ 13 h 20"/>
                  <a:gd name="T6" fmla="*/ 4 w 18"/>
                  <a:gd name="T7" fmla="*/ 19 h 20"/>
                  <a:gd name="T8" fmla="*/ 8 w 18"/>
                  <a:gd name="T9" fmla="*/ 20 h 20"/>
                  <a:gd name="T10" fmla="*/ 10 w 18"/>
                  <a:gd name="T11" fmla="*/ 15 h 20"/>
                  <a:gd name="T12" fmla="*/ 15 w 18"/>
                  <a:gd name="T13" fmla="*/ 14 h 20"/>
                  <a:gd name="T14" fmla="*/ 18 w 18"/>
                  <a:gd name="T15" fmla="*/ 8 h 20"/>
                  <a:gd name="T16" fmla="*/ 12 w 18"/>
                  <a:gd name="T17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20">
                    <a:moveTo>
                      <a:pt x="12" y="2"/>
                    </a:moveTo>
                    <a:cubicBezTo>
                      <a:pt x="11" y="0"/>
                      <a:pt x="5" y="3"/>
                      <a:pt x="4" y="5"/>
                    </a:cubicBezTo>
                    <a:cubicBezTo>
                      <a:pt x="3" y="7"/>
                      <a:pt x="0" y="13"/>
                      <a:pt x="0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9" y="17"/>
                      <a:pt x="10" y="15"/>
                    </a:cubicBezTo>
                    <a:cubicBezTo>
                      <a:pt x="10" y="13"/>
                      <a:pt x="15" y="16"/>
                      <a:pt x="15" y="14"/>
                    </a:cubicBezTo>
                    <a:cubicBezTo>
                      <a:pt x="15" y="12"/>
                      <a:pt x="18" y="10"/>
                      <a:pt x="18" y="8"/>
                    </a:cubicBezTo>
                    <a:cubicBezTo>
                      <a:pt x="18" y="6"/>
                      <a:pt x="13" y="4"/>
                      <a:pt x="12" y="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42" name="Freeform 9">
                <a:extLst>
                  <a:ext uri="{FF2B5EF4-FFF2-40B4-BE49-F238E27FC236}">
                    <a16:creationId xmlns:a16="http://schemas.microsoft.com/office/drawing/2014/main" id="{FBD7BA7B-7C7D-2765-DD7B-791C4B474A5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11139" y="5153672"/>
                <a:ext cx="555978" cy="487462"/>
              </a:xfrm>
              <a:custGeom>
                <a:avLst/>
                <a:gdLst>
                  <a:gd name="T0" fmla="*/ 124 w 130"/>
                  <a:gd name="T1" fmla="*/ 42 h 114"/>
                  <a:gd name="T2" fmla="*/ 123 w 130"/>
                  <a:gd name="T3" fmla="*/ 42 h 114"/>
                  <a:gd name="T4" fmla="*/ 122 w 130"/>
                  <a:gd name="T5" fmla="*/ 44 h 114"/>
                  <a:gd name="T6" fmla="*/ 118 w 130"/>
                  <a:gd name="T7" fmla="*/ 45 h 114"/>
                  <a:gd name="T8" fmla="*/ 113 w 130"/>
                  <a:gd name="T9" fmla="*/ 38 h 114"/>
                  <a:gd name="T10" fmla="*/ 118 w 130"/>
                  <a:gd name="T11" fmla="*/ 32 h 114"/>
                  <a:gd name="T12" fmla="*/ 123 w 130"/>
                  <a:gd name="T13" fmla="*/ 35 h 114"/>
                  <a:gd name="T14" fmla="*/ 123 w 130"/>
                  <a:gd name="T15" fmla="*/ 33 h 114"/>
                  <a:gd name="T16" fmla="*/ 122 w 130"/>
                  <a:gd name="T17" fmla="*/ 18 h 114"/>
                  <a:gd name="T18" fmla="*/ 117 w 130"/>
                  <a:gd name="T19" fmla="*/ 3 h 114"/>
                  <a:gd name="T20" fmla="*/ 108 w 130"/>
                  <a:gd name="T21" fmla="*/ 2 h 114"/>
                  <a:gd name="T22" fmla="*/ 100 w 130"/>
                  <a:gd name="T23" fmla="*/ 0 h 114"/>
                  <a:gd name="T24" fmla="*/ 97 w 130"/>
                  <a:gd name="T25" fmla="*/ 4 h 114"/>
                  <a:gd name="T26" fmla="*/ 92 w 130"/>
                  <a:gd name="T27" fmla="*/ 7 h 114"/>
                  <a:gd name="T28" fmla="*/ 86 w 130"/>
                  <a:gd name="T29" fmla="*/ 12 h 114"/>
                  <a:gd name="T30" fmla="*/ 82 w 130"/>
                  <a:gd name="T31" fmla="*/ 17 h 114"/>
                  <a:gd name="T32" fmla="*/ 75 w 130"/>
                  <a:gd name="T33" fmla="*/ 22 h 114"/>
                  <a:gd name="T34" fmla="*/ 72 w 130"/>
                  <a:gd name="T35" fmla="*/ 28 h 114"/>
                  <a:gd name="T36" fmla="*/ 65 w 130"/>
                  <a:gd name="T37" fmla="*/ 32 h 114"/>
                  <a:gd name="T38" fmla="*/ 55 w 130"/>
                  <a:gd name="T39" fmla="*/ 29 h 114"/>
                  <a:gd name="T40" fmla="*/ 50 w 130"/>
                  <a:gd name="T41" fmla="*/ 33 h 114"/>
                  <a:gd name="T42" fmla="*/ 42 w 130"/>
                  <a:gd name="T43" fmla="*/ 41 h 114"/>
                  <a:gd name="T44" fmla="*/ 34 w 130"/>
                  <a:gd name="T45" fmla="*/ 42 h 114"/>
                  <a:gd name="T46" fmla="*/ 33 w 130"/>
                  <a:gd name="T47" fmla="*/ 38 h 114"/>
                  <a:gd name="T48" fmla="*/ 35 w 130"/>
                  <a:gd name="T49" fmla="*/ 36 h 114"/>
                  <a:gd name="T50" fmla="*/ 32 w 130"/>
                  <a:gd name="T51" fmla="*/ 27 h 114"/>
                  <a:gd name="T52" fmla="*/ 28 w 130"/>
                  <a:gd name="T53" fmla="*/ 25 h 114"/>
                  <a:gd name="T54" fmla="*/ 28 w 130"/>
                  <a:gd name="T55" fmla="*/ 54 h 114"/>
                  <a:gd name="T56" fmla="*/ 23 w 130"/>
                  <a:gd name="T57" fmla="*/ 59 h 114"/>
                  <a:gd name="T58" fmla="*/ 13 w 130"/>
                  <a:gd name="T59" fmla="*/ 59 h 114"/>
                  <a:gd name="T60" fmla="*/ 8 w 130"/>
                  <a:gd name="T61" fmla="*/ 54 h 114"/>
                  <a:gd name="T62" fmla="*/ 4 w 130"/>
                  <a:gd name="T63" fmla="*/ 56 h 114"/>
                  <a:gd name="T64" fmla="*/ 0 w 130"/>
                  <a:gd name="T65" fmla="*/ 57 h 114"/>
                  <a:gd name="T66" fmla="*/ 7 w 130"/>
                  <a:gd name="T67" fmla="*/ 70 h 114"/>
                  <a:gd name="T68" fmla="*/ 14 w 130"/>
                  <a:gd name="T69" fmla="*/ 86 h 114"/>
                  <a:gd name="T70" fmla="*/ 14 w 130"/>
                  <a:gd name="T71" fmla="*/ 93 h 114"/>
                  <a:gd name="T72" fmla="*/ 14 w 130"/>
                  <a:gd name="T73" fmla="*/ 100 h 114"/>
                  <a:gd name="T74" fmla="*/ 17 w 130"/>
                  <a:gd name="T75" fmla="*/ 107 h 114"/>
                  <a:gd name="T76" fmla="*/ 20 w 130"/>
                  <a:gd name="T77" fmla="*/ 109 h 114"/>
                  <a:gd name="T78" fmla="*/ 25 w 130"/>
                  <a:gd name="T79" fmla="*/ 112 h 114"/>
                  <a:gd name="T80" fmla="*/ 30 w 130"/>
                  <a:gd name="T81" fmla="*/ 112 h 114"/>
                  <a:gd name="T82" fmla="*/ 39 w 130"/>
                  <a:gd name="T83" fmla="*/ 109 h 114"/>
                  <a:gd name="T84" fmla="*/ 47 w 130"/>
                  <a:gd name="T85" fmla="*/ 106 h 114"/>
                  <a:gd name="T86" fmla="*/ 59 w 130"/>
                  <a:gd name="T87" fmla="*/ 106 h 114"/>
                  <a:gd name="T88" fmla="*/ 67 w 130"/>
                  <a:gd name="T89" fmla="*/ 105 h 114"/>
                  <a:gd name="T90" fmla="*/ 72 w 130"/>
                  <a:gd name="T91" fmla="*/ 104 h 114"/>
                  <a:gd name="T92" fmla="*/ 79 w 130"/>
                  <a:gd name="T93" fmla="*/ 102 h 114"/>
                  <a:gd name="T94" fmla="*/ 95 w 130"/>
                  <a:gd name="T95" fmla="*/ 91 h 114"/>
                  <a:gd name="T96" fmla="*/ 114 w 130"/>
                  <a:gd name="T97" fmla="*/ 68 h 114"/>
                  <a:gd name="T98" fmla="*/ 126 w 130"/>
                  <a:gd name="T99" fmla="*/ 55 h 114"/>
                  <a:gd name="T100" fmla="*/ 130 w 130"/>
                  <a:gd name="T101" fmla="*/ 42 h 114"/>
                  <a:gd name="T102" fmla="*/ 124 w 130"/>
                  <a:gd name="T103" fmla="*/ 42 h 114"/>
                  <a:gd name="T104" fmla="*/ 99 w 130"/>
                  <a:gd name="T105" fmla="*/ 69 h 114"/>
                  <a:gd name="T106" fmla="*/ 94 w 130"/>
                  <a:gd name="T107" fmla="*/ 70 h 114"/>
                  <a:gd name="T108" fmla="*/ 92 w 130"/>
                  <a:gd name="T109" fmla="*/ 75 h 114"/>
                  <a:gd name="T110" fmla="*/ 88 w 130"/>
                  <a:gd name="T111" fmla="*/ 74 h 114"/>
                  <a:gd name="T112" fmla="*/ 84 w 130"/>
                  <a:gd name="T113" fmla="*/ 68 h 114"/>
                  <a:gd name="T114" fmla="*/ 88 w 130"/>
                  <a:gd name="T115" fmla="*/ 60 h 114"/>
                  <a:gd name="T116" fmla="*/ 96 w 130"/>
                  <a:gd name="T117" fmla="*/ 57 h 114"/>
                  <a:gd name="T118" fmla="*/ 102 w 130"/>
                  <a:gd name="T119" fmla="*/ 63 h 114"/>
                  <a:gd name="T120" fmla="*/ 99 w 130"/>
                  <a:gd name="T121" fmla="*/ 6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0" h="114">
                    <a:moveTo>
                      <a:pt x="124" y="42"/>
                    </a:moveTo>
                    <a:cubicBezTo>
                      <a:pt x="124" y="42"/>
                      <a:pt x="124" y="42"/>
                      <a:pt x="123" y="42"/>
                    </a:cubicBezTo>
                    <a:cubicBezTo>
                      <a:pt x="123" y="42"/>
                      <a:pt x="122" y="43"/>
                      <a:pt x="122" y="44"/>
                    </a:cubicBezTo>
                    <a:cubicBezTo>
                      <a:pt x="122" y="45"/>
                      <a:pt x="120" y="46"/>
                      <a:pt x="118" y="45"/>
                    </a:cubicBezTo>
                    <a:cubicBezTo>
                      <a:pt x="115" y="45"/>
                      <a:pt x="113" y="39"/>
                      <a:pt x="113" y="38"/>
                    </a:cubicBezTo>
                    <a:cubicBezTo>
                      <a:pt x="113" y="37"/>
                      <a:pt x="116" y="32"/>
                      <a:pt x="118" y="32"/>
                    </a:cubicBezTo>
                    <a:cubicBezTo>
                      <a:pt x="119" y="32"/>
                      <a:pt x="121" y="34"/>
                      <a:pt x="123" y="35"/>
                    </a:cubicBezTo>
                    <a:cubicBezTo>
                      <a:pt x="123" y="34"/>
                      <a:pt x="123" y="33"/>
                      <a:pt x="123" y="33"/>
                    </a:cubicBezTo>
                    <a:cubicBezTo>
                      <a:pt x="123" y="32"/>
                      <a:pt x="124" y="20"/>
                      <a:pt x="122" y="18"/>
                    </a:cubicBezTo>
                    <a:cubicBezTo>
                      <a:pt x="120" y="17"/>
                      <a:pt x="118" y="5"/>
                      <a:pt x="117" y="3"/>
                    </a:cubicBezTo>
                    <a:cubicBezTo>
                      <a:pt x="116" y="2"/>
                      <a:pt x="108" y="3"/>
                      <a:pt x="108" y="2"/>
                    </a:cubicBezTo>
                    <a:cubicBezTo>
                      <a:pt x="107" y="0"/>
                      <a:pt x="100" y="1"/>
                      <a:pt x="100" y="0"/>
                    </a:cubicBezTo>
                    <a:cubicBezTo>
                      <a:pt x="99" y="2"/>
                      <a:pt x="98" y="3"/>
                      <a:pt x="97" y="4"/>
                    </a:cubicBezTo>
                    <a:cubicBezTo>
                      <a:pt x="96" y="5"/>
                      <a:pt x="93" y="4"/>
                      <a:pt x="92" y="7"/>
                    </a:cubicBezTo>
                    <a:cubicBezTo>
                      <a:pt x="92" y="9"/>
                      <a:pt x="88" y="12"/>
                      <a:pt x="86" y="12"/>
                    </a:cubicBezTo>
                    <a:cubicBezTo>
                      <a:pt x="84" y="12"/>
                      <a:pt x="82" y="15"/>
                      <a:pt x="82" y="17"/>
                    </a:cubicBezTo>
                    <a:cubicBezTo>
                      <a:pt x="82" y="19"/>
                      <a:pt x="79" y="22"/>
                      <a:pt x="75" y="22"/>
                    </a:cubicBezTo>
                    <a:cubicBezTo>
                      <a:pt x="72" y="22"/>
                      <a:pt x="73" y="25"/>
                      <a:pt x="72" y="28"/>
                    </a:cubicBezTo>
                    <a:cubicBezTo>
                      <a:pt x="71" y="31"/>
                      <a:pt x="70" y="32"/>
                      <a:pt x="65" y="32"/>
                    </a:cubicBezTo>
                    <a:cubicBezTo>
                      <a:pt x="60" y="32"/>
                      <a:pt x="59" y="31"/>
                      <a:pt x="55" y="29"/>
                    </a:cubicBezTo>
                    <a:cubicBezTo>
                      <a:pt x="51" y="26"/>
                      <a:pt x="50" y="31"/>
                      <a:pt x="50" y="33"/>
                    </a:cubicBezTo>
                    <a:cubicBezTo>
                      <a:pt x="50" y="35"/>
                      <a:pt x="44" y="39"/>
                      <a:pt x="42" y="41"/>
                    </a:cubicBezTo>
                    <a:cubicBezTo>
                      <a:pt x="41" y="43"/>
                      <a:pt x="37" y="42"/>
                      <a:pt x="34" y="42"/>
                    </a:cubicBezTo>
                    <a:cubicBezTo>
                      <a:pt x="32" y="42"/>
                      <a:pt x="33" y="39"/>
                      <a:pt x="33" y="38"/>
                    </a:cubicBezTo>
                    <a:cubicBezTo>
                      <a:pt x="33" y="37"/>
                      <a:pt x="34" y="38"/>
                      <a:pt x="35" y="36"/>
                    </a:cubicBezTo>
                    <a:cubicBezTo>
                      <a:pt x="35" y="35"/>
                      <a:pt x="33" y="29"/>
                      <a:pt x="32" y="27"/>
                    </a:cubicBezTo>
                    <a:cubicBezTo>
                      <a:pt x="32" y="26"/>
                      <a:pt x="30" y="25"/>
                      <a:pt x="28" y="25"/>
                    </a:cubicBezTo>
                    <a:cubicBezTo>
                      <a:pt x="28" y="38"/>
                      <a:pt x="28" y="53"/>
                      <a:pt x="28" y="54"/>
                    </a:cubicBezTo>
                    <a:cubicBezTo>
                      <a:pt x="28" y="57"/>
                      <a:pt x="24" y="58"/>
                      <a:pt x="23" y="59"/>
                    </a:cubicBezTo>
                    <a:cubicBezTo>
                      <a:pt x="22" y="61"/>
                      <a:pt x="16" y="59"/>
                      <a:pt x="13" y="59"/>
                    </a:cubicBezTo>
                    <a:cubicBezTo>
                      <a:pt x="9" y="59"/>
                      <a:pt x="10" y="56"/>
                      <a:pt x="8" y="54"/>
                    </a:cubicBezTo>
                    <a:cubicBezTo>
                      <a:pt x="7" y="51"/>
                      <a:pt x="4" y="54"/>
                      <a:pt x="4" y="56"/>
                    </a:cubicBezTo>
                    <a:cubicBezTo>
                      <a:pt x="4" y="57"/>
                      <a:pt x="2" y="57"/>
                      <a:pt x="0" y="57"/>
                    </a:cubicBezTo>
                    <a:cubicBezTo>
                      <a:pt x="3" y="61"/>
                      <a:pt x="5" y="66"/>
                      <a:pt x="7" y="70"/>
                    </a:cubicBezTo>
                    <a:cubicBezTo>
                      <a:pt x="8" y="76"/>
                      <a:pt x="13" y="82"/>
                      <a:pt x="14" y="86"/>
                    </a:cubicBezTo>
                    <a:cubicBezTo>
                      <a:pt x="15" y="89"/>
                      <a:pt x="17" y="93"/>
                      <a:pt x="14" y="93"/>
                    </a:cubicBezTo>
                    <a:cubicBezTo>
                      <a:pt x="12" y="94"/>
                      <a:pt x="12" y="96"/>
                      <a:pt x="14" y="100"/>
                    </a:cubicBezTo>
                    <a:cubicBezTo>
                      <a:pt x="17" y="104"/>
                      <a:pt x="15" y="106"/>
                      <a:pt x="17" y="107"/>
                    </a:cubicBezTo>
                    <a:cubicBezTo>
                      <a:pt x="19" y="107"/>
                      <a:pt x="19" y="109"/>
                      <a:pt x="20" y="109"/>
                    </a:cubicBezTo>
                    <a:cubicBezTo>
                      <a:pt x="22" y="109"/>
                      <a:pt x="23" y="111"/>
                      <a:pt x="25" y="112"/>
                    </a:cubicBezTo>
                    <a:cubicBezTo>
                      <a:pt x="26" y="114"/>
                      <a:pt x="28" y="114"/>
                      <a:pt x="30" y="112"/>
                    </a:cubicBezTo>
                    <a:cubicBezTo>
                      <a:pt x="31" y="110"/>
                      <a:pt x="35" y="109"/>
                      <a:pt x="39" y="109"/>
                    </a:cubicBezTo>
                    <a:cubicBezTo>
                      <a:pt x="43" y="109"/>
                      <a:pt x="43" y="107"/>
                      <a:pt x="47" y="106"/>
                    </a:cubicBezTo>
                    <a:cubicBezTo>
                      <a:pt x="51" y="105"/>
                      <a:pt x="56" y="105"/>
                      <a:pt x="59" y="106"/>
                    </a:cubicBezTo>
                    <a:cubicBezTo>
                      <a:pt x="63" y="107"/>
                      <a:pt x="65" y="106"/>
                      <a:pt x="67" y="105"/>
                    </a:cubicBezTo>
                    <a:cubicBezTo>
                      <a:pt x="68" y="104"/>
                      <a:pt x="72" y="107"/>
                      <a:pt x="72" y="104"/>
                    </a:cubicBezTo>
                    <a:cubicBezTo>
                      <a:pt x="72" y="101"/>
                      <a:pt x="75" y="102"/>
                      <a:pt x="79" y="102"/>
                    </a:cubicBezTo>
                    <a:cubicBezTo>
                      <a:pt x="82" y="102"/>
                      <a:pt x="89" y="97"/>
                      <a:pt x="95" y="91"/>
                    </a:cubicBezTo>
                    <a:cubicBezTo>
                      <a:pt x="101" y="86"/>
                      <a:pt x="111" y="74"/>
                      <a:pt x="114" y="68"/>
                    </a:cubicBezTo>
                    <a:cubicBezTo>
                      <a:pt x="118" y="62"/>
                      <a:pt x="123" y="58"/>
                      <a:pt x="126" y="55"/>
                    </a:cubicBezTo>
                    <a:cubicBezTo>
                      <a:pt x="128" y="53"/>
                      <a:pt x="129" y="47"/>
                      <a:pt x="130" y="42"/>
                    </a:cubicBezTo>
                    <a:cubicBezTo>
                      <a:pt x="127" y="42"/>
                      <a:pt x="124" y="42"/>
                      <a:pt x="124" y="42"/>
                    </a:cubicBezTo>
                    <a:close/>
                    <a:moveTo>
                      <a:pt x="99" y="69"/>
                    </a:moveTo>
                    <a:cubicBezTo>
                      <a:pt x="99" y="71"/>
                      <a:pt x="94" y="68"/>
                      <a:pt x="94" y="70"/>
                    </a:cubicBezTo>
                    <a:cubicBezTo>
                      <a:pt x="93" y="72"/>
                      <a:pt x="92" y="75"/>
                      <a:pt x="92" y="75"/>
                    </a:cubicBezTo>
                    <a:cubicBezTo>
                      <a:pt x="88" y="74"/>
                      <a:pt x="88" y="74"/>
                      <a:pt x="88" y="74"/>
                    </a:cubicBezTo>
                    <a:cubicBezTo>
                      <a:pt x="84" y="68"/>
                      <a:pt x="84" y="68"/>
                      <a:pt x="84" y="68"/>
                    </a:cubicBezTo>
                    <a:cubicBezTo>
                      <a:pt x="84" y="68"/>
                      <a:pt x="87" y="62"/>
                      <a:pt x="88" y="60"/>
                    </a:cubicBezTo>
                    <a:cubicBezTo>
                      <a:pt x="89" y="58"/>
                      <a:pt x="95" y="55"/>
                      <a:pt x="96" y="57"/>
                    </a:cubicBezTo>
                    <a:cubicBezTo>
                      <a:pt x="97" y="59"/>
                      <a:pt x="102" y="61"/>
                      <a:pt x="102" y="63"/>
                    </a:cubicBezTo>
                    <a:cubicBezTo>
                      <a:pt x="102" y="65"/>
                      <a:pt x="99" y="67"/>
                      <a:pt x="99" y="69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43" name="Freeform 10">
                <a:extLst>
                  <a:ext uri="{FF2B5EF4-FFF2-40B4-BE49-F238E27FC236}">
                    <a16:creationId xmlns:a16="http://schemas.microsoft.com/office/drawing/2014/main" id="{8E9EBAFD-4CBC-3A4B-3091-4F2507042C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64314" y="4583988"/>
                <a:ext cx="403280" cy="426774"/>
              </a:xfrm>
              <a:custGeom>
                <a:avLst/>
                <a:gdLst>
                  <a:gd name="T0" fmla="*/ 6 w 94"/>
                  <a:gd name="T1" fmla="*/ 91 h 100"/>
                  <a:gd name="T2" fmla="*/ 9 w 94"/>
                  <a:gd name="T3" fmla="*/ 93 h 100"/>
                  <a:gd name="T4" fmla="*/ 17 w 94"/>
                  <a:gd name="T5" fmla="*/ 94 h 100"/>
                  <a:gd name="T6" fmla="*/ 24 w 94"/>
                  <a:gd name="T7" fmla="*/ 96 h 100"/>
                  <a:gd name="T8" fmla="*/ 52 w 94"/>
                  <a:gd name="T9" fmla="*/ 96 h 100"/>
                  <a:gd name="T10" fmla="*/ 55 w 94"/>
                  <a:gd name="T11" fmla="*/ 98 h 100"/>
                  <a:gd name="T12" fmla="*/ 72 w 94"/>
                  <a:gd name="T13" fmla="*/ 98 h 100"/>
                  <a:gd name="T14" fmla="*/ 85 w 94"/>
                  <a:gd name="T15" fmla="*/ 98 h 100"/>
                  <a:gd name="T16" fmla="*/ 87 w 94"/>
                  <a:gd name="T17" fmla="*/ 97 h 100"/>
                  <a:gd name="T18" fmla="*/ 78 w 94"/>
                  <a:gd name="T19" fmla="*/ 84 h 100"/>
                  <a:gd name="T20" fmla="*/ 79 w 94"/>
                  <a:gd name="T21" fmla="*/ 58 h 100"/>
                  <a:gd name="T22" fmla="*/ 91 w 94"/>
                  <a:gd name="T23" fmla="*/ 58 h 100"/>
                  <a:gd name="T24" fmla="*/ 93 w 94"/>
                  <a:gd name="T25" fmla="*/ 56 h 100"/>
                  <a:gd name="T26" fmla="*/ 94 w 94"/>
                  <a:gd name="T27" fmla="*/ 40 h 100"/>
                  <a:gd name="T28" fmla="*/ 92 w 94"/>
                  <a:gd name="T29" fmla="*/ 40 h 100"/>
                  <a:gd name="T30" fmla="*/ 85 w 94"/>
                  <a:gd name="T31" fmla="*/ 41 h 100"/>
                  <a:gd name="T32" fmla="*/ 81 w 94"/>
                  <a:gd name="T33" fmla="*/ 43 h 100"/>
                  <a:gd name="T34" fmla="*/ 81 w 94"/>
                  <a:gd name="T35" fmla="*/ 36 h 100"/>
                  <a:gd name="T36" fmla="*/ 77 w 94"/>
                  <a:gd name="T37" fmla="*/ 30 h 100"/>
                  <a:gd name="T38" fmla="*/ 78 w 94"/>
                  <a:gd name="T39" fmla="*/ 19 h 100"/>
                  <a:gd name="T40" fmla="*/ 76 w 94"/>
                  <a:gd name="T41" fmla="*/ 12 h 100"/>
                  <a:gd name="T42" fmla="*/ 71 w 94"/>
                  <a:gd name="T43" fmla="*/ 11 h 100"/>
                  <a:gd name="T44" fmla="*/ 67 w 94"/>
                  <a:gd name="T45" fmla="*/ 9 h 100"/>
                  <a:gd name="T46" fmla="*/ 61 w 94"/>
                  <a:gd name="T47" fmla="*/ 9 h 100"/>
                  <a:gd name="T48" fmla="*/ 58 w 94"/>
                  <a:gd name="T49" fmla="*/ 16 h 100"/>
                  <a:gd name="T50" fmla="*/ 48 w 94"/>
                  <a:gd name="T51" fmla="*/ 18 h 100"/>
                  <a:gd name="T52" fmla="*/ 41 w 94"/>
                  <a:gd name="T53" fmla="*/ 13 h 100"/>
                  <a:gd name="T54" fmla="*/ 38 w 94"/>
                  <a:gd name="T55" fmla="*/ 7 h 100"/>
                  <a:gd name="T56" fmla="*/ 37 w 94"/>
                  <a:gd name="T57" fmla="*/ 0 h 100"/>
                  <a:gd name="T58" fmla="*/ 11 w 94"/>
                  <a:gd name="T59" fmla="*/ 0 h 100"/>
                  <a:gd name="T60" fmla="*/ 6 w 94"/>
                  <a:gd name="T61" fmla="*/ 3 h 100"/>
                  <a:gd name="T62" fmla="*/ 13 w 94"/>
                  <a:gd name="T63" fmla="*/ 19 h 100"/>
                  <a:gd name="T64" fmla="*/ 12 w 94"/>
                  <a:gd name="T65" fmla="*/ 28 h 100"/>
                  <a:gd name="T66" fmla="*/ 17 w 94"/>
                  <a:gd name="T67" fmla="*/ 45 h 100"/>
                  <a:gd name="T68" fmla="*/ 11 w 94"/>
                  <a:gd name="T69" fmla="*/ 56 h 100"/>
                  <a:gd name="T70" fmla="*/ 5 w 94"/>
                  <a:gd name="T71" fmla="*/ 72 h 100"/>
                  <a:gd name="T72" fmla="*/ 1 w 94"/>
                  <a:gd name="T73" fmla="*/ 83 h 100"/>
                  <a:gd name="T74" fmla="*/ 0 w 94"/>
                  <a:gd name="T75" fmla="*/ 94 h 100"/>
                  <a:gd name="T76" fmla="*/ 0 w 94"/>
                  <a:gd name="T77" fmla="*/ 94 h 100"/>
                  <a:gd name="T78" fmla="*/ 3 w 94"/>
                  <a:gd name="T79" fmla="*/ 94 h 100"/>
                  <a:gd name="T80" fmla="*/ 6 w 94"/>
                  <a:gd name="T81" fmla="*/ 9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4" h="100">
                    <a:moveTo>
                      <a:pt x="6" y="91"/>
                    </a:moveTo>
                    <a:cubicBezTo>
                      <a:pt x="8" y="91"/>
                      <a:pt x="6" y="94"/>
                      <a:pt x="9" y="93"/>
                    </a:cubicBezTo>
                    <a:cubicBezTo>
                      <a:pt x="12" y="92"/>
                      <a:pt x="14" y="92"/>
                      <a:pt x="17" y="94"/>
                    </a:cubicBezTo>
                    <a:cubicBezTo>
                      <a:pt x="19" y="95"/>
                      <a:pt x="21" y="96"/>
                      <a:pt x="24" y="96"/>
                    </a:cubicBezTo>
                    <a:cubicBezTo>
                      <a:pt x="27" y="96"/>
                      <a:pt x="52" y="96"/>
                      <a:pt x="52" y="96"/>
                    </a:cubicBezTo>
                    <a:cubicBezTo>
                      <a:pt x="55" y="98"/>
                      <a:pt x="55" y="98"/>
                      <a:pt x="55" y="98"/>
                    </a:cubicBezTo>
                    <a:cubicBezTo>
                      <a:pt x="55" y="98"/>
                      <a:pt x="70" y="97"/>
                      <a:pt x="72" y="98"/>
                    </a:cubicBezTo>
                    <a:cubicBezTo>
                      <a:pt x="75" y="100"/>
                      <a:pt x="82" y="98"/>
                      <a:pt x="85" y="98"/>
                    </a:cubicBezTo>
                    <a:cubicBezTo>
                      <a:pt x="85" y="97"/>
                      <a:pt x="86" y="97"/>
                      <a:pt x="87" y="97"/>
                    </a:cubicBezTo>
                    <a:cubicBezTo>
                      <a:pt x="78" y="84"/>
                      <a:pt x="78" y="84"/>
                      <a:pt x="78" y="84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91" y="58"/>
                      <a:pt x="91" y="58"/>
                      <a:pt x="91" y="58"/>
                    </a:cubicBezTo>
                    <a:cubicBezTo>
                      <a:pt x="93" y="56"/>
                      <a:pt x="93" y="56"/>
                      <a:pt x="93" y="56"/>
                    </a:cubicBezTo>
                    <a:cubicBezTo>
                      <a:pt x="94" y="40"/>
                      <a:pt x="94" y="40"/>
                      <a:pt x="94" y="40"/>
                    </a:cubicBezTo>
                    <a:cubicBezTo>
                      <a:pt x="94" y="40"/>
                      <a:pt x="93" y="40"/>
                      <a:pt x="92" y="40"/>
                    </a:cubicBezTo>
                    <a:cubicBezTo>
                      <a:pt x="90" y="41"/>
                      <a:pt x="87" y="41"/>
                      <a:pt x="85" y="41"/>
                    </a:cubicBezTo>
                    <a:cubicBezTo>
                      <a:pt x="82" y="41"/>
                      <a:pt x="82" y="43"/>
                      <a:pt x="81" y="43"/>
                    </a:cubicBezTo>
                    <a:cubicBezTo>
                      <a:pt x="79" y="42"/>
                      <a:pt x="80" y="38"/>
                      <a:pt x="81" y="36"/>
                    </a:cubicBezTo>
                    <a:cubicBezTo>
                      <a:pt x="81" y="35"/>
                      <a:pt x="79" y="31"/>
                      <a:pt x="77" y="30"/>
                    </a:cubicBezTo>
                    <a:cubicBezTo>
                      <a:pt x="75" y="29"/>
                      <a:pt x="79" y="20"/>
                      <a:pt x="78" y="19"/>
                    </a:cubicBezTo>
                    <a:cubicBezTo>
                      <a:pt x="77" y="18"/>
                      <a:pt x="76" y="15"/>
                      <a:pt x="76" y="12"/>
                    </a:cubicBezTo>
                    <a:cubicBezTo>
                      <a:pt x="76" y="10"/>
                      <a:pt x="75" y="11"/>
                      <a:pt x="71" y="11"/>
                    </a:cubicBezTo>
                    <a:cubicBezTo>
                      <a:pt x="67" y="11"/>
                      <a:pt x="67" y="9"/>
                      <a:pt x="67" y="9"/>
                    </a:cubicBezTo>
                    <a:cubicBezTo>
                      <a:pt x="67" y="9"/>
                      <a:pt x="63" y="8"/>
                      <a:pt x="61" y="9"/>
                    </a:cubicBezTo>
                    <a:cubicBezTo>
                      <a:pt x="59" y="10"/>
                      <a:pt x="59" y="17"/>
                      <a:pt x="58" y="16"/>
                    </a:cubicBezTo>
                    <a:cubicBezTo>
                      <a:pt x="56" y="16"/>
                      <a:pt x="52" y="17"/>
                      <a:pt x="48" y="18"/>
                    </a:cubicBezTo>
                    <a:cubicBezTo>
                      <a:pt x="45" y="19"/>
                      <a:pt x="43" y="17"/>
                      <a:pt x="41" y="13"/>
                    </a:cubicBezTo>
                    <a:cubicBezTo>
                      <a:pt x="40" y="9"/>
                      <a:pt x="38" y="10"/>
                      <a:pt x="38" y="7"/>
                    </a:cubicBezTo>
                    <a:cubicBezTo>
                      <a:pt x="39" y="4"/>
                      <a:pt x="37" y="0"/>
                      <a:pt x="37" y="0"/>
                    </a:cubicBezTo>
                    <a:cubicBezTo>
                      <a:pt x="37" y="0"/>
                      <a:pt x="13" y="0"/>
                      <a:pt x="11" y="0"/>
                    </a:cubicBezTo>
                    <a:cubicBezTo>
                      <a:pt x="10" y="0"/>
                      <a:pt x="8" y="1"/>
                      <a:pt x="6" y="3"/>
                    </a:cubicBezTo>
                    <a:cubicBezTo>
                      <a:pt x="8" y="8"/>
                      <a:pt x="12" y="17"/>
                      <a:pt x="13" y="19"/>
                    </a:cubicBezTo>
                    <a:cubicBezTo>
                      <a:pt x="14" y="22"/>
                      <a:pt x="12" y="24"/>
                      <a:pt x="12" y="28"/>
                    </a:cubicBezTo>
                    <a:cubicBezTo>
                      <a:pt x="12" y="32"/>
                      <a:pt x="16" y="40"/>
                      <a:pt x="17" y="45"/>
                    </a:cubicBezTo>
                    <a:cubicBezTo>
                      <a:pt x="17" y="50"/>
                      <a:pt x="14" y="53"/>
                      <a:pt x="11" y="56"/>
                    </a:cubicBezTo>
                    <a:cubicBezTo>
                      <a:pt x="8" y="60"/>
                      <a:pt x="5" y="67"/>
                      <a:pt x="5" y="72"/>
                    </a:cubicBezTo>
                    <a:cubicBezTo>
                      <a:pt x="5" y="76"/>
                      <a:pt x="1" y="81"/>
                      <a:pt x="1" y="83"/>
                    </a:cubicBezTo>
                    <a:cubicBezTo>
                      <a:pt x="1" y="85"/>
                      <a:pt x="1" y="91"/>
                      <a:pt x="0" y="94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3" y="94"/>
                      <a:pt x="4" y="91"/>
                      <a:pt x="6" y="91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44" name="Freeform 11">
                <a:extLst>
                  <a:ext uri="{FF2B5EF4-FFF2-40B4-BE49-F238E27FC236}">
                    <a16:creationId xmlns:a16="http://schemas.microsoft.com/office/drawing/2014/main" id="{9B78EA5B-ED39-17DA-2AF8-074BF29835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9076" y="4664252"/>
                <a:ext cx="393492" cy="346509"/>
              </a:xfrm>
              <a:custGeom>
                <a:avLst/>
                <a:gdLst>
                  <a:gd name="T0" fmla="*/ 71 w 92"/>
                  <a:gd name="T1" fmla="*/ 3 h 81"/>
                  <a:gd name="T2" fmla="*/ 65 w 92"/>
                  <a:gd name="T3" fmla="*/ 0 h 81"/>
                  <a:gd name="T4" fmla="*/ 55 w 92"/>
                  <a:gd name="T5" fmla="*/ 1 h 81"/>
                  <a:gd name="T6" fmla="*/ 53 w 92"/>
                  <a:gd name="T7" fmla="*/ 6 h 81"/>
                  <a:gd name="T8" fmla="*/ 52 w 92"/>
                  <a:gd name="T9" fmla="*/ 11 h 81"/>
                  <a:gd name="T10" fmla="*/ 52 w 92"/>
                  <a:gd name="T11" fmla="*/ 20 h 81"/>
                  <a:gd name="T12" fmla="*/ 50 w 92"/>
                  <a:gd name="T13" fmla="*/ 27 h 81"/>
                  <a:gd name="T14" fmla="*/ 55 w 92"/>
                  <a:gd name="T15" fmla="*/ 33 h 81"/>
                  <a:gd name="T16" fmla="*/ 61 w 92"/>
                  <a:gd name="T17" fmla="*/ 32 h 81"/>
                  <a:gd name="T18" fmla="*/ 62 w 92"/>
                  <a:gd name="T19" fmla="*/ 37 h 81"/>
                  <a:gd name="T20" fmla="*/ 60 w 92"/>
                  <a:gd name="T21" fmla="*/ 41 h 81"/>
                  <a:gd name="T22" fmla="*/ 55 w 92"/>
                  <a:gd name="T23" fmla="*/ 41 h 81"/>
                  <a:gd name="T24" fmla="*/ 52 w 92"/>
                  <a:gd name="T25" fmla="*/ 34 h 81"/>
                  <a:gd name="T26" fmla="*/ 45 w 92"/>
                  <a:gd name="T27" fmla="*/ 33 h 81"/>
                  <a:gd name="T28" fmla="*/ 41 w 92"/>
                  <a:gd name="T29" fmla="*/ 28 h 81"/>
                  <a:gd name="T30" fmla="*/ 38 w 92"/>
                  <a:gd name="T31" fmla="*/ 30 h 81"/>
                  <a:gd name="T32" fmla="*/ 35 w 92"/>
                  <a:gd name="T33" fmla="*/ 31 h 81"/>
                  <a:gd name="T34" fmla="*/ 28 w 92"/>
                  <a:gd name="T35" fmla="*/ 28 h 81"/>
                  <a:gd name="T36" fmla="*/ 26 w 92"/>
                  <a:gd name="T37" fmla="*/ 25 h 81"/>
                  <a:gd name="T38" fmla="*/ 21 w 92"/>
                  <a:gd name="T39" fmla="*/ 25 h 81"/>
                  <a:gd name="T40" fmla="*/ 18 w 92"/>
                  <a:gd name="T41" fmla="*/ 23 h 81"/>
                  <a:gd name="T42" fmla="*/ 16 w 92"/>
                  <a:gd name="T43" fmla="*/ 21 h 81"/>
                  <a:gd name="T44" fmla="*/ 15 w 92"/>
                  <a:gd name="T45" fmla="*/ 37 h 81"/>
                  <a:gd name="T46" fmla="*/ 13 w 92"/>
                  <a:gd name="T47" fmla="*/ 39 h 81"/>
                  <a:gd name="T48" fmla="*/ 1 w 92"/>
                  <a:gd name="T49" fmla="*/ 39 h 81"/>
                  <a:gd name="T50" fmla="*/ 0 w 92"/>
                  <a:gd name="T51" fmla="*/ 65 h 81"/>
                  <a:gd name="T52" fmla="*/ 9 w 92"/>
                  <a:gd name="T53" fmla="*/ 78 h 81"/>
                  <a:gd name="T54" fmla="*/ 24 w 92"/>
                  <a:gd name="T55" fmla="*/ 77 h 81"/>
                  <a:gd name="T56" fmla="*/ 24 w 92"/>
                  <a:gd name="T57" fmla="*/ 79 h 81"/>
                  <a:gd name="T58" fmla="*/ 28 w 92"/>
                  <a:gd name="T59" fmla="*/ 79 h 81"/>
                  <a:gd name="T60" fmla="*/ 39 w 92"/>
                  <a:gd name="T61" fmla="*/ 80 h 81"/>
                  <a:gd name="T62" fmla="*/ 47 w 92"/>
                  <a:gd name="T63" fmla="*/ 71 h 81"/>
                  <a:gd name="T64" fmla="*/ 54 w 92"/>
                  <a:gd name="T65" fmla="*/ 65 h 81"/>
                  <a:gd name="T66" fmla="*/ 59 w 92"/>
                  <a:gd name="T67" fmla="*/ 61 h 81"/>
                  <a:gd name="T68" fmla="*/ 66 w 92"/>
                  <a:gd name="T69" fmla="*/ 61 h 81"/>
                  <a:gd name="T70" fmla="*/ 66 w 92"/>
                  <a:gd name="T71" fmla="*/ 61 h 81"/>
                  <a:gd name="T72" fmla="*/ 65 w 92"/>
                  <a:gd name="T73" fmla="*/ 55 h 81"/>
                  <a:gd name="T74" fmla="*/ 87 w 92"/>
                  <a:gd name="T75" fmla="*/ 47 h 81"/>
                  <a:gd name="T76" fmla="*/ 85 w 92"/>
                  <a:gd name="T77" fmla="*/ 44 h 81"/>
                  <a:gd name="T78" fmla="*/ 87 w 92"/>
                  <a:gd name="T79" fmla="*/ 36 h 81"/>
                  <a:gd name="T80" fmla="*/ 90 w 92"/>
                  <a:gd name="T81" fmla="*/ 34 h 81"/>
                  <a:gd name="T82" fmla="*/ 89 w 92"/>
                  <a:gd name="T83" fmla="*/ 21 h 81"/>
                  <a:gd name="T84" fmla="*/ 92 w 92"/>
                  <a:gd name="T85" fmla="*/ 19 h 81"/>
                  <a:gd name="T86" fmla="*/ 89 w 92"/>
                  <a:gd name="T87" fmla="*/ 10 h 81"/>
                  <a:gd name="T88" fmla="*/ 78 w 92"/>
                  <a:gd name="T89" fmla="*/ 6 h 81"/>
                  <a:gd name="T90" fmla="*/ 71 w 92"/>
                  <a:gd name="T91" fmla="*/ 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2" h="81">
                    <a:moveTo>
                      <a:pt x="71" y="3"/>
                    </a:moveTo>
                    <a:cubicBezTo>
                      <a:pt x="70" y="3"/>
                      <a:pt x="67" y="1"/>
                      <a:pt x="65" y="0"/>
                    </a:cubicBezTo>
                    <a:cubicBezTo>
                      <a:pt x="64" y="1"/>
                      <a:pt x="58" y="1"/>
                      <a:pt x="55" y="1"/>
                    </a:cubicBezTo>
                    <a:cubicBezTo>
                      <a:pt x="53" y="1"/>
                      <a:pt x="55" y="5"/>
                      <a:pt x="53" y="6"/>
                    </a:cubicBezTo>
                    <a:cubicBezTo>
                      <a:pt x="52" y="8"/>
                      <a:pt x="51" y="10"/>
                      <a:pt x="52" y="11"/>
                    </a:cubicBezTo>
                    <a:cubicBezTo>
                      <a:pt x="54" y="11"/>
                      <a:pt x="52" y="17"/>
                      <a:pt x="52" y="20"/>
                    </a:cubicBezTo>
                    <a:cubicBezTo>
                      <a:pt x="52" y="22"/>
                      <a:pt x="49" y="26"/>
                      <a:pt x="50" y="27"/>
                    </a:cubicBezTo>
                    <a:cubicBezTo>
                      <a:pt x="51" y="28"/>
                      <a:pt x="53" y="33"/>
                      <a:pt x="55" y="33"/>
                    </a:cubicBezTo>
                    <a:cubicBezTo>
                      <a:pt x="58" y="34"/>
                      <a:pt x="60" y="32"/>
                      <a:pt x="61" y="32"/>
                    </a:cubicBezTo>
                    <a:cubicBezTo>
                      <a:pt x="62" y="32"/>
                      <a:pt x="62" y="35"/>
                      <a:pt x="62" y="37"/>
                    </a:cubicBezTo>
                    <a:cubicBezTo>
                      <a:pt x="62" y="40"/>
                      <a:pt x="60" y="41"/>
                      <a:pt x="60" y="41"/>
                    </a:cubicBezTo>
                    <a:cubicBezTo>
                      <a:pt x="60" y="41"/>
                      <a:pt x="57" y="42"/>
                      <a:pt x="55" y="41"/>
                    </a:cubicBezTo>
                    <a:cubicBezTo>
                      <a:pt x="53" y="40"/>
                      <a:pt x="52" y="36"/>
                      <a:pt x="52" y="34"/>
                    </a:cubicBezTo>
                    <a:cubicBezTo>
                      <a:pt x="52" y="33"/>
                      <a:pt x="47" y="33"/>
                      <a:pt x="45" y="33"/>
                    </a:cubicBezTo>
                    <a:cubicBezTo>
                      <a:pt x="44" y="33"/>
                      <a:pt x="42" y="30"/>
                      <a:pt x="41" y="28"/>
                    </a:cubicBezTo>
                    <a:cubicBezTo>
                      <a:pt x="40" y="27"/>
                      <a:pt x="38" y="28"/>
                      <a:pt x="38" y="30"/>
                    </a:cubicBezTo>
                    <a:cubicBezTo>
                      <a:pt x="38" y="31"/>
                      <a:pt x="37" y="31"/>
                      <a:pt x="35" y="31"/>
                    </a:cubicBezTo>
                    <a:cubicBezTo>
                      <a:pt x="33" y="31"/>
                      <a:pt x="29" y="28"/>
                      <a:pt x="28" y="28"/>
                    </a:cubicBezTo>
                    <a:cubicBezTo>
                      <a:pt x="27" y="29"/>
                      <a:pt x="25" y="26"/>
                      <a:pt x="26" y="25"/>
                    </a:cubicBezTo>
                    <a:cubicBezTo>
                      <a:pt x="26" y="23"/>
                      <a:pt x="22" y="24"/>
                      <a:pt x="21" y="25"/>
                    </a:cubicBezTo>
                    <a:cubicBezTo>
                      <a:pt x="19" y="26"/>
                      <a:pt x="18" y="23"/>
                      <a:pt x="18" y="23"/>
                    </a:cubicBezTo>
                    <a:cubicBezTo>
                      <a:pt x="18" y="23"/>
                      <a:pt x="18" y="22"/>
                      <a:pt x="16" y="21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9" y="78"/>
                      <a:pt x="9" y="78"/>
                      <a:pt x="9" y="78"/>
                    </a:cubicBezTo>
                    <a:cubicBezTo>
                      <a:pt x="14" y="77"/>
                      <a:pt x="24" y="76"/>
                      <a:pt x="24" y="77"/>
                    </a:cubicBezTo>
                    <a:cubicBezTo>
                      <a:pt x="24" y="78"/>
                      <a:pt x="24" y="78"/>
                      <a:pt x="24" y="79"/>
                    </a:cubicBezTo>
                    <a:cubicBezTo>
                      <a:pt x="26" y="79"/>
                      <a:pt x="28" y="78"/>
                      <a:pt x="28" y="79"/>
                    </a:cubicBezTo>
                    <a:cubicBezTo>
                      <a:pt x="30" y="79"/>
                      <a:pt x="37" y="81"/>
                      <a:pt x="39" y="80"/>
                    </a:cubicBezTo>
                    <a:cubicBezTo>
                      <a:pt x="40" y="79"/>
                      <a:pt x="44" y="72"/>
                      <a:pt x="47" y="71"/>
                    </a:cubicBezTo>
                    <a:cubicBezTo>
                      <a:pt x="50" y="70"/>
                      <a:pt x="54" y="67"/>
                      <a:pt x="54" y="65"/>
                    </a:cubicBezTo>
                    <a:cubicBezTo>
                      <a:pt x="54" y="64"/>
                      <a:pt x="54" y="63"/>
                      <a:pt x="59" y="61"/>
                    </a:cubicBezTo>
                    <a:cubicBezTo>
                      <a:pt x="66" y="61"/>
                      <a:pt x="66" y="61"/>
                      <a:pt x="66" y="61"/>
                    </a:cubicBezTo>
                    <a:cubicBezTo>
                      <a:pt x="66" y="61"/>
                      <a:pt x="66" y="61"/>
                      <a:pt x="66" y="61"/>
                    </a:cubicBezTo>
                    <a:cubicBezTo>
                      <a:pt x="65" y="55"/>
                      <a:pt x="65" y="55"/>
                      <a:pt x="65" y="55"/>
                    </a:cubicBezTo>
                    <a:cubicBezTo>
                      <a:pt x="65" y="55"/>
                      <a:pt x="86" y="47"/>
                      <a:pt x="87" y="47"/>
                    </a:cubicBezTo>
                    <a:cubicBezTo>
                      <a:pt x="86" y="45"/>
                      <a:pt x="85" y="44"/>
                      <a:pt x="85" y="44"/>
                    </a:cubicBezTo>
                    <a:cubicBezTo>
                      <a:pt x="86" y="43"/>
                      <a:pt x="87" y="37"/>
                      <a:pt x="87" y="36"/>
                    </a:cubicBezTo>
                    <a:cubicBezTo>
                      <a:pt x="87" y="34"/>
                      <a:pt x="92" y="35"/>
                      <a:pt x="90" y="34"/>
                    </a:cubicBezTo>
                    <a:cubicBezTo>
                      <a:pt x="88" y="32"/>
                      <a:pt x="89" y="23"/>
                      <a:pt x="89" y="21"/>
                    </a:cubicBezTo>
                    <a:cubicBezTo>
                      <a:pt x="90" y="19"/>
                      <a:pt x="92" y="21"/>
                      <a:pt x="92" y="19"/>
                    </a:cubicBezTo>
                    <a:cubicBezTo>
                      <a:pt x="92" y="17"/>
                      <a:pt x="90" y="12"/>
                      <a:pt x="89" y="10"/>
                    </a:cubicBezTo>
                    <a:cubicBezTo>
                      <a:pt x="88" y="9"/>
                      <a:pt x="80" y="6"/>
                      <a:pt x="78" y="6"/>
                    </a:cubicBezTo>
                    <a:cubicBezTo>
                      <a:pt x="76" y="5"/>
                      <a:pt x="73" y="3"/>
                      <a:pt x="71" y="3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45" name="Freeform 12">
                <a:extLst>
                  <a:ext uri="{FF2B5EF4-FFF2-40B4-BE49-F238E27FC236}">
                    <a16:creationId xmlns:a16="http://schemas.microsoft.com/office/drawing/2014/main" id="{211BA021-B4C9-E97A-1348-7A0A06F599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3997" y="4415628"/>
                <a:ext cx="68519" cy="60689"/>
              </a:xfrm>
              <a:custGeom>
                <a:avLst/>
                <a:gdLst>
                  <a:gd name="T0" fmla="*/ 13 w 16"/>
                  <a:gd name="T1" fmla="*/ 0 h 14"/>
                  <a:gd name="T2" fmla="*/ 8 w 16"/>
                  <a:gd name="T3" fmla="*/ 1 h 14"/>
                  <a:gd name="T4" fmla="*/ 4 w 16"/>
                  <a:gd name="T5" fmla="*/ 2 h 14"/>
                  <a:gd name="T6" fmla="*/ 3 w 16"/>
                  <a:gd name="T7" fmla="*/ 3 h 14"/>
                  <a:gd name="T8" fmla="*/ 2 w 16"/>
                  <a:gd name="T9" fmla="*/ 8 h 14"/>
                  <a:gd name="T10" fmla="*/ 0 w 16"/>
                  <a:gd name="T11" fmla="*/ 10 h 14"/>
                  <a:gd name="T12" fmla="*/ 1 w 16"/>
                  <a:gd name="T13" fmla="*/ 12 h 14"/>
                  <a:gd name="T14" fmla="*/ 4 w 16"/>
                  <a:gd name="T15" fmla="*/ 13 h 14"/>
                  <a:gd name="T16" fmla="*/ 8 w 16"/>
                  <a:gd name="T17" fmla="*/ 10 h 14"/>
                  <a:gd name="T18" fmla="*/ 15 w 16"/>
                  <a:gd name="T19" fmla="*/ 9 h 14"/>
                  <a:gd name="T20" fmla="*/ 14 w 16"/>
                  <a:gd name="T21" fmla="*/ 3 h 14"/>
                  <a:gd name="T22" fmla="*/ 13 w 16"/>
                  <a:gd name="T2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14">
                    <a:moveTo>
                      <a:pt x="13" y="0"/>
                    </a:moveTo>
                    <a:cubicBezTo>
                      <a:pt x="11" y="0"/>
                      <a:pt x="9" y="1"/>
                      <a:pt x="8" y="1"/>
                    </a:cubicBezTo>
                    <a:cubicBezTo>
                      <a:pt x="7" y="2"/>
                      <a:pt x="6" y="2"/>
                      <a:pt x="4" y="2"/>
                    </a:cubicBezTo>
                    <a:cubicBezTo>
                      <a:pt x="4" y="2"/>
                      <a:pt x="4" y="3"/>
                      <a:pt x="3" y="3"/>
                    </a:cubicBezTo>
                    <a:cubicBezTo>
                      <a:pt x="1" y="3"/>
                      <a:pt x="2" y="8"/>
                      <a:pt x="2" y="8"/>
                    </a:cubicBezTo>
                    <a:cubicBezTo>
                      <a:pt x="2" y="8"/>
                      <a:pt x="0" y="8"/>
                      <a:pt x="0" y="10"/>
                    </a:cubicBezTo>
                    <a:cubicBezTo>
                      <a:pt x="0" y="12"/>
                      <a:pt x="1" y="12"/>
                      <a:pt x="1" y="12"/>
                    </a:cubicBezTo>
                    <a:cubicBezTo>
                      <a:pt x="2" y="13"/>
                      <a:pt x="3" y="13"/>
                      <a:pt x="4" y="13"/>
                    </a:cubicBezTo>
                    <a:cubicBezTo>
                      <a:pt x="9" y="14"/>
                      <a:pt x="8" y="10"/>
                      <a:pt x="8" y="10"/>
                    </a:cubicBezTo>
                    <a:cubicBezTo>
                      <a:pt x="8" y="10"/>
                      <a:pt x="15" y="11"/>
                      <a:pt x="15" y="9"/>
                    </a:cubicBezTo>
                    <a:cubicBezTo>
                      <a:pt x="16" y="7"/>
                      <a:pt x="14" y="3"/>
                      <a:pt x="14" y="3"/>
                    </a:cubicBezTo>
                    <a:lnTo>
                      <a:pt x="13" y="0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46" name="Freeform 13">
                <a:extLst>
                  <a:ext uri="{FF2B5EF4-FFF2-40B4-BE49-F238E27FC236}">
                    <a16:creationId xmlns:a16="http://schemas.microsoft.com/office/drawing/2014/main" id="{ED55E386-82A7-22B7-9B71-4C49E23655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49023" y="3953615"/>
                <a:ext cx="356296" cy="479631"/>
              </a:xfrm>
              <a:custGeom>
                <a:avLst/>
                <a:gdLst>
                  <a:gd name="T0" fmla="*/ 19 w 83"/>
                  <a:gd name="T1" fmla="*/ 21 h 112"/>
                  <a:gd name="T2" fmla="*/ 24 w 83"/>
                  <a:gd name="T3" fmla="*/ 26 h 112"/>
                  <a:gd name="T4" fmla="*/ 41 w 83"/>
                  <a:gd name="T5" fmla="*/ 31 h 112"/>
                  <a:gd name="T6" fmla="*/ 52 w 83"/>
                  <a:gd name="T7" fmla="*/ 34 h 112"/>
                  <a:gd name="T8" fmla="*/ 55 w 83"/>
                  <a:gd name="T9" fmla="*/ 36 h 112"/>
                  <a:gd name="T10" fmla="*/ 33 w 83"/>
                  <a:gd name="T11" fmla="*/ 57 h 112"/>
                  <a:gd name="T12" fmla="*/ 24 w 83"/>
                  <a:gd name="T13" fmla="*/ 59 h 112"/>
                  <a:gd name="T14" fmla="*/ 14 w 83"/>
                  <a:gd name="T15" fmla="*/ 64 h 112"/>
                  <a:gd name="T16" fmla="*/ 7 w 83"/>
                  <a:gd name="T17" fmla="*/ 65 h 112"/>
                  <a:gd name="T18" fmla="*/ 3 w 83"/>
                  <a:gd name="T19" fmla="*/ 71 h 112"/>
                  <a:gd name="T20" fmla="*/ 0 w 83"/>
                  <a:gd name="T21" fmla="*/ 77 h 112"/>
                  <a:gd name="T22" fmla="*/ 0 w 83"/>
                  <a:gd name="T23" fmla="*/ 106 h 112"/>
                  <a:gd name="T24" fmla="*/ 4 w 83"/>
                  <a:gd name="T25" fmla="*/ 112 h 112"/>
                  <a:gd name="T26" fmla="*/ 22 w 83"/>
                  <a:gd name="T27" fmla="*/ 93 h 112"/>
                  <a:gd name="T28" fmla="*/ 36 w 83"/>
                  <a:gd name="T29" fmla="*/ 82 h 112"/>
                  <a:gd name="T30" fmla="*/ 56 w 83"/>
                  <a:gd name="T31" fmla="*/ 63 h 112"/>
                  <a:gd name="T32" fmla="*/ 65 w 83"/>
                  <a:gd name="T33" fmla="*/ 48 h 112"/>
                  <a:gd name="T34" fmla="*/ 72 w 83"/>
                  <a:gd name="T35" fmla="*/ 35 h 112"/>
                  <a:gd name="T36" fmla="*/ 80 w 83"/>
                  <a:gd name="T37" fmla="*/ 19 h 112"/>
                  <a:gd name="T38" fmla="*/ 83 w 83"/>
                  <a:gd name="T39" fmla="*/ 5 h 112"/>
                  <a:gd name="T40" fmla="*/ 77 w 83"/>
                  <a:gd name="T41" fmla="*/ 3 h 112"/>
                  <a:gd name="T42" fmla="*/ 59 w 83"/>
                  <a:gd name="T43" fmla="*/ 7 h 112"/>
                  <a:gd name="T44" fmla="*/ 47 w 83"/>
                  <a:gd name="T45" fmla="*/ 10 h 112"/>
                  <a:gd name="T46" fmla="*/ 36 w 83"/>
                  <a:gd name="T47" fmla="*/ 12 h 112"/>
                  <a:gd name="T48" fmla="*/ 23 w 83"/>
                  <a:gd name="T49" fmla="*/ 11 h 112"/>
                  <a:gd name="T50" fmla="*/ 19 w 83"/>
                  <a:gd name="T51" fmla="*/ 7 h 112"/>
                  <a:gd name="T52" fmla="*/ 14 w 83"/>
                  <a:gd name="T53" fmla="*/ 14 h 112"/>
                  <a:gd name="T54" fmla="*/ 19 w 83"/>
                  <a:gd name="T55" fmla="*/ 21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3" h="112">
                    <a:moveTo>
                      <a:pt x="19" y="21"/>
                    </a:moveTo>
                    <a:cubicBezTo>
                      <a:pt x="20" y="22"/>
                      <a:pt x="23" y="25"/>
                      <a:pt x="24" y="26"/>
                    </a:cubicBezTo>
                    <a:cubicBezTo>
                      <a:pt x="26" y="26"/>
                      <a:pt x="35" y="29"/>
                      <a:pt x="41" y="31"/>
                    </a:cubicBezTo>
                    <a:cubicBezTo>
                      <a:pt x="46" y="34"/>
                      <a:pt x="50" y="34"/>
                      <a:pt x="52" y="34"/>
                    </a:cubicBezTo>
                    <a:cubicBezTo>
                      <a:pt x="53" y="34"/>
                      <a:pt x="56" y="35"/>
                      <a:pt x="55" y="36"/>
                    </a:cubicBezTo>
                    <a:cubicBezTo>
                      <a:pt x="53" y="37"/>
                      <a:pt x="35" y="55"/>
                      <a:pt x="33" y="57"/>
                    </a:cubicBezTo>
                    <a:cubicBezTo>
                      <a:pt x="31" y="60"/>
                      <a:pt x="29" y="59"/>
                      <a:pt x="24" y="59"/>
                    </a:cubicBezTo>
                    <a:cubicBezTo>
                      <a:pt x="19" y="59"/>
                      <a:pt x="15" y="64"/>
                      <a:pt x="14" y="64"/>
                    </a:cubicBezTo>
                    <a:cubicBezTo>
                      <a:pt x="13" y="64"/>
                      <a:pt x="10" y="65"/>
                      <a:pt x="7" y="65"/>
                    </a:cubicBezTo>
                    <a:cubicBezTo>
                      <a:pt x="3" y="71"/>
                      <a:pt x="3" y="71"/>
                      <a:pt x="3" y="71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4" y="112"/>
                      <a:pt x="4" y="112"/>
                      <a:pt x="4" y="112"/>
                    </a:cubicBezTo>
                    <a:cubicBezTo>
                      <a:pt x="7" y="108"/>
                      <a:pt x="16" y="100"/>
                      <a:pt x="22" y="93"/>
                    </a:cubicBezTo>
                    <a:cubicBezTo>
                      <a:pt x="29" y="86"/>
                      <a:pt x="32" y="84"/>
                      <a:pt x="36" y="82"/>
                    </a:cubicBezTo>
                    <a:cubicBezTo>
                      <a:pt x="40" y="80"/>
                      <a:pt x="49" y="71"/>
                      <a:pt x="56" y="63"/>
                    </a:cubicBezTo>
                    <a:cubicBezTo>
                      <a:pt x="60" y="57"/>
                      <a:pt x="65" y="52"/>
                      <a:pt x="65" y="48"/>
                    </a:cubicBezTo>
                    <a:cubicBezTo>
                      <a:pt x="66" y="44"/>
                      <a:pt x="70" y="39"/>
                      <a:pt x="72" y="35"/>
                    </a:cubicBezTo>
                    <a:cubicBezTo>
                      <a:pt x="75" y="32"/>
                      <a:pt x="80" y="22"/>
                      <a:pt x="80" y="19"/>
                    </a:cubicBezTo>
                    <a:cubicBezTo>
                      <a:pt x="80" y="17"/>
                      <a:pt x="82" y="10"/>
                      <a:pt x="83" y="5"/>
                    </a:cubicBezTo>
                    <a:cubicBezTo>
                      <a:pt x="83" y="0"/>
                      <a:pt x="79" y="0"/>
                      <a:pt x="77" y="3"/>
                    </a:cubicBezTo>
                    <a:cubicBezTo>
                      <a:pt x="76" y="5"/>
                      <a:pt x="66" y="7"/>
                      <a:pt x="59" y="7"/>
                    </a:cubicBezTo>
                    <a:cubicBezTo>
                      <a:pt x="53" y="8"/>
                      <a:pt x="49" y="8"/>
                      <a:pt x="47" y="10"/>
                    </a:cubicBezTo>
                    <a:cubicBezTo>
                      <a:pt x="44" y="13"/>
                      <a:pt x="38" y="10"/>
                      <a:pt x="36" y="12"/>
                    </a:cubicBezTo>
                    <a:cubicBezTo>
                      <a:pt x="34" y="15"/>
                      <a:pt x="25" y="17"/>
                      <a:pt x="23" y="11"/>
                    </a:cubicBezTo>
                    <a:cubicBezTo>
                      <a:pt x="22" y="9"/>
                      <a:pt x="20" y="8"/>
                      <a:pt x="19" y="7"/>
                    </a:cubicBezTo>
                    <a:cubicBezTo>
                      <a:pt x="16" y="9"/>
                      <a:pt x="14" y="13"/>
                      <a:pt x="14" y="14"/>
                    </a:cubicBezTo>
                    <a:cubicBezTo>
                      <a:pt x="15" y="15"/>
                      <a:pt x="18" y="20"/>
                      <a:pt x="19" y="21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47" name="Freeform 14">
                <a:extLst>
                  <a:ext uri="{FF2B5EF4-FFF2-40B4-BE49-F238E27FC236}">
                    <a16:creationId xmlns:a16="http://schemas.microsoft.com/office/drawing/2014/main" id="{445E8EB0-CC47-FD86-18F8-C0DDCC4494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8811" y="3074618"/>
                <a:ext cx="415026" cy="330848"/>
              </a:xfrm>
              <a:custGeom>
                <a:avLst/>
                <a:gdLst>
                  <a:gd name="T0" fmla="*/ 36 w 97"/>
                  <a:gd name="T1" fmla="*/ 77 h 77"/>
                  <a:gd name="T2" fmla="*/ 35 w 97"/>
                  <a:gd name="T3" fmla="*/ 66 h 77"/>
                  <a:gd name="T4" fmla="*/ 48 w 97"/>
                  <a:gd name="T5" fmla="*/ 58 h 77"/>
                  <a:gd name="T6" fmla="*/ 54 w 97"/>
                  <a:gd name="T7" fmla="*/ 56 h 77"/>
                  <a:gd name="T8" fmla="*/ 61 w 97"/>
                  <a:gd name="T9" fmla="*/ 55 h 77"/>
                  <a:gd name="T10" fmla="*/ 65 w 97"/>
                  <a:gd name="T11" fmla="*/ 50 h 77"/>
                  <a:gd name="T12" fmla="*/ 71 w 97"/>
                  <a:gd name="T13" fmla="*/ 48 h 77"/>
                  <a:gd name="T14" fmla="*/ 75 w 97"/>
                  <a:gd name="T15" fmla="*/ 45 h 77"/>
                  <a:gd name="T16" fmla="*/ 76 w 97"/>
                  <a:gd name="T17" fmla="*/ 40 h 77"/>
                  <a:gd name="T18" fmla="*/ 78 w 97"/>
                  <a:gd name="T19" fmla="*/ 38 h 77"/>
                  <a:gd name="T20" fmla="*/ 83 w 97"/>
                  <a:gd name="T21" fmla="*/ 36 h 77"/>
                  <a:gd name="T22" fmla="*/ 95 w 97"/>
                  <a:gd name="T23" fmla="*/ 35 h 77"/>
                  <a:gd name="T24" fmla="*/ 97 w 97"/>
                  <a:gd name="T25" fmla="*/ 32 h 77"/>
                  <a:gd name="T26" fmla="*/ 93 w 97"/>
                  <a:gd name="T27" fmla="*/ 26 h 77"/>
                  <a:gd name="T28" fmla="*/ 93 w 97"/>
                  <a:gd name="T29" fmla="*/ 19 h 77"/>
                  <a:gd name="T30" fmla="*/ 91 w 97"/>
                  <a:gd name="T31" fmla="*/ 11 h 77"/>
                  <a:gd name="T32" fmla="*/ 89 w 97"/>
                  <a:gd name="T33" fmla="*/ 8 h 77"/>
                  <a:gd name="T34" fmla="*/ 80 w 97"/>
                  <a:gd name="T35" fmla="*/ 6 h 77"/>
                  <a:gd name="T36" fmla="*/ 66 w 97"/>
                  <a:gd name="T37" fmla="*/ 5 h 77"/>
                  <a:gd name="T38" fmla="*/ 59 w 97"/>
                  <a:gd name="T39" fmla="*/ 1 h 77"/>
                  <a:gd name="T40" fmla="*/ 50 w 97"/>
                  <a:gd name="T41" fmla="*/ 17 h 77"/>
                  <a:gd name="T42" fmla="*/ 38 w 97"/>
                  <a:gd name="T43" fmla="*/ 23 h 77"/>
                  <a:gd name="T44" fmla="*/ 32 w 97"/>
                  <a:gd name="T45" fmla="*/ 30 h 77"/>
                  <a:gd name="T46" fmla="*/ 27 w 97"/>
                  <a:gd name="T47" fmla="*/ 38 h 77"/>
                  <a:gd name="T48" fmla="*/ 27 w 97"/>
                  <a:gd name="T49" fmla="*/ 50 h 77"/>
                  <a:gd name="T50" fmla="*/ 18 w 97"/>
                  <a:gd name="T51" fmla="*/ 63 h 77"/>
                  <a:gd name="T52" fmla="*/ 6 w 97"/>
                  <a:gd name="T53" fmla="*/ 71 h 77"/>
                  <a:gd name="T54" fmla="*/ 0 w 97"/>
                  <a:gd name="T55" fmla="*/ 74 h 77"/>
                  <a:gd name="T56" fmla="*/ 30 w 97"/>
                  <a:gd name="T57" fmla="*/ 74 h 77"/>
                  <a:gd name="T58" fmla="*/ 36 w 97"/>
                  <a:gd name="T5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7" h="77">
                    <a:moveTo>
                      <a:pt x="36" y="77"/>
                    </a:moveTo>
                    <a:cubicBezTo>
                      <a:pt x="36" y="72"/>
                      <a:pt x="35" y="67"/>
                      <a:pt x="35" y="66"/>
                    </a:cubicBezTo>
                    <a:cubicBezTo>
                      <a:pt x="36" y="65"/>
                      <a:pt x="46" y="59"/>
                      <a:pt x="48" y="58"/>
                    </a:cubicBezTo>
                    <a:cubicBezTo>
                      <a:pt x="50" y="57"/>
                      <a:pt x="54" y="58"/>
                      <a:pt x="54" y="56"/>
                    </a:cubicBezTo>
                    <a:cubicBezTo>
                      <a:pt x="54" y="54"/>
                      <a:pt x="58" y="55"/>
                      <a:pt x="61" y="55"/>
                    </a:cubicBezTo>
                    <a:cubicBezTo>
                      <a:pt x="63" y="54"/>
                      <a:pt x="65" y="52"/>
                      <a:pt x="65" y="50"/>
                    </a:cubicBezTo>
                    <a:cubicBezTo>
                      <a:pt x="65" y="48"/>
                      <a:pt x="69" y="48"/>
                      <a:pt x="71" y="48"/>
                    </a:cubicBezTo>
                    <a:cubicBezTo>
                      <a:pt x="73" y="48"/>
                      <a:pt x="73" y="45"/>
                      <a:pt x="75" y="45"/>
                    </a:cubicBezTo>
                    <a:cubicBezTo>
                      <a:pt x="76" y="45"/>
                      <a:pt x="75" y="43"/>
                      <a:pt x="76" y="40"/>
                    </a:cubicBezTo>
                    <a:cubicBezTo>
                      <a:pt x="76" y="38"/>
                      <a:pt x="76" y="38"/>
                      <a:pt x="78" y="38"/>
                    </a:cubicBezTo>
                    <a:cubicBezTo>
                      <a:pt x="81" y="38"/>
                      <a:pt x="83" y="37"/>
                      <a:pt x="83" y="36"/>
                    </a:cubicBezTo>
                    <a:cubicBezTo>
                      <a:pt x="83" y="34"/>
                      <a:pt x="93" y="35"/>
                      <a:pt x="95" y="35"/>
                    </a:cubicBezTo>
                    <a:cubicBezTo>
                      <a:pt x="96" y="35"/>
                      <a:pt x="97" y="33"/>
                      <a:pt x="97" y="32"/>
                    </a:cubicBezTo>
                    <a:cubicBezTo>
                      <a:pt x="96" y="31"/>
                      <a:pt x="95" y="27"/>
                      <a:pt x="93" y="26"/>
                    </a:cubicBezTo>
                    <a:cubicBezTo>
                      <a:pt x="92" y="26"/>
                      <a:pt x="93" y="22"/>
                      <a:pt x="93" y="19"/>
                    </a:cubicBezTo>
                    <a:cubicBezTo>
                      <a:pt x="93" y="16"/>
                      <a:pt x="92" y="13"/>
                      <a:pt x="91" y="11"/>
                    </a:cubicBezTo>
                    <a:cubicBezTo>
                      <a:pt x="90" y="10"/>
                      <a:pt x="90" y="9"/>
                      <a:pt x="89" y="8"/>
                    </a:cubicBezTo>
                    <a:cubicBezTo>
                      <a:pt x="86" y="8"/>
                      <a:pt x="83" y="6"/>
                      <a:pt x="80" y="6"/>
                    </a:cubicBezTo>
                    <a:cubicBezTo>
                      <a:pt x="76" y="6"/>
                      <a:pt x="69" y="8"/>
                      <a:pt x="66" y="5"/>
                    </a:cubicBezTo>
                    <a:cubicBezTo>
                      <a:pt x="63" y="1"/>
                      <a:pt x="61" y="0"/>
                      <a:pt x="59" y="1"/>
                    </a:cubicBezTo>
                    <a:cubicBezTo>
                      <a:pt x="56" y="2"/>
                      <a:pt x="52" y="14"/>
                      <a:pt x="50" y="17"/>
                    </a:cubicBezTo>
                    <a:cubicBezTo>
                      <a:pt x="48" y="21"/>
                      <a:pt x="41" y="23"/>
                      <a:pt x="38" y="23"/>
                    </a:cubicBezTo>
                    <a:cubicBezTo>
                      <a:pt x="34" y="23"/>
                      <a:pt x="34" y="28"/>
                      <a:pt x="32" y="30"/>
                    </a:cubicBezTo>
                    <a:cubicBezTo>
                      <a:pt x="29" y="32"/>
                      <a:pt x="30" y="35"/>
                      <a:pt x="27" y="38"/>
                    </a:cubicBezTo>
                    <a:cubicBezTo>
                      <a:pt x="24" y="40"/>
                      <a:pt x="26" y="47"/>
                      <a:pt x="27" y="50"/>
                    </a:cubicBezTo>
                    <a:cubicBezTo>
                      <a:pt x="29" y="53"/>
                      <a:pt x="22" y="61"/>
                      <a:pt x="18" y="63"/>
                    </a:cubicBezTo>
                    <a:cubicBezTo>
                      <a:pt x="14" y="66"/>
                      <a:pt x="12" y="70"/>
                      <a:pt x="6" y="71"/>
                    </a:cubicBezTo>
                    <a:cubicBezTo>
                      <a:pt x="3" y="72"/>
                      <a:pt x="1" y="73"/>
                      <a:pt x="0" y="74"/>
                    </a:cubicBezTo>
                    <a:cubicBezTo>
                      <a:pt x="10" y="74"/>
                      <a:pt x="25" y="74"/>
                      <a:pt x="30" y="74"/>
                    </a:cubicBezTo>
                    <a:cubicBezTo>
                      <a:pt x="36" y="74"/>
                      <a:pt x="35" y="75"/>
                      <a:pt x="36" y="77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48" name="Freeform 15">
                <a:extLst>
                  <a:ext uri="{FF2B5EF4-FFF2-40B4-BE49-F238E27FC236}">
                    <a16:creationId xmlns:a16="http://schemas.microsoft.com/office/drawing/2014/main" id="{C224BB21-8159-D045-CAA2-50B51A1E07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5531" y="3015887"/>
                <a:ext cx="144868" cy="277990"/>
              </a:xfrm>
              <a:custGeom>
                <a:avLst/>
                <a:gdLst>
                  <a:gd name="T0" fmla="*/ 9 w 34"/>
                  <a:gd name="T1" fmla="*/ 17 h 65"/>
                  <a:gd name="T2" fmla="*/ 7 w 34"/>
                  <a:gd name="T3" fmla="*/ 25 h 65"/>
                  <a:gd name="T4" fmla="*/ 2 w 34"/>
                  <a:gd name="T5" fmla="*/ 31 h 65"/>
                  <a:gd name="T6" fmla="*/ 5 w 34"/>
                  <a:gd name="T7" fmla="*/ 39 h 65"/>
                  <a:gd name="T8" fmla="*/ 8 w 34"/>
                  <a:gd name="T9" fmla="*/ 44 h 65"/>
                  <a:gd name="T10" fmla="*/ 15 w 34"/>
                  <a:gd name="T11" fmla="*/ 49 h 65"/>
                  <a:gd name="T12" fmla="*/ 18 w 34"/>
                  <a:gd name="T13" fmla="*/ 63 h 65"/>
                  <a:gd name="T14" fmla="*/ 19 w 34"/>
                  <a:gd name="T15" fmla="*/ 65 h 65"/>
                  <a:gd name="T16" fmla="*/ 22 w 34"/>
                  <a:gd name="T17" fmla="*/ 63 h 65"/>
                  <a:gd name="T18" fmla="*/ 24 w 34"/>
                  <a:gd name="T19" fmla="*/ 56 h 65"/>
                  <a:gd name="T20" fmla="*/ 25 w 34"/>
                  <a:gd name="T21" fmla="*/ 53 h 65"/>
                  <a:gd name="T22" fmla="*/ 31 w 34"/>
                  <a:gd name="T23" fmla="*/ 47 h 65"/>
                  <a:gd name="T24" fmla="*/ 34 w 34"/>
                  <a:gd name="T25" fmla="*/ 44 h 65"/>
                  <a:gd name="T26" fmla="*/ 34 w 34"/>
                  <a:gd name="T27" fmla="*/ 40 h 65"/>
                  <a:gd name="T28" fmla="*/ 31 w 34"/>
                  <a:gd name="T29" fmla="*/ 37 h 65"/>
                  <a:gd name="T30" fmla="*/ 28 w 34"/>
                  <a:gd name="T31" fmla="*/ 34 h 65"/>
                  <a:gd name="T32" fmla="*/ 22 w 34"/>
                  <a:gd name="T33" fmla="*/ 31 h 65"/>
                  <a:gd name="T34" fmla="*/ 28 w 34"/>
                  <a:gd name="T35" fmla="*/ 26 h 65"/>
                  <a:gd name="T36" fmla="*/ 28 w 34"/>
                  <a:gd name="T37" fmla="*/ 15 h 65"/>
                  <a:gd name="T38" fmla="*/ 30 w 34"/>
                  <a:gd name="T39" fmla="*/ 8 h 65"/>
                  <a:gd name="T40" fmla="*/ 29 w 34"/>
                  <a:gd name="T41" fmla="*/ 5 h 65"/>
                  <a:gd name="T42" fmla="*/ 25 w 34"/>
                  <a:gd name="T43" fmla="*/ 4 h 65"/>
                  <a:gd name="T44" fmla="*/ 14 w 34"/>
                  <a:gd name="T45" fmla="*/ 3 h 65"/>
                  <a:gd name="T46" fmla="*/ 9 w 34"/>
                  <a:gd name="T47" fmla="*/ 4 h 65"/>
                  <a:gd name="T48" fmla="*/ 9 w 34"/>
                  <a:gd name="T49" fmla="*/ 1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4" h="65">
                    <a:moveTo>
                      <a:pt x="9" y="17"/>
                    </a:moveTo>
                    <a:cubicBezTo>
                      <a:pt x="11" y="20"/>
                      <a:pt x="9" y="24"/>
                      <a:pt x="7" y="25"/>
                    </a:cubicBezTo>
                    <a:cubicBezTo>
                      <a:pt x="5" y="26"/>
                      <a:pt x="4" y="31"/>
                      <a:pt x="2" y="31"/>
                    </a:cubicBezTo>
                    <a:cubicBezTo>
                      <a:pt x="0" y="31"/>
                      <a:pt x="2" y="38"/>
                      <a:pt x="5" y="39"/>
                    </a:cubicBezTo>
                    <a:cubicBezTo>
                      <a:pt x="8" y="41"/>
                      <a:pt x="8" y="43"/>
                      <a:pt x="8" y="44"/>
                    </a:cubicBezTo>
                    <a:cubicBezTo>
                      <a:pt x="8" y="46"/>
                      <a:pt x="13" y="47"/>
                      <a:pt x="15" y="49"/>
                    </a:cubicBezTo>
                    <a:cubicBezTo>
                      <a:pt x="16" y="51"/>
                      <a:pt x="18" y="60"/>
                      <a:pt x="18" y="63"/>
                    </a:cubicBezTo>
                    <a:cubicBezTo>
                      <a:pt x="18" y="64"/>
                      <a:pt x="19" y="65"/>
                      <a:pt x="19" y="65"/>
                    </a:cubicBezTo>
                    <a:cubicBezTo>
                      <a:pt x="20" y="65"/>
                      <a:pt x="22" y="64"/>
                      <a:pt x="22" y="63"/>
                    </a:cubicBezTo>
                    <a:cubicBezTo>
                      <a:pt x="24" y="60"/>
                      <a:pt x="24" y="57"/>
                      <a:pt x="24" y="56"/>
                    </a:cubicBezTo>
                    <a:cubicBezTo>
                      <a:pt x="23" y="55"/>
                      <a:pt x="24" y="53"/>
                      <a:pt x="25" y="53"/>
                    </a:cubicBezTo>
                    <a:cubicBezTo>
                      <a:pt x="26" y="52"/>
                      <a:pt x="30" y="47"/>
                      <a:pt x="31" y="47"/>
                    </a:cubicBezTo>
                    <a:cubicBezTo>
                      <a:pt x="32" y="46"/>
                      <a:pt x="34" y="47"/>
                      <a:pt x="34" y="44"/>
                    </a:cubicBezTo>
                    <a:cubicBezTo>
                      <a:pt x="34" y="43"/>
                      <a:pt x="34" y="42"/>
                      <a:pt x="34" y="40"/>
                    </a:cubicBezTo>
                    <a:cubicBezTo>
                      <a:pt x="33" y="39"/>
                      <a:pt x="31" y="37"/>
                      <a:pt x="31" y="37"/>
                    </a:cubicBezTo>
                    <a:cubicBezTo>
                      <a:pt x="31" y="35"/>
                      <a:pt x="29" y="32"/>
                      <a:pt x="28" y="34"/>
                    </a:cubicBezTo>
                    <a:cubicBezTo>
                      <a:pt x="27" y="35"/>
                      <a:pt x="22" y="34"/>
                      <a:pt x="22" y="31"/>
                    </a:cubicBezTo>
                    <a:cubicBezTo>
                      <a:pt x="21" y="28"/>
                      <a:pt x="25" y="28"/>
                      <a:pt x="28" y="26"/>
                    </a:cubicBezTo>
                    <a:cubicBezTo>
                      <a:pt x="31" y="23"/>
                      <a:pt x="32" y="18"/>
                      <a:pt x="28" y="15"/>
                    </a:cubicBezTo>
                    <a:cubicBezTo>
                      <a:pt x="25" y="12"/>
                      <a:pt x="27" y="10"/>
                      <a:pt x="30" y="8"/>
                    </a:cubicBezTo>
                    <a:cubicBezTo>
                      <a:pt x="32" y="5"/>
                      <a:pt x="30" y="4"/>
                      <a:pt x="29" y="5"/>
                    </a:cubicBezTo>
                    <a:cubicBezTo>
                      <a:pt x="27" y="6"/>
                      <a:pt x="25" y="6"/>
                      <a:pt x="25" y="4"/>
                    </a:cubicBezTo>
                    <a:cubicBezTo>
                      <a:pt x="24" y="1"/>
                      <a:pt x="17" y="0"/>
                      <a:pt x="14" y="3"/>
                    </a:cubicBezTo>
                    <a:cubicBezTo>
                      <a:pt x="13" y="4"/>
                      <a:pt x="11" y="4"/>
                      <a:pt x="9" y="4"/>
                    </a:cubicBezTo>
                    <a:cubicBezTo>
                      <a:pt x="9" y="9"/>
                      <a:pt x="8" y="15"/>
                      <a:pt x="9" y="17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49" name="Freeform 16">
                <a:extLst>
                  <a:ext uri="{FF2B5EF4-FFF2-40B4-BE49-F238E27FC236}">
                    <a16:creationId xmlns:a16="http://schemas.microsoft.com/office/drawing/2014/main" id="{26E49F24-F88A-114B-49AA-C4B14F1A6F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9553" y="3023718"/>
                <a:ext cx="718466" cy="689102"/>
              </a:xfrm>
              <a:custGeom>
                <a:avLst/>
                <a:gdLst>
                  <a:gd name="T0" fmla="*/ 58 w 168"/>
                  <a:gd name="T1" fmla="*/ 31 h 161"/>
                  <a:gd name="T2" fmla="*/ 58 w 168"/>
                  <a:gd name="T3" fmla="*/ 38 h 161"/>
                  <a:gd name="T4" fmla="*/ 62 w 168"/>
                  <a:gd name="T5" fmla="*/ 44 h 161"/>
                  <a:gd name="T6" fmla="*/ 60 w 168"/>
                  <a:gd name="T7" fmla="*/ 47 h 161"/>
                  <a:gd name="T8" fmla="*/ 48 w 168"/>
                  <a:gd name="T9" fmla="*/ 48 h 161"/>
                  <a:gd name="T10" fmla="*/ 43 w 168"/>
                  <a:gd name="T11" fmla="*/ 50 h 161"/>
                  <a:gd name="T12" fmla="*/ 41 w 168"/>
                  <a:gd name="T13" fmla="*/ 52 h 161"/>
                  <a:gd name="T14" fmla="*/ 40 w 168"/>
                  <a:gd name="T15" fmla="*/ 57 h 161"/>
                  <a:gd name="T16" fmla="*/ 36 w 168"/>
                  <a:gd name="T17" fmla="*/ 60 h 161"/>
                  <a:gd name="T18" fmla="*/ 30 w 168"/>
                  <a:gd name="T19" fmla="*/ 62 h 161"/>
                  <a:gd name="T20" fmla="*/ 26 w 168"/>
                  <a:gd name="T21" fmla="*/ 67 h 161"/>
                  <a:gd name="T22" fmla="*/ 19 w 168"/>
                  <a:gd name="T23" fmla="*/ 68 h 161"/>
                  <a:gd name="T24" fmla="*/ 13 w 168"/>
                  <a:gd name="T25" fmla="*/ 70 h 161"/>
                  <a:gd name="T26" fmla="*/ 0 w 168"/>
                  <a:gd name="T27" fmla="*/ 78 h 161"/>
                  <a:gd name="T28" fmla="*/ 1 w 168"/>
                  <a:gd name="T29" fmla="*/ 89 h 161"/>
                  <a:gd name="T30" fmla="*/ 2 w 168"/>
                  <a:gd name="T31" fmla="*/ 91 h 161"/>
                  <a:gd name="T32" fmla="*/ 80 w 168"/>
                  <a:gd name="T33" fmla="*/ 143 h 161"/>
                  <a:gd name="T34" fmla="*/ 85 w 168"/>
                  <a:gd name="T35" fmla="*/ 150 h 161"/>
                  <a:gd name="T36" fmla="*/ 94 w 168"/>
                  <a:gd name="T37" fmla="*/ 153 h 161"/>
                  <a:gd name="T38" fmla="*/ 98 w 168"/>
                  <a:gd name="T39" fmla="*/ 161 h 161"/>
                  <a:gd name="T40" fmla="*/ 106 w 168"/>
                  <a:gd name="T41" fmla="*/ 160 h 161"/>
                  <a:gd name="T42" fmla="*/ 119 w 168"/>
                  <a:gd name="T43" fmla="*/ 156 h 161"/>
                  <a:gd name="T44" fmla="*/ 133 w 168"/>
                  <a:gd name="T45" fmla="*/ 144 h 161"/>
                  <a:gd name="T46" fmla="*/ 168 w 168"/>
                  <a:gd name="T47" fmla="*/ 122 h 161"/>
                  <a:gd name="T48" fmla="*/ 168 w 168"/>
                  <a:gd name="T49" fmla="*/ 122 h 161"/>
                  <a:gd name="T50" fmla="*/ 164 w 168"/>
                  <a:gd name="T51" fmla="*/ 115 h 161"/>
                  <a:gd name="T52" fmla="*/ 158 w 168"/>
                  <a:gd name="T53" fmla="*/ 114 h 161"/>
                  <a:gd name="T54" fmla="*/ 152 w 168"/>
                  <a:gd name="T55" fmla="*/ 110 h 161"/>
                  <a:gd name="T56" fmla="*/ 151 w 168"/>
                  <a:gd name="T57" fmla="*/ 104 h 161"/>
                  <a:gd name="T58" fmla="*/ 148 w 168"/>
                  <a:gd name="T59" fmla="*/ 99 h 161"/>
                  <a:gd name="T60" fmla="*/ 151 w 168"/>
                  <a:gd name="T61" fmla="*/ 95 h 161"/>
                  <a:gd name="T62" fmla="*/ 150 w 168"/>
                  <a:gd name="T63" fmla="*/ 91 h 161"/>
                  <a:gd name="T64" fmla="*/ 150 w 168"/>
                  <a:gd name="T65" fmla="*/ 86 h 161"/>
                  <a:gd name="T66" fmla="*/ 151 w 168"/>
                  <a:gd name="T67" fmla="*/ 81 h 161"/>
                  <a:gd name="T68" fmla="*/ 151 w 168"/>
                  <a:gd name="T69" fmla="*/ 73 h 161"/>
                  <a:gd name="T70" fmla="*/ 147 w 168"/>
                  <a:gd name="T71" fmla="*/ 65 h 161"/>
                  <a:gd name="T72" fmla="*/ 149 w 168"/>
                  <a:gd name="T73" fmla="*/ 63 h 161"/>
                  <a:gd name="T74" fmla="*/ 148 w 168"/>
                  <a:gd name="T75" fmla="*/ 61 h 161"/>
                  <a:gd name="T76" fmla="*/ 145 w 168"/>
                  <a:gd name="T77" fmla="*/ 47 h 161"/>
                  <a:gd name="T78" fmla="*/ 138 w 168"/>
                  <a:gd name="T79" fmla="*/ 42 h 161"/>
                  <a:gd name="T80" fmla="*/ 135 w 168"/>
                  <a:gd name="T81" fmla="*/ 37 h 161"/>
                  <a:gd name="T82" fmla="*/ 132 w 168"/>
                  <a:gd name="T83" fmla="*/ 29 h 161"/>
                  <a:gd name="T84" fmla="*/ 137 w 168"/>
                  <a:gd name="T85" fmla="*/ 23 h 161"/>
                  <a:gd name="T86" fmla="*/ 139 w 168"/>
                  <a:gd name="T87" fmla="*/ 15 h 161"/>
                  <a:gd name="T88" fmla="*/ 139 w 168"/>
                  <a:gd name="T89" fmla="*/ 2 h 161"/>
                  <a:gd name="T90" fmla="*/ 132 w 168"/>
                  <a:gd name="T91" fmla="*/ 1 h 161"/>
                  <a:gd name="T92" fmla="*/ 124 w 168"/>
                  <a:gd name="T93" fmla="*/ 2 h 161"/>
                  <a:gd name="T94" fmla="*/ 113 w 168"/>
                  <a:gd name="T95" fmla="*/ 4 h 161"/>
                  <a:gd name="T96" fmla="*/ 82 w 168"/>
                  <a:gd name="T97" fmla="*/ 6 h 161"/>
                  <a:gd name="T98" fmla="*/ 70 w 168"/>
                  <a:gd name="T99" fmla="*/ 12 h 161"/>
                  <a:gd name="T100" fmla="*/ 57 w 168"/>
                  <a:gd name="T101" fmla="*/ 19 h 161"/>
                  <a:gd name="T102" fmla="*/ 54 w 168"/>
                  <a:gd name="T103" fmla="*/ 20 h 161"/>
                  <a:gd name="T104" fmla="*/ 56 w 168"/>
                  <a:gd name="T105" fmla="*/ 23 h 161"/>
                  <a:gd name="T106" fmla="*/ 58 w 168"/>
                  <a:gd name="T107" fmla="*/ 31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68" h="161">
                    <a:moveTo>
                      <a:pt x="58" y="31"/>
                    </a:moveTo>
                    <a:cubicBezTo>
                      <a:pt x="58" y="34"/>
                      <a:pt x="57" y="38"/>
                      <a:pt x="58" y="38"/>
                    </a:cubicBezTo>
                    <a:cubicBezTo>
                      <a:pt x="60" y="39"/>
                      <a:pt x="61" y="43"/>
                      <a:pt x="62" y="44"/>
                    </a:cubicBezTo>
                    <a:cubicBezTo>
                      <a:pt x="62" y="45"/>
                      <a:pt x="61" y="47"/>
                      <a:pt x="60" y="47"/>
                    </a:cubicBezTo>
                    <a:cubicBezTo>
                      <a:pt x="58" y="47"/>
                      <a:pt x="48" y="46"/>
                      <a:pt x="48" y="48"/>
                    </a:cubicBezTo>
                    <a:cubicBezTo>
                      <a:pt x="48" y="49"/>
                      <a:pt x="46" y="50"/>
                      <a:pt x="43" y="50"/>
                    </a:cubicBezTo>
                    <a:cubicBezTo>
                      <a:pt x="41" y="50"/>
                      <a:pt x="41" y="50"/>
                      <a:pt x="41" y="52"/>
                    </a:cubicBezTo>
                    <a:cubicBezTo>
                      <a:pt x="40" y="55"/>
                      <a:pt x="41" y="57"/>
                      <a:pt x="40" y="57"/>
                    </a:cubicBezTo>
                    <a:cubicBezTo>
                      <a:pt x="38" y="57"/>
                      <a:pt x="38" y="60"/>
                      <a:pt x="36" y="60"/>
                    </a:cubicBezTo>
                    <a:cubicBezTo>
                      <a:pt x="34" y="60"/>
                      <a:pt x="30" y="60"/>
                      <a:pt x="30" y="62"/>
                    </a:cubicBezTo>
                    <a:cubicBezTo>
                      <a:pt x="30" y="64"/>
                      <a:pt x="28" y="66"/>
                      <a:pt x="26" y="67"/>
                    </a:cubicBezTo>
                    <a:cubicBezTo>
                      <a:pt x="23" y="67"/>
                      <a:pt x="19" y="66"/>
                      <a:pt x="19" y="68"/>
                    </a:cubicBezTo>
                    <a:cubicBezTo>
                      <a:pt x="19" y="70"/>
                      <a:pt x="15" y="69"/>
                      <a:pt x="13" y="70"/>
                    </a:cubicBezTo>
                    <a:cubicBezTo>
                      <a:pt x="11" y="71"/>
                      <a:pt x="1" y="77"/>
                      <a:pt x="0" y="78"/>
                    </a:cubicBezTo>
                    <a:cubicBezTo>
                      <a:pt x="0" y="79"/>
                      <a:pt x="1" y="84"/>
                      <a:pt x="1" y="89"/>
                    </a:cubicBezTo>
                    <a:cubicBezTo>
                      <a:pt x="1" y="90"/>
                      <a:pt x="1" y="90"/>
                      <a:pt x="2" y="91"/>
                    </a:cubicBezTo>
                    <a:cubicBezTo>
                      <a:pt x="6" y="93"/>
                      <a:pt x="78" y="140"/>
                      <a:pt x="80" y="143"/>
                    </a:cubicBezTo>
                    <a:cubicBezTo>
                      <a:pt x="83" y="145"/>
                      <a:pt x="85" y="150"/>
                      <a:pt x="85" y="150"/>
                    </a:cubicBezTo>
                    <a:cubicBezTo>
                      <a:pt x="85" y="150"/>
                      <a:pt x="90" y="151"/>
                      <a:pt x="94" y="153"/>
                    </a:cubicBezTo>
                    <a:cubicBezTo>
                      <a:pt x="98" y="155"/>
                      <a:pt x="98" y="161"/>
                      <a:pt x="98" y="161"/>
                    </a:cubicBezTo>
                    <a:cubicBezTo>
                      <a:pt x="98" y="161"/>
                      <a:pt x="103" y="160"/>
                      <a:pt x="106" y="160"/>
                    </a:cubicBezTo>
                    <a:cubicBezTo>
                      <a:pt x="109" y="159"/>
                      <a:pt x="119" y="156"/>
                      <a:pt x="119" y="156"/>
                    </a:cubicBezTo>
                    <a:cubicBezTo>
                      <a:pt x="133" y="144"/>
                      <a:pt x="133" y="144"/>
                      <a:pt x="133" y="144"/>
                    </a:cubicBezTo>
                    <a:cubicBezTo>
                      <a:pt x="168" y="122"/>
                      <a:pt x="168" y="122"/>
                      <a:pt x="168" y="122"/>
                    </a:cubicBezTo>
                    <a:cubicBezTo>
                      <a:pt x="168" y="122"/>
                      <a:pt x="168" y="122"/>
                      <a:pt x="168" y="122"/>
                    </a:cubicBezTo>
                    <a:cubicBezTo>
                      <a:pt x="167" y="118"/>
                      <a:pt x="166" y="115"/>
                      <a:pt x="164" y="115"/>
                    </a:cubicBezTo>
                    <a:cubicBezTo>
                      <a:pt x="162" y="115"/>
                      <a:pt x="160" y="114"/>
                      <a:pt x="158" y="114"/>
                    </a:cubicBezTo>
                    <a:cubicBezTo>
                      <a:pt x="156" y="114"/>
                      <a:pt x="153" y="112"/>
                      <a:pt x="152" y="110"/>
                    </a:cubicBezTo>
                    <a:cubicBezTo>
                      <a:pt x="152" y="108"/>
                      <a:pt x="153" y="107"/>
                      <a:pt x="151" y="104"/>
                    </a:cubicBezTo>
                    <a:cubicBezTo>
                      <a:pt x="150" y="101"/>
                      <a:pt x="148" y="100"/>
                      <a:pt x="148" y="99"/>
                    </a:cubicBezTo>
                    <a:cubicBezTo>
                      <a:pt x="148" y="98"/>
                      <a:pt x="151" y="96"/>
                      <a:pt x="151" y="95"/>
                    </a:cubicBezTo>
                    <a:cubicBezTo>
                      <a:pt x="152" y="95"/>
                      <a:pt x="150" y="93"/>
                      <a:pt x="150" y="91"/>
                    </a:cubicBezTo>
                    <a:cubicBezTo>
                      <a:pt x="150" y="90"/>
                      <a:pt x="149" y="88"/>
                      <a:pt x="150" y="86"/>
                    </a:cubicBezTo>
                    <a:cubicBezTo>
                      <a:pt x="151" y="85"/>
                      <a:pt x="152" y="84"/>
                      <a:pt x="151" y="81"/>
                    </a:cubicBezTo>
                    <a:cubicBezTo>
                      <a:pt x="149" y="78"/>
                      <a:pt x="153" y="76"/>
                      <a:pt x="151" y="73"/>
                    </a:cubicBezTo>
                    <a:cubicBezTo>
                      <a:pt x="149" y="69"/>
                      <a:pt x="147" y="66"/>
                      <a:pt x="147" y="65"/>
                    </a:cubicBezTo>
                    <a:cubicBezTo>
                      <a:pt x="147" y="65"/>
                      <a:pt x="148" y="64"/>
                      <a:pt x="149" y="63"/>
                    </a:cubicBezTo>
                    <a:cubicBezTo>
                      <a:pt x="149" y="63"/>
                      <a:pt x="148" y="62"/>
                      <a:pt x="148" y="61"/>
                    </a:cubicBezTo>
                    <a:cubicBezTo>
                      <a:pt x="148" y="58"/>
                      <a:pt x="146" y="49"/>
                      <a:pt x="145" y="47"/>
                    </a:cubicBezTo>
                    <a:cubicBezTo>
                      <a:pt x="143" y="45"/>
                      <a:pt x="138" y="44"/>
                      <a:pt x="138" y="42"/>
                    </a:cubicBezTo>
                    <a:cubicBezTo>
                      <a:pt x="138" y="41"/>
                      <a:pt x="138" y="39"/>
                      <a:pt x="135" y="37"/>
                    </a:cubicBezTo>
                    <a:cubicBezTo>
                      <a:pt x="132" y="36"/>
                      <a:pt x="130" y="29"/>
                      <a:pt x="132" y="29"/>
                    </a:cubicBezTo>
                    <a:cubicBezTo>
                      <a:pt x="134" y="29"/>
                      <a:pt x="135" y="24"/>
                      <a:pt x="137" y="23"/>
                    </a:cubicBezTo>
                    <a:cubicBezTo>
                      <a:pt x="139" y="22"/>
                      <a:pt x="141" y="18"/>
                      <a:pt x="139" y="15"/>
                    </a:cubicBezTo>
                    <a:cubicBezTo>
                      <a:pt x="138" y="13"/>
                      <a:pt x="139" y="7"/>
                      <a:pt x="139" y="2"/>
                    </a:cubicBezTo>
                    <a:cubicBezTo>
                      <a:pt x="136" y="2"/>
                      <a:pt x="133" y="1"/>
                      <a:pt x="132" y="1"/>
                    </a:cubicBezTo>
                    <a:cubicBezTo>
                      <a:pt x="130" y="0"/>
                      <a:pt x="126" y="1"/>
                      <a:pt x="124" y="2"/>
                    </a:cubicBezTo>
                    <a:cubicBezTo>
                      <a:pt x="121" y="2"/>
                      <a:pt x="115" y="6"/>
                      <a:pt x="113" y="4"/>
                    </a:cubicBezTo>
                    <a:cubicBezTo>
                      <a:pt x="110" y="2"/>
                      <a:pt x="89" y="5"/>
                      <a:pt x="82" y="6"/>
                    </a:cubicBezTo>
                    <a:cubicBezTo>
                      <a:pt x="76" y="6"/>
                      <a:pt x="74" y="12"/>
                      <a:pt x="70" y="12"/>
                    </a:cubicBezTo>
                    <a:cubicBezTo>
                      <a:pt x="66" y="12"/>
                      <a:pt x="60" y="15"/>
                      <a:pt x="57" y="19"/>
                    </a:cubicBezTo>
                    <a:cubicBezTo>
                      <a:pt x="56" y="20"/>
                      <a:pt x="55" y="20"/>
                      <a:pt x="54" y="20"/>
                    </a:cubicBezTo>
                    <a:cubicBezTo>
                      <a:pt x="55" y="21"/>
                      <a:pt x="55" y="22"/>
                      <a:pt x="56" y="23"/>
                    </a:cubicBezTo>
                    <a:cubicBezTo>
                      <a:pt x="57" y="25"/>
                      <a:pt x="58" y="28"/>
                      <a:pt x="58" y="31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50" name="Freeform 17">
                <a:extLst>
                  <a:ext uri="{FF2B5EF4-FFF2-40B4-BE49-F238E27FC236}">
                    <a16:creationId xmlns:a16="http://schemas.microsoft.com/office/drawing/2014/main" id="{31E01A79-36C9-7F0E-F193-15F0D7B664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7965" y="3186206"/>
                <a:ext cx="526614" cy="501165"/>
              </a:xfrm>
              <a:custGeom>
                <a:avLst/>
                <a:gdLst>
                  <a:gd name="T0" fmla="*/ 14 w 123"/>
                  <a:gd name="T1" fmla="*/ 7 h 117"/>
                  <a:gd name="T2" fmla="*/ 8 w 123"/>
                  <a:gd name="T3" fmla="*/ 13 h 117"/>
                  <a:gd name="T4" fmla="*/ 7 w 123"/>
                  <a:gd name="T5" fmla="*/ 16 h 117"/>
                  <a:gd name="T6" fmla="*/ 5 w 123"/>
                  <a:gd name="T7" fmla="*/ 23 h 117"/>
                  <a:gd name="T8" fmla="*/ 0 w 123"/>
                  <a:gd name="T9" fmla="*/ 27 h 117"/>
                  <a:gd name="T10" fmla="*/ 4 w 123"/>
                  <a:gd name="T11" fmla="*/ 35 h 117"/>
                  <a:gd name="T12" fmla="*/ 4 w 123"/>
                  <a:gd name="T13" fmla="*/ 43 h 117"/>
                  <a:gd name="T14" fmla="*/ 3 w 123"/>
                  <a:gd name="T15" fmla="*/ 48 h 117"/>
                  <a:gd name="T16" fmla="*/ 3 w 123"/>
                  <a:gd name="T17" fmla="*/ 53 h 117"/>
                  <a:gd name="T18" fmla="*/ 4 w 123"/>
                  <a:gd name="T19" fmla="*/ 57 h 117"/>
                  <a:gd name="T20" fmla="*/ 1 w 123"/>
                  <a:gd name="T21" fmla="*/ 61 h 117"/>
                  <a:gd name="T22" fmla="*/ 4 w 123"/>
                  <a:gd name="T23" fmla="*/ 66 h 117"/>
                  <a:gd name="T24" fmla="*/ 5 w 123"/>
                  <a:gd name="T25" fmla="*/ 72 h 117"/>
                  <a:gd name="T26" fmla="*/ 11 w 123"/>
                  <a:gd name="T27" fmla="*/ 76 h 117"/>
                  <a:gd name="T28" fmla="*/ 17 w 123"/>
                  <a:gd name="T29" fmla="*/ 77 h 117"/>
                  <a:gd name="T30" fmla="*/ 21 w 123"/>
                  <a:gd name="T31" fmla="*/ 84 h 117"/>
                  <a:gd name="T32" fmla="*/ 33 w 123"/>
                  <a:gd name="T33" fmla="*/ 87 h 117"/>
                  <a:gd name="T34" fmla="*/ 38 w 123"/>
                  <a:gd name="T35" fmla="*/ 92 h 117"/>
                  <a:gd name="T36" fmla="*/ 51 w 123"/>
                  <a:gd name="T37" fmla="*/ 84 h 117"/>
                  <a:gd name="T38" fmla="*/ 113 w 123"/>
                  <a:gd name="T39" fmla="*/ 117 h 117"/>
                  <a:gd name="T40" fmla="*/ 113 w 123"/>
                  <a:gd name="T41" fmla="*/ 113 h 117"/>
                  <a:gd name="T42" fmla="*/ 120 w 123"/>
                  <a:gd name="T43" fmla="*/ 113 h 117"/>
                  <a:gd name="T44" fmla="*/ 120 w 123"/>
                  <a:gd name="T45" fmla="*/ 34 h 117"/>
                  <a:gd name="T46" fmla="*/ 120 w 123"/>
                  <a:gd name="T47" fmla="*/ 22 h 117"/>
                  <a:gd name="T48" fmla="*/ 121 w 123"/>
                  <a:gd name="T49" fmla="*/ 12 h 117"/>
                  <a:gd name="T50" fmla="*/ 122 w 123"/>
                  <a:gd name="T51" fmla="*/ 10 h 117"/>
                  <a:gd name="T52" fmla="*/ 122 w 123"/>
                  <a:gd name="T53" fmla="*/ 10 h 117"/>
                  <a:gd name="T54" fmla="*/ 111 w 123"/>
                  <a:gd name="T55" fmla="*/ 7 h 117"/>
                  <a:gd name="T56" fmla="*/ 99 w 123"/>
                  <a:gd name="T57" fmla="*/ 1 h 117"/>
                  <a:gd name="T58" fmla="*/ 81 w 123"/>
                  <a:gd name="T59" fmla="*/ 10 h 117"/>
                  <a:gd name="T60" fmla="*/ 82 w 123"/>
                  <a:gd name="T61" fmla="*/ 20 h 117"/>
                  <a:gd name="T62" fmla="*/ 69 w 123"/>
                  <a:gd name="T63" fmla="*/ 21 h 117"/>
                  <a:gd name="T64" fmla="*/ 55 w 123"/>
                  <a:gd name="T65" fmla="*/ 15 h 117"/>
                  <a:gd name="T66" fmla="*/ 47 w 123"/>
                  <a:gd name="T67" fmla="*/ 10 h 117"/>
                  <a:gd name="T68" fmla="*/ 41 w 123"/>
                  <a:gd name="T69" fmla="*/ 5 h 117"/>
                  <a:gd name="T70" fmla="*/ 27 w 123"/>
                  <a:gd name="T71" fmla="*/ 2 h 117"/>
                  <a:gd name="T72" fmla="*/ 17 w 123"/>
                  <a:gd name="T73" fmla="*/ 0 h 117"/>
                  <a:gd name="T74" fmla="*/ 17 w 123"/>
                  <a:gd name="T75" fmla="*/ 4 h 117"/>
                  <a:gd name="T76" fmla="*/ 14 w 123"/>
                  <a:gd name="T77" fmla="*/ 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3" h="117">
                    <a:moveTo>
                      <a:pt x="14" y="7"/>
                    </a:moveTo>
                    <a:cubicBezTo>
                      <a:pt x="13" y="7"/>
                      <a:pt x="9" y="12"/>
                      <a:pt x="8" y="13"/>
                    </a:cubicBezTo>
                    <a:cubicBezTo>
                      <a:pt x="7" y="13"/>
                      <a:pt x="6" y="15"/>
                      <a:pt x="7" y="16"/>
                    </a:cubicBezTo>
                    <a:cubicBezTo>
                      <a:pt x="7" y="17"/>
                      <a:pt x="7" y="20"/>
                      <a:pt x="5" y="23"/>
                    </a:cubicBezTo>
                    <a:cubicBezTo>
                      <a:pt x="4" y="25"/>
                      <a:pt x="1" y="26"/>
                      <a:pt x="0" y="27"/>
                    </a:cubicBezTo>
                    <a:cubicBezTo>
                      <a:pt x="0" y="28"/>
                      <a:pt x="2" y="31"/>
                      <a:pt x="4" y="35"/>
                    </a:cubicBezTo>
                    <a:cubicBezTo>
                      <a:pt x="6" y="38"/>
                      <a:pt x="2" y="40"/>
                      <a:pt x="4" y="43"/>
                    </a:cubicBezTo>
                    <a:cubicBezTo>
                      <a:pt x="5" y="46"/>
                      <a:pt x="4" y="47"/>
                      <a:pt x="3" y="48"/>
                    </a:cubicBezTo>
                    <a:cubicBezTo>
                      <a:pt x="2" y="50"/>
                      <a:pt x="3" y="52"/>
                      <a:pt x="3" y="53"/>
                    </a:cubicBezTo>
                    <a:cubicBezTo>
                      <a:pt x="3" y="55"/>
                      <a:pt x="5" y="57"/>
                      <a:pt x="4" y="57"/>
                    </a:cubicBezTo>
                    <a:cubicBezTo>
                      <a:pt x="4" y="58"/>
                      <a:pt x="1" y="60"/>
                      <a:pt x="1" y="61"/>
                    </a:cubicBezTo>
                    <a:cubicBezTo>
                      <a:pt x="1" y="62"/>
                      <a:pt x="3" y="63"/>
                      <a:pt x="4" y="66"/>
                    </a:cubicBezTo>
                    <a:cubicBezTo>
                      <a:pt x="6" y="69"/>
                      <a:pt x="5" y="70"/>
                      <a:pt x="5" y="72"/>
                    </a:cubicBezTo>
                    <a:cubicBezTo>
                      <a:pt x="6" y="74"/>
                      <a:pt x="9" y="76"/>
                      <a:pt x="11" y="76"/>
                    </a:cubicBezTo>
                    <a:cubicBezTo>
                      <a:pt x="13" y="76"/>
                      <a:pt x="15" y="77"/>
                      <a:pt x="17" y="77"/>
                    </a:cubicBezTo>
                    <a:cubicBezTo>
                      <a:pt x="19" y="77"/>
                      <a:pt x="20" y="80"/>
                      <a:pt x="21" y="84"/>
                    </a:cubicBezTo>
                    <a:cubicBezTo>
                      <a:pt x="22" y="84"/>
                      <a:pt x="30" y="84"/>
                      <a:pt x="33" y="87"/>
                    </a:cubicBezTo>
                    <a:cubicBezTo>
                      <a:pt x="36" y="89"/>
                      <a:pt x="38" y="92"/>
                      <a:pt x="38" y="92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113" y="117"/>
                      <a:pt x="113" y="117"/>
                      <a:pt x="113" y="117"/>
                    </a:cubicBezTo>
                    <a:cubicBezTo>
                      <a:pt x="113" y="113"/>
                      <a:pt x="113" y="113"/>
                      <a:pt x="113" y="113"/>
                    </a:cubicBezTo>
                    <a:cubicBezTo>
                      <a:pt x="120" y="113"/>
                      <a:pt x="120" y="113"/>
                      <a:pt x="120" y="113"/>
                    </a:cubicBezTo>
                    <a:cubicBezTo>
                      <a:pt x="120" y="113"/>
                      <a:pt x="120" y="40"/>
                      <a:pt x="120" y="34"/>
                    </a:cubicBezTo>
                    <a:cubicBezTo>
                      <a:pt x="120" y="29"/>
                      <a:pt x="118" y="25"/>
                      <a:pt x="120" y="22"/>
                    </a:cubicBezTo>
                    <a:cubicBezTo>
                      <a:pt x="123" y="19"/>
                      <a:pt x="119" y="18"/>
                      <a:pt x="121" y="12"/>
                    </a:cubicBezTo>
                    <a:cubicBezTo>
                      <a:pt x="121" y="12"/>
                      <a:pt x="122" y="11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1" y="8"/>
                      <a:pt x="118" y="8"/>
                      <a:pt x="111" y="7"/>
                    </a:cubicBezTo>
                    <a:cubicBezTo>
                      <a:pt x="104" y="6"/>
                      <a:pt x="107" y="1"/>
                      <a:pt x="99" y="1"/>
                    </a:cubicBezTo>
                    <a:cubicBezTo>
                      <a:pt x="91" y="0"/>
                      <a:pt x="81" y="7"/>
                      <a:pt x="81" y="10"/>
                    </a:cubicBezTo>
                    <a:cubicBezTo>
                      <a:pt x="81" y="13"/>
                      <a:pt x="84" y="17"/>
                      <a:pt x="82" y="20"/>
                    </a:cubicBezTo>
                    <a:cubicBezTo>
                      <a:pt x="79" y="24"/>
                      <a:pt x="73" y="24"/>
                      <a:pt x="69" y="21"/>
                    </a:cubicBezTo>
                    <a:cubicBezTo>
                      <a:pt x="65" y="17"/>
                      <a:pt x="59" y="15"/>
                      <a:pt x="55" y="15"/>
                    </a:cubicBezTo>
                    <a:cubicBezTo>
                      <a:pt x="50" y="15"/>
                      <a:pt x="46" y="12"/>
                      <a:pt x="47" y="10"/>
                    </a:cubicBezTo>
                    <a:cubicBezTo>
                      <a:pt x="47" y="7"/>
                      <a:pt x="45" y="6"/>
                      <a:pt x="41" y="5"/>
                    </a:cubicBezTo>
                    <a:cubicBezTo>
                      <a:pt x="37" y="4"/>
                      <a:pt x="34" y="1"/>
                      <a:pt x="27" y="2"/>
                    </a:cubicBezTo>
                    <a:cubicBezTo>
                      <a:pt x="23" y="3"/>
                      <a:pt x="20" y="1"/>
                      <a:pt x="17" y="0"/>
                    </a:cubicBezTo>
                    <a:cubicBezTo>
                      <a:pt x="17" y="2"/>
                      <a:pt x="17" y="3"/>
                      <a:pt x="17" y="4"/>
                    </a:cubicBezTo>
                    <a:cubicBezTo>
                      <a:pt x="17" y="7"/>
                      <a:pt x="15" y="6"/>
                      <a:pt x="14" y="7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51" name="Freeform 18">
                <a:extLst>
                  <a:ext uri="{FF2B5EF4-FFF2-40B4-BE49-F238E27FC236}">
                    <a16:creationId xmlns:a16="http://schemas.microsoft.com/office/drawing/2014/main" id="{97EB69A1-EA91-FF49-7A20-9AAC930D31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5479" y="3889011"/>
                <a:ext cx="97884" cy="35238"/>
              </a:xfrm>
              <a:custGeom>
                <a:avLst/>
                <a:gdLst>
                  <a:gd name="T0" fmla="*/ 12 w 23"/>
                  <a:gd name="T1" fmla="*/ 5 h 8"/>
                  <a:gd name="T2" fmla="*/ 19 w 23"/>
                  <a:gd name="T3" fmla="*/ 7 h 8"/>
                  <a:gd name="T4" fmla="*/ 23 w 23"/>
                  <a:gd name="T5" fmla="*/ 5 h 8"/>
                  <a:gd name="T6" fmla="*/ 19 w 23"/>
                  <a:gd name="T7" fmla="*/ 5 h 8"/>
                  <a:gd name="T8" fmla="*/ 11 w 23"/>
                  <a:gd name="T9" fmla="*/ 1 h 8"/>
                  <a:gd name="T10" fmla="*/ 1 w 23"/>
                  <a:gd name="T11" fmla="*/ 3 h 8"/>
                  <a:gd name="T12" fmla="*/ 0 w 23"/>
                  <a:gd name="T13" fmla="*/ 8 h 8"/>
                  <a:gd name="T14" fmla="*/ 3 w 23"/>
                  <a:gd name="T15" fmla="*/ 7 h 8"/>
                  <a:gd name="T16" fmla="*/ 12 w 23"/>
                  <a:gd name="T17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8">
                    <a:moveTo>
                      <a:pt x="12" y="5"/>
                    </a:moveTo>
                    <a:cubicBezTo>
                      <a:pt x="13" y="3"/>
                      <a:pt x="16" y="6"/>
                      <a:pt x="19" y="7"/>
                    </a:cubicBezTo>
                    <a:cubicBezTo>
                      <a:pt x="21" y="7"/>
                      <a:pt x="23" y="5"/>
                      <a:pt x="23" y="5"/>
                    </a:cubicBezTo>
                    <a:cubicBezTo>
                      <a:pt x="23" y="5"/>
                      <a:pt x="23" y="5"/>
                      <a:pt x="19" y="5"/>
                    </a:cubicBezTo>
                    <a:cubicBezTo>
                      <a:pt x="15" y="4"/>
                      <a:pt x="15" y="0"/>
                      <a:pt x="11" y="1"/>
                    </a:cubicBezTo>
                    <a:cubicBezTo>
                      <a:pt x="8" y="3"/>
                      <a:pt x="6" y="3"/>
                      <a:pt x="1" y="3"/>
                    </a:cubicBezTo>
                    <a:cubicBezTo>
                      <a:pt x="1" y="4"/>
                      <a:pt x="0" y="6"/>
                      <a:pt x="0" y="8"/>
                    </a:cubicBezTo>
                    <a:cubicBezTo>
                      <a:pt x="1" y="8"/>
                      <a:pt x="2" y="7"/>
                      <a:pt x="3" y="7"/>
                    </a:cubicBezTo>
                    <a:cubicBezTo>
                      <a:pt x="5" y="7"/>
                      <a:pt x="10" y="6"/>
                      <a:pt x="12" y="5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52" name="Freeform 19">
                <a:extLst>
                  <a:ext uri="{FF2B5EF4-FFF2-40B4-BE49-F238E27FC236}">
                    <a16:creationId xmlns:a16="http://schemas.microsoft.com/office/drawing/2014/main" id="{8575EDF7-23D4-B295-6F31-B9D6523249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63944" y="3795043"/>
                <a:ext cx="205556" cy="158572"/>
              </a:xfrm>
              <a:custGeom>
                <a:avLst/>
                <a:gdLst>
                  <a:gd name="T0" fmla="*/ 11 w 48"/>
                  <a:gd name="T1" fmla="*/ 36 h 37"/>
                  <a:gd name="T2" fmla="*/ 16 w 48"/>
                  <a:gd name="T3" fmla="*/ 34 h 37"/>
                  <a:gd name="T4" fmla="*/ 27 w 48"/>
                  <a:gd name="T5" fmla="*/ 33 h 37"/>
                  <a:gd name="T6" fmla="*/ 29 w 48"/>
                  <a:gd name="T7" fmla="*/ 34 h 37"/>
                  <a:gd name="T8" fmla="*/ 29 w 48"/>
                  <a:gd name="T9" fmla="*/ 33 h 37"/>
                  <a:gd name="T10" fmla="*/ 35 w 48"/>
                  <a:gd name="T11" fmla="*/ 35 h 37"/>
                  <a:gd name="T12" fmla="*/ 47 w 48"/>
                  <a:gd name="T13" fmla="*/ 36 h 37"/>
                  <a:gd name="T14" fmla="*/ 48 w 48"/>
                  <a:gd name="T15" fmla="*/ 36 h 37"/>
                  <a:gd name="T16" fmla="*/ 48 w 48"/>
                  <a:gd name="T17" fmla="*/ 30 h 37"/>
                  <a:gd name="T18" fmla="*/ 43 w 48"/>
                  <a:gd name="T19" fmla="*/ 25 h 37"/>
                  <a:gd name="T20" fmla="*/ 42 w 48"/>
                  <a:gd name="T21" fmla="*/ 20 h 37"/>
                  <a:gd name="T22" fmla="*/ 41 w 48"/>
                  <a:gd name="T23" fmla="*/ 18 h 37"/>
                  <a:gd name="T24" fmla="*/ 36 w 48"/>
                  <a:gd name="T25" fmla="*/ 12 h 37"/>
                  <a:gd name="T26" fmla="*/ 31 w 48"/>
                  <a:gd name="T27" fmla="*/ 5 h 37"/>
                  <a:gd name="T28" fmla="*/ 28 w 48"/>
                  <a:gd name="T29" fmla="*/ 5 h 37"/>
                  <a:gd name="T30" fmla="*/ 23 w 48"/>
                  <a:gd name="T31" fmla="*/ 1 h 37"/>
                  <a:gd name="T32" fmla="*/ 17 w 48"/>
                  <a:gd name="T33" fmla="*/ 2 h 37"/>
                  <a:gd name="T34" fmla="*/ 10 w 48"/>
                  <a:gd name="T35" fmla="*/ 2 h 37"/>
                  <a:gd name="T36" fmla="*/ 5 w 48"/>
                  <a:gd name="T37" fmla="*/ 6 h 37"/>
                  <a:gd name="T38" fmla="*/ 5 w 48"/>
                  <a:gd name="T39" fmla="*/ 6 h 37"/>
                  <a:gd name="T40" fmla="*/ 3 w 48"/>
                  <a:gd name="T41" fmla="*/ 12 h 37"/>
                  <a:gd name="T42" fmla="*/ 6 w 48"/>
                  <a:gd name="T43" fmla="*/ 24 h 37"/>
                  <a:gd name="T44" fmla="*/ 6 w 48"/>
                  <a:gd name="T45" fmla="*/ 25 h 37"/>
                  <a:gd name="T46" fmla="*/ 16 w 48"/>
                  <a:gd name="T47" fmla="*/ 23 h 37"/>
                  <a:gd name="T48" fmla="*/ 24 w 48"/>
                  <a:gd name="T49" fmla="*/ 27 h 37"/>
                  <a:gd name="T50" fmla="*/ 28 w 48"/>
                  <a:gd name="T51" fmla="*/ 27 h 37"/>
                  <a:gd name="T52" fmla="*/ 24 w 48"/>
                  <a:gd name="T53" fmla="*/ 29 h 37"/>
                  <a:gd name="T54" fmla="*/ 17 w 48"/>
                  <a:gd name="T55" fmla="*/ 27 h 37"/>
                  <a:gd name="T56" fmla="*/ 8 w 48"/>
                  <a:gd name="T57" fmla="*/ 29 h 37"/>
                  <a:gd name="T58" fmla="*/ 5 w 48"/>
                  <a:gd name="T59" fmla="*/ 30 h 37"/>
                  <a:gd name="T60" fmla="*/ 6 w 48"/>
                  <a:gd name="T61" fmla="*/ 34 h 37"/>
                  <a:gd name="T62" fmla="*/ 7 w 48"/>
                  <a:gd name="T63" fmla="*/ 35 h 37"/>
                  <a:gd name="T64" fmla="*/ 11 w 48"/>
                  <a:gd name="T65" fmla="*/ 3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8" h="37">
                    <a:moveTo>
                      <a:pt x="11" y="36"/>
                    </a:moveTo>
                    <a:cubicBezTo>
                      <a:pt x="13" y="36"/>
                      <a:pt x="16" y="34"/>
                      <a:pt x="16" y="34"/>
                    </a:cubicBezTo>
                    <a:cubicBezTo>
                      <a:pt x="16" y="34"/>
                      <a:pt x="26" y="33"/>
                      <a:pt x="27" y="33"/>
                    </a:cubicBezTo>
                    <a:cubicBezTo>
                      <a:pt x="28" y="33"/>
                      <a:pt x="29" y="33"/>
                      <a:pt x="29" y="34"/>
                    </a:cubicBezTo>
                    <a:cubicBezTo>
                      <a:pt x="29" y="33"/>
                      <a:pt x="29" y="33"/>
                      <a:pt x="29" y="33"/>
                    </a:cubicBezTo>
                    <a:cubicBezTo>
                      <a:pt x="29" y="33"/>
                      <a:pt x="35" y="34"/>
                      <a:pt x="35" y="35"/>
                    </a:cubicBezTo>
                    <a:cubicBezTo>
                      <a:pt x="35" y="36"/>
                      <a:pt x="43" y="37"/>
                      <a:pt x="47" y="36"/>
                    </a:cubicBezTo>
                    <a:cubicBezTo>
                      <a:pt x="47" y="36"/>
                      <a:pt x="47" y="36"/>
                      <a:pt x="48" y="36"/>
                    </a:cubicBezTo>
                    <a:cubicBezTo>
                      <a:pt x="48" y="34"/>
                      <a:pt x="48" y="31"/>
                      <a:pt x="48" y="30"/>
                    </a:cubicBezTo>
                    <a:cubicBezTo>
                      <a:pt x="47" y="29"/>
                      <a:pt x="45" y="27"/>
                      <a:pt x="43" y="25"/>
                    </a:cubicBezTo>
                    <a:cubicBezTo>
                      <a:pt x="42" y="24"/>
                      <a:pt x="42" y="20"/>
                      <a:pt x="42" y="20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1" y="18"/>
                      <a:pt x="40" y="13"/>
                      <a:pt x="36" y="12"/>
                    </a:cubicBezTo>
                    <a:cubicBezTo>
                      <a:pt x="33" y="11"/>
                      <a:pt x="31" y="5"/>
                      <a:pt x="31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5"/>
                      <a:pt x="25" y="2"/>
                      <a:pt x="23" y="1"/>
                    </a:cubicBezTo>
                    <a:cubicBezTo>
                      <a:pt x="21" y="0"/>
                      <a:pt x="17" y="2"/>
                      <a:pt x="17" y="2"/>
                    </a:cubicBezTo>
                    <a:cubicBezTo>
                      <a:pt x="17" y="2"/>
                      <a:pt x="12" y="2"/>
                      <a:pt x="10" y="2"/>
                    </a:cubicBezTo>
                    <a:cubicBezTo>
                      <a:pt x="7" y="1"/>
                      <a:pt x="7" y="5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8"/>
                      <a:pt x="4" y="10"/>
                      <a:pt x="3" y="12"/>
                    </a:cubicBezTo>
                    <a:cubicBezTo>
                      <a:pt x="0" y="16"/>
                      <a:pt x="4" y="22"/>
                      <a:pt x="6" y="24"/>
                    </a:cubicBezTo>
                    <a:cubicBezTo>
                      <a:pt x="6" y="24"/>
                      <a:pt x="6" y="24"/>
                      <a:pt x="6" y="25"/>
                    </a:cubicBezTo>
                    <a:cubicBezTo>
                      <a:pt x="11" y="25"/>
                      <a:pt x="13" y="25"/>
                      <a:pt x="16" y="23"/>
                    </a:cubicBezTo>
                    <a:cubicBezTo>
                      <a:pt x="20" y="22"/>
                      <a:pt x="20" y="26"/>
                      <a:pt x="24" y="27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27"/>
                      <a:pt x="26" y="29"/>
                      <a:pt x="24" y="29"/>
                    </a:cubicBezTo>
                    <a:cubicBezTo>
                      <a:pt x="21" y="28"/>
                      <a:pt x="18" y="25"/>
                      <a:pt x="17" y="27"/>
                    </a:cubicBezTo>
                    <a:cubicBezTo>
                      <a:pt x="15" y="28"/>
                      <a:pt x="10" y="29"/>
                      <a:pt x="8" y="29"/>
                    </a:cubicBezTo>
                    <a:cubicBezTo>
                      <a:pt x="7" y="29"/>
                      <a:pt x="6" y="30"/>
                      <a:pt x="5" y="30"/>
                    </a:cubicBezTo>
                    <a:cubicBezTo>
                      <a:pt x="5" y="31"/>
                      <a:pt x="5" y="33"/>
                      <a:pt x="6" y="34"/>
                    </a:cubicBezTo>
                    <a:cubicBezTo>
                      <a:pt x="6" y="34"/>
                      <a:pt x="7" y="34"/>
                      <a:pt x="7" y="35"/>
                    </a:cubicBezTo>
                    <a:cubicBezTo>
                      <a:pt x="11" y="34"/>
                      <a:pt x="10" y="36"/>
                      <a:pt x="11" y="36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53" name="Freeform 20">
                <a:extLst>
                  <a:ext uri="{FF2B5EF4-FFF2-40B4-BE49-F238E27FC236}">
                    <a16:creationId xmlns:a16="http://schemas.microsoft.com/office/drawing/2014/main" id="{B8E1EEB5-3517-AAD0-2D91-69047C173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3309" y="3935997"/>
                <a:ext cx="93968" cy="56773"/>
              </a:xfrm>
              <a:custGeom>
                <a:avLst/>
                <a:gdLst>
                  <a:gd name="T0" fmla="*/ 12 w 22"/>
                  <a:gd name="T1" fmla="*/ 12 h 13"/>
                  <a:gd name="T2" fmla="*/ 18 w 22"/>
                  <a:gd name="T3" fmla="*/ 9 h 13"/>
                  <a:gd name="T4" fmla="*/ 21 w 22"/>
                  <a:gd name="T5" fmla="*/ 7 h 13"/>
                  <a:gd name="T6" fmla="*/ 21 w 22"/>
                  <a:gd name="T7" fmla="*/ 4 h 13"/>
                  <a:gd name="T8" fmla="*/ 22 w 22"/>
                  <a:gd name="T9" fmla="*/ 1 h 13"/>
                  <a:gd name="T10" fmla="*/ 20 w 22"/>
                  <a:gd name="T11" fmla="*/ 0 h 13"/>
                  <a:gd name="T12" fmla="*/ 9 w 22"/>
                  <a:gd name="T13" fmla="*/ 1 h 13"/>
                  <a:gd name="T14" fmla="*/ 4 w 22"/>
                  <a:gd name="T15" fmla="*/ 3 h 13"/>
                  <a:gd name="T16" fmla="*/ 0 w 22"/>
                  <a:gd name="T17" fmla="*/ 2 h 13"/>
                  <a:gd name="T18" fmla="*/ 6 w 22"/>
                  <a:gd name="T19" fmla="*/ 7 h 13"/>
                  <a:gd name="T20" fmla="*/ 10 w 22"/>
                  <a:gd name="T21" fmla="*/ 13 h 13"/>
                  <a:gd name="T22" fmla="*/ 11 w 22"/>
                  <a:gd name="T23" fmla="*/ 13 h 13"/>
                  <a:gd name="T24" fmla="*/ 12 w 22"/>
                  <a:gd name="T25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3">
                    <a:moveTo>
                      <a:pt x="12" y="12"/>
                    </a:moveTo>
                    <a:cubicBezTo>
                      <a:pt x="13" y="11"/>
                      <a:pt x="17" y="8"/>
                      <a:pt x="18" y="9"/>
                    </a:cubicBezTo>
                    <a:cubicBezTo>
                      <a:pt x="19" y="9"/>
                      <a:pt x="21" y="8"/>
                      <a:pt x="21" y="7"/>
                    </a:cubicBezTo>
                    <a:cubicBezTo>
                      <a:pt x="21" y="7"/>
                      <a:pt x="19" y="4"/>
                      <a:pt x="21" y="4"/>
                    </a:cubicBezTo>
                    <a:cubicBezTo>
                      <a:pt x="22" y="3"/>
                      <a:pt x="22" y="2"/>
                      <a:pt x="22" y="1"/>
                    </a:cubicBezTo>
                    <a:cubicBezTo>
                      <a:pt x="22" y="0"/>
                      <a:pt x="21" y="0"/>
                      <a:pt x="20" y="0"/>
                    </a:cubicBezTo>
                    <a:cubicBezTo>
                      <a:pt x="19" y="0"/>
                      <a:pt x="9" y="1"/>
                      <a:pt x="9" y="1"/>
                    </a:cubicBezTo>
                    <a:cubicBezTo>
                      <a:pt x="9" y="1"/>
                      <a:pt x="6" y="3"/>
                      <a:pt x="4" y="3"/>
                    </a:cubicBezTo>
                    <a:cubicBezTo>
                      <a:pt x="3" y="3"/>
                      <a:pt x="4" y="1"/>
                      <a:pt x="0" y="2"/>
                    </a:cubicBezTo>
                    <a:cubicBezTo>
                      <a:pt x="2" y="4"/>
                      <a:pt x="2" y="5"/>
                      <a:pt x="6" y="7"/>
                    </a:cubicBezTo>
                    <a:cubicBezTo>
                      <a:pt x="11" y="8"/>
                      <a:pt x="6" y="10"/>
                      <a:pt x="10" y="13"/>
                    </a:cubicBezTo>
                    <a:cubicBezTo>
                      <a:pt x="10" y="13"/>
                      <a:pt x="10" y="13"/>
                      <a:pt x="11" y="13"/>
                    </a:cubicBezTo>
                    <a:cubicBezTo>
                      <a:pt x="11" y="13"/>
                      <a:pt x="11" y="13"/>
                      <a:pt x="12" y="1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54" name="Freeform 21">
                <a:extLst>
                  <a:ext uri="{FF2B5EF4-FFF2-40B4-BE49-F238E27FC236}">
                    <a16:creationId xmlns:a16="http://schemas.microsoft.com/office/drawing/2014/main" id="{3D09F190-3259-B1B7-BC7C-2228386285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8283" y="3986896"/>
                <a:ext cx="424815" cy="301482"/>
              </a:xfrm>
              <a:custGeom>
                <a:avLst/>
                <a:gdLst>
                  <a:gd name="T0" fmla="*/ 91 w 99"/>
                  <a:gd name="T1" fmla="*/ 40 h 70"/>
                  <a:gd name="T2" fmla="*/ 88 w 99"/>
                  <a:gd name="T3" fmla="*/ 34 h 70"/>
                  <a:gd name="T4" fmla="*/ 83 w 99"/>
                  <a:gd name="T5" fmla="*/ 30 h 70"/>
                  <a:gd name="T6" fmla="*/ 80 w 99"/>
                  <a:gd name="T7" fmla="*/ 25 h 70"/>
                  <a:gd name="T8" fmla="*/ 73 w 99"/>
                  <a:gd name="T9" fmla="*/ 22 h 70"/>
                  <a:gd name="T10" fmla="*/ 72 w 99"/>
                  <a:gd name="T11" fmla="*/ 19 h 70"/>
                  <a:gd name="T12" fmla="*/ 69 w 99"/>
                  <a:gd name="T13" fmla="*/ 19 h 70"/>
                  <a:gd name="T14" fmla="*/ 70 w 99"/>
                  <a:gd name="T15" fmla="*/ 16 h 70"/>
                  <a:gd name="T16" fmla="*/ 69 w 99"/>
                  <a:gd name="T17" fmla="*/ 9 h 70"/>
                  <a:gd name="T18" fmla="*/ 64 w 99"/>
                  <a:gd name="T19" fmla="*/ 1 h 70"/>
                  <a:gd name="T20" fmla="*/ 62 w 99"/>
                  <a:gd name="T21" fmla="*/ 1 h 70"/>
                  <a:gd name="T22" fmla="*/ 56 w 99"/>
                  <a:gd name="T23" fmla="*/ 4 h 70"/>
                  <a:gd name="T24" fmla="*/ 54 w 99"/>
                  <a:gd name="T25" fmla="*/ 7 h 70"/>
                  <a:gd name="T26" fmla="*/ 46 w 99"/>
                  <a:gd name="T27" fmla="*/ 15 h 70"/>
                  <a:gd name="T28" fmla="*/ 35 w 99"/>
                  <a:gd name="T29" fmla="*/ 18 h 70"/>
                  <a:gd name="T30" fmla="*/ 34 w 99"/>
                  <a:gd name="T31" fmla="*/ 22 h 70"/>
                  <a:gd name="T32" fmla="*/ 27 w 99"/>
                  <a:gd name="T33" fmla="*/ 26 h 70"/>
                  <a:gd name="T34" fmla="*/ 18 w 99"/>
                  <a:gd name="T35" fmla="*/ 28 h 70"/>
                  <a:gd name="T36" fmla="*/ 13 w 99"/>
                  <a:gd name="T37" fmla="*/ 28 h 70"/>
                  <a:gd name="T38" fmla="*/ 9 w 99"/>
                  <a:gd name="T39" fmla="*/ 30 h 70"/>
                  <a:gd name="T40" fmla="*/ 8 w 99"/>
                  <a:gd name="T41" fmla="*/ 30 h 70"/>
                  <a:gd name="T42" fmla="*/ 4 w 99"/>
                  <a:gd name="T43" fmla="*/ 35 h 70"/>
                  <a:gd name="T44" fmla="*/ 0 w 99"/>
                  <a:gd name="T45" fmla="*/ 43 h 70"/>
                  <a:gd name="T46" fmla="*/ 1 w 99"/>
                  <a:gd name="T47" fmla="*/ 49 h 70"/>
                  <a:gd name="T48" fmla="*/ 3 w 99"/>
                  <a:gd name="T49" fmla="*/ 56 h 70"/>
                  <a:gd name="T50" fmla="*/ 4 w 99"/>
                  <a:gd name="T51" fmla="*/ 60 h 70"/>
                  <a:gd name="T52" fmla="*/ 6 w 99"/>
                  <a:gd name="T53" fmla="*/ 63 h 70"/>
                  <a:gd name="T54" fmla="*/ 11 w 99"/>
                  <a:gd name="T55" fmla="*/ 68 h 70"/>
                  <a:gd name="T56" fmla="*/ 13 w 99"/>
                  <a:gd name="T57" fmla="*/ 70 h 70"/>
                  <a:gd name="T58" fmla="*/ 13 w 99"/>
                  <a:gd name="T59" fmla="*/ 69 h 70"/>
                  <a:gd name="T60" fmla="*/ 15 w 99"/>
                  <a:gd name="T61" fmla="*/ 63 h 70"/>
                  <a:gd name="T62" fmla="*/ 19 w 99"/>
                  <a:gd name="T63" fmla="*/ 62 h 70"/>
                  <a:gd name="T64" fmla="*/ 23 w 99"/>
                  <a:gd name="T65" fmla="*/ 61 h 70"/>
                  <a:gd name="T66" fmla="*/ 30 w 99"/>
                  <a:gd name="T67" fmla="*/ 62 h 70"/>
                  <a:gd name="T68" fmla="*/ 30 w 99"/>
                  <a:gd name="T69" fmla="*/ 56 h 70"/>
                  <a:gd name="T70" fmla="*/ 38 w 99"/>
                  <a:gd name="T71" fmla="*/ 50 h 70"/>
                  <a:gd name="T72" fmla="*/ 45 w 99"/>
                  <a:gd name="T73" fmla="*/ 54 h 70"/>
                  <a:gd name="T74" fmla="*/ 60 w 99"/>
                  <a:gd name="T75" fmla="*/ 57 h 70"/>
                  <a:gd name="T76" fmla="*/ 62 w 99"/>
                  <a:gd name="T77" fmla="*/ 52 h 70"/>
                  <a:gd name="T78" fmla="*/ 69 w 99"/>
                  <a:gd name="T79" fmla="*/ 52 h 70"/>
                  <a:gd name="T80" fmla="*/ 77 w 99"/>
                  <a:gd name="T81" fmla="*/ 50 h 70"/>
                  <a:gd name="T82" fmla="*/ 84 w 99"/>
                  <a:gd name="T83" fmla="*/ 49 h 70"/>
                  <a:gd name="T84" fmla="*/ 93 w 99"/>
                  <a:gd name="T85" fmla="*/ 50 h 70"/>
                  <a:gd name="T86" fmla="*/ 99 w 99"/>
                  <a:gd name="T87" fmla="*/ 49 h 70"/>
                  <a:gd name="T88" fmla="*/ 97 w 99"/>
                  <a:gd name="T89" fmla="*/ 44 h 70"/>
                  <a:gd name="T90" fmla="*/ 91 w 99"/>
                  <a:gd name="T91" fmla="*/ 4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9" h="70">
                    <a:moveTo>
                      <a:pt x="91" y="40"/>
                    </a:moveTo>
                    <a:cubicBezTo>
                      <a:pt x="91" y="38"/>
                      <a:pt x="91" y="37"/>
                      <a:pt x="88" y="34"/>
                    </a:cubicBezTo>
                    <a:cubicBezTo>
                      <a:pt x="85" y="32"/>
                      <a:pt x="83" y="31"/>
                      <a:pt x="83" y="30"/>
                    </a:cubicBezTo>
                    <a:cubicBezTo>
                      <a:pt x="83" y="28"/>
                      <a:pt x="82" y="28"/>
                      <a:pt x="80" y="25"/>
                    </a:cubicBezTo>
                    <a:cubicBezTo>
                      <a:pt x="77" y="22"/>
                      <a:pt x="73" y="22"/>
                      <a:pt x="73" y="22"/>
                    </a:cubicBezTo>
                    <a:cubicBezTo>
                      <a:pt x="72" y="19"/>
                      <a:pt x="72" y="19"/>
                      <a:pt x="72" y="19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69" y="19"/>
                      <a:pt x="67" y="17"/>
                      <a:pt x="70" y="16"/>
                    </a:cubicBezTo>
                    <a:cubicBezTo>
                      <a:pt x="73" y="14"/>
                      <a:pt x="70" y="10"/>
                      <a:pt x="69" y="9"/>
                    </a:cubicBezTo>
                    <a:cubicBezTo>
                      <a:pt x="69" y="8"/>
                      <a:pt x="65" y="2"/>
                      <a:pt x="64" y="1"/>
                    </a:cubicBezTo>
                    <a:cubicBezTo>
                      <a:pt x="63" y="1"/>
                      <a:pt x="63" y="1"/>
                      <a:pt x="62" y="1"/>
                    </a:cubicBezTo>
                    <a:cubicBezTo>
                      <a:pt x="61" y="0"/>
                      <a:pt x="57" y="2"/>
                      <a:pt x="56" y="4"/>
                    </a:cubicBezTo>
                    <a:cubicBezTo>
                      <a:pt x="54" y="5"/>
                      <a:pt x="55" y="6"/>
                      <a:pt x="54" y="7"/>
                    </a:cubicBezTo>
                    <a:cubicBezTo>
                      <a:pt x="53" y="9"/>
                      <a:pt x="49" y="12"/>
                      <a:pt x="46" y="15"/>
                    </a:cubicBezTo>
                    <a:cubicBezTo>
                      <a:pt x="43" y="19"/>
                      <a:pt x="37" y="17"/>
                      <a:pt x="35" y="18"/>
                    </a:cubicBezTo>
                    <a:cubicBezTo>
                      <a:pt x="33" y="19"/>
                      <a:pt x="36" y="21"/>
                      <a:pt x="34" y="22"/>
                    </a:cubicBezTo>
                    <a:cubicBezTo>
                      <a:pt x="33" y="23"/>
                      <a:pt x="28" y="25"/>
                      <a:pt x="27" y="26"/>
                    </a:cubicBezTo>
                    <a:cubicBezTo>
                      <a:pt x="26" y="27"/>
                      <a:pt x="20" y="26"/>
                      <a:pt x="18" y="28"/>
                    </a:cubicBezTo>
                    <a:cubicBezTo>
                      <a:pt x="17" y="31"/>
                      <a:pt x="15" y="26"/>
                      <a:pt x="13" y="28"/>
                    </a:cubicBezTo>
                    <a:cubicBezTo>
                      <a:pt x="11" y="31"/>
                      <a:pt x="9" y="31"/>
                      <a:pt x="9" y="30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6" y="31"/>
                      <a:pt x="4" y="33"/>
                      <a:pt x="4" y="35"/>
                    </a:cubicBezTo>
                    <a:cubicBezTo>
                      <a:pt x="3" y="38"/>
                      <a:pt x="0" y="41"/>
                      <a:pt x="0" y="43"/>
                    </a:cubicBezTo>
                    <a:cubicBezTo>
                      <a:pt x="0" y="44"/>
                      <a:pt x="1" y="46"/>
                      <a:pt x="1" y="49"/>
                    </a:cubicBezTo>
                    <a:cubicBezTo>
                      <a:pt x="1" y="52"/>
                      <a:pt x="2" y="53"/>
                      <a:pt x="3" y="56"/>
                    </a:cubicBezTo>
                    <a:cubicBezTo>
                      <a:pt x="5" y="58"/>
                      <a:pt x="4" y="60"/>
                      <a:pt x="4" y="60"/>
                    </a:cubicBezTo>
                    <a:cubicBezTo>
                      <a:pt x="4" y="60"/>
                      <a:pt x="5" y="61"/>
                      <a:pt x="6" y="63"/>
                    </a:cubicBezTo>
                    <a:cubicBezTo>
                      <a:pt x="8" y="65"/>
                      <a:pt x="11" y="67"/>
                      <a:pt x="11" y="68"/>
                    </a:cubicBezTo>
                    <a:cubicBezTo>
                      <a:pt x="12" y="69"/>
                      <a:pt x="12" y="69"/>
                      <a:pt x="13" y="70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5" y="66"/>
                      <a:pt x="15" y="63"/>
                      <a:pt x="15" y="63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30" y="56"/>
                      <a:pt x="35" y="50"/>
                      <a:pt x="38" y="50"/>
                    </a:cubicBezTo>
                    <a:cubicBezTo>
                      <a:pt x="42" y="50"/>
                      <a:pt x="45" y="54"/>
                      <a:pt x="45" y="54"/>
                    </a:cubicBezTo>
                    <a:cubicBezTo>
                      <a:pt x="60" y="57"/>
                      <a:pt x="60" y="57"/>
                      <a:pt x="60" y="57"/>
                    </a:cubicBezTo>
                    <a:cubicBezTo>
                      <a:pt x="60" y="57"/>
                      <a:pt x="61" y="53"/>
                      <a:pt x="62" y="52"/>
                    </a:cubicBezTo>
                    <a:cubicBezTo>
                      <a:pt x="64" y="51"/>
                      <a:pt x="67" y="53"/>
                      <a:pt x="69" y="52"/>
                    </a:cubicBezTo>
                    <a:cubicBezTo>
                      <a:pt x="71" y="51"/>
                      <a:pt x="74" y="50"/>
                      <a:pt x="77" y="50"/>
                    </a:cubicBezTo>
                    <a:cubicBezTo>
                      <a:pt x="81" y="50"/>
                      <a:pt x="82" y="51"/>
                      <a:pt x="84" y="49"/>
                    </a:cubicBezTo>
                    <a:cubicBezTo>
                      <a:pt x="85" y="46"/>
                      <a:pt x="93" y="50"/>
                      <a:pt x="93" y="50"/>
                    </a:cubicBezTo>
                    <a:cubicBezTo>
                      <a:pt x="99" y="49"/>
                      <a:pt x="99" y="49"/>
                      <a:pt x="99" y="49"/>
                    </a:cubicBezTo>
                    <a:cubicBezTo>
                      <a:pt x="97" y="44"/>
                      <a:pt x="97" y="44"/>
                      <a:pt x="97" y="44"/>
                    </a:cubicBezTo>
                    <a:cubicBezTo>
                      <a:pt x="97" y="44"/>
                      <a:pt x="91" y="41"/>
                      <a:pt x="91" y="4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55" name="Freeform 22">
                <a:extLst>
                  <a:ext uri="{FF2B5EF4-FFF2-40B4-BE49-F238E27FC236}">
                    <a16:creationId xmlns:a16="http://schemas.microsoft.com/office/drawing/2014/main" id="{EDF4B407-373D-20D2-8570-E7C79A2D1A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6960" y="3889011"/>
                <a:ext cx="411111" cy="342594"/>
              </a:xfrm>
              <a:custGeom>
                <a:avLst/>
                <a:gdLst>
                  <a:gd name="T0" fmla="*/ 59 w 96"/>
                  <a:gd name="T1" fmla="*/ 58 h 80"/>
                  <a:gd name="T2" fmla="*/ 64 w 96"/>
                  <a:gd name="T3" fmla="*/ 57 h 80"/>
                  <a:gd name="T4" fmla="*/ 69 w 96"/>
                  <a:gd name="T5" fmla="*/ 61 h 80"/>
                  <a:gd name="T6" fmla="*/ 73 w 96"/>
                  <a:gd name="T7" fmla="*/ 58 h 80"/>
                  <a:gd name="T8" fmla="*/ 78 w 96"/>
                  <a:gd name="T9" fmla="*/ 46 h 80"/>
                  <a:gd name="T10" fmla="*/ 82 w 96"/>
                  <a:gd name="T11" fmla="*/ 41 h 80"/>
                  <a:gd name="T12" fmla="*/ 83 w 96"/>
                  <a:gd name="T13" fmla="*/ 36 h 80"/>
                  <a:gd name="T14" fmla="*/ 85 w 96"/>
                  <a:gd name="T15" fmla="*/ 31 h 80"/>
                  <a:gd name="T16" fmla="*/ 90 w 96"/>
                  <a:gd name="T17" fmla="*/ 22 h 80"/>
                  <a:gd name="T18" fmla="*/ 95 w 96"/>
                  <a:gd name="T19" fmla="*/ 20 h 80"/>
                  <a:gd name="T20" fmla="*/ 94 w 96"/>
                  <a:gd name="T21" fmla="*/ 15 h 80"/>
                  <a:gd name="T22" fmla="*/ 91 w 96"/>
                  <a:gd name="T23" fmla="*/ 12 h 80"/>
                  <a:gd name="T24" fmla="*/ 91 w 96"/>
                  <a:gd name="T25" fmla="*/ 7 h 80"/>
                  <a:gd name="T26" fmla="*/ 88 w 96"/>
                  <a:gd name="T27" fmla="*/ 4 h 80"/>
                  <a:gd name="T28" fmla="*/ 85 w 96"/>
                  <a:gd name="T29" fmla="*/ 2 h 80"/>
                  <a:gd name="T30" fmla="*/ 80 w 96"/>
                  <a:gd name="T31" fmla="*/ 7 h 80"/>
                  <a:gd name="T32" fmla="*/ 73 w 96"/>
                  <a:gd name="T33" fmla="*/ 6 h 80"/>
                  <a:gd name="T34" fmla="*/ 63 w 96"/>
                  <a:gd name="T35" fmla="*/ 6 h 80"/>
                  <a:gd name="T36" fmla="*/ 57 w 96"/>
                  <a:gd name="T37" fmla="*/ 9 h 80"/>
                  <a:gd name="T38" fmla="*/ 49 w 96"/>
                  <a:gd name="T39" fmla="*/ 9 h 80"/>
                  <a:gd name="T40" fmla="*/ 43 w 96"/>
                  <a:gd name="T41" fmla="*/ 6 h 80"/>
                  <a:gd name="T42" fmla="*/ 36 w 96"/>
                  <a:gd name="T43" fmla="*/ 8 h 80"/>
                  <a:gd name="T44" fmla="*/ 32 w 96"/>
                  <a:gd name="T45" fmla="*/ 4 h 80"/>
                  <a:gd name="T46" fmla="*/ 25 w 96"/>
                  <a:gd name="T47" fmla="*/ 2 h 80"/>
                  <a:gd name="T48" fmla="*/ 20 w 96"/>
                  <a:gd name="T49" fmla="*/ 3 h 80"/>
                  <a:gd name="T50" fmla="*/ 13 w 96"/>
                  <a:gd name="T51" fmla="*/ 3 h 80"/>
                  <a:gd name="T52" fmla="*/ 11 w 96"/>
                  <a:gd name="T53" fmla="*/ 10 h 80"/>
                  <a:gd name="T54" fmla="*/ 8 w 96"/>
                  <a:gd name="T55" fmla="*/ 16 h 80"/>
                  <a:gd name="T56" fmla="*/ 7 w 96"/>
                  <a:gd name="T57" fmla="*/ 17 h 80"/>
                  <a:gd name="T58" fmla="*/ 8 w 96"/>
                  <a:gd name="T59" fmla="*/ 23 h 80"/>
                  <a:gd name="T60" fmla="*/ 7 w 96"/>
                  <a:gd name="T61" fmla="*/ 34 h 80"/>
                  <a:gd name="T62" fmla="*/ 4 w 96"/>
                  <a:gd name="T63" fmla="*/ 39 h 80"/>
                  <a:gd name="T64" fmla="*/ 0 w 96"/>
                  <a:gd name="T65" fmla="*/ 45 h 80"/>
                  <a:gd name="T66" fmla="*/ 1 w 96"/>
                  <a:gd name="T67" fmla="*/ 54 h 80"/>
                  <a:gd name="T68" fmla="*/ 3 w 96"/>
                  <a:gd name="T69" fmla="*/ 60 h 80"/>
                  <a:gd name="T70" fmla="*/ 3 w 96"/>
                  <a:gd name="T71" fmla="*/ 60 h 80"/>
                  <a:gd name="T72" fmla="*/ 15 w 96"/>
                  <a:gd name="T73" fmla="*/ 63 h 80"/>
                  <a:gd name="T74" fmla="*/ 23 w 96"/>
                  <a:gd name="T75" fmla="*/ 72 h 80"/>
                  <a:gd name="T76" fmla="*/ 27 w 96"/>
                  <a:gd name="T77" fmla="*/ 79 h 80"/>
                  <a:gd name="T78" fmla="*/ 35 w 96"/>
                  <a:gd name="T79" fmla="*/ 77 h 80"/>
                  <a:gd name="T80" fmla="*/ 46 w 96"/>
                  <a:gd name="T81" fmla="*/ 76 h 80"/>
                  <a:gd name="T82" fmla="*/ 47 w 96"/>
                  <a:gd name="T83" fmla="*/ 76 h 80"/>
                  <a:gd name="T84" fmla="*/ 50 w 96"/>
                  <a:gd name="T85" fmla="*/ 67 h 80"/>
                  <a:gd name="T86" fmla="*/ 59 w 96"/>
                  <a:gd name="T87" fmla="*/ 5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6" h="80">
                    <a:moveTo>
                      <a:pt x="59" y="58"/>
                    </a:moveTo>
                    <a:cubicBezTo>
                      <a:pt x="60" y="58"/>
                      <a:pt x="62" y="59"/>
                      <a:pt x="64" y="57"/>
                    </a:cubicBezTo>
                    <a:cubicBezTo>
                      <a:pt x="65" y="56"/>
                      <a:pt x="69" y="59"/>
                      <a:pt x="69" y="61"/>
                    </a:cubicBezTo>
                    <a:cubicBezTo>
                      <a:pt x="70" y="64"/>
                      <a:pt x="71" y="61"/>
                      <a:pt x="73" y="58"/>
                    </a:cubicBezTo>
                    <a:cubicBezTo>
                      <a:pt x="74" y="55"/>
                      <a:pt x="78" y="47"/>
                      <a:pt x="78" y="46"/>
                    </a:cubicBezTo>
                    <a:cubicBezTo>
                      <a:pt x="78" y="44"/>
                      <a:pt x="82" y="42"/>
                      <a:pt x="82" y="41"/>
                    </a:cubicBezTo>
                    <a:cubicBezTo>
                      <a:pt x="82" y="40"/>
                      <a:pt x="82" y="37"/>
                      <a:pt x="83" y="36"/>
                    </a:cubicBezTo>
                    <a:cubicBezTo>
                      <a:pt x="84" y="36"/>
                      <a:pt x="85" y="32"/>
                      <a:pt x="85" y="31"/>
                    </a:cubicBezTo>
                    <a:cubicBezTo>
                      <a:pt x="85" y="30"/>
                      <a:pt x="89" y="23"/>
                      <a:pt x="90" y="22"/>
                    </a:cubicBezTo>
                    <a:cubicBezTo>
                      <a:pt x="91" y="22"/>
                      <a:pt x="94" y="22"/>
                      <a:pt x="95" y="20"/>
                    </a:cubicBezTo>
                    <a:cubicBezTo>
                      <a:pt x="95" y="18"/>
                      <a:pt x="96" y="15"/>
                      <a:pt x="94" y="15"/>
                    </a:cubicBezTo>
                    <a:cubicBezTo>
                      <a:pt x="93" y="14"/>
                      <a:pt x="91" y="13"/>
                      <a:pt x="91" y="12"/>
                    </a:cubicBezTo>
                    <a:cubicBezTo>
                      <a:pt x="91" y="11"/>
                      <a:pt x="91" y="9"/>
                      <a:pt x="91" y="7"/>
                    </a:cubicBezTo>
                    <a:cubicBezTo>
                      <a:pt x="89" y="7"/>
                      <a:pt x="89" y="5"/>
                      <a:pt x="88" y="4"/>
                    </a:cubicBezTo>
                    <a:cubicBezTo>
                      <a:pt x="87" y="3"/>
                      <a:pt x="87" y="2"/>
                      <a:pt x="85" y="2"/>
                    </a:cubicBezTo>
                    <a:cubicBezTo>
                      <a:pt x="84" y="3"/>
                      <a:pt x="82" y="7"/>
                      <a:pt x="80" y="7"/>
                    </a:cubicBezTo>
                    <a:cubicBezTo>
                      <a:pt x="78" y="8"/>
                      <a:pt x="74" y="7"/>
                      <a:pt x="73" y="6"/>
                    </a:cubicBezTo>
                    <a:cubicBezTo>
                      <a:pt x="72" y="5"/>
                      <a:pt x="65" y="6"/>
                      <a:pt x="63" y="6"/>
                    </a:cubicBezTo>
                    <a:cubicBezTo>
                      <a:pt x="61" y="5"/>
                      <a:pt x="59" y="8"/>
                      <a:pt x="57" y="9"/>
                    </a:cubicBezTo>
                    <a:cubicBezTo>
                      <a:pt x="55" y="10"/>
                      <a:pt x="50" y="10"/>
                      <a:pt x="49" y="9"/>
                    </a:cubicBezTo>
                    <a:cubicBezTo>
                      <a:pt x="48" y="9"/>
                      <a:pt x="44" y="6"/>
                      <a:pt x="43" y="6"/>
                    </a:cubicBezTo>
                    <a:cubicBezTo>
                      <a:pt x="41" y="6"/>
                      <a:pt x="39" y="7"/>
                      <a:pt x="36" y="8"/>
                    </a:cubicBezTo>
                    <a:cubicBezTo>
                      <a:pt x="34" y="9"/>
                      <a:pt x="33" y="5"/>
                      <a:pt x="32" y="4"/>
                    </a:cubicBezTo>
                    <a:cubicBezTo>
                      <a:pt x="30" y="2"/>
                      <a:pt x="27" y="3"/>
                      <a:pt x="25" y="2"/>
                    </a:cubicBezTo>
                    <a:cubicBezTo>
                      <a:pt x="23" y="0"/>
                      <a:pt x="22" y="4"/>
                      <a:pt x="20" y="3"/>
                    </a:cubicBezTo>
                    <a:cubicBezTo>
                      <a:pt x="19" y="3"/>
                      <a:pt x="15" y="2"/>
                      <a:pt x="13" y="3"/>
                    </a:cubicBezTo>
                    <a:cubicBezTo>
                      <a:pt x="12" y="5"/>
                      <a:pt x="12" y="9"/>
                      <a:pt x="11" y="10"/>
                    </a:cubicBezTo>
                    <a:cubicBezTo>
                      <a:pt x="10" y="11"/>
                      <a:pt x="8" y="14"/>
                      <a:pt x="8" y="16"/>
                    </a:cubicBezTo>
                    <a:cubicBezTo>
                      <a:pt x="8" y="16"/>
                      <a:pt x="7" y="17"/>
                      <a:pt x="7" y="17"/>
                    </a:cubicBezTo>
                    <a:cubicBezTo>
                      <a:pt x="7" y="19"/>
                      <a:pt x="8" y="22"/>
                      <a:pt x="8" y="23"/>
                    </a:cubicBezTo>
                    <a:cubicBezTo>
                      <a:pt x="8" y="24"/>
                      <a:pt x="9" y="32"/>
                      <a:pt x="7" y="34"/>
                    </a:cubicBezTo>
                    <a:cubicBezTo>
                      <a:pt x="5" y="36"/>
                      <a:pt x="4" y="39"/>
                      <a:pt x="4" y="39"/>
                    </a:cubicBezTo>
                    <a:cubicBezTo>
                      <a:pt x="4" y="39"/>
                      <a:pt x="1" y="41"/>
                      <a:pt x="0" y="45"/>
                    </a:cubicBezTo>
                    <a:cubicBezTo>
                      <a:pt x="0" y="48"/>
                      <a:pt x="1" y="51"/>
                      <a:pt x="1" y="54"/>
                    </a:cubicBezTo>
                    <a:cubicBezTo>
                      <a:pt x="1" y="56"/>
                      <a:pt x="2" y="58"/>
                      <a:pt x="3" y="60"/>
                    </a:cubicBezTo>
                    <a:cubicBezTo>
                      <a:pt x="3" y="60"/>
                      <a:pt x="3" y="60"/>
                      <a:pt x="3" y="60"/>
                    </a:cubicBezTo>
                    <a:cubicBezTo>
                      <a:pt x="5" y="62"/>
                      <a:pt x="11" y="63"/>
                      <a:pt x="15" y="63"/>
                    </a:cubicBezTo>
                    <a:cubicBezTo>
                      <a:pt x="19" y="64"/>
                      <a:pt x="23" y="70"/>
                      <a:pt x="23" y="72"/>
                    </a:cubicBezTo>
                    <a:cubicBezTo>
                      <a:pt x="23" y="74"/>
                      <a:pt x="25" y="78"/>
                      <a:pt x="27" y="79"/>
                    </a:cubicBezTo>
                    <a:cubicBezTo>
                      <a:pt x="29" y="80"/>
                      <a:pt x="33" y="77"/>
                      <a:pt x="35" y="77"/>
                    </a:cubicBezTo>
                    <a:cubicBezTo>
                      <a:pt x="37" y="77"/>
                      <a:pt x="44" y="77"/>
                      <a:pt x="46" y="76"/>
                    </a:cubicBezTo>
                    <a:cubicBezTo>
                      <a:pt x="46" y="75"/>
                      <a:pt x="47" y="75"/>
                      <a:pt x="47" y="76"/>
                    </a:cubicBezTo>
                    <a:cubicBezTo>
                      <a:pt x="49" y="71"/>
                      <a:pt x="50" y="67"/>
                      <a:pt x="50" y="67"/>
                    </a:cubicBezTo>
                    <a:cubicBezTo>
                      <a:pt x="50" y="67"/>
                      <a:pt x="58" y="58"/>
                      <a:pt x="59" y="58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56" name="Freeform 23">
                <a:extLst>
                  <a:ext uri="{FF2B5EF4-FFF2-40B4-BE49-F238E27FC236}">
                    <a16:creationId xmlns:a16="http://schemas.microsoft.com/office/drawing/2014/main" id="{44A7A02C-1EBF-2572-E6F3-F188066024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8442" y="3939912"/>
                <a:ext cx="107672" cy="219260"/>
              </a:xfrm>
              <a:custGeom>
                <a:avLst/>
                <a:gdLst>
                  <a:gd name="T0" fmla="*/ 16 w 25"/>
                  <a:gd name="T1" fmla="*/ 33 h 51"/>
                  <a:gd name="T2" fmla="*/ 20 w 25"/>
                  <a:gd name="T3" fmla="*/ 27 h 51"/>
                  <a:gd name="T4" fmla="*/ 23 w 25"/>
                  <a:gd name="T5" fmla="*/ 22 h 51"/>
                  <a:gd name="T6" fmla="*/ 24 w 25"/>
                  <a:gd name="T7" fmla="*/ 11 h 51"/>
                  <a:gd name="T8" fmla="*/ 23 w 25"/>
                  <a:gd name="T9" fmla="*/ 5 h 51"/>
                  <a:gd name="T10" fmla="*/ 20 w 25"/>
                  <a:gd name="T11" fmla="*/ 5 h 51"/>
                  <a:gd name="T12" fmla="*/ 18 w 25"/>
                  <a:gd name="T13" fmla="*/ 1 h 51"/>
                  <a:gd name="T14" fmla="*/ 15 w 25"/>
                  <a:gd name="T15" fmla="*/ 5 h 51"/>
                  <a:gd name="T16" fmla="*/ 13 w 25"/>
                  <a:gd name="T17" fmla="*/ 8 h 51"/>
                  <a:gd name="T18" fmla="*/ 6 w 25"/>
                  <a:gd name="T19" fmla="*/ 10 h 51"/>
                  <a:gd name="T20" fmla="*/ 2 w 25"/>
                  <a:gd name="T21" fmla="*/ 13 h 51"/>
                  <a:gd name="T22" fmla="*/ 0 w 25"/>
                  <a:gd name="T23" fmla="*/ 13 h 51"/>
                  <a:gd name="T24" fmla="*/ 5 w 25"/>
                  <a:gd name="T25" fmla="*/ 20 h 51"/>
                  <a:gd name="T26" fmla="*/ 6 w 25"/>
                  <a:gd name="T27" fmla="*/ 26 h 51"/>
                  <a:gd name="T28" fmla="*/ 7 w 25"/>
                  <a:gd name="T29" fmla="*/ 36 h 51"/>
                  <a:gd name="T30" fmla="*/ 8 w 25"/>
                  <a:gd name="T31" fmla="*/ 51 h 51"/>
                  <a:gd name="T32" fmla="*/ 14 w 25"/>
                  <a:gd name="T33" fmla="*/ 50 h 51"/>
                  <a:gd name="T34" fmla="*/ 19 w 25"/>
                  <a:gd name="T35" fmla="*/ 48 h 51"/>
                  <a:gd name="T36" fmla="*/ 17 w 25"/>
                  <a:gd name="T37" fmla="*/ 42 h 51"/>
                  <a:gd name="T38" fmla="*/ 16 w 25"/>
                  <a:gd name="T39" fmla="*/ 3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5" h="51">
                    <a:moveTo>
                      <a:pt x="16" y="33"/>
                    </a:moveTo>
                    <a:cubicBezTo>
                      <a:pt x="17" y="29"/>
                      <a:pt x="20" y="27"/>
                      <a:pt x="20" y="27"/>
                    </a:cubicBezTo>
                    <a:cubicBezTo>
                      <a:pt x="20" y="27"/>
                      <a:pt x="21" y="24"/>
                      <a:pt x="23" y="22"/>
                    </a:cubicBezTo>
                    <a:cubicBezTo>
                      <a:pt x="25" y="20"/>
                      <a:pt x="24" y="12"/>
                      <a:pt x="24" y="11"/>
                    </a:cubicBezTo>
                    <a:cubicBezTo>
                      <a:pt x="24" y="10"/>
                      <a:pt x="23" y="7"/>
                      <a:pt x="23" y="5"/>
                    </a:cubicBezTo>
                    <a:cubicBezTo>
                      <a:pt x="22" y="6"/>
                      <a:pt x="21" y="6"/>
                      <a:pt x="20" y="5"/>
                    </a:cubicBezTo>
                    <a:cubicBezTo>
                      <a:pt x="18" y="4"/>
                      <a:pt x="20" y="2"/>
                      <a:pt x="18" y="1"/>
                    </a:cubicBezTo>
                    <a:cubicBezTo>
                      <a:pt x="15" y="0"/>
                      <a:pt x="14" y="3"/>
                      <a:pt x="15" y="5"/>
                    </a:cubicBezTo>
                    <a:cubicBezTo>
                      <a:pt x="15" y="7"/>
                      <a:pt x="14" y="7"/>
                      <a:pt x="13" y="8"/>
                    </a:cubicBezTo>
                    <a:cubicBezTo>
                      <a:pt x="12" y="9"/>
                      <a:pt x="7" y="10"/>
                      <a:pt x="6" y="10"/>
                    </a:cubicBezTo>
                    <a:cubicBezTo>
                      <a:pt x="5" y="10"/>
                      <a:pt x="3" y="12"/>
                      <a:pt x="2" y="13"/>
                    </a:cubicBezTo>
                    <a:cubicBezTo>
                      <a:pt x="1" y="13"/>
                      <a:pt x="1" y="13"/>
                      <a:pt x="0" y="13"/>
                    </a:cubicBezTo>
                    <a:cubicBezTo>
                      <a:pt x="1" y="19"/>
                      <a:pt x="2" y="18"/>
                      <a:pt x="5" y="20"/>
                    </a:cubicBezTo>
                    <a:cubicBezTo>
                      <a:pt x="8" y="22"/>
                      <a:pt x="5" y="25"/>
                      <a:pt x="6" y="26"/>
                    </a:cubicBezTo>
                    <a:cubicBezTo>
                      <a:pt x="8" y="28"/>
                      <a:pt x="7" y="31"/>
                      <a:pt x="7" y="36"/>
                    </a:cubicBezTo>
                    <a:cubicBezTo>
                      <a:pt x="8" y="38"/>
                      <a:pt x="8" y="45"/>
                      <a:pt x="8" y="51"/>
                    </a:cubicBezTo>
                    <a:cubicBezTo>
                      <a:pt x="10" y="50"/>
                      <a:pt x="12" y="50"/>
                      <a:pt x="14" y="50"/>
                    </a:cubicBezTo>
                    <a:cubicBezTo>
                      <a:pt x="16" y="50"/>
                      <a:pt x="18" y="47"/>
                      <a:pt x="19" y="48"/>
                    </a:cubicBezTo>
                    <a:cubicBezTo>
                      <a:pt x="18" y="46"/>
                      <a:pt x="17" y="44"/>
                      <a:pt x="17" y="42"/>
                    </a:cubicBezTo>
                    <a:cubicBezTo>
                      <a:pt x="17" y="39"/>
                      <a:pt x="16" y="36"/>
                      <a:pt x="16" y="33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57" name="Freeform 24">
                <a:extLst>
                  <a:ext uri="{FF2B5EF4-FFF2-40B4-BE49-F238E27FC236}">
                    <a16:creationId xmlns:a16="http://schemas.microsoft.com/office/drawing/2014/main" id="{769D2BF0-C3CA-1241-D298-B7AB85033F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59076" y="3992769"/>
                <a:ext cx="62645" cy="174234"/>
              </a:xfrm>
              <a:custGeom>
                <a:avLst/>
                <a:gdLst>
                  <a:gd name="T0" fmla="*/ 13 w 15"/>
                  <a:gd name="T1" fmla="*/ 14 h 41"/>
                  <a:gd name="T2" fmla="*/ 12 w 15"/>
                  <a:gd name="T3" fmla="*/ 8 h 41"/>
                  <a:gd name="T4" fmla="*/ 7 w 15"/>
                  <a:gd name="T5" fmla="*/ 1 h 41"/>
                  <a:gd name="T6" fmla="*/ 1 w 15"/>
                  <a:gd name="T7" fmla="*/ 0 h 41"/>
                  <a:gd name="T8" fmla="*/ 0 w 15"/>
                  <a:gd name="T9" fmla="*/ 0 h 41"/>
                  <a:gd name="T10" fmla="*/ 2 w 15"/>
                  <a:gd name="T11" fmla="*/ 5 h 41"/>
                  <a:gd name="T12" fmla="*/ 4 w 15"/>
                  <a:gd name="T13" fmla="*/ 10 h 41"/>
                  <a:gd name="T14" fmla="*/ 4 w 15"/>
                  <a:gd name="T15" fmla="*/ 21 h 41"/>
                  <a:gd name="T16" fmla="*/ 6 w 15"/>
                  <a:gd name="T17" fmla="*/ 32 h 41"/>
                  <a:gd name="T18" fmla="*/ 9 w 15"/>
                  <a:gd name="T19" fmla="*/ 41 h 41"/>
                  <a:gd name="T20" fmla="*/ 11 w 15"/>
                  <a:gd name="T21" fmla="*/ 40 h 41"/>
                  <a:gd name="T22" fmla="*/ 15 w 15"/>
                  <a:gd name="T23" fmla="*/ 39 h 41"/>
                  <a:gd name="T24" fmla="*/ 14 w 15"/>
                  <a:gd name="T25" fmla="*/ 24 h 41"/>
                  <a:gd name="T26" fmla="*/ 13 w 15"/>
                  <a:gd name="T27" fmla="*/ 1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" h="41">
                    <a:moveTo>
                      <a:pt x="13" y="14"/>
                    </a:moveTo>
                    <a:cubicBezTo>
                      <a:pt x="12" y="13"/>
                      <a:pt x="15" y="10"/>
                      <a:pt x="12" y="8"/>
                    </a:cubicBezTo>
                    <a:cubicBezTo>
                      <a:pt x="9" y="6"/>
                      <a:pt x="8" y="7"/>
                      <a:pt x="7" y="1"/>
                    </a:cubicBezTo>
                    <a:cubicBezTo>
                      <a:pt x="6" y="1"/>
                      <a:pt x="3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1" y="2"/>
                      <a:pt x="1" y="5"/>
                      <a:pt x="2" y="5"/>
                    </a:cubicBezTo>
                    <a:cubicBezTo>
                      <a:pt x="3" y="6"/>
                      <a:pt x="4" y="7"/>
                      <a:pt x="4" y="10"/>
                    </a:cubicBezTo>
                    <a:cubicBezTo>
                      <a:pt x="4" y="12"/>
                      <a:pt x="3" y="18"/>
                      <a:pt x="4" y="21"/>
                    </a:cubicBezTo>
                    <a:cubicBezTo>
                      <a:pt x="5" y="24"/>
                      <a:pt x="6" y="28"/>
                      <a:pt x="6" y="32"/>
                    </a:cubicBezTo>
                    <a:cubicBezTo>
                      <a:pt x="6" y="35"/>
                      <a:pt x="8" y="38"/>
                      <a:pt x="9" y="41"/>
                    </a:cubicBezTo>
                    <a:cubicBezTo>
                      <a:pt x="10" y="41"/>
                      <a:pt x="10" y="41"/>
                      <a:pt x="11" y="40"/>
                    </a:cubicBezTo>
                    <a:cubicBezTo>
                      <a:pt x="12" y="39"/>
                      <a:pt x="13" y="39"/>
                      <a:pt x="15" y="39"/>
                    </a:cubicBezTo>
                    <a:cubicBezTo>
                      <a:pt x="15" y="33"/>
                      <a:pt x="15" y="26"/>
                      <a:pt x="14" y="24"/>
                    </a:cubicBezTo>
                    <a:cubicBezTo>
                      <a:pt x="14" y="19"/>
                      <a:pt x="15" y="16"/>
                      <a:pt x="13" y="14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58" name="Freeform 25">
                <a:extLst>
                  <a:ext uri="{FF2B5EF4-FFF2-40B4-BE49-F238E27FC236}">
                    <a16:creationId xmlns:a16="http://schemas.microsoft.com/office/drawing/2014/main" id="{995236BA-1309-07E6-1965-913A6D737A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8601" y="3918377"/>
                <a:ext cx="256455" cy="399366"/>
              </a:xfrm>
              <a:custGeom>
                <a:avLst/>
                <a:gdLst>
                  <a:gd name="T0" fmla="*/ 25 w 60"/>
                  <a:gd name="T1" fmla="*/ 88 h 93"/>
                  <a:gd name="T2" fmla="*/ 46 w 60"/>
                  <a:gd name="T3" fmla="*/ 89 h 93"/>
                  <a:gd name="T4" fmla="*/ 58 w 60"/>
                  <a:gd name="T5" fmla="*/ 93 h 93"/>
                  <a:gd name="T6" fmla="*/ 60 w 60"/>
                  <a:gd name="T7" fmla="*/ 86 h 93"/>
                  <a:gd name="T8" fmla="*/ 58 w 60"/>
                  <a:gd name="T9" fmla="*/ 84 h 93"/>
                  <a:gd name="T10" fmla="*/ 53 w 60"/>
                  <a:gd name="T11" fmla="*/ 79 h 93"/>
                  <a:gd name="T12" fmla="*/ 51 w 60"/>
                  <a:gd name="T13" fmla="*/ 76 h 93"/>
                  <a:gd name="T14" fmla="*/ 50 w 60"/>
                  <a:gd name="T15" fmla="*/ 72 h 93"/>
                  <a:gd name="T16" fmla="*/ 48 w 60"/>
                  <a:gd name="T17" fmla="*/ 65 h 93"/>
                  <a:gd name="T18" fmla="*/ 47 w 60"/>
                  <a:gd name="T19" fmla="*/ 59 h 93"/>
                  <a:gd name="T20" fmla="*/ 51 w 60"/>
                  <a:gd name="T21" fmla="*/ 51 h 93"/>
                  <a:gd name="T22" fmla="*/ 55 w 60"/>
                  <a:gd name="T23" fmla="*/ 46 h 93"/>
                  <a:gd name="T24" fmla="*/ 52 w 60"/>
                  <a:gd name="T25" fmla="*/ 40 h 93"/>
                  <a:gd name="T26" fmla="*/ 46 w 60"/>
                  <a:gd name="T27" fmla="*/ 33 h 93"/>
                  <a:gd name="T28" fmla="*/ 44 w 60"/>
                  <a:gd name="T29" fmla="*/ 27 h 93"/>
                  <a:gd name="T30" fmla="*/ 51 w 60"/>
                  <a:gd name="T31" fmla="*/ 26 h 93"/>
                  <a:gd name="T32" fmla="*/ 54 w 60"/>
                  <a:gd name="T33" fmla="*/ 25 h 93"/>
                  <a:gd name="T34" fmla="*/ 51 w 60"/>
                  <a:gd name="T35" fmla="*/ 15 h 93"/>
                  <a:gd name="T36" fmla="*/ 50 w 60"/>
                  <a:gd name="T37" fmla="*/ 8 h 93"/>
                  <a:gd name="T38" fmla="*/ 45 w 60"/>
                  <a:gd name="T39" fmla="*/ 0 h 93"/>
                  <a:gd name="T40" fmla="*/ 44 w 60"/>
                  <a:gd name="T41" fmla="*/ 0 h 93"/>
                  <a:gd name="T42" fmla="*/ 44 w 60"/>
                  <a:gd name="T43" fmla="*/ 5 h 93"/>
                  <a:gd name="T44" fmla="*/ 47 w 60"/>
                  <a:gd name="T45" fmla="*/ 8 h 93"/>
                  <a:gd name="T46" fmla="*/ 48 w 60"/>
                  <a:gd name="T47" fmla="*/ 13 h 93"/>
                  <a:gd name="T48" fmla="*/ 43 w 60"/>
                  <a:gd name="T49" fmla="*/ 15 h 93"/>
                  <a:gd name="T50" fmla="*/ 38 w 60"/>
                  <a:gd name="T51" fmla="*/ 24 h 93"/>
                  <a:gd name="T52" fmla="*/ 36 w 60"/>
                  <a:gd name="T53" fmla="*/ 29 h 93"/>
                  <a:gd name="T54" fmla="*/ 35 w 60"/>
                  <a:gd name="T55" fmla="*/ 34 h 93"/>
                  <a:gd name="T56" fmla="*/ 31 w 60"/>
                  <a:gd name="T57" fmla="*/ 39 h 93"/>
                  <a:gd name="T58" fmla="*/ 26 w 60"/>
                  <a:gd name="T59" fmla="*/ 51 h 93"/>
                  <a:gd name="T60" fmla="*/ 22 w 60"/>
                  <a:gd name="T61" fmla="*/ 54 h 93"/>
                  <a:gd name="T62" fmla="*/ 17 w 60"/>
                  <a:gd name="T63" fmla="*/ 50 h 93"/>
                  <a:gd name="T64" fmla="*/ 12 w 60"/>
                  <a:gd name="T65" fmla="*/ 51 h 93"/>
                  <a:gd name="T66" fmla="*/ 3 w 60"/>
                  <a:gd name="T67" fmla="*/ 60 h 93"/>
                  <a:gd name="T68" fmla="*/ 0 w 60"/>
                  <a:gd name="T69" fmla="*/ 69 h 93"/>
                  <a:gd name="T70" fmla="*/ 4 w 60"/>
                  <a:gd name="T71" fmla="*/ 73 h 93"/>
                  <a:gd name="T72" fmla="*/ 10 w 60"/>
                  <a:gd name="T73" fmla="*/ 74 h 93"/>
                  <a:gd name="T74" fmla="*/ 12 w 60"/>
                  <a:gd name="T75" fmla="*/ 82 h 93"/>
                  <a:gd name="T76" fmla="*/ 10 w 60"/>
                  <a:gd name="T77" fmla="*/ 89 h 93"/>
                  <a:gd name="T78" fmla="*/ 22 w 60"/>
                  <a:gd name="T79" fmla="*/ 89 h 93"/>
                  <a:gd name="T80" fmla="*/ 25 w 60"/>
                  <a:gd name="T81" fmla="*/ 88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0" h="93">
                    <a:moveTo>
                      <a:pt x="25" y="88"/>
                    </a:moveTo>
                    <a:cubicBezTo>
                      <a:pt x="25" y="88"/>
                      <a:pt x="44" y="89"/>
                      <a:pt x="46" y="89"/>
                    </a:cubicBezTo>
                    <a:cubicBezTo>
                      <a:pt x="49" y="88"/>
                      <a:pt x="58" y="93"/>
                      <a:pt x="58" y="93"/>
                    </a:cubicBezTo>
                    <a:cubicBezTo>
                      <a:pt x="58" y="93"/>
                      <a:pt x="58" y="88"/>
                      <a:pt x="60" y="86"/>
                    </a:cubicBezTo>
                    <a:cubicBezTo>
                      <a:pt x="59" y="85"/>
                      <a:pt x="59" y="85"/>
                      <a:pt x="58" y="84"/>
                    </a:cubicBezTo>
                    <a:cubicBezTo>
                      <a:pt x="58" y="83"/>
                      <a:pt x="55" y="81"/>
                      <a:pt x="53" y="79"/>
                    </a:cubicBezTo>
                    <a:cubicBezTo>
                      <a:pt x="52" y="77"/>
                      <a:pt x="51" y="76"/>
                      <a:pt x="51" y="76"/>
                    </a:cubicBezTo>
                    <a:cubicBezTo>
                      <a:pt x="51" y="76"/>
                      <a:pt x="52" y="74"/>
                      <a:pt x="50" y="72"/>
                    </a:cubicBezTo>
                    <a:cubicBezTo>
                      <a:pt x="49" y="69"/>
                      <a:pt x="48" y="68"/>
                      <a:pt x="48" y="65"/>
                    </a:cubicBezTo>
                    <a:cubicBezTo>
                      <a:pt x="48" y="62"/>
                      <a:pt x="47" y="60"/>
                      <a:pt x="47" y="59"/>
                    </a:cubicBezTo>
                    <a:cubicBezTo>
                      <a:pt x="47" y="57"/>
                      <a:pt x="50" y="54"/>
                      <a:pt x="51" y="51"/>
                    </a:cubicBezTo>
                    <a:cubicBezTo>
                      <a:pt x="51" y="49"/>
                      <a:pt x="53" y="47"/>
                      <a:pt x="55" y="46"/>
                    </a:cubicBezTo>
                    <a:cubicBezTo>
                      <a:pt x="54" y="44"/>
                      <a:pt x="53" y="42"/>
                      <a:pt x="52" y="40"/>
                    </a:cubicBezTo>
                    <a:cubicBezTo>
                      <a:pt x="51" y="37"/>
                      <a:pt x="49" y="36"/>
                      <a:pt x="46" y="33"/>
                    </a:cubicBezTo>
                    <a:cubicBezTo>
                      <a:pt x="43" y="30"/>
                      <a:pt x="44" y="28"/>
                      <a:pt x="44" y="27"/>
                    </a:cubicBezTo>
                    <a:cubicBezTo>
                      <a:pt x="44" y="26"/>
                      <a:pt x="48" y="26"/>
                      <a:pt x="51" y="26"/>
                    </a:cubicBezTo>
                    <a:cubicBezTo>
                      <a:pt x="54" y="26"/>
                      <a:pt x="55" y="26"/>
                      <a:pt x="54" y="25"/>
                    </a:cubicBezTo>
                    <a:cubicBezTo>
                      <a:pt x="53" y="24"/>
                      <a:pt x="51" y="19"/>
                      <a:pt x="51" y="15"/>
                    </a:cubicBezTo>
                    <a:cubicBezTo>
                      <a:pt x="51" y="11"/>
                      <a:pt x="50" y="10"/>
                      <a:pt x="50" y="8"/>
                    </a:cubicBezTo>
                    <a:cubicBezTo>
                      <a:pt x="50" y="6"/>
                      <a:pt x="47" y="0"/>
                      <a:pt x="45" y="0"/>
                    </a:cubicBezTo>
                    <a:cubicBezTo>
                      <a:pt x="45" y="0"/>
                      <a:pt x="45" y="0"/>
                      <a:pt x="44" y="0"/>
                    </a:cubicBezTo>
                    <a:cubicBezTo>
                      <a:pt x="44" y="2"/>
                      <a:pt x="44" y="4"/>
                      <a:pt x="44" y="5"/>
                    </a:cubicBezTo>
                    <a:cubicBezTo>
                      <a:pt x="44" y="6"/>
                      <a:pt x="46" y="7"/>
                      <a:pt x="47" y="8"/>
                    </a:cubicBezTo>
                    <a:cubicBezTo>
                      <a:pt x="49" y="8"/>
                      <a:pt x="48" y="11"/>
                      <a:pt x="48" y="13"/>
                    </a:cubicBezTo>
                    <a:cubicBezTo>
                      <a:pt x="47" y="15"/>
                      <a:pt x="44" y="15"/>
                      <a:pt x="43" y="15"/>
                    </a:cubicBezTo>
                    <a:cubicBezTo>
                      <a:pt x="42" y="16"/>
                      <a:pt x="38" y="23"/>
                      <a:pt x="38" y="24"/>
                    </a:cubicBezTo>
                    <a:cubicBezTo>
                      <a:pt x="38" y="25"/>
                      <a:pt x="37" y="29"/>
                      <a:pt x="36" y="29"/>
                    </a:cubicBezTo>
                    <a:cubicBezTo>
                      <a:pt x="35" y="30"/>
                      <a:pt x="35" y="33"/>
                      <a:pt x="35" y="34"/>
                    </a:cubicBezTo>
                    <a:cubicBezTo>
                      <a:pt x="35" y="35"/>
                      <a:pt x="31" y="37"/>
                      <a:pt x="31" y="39"/>
                    </a:cubicBezTo>
                    <a:cubicBezTo>
                      <a:pt x="31" y="40"/>
                      <a:pt x="27" y="48"/>
                      <a:pt x="26" y="51"/>
                    </a:cubicBezTo>
                    <a:cubicBezTo>
                      <a:pt x="24" y="54"/>
                      <a:pt x="23" y="57"/>
                      <a:pt x="22" y="54"/>
                    </a:cubicBezTo>
                    <a:cubicBezTo>
                      <a:pt x="22" y="52"/>
                      <a:pt x="18" y="49"/>
                      <a:pt x="17" y="50"/>
                    </a:cubicBezTo>
                    <a:cubicBezTo>
                      <a:pt x="15" y="52"/>
                      <a:pt x="13" y="51"/>
                      <a:pt x="12" y="51"/>
                    </a:cubicBezTo>
                    <a:cubicBezTo>
                      <a:pt x="11" y="51"/>
                      <a:pt x="3" y="60"/>
                      <a:pt x="3" y="60"/>
                    </a:cubicBezTo>
                    <a:cubicBezTo>
                      <a:pt x="3" y="60"/>
                      <a:pt x="2" y="64"/>
                      <a:pt x="0" y="69"/>
                    </a:cubicBezTo>
                    <a:cubicBezTo>
                      <a:pt x="1" y="69"/>
                      <a:pt x="2" y="71"/>
                      <a:pt x="4" y="73"/>
                    </a:cubicBezTo>
                    <a:cubicBezTo>
                      <a:pt x="5" y="75"/>
                      <a:pt x="8" y="74"/>
                      <a:pt x="10" y="74"/>
                    </a:cubicBezTo>
                    <a:cubicBezTo>
                      <a:pt x="11" y="75"/>
                      <a:pt x="12" y="81"/>
                      <a:pt x="12" y="82"/>
                    </a:cubicBezTo>
                    <a:cubicBezTo>
                      <a:pt x="12" y="84"/>
                      <a:pt x="10" y="87"/>
                      <a:pt x="10" y="89"/>
                    </a:cubicBezTo>
                    <a:cubicBezTo>
                      <a:pt x="22" y="89"/>
                      <a:pt x="22" y="89"/>
                      <a:pt x="22" y="89"/>
                    </a:cubicBezTo>
                    <a:lnTo>
                      <a:pt x="25" y="88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59" name="Freeform 26">
                <a:extLst>
                  <a:ext uri="{FF2B5EF4-FFF2-40B4-BE49-F238E27FC236}">
                    <a16:creationId xmlns:a16="http://schemas.microsoft.com/office/drawing/2014/main" id="{AB05E912-9FDC-67C7-243E-8EC0DFEBE5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3469" y="4004516"/>
                <a:ext cx="213387" cy="219260"/>
              </a:xfrm>
              <a:custGeom>
                <a:avLst/>
                <a:gdLst>
                  <a:gd name="T0" fmla="*/ 47 w 50"/>
                  <a:gd name="T1" fmla="*/ 42 h 51"/>
                  <a:gd name="T2" fmla="*/ 44 w 50"/>
                  <a:gd name="T3" fmla="*/ 34 h 51"/>
                  <a:gd name="T4" fmla="*/ 47 w 50"/>
                  <a:gd name="T5" fmla="*/ 26 h 51"/>
                  <a:gd name="T6" fmla="*/ 50 w 50"/>
                  <a:gd name="T7" fmla="*/ 20 h 51"/>
                  <a:gd name="T8" fmla="*/ 47 w 50"/>
                  <a:gd name="T9" fmla="*/ 8 h 51"/>
                  <a:gd name="T10" fmla="*/ 46 w 50"/>
                  <a:gd name="T11" fmla="*/ 7 h 51"/>
                  <a:gd name="T12" fmla="*/ 36 w 50"/>
                  <a:gd name="T13" fmla="*/ 8 h 51"/>
                  <a:gd name="T14" fmla="*/ 29 w 50"/>
                  <a:gd name="T15" fmla="*/ 5 h 51"/>
                  <a:gd name="T16" fmla="*/ 23 w 50"/>
                  <a:gd name="T17" fmla="*/ 3 h 51"/>
                  <a:gd name="T18" fmla="*/ 20 w 50"/>
                  <a:gd name="T19" fmla="*/ 2 h 51"/>
                  <a:gd name="T20" fmla="*/ 16 w 50"/>
                  <a:gd name="T21" fmla="*/ 2 h 51"/>
                  <a:gd name="T22" fmla="*/ 11 w 50"/>
                  <a:gd name="T23" fmla="*/ 5 h 51"/>
                  <a:gd name="T24" fmla="*/ 7 w 50"/>
                  <a:gd name="T25" fmla="*/ 3 h 51"/>
                  <a:gd name="T26" fmla="*/ 5 w 50"/>
                  <a:gd name="T27" fmla="*/ 4 h 51"/>
                  <a:gd name="T28" fmla="*/ 5 w 50"/>
                  <a:gd name="T29" fmla="*/ 10 h 51"/>
                  <a:gd name="T30" fmla="*/ 6 w 50"/>
                  <a:gd name="T31" fmla="*/ 14 h 51"/>
                  <a:gd name="T32" fmla="*/ 7 w 50"/>
                  <a:gd name="T33" fmla="*/ 19 h 51"/>
                  <a:gd name="T34" fmla="*/ 4 w 50"/>
                  <a:gd name="T35" fmla="*/ 20 h 51"/>
                  <a:gd name="T36" fmla="*/ 4 w 50"/>
                  <a:gd name="T37" fmla="*/ 24 h 51"/>
                  <a:gd name="T38" fmla="*/ 2 w 50"/>
                  <a:gd name="T39" fmla="*/ 29 h 51"/>
                  <a:gd name="T40" fmla="*/ 1 w 50"/>
                  <a:gd name="T41" fmla="*/ 35 h 51"/>
                  <a:gd name="T42" fmla="*/ 4 w 50"/>
                  <a:gd name="T43" fmla="*/ 37 h 51"/>
                  <a:gd name="T44" fmla="*/ 10 w 50"/>
                  <a:gd name="T45" fmla="*/ 43 h 51"/>
                  <a:gd name="T46" fmla="*/ 8 w 50"/>
                  <a:gd name="T47" fmla="*/ 51 h 51"/>
                  <a:gd name="T48" fmla="*/ 32 w 50"/>
                  <a:gd name="T49" fmla="*/ 46 h 51"/>
                  <a:gd name="T50" fmla="*/ 47 w 50"/>
                  <a:gd name="T51" fmla="*/ 46 h 51"/>
                  <a:gd name="T52" fmla="*/ 47 w 50"/>
                  <a:gd name="T53" fmla="*/ 4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0" h="51">
                    <a:moveTo>
                      <a:pt x="47" y="42"/>
                    </a:moveTo>
                    <a:cubicBezTo>
                      <a:pt x="46" y="41"/>
                      <a:pt x="44" y="35"/>
                      <a:pt x="44" y="34"/>
                    </a:cubicBezTo>
                    <a:cubicBezTo>
                      <a:pt x="44" y="32"/>
                      <a:pt x="47" y="28"/>
                      <a:pt x="47" y="26"/>
                    </a:cubicBezTo>
                    <a:cubicBezTo>
                      <a:pt x="47" y="24"/>
                      <a:pt x="50" y="22"/>
                      <a:pt x="50" y="20"/>
                    </a:cubicBezTo>
                    <a:cubicBezTo>
                      <a:pt x="50" y="19"/>
                      <a:pt x="49" y="12"/>
                      <a:pt x="47" y="8"/>
                    </a:cubicBezTo>
                    <a:cubicBezTo>
                      <a:pt x="47" y="8"/>
                      <a:pt x="46" y="8"/>
                      <a:pt x="46" y="7"/>
                    </a:cubicBezTo>
                    <a:cubicBezTo>
                      <a:pt x="44" y="6"/>
                      <a:pt x="38" y="6"/>
                      <a:pt x="36" y="8"/>
                    </a:cubicBezTo>
                    <a:cubicBezTo>
                      <a:pt x="34" y="11"/>
                      <a:pt x="30" y="6"/>
                      <a:pt x="29" y="5"/>
                    </a:cubicBezTo>
                    <a:cubicBezTo>
                      <a:pt x="28" y="4"/>
                      <a:pt x="25" y="1"/>
                      <a:pt x="23" y="3"/>
                    </a:cubicBezTo>
                    <a:cubicBezTo>
                      <a:pt x="20" y="5"/>
                      <a:pt x="20" y="4"/>
                      <a:pt x="20" y="2"/>
                    </a:cubicBezTo>
                    <a:cubicBezTo>
                      <a:pt x="20" y="0"/>
                      <a:pt x="16" y="0"/>
                      <a:pt x="16" y="2"/>
                    </a:cubicBezTo>
                    <a:cubicBezTo>
                      <a:pt x="15" y="4"/>
                      <a:pt x="12" y="6"/>
                      <a:pt x="11" y="5"/>
                    </a:cubicBezTo>
                    <a:cubicBezTo>
                      <a:pt x="10" y="3"/>
                      <a:pt x="8" y="1"/>
                      <a:pt x="7" y="3"/>
                    </a:cubicBezTo>
                    <a:cubicBezTo>
                      <a:pt x="7" y="5"/>
                      <a:pt x="6" y="5"/>
                      <a:pt x="5" y="4"/>
                    </a:cubicBezTo>
                    <a:cubicBezTo>
                      <a:pt x="4" y="7"/>
                      <a:pt x="3" y="10"/>
                      <a:pt x="5" y="10"/>
                    </a:cubicBezTo>
                    <a:cubicBezTo>
                      <a:pt x="6" y="11"/>
                      <a:pt x="6" y="13"/>
                      <a:pt x="6" y="14"/>
                    </a:cubicBezTo>
                    <a:cubicBezTo>
                      <a:pt x="6" y="15"/>
                      <a:pt x="9" y="18"/>
                      <a:pt x="7" y="19"/>
                    </a:cubicBezTo>
                    <a:cubicBezTo>
                      <a:pt x="6" y="20"/>
                      <a:pt x="5" y="18"/>
                      <a:pt x="4" y="20"/>
                    </a:cubicBezTo>
                    <a:cubicBezTo>
                      <a:pt x="3" y="21"/>
                      <a:pt x="6" y="23"/>
                      <a:pt x="4" y="24"/>
                    </a:cubicBezTo>
                    <a:cubicBezTo>
                      <a:pt x="3" y="26"/>
                      <a:pt x="2" y="26"/>
                      <a:pt x="2" y="29"/>
                    </a:cubicBezTo>
                    <a:cubicBezTo>
                      <a:pt x="2" y="32"/>
                      <a:pt x="2" y="34"/>
                      <a:pt x="1" y="35"/>
                    </a:cubicBezTo>
                    <a:cubicBezTo>
                      <a:pt x="0" y="36"/>
                      <a:pt x="1" y="36"/>
                      <a:pt x="4" y="37"/>
                    </a:cubicBezTo>
                    <a:cubicBezTo>
                      <a:pt x="6" y="39"/>
                      <a:pt x="11" y="41"/>
                      <a:pt x="10" y="43"/>
                    </a:cubicBezTo>
                    <a:cubicBezTo>
                      <a:pt x="10" y="46"/>
                      <a:pt x="9" y="46"/>
                      <a:pt x="8" y="51"/>
                    </a:cubicBezTo>
                    <a:cubicBezTo>
                      <a:pt x="13" y="51"/>
                      <a:pt x="21" y="47"/>
                      <a:pt x="32" y="46"/>
                    </a:cubicBezTo>
                    <a:cubicBezTo>
                      <a:pt x="38" y="44"/>
                      <a:pt x="43" y="45"/>
                      <a:pt x="47" y="46"/>
                    </a:cubicBezTo>
                    <a:cubicBezTo>
                      <a:pt x="48" y="45"/>
                      <a:pt x="48" y="43"/>
                      <a:pt x="47" y="4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60" name="Freeform 27">
                <a:extLst>
                  <a:ext uri="{FF2B5EF4-FFF2-40B4-BE49-F238E27FC236}">
                    <a16:creationId xmlns:a16="http://schemas.microsoft.com/office/drawing/2014/main" id="{9705984B-F092-2964-1839-DBBB54292C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51404" y="3992769"/>
                <a:ext cx="144868" cy="221218"/>
              </a:xfrm>
              <a:custGeom>
                <a:avLst/>
                <a:gdLst>
                  <a:gd name="T0" fmla="*/ 29 w 34"/>
                  <a:gd name="T1" fmla="*/ 21 h 52"/>
                  <a:gd name="T2" fmla="*/ 29 w 34"/>
                  <a:gd name="T3" fmla="*/ 10 h 52"/>
                  <a:gd name="T4" fmla="*/ 27 w 34"/>
                  <a:gd name="T5" fmla="*/ 5 h 52"/>
                  <a:gd name="T6" fmla="*/ 25 w 34"/>
                  <a:gd name="T7" fmla="*/ 0 h 52"/>
                  <a:gd name="T8" fmla="*/ 23 w 34"/>
                  <a:gd name="T9" fmla="*/ 2 h 52"/>
                  <a:gd name="T10" fmla="*/ 3 w 34"/>
                  <a:gd name="T11" fmla="*/ 1 h 52"/>
                  <a:gd name="T12" fmla="*/ 4 w 34"/>
                  <a:gd name="T13" fmla="*/ 9 h 52"/>
                  <a:gd name="T14" fmla="*/ 3 w 34"/>
                  <a:gd name="T15" fmla="*/ 11 h 52"/>
                  <a:gd name="T16" fmla="*/ 6 w 34"/>
                  <a:gd name="T17" fmla="*/ 23 h 52"/>
                  <a:gd name="T18" fmla="*/ 3 w 34"/>
                  <a:gd name="T19" fmla="*/ 29 h 52"/>
                  <a:gd name="T20" fmla="*/ 0 w 34"/>
                  <a:gd name="T21" fmla="*/ 37 h 52"/>
                  <a:gd name="T22" fmla="*/ 3 w 34"/>
                  <a:gd name="T23" fmla="*/ 45 h 52"/>
                  <a:gd name="T24" fmla="*/ 3 w 34"/>
                  <a:gd name="T25" fmla="*/ 49 h 52"/>
                  <a:gd name="T26" fmla="*/ 9 w 34"/>
                  <a:gd name="T27" fmla="*/ 52 h 52"/>
                  <a:gd name="T28" fmla="*/ 25 w 34"/>
                  <a:gd name="T29" fmla="*/ 45 h 52"/>
                  <a:gd name="T30" fmla="*/ 34 w 34"/>
                  <a:gd name="T31" fmla="*/ 41 h 52"/>
                  <a:gd name="T32" fmla="*/ 31 w 34"/>
                  <a:gd name="T33" fmla="*/ 32 h 52"/>
                  <a:gd name="T34" fmla="*/ 29 w 34"/>
                  <a:gd name="T35" fmla="*/ 2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52">
                    <a:moveTo>
                      <a:pt x="29" y="21"/>
                    </a:moveTo>
                    <a:cubicBezTo>
                      <a:pt x="28" y="18"/>
                      <a:pt x="29" y="12"/>
                      <a:pt x="29" y="10"/>
                    </a:cubicBezTo>
                    <a:cubicBezTo>
                      <a:pt x="29" y="7"/>
                      <a:pt x="28" y="6"/>
                      <a:pt x="27" y="5"/>
                    </a:cubicBezTo>
                    <a:cubicBezTo>
                      <a:pt x="26" y="5"/>
                      <a:pt x="26" y="2"/>
                      <a:pt x="25" y="0"/>
                    </a:cubicBezTo>
                    <a:cubicBezTo>
                      <a:pt x="24" y="0"/>
                      <a:pt x="24" y="3"/>
                      <a:pt x="23" y="2"/>
                    </a:cubicBezTo>
                    <a:cubicBezTo>
                      <a:pt x="22" y="1"/>
                      <a:pt x="4" y="0"/>
                      <a:pt x="3" y="1"/>
                    </a:cubicBezTo>
                    <a:cubicBezTo>
                      <a:pt x="2" y="3"/>
                      <a:pt x="5" y="8"/>
                      <a:pt x="4" y="9"/>
                    </a:cubicBezTo>
                    <a:cubicBezTo>
                      <a:pt x="4" y="10"/>
                      <a:pt x="4" y="11"/>
                      <a:pt x="3" y="11"/>
                    </a:cubicBezTo>
                    <a:cubicBezTo>
                      <a:pt x="5" y="15"/>
                      <a:pt x="6" y="22"/>
                      <a:pt x="6" y="23"/>
                    </a:cubicBezTo>
                    <a:cubicBezTo>
                      <a:pt x="6" y="25"/>
                      <a:pt x="3" y="27"/>
                      <a:pt x="3" y="29"/>
                    </a:cubicBezTo>
                    <a:cubicBezTo>
                      <a:pt x="3" y="31"/>
                      <a:pt x="0" y="35"/>
                      <a:pt x="0" y="37"/>
                    </a:cubicBezTo>
                    <a:cubicBezTo>
                      <a:pt x="0" y="38"/>
                      <a:pt x="2" y="44"/>
                      <a:pt x="3" y="45"/>
                    </a:cubicBezTo>
                    <a:cubicBezTo>
                      <a:pt x="4" y="46"/>
                      <a:pt x="4" y="48"/>
                      <a:pt x="3" y="49"/>
                    </a:cubicBezTo>
                    <a:cubicBezTo>
                      <a:pt x="6" y="50"/>
                      <a:pt x="8" y="51"/>
                      <a:pt x="9" y="52"/>
                    </a:cubicBezTo>
                    <a:cubicBezTo>
                      <a:pt x="11" y="52"/>
                      <a:pt x="21" y="47"/>
                      <a:pt x="25" y="45"/>
                    </a:cubicBezTo>
                    <a:cubicBezTo>
                      <a:pt x="28" y="44"/>
                      <a:pt x="32" y="43"/>
                      <a:pt x="34" y="41"/>
                    </a:cubicBezTo>
                    <a:cubicBezTo>
                      <a:pt x="33" y="38"/>
                      <a:pt x="31" y="35"/>
                      <a:pt x="31" y="32"/>
                    </a:cubicBezTo>
                    <a:cubicBezTo>
                      <a:pt x="31" y="28"/>
                      <a:pt x="30" y="24"/>
                      <a:pt x="29" y="21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61" name="Freeform 28">
                <a:extLst>
                  <a:ext uri="{FF2B5EF4-FFF2-40B4-BE49-F238E27FC236}">
                    <a16:creationId xmlns:a16="http://schemas.microsoft.com/office/drawing/2014/main" id="{571F092A-1C7B-B864-4DF4-0D465BF6BD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0293" y="3935997"/>
                <a:ext cx="260371" cy="197726"/>
              </a:xfrm>
              <a:custGeom>
                <a:avLst/>
                <a:gdLst>
                  <a:gd name="T0" fmla="*/ 20 w 61"/>
                  <a:gd name="T1" fmla="*/ 24 h 46"/>
                  <a:gd name="T2" fmla="*/ 24 w 61"/>
                  <a:gd name="T3" fmla="*/ 23 h 46"/>
                  <a:gd name="T4" fmla="*/ 30 w 61"/>
                  <a:gd name="T5" fmla="*/ 22 h 46"/>
                  <a:gd name="T6" fmla="*/ 36 w 61"/>
                  <a:gd name="T7" fmla="*/ 30 h 46"/>
                  <a:gd name="T8" fmla="*/ 37 w 61"/>
                  <a:gd name="T9" fmla="*/ 35 h 46"/>
                  <a:gd name="T10" fmla="*/ 38 w 61"/>
                  <a:gd name="T11" fmla="*/ 36 h 46"/>
                  <a:gd name="T12" fmla="*/ 43 w 61"/>
                  <a:gd name="T13" fmla="*/ 34 h 46"/>
                  <a:gd name="T14" fmla="*/ 46 w 61"/>
                  <a:gd name="T15" fmla="*/ 41 h 46"/>
                  <a:gd name="T16" fmla="*/ 50 w 61"/>
                  <a:gd name="T17" fmla="*/ 44 h 46"/>
                  <a:gd name="T18" fmla="*/ 53 w 61"/>
                  <a:gd name="T19" fmla="*/ 42 h 46"/>
                  <a:gd name="T20" fmla="*/ 54 w 61"/>
                  <a:gd name="T21" fmla="*/ 43 h 46"/>
                  <a:gd name="T22" fmla="*/ 56 w 61"/>
                  <a:gd name="T23" fmla="*/ 40 h 46"/>
                  <a:gd name="T24" fmla="*/ 56 w 61"/>
                  <a:gd name="T25" fmla="*/ 36 h 46"/>
                  <a:gd name="T26" fmla="*/ 59 w 61"/>
                  <a:gd name="T27" fmla="*/ 35 h 46"/>
                  <a:gd name="T28" fmla="*/ 58 w 61"/>
                  <a:gd name="T29" fmla="*/ 30 h 46"/>
                  <a:gd name="T30" fmla="*/ 57 w 61"/>
                  <a:gd name="T31" fmla="*/ 26 h 46"/>
                  <a:gd name="T32" fmla="*/ 57 w 61"/>
                  <a:gd name="T33" fmla="*/ 20 h 46"/>
                  <a:gd name="T34" fmla="*/ 56 w 61"/>
                  <a:gd name="T35" fmla="*/ 19 h 46"/>
                  <a:gd name="T36" fmla="*/ 54 w 61"/>
                  <a:gd name="T37" fmla="*/ 14 h 46"/>
                  <a:gd name="T38" fmla="*/ 54 w 61"/>
                  <a:gd name="T39" fmla="*/ 11 h 46"/>
                  <a:gd name="T40" fmla="*/ 51 w 61"/>
                  <a:gd name="T41" fmla="*/ 8 h 46"/>
                  <a:gd name="T42" fmla="*/ 48 w 61"/>
                  <a:gd name="T43" fmla="*/ 2 h 46"/>
                  <a:gd name="T44" fmla="*/ 42 w 61"/>
                  <a:gd name="T45" fmla="*/ 6 h 46"/>
                  <a:gd name="T46" fmla="*/ 37 w 61"/>
                  <a:gd name="T47" fmla="*/ 5 h 46"/>
                  <a:gd name="T48" fmla="*/ 32 w 61"/>
                  <a:gd name="T49" fmla="*/ 6 h 46"/>
                  <a:gd name="T50" fmla="*/ 30 w 61"/>
                  <a:gd name="T51" fmla="*/ 4 h 46"/>
                  <a:gd name="T52" fmla="*/ 30 w 61"/>
                  <a:gd name="T53" fmla="*/ 3 h 46"/>
                  <a:gd name="T54" fmla="*/ 29 w 61"/>
                  <a:gd name="T55" fmla="*/ 3 h 46"/>
                  <a:gd name="T56" fmla="*/ 17 w 61"/>
                  <a:gd name="T57" fmla="*/ 2 h 46"/>
                  <a:gd name="T58" fmla="*/ 11 w 61"/>
                  <a:gd name="T59" fmla="*/ 0 h 46"/>
                  <a:gd name="T60" fmla="*/ 10 w 61"/>
                  <a:gd name="T61" fmla="*/ 4 h 46"/>
                  <a:gd name="T62" fmla="*/ 10 w 61"/>
                  <a:gd name="T63" fmla="*/ 7 h 46"/>
                  <a:gd name="T64" fmla="*/ 7 w 61"/>
                  <a:gd name="T65" fmla="*/ 9 h 46"/>
                  <a:gd name="T66" fmla="*/ 1 w 61"/>
                  <a:gd name="T67" fmla="*/ 12 h 46"/>
                  <a:gd name="T68" fmla="*/ 0 w 61"/>
                  <a:gd name="T69" fmla="*/ 13 h 46"/>
                  <a:gd name="T70" fmla="*/ 6 w 61"/>
                  <a:gd name="T71" fmla="*/ 20 h 46"/>
                  <a:gd name="T72" fmla="*/ 15 w 61"/>
                  <a:gd name="T73" fmla="*/ 30 h 46"/>
                  <a:gd name="T74" fmla="*/ 20 w 61"/>
                  <a:gd name="T75" fmla="*/ 2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1" h="46">
                    <a:moveTo>
                      <a:pt x="20" y="24"/>
                    </a:moveTo>
                    <a:cubicBezTo>
                      <a:pt x="20" y="22"/>
                      <a:pt x="22" y="23"/>
                      <a:pt x="24" y="23"/>
                    </a:cubicBezTo>
                    <a:cubicBezTo>
                      <a:pt x="26" y="24"/>
                      <a:pt x="28" y="22"/>
                      <a:pt x="30" y="22"/>
                    </a:cubicBezTo>
                    <a:cubicBezTo>
                      <a:pt x="32" y="22"/>
                      <a:pt x="36" y="28"/>
                      <a:pt x="36" y="30"/>
                    </a:cubicBezTo>
                    <a:cubicBezTo>
                      <a:pt x="36" y="32"/>
                      <a:pt x="36" y="34"/>
                      <a:pt x="37" y="35"/>
                    </a:cubicBezTo>
                    <a:cubicBezTo>
                      <a:pt x="37" y="35"/>
                      <a:pt x="38" y="35"/>
                      <a:pt x="38" y="36"/>
                    </a:cubicBezTo>
                    <a:cubicBezTo>
                      <a:pt x="41" y="35"/>
                      <a:pt x="43" y="34"/>
                      <a:pt x="43" y="34"/>
                    </a:cubicBezTo>
                    <a:cubicBezTo>
                      <a:pt x="44" y="34"/>
                      <a:pt x="46" y="39"/>
                      <a:pt x="46" y="41"/>
                    </a:cubicBezTo>
                    <a:cubicBezTo>
                      <a:pt x="45" y="44"/>
                      <a:pt x="48" y="46"/>
                      <a:pt x="50" y="44"/>
                    </a:cubicBezTo>
                    <a:cubicBezTo>
                      <a:pt x="51" y="42"/>
                      <a:pt x="52" y="40"/>
                      <a:pt x="53" y="42"/>
                    </a:cubicBezTo>
                    <a:cubicBezTo>
                      <a:pt x="53" y="42"/>
                      <a:pt x="53" y="43"/>
                      <a:pt x="54" y="43"/>
                    </a:cubicBezTo>
                    <a:cubicBezTo>
                      <a:pt x="55" y="42"/>
                      <a:pt x="56" y="41"/>
                      <a:pt x="56" y="40"/>
                    </a:cubicBezTo>
                    <a:cubicBezTo>
                      <a:pt x="58" y="39"/>
                      <a:pt x="55" y="37"/>
                      <a:pt x="56" y="36"/>
                    </a:cubicBezTo>
                    <a:cubicBezTo>
                      <a:pt x="57" y="34"/>
                      <a:pt x="58" y="36"/>
                      <a:pt x="59" y="35"/>
                    </a:cubicBezTo>
                    <a:cubicBezTo>
                      <a:pt x="61" y="34"/>
                      <a:pt x="58" y="31"/>
                      <a:pt x="58" y="30"/>
                    </a:cubicBezTo>
                    <a:cubicBezTo>
                      <a:pt x="58" y="29"/>
                      <a:pt x="58" y="27"/>
                      <a:pt x="57" y="26"/>
                    </a:cubicBezTo>
                    <a:cubicBezTo>
                      <a:pt x="55" y="26"/>
                      <a:pt x="56" y="23"/>
                      <a:pt x="57" y="20"/>
                    </a:cubicBezTo>
                    <a:cubicBezTo>
                      <a:pt x="56" y="20"/>
                      <a:pt x="56" y="19"/>
                      <a:pt x="56" y="19"/>
                    </a:cubicBezTo>
                    <a:cubicBezTo>
                      <a:pt x="55" y="17"/>
                      <a:pt x="55" y="14"/>
                      <a:pt x="54" y="14"/>
                    </a:cubicBezTo>
                    <a:cubicBezTo>
                      <a:pt x="52" y="14"/>
                      <a:pt x="52" y="12"/>
                      <a:pt x="54" y="11"/>
                    </a:cubicBezTo>
                    <a:cubicBezTo>
                      <a:pt x="55" y="11"/>
                      <a:pt x="51" y="9"/>
                      <a:pt x="51" y="8"/>
                    </a:cubicBezTo>
                    <a:cubicBezTo>
                      <a:pt x="51" y="6"/>
                      <a:pt x="49" y="2"/>
                      <a:pt x="48" y="2"/>
                    </a:cubicBezTo>
                    <a:cubicBezTo>
                      <a:pt x="47" y="1"/>
                      <a:pt x="43" y="6"/>
                      <a:pt x="42" y="6"/>
                    </a:cubicBezTo>
                    <a:cubicBezTo>
                      <a:pt x="41" y="6"/>
                      <a:pt x="37" y="3"/>
                      <a:pt x="37" y="5"/>
                    </a:cubicBezTo>
                    <a:cubicBezTo>
                      <a:pt x="36" y="8"/>
                      <a:pt x="33" y="4"/>
                      <a:pt x="32" y="6"/>
                    </a:cubicBezTo>
                    <a:cubicBezTo>
                      <a:pt x="31" y="8"/>
                      <a:pt x="30" y="4"/>
                      <a:pt x="30" y="4"/>
                    </a:cubicBezTo>
                    <a:cubicBezTo>
                      <a:pt x="30" y="4"/>
                      <a:pt x="30" y="3"/>
                      <a:pt x="30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5" y="4"/>
                      <a:pt x="17" y="3"/>
                      <a:pt x="17" y="2"/>
                    </a:cubicBezTo>
                    <a:cubicBezTo>
                      <a:pt x="17" y="1"/>
                      <a:pt x="11" y="0"/>
                      <a:pt x="11" y="0"/>
                    </a:cubicBezTo>
                    <a:cubicBezTo>
                      <a:pt x="11" y="0"/>
                      <a:pt x="12" y="3"/>
                      <a:pt x="10" y="4"/>
                    </a:cubicBezTo>
                    <a:cubicBezTo>
                      <a:pt x="8" y="4"/>
                      <a:pt x="10" y="7"/>
                      <a:pt x="10" y="7"/>
                    </a:cubicBezTo>
                    <a:cubicBezTo>
                      <a:pt x="10" y="8"/>
                      <a:pt x="8" y="9"/>
                      <a:pt x="7" y="9"/>
                    </a:cubicBezTo>
                    <a:cubicBezTo>
                      <a:pt x="6" y="8"/>
                      <a:pt x="2" y="11"/>
                      <a:pt x="1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3" y="16"/>
                      <a:pt x="2" y="18"/>
                      <a:pt x="6" y="20"/>
                    </a:cubicBezTo>
                    <a:cubicBezTo>
                      <a:pt x="8" y="23"/>
                      <a:pt x="12" y="26"/>
                      <a:pt x="15" y="30"/>
                    </a:cubicBezTo>
                    <a:cubicBezTo>
                      <a:pt x="17" y="28"/>
                      <a:pt x="20" y="26"/>
                      <a:pt x="20" y="24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62" name="Freeform 29">
                <a:extLst>
                  <a:ext uri="{FF2B5EF4-FFF2-40B4-BE49-F238E27FC236}">
                    <a16:creationId xmlns:a16="http://schemas.microsoft.com/office/drawing/2014/main" id="{0A407129-3CFC-42AA-FAE6-BAFACA0C83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63626" y="4082823"/>
                <a:ext cx="146826" cy="140953"/>
              </a:xfrm>
              <a:custGeom>
                <a:avLst/>
                <a:gdLst>
                  <a:gd name="T0" fmla="*/ 27 w 34"/>
                  <a:gd name="T1" fmla="*/ 19 h 33"/>
                  <a:gd name="T2" fmla="*/ 24 w 34"/>
                  <a:gd name="T3" fmla="*/ 17 h 33"/>
                  <a:gd name="T4" fmla="*/ 25 w 34"/>
                  <a:gd name="T5" fmla="*/ 11 h 33"/>
                  <a:gd name="T6" fmla="*/ 25 w 34"/>
                  <a:gd name="T7" fmla="*/ 9 h 33"/>
                  <a:gd name="T8" fmla="*/ 24 w 34"/>
                  <a:gd name="T9" fmla="*/ 8 h 33"/>
                  <a:gd name="T10" fmla="*/ 21 w 34"/>
                  <a:gd name="T11" fmla="*/ 10 h 33"/>
                  <a:gd name="T12" fmla="*/ 17 w 34"/>
                  <a:gd name="T13" fmla="*/ 7 h 33"/>
                  <a:gd name="T14" fmla="*/ 14 w 34"/>
                  <a:gd name="T15" fmla="*/ 0 h 33"/>
                  <a:gd name="T16" fmla="*/ 9 w 34"/>
                  <a:gd name="T17" fmla="*/ 2 h 33"/>
                  <a:gd name="T18" fmla="*/ 8 w 34"/>
                  <a:gd name="T19" fmla="*/ 6 h 33"/>
                  <a:gd name="T20" fmla="*/ 1 w 34"/>
                  <a:gd name="T21" fmla="*/ 11 h 33"/>
                  <a:gd name="T22" fmla="*/ 0 w 34"/>
                  <a:gd name="T23" fmla="*/ 14 h 33"/>
                  <a:gd name="T24" fmla="*/ 10 w 34"/>
                  <a:gd name="T25" fmla="*/ 21 h 33"/>
                  <a:gd name="T26" fmla="*/ 29 w 34"/>
                  <a:gd name="T27" fmla="*/ 32 h 33"/>
                  <a:gd name="T28" fmla="*/ 31 w 34"/>
                  <a:gd name="T29" fmla="*/ 33 h 33"/>
                  <a:gd name="T30" fmla="*/ 33 w 34"/>
                  <a:gd name="T31" fmla="*/ 25 h 33"/>
                  <a:gd name="T32" fmla="*/ 27 w 34"/>
                  <a:gd name="T33" fmla="*/ 1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" h="33">
                    <a:moveTo>
                      <a:pt x="27" y="19"/>
                    </a:moveTo>
                    <a:cubicBezTo>
                      <a:pt x="24" y="18"/>
                      <a:pt x="23" y="18"/>
                      <a:pt x="24" y="17"/>
                    </a:cubicBezTo>
                    <a:cubicBezTo>
                      <a:pt x="25" y="16"/>
                      <a:pt x="25" y="14"/>
                      <a:pt x="25" y="11"/>
                    </a:cubicBezTo>
                    <a:cubicBezTo>
                      <a:pt x="25" y="10"/>
                      <a:pt x="25" y="9"/>
                      <a:pt x="25" y="9"/>
                    </a:cubicBezTo>
                    <a:cubicBezTo>
                      <a:pt x="24" y="9"/>
                      <a:pt x="24" y="8"/>
                      <a:pt x="24" y="8"/>
                    </a:cubicBezTo>
                    <a:cubicBezTo>
                      <a:pt x="23" y="6"/>
                      <a:pt x="22" y="8"/>
                      <a:pt x="21" y="10"/>
                    </a:cubicBezTo>
                    <a:cubicBezTo>
                      <a:pt x="19" y="12"/>
                      <a:pt x="16" y="10"/>
                      <a:pt x="17" y="7"/>
                    </a:cubicBezTo>
                    <a:cubicBezTo>
                      <a:pt x="17" y="5"/>
                      <a:pt x="15" y="0"/>
                      <a:pt x="14" y="0"/>
                    </a:cubicBezTo>
                    <a:cubicBezTo>
                      <a:pt x="14" y="0"/>
                      <a:pt x="12" y="1"/>
                      <a:pt x="9" y="2"/>
                    </a:cubicBezTo>
                    <a:cubicBezTo>
                      <a:pt x="9" y="3"/>
                      <a:pt x="8" y="4"/>
                      <a:pt x="8" y="6"/>
                    </a:cubicBezTo>
                    <a:cubicBezTo>
                      <a:pt x="7" y="7"/>
                      <a:pt x="3" y="10"/>
                      <a:pt x="1" y="11"/>
                    </a:cubicBezTo>
                    <a:cubicBezTo>
                      <a:pt x="1" y="11"/>
                      <a:pt x="0" y="12"/>
                      <a:pt x="0" y="14"/>
                    </a:cubicBezTo>
                    <a:cubicBezTo>
                      <a:pt x="3" y="16"/>
                      <a:pt x="7" y="18"/>
                      <a:pt x="10" y="21"/>
                    </a:cubicBezTo>
                    <a:cubicBezTo>
                      <a:pt x="16" y="25"/>
                      <a:pt x="25" y="31"/>
                      <a:pt x="29" y="32"/>
                    </a:cubicBezTo>
                    <a:cubicBezTo>
                      <a:pt x="29" y="33"/>
                      <a:pt x="30" y="33"/>
                      <a:pt x="31" y="33"/>
                    </a:cubicBezTo>
                    <a:cubicBezTo>
                      <a:pt x="32" y="28"/>
                      <a:pt x="33" y="28"/>
                      <a:pt x="33" y="25"/>
                    </a:cubicBezTo>
                    <a:cubicBezTo>
                      <a:pt x="34" y="23"/>
                      <a:pt x="29" y="21"/>
                      <a:pt x="27" y="19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63" name="Freeform 30">
                <a:extLst>
                  <a:ext uri="{FF2B5EF4-FFF2-40B4-BE49-F238E27FC236}">
                    <a16:creationId xmlns:a16="http://schemas.microsoft.com/office/drawing/2014/main" id="{285027EE-08D6-19E4-F0A8-4FEF7612A2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4896" y="4029964"/>
                <a:ext cx="97884" cy="111588"/>
              </a:xfrm>
              <a:custGeom>
                <a:avLst/>
                <a:gdLst>
                  <a:gd name="T0" fmla="*/ 22 w 23"/>
                  <a:gd name="T1" fmla="*/ 18 h 26"/>
                  <a:gd name="T2" fmla="*/ 22 w 23"/>
                  <a:gd name="T3" fmla="*/ 13 h 26"/>
                  <a:gd name="T4" fmla="*/ 21 w 23"/>
                  <a:gd name="T5" fmla="*/ 8 h 26"/>
                  <a:gd name="T6" fmla="*/ 15 w 23"/>
                  <a:gd name="T7" fmla="*/ 0 h 26"/>
                  <a:gd name="T8" fmla="*/ 9 w 23"/>
                  <a:gd name="T9" fmla="*/ 1 h 26"/>
                  <a:gd name="T10" fmla="*/ 5 w 23"/>
                  <a:gd name="T11" fmla="*/ 2 h 26"/>
                  <a:gd name="T12" fmla="*/ 0 w 23"/>
                  <a:gd name="T13" fmla="*/ 8 h 26"/>
                  <a:gd name="T14" fmla="*/ 1 w 23"/>
                  <a:gd name="T15" fmla="*/ 11 h 26"/>
                  <a:gd name="T16" fmla="*/ 7 w 23"/>
                  <a:gd name="T17" fmla="*/ 21 h 26"/>
                  <a:gd name="T18" fmla="*/ 14 w 23"/>
                  <a:gd name="T19" fmla="*/ 26 h 26"/>
                  <a:gd name="T20" fmla="*/ 15 w 23"/>
                  <a:gd name="T21" fmla="*/ 23 h 26"/>
                  <a:gd name="T22" fmla="*/ 22 w 23"/>
                  <a:gd name="T23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" h="26">
                    <a:moveTo>
                      <a:pt x="22" y="18"/>
                    </a:moveTo>
                    <a:cubicBezTo>
                      <a:pt x="22" y="16"/>
                      <a:pt x="23" y="14"/>
                      <a:pt x="22" y="13"/>
                    </a:cubicBezTo>
                    <a:cubicBezTo>
                      <a:pt x="21" y="12"/>
                      <a:pt x="21" y="10"/>
                      <a:pt x="21" y="8"/>
                    </a:cubicBezTo>
                    <a:cubicBezTo>
                      <a:pt x="21" y="6"/>
                      <a:pt x="17" y="0"/>
                      <a:pt x="15" y="0"/>
                    </a:cubicBezTo>
                    <a:cubicBezTo>
                      <a:pt x="13" y="0"/>
                      <a:pt x="11" y="2"/>
                      <a:pt x="9" y="1"/>
                    </a:cubicBezTo>
                    <a:cubicBezTo>
                      <a:pt x="7" y="1"/>
                      <a:pt x="5" y="0"/>
                      <a:pt x="5" y="2"/>
                    </a:cubicBezTo>
                    <a:cubicBezTo>
                      <a:pt x="5" y="4"/>
                      <a:pt x="2" y="6"/>
                      <a:pt x="0" y="8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3" y="18"/>
                      <a:pt x="4" y="19"/>
                      <a:pt x="7" y="21"/>
                    </a:cubicBezTo>
                    <a:cubicBezTo>
                      <a:pt x="8" y="22"/>
                      <a:pt x="11" y="24"/>
                      <a:pt x="14" y="26"/>
                    </a:cubicBezTo>
                    <a:cubicBezTo>
                      <a:pt x="14" y="24"/>
                      <a:pt x="15" y="23"/>
                      <a:pt x="15" y="23"/>
                    </a:cubicBezTo>
                    <a:cubicBezTo>
                      <a:pt x="17" y="22"/>
                      <a:pt x="21" y="19"/>
                      <a:pt x="22" y="18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64" name="Freeform 31">
                <a:extLst>
                  <a:ext uri="{FF2B5EF4-FFF2-40B4-BE49-F238E27FC236}">
                    <a16:creationId xmlns:a16="http://schemas.microsoft.com/office/drawing/2014/main" id="{F53B0C3D-7B12-71C7-3ED9-8199CF14AC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1774" y="3391761"/>
                <a:ext cx="291694" cy="236879"/>
              </a:xfrm>
              <a:custGeom>
                <a:avLst/>
                <a:gdLst>
                  <a:gd name="T0" fmla="*/ 32 w 68"/>
                  <a:gd name="T1" fmla="*/ 42 h 55"/>
                  <a:gd name="T2" fmla="*/ 40 w 68"/>
                  <a:gd name="T3" fmla="*/ 36 h 55"/>
                  <a:gd name="T4" fmla="*/ 40 w 68"/>
                  <a:gd name="T5" fmla="*/ 15 h 55"/>
                  <a:gd name="T6" fmla="*/ 67 w 68"/>
                  <a:gd name="T7" fmla="*/ 15 h 55"/>
                  <a:gd name="T8" fmla="*/ 68 w 68"/>
                  <a:gd name="T9" fmla="*/ 3 h 55"/>
                  <a:gd name="T10" fmla="*/ 62 w 68"/>
                  <a:gd name="T11" fmla="*/ 0 h 55"/>
                  <a:gd name="T12" fmla="*/ 32 w 68"/>
                  <a:gd name="T13" fmla="*/ 0 h 55"/>
                  <a:gd name="T14" fmla="*/ 28 w 68"/>
                  <a:gd name="T15" fmla="*/ 7 h 55"/>
                  <a:gd name="T16" fmla="*/ 17 w 68"/>
                  <a:gd name="T17" fmla="*/ 22 h 55"/>
                  <a:gd name="T18" fmla="*/ 3 w 68"/>
                  <a:gd name="T19" fmla="*/ 47 h 55"/>
                  <a:gd name="T20" fmla="*/ 0 w 68"/>
                  <a:gd name="T21" fmla="*/ 55 h 55"/>
                  <a:gd name="T22" fmla="*/ 32 w 68"/>
                  <a:gd name="T23" fmla="*/ 55 h 55"/>
                  <a:gd name="T24" fmla="*/ 32 w 68"/>
                  <a:gd name="T25" fmla="*/ 42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8" h="55">
                    <a:moveTo>
                      <a:pt x="32" y="42"/>
                    </a:moveTo>
                    <a:cubicBezTo>
                      <a:pt x="32" y="40"/>
                      <a:pt x="40" y="38"/>
                      <a:pt x="40" y="36"/>
                    </a:cubicBezTo>
                    <a:cubicBezTo>
                      <a:pt x="40" y="34"/>
                      <a:pt x="40" y="15"/>
                      <a:pt x="40" y="15"/>
                    </a:cubicBezTo>
                    <a:cubicBezTo>
                      <a:pt x="40" y="15"/>
                      <a:pt x="67" y="15"/>
                      <a:pt x="67" y="15"/>
                    </a:cubicBezTo>
                    <a:cubicBezTo>
                      <a:pt x="68" y="14"/>
                      <a:pt x="68" y="9"/>
                      <a:pt x="68" y="3"/>
                    </a:cubicBezTo>
                    <a:cubicBezTo>
                      <a:pt x="67" y="1"/>
                      <a:pt x="68" y="0"/>
                      <a:pt x="62" y="0"/>
                    </a:cubicBezTo>
                    <a:cubicBezTo>
                      <a:pt x="57" y="0"/>
                      <a:pt x="42" y="0"/>
                      <a:pt x="32" y="0"/>
                    </a:cubicBezTo>
                    <a:cubicBezTo>
                      <a:pt x="30" y="2"/>
                      <a:pt x="28" y="5"/>
                      <a:pt x="28" y="7"/>
                    </a:cubicBezTo>
                    <a:cubicBezTo>
                      <a:pt x="26" y="11"/>
                      <a:pt x="17" y="17"/>
                      <a:pt x="17" y="22"/>
                    </a:cubicBezTo>
                    <a:cubicBezTo>
                      <a:pt x="17" y="28"/>
                      <a:pt x="8" y="36"/>
                      <a:pt x="3" y="47"/>
                    </a:cubicBezTo>
                    <a:cubicBezTo>
                      <a:pt x="1" y="50"/>
                      <a:pt x="1" y="53"/>
                      <a:pt x="0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5"/>
                      <a:pt x="32" y="44"/>
                      <a:pt x="32" y="4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65" name="Freeform 32">
                <a:extLst>
                  <a:ext uri="{FF2B5EF4-FFF2-40B4-BE49-F238E27FC236}">
                    <a16:creationId xmlns:a16="http://schemas.microsoft.com/office/drawing/2014/main" id="{84DC8968-4116-A948-4E97-E30B19223F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1774" y="3405466"/>
                <a:ext cx="418941" cy="458096"/>
              </a:xfrm>
              <a:custGeom>
                <a:avLst/>
                <a:gdLst>
                  <a:gd name="T0" fmla="*/ 8 w 98"/>
                  <a:gd name="T1" fmla="*/ 93 h 107"/>
                  <a:gd name="T2" fmla="*/ 15 w 98"/>
                  <a:gd name="T3" fmla="*/ 93 h 107"/>
                  <a:gd name="T4" fmla="*/ 21 w 98"/>
                  <a:gd name="T5" fmla="*/ 92 h 107"/>
                  <a:gd name="T6" fmla="*/ 26 w 98"/>
                  <a:gd name="T7" fmla="*/ 96 h 107"/>
                  <a:gd name="T8" fmla="*/ 29 w 98"/>
                  <a:gd name="T9" fmla="*/ 96 h 107"/>
                  <a:gd name="T10" fmla="*/ 34 w 98"/>
                  <a:gd name="T11" fmla="*/ 103 h 107"/>
                  <a:gd name="T12" fmla="*/ 38 w 98"/>
                  <a:gd name="T13" fmla="*/ 107 h 107"/>
                  <a:gd name="T14" fmla="*/ 42 w 98"/>
                  <a:gd name="T15" fmla="*/ 105 h 107"/>
                  <a:gd name="T16" fmla="*/ 47 w 98"/>
                  <a:gd name="T17" fmla="*/ 103 h 107"/>
                  <a:gd name="T18" fmla="*/ 51 w 98"/>
                  <a:gd name="T19" fmla="*/ 102 h 107"/>
                  <a:gd name="T20" fmla="*/ 57 w 98"/>
                  <a:gd name="T21" fmla="*/ 102 h 107"/>
                  <a:gd name="T22" fmla="*/ 62 w 98"/>
                  <a:gd name="T23" fmla="*/ 101 h 107"/>
                  <a:gd name="T24" fmla="*/ 93 w 98"/>
                  <a:gd name="T25" fmla="*/ 101 h 107"/>
                  <a:gd name="T26" fmla="*/ 94 w 98"/>
                  <a:gd name="T27" fmla="*/ 94 h 107"/>
                  <a:gd name="T28" fmla="*/ 92 w 98"/>
                  <a:gd name="T29" fmla="*/ 91 h 107"/>
                  <a:gd name="T30" fmla="*/ 84 w 98"/>
                  <a:gd name="T31" fmla="*/ 20 h 107"/>
                  <a:gd name="T32" fmla="*/ 98 w 98"/>
                  <a:gd name="T33" fmla="*/ 20 h 107"/>
                  <a:gd name="T34" fmla="*/ 69 w 98"/>
                  <a:gd name="T35" fmla="*/ 2 h 107"/>
                  <a:gd name="T36" fmla="*/ 68 w 98"/>
                  <a:gd name="T37" fmla="*/ 0 h 107"/>
                  <a:gd name="T38" fmla="*/ 67 w 98"/>
                  <a:gd name="T39" fmla="*/ 12 h 107"/>
                  <a:gd name="T40" fmla="*/ 40 w 98"/>
                  <a:gd name="T41" fmla="*/ 12 h 107"/>
                  <a:gd name="T42" fmla="*/ 40 w 98"/>
                  <a:gd name="T43" fmla="*/ 33 h 107"/>
                  <a:gd name="T44" fmla="*/ 32 w 98"/>
                  <a:gd name="T45" fmla="*/ 39 h 107"/>
                  <a:gd name="T46" fmla="*/ 32 w 98"/>
                  <a:gd name="T47" fmla="*/ 52 h 107"/>
                  <a:gd name="T48" fmla="*/ 0 w 98"/>
                  <a:gd name="T49" fmla="*/ 52 h 107"/>
                  <a:gd name="T50" fmla="*/ 5 w 98"/>
                  <a:gd name="T51" fmla="*/ 61 h 107"/>
                  <a:gd name="T52" fmla="*/ 7 w 98"/>
                  <a:gd name="T53" fmla="*/ 74 h 107"/>
                  <a:gd name="T54" fmla="*/ 4 w 98"/>
                  <a:gd name="T55" fmla="*/ 90 h 107"/>
                  <a:gd name="T56" fmla="*/ 3 w 98"/>
                  <a:gd name="T57" fmla="*/ 97 h 107"/>
                  <a:gd name="T58" fmla="*/ 3 w 98"/>
                  <a:gd name="T59" fmla="*/ 97 h 107"/>
                  <a:gd name="T60" fmla="*/ 8 w 98"/>
                  <a:gd name="T61" fmla="*/ 9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8" h="107">
                    <a:moveTo>
                      <a:pt x="8" y="93"/>
                    </a:moveTo>
                    <a:cubicBezTo>
                      <a:pt x="10" y="93"/>
                      <a:pt x="15" y="93"/>
                      <a:pt x="15" y="93"/>
                    </a:cubicBezTo>
                    <a:cubicBezTo>
                      <a:pt x="15" y="93"/>
                      <a:pt x="19" y="91"/>
                      <a:pt x="21" y="92"/>
                    </a:cubicBezTo>
                    <a:cubicBezTo>
                      <a:pt x="23" y="93"/>
                      <a:pt x="26" y="96"/>
                      <a:pt x="26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96"/>
                      <a:pt x="31" y="102"/>
                      <a:pt x="34" y="103"/>
                    </a:cubicBezTo>
                    <a:cubicBezTo>
                      <a:pt x="36" y="104"/>
                      <a:pt x="37" y="106"/>
                      <a:pt x="38" y="107"/>
                    </a:cubicBezTo>
                    <a:cubicBezTo>
                      <a:pt x="40" y="107"/>
                      <a:pt x="42" y="106"/>
                      <a:pt x="42" y="105"/>
                    </a:cubicBezTo>
                    <a:cubicBezTo>
                      <a:pt x="42" y="102"/>
                      <a:pt x="43" y="100"/>
                      <a:pt x="47" y="103"/>
                    </a:cubicBezTo>
                    <a:cubicBezTo>
                      <a:pt x="51" y="106"/>
                      <a:pt x="51" y="103"/>
                      <a:pt x="51" y="102"/>
                    </a:cubicBezTo>
                    <a:cubicBezTo>
                      <a:pt x="52" y="101"/>
                      <a:pt x="55" y="102"/>
                      <a:pt x="57" y="102"/>
                    </a:cubicBezTo>
                    <a:cubicBezTo>
                      <a:pt x="59" y="102"/>
                      <a:pt x="62" y="101"/>
                      <a:pt x="62" y="101"/>
                    </a:cubicBezTo>
                    <a:cubicBezTo>
                      <a:pt x="62" y="101"/>
                      <a:pt x="92" y="101"/>
                      <a:pt x="93" y="101"/>
                    </a:cubicBezTo>
                    <a:cubicBezTo>
                      <a:pt x="95" y="100"/>
                      <a:pt x="94" y="94"/>
                      <a:pt x="94" y="94"/>
                    </a:cubicBezTo>
                    <a:cubicBezTo>
                      <a:pt x="92" y="91"/>
                      <a:pt x="92" y="91"/>
                      <a:pt x="92" y="91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98" y="20"/>
                      <a:pt x="98" y="20"/>
                      <a:pt x="98" y="20"/>
                    </a:cubicBezTo>
                    <a:cubicBezTo>
                      <a:pt x="83" y="11"/>
                      <a:pt x="71" y="2"/>
                      <a:pt x="69" y="2"/>
                    </a:cubicBezTo>
                    <a:cubicBezTo>
                      <a:pt x="68" y="1"/>
                      <a:pt x="68" y="1"/>
                      <a:pt x="68" y="0"/>
                    </a:cubicBezTo>
                    <a:cubicBezTo>
                      <a:pt x="68" y="6"/>
                      <a:pt x="68" y="11"/>
                      <a:pt x="67" y="12"/>
                    </a:cubicBezTo>
                    <a:cubicBezTo>
                      <a:pt x="67" y="12"/>
                      <a:pt x="40" y="12"/>
                      <a:pt x="40" y="12"/>
                    </a:cubicBezTo>
                    <a:cubicBezTo>
                      <a:pt x="40" y="12"/>
                      <a:pt x="40" y="31"/>
                      <a:pt x="40" y="33"/>
                    </a:cubicBezTo>
                    <a:cubicBezTo>
                      <a:pt x="40" y="35"/>
                      <a:pt x="32" y="37"/>
                      <a:pt x="32" y="39"/>
                    </a:cubicBezTo>
                    <a:cubicBezTo>
                      <a:pt x="32" y="41"/>
                      <a:pt x="32" y="52"/>
                      <a:pt x="32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7"/>
                      <a:pt x="3" y="59"/>
                      <a:pt x="5" y="61"/>
                    </a:cubicBezTo>
                    <a:cubicBezTo>
                      <a:pt x="7" y="64"/>
                      <a:pt x="3" y="69"/>
                      <a:pt x="7" y="74"/>
                    </a:cubicBezTo>
                    <a:cubicBezTo>
                      <a:pt x="10" y="79"/>
                      <a:pt x="6" y="87"/>
                      <a:pt x="4" y="90"/>
                    </a:cubicBezTo>
                    <a:cubicBezTo>
                      <a:pt x="3" y="91"/>
                      <a:pt x="3" y="94"/>
                      <a:pt x="3" y="97"/>
                    </a:cubicBezTo>
                    <a:cubicBezTo>
                      <a:pt x="3" y="97"/>
                      <a:pt x="3" y="97"/>
                      <a:pt x="3" y="97"/>
                    </a:cubicBezTo>
                    <a:cubicBezTo>
                      <a:pt x="5" y="96"/>
                      <a:pt x="5" y="92"/>
                      <a:pt x="8" y="93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66" name="Freeform 33">
                <a:extLst>
                  <a:ext uri="{FF2B5EF4-FFF2-40B4-BE49-F238E27FC236}">
                    <a16:creationId xmlns:a16="http://schemas.microsoft.com/office/drawing/2014/main" id="{020A1B30-6A5F-CEE4-BEFC-81E0EBC532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4262" y="3491604"/>
                <a:ext cx="573598" cy="538362"/>
              </a:xfrm>
              <a:custGeom>
                <a:avLst/>
                <a:gdLst>
                  <a:gd name="T0" fmla="*/ 127 w 134"/>
                  <a:gd name="T1" fmla="*/ 52 h 126"/>
                  <a:gd name="T2" fmla="*/ 123 w 134"/>
                  <a:gd name="T3" fmla="*/ 44 h 126"/>
                  <a:gd name="T4" fmla="*/ 114 w 134"/>
                  <a:gd name="T5" fmla="*/ 41 h 126"/>
                  <a:gd name="T6" fmla="*/ 109 w 134"/>
                  <a:gd name="T7" fmla="*/ 34 h 126"/>
                  <a:gd name="T8" fmla="*/ 60 w 134"/>
                  <a:gd name="T9" fmla="*/ 0 h 126"/>
                  <a:gd name="T10" fmla="*/ 46 w 134"/>
                  <a:gd name="T11" fmla="*/ 0 h 126"/>
                  <a:gd name="T12" fmla="*/ 54 w 134"/>
                  <a:gd name="T13" fmla="*/ 71 h 126"/>
                  <a:gd name="T14" fmla="*/ 56 w 134"/>
                  <a:gd name="T15" fmla="*/ 74 h 126"/>
                  <a:gd name="T16" fmla="*/ 55 w 134"/>
                  <a:gd name="T17" fmla="*/ 81 h 126"/>
                  <a:gd name="T18" fmla="*/ 24 w 134"/>
                  <a:gd name="T19" fmla="*/ 81 h 126"/>
                  <a:gd name="T20" fmla="*/ 19 w 134"/>
                  <a:gd name="T21" fmla="*/ 82 h 126"/>
                  <a:gd name="T22" fmla="*/ 13 w 134"/>
                  <a:gd name="T23" fmla="*/ 82 h 126"/>
                  <a:gd name="T24" fmla="*/ 9 w 134"/>
                  <a:gd name="T25" fmla="*/ 83 h 126"/>
                  <a:gd name="T26" fmla="*/ 4 w 134"/>
                  <a:gd name="T27" fmla="*/ 85 h 126"/>
                  <a:gd name="T28" fmla="*/ 0 w 134"/>
                  <a:gd name="T29" fmla="*/ 87 h 126"/>
                  <a:gd name="T30" fmla="*/ 1 w 134"/>
                  <a:gd name="T31" fmla="*/ 89 h 126"/>
                  <a:gd name="T32" fmla="*/ 2 w 134"/>
                  <a:gd name="T33" fmla="*/ 91 h 126"/>
                  <a:gd name="T34" fmla="*/ 3 w 134"/>
                  <a:gd name="T35" fmla="*/ 96 h 126"/>
                  <a:gd name="T36" fmla="*/ 8 w 134"/>
                  <a:gd name="T37" fmla="*/ 101 h 126"/>
                  <a:gd name="T38" fmla="*/ 8 w 134"/>
                  <a:gd name="T39" fmla="*/ 108 h 126"/>
                  <a:gd name="T40" fmla="*/ 10 w 134"/>
                  <a:gd name="T41" fmla="*/ 110 h 126"/>
                  <a:gd name="T42" fmla="*/ 15 w 134"/>
                  <a:gd name="T43" fmla="*/ 109 h 126"/>
                  <a:gd name="T44" fmla="*/ 20 w 134"/>
                  <a:gd name="T45" fmla="*/ 110 h 126"/>
                  <a:gd name="T46" fmla="*/ 26 w 134"/>
                  <a:gd name="T47" fmla="*/ 106 h 126"/>
                  <a:gd name="T48" fmla="*/ 29 w 134"/>
                  <a:gd name="T49" fmla="*/ 112 h 126"/>
                  <a:gd name="T50" fmla="*/ 32 w 134"/>
                  <a:gd name="T51" fmla="*/ 115 h 126"/>
                  <a:gd name="T52" fmla="*/ 32 w 134"/>
                  <a:gd name="T53" fmla="*/ 118 h 126"/>
                  <a:gd name="T54" fmla="*/ 34 w 134"/>
                  <a:gd name="T55" fmla="*/ 123 h 126"/>
                  <a:gd name="T56" fmla="*/ 37 w 134"/>
                  <a:gd name="T57" fmla="*/ 123 h 126"/>
                  <a:gd name="T58" fmla="*/ 41 w 134"/>
                  <a:gd name="T59" fmla="*/ 125 h 126"/>
                  <a:gd name="T60" fmla="*/ 46 w 134"/>
                  <a:gd name="T61" fmla="*/ 122 h 126"/>
                  <a:gd name="T62" fmla="*/ 50 w 134"/>
                  <a:gd name="T63" fmla="*/ 122 h 126"/>
                  <a:gd name="T64" fmla="*/ 53 w 134"/>
                  <a:gd name="T65" fmla="*/ 123 h 126"/>
                  <a:gd name="T66" fmla="*/ 55 w 134"/>
                  <a:gd name="T67" fmla="*/ 122 h 126"/>
                  <a:gd name="T68" fmla="*/ 57 w 134"/>
                  <a:gd name="T69" fmla="*/ 116 h 126"/>
                  <a:gd name="T70" fmla="*/ 57 w 134"/>
                  <a:gd name="T71" fmla="*/ 111 h 126"/>
                  <a:gd name="T72" fmla="*/ 63 w 134"/>
                  <a:gd name="T73" fmla="*/ 108 h 126"/>
                  <a:gd name="T74" fmla="*/ 66 w 134"/>
                  <a:gd name="T75" fmla="*/ 103 h 126"/>
                  <a:gd name="T76" fmla="*/ 69 w 134"/>
                  <a:gd name="T77" fmla="*/ 97 h 126"/>
                  <a:gd name="T78" fmla="*/ 74 w 134"/>
                  <a:gd name="T79" fmla="*/ 97 h 126"/>
                  <a:gd name="T80" fmla="*/ 77 w 134"/>
                  <a:gd name="T81" fmla="*/ 94 h 126"/>
                  <a:gd name="T82" fmla="*/ 81 w 134"/>
                  <a:gd name="T83" fmla="*/ 92 h 126"/>
                  <a:gd name="T84" fmla="*/ 84 w 134"/>
                  <a:gd name="T85" fmla="*/ 90 h 126"/>
                  <a:gd name="T86" fmla="*/ 91 w 134"/>
                  <a:gd name="T87" fmla="*/ 87 h 126"/>
                  <a:gd name="T88" fmla="*/ 97 w 134"/>
                  <a:gd name="T89" fmla="*/ 85 h 126"/>
                  <a:gd name="T90" fmla="*/ 107 w 134"/>
                  <a:gd name="T91" fmla="*/ 85 h 126"/>
                  <a:gd name="T92" fmla="*/ 113 w 134"/>
                  <a:gd name="T93" fmla="*/ 83 h 126"/>
                  <a:gd name="T94" fmla="*/ 126 w 134"/>
                  <a:gd name="T95" fmla="*/ 82 h 126"/>
                  <a:gd name="T96" fmla="*/ 131 w 134"/>
                  <a:gd name="T97" fmla="*/ 78 h 126"/>
                  <a:gd name="T98" fmla="*/ 134 w 134"/>
                  <a:gd name="T99" fmla="*/ 72 h 126"/>
                  <a:gd name="T100" fmla="*/ 134 w 134"/>
                  <a:gd name="T101" fmla="*/ 51 h 126"/>
                  <a:gd name="T102" fmla="*/ 127 w 134"/>
                  <a:gd name="T103" fmla="*/ 5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34" h="126">
                    <a:moveTo>
                      <a:pt x="127" y="52"/>
                    </a:moveTo>
                    <a:cubicBezTo>
                      <a:pt x="127" y="52"/>
                      <a:pt x="127" y="46"/>
                      <a:pt x="123" y="44"/>
                    </a:cubicBezTo>
                    <a:cubicBezTo>
                      <a:pt x="119" y="42"/>
                      <a:pt x="114" y="41"/>
                      <a:pt x="114" y="41"/>
                    </a:cubicBezTo>
                    <a:cubicBezTo>
                      <a:pt x="114" y="41"/>
                      <a:pt x="112" y="36"/>
                      <a:pt x="109" y="34"/>
                    </a:cubicBezTo>
                    <a:cubicBezTo>
                      <a:pt x="108" y="32"/>
                      <a:pt x="81" y="15"/>
                      <a:pt x="60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4" y="71"/>
                      <a:pt x="54" y="71"/>
                      <a:pt x="54" y="71"/>
                    </a:cubicBezTo>
                    <a:cubicBezTo>
                      <a:pt x="56" y="74"/>
                      <a:pt x="56" y="74"/>
                      <a:pt x="56" y="74"/>
                    </a:cubicBezTo>
                    <a:cubicBezTo>
                      <a:pt x="56" y="74"/>
                      <a:pt x="57" y="80"/>
                      <a:pt x="55" y="81"/>
                    </a:cubicBezTo>
                    <a:cubicBezTo>
                      <a:pt x="54" y="81"/>
                      <a:pt x="24" y="81"/>
                      <a:pt x="24" y="81"/>
                    </a:cubicBezTo>
                    <a:cubicBezTo>
                      <a:pt x="24" y="81"/>
                      <a:pt x="21" y="82"/>
                      <a:pt x="19" y="82"/>
                    </a:cubicBezTo>
                    <a:cubicBezTo>
                      <a:pt x="17" y="82"/>
                      <a:pt x="14" y="81"/>
                      <a:pt x="13" y="82"/>
                    </a:cubicBezTo>
                    <a:cubicBezTo>
                      <a:pt x="13" y="83"/>
                      <a:pt x="13" y="86"/>
                      <a:pt x="9" y="83"/>
                    </a:cubicBezTo>
                    <a:cubicBezTo>
                      <a:pt x="5" y="80"/>
                      <a:pt x="4" y="82"/>
                      <a:pt x="4" y="85"/>
                    </a:cubicBezTo>
                    <a:cubicBezTo>
                      <a:pt x="4" y="86"/>
                      <a:pt x="2" y="87"/>
                      <a:pt x="0" y="87"/>
                    </a:cubicBezTo>
                    <a:cubicBezTo>
                      <a:pt x="0" y="88"/>
                      <a:pt x="1" y="89"/>
                      <a:pt x="1" y="89"/>
                    </a:cubicBezTo>
                    <a:cubicBezTo>
                      <a:pt x="2" y="91"/>
                      <a:pt x="2" y="91"/>
                      <a:pt x="2" y="91"/>
                    </a:cubicBezTo>
                    <a:cubicBezTo>
                      <a:pt x="2" y="91"/>
                      <a:pt x="2" y="95"/>
                      <a:pt x="3" y="96"/>
                    </a:cubicBezTo>
                    <a:cubicBezTo>
                      <a:pt x="5" y="98"/>
                      <a:pt x="7" y="100"/>
                      <a:pt x="8" y="101"/>
                    </a:cubicBezTo>
                    <a:cubicBezTo>
                      <a:pt x="8" y="103"/>
                      <a:pt x="8" y="108"/>
                      <a:pt x="8" y="108"/>
                    </a:cubicBezTo>
                    <a:cubicBezTo>
                      <a:pt x="8" y="108"/>
                      <a:pt x="9" y="112"/>
                      <a:pt x="10" y="110"/>
                    </a:cubicBezTo>
                    <a:cubicBezTo>
                      <a:pt x="11" y="108"/>
                      <a:pt x="14" y="112"/>
                      <a:pt x="15" y="109"/>
                    </a:cubicBezTo>
                    <a:cubicBezTo>
                      <a:pt x="15" y="107"/>
                      <a:pt x="19" y="110"/>
                      <a:pt x="20" y="110"/>
                    </a:cubicBezTo>
                    <a:cubicBezTo>
                      <a:pt x="21" y="110"/>
                      <a:pt x="25" y="105"/>
                      <a:pt x="26" y="106"/>
                    </a:cubicBezTo>
                    <a:cubicBezTo>
                      <a:pt x="27" y="106"/>
                      <a:pt x="29" y="110"/>
                      <a:pt x="29" y="112"/>
                    </a:cubicBezTo>
                    <a:cubicBezTo>
                      <a:pt x="29" y="113"/>
                      <a:pt x="33" y="115"/>
                      <a:pt x="32" y="115"/>
                    </a:cubicBezTo>
                    <a:cubicBezTo>
                      <a:pt x="30" y="116"/>
                      <a:pt x="30" y="118"/>
                      <a:pt x="32" y="118"/>
                    </a:cubicBezTo>
                    <a:cubicBezTo>
                      <a:pt x="33" y="118"/>
                      <a:pt x="33" y="121"/>
                      <a:pt x="34" y="123"/>
                    </a:cubicBezTo>
                    <a:cubicBezTo>
                      <a:pt x="35" y="124"/>
                      <a:pt x="36" y="125"/>
                      <a:pt x="37" y="123"/>
                    </a:cubicBezTo>
                    <a:cubicBezTo>
                      <a:pt x="38" y="121"/>
                      <a:pt x="40" y="123"/>
                      <a:pt x="41" y="125"/>
                    </a:cubicBezTo>
                    <a:cubicBezTo>
                      <a:pt x="42" y="126"/>
                      <a:pt x="45" y="124"/>
                      <a:pt x="46" y="122"/>
                    </a:cubicBezTo>
                    <a:cubicBezTo>
                      <a:pt x="46" y="120"/>
                      <a:pt x="50" y="120"/>
                      <a:pt x="50" y="122"/>
                    </a:cubicBezTo>
                    <a:cubicBezTo>
                      <a:pt x="50" y="124"/>
                      <a:pt x="50" y="125"/>
                      <a:pt x="53" y="123"/>
                    </a:cubicBezTo>
                    <a:cubicBezTo>
                      <a:pt x="54" y="122"/>
                      <a:pt x="54" y="122"/>
                      <a:pt x="55" y="122"/>
                    </a:cubicBezTo>
                    <a:cubicBezTo>
                      <a:pt x="56" y="120"/>
                      <a:pt x="57" y="117"/>
                      <a:pt x="57" y="116"/>
                    </a:cubicBezTo>
                    <a:cubicBezTo>
                      <a:pt x="58" y="115"/>
                      <a:pt x="56" y="111"/>
                      <a:pt x="57" y="111"/>
                    </a:cubicBezTo>
                    <a:cubicBezTo>
                      <a:pt x="58" y="110"/>
                      <a:pt x="62" y="111"/>
                      <a:pt x="63" y="108"/>
                    </a:cubicBezTo>
                    <a:cubicBezTo>
                      <a:pt x="64" y="105"/>
                      <a:pt x="66" y="103"/>
                      <a:pt x="66" y="103"/>
                    </a:cubicBezTo>
                    <a:cubicBezTo>
                      <a:pt x="66" y="103"/>
                      <a:pt x="66" y="96"/>
                      <a:pt x="69" y="97"/>
                    </a:cubicBezTo>
                    <a:cubicBezTo>
                      <a:pt x="71" y="98"/>
                      <a:pt x="73" y="100"/>
                      <a:pt x="74" y="97"/>
                    </a:cubicBezTo>
                    <a:cubicBezTo>
                      <a:pt x="74" y="95"/>
                      <a:pt x="76" y="96"/>
                      <a:pt x="77" y="94"/>
                    </a:cubicBezTo>
                    <a:cubicBezTo>
                      <a:pt x="78" y="91"/>
                      <a:pt x="79" y="91"/>
                      <a:pt x="81" y="92"/>
                    </a:cubicBezTo>
                    <a:cubicBezTo>
                      <a:pt x="83" y="92"/>
                      <a:pt x="84" y="91"/>
                      <a:pt x="84" y="90"/>
                    </a:cubicBezTo>
                    <a:cubicBezTo>
                      <a:pt x="84" y="89"/>
                      <a:pt x="88" y="89"/>
                      <a:pt x="91" y="87"/>
                    </a:cubicBezTo>
                    <a:cubicBezTo>
                      <a:pt x="94" y="85"/>
                      <a:pt x="96" y="83"/>
                      <a:pt x="97" y="85"/>
                    </a:cubicBezTo>
                    <a:cubicBezTo>
                      <a:pt x="98" y="86"/>
                      <a:pt x="106" y="86"/>
                      <a:pt x="107" y="85"/>
                    </a:cubicBezTo>
                    <a:cubicBezTo>
                      <a:pt x="108" y="85"/>
                      <a:pt x="111" y="82"/>
                      <a:pt x="113" y="83"/>
                    </a:cubicBezTo>
                    <a:cubicBezTo>
                      <a:pt x="116" y="83"/>
                      <a:pt x="123" y="82"/>
                      <a:pt x="126" y="82"/>
                    </a:cubicBezTo>
                    <a:cubicBezTo>
                      <a:pt x="129" y="82"/>
                      <a:pt x="130" y="79"/>
                      <a:pt x="131" y="78"/>
                    </a:cubicBezTo>
                    <a:cubicBezTo>
                      <a:pt x="132" y="77"/>
                      <a:pt x="133" y="73"/>
                      <a:pt x="134" y="72"/>
                    </a:cubicBezTo>
                    <a:cubicBezTo>
                      <a:pt x="134" y="72"/>
                      <a:pt x="134" y="57"/>
                      <a:pt x="134" y="51"/>
                    </a:cubicBezTo>
                    <a:cubicBezTo>
                      <a:pt x="131" y="51"/>
                      <a:pt x="127" y="52"/>
                      <a:pt x="127" y="5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67" name="Freeform 34">
                <a:extLst>
                  <a:ext uri="{FF2B5EF4-FFF2-40B4-BE49-F238E27FC236}">
                    <a16:creationId xmlns:a16="http://schemas.microsoft.com/office/drawing/2014/main" id="{1FC8EEFB-CAC2-A714-8433-48FB5A0B53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9182" y="3845944"/>
                <a:ext cx="283863" cy="205557"/>
              </a:xfrm>
              <a:custGeom>
                <a:avLst/>
                <a:gdLst>
                  <a:gd name="T0" fmla="*/ 66 w 66"/>
                  <a:gd name="T1" fmla="*/ 27 h 48"/>
                  <a:gd name="T2" fmla="*/ 63 w 66"/>
                  <a:gd name="T3" fmla="*/ 25 h 48"/>
                  <a:gd name="T4" fmla="*/ 62 w 66"/>
                  <a:gd name="T5" fmla="*/ 21 h 48"/>
                  <a:gd name="T6" fmla="*/ 58 w 66"/>
                  <a:gd name="T7" fmla="*/ 22 h 48"/>
                  <a:gd name="T8" fmla="*/ 55 w 66"/>
                  <a:gd name="T9" fmla="*/ 19 h 48"/>
                  <a:gd name="T10" fmla="*/ 53 w 66"/>
                  <a:gd name="T11" fmla="*/ 16 h 48"/>
                  <a:gd name="T12" fmla="*/ 50 w 66"/>
                  <a:gd name="T13" fmla="*/ 11 h 48"/>
                  <a:gd name="T14" fmla="*/ 47 w 66"/>
                  <a:gd name="T15" fmla="*/ 7 h 48"/>
                  <a:gd name="T16" fmla="*/ 47 w 66"/>
                  <a:gd name="T17" fmla="*/ 2 h 48"/>
                  <a:gd name="T18" fmla="*/ 42 w 66"/>
                  <a:gd name="T19" fmla="*/ 2 h 48"/>
                  <a:gd name="T20" fmla="*/ 36 w 66"/>
                  <a:gd name="T21" fmla="*/ 4 h 48"/>
                  <a:gd name="T22" fmla="*/ 29 w 66"/>
                  <a:gd name="T23" fmla="*/ 7 h 48"/>
                  <a:gd name="T24" fmla="*/ 26 w 66"/>
                  <a:gd name="T25" fmla="*/ 9 h 48"/>
                  <a:gd name="T26" fmla="*/ 22 w 66"/>
                  <a:gd name="T27" fmla="*/ 11 h 48"/>
                  <a:gd name="T28" fmla="*/ 19 w 66"/>
                  <a:gd name="T29" fmla="*/ 14 h 48"/>
                  <a:gd name="T30" fmla="*/ 14 w 66"/>
                  <a:gd name="T31" fmla="*/ 14 h 48"/>
                  <a:gd name="T32" fmla="*/ 11 w 66"/>
                  <a:gd name="T33" fmla="*/ 20 h 48"/>
                  <a:gd name="T34" fmla="*/ 8 w 66"/>
                  <a:gd name="T35" fmla="*/ 25 h 48"/>
                  <a:gd name="T36" fmla="*/ 2 w 66"/>
                  <a:gd name="T37" fmla="*/ 28 h 48"/>
                  <a:gd name="T38" fmla="*/ 2 w 66"/>
                  <a:gd name="T39" fmla="*/ 33 h 48"/>
                  <a:gd name="T40" fmla="*/ 0 w 66"/>
                  <a:gd name="T41" fmla="*/ 39 h 48"/>
                  <a:gd name="T42" fmla="*/ 4 w 66"/>
                  <a:gd name="T43" fmla="*/ 42 h 48"/>
                  <a:gd name="T44" fmla="*/ 11 w 66"/>
                  <a:gd name="T45" fmla="*/ 45 h 48"/>
                  <a:gd name="T46" fmla="*/ 21 w 66"/>
                  <a:gd name="T47" fmla="*/ 44 h 48"/>
                  <a:gd name="T48" fmla="*/ 23 w 66"/>
                  <a:gd name="T49" fmla="*/ 43 h 48"/>
                  <a:gd name="T50" fmla="*/ 22 w 66"/>
                  <a:gd name="T51" fmla="*/ 35 h 48"/>
                  <a:gd name="T52" fmla="*/ 42 w 66"/>
                  <a:gd name="T53" fmla="*/ 36 h 48"/>
                  <a:gd name="T54" fmla="*/ 45 w 66"/>
                  <a:gd name="T55" fmla="*/ 34 h 48"/>
                  <a:gd name="T56" fmla="*/ 53 w 66"/>
                  <a:gd name="T57" fmla="*/ 35 h 48"/>
                  <a:gd name="T58" fmla="*/ 57 w 66"/>
                  <a:gd name="T59" fmla="*/ 32 h 48"/>
                  <a:gd name="T60" fmla="*/ 64 w 66"/>
                  <a:gd name="T61" fmla="*/ 30 h 48"/>
                  <a:gd name="T62" fmla="*/ 66 w 66"/>
                  <a:gd name="T63" fmla="*/ 27 h 48"/>
                  <a:gd name="T64" fmla="*/ 66 w 66"/>
                  <a:gd name="T65" fmla="*/ 2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6" h="48">
                    <a:moveTo>
                      <a:pt x="66" y="27"/>
                    </a:moveTo>
                    <a:cubicBezTo>
                      <a:pt x="65" y="26"/>
                      <a:pt x="63" y="25"/>
                      <a:pt x="63" y="25"/>
                    </a:cubicBezTo>
                    <a:cubicBezTo>
                      <a:pt x="62" y="25"/>
                      <a:pt x="62" y="22"/>
                      <a:pt x="62" y="21"/>
                    </a:cubicBezTo>
                    <a:cubicBezTo>
                      <a:pt x="62" y="20"/>
                      <a:pt x="59" y="22"/>
                      <a:pt x="58" y="22"/>
                    </a:cubicBezTo>
                    <a:cubicBezTo>
                      <a:pt x="57" y="21"/>
                      <a:pt x="56" y="19"/>
                      <a:pt x="55" y="19"/>
                    </a:cubicBezTo>
                    <a:cubicBezTo>
                      <a:pt x="53" y="19"/>
                      <a:pt x="53" y="17"/>
                      <a:pt x="53" y="16"/>
                    </a:cubicBezTo>
                    <a:cubicBezTo>
                      <a:pt x="53" y="14"/>
                      <a:pt x="51" y="12"/>
                      <a:pt x="50" y="11"/>
                    </a:cubicBezTo>
                    <a:cubicBezTo>
                      <a:pt x="48" y="10"/>
                      <a:pt x="48" y="7"/>
                      <a:pt x="47" y="7"/>
                    </a:cubicBezTo>
                    <a:cubicBezTo>
                      <a:pt x="46" y="6"/>
                      <a:pt x="47" y="4"/>
                      <a:pt x="47" y="2"/>
                    </a:cubicBezTo>
                    <a:cubicBezTo>
                      <a:pt x="45" y="2"/>
                      <a:pt x="42" y="2"/>
                      <a:pt x="42" y="2"/>
                    </a:cubicBezTo>
                    <a:cubicBezTo>
                      <a:pt x="41" y="0"/>
                      <a:pt x="39" y="2"/>
                      <a:pt x="36" y="4"/>
                    </a:cubicBezTo>
                    <a:cubicBezTo>
                      <a:pt x="33" y="6"/>
                      <a:pt x="29" y="6"/>
                      <a:pt x="29" y="7"/>
                    </a:cubicBezTo>
                    <a:cubicBezTo>
                      <a:pt x="29" y="8"/>
                      <a:pt x="28" y="9"/>
                      <a:pt x="26" y="9"/>
                    </a:cubicBezTo>
                    <a:cubicBezTo>
                      <a:pt x="24" y="8"/>
                      <a:pt x="23" y="8"/>
                      <a:pt x="22" y="11"/>
                    </a:cubicBezTo>
                    <a:cubicBezTo>
                      <a:pt x="21" y="13"/>
                      <a:pt x="19" y="12"/>
                      <a:pt x="19" y="14"/>
                    </a:cubicBezTo>
                    <a:cubicBezTo>
                      <a:pt x="18" y="17"/>
                      <a:pt x="16" y="15"/>
                      <a:pt x="14" y="14"/>
                    </a:cubicBezTo>
                    <a:cubicBezTo>
                      <a:pt x="11" y="13"/>
                      <a:pt x="11" y="20"/>
                      <a:pt x="11" y="20"/>
                    </a:cubicBezTo>
                    <a:cubicBezTo>
                      <a:pt x="11" y="20"/>
                      <a:pt x="9" y="22"/>
                      <a:pt x="8" y="25"/>
                    </a:cubicBezTo>
                    <a:cubicBezTo>
                      <a:pt x="7" y="28"/>
                      <a:pt x="3" y="27"/>
                      <a:pt x="2" y="28"/>
                    </a:cubicBezTo>
                    <a:cubicBezTo>
                      <a:pt x="1" y="28"/>
                      <a:pt x="3" y="32"/>
                      <a:pt x="2" y="33"/>
                    </a:cubicBezTo>
                    <a:cubicBezTo>
                      <a:pt x="2" y="34"/>
                      <a:pt x="1" y="37"/>
                      <a:pt x="0" y="39"/>
                    </a:cubicBezTo>
                    <a:cubicBezTo>
                      <a:pt x="2" y="40"/>
                      <a:pt x="4" y="41"/>
                      <a:pt x="4" y="42"/>
                    </a:cubicBezTo>
                    <a:cubicBezTo>
                      <a:pt x="5" y="43"/>
                      <a:pt x="9" y="48"/>
                      <a:pt x="11" y="45"/>
                    </a:cubicBezTo>
                    <a:cubicBezTo>
                      <a:pt x="13" y="43"/>
                      <a:pt x="19" y="43"/>
                      <a:pt x="21" y="44"/>
                    </a:cubicBezTo>
                    <a:cubicBezTo>
                      <a:pt x="22" y="46"/>
                      <a:pt x="23" y="45"/>
                      <a:pt x="23" y="43"/>
                    </a:cubicBezTo>
                    <a:cubicBezTo>
                      <a:pt x="24" y="42"/>
                      <a:pt x="21" y="37"/>
                      <a:pt x="22" y="35"/>
                    </a:cubicBezTo>
                    <a:cubicBezTo>
                      <a:pt x="23" y="34"/>
                      <a:pt x="41" y="35"/>
                      <a:pt x="42" y="36"/>
                    </a:cubicBezTo>
                    <a:cubicBezTo>
                      <a:pt x="43" y="37"/>
                      <a:pt x="43" y="33"/>
                      <a:pt x="45" y="34"/>
                    </a:cubicBezTo>
                    <a:cubicBezTo>
                      <a:pt x="48" y="34"/>
                      <a:pt x="51" y="35"/>
                      <a:pt x="53" y="35"/>
                    </a:cubicBezTo>
                    <a:cubicBezTo>
                      <a:pt x="54" y="34"/>
                      <a:pt x="56" y="32"/>
                      <a:pt x="57" y="32"/>
                    </a:cubicBezTo>
                    <a:cubicBezTo>
                      <a:pt x="58" y="32"/>
                      <a:pt x="63" y="31"/>
                      <a:pt x="64" y="30"/>
                    </a:cubicBezTo>
                    <a:cubicBezTo>
                      <a:pt x="65" y="29"/>
                      <a:pt x="66" y="29"/>
                      <a:pt x="66" y="27"/>
                    </a:cubicBezTo>
                    <a:cubicBezTo>
                      <a:pt x="66" y="27"/>
                      <a:pt x="66" y="27"/>
                      <a:pt x="66" y="27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68" name="Freeform 35">
                <a:extLst>
                  <a:ext uri="{FF2B5EF4-FFF2-40B4-BE49-F238E27FC236}">
                    <a16:creationId xmlns:a16="http://schemas.microsoft.com/office/drawing/2014/main" id="{6DA7F2F4-0BA7-75A3-B7B7-CD91D57FEE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66907" y="3546418"/>
                <a:ext cx="534445" cy="420902"/>
              </a:xfrm>
              <a:custGeom>
                <a:avLst/>
                <a:gdLst>
                  <a:gd name="T0" fmla="*/ 120 w 125"/>
                  <a:gd name="T1" fmla="*/ 14 h 98"/>
                  <a:gd name="T2" fmla="*/ 119 w 125"/>
                  <a:gd name="T3" fmla="*/ 4 h 98"/>
                  <a:gd name="T4" fmla="*/ 113 w 125"/>
                  <a:gd name="T5" fmla="*/ 8 h 98"/>
                  <a:gd name="T6" fmla="*/ 108 w 125"/>
                  <a:gd name="T7" fmla="*/ 3 h 98"/>
                  <a:gd name="T8" fmla="*/ 96 w 125"/>
                  <a:gd name="T9" fmla="*/ 0 h 98"/>
                  <a:gd name="T10" fmla="*/ 61 w 125"/>
                  <a:gd name="T11" fmla="*/ 22 h 98"/>
                  <a:gd name="T12" fmla="*/ 47 w 125"/>
                  <a:gd name="T13" fmla="*/ 34 h 98"/>
                  <a:gd name="T14" fmla="*/ 34 w 125"/>
                  <a:gd name="T15" fmla="*/ 38 h 98"/>
                  <a:gd name="T16" fmla="*/ 33 w 125"/>
                  <a:gd name="T17" fmla="*/ 38 h 98"/>
                  <a:gd name="T18" fmla="*/ 33 w 125"/>
                  <a:gd name="T19" fmla="*/ 59 h 98"/>
                  <a:gd name="T20" fmla="*/ 30 w 125"/>
                  <a:gd name="T21" fmla="*/ 65 h 98"/>
                  <a:gd name="T22" fmla="*/ 25 w 125"/>
                  <a:gd name="T23" fmla="*/ 69 h 98"/>
                  <a:gd name="T24" fmla="*/ 12 w 125"/>
                  <a:gd name="T25" fmla="*/ 70 h 98"/>
                  <a:gd name="T26" fmla="*/ 6 w 125"/>
                  <a:gd name="T27" fmla="*/ 72 h 98"/>
                  <a:gd name="T28" fmla="*/ 1 w 125"/>
                  <a:gd name="T29" fmla="*/ 72 h 98"/>
                  <a:gd name="T30" fmla="*/ 1 w 125"/>
                  <a:gd name="T31" fmla="*/ 77 h 98"/>
                  <a:gd name="T32" fmla="*/ 4 w 125"/>
                  <a:gd name="T33" fmla="*/ 81 h 98"/>
                  <a:gd name="T34" fmla="*/ 7 w 125"/>
                  <a:gd name="T35" fmla="*/ 86 h 98"/>
                  <a:gd name="T36" fmla="*/ 9 w 125"/>
                  <a:gd name="T37" fmla="*/ 89 h 98"/>
                  <a:gd name="T38" fmla="*/ 12 w 125"/>
                  <a:gd name="T39" fmla="*/ 92 h 98"/>
                  <a:gd name="T40" fmla="*/ 16 w 125"/>
                  <a:gd name="T41" fmla="*/ 91 h 98"/>
                  <a:gd name="T42" fmla="*/ 17 w 125"/>
                  <a:gd name="T43" fmla="*/ 95 h 98"/>
                  <a:gd name="T44" fmla="*/ 20 w 125"/>
                  <a:gd name="T45" fmla="*/ 97 h 98"/>
                  <a:gd name="T46" fmla="*/ 23 w 125"/>
                  <a:gd name="T47" fmla="*/ 93 h 98"/>
                  <a:gd name="T48" fmla="*/ 25 w 125"/>
                  <a:gd name="T49" fmla="*/ 97 h 98"/>
                  <a:gd name="T50" fmla="*/ 29 w 125"/>
                  <a:gd name="T51" fmla="*/ 96 h 98"/>
                  <a:gd name="T52" fmla="*/ 32 w 125"/>
                  <a:gd name="T53" fmla="*/ 90 h 98"/>
                  <a:gd name="T54" fmla="*/ 34 w 125"/>
                  <a:gd name="T55" fmla="*/ 83 h 98"/>
                  <a:gd name="T56" fmla="*/ 41 w 125"/>
                  <a:gd name="T57" fmla="*/ 83 h 98"/>
                  <a:gd name="T58" fmla="*/ 46 w 125"/>
                  <a:gd name="T59" fmla="*/ 82 h 98"/>
                  <a:gd name="T60" fmla="*/ 53 w 125"/>
                  <a:gd name="T61" fmla="*/ 84 h 98"/>
                  <a:gd name="T62" fmla="*/ 57 w 125"/>
                  <a:gd name="T63" fmla="*/ 88 h 98"/>
                  <a:gd name="T64" fmla="*/ 64 w 125"/>
                  <a:gd name="T65" fmla="*/ 86 h 98"/>
                  <a:gd name="T66" fmla="*/ 70 w 125"/>
                  <a:gd name="T67" fmla="*/ 89 h 98"/>
                  <a:gd name="T68" fmla="*/ 78 w 125"/>
                  <a:gd name="T69" fmla="*/ 89 h 98"/>
                  <a:gd name="T70" fmla="*/ 84 w 125"/>
                  <a:gd name="T71" fmla="*/ 86 h 98"/>
                  <a:gd name="T72" fmla="*/ 94 w 125"/>
                  <a:gd name="T73" fmla="*/ 86 h 98"/>
                  <a:gd name="T74" fmla="*/ 101 w 125"/>
                  <a:gd name="T75" fmla="*/ 87 h 98"/>
                  <a:gd name="T76" fmla="*/ 106 w 125"/>
                  <a:gd name="T77" fmla="*/ 82 h 98"/>
                  <a:gd name="T78" fmla="*/ 108 w 125"/>
                  <a:gd name="T79" fmla="*/ 82 h 98"/>
                  <a:gd name="T80" fmla="*/ 108 w 125"/>
                  <a:gd name="T81" fmla="*/ 80 h 98"/>
                  <a:gd name="T82" fmla="*/ 109 w 125"/>
                  <a:gd name="T83" fmla="*/ 73 h 98"/>
                  <a:gd name="T84" fmla="*/ 122 w 125"/>
                  <a:gd name="T85" fmla="*/ 57 h 98"/>
                  <a:gd name="T86" fmla="*/ 123 w 125"/>
                  <a:gd name="T87" fmla="*/ 37 h 98"/>
                  <a:gd name="T88" fmla="*/ 124 w 125"/>
                  <a:gd name="T89" fmla="*/ 28 h 98"/>
                  <a:gd name="T90" fmla="*/ 123 w 125"/>
                  <a:gd name="T91" fmla="*/ 22 h 98"/>
                  <a:gd name="T92" fmla="*/ 120 w 125"/>
                  <a:gd name="T93" fmla="*/ 1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5" h="98">
                    <a:moveTo>
                      <a:pt x="120" y="14"/>
                    </a:moveTo>
                    <a:cubicBezTo>
                      <a:pt x="120" y="13"/>
                      <a:pt x="119" y="8"/>
                      <a:pt x="119" y="4"/>
                    </a:cubicBezTo>
                    <a:cubicBezTo>
                      <a:pt x="113" y="8"/>
                      <a:pt x="113" y="8"/>
                      <a:pt x="113" y="8"/>
                    </a:cubicBezTo>
                    <a:cubicBezTo>
                      <a:pt x="113" y="8"/>
                      <a:pt x="111" y="5"/>
                      <a:pt x="108" y="3"/>
                    </a:cubicBezTo>
                    <a:cubicBezTo>
                      <a:pt x="104" y="0"/>
                      <a:pt x="96" y="0"/>
                      <a:pt x="96" y="0"/>
                    </a:cubicBezTo>
                    <a:cubicBezTo>
                      <a:pt x="61" y="22"/>
                      <a:pt x="61" y="22"/>
                      <a:pt x="61" y="22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4"/>
                      <a:pt x="37" y="37"/>
                      <a:pt x="34" y="38"/>
                    </a:cubicBezTo>
                    <a:cubicBezTo>
                      <a:pt x="34" y="38"/>
                      <a:pt x="34" y="38"/>
                      <a:pt x="33" y="38"/>
                    </a:cubicBezTo>
                    <a:cubicBezTo>
                      <a:pt x="33" y="44"/>
                      <a:pt x="33" y="59"/>
                      <a:pt x="33" y="59"/>
                    </a:cubicBezTo>
                    <a:cubicBezTo>
                      <a:pt x="32" y="60"/>
                      <a:pt x="31" y="64"/>
                      <a:pt x="30" y="65"/>
                    </a:cubicBezTo>
                    <a:cubicBezTo>
                      <a:pt x="29" y="66"/>
                      <a:pt x="28" y="69"/>
                      <a:pt x="25" y="69"/>
                    </a:cubicBezTo>
                    <a:cubicBezTo>
                      <a:pt x="22" y="69"/>
                      <a:pt x="15" y="70"/>
                      <a:pt x="12" y="70"/>
                    </a:cubicBezTo>
                    <a:cubicBezTo>
                      <a:pt x="10" y="69"/>
                      <a:pt x="7" y="72"/>
                      <a:pt x="6" y="72"/>
                    </a:cubicBezTo>
                    <a:cubicBezTo>
                      <a:pt x="5" y="72"/>
                      <a:pt x="3" y="72"/>
                      <a:pt x="1" y="72"/>
                    </a:cubicBezTo>
                    <a:cubicBezTo>
                      <a:pt x="1" y="74"/>
                      <a:pt x="0" y="76"/>
                      <a:pt x="1" y="77"/>
                    </a:cubicBezTo>
                    <a:cubicBezTo>
                      <a:pt x="2" y="77"/>
                      <a:pt x="2" y="80"/>
                      <a:pt x="4" y="81"/>
                    </a:cubicBezTo>
                    <a:cubicBezTo>
                      <a:pt x="5" y="82"/>
                      <a:pt x="7" y="84"/>
                      <a:pt x="7" y="86"/>
                    </a:cubicBezTo>
                    <a:cubicBezTo>
                      <a:pt x="7" y="87"/>
                      <a:pt x="7" y="89"/>
                      <a:pt x="9" y="89"/>
                    </a:cubicBezTo>
                    <a:cubicBezTo>
                      <a:pt x="10" y="89"/>
                      <a:pt x="11" y="91"/>
                      <a:pt x="12" y="92"/>
                    </a:cubicBezTo>
                    <a:cubicBezTo>
                      <a:pt x="13" y="92"/>
                      <a:pt x="16" y="90"/>
                      <a:pt x="16" y="91"/>
                    </a:cubicBezTo>
                    <a:cubicBezTo>
                      <a:pt x="16" y="92"/>
                      <a:pt x="16" y="95"/>
                      <a:pt x="17" y="95"/>
                    </a:cubicBezTo>
                    <a:cubicBezTo>
                      <a:pt x="17" y="95"/>
                      <a:pt x="19" y="96"/>
                      <a:pt x="20" y="97"/>
                    </a:cubicBezTo>
                    <a:cubicBezTo>
                      <a:pt x="19" y="95"/>
                      <a:pt x="20" y="92"/>
                      <a:pt x="23" y="93"/>
                    </a:cubicBezTo>
                    <a:cubicBezTo>
                      <a:pt x="25" y="94"/>
                      <a:pt x="23" y="96"/>
                      <a:pt x="25" y="97"/>
                    </a:cubicBezTo>
                    <a:cubicBezTo>
                      <a:pt x="27" y="98"/>
                      <a:pt x="29" y="97"/>
                      <a:pt x="29" y="96"/>
                    </a:cubicBezTo>
                    <a:cubicBezTo>
                      <a:pt x="29" y="94"/>
                      <a:pt x="31" y="91"/>
                      <a:pt x="32" y="90"/>
                    </a:cubicBezTo>
                    <a:cubicBezTo>
                      <a:pt x="33" y="89"/>
                      <a:pt x="33" y="85"/>
                      <a:pt x="34" y="83"/>
                    </a:cubicBezTo>
                    <a:cubicBezTo>
                      <a:pt x="36" y="82"/>
                      <a:pt x="40" y="83"/>
                      <a:pt x="41" y="83"/>
                    </a:cubicBezTo>
                    <a:cubicBezTo>
                      <a:pt x="43" y="84"/>
                      <a:pt x="44" y="80"/>
                      <a:pt x="46" y="82"/>
                    </a:cubicBezTo>
                    <a:cubicBezTo>
                      <a:pt x="48" y="83"/>
                      <a:pt x="51" y="82"/>
                      <a:pt x="53" y="84"/>
                    </a:cubicBezTo>
                    <a:cubicBezTo>
                      <a:pt x="54" y="85"/>
                      <a:pt x="55" y="89"/>
                      <a:pt x="57" y="88"/>
                    </a:cubicBezTo>
                    <a:cubicBezTo>
                      <a:pt x="60" y="87"/>
                      <a:pt x="62" y="86"/>
                      <a:pt x="64" y="86"/>
                    </a:cubicBezTo>
                    <a:cubicBezTo>
                      <a:pt x="65" y="86"/>
                      <a:pt x="69" y="89"/>
                      <a:pt x="70" y="89"/>
                    </a:cubicBezTo>
                    <a:cubicBezTo>
                      <a:pt x="71" y="90"/>
                      <a:pt x="76" y="90"/>
                      <a:pt x="78" y="89"/>
                    </a:cubicBezTo>
                    <a:cubicBezTo>
                      <a:pt x="80" y="88"/>
                      <a:pt x="82" y="85"/>
                      <a:pt x="84" y="86"/>
                    </a:cubicBezTo>
                    <a:cubicBezTo>
                      <a:pt x="86" y="86"/>
                      <a:pt x="93" y="85"/>
                      <a:pt x="94" y="86"/>
                    </a:cubicBezTo>
                    <a:cubicBezTo>
                      <a:pt x="95" y="87"/>
                      <a:pt x="99" y="88"/>
                      <a:pt x="101" y="87"/>
                    </a:cubicBezTo>
                    <a:cubicBezTo>
                      <a:pt x="103" y="87"/>
                      <a:pt x="105" y="83"/>
                      <a:pt x="106" y="82"/>
                    </a:cubicBezTo>
                    <a:cubicBezTo>
                      <a:pt x="107" y="82"/>
                      <a:pt x="107" y="82"/>
                      <a:pt x="108" y="82"/>
                    </a:cubicBezTo>
                    <a:cubicBezTo>
                      <a:pt x="108" y="81"/>
                      <a:pt x="108" y="80"/>
                      <a:pt x="108" y="80"/>
                    </a:cubicBezTo>
                    <a:cubicBezTo>
                      <a:pt x="108" y="75"/>
                      <a:pt x="109" y="77"/>
                      <a:pt x="109" y="73"/>
                    </a:cubicBezTo>
                    <a:cubicBezTo>
                      <a:pt x="110" y="68"/>
                      <a:pt x="121" y="57"/>
                      <a:pt x="122" y="57"/>
                    </a:cubicBezTo>
                    <a:cubicBezTo>
                      <a:pt x="123" y="56"/>
                      <a:pt x="123" y="39"/>
                      <a:pt x="123" y="37"/>
                    </a:cubicBezTo>
                    <a:cubicBezTo>
                      <a:pt x="123" y="34"/>
                      <a:pt x="124" y="31"/>
                      <a:pt x="124" y="28"/>
                    </a:cubicBezTo>
                    <a:cubicBezTo>
                      <a:pt x="125" y="25"/>
                      <a:pt x="123" y="25"/>
                      <a:pt x="123" y="22"/>
                    </a:cubicBezTo>
                    <a:cubicBezTo>
                      <a:pt x="123" y="19"/>
                      <a:pt x="120" y="16"/>
                      <a:pt x="120" y="14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69" name="Freeform 36">
                <a:extLst>
                  <a:ext uri="{FF2B5EF4-FFF2-40B4-BE49-F238E27FC236}">
                    <a16:creationId xmlns:a16="http://schemas.microsoft.com/office/drawing/2014/main" id="{440811BA-848D-5AA7-559F-EC678F44BE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8916" y="3546418"/>
                <a:ext cx="342593" cy="573600"/>
              </a:xfrm>
              <a:custGeom>
                <a:avLst/>
                <a:gdLst>
                  <a:gd name="T0" fmla="*/ 80 w 80"/>
                  <a:gd name="T1" fmla="*/ 33 h 134"/>
                  <a:gd name="T2" fmla="*/ 18 w 80"/>
                  <a:gd name="T3" fmla="*/ 0 h 134"/>
                  <a:gd name="T4" fmla="*/ 11 w 80"/>
                  <a:gd name="T5" fmla="*/ 4 h 134"/>
                  <a:gd name="T6" fmla="*/ 12 w 80"/>
                  <a:gd name="T7" fmla="*/ 14 h 134"/>
                  <a:gd name="T8" fmla="*/ 15 w 80"/>
                  <a:gd name="T9" fmla="*/ 22 h 134"/>
                  <a:gd name="T10" fmla="*/ 16 w 80"/>
                  <a:gd name="T11" fmla="*/ 28 h 134"/>
                  <a:gd name="T12" fmla="*/ 15 w 80"/>
                  <a:gd name="T13" fmla="*/ 37 h 134"/>
                  <a:gd name="T14" fmla="*/ 14 w 80"/>
                  <a:gd name="T15" fmla="*/ 57 h 134"/>
                  <a:gd name="T16" fmla="*/ 1 w 80"/>
                  <a:gd name="T17" fmla="*/ 73 h 134"/>
                  <a:gd name="T18" fmla="*/ 0 w 80"/>
                  <a:gd name="T19" fmla="*/ 80 h 134"/>
                  <a:gd name="T20" fmla="*/ 0 w 80"/>
                  <a:gd name="T21" fmla="*/ 82 h 134"/>
                  <a:gd name="T22" fmla="*/ 1 w 80"/>
                  <a:gd name="T23" fmla="*/ 84 h 134"/>
                  <a:gd name="T24" fmla="*/ 5 w 80"/>
                  <a:gd name="T25" fmla="*/ 87 h 134"/>
                  <a:gd name="T26" fmla="*/ 10 w 80"/>
                  <a:gd name="T27" fmla="*/ 95 h 134"/>
                  <a:gd name="T28" fmla="*/ 11 w 80"/>
                  <a:gd name="T29" fmla="*/ 102 h 134"/>
                  <a:gd name="T30" fmla="*/ 14 w 80"/>
                  <a:gd name="T31" fmla="*/ 112 h 134"/>
                  <a:gd name="T32" fmla="*/ 11 w 80"/>
                  <a:gd name="T33" fmla="*/ 113 h 134"/>
                  <a:gd name="T34" fmla="*/ 4 w 80"/>
                  <a:gd name="T35" fmla="*/ 114 h 134"/>
                  <a:gd name="T36" fmla="*/ 6 w 80"/>
                  <a:gd name="T37" fmla="*/ 120 h 134"/>
                  <a:gd name="T38" fmla="*/ 12 w 80"/>
                  <a:gd name="T39" fmla="*/ 127 h 134"/>
                  <a:gd name="T40" fmla="*/ 16 w 80"/>
                  <a:gd name="T41" fmla="*/ 133 h 134"/>
                  <a:gd name="T42" fmla="*/ 20 w 80"/>
                  <a:gd name="T43" fmla="*/ 131 h 134"/>
                  <a:gd name="T44" fmla="*/ 25 w 80"/>
                  <a:gd name="T45" fmla="*/ 131 h 134"/>
                  <a:gd name="T46" fmla="*/ 34 w 80"/>
                  <a:gd name="T47" fmla="*/ 129 h 134"/>
                  <a:gd name="T48" fmla="*/ 41 w 80"/>
                  <a:gd name="T49" fmla="*/ 125 h 134"/>
                  <a:gd name="T50" fmla="*/ 42 w 80"/>
                  <a:gd name="T51" fmla="*/ 121 h 134"/>
                  <a:gd name="T52" fmla="*/ 53 w 80"/>
                  <a:gd name="T53" fmla="*/ 118 h 134"/>
                  <a:gd name="T54" fmla="*/ 61 w 80"/>
                  <a:gd name="T55" fmla="*/ 110 h 134"/>
                  <a:gd name="T56" fmla="*/ 63 w 80"/>
                  <a:gd name="T57" fmla="*/ 107 h 134"/>
                  <a:gd name="T58" fmla="*/ 69 w 80"/>
                  <a:gd name="T59" fmla="*/ 104 h 134"/>
                  <a:gd name="T60" fmla="*/ 71 w 80"/>
                  <a:gd name="T61" fmla="*/ 104 h 134"/>
                  <a:gd name="T62" fmla="*/ 70 w 80"/>
                  <a:gd name="T63" fmla="*/ 104 h 134"/>
                  <a:gd name="T64" fmla="*/ 71 w 80"/>
                  <a:gd name="T65" fmla="*/ 100 h 134"/>
                  <a:gd name="T66" fmla="*/ 67 w 80"/>
                  <a:gd name="T67" fmla="*/ 95 h 134"/>
                  <a:gd name="T68" fmla="*/ 66 w 80"/>
                  <a:gd name="T69" fmla="*/ 90 h 134"/>
                  <a:gd name="T70" fmla="*/ 65 w 80"/>
                  <a:gd name="T71" fmla="*/ 85 h 134"/>
                  <a:gd name="T72" fmla="*/ 65 w 80"/>
                  <a:gd name="T73" fmla="*/ 79 h 134"/>
                  <a:gd name="T74" fmla="*/ 69 w 80"/>
                  <a:gd name="T75" fmla="*/ 73 h 134"/>
                  <a:gd name="T76" fmla="*/ 72 w 80"/>
                  <a:gd name="T77" fmla="*/ 68 h 134"/>
                  <a:gd name="T78" fmla="*/ 79 w 80"/>
                  <a:gd name="T79" fmla="*/ 64 h 134"/>
                  <a:gd name="T80" fmla="*/ 80 w 80"/>
                  <a:gd name="T81" fmla="*/ 55 h 134"/>
                  <a:gd name="T82" fmla="*/ 80 w 80"/>
                  <a:gd name="T83" fmla="*/ 33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0" h="134">
                    <a:moveTo>
                      <a:pt x="80" y="33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8"/>
                      <a:pt x="12" y="13"/>
                      <a:pt x="12" y="14"/>
                    </a:cubicBezTo>
                    <a:cubicBezTo>
                      <a:pt x="12" y="16"/>
                      <a:pt x="15" y="19"/>
                      <a:pt x="15" y="22"/>
                    </a:cubicBezTo>
                    <a:cubicBezTo>
                      <a:pt x="15" y="25"/>
                      <a:pt x="17" y="25"/>
                      <a:pt x="16" y="28"/>
                    </a:cubicBezTo>
                    <a:cubicBezTo>
                      <a:pt x="16" y="31"/>
                      <a:pt x="15" y="34"/>
                      <a:pt x="15" y="37"/>
                    </a:cubicBezTo>
                    <a:cubicBezTo>
                      <a:pt x="15" y="39"/>
                      <a:pt x="15" y="56"/>
                      <a:pt x="14" y="57"/>
                    </a:cubicBezTo>
                    <a:cubicBezTo>
                      <a:pt x="13" y="57"/>
                      <a:pt x="2" y="68"/>
                      <a:pt x="1" y="73"/>
                    </a:cubicBezTo>
                    <a:cubicBezTo>
                      <a:pt x="1" y="77"/>
                      <a:pt x="0" y="75"/>
                      <a:pt x="0" y="80"/>
                    </a:cubicBezTo>
                    <a:cubicBezTo>
                      <a:pt x="0" y="80"/>
                      <a:pt x="0" y="81"/>
                      <a:pt x="0" y="82"/>
                    </a:cubicBezTo>
                    <a:cubicBezTo>
                      <a:pt x="0" y="82"/>
                      <a:pt x="0" y="83"/>
                      <a:pt x="1" y="84"/>
                    </a:cubicBezTo>
                    <a:cubicBezTo>
                      <a:pt x="2" y="85"/>
                      <a:pt x="2" y="87"/>
                      <a:pt x="5" y="87"/>
                    </a:cubicBezTo>
                    <a:cubicBezTo>
                      <a:pt x="7" y="87"/>
                      <a:pt x="10" y="93"/>
                      <a:pt x="10" y="95"/>
                    </a:cubicBezTo>
                    <a:cubicBezTo>
                      <a:pt x="10" y="97"/>
                      <a:pt x="11" y="98"/>
                      <a:pt x="11" y="102"/>
                    </a:cubicBezTo>
                    <a:cubicBezTo>
                      <a:pt x="11" y="106"/>
                      <a:pt x="13" y="111"/>
                      <a:pt x="14" y="112"/>
                    </a:cubicBezTo>
                    <a:cubicBezTo>
                      <a:pt x="15" y="113"/>
                      <a:pt x="14" y="113"/>
                      <a:pt x="11" y="113"/>
                    </a:cubicBezTo>
                    <a:cubicBezTo>
                      <a:pt x="8" y="113"/>
                      <a:pt x="4" y="113"/>
                      <a:pt x="4" y="114"/>
                    </a:cubicBezTo>
                    <a:cubicBezTo>
                      <a:pt x="4" y="115"/>
                      <a:pt x="3" y="117"/>
                      <a:pt x="6" y="120"/>
                    </a:cubicBezTo>
                    <a:cubicBezTo>
                      <a:pt x="9" y="123"/>
                      <a:pt x="11" y="124"/>
                      <a:pt x="12" y="127"/>
                    </a:cubicBezTo>
                    <a:cubicBezTo>
                      <a:pt x="13" y="130"/>
                      <a:pt x="15" y="133"/>
                      <a:pt x="16" y="133"/>
                    </a:cubicBezTo>
                    <a:cubicBezTo>
                      <a:pt x="16" y="134"/>
                      <a:pt x="18" y="134"/>
                      <a:pt x="20" y="131"/>
                    </a:cubicBezTo>
                    <a:cubicBezTo>
                      <a:pt x="22" y="129"/>
                      <a:pt x="24" y="134"/>
                      <a:pt x="25" y="131"/>
                    </a:cubicBezTo>
                    <a:cubicBezTo>
                      <a:pt x="27" y="129"/>
                      <a:pt x="33" y="130"/>
                      <a:pt x="34" y="129"/>
                    </a:cubicBezTo>
                    <a:cubicBezTo>
                      <a:pt x="35" y="128"/>
                      <a:pt x="40" y="126"/>
                      <a:pt x="41" y="125"/>
                    </a:cubicBezTo>
                    <a:cubicBezTo>
                      <a:pt x="43" y="124"/>
                      <a:pt x="40" y="122"/>
                      <a:pt x="42" y="121"/>
                    </a:cubicBezTo>
                    <a:cubicBezTo>
                      <a:pt x="44" y="120"/>
                      <a:pt x="50" y="122"/>
                      <a:pt x="53" y="118"/>
                    </a:cubicBezTo>
                    <a:cubicBezTo>
                      <a:pt x="56" y="115"/>
                      <a:pt x="60" y="112"/>
                      <a:pt x="61" y="110"/>
                    </a:cubicBezTo>
                    <a:cubicBezTo>
                      <a:pt x="62" y="109"/>
                      <a:pt x="61" y="108"/>
                      <a:pt x="63" y="107"/>
                    </a:cubicBezTo>
                    <a:cubicBezTo>
                      <a:pt x="64" y="105"/>
                      <a:pt x="68" y="103"/>
                      <a:pt x="69" y="104"/>
                    </a:cubicBezTo>
                    <a:cubicBezTo>
                      <a:pt x="70" y="104"/>
                      <a:pt x="70" y="104"/>
                      <a:pt x="71" y="104"/>
                    </a:cubicBezTo>
                    <a:cubicBezTo>
                      <a:pt x="70" y="104"/>
                      <a:pt x="70" y="104"/>
                      <a:pt x="70" y="104"/>
                    </a:cubicBezTo>
                    <a:cubicBezTo>
                      <a:pt x="71" y="100"/>
                      <a:pt x="71" y="100"/>
                      <a:pt x="71" y="100"/>
                    </a:cubicBezTo>
                    <a:cubicBezTo>
                      <a:pt x="71" y="100"/>
                      <a:pt x="67" y="98"/>
                      <a:pt x="67" y="95"/>
                    </a:cubicBezTo>
                    <a:cubicBezTo>
                      <a:pt x="67" y="92"/>
                      <a:pt x="68" y="90"/>
                      <a:pt x="66" y="90"/>
                    </a:cubicBezTo>
                    <a:cubicBezTo>
                      <a:pt x="63" y="90"/>
                      <a:pt x="63" y="87"/>
                      <a:pt x="65" y="85"/>
                    </a:cubicBezTo>
                    <a:cubicBezTo>
                      <a:pt x="67" y="83"/>
                      <a:pt x="62" y="79"/>
                      <a:pt x="65" y="79"/>
                    </a:cubicBezTo>
                    <a:cubicBezTo>
                      <a:pt x="69" y="79"/>
                      <a:pt x="66" y="74"/>
                      <a:pt x="69" y="73"/>
                    </a:cubicBezTo>
                    <a:cubicBezTo>
                      <a:pt x="71" y="73"/>
                      <a:pt x="72" y="71"/>
                      <a:pt x="72" y="68"/>
                    </a:cubicBezTo>
                    <a:cubicBezTo>
                      <a:pt x="72" y="66"/>
                      <a:pt x="77" y="64"/>
                      <a:pt x="79" y="64"/>
                    </a:cubicBezTo>
                    <a:cubicBezTo>
                      <a:pt x="80" y="63"/>
                      <a:pt x="80" y="55"/>
                      <a:pt x="80" y="55"/>
                    </a:cubicBezTo>
                    <a:lnTo>
                      <a:pt x="80" y="33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70" name="Freeform 37">
                <a:extLst>
                  <a:ext uri="{FF2B5EF4-FFF2-40B4-BE49-F238E27FC236}">
                    <a16:creationId xmlns:a16="http://schemas.microsoft.com/office/drawing/2014/main" id="{9B38867E-913F-12B0-98BE-4B639089B2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3044" y="3229275"/>
                <a:ext cx="375873" cy="377832"/>
              </a:xfrm>
              <a:custGeom>
                <a:avLst/>
                <a:gdLst>
                  <a:gd name="T0" fmla="*/ 82 w 88"/>
                  <a:gd name="T1" fmla="*/ 19 h 88"/>
                  <a:gd name="T2" fmla="*/ 76 w 88"/>
                  <a:gd name="T3" fmla="*/ 5 h 88"/>
                  <a:gd name="T4" fmla="*/ 75 w 88"/>
                  <a:gd name="T5" fmla="*/ 6 h 88"/>
                  <a:gd name="T6" fmla="*/ 67 w 88"/>
                  <a:gd name="T7" fmla="*/ 6 h 88"/>
                  <a:gd name="T8" fmla="*/ 57 w 88"/>
                  <a:gd name="T9" fmla="*/ 4 h 88"/>
                  <a:gd name="T10" fmla="*/ 40 w 88"/>
                  <a:gd name="T11" fmla="*/ 7 h 88"/>
                  <a:gd name="T12" fmla="*/ 31 w 88"/>
                  <a:gd name="T13" fmla="*/ 7 h 88"/>
                  <a:gd name="T14" fmla="*/ 16 w 88"/>
                  <a:gd name="T15" fmla="*/ 3 h 88"/>
                  <a:gd name="T16" fmla="*/ 4 w 88"/>
                  <a:gd name="T17" fmla="*/ 0 h 88"/>
                  <a:gd name="T18" fmla="*/ 3 w 88"/>
                  <a:gd name="T19" fmla="*/ 2 h 88"/>
                  <a:gd name="T20" fmla="*/ 2 w 88"/>
                  <a:gd name="T21" fmla="*/ 12 h 88"/>
                  <a:gd name="T22" fmla="*/ 2 w 88"/>
                  <a:gd name="T23" fmla="*/ 24 h 88"/>
                  <a:gd name="T24" fmla="*/ 2 w 88"/>
                  <a:gd name="T25" fmla="*/ 86 h 88"/>
                  <a:gd name="T26" fmla="*/ 51 w 88"/>
                  <a:gd name="T27" fmla="*/ 86 h 88"/>
                  <a:gd name="T28" fmla="*/ 54 w 88"/>
                  <a:gd name="T29" fmla="*/ 84 h 88"/>
                  <a:gd name="T30" fmla="*/ 58 w 88"/>
                  <a:gd name="T31" fmla="*/ 86 h 88"/>
                  <a:gd name="T32" fmla="*/ 68 w 88"/>
                  <a:gd name="T33" fmla="*/ 86 h 88"/>
                  <a:gd name="T34" fmla="*/ 73 w 88"/>
                  <a:gd name="T35" fmla="*/ 88 h 88"/>
                  <a:gd name="T36" fmla="*/ 77 w 88"/>
                  <a:gd name="T37" fmla="*/ 84 h 88"/>
                  <a:gd name="T38" fmla="*/ 83 w 88"/>
                  <a:gd name="T39" fmla="*/ 78 h 88"/>
                  <a:gd name="T40" fmla="*/ 87 w 88"/>
                  <a:gd name="T41" fmla="*/ 76 h 88"/>
                  <a:gd name="T42" fmla="*/ 87 w 88"/>
                  <a:gd name="T43" fmla="*/ 75 h 88"/>
                  <a:gd name="T44" fmla="*/ 87 w 88"/>
                  <a:gd name="T45" fmla="*/ 72 h 88"/>
                  <a:gd name="T46" fmla="*/ 84 w 88"/>
                  <a:gd name="T47" fmla="*/ 63 h 88"/>
                  <a:gd name="T48" fmla="*/ 75 w 88"/>
                  <a:gd name="T49" fmla="*/ 47 h 88"/>
                  <a:gd name="T50" fmla="*/ 71 w 88"/>
                  <a:gd name="T51" fmla="*/ 39 h 88"/>
                  <a:gd name="T52" fmla="*/ 66 w 88"/>
                  <a:gd name="T53" fmla="*/ 30 h 88"/>
                  <a:gd name="T54" fmla="*/ 62 w 88"/>
                  <a:gd name="T55" fmla="*/ 15 h 88"/>
                  <a:gd name="T56" fmla="*/ 67 w 88"/>
                  <a:gd name="T57" fmla="*/ 25 h 88"/>
                  <a:gd name="T58" fmla="*/ 75 w 88"/>
                  <a:gd name="T59" fmla="*/ 36 h 88"/>
                  <a:gd name="T60" fmla="*/ 80 w 88"/>
                  <a:gd name="T61" fmla="*/ 24 h 88"/>
                  <a:gd name="T62" fmla="*/ 81 w 88"/>
                  <a:gd name="T63" fmla="*/ 25 h 88"/>
                  <a:gd name="T64" fmla="*/ 81 w 88"/>
                  <a:gd name="T65" fmla="*/ 23 h 88"/>
                  <a:gd name="T66" fmla="*/ 82 w 88"/>
                  <a:gd name="T67" fmla="*/ 19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8" h="88">
                    <a:moveTo>
                      <a:pt x="82" y="19"/>
                    </a:moveTo>
                    <a:cubicBezTo>
                      <a:pt x="76" y="5"/>
                      <a:pt x="76" y="5"/>
                      <a:pt x="76" y="5"/>
                    </a:cubicBezTo>
                    <a:cubicBezTo>
                      <a:pt x="76" y="6"/>
                      <a:pt x="76" y="6"/>
                      <a:pt x="75" y="6"/>
                    </a:cubicBezTo>
                    <a:cubicBezTo>
                      <a:pt x="74" y="7"/>
                      <a:pt x="70" y="5"/>
                      <a:pt x="67" y="6"/>
                    </a:cubicBezTo>
                    <a:cubicBezTo>
                      <a:pt x="63" y="7"/>
                      <a:pt x="60" y="6"/>
                      <a:pt x="57" y="4"/>
                    </a:cubicBezTo>
                    <a:cubicBezTo>
                      <a:pt x="53" y="2"/>
                      <a:pt x="41" y="4"/>
                      <a:pt x="40" y="7"/>
                    </a:cubicBezTo>
                    <a:cubicBezTo>
                      <a:pt x="38" y="9"/>
                      <a:pt x="34" y="9"/>
                      <a:pt x="31" y="7"/>
                    </a:cubicBezTo>
                    <a:cubicBezTo>
                      <a:pt x="27" y="6"/>
                      <a:pt x="23" y="4"/>
                      <a:pt x="16" y="3"/>
                    </a:cubicBezTo>
                    <a:cubicBezTo>
                      <a:pt x="10" y="3"/>
                      <a:pt x="5" y="2"/>
                      <a:pt x="4" y="0"/>
                    </a:cubicBezTo>
                    <a:cubicBezTo>
                      <a:pt x="4" y="1"/>
                      <a:pt x="3" y="2"/>
                      <a:pt x="3" y="2"/>
                    </a:cubicBezTo>
                    <a:cubicBezTo>
                      <a:pt x="1" y="8"/>
                      <a:pt x="5" y="9"/>
                      <a:pt x="2" y="12"/>
                    </a:cubicBezTo>
                    <a:cubicBezTo>
                      <a:pt x="0" y="15"/>
                      <a:pt x="2" y="19"/>
                      <a:pt x="2" y="24"/>
                    </a:cubicBezTo>
                    <a:cubicBezTo>
                      <a:pt x="2" y="28"/>
                      <a:pt x="2" y="64"/>
                      <a:pt x="2" y="86"/>
                    </a:cubicBezTo>
                    <a:cubicBezTo>
                      <a:pt x="51" y="86"/>
                      <a:pt x="51" y="86"/>
                      <a:pt x="51" y="86"/>
                    </a:cubicBezTo>
                    <a:cubicBezTo>
                      <a:pt x="51" y="86"/>
                      <a:pt x="53" y="85"/>
                      <a:pt x="54" y="84"/>
                    </a:cubicBezTo>
                    <a:cubicBezTo>
                      <a:pt x="56" y="83"/>
                      <a:pt x="58" y="86"/>
                      <a:pt x="58" y="86"/>
                    </a:cubicBezTo>
                    <a:cubicBezTo>
                      <a:pt x="68" y="86"/>
                      <a:pt x="68" y="86"/>
                      <a:pt x="68" y="86"/>
                    </a:cubicBezTo>
                    <a:cubicBezTo>
                      <a:pt x="68" y="86"/>
                      <a:pt x="70" y="88"/>
                      <a:pt x="73" y="88"/>
                    </a:cubicBezTo>
                    <a:cubicBezTo>
                      <a:pt x="75" y="88"/>
                      <a:pt x="74" y="84"/>
                      <a:pt x="77" y="84"/>
                    </a:cubicBezTo>
                    <a:cubicBezTo>
                      <a:pt x="81" y="84"/>
                      <a:pt x="80" y="78"/>
                      <a:pt x="83" y="78"/>
                    </a:cubicBezTo>
                    <a:cubicBezTo>
                      <a:pt x="85" y="78"/>
                      <a:pt x="85" y="79"/>
                      <a:pt x="87" y="76"/>
                    </a:cubicBezTo>
                    <a:cubicBezTo>
                      <a:pt x="87" y="76"/>
                      <a:pt x="87" y="75"/>
                      <a:pt x="87" y="75"/>
                    </a:cubicBezTo>
                    <a:cubicBezTo>
                      <a:pt x="87" y="74"/>
                      <a:pt x="87" y="73"/>
                      <a:pt x="87" y="72"/>
                    </a:cubicBezTo>
                    <a:cubicBezTo>
                      <a:pt x="88" y="68"/>
                      <a:pt x="85" y="69"/>
                      <a:pt x="84" y="63"/>
                    </a:cubicBezTo>
                    <a:cubicBezTo>
                      <a:pt x="82" y="58"/>
                      <a:pt x="75" y="50"/>
                      <a:pt x="75" y="47"/>
                    </a:cubicBezTo>
                    <a:cubicBezTo>
                      <a:pt x="75" y="44"/>
                      <a:pt x="71" y="42"/>
                      <a:pt x="71" y="39"/>
                    </a:cubicBezTo>
                    <a:cubicBezTo>
                      <a:pt x="71" y="35"/>
                      <a:pt x="69" y="35"/>
                      <a:pt x="66" y="30"/>
                    </a:cubicBezTo>
                    <a:cubicBezTo>
                      <a:pt x="62" y="24"/>
                      <a:pt x="61" y="15"/>
                      <a:pt x="62" y="15"/>
                    </a:cubicBezTo>
                    <a:cubicBezTo>
                      <a:pt x="63" y="15"/>
                      <a:pt x="66" y="23"/>
                      <a:pt x="67" y="25"/>
                    </a:cubicBezTo>
                    <a:cubicBezTo>
                      <a:pt x="69" y="28"/>
                      <a:pt x="73" y="36"/>
                      <a:pt x="75" y="36"/>
                    </a:cubicBezTo>
                    <a:cubicBezTo>
                      <a:pt x="78" y="36"/>
                      <a:pt x="79" y="24"/>
                      <a:pt x="80" y="24"/>
                    </a:cubicBezTo>
                    <a:cubicBezTo>
                      <a:pt x="80" y="24"/>
                      <a:pt x="80" y="25"/>
                      <a:pt x="81" y="25"/>
                    </a:cubicBezTo>
                    <a:cubicBezTo>
                      <a:pt x="81" y="23"/>
                      <a:pt x="81" y="23"/>
                      <a:pt x="81" y="23"/>
                    </a:cubicBezTo>
                    <a:lnTo>
                      <a:pt x="82" y="19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71" name="Freeform 38">
                <a:extLst>
                  <a:ext uri="{FF2B5EF4-FFF2-40B4-BE49-F238E27FC236}">
                    <a16:creationId xmlns:a16="http://schemas.microsoft.com/office/drawing/2014/main" id="{C4E38C09-D378-C888-B445-430CEF2909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62516" y="4296209"/>
                <a:ext cx="195767" cy="219260"/>
              </a:xfrm>
              <a:custGeom>
                <a:avLst/>
                <a:gdLst>
                  <a:gd name="T0" fmla="*/ 23 w 46"/>
                  <a:gd name="T1" fmla="*/ 48 h 51"/>
                  <a:gd name="T2" fmla="*/ 24 w 46"/>
                  <a:gd name="T3" fmla="*/ 42 h 51"/>
                  <a:gd name="T4" fmla="*/ 29 w 46"/>
                  <a:gd name="T5" fmla="*/ 38 h 51"/>
                  <a:gd name="T6" fmla="*/ 33 w 46"/>
                  <a:gd name="T7" fmla="*/ 34 h 51"/>
                  <a:gd name="T8" fmla="*/ 37 w 46"/>
                  <a:gd name="T9" fmla="*/ 39 h 51"/>
                  <a:gd name="T10" fmla="*/ 43 w 46"/>
                  <a:gd name="T11" fmla="*/ 40 h 51"/>
                  <a:gd name="T12" fmla="*/ 46 w 46"/>
                  <a:gd name="T13" fmla="*/ 30 h 51"/>
                  <a:gd name="T14" fmla="*/ 44 w 46"/>
                  <a:gd name="T15" fmla="*/ 22 h 51"/>
                  <a:gd name="T16" fmla="*/ 42 w 46"/>
                  <a:gd name="T17" fmla="*/ 16 h 51"/>
                  <a:gd name="T18" fmla="*/ 43 w 46"/>
                  <a:gd name="T19" fmla="*/ 9 h 51"/>
                  <a:gd name="T20" fmla="*/ 35 w 46"/>
                  <a:gd name="T21" fmla="*/ 9 h 51"/>
                  <a:gd name="T22" fmla="*/ 36 w 46"/>
                  <a:gd name="T23" fmla="*/ 1 h 51"/>
                  <a:gd name="T24" fmla="*/ 24 w 46"/>
                  <a:gd name="T25" fmla="*/ 0 h 51"/>
                  <a:gd name="T26" fmla="*/ 23 w 46"/>
                  <a:gd name="T27" fmla="*/ 1 h 51"/>
                  <a:gd name="T28" fmla="*/ 22 w 46"/>
                  <a:gd name="T29" fmla="*/ 11 h 51"/>
                  <a:gd name="T30" fmla="*/ 11 w 46"/>
                  <a:gd name="T31" fmla="*/ 12 h 51"/>
                  <a:gd name="T32" fmla="*/ 8 w 46"/>
                  <a:gd name="T33" fmla="*/ 12 h 51"/>
                  <a:gd name="T34" fmla="*/ 6 w 46"/>
                  <a:gd name="T35" fmla="*/ 14 h 51"/>
                  <a:gd name="T36" fmla="*/ 9 w 46"/>
                  <a:gd name="T37" fmla="*/ 18 h 51"/>
                  <a:gd name="T38" fmla="*/ 5 w 46"/>
                  <a:gd name="T39" fmla="*/ 21 h 51"/>
                  <a:gd name="T40" fmla="*/ 2 w 46"/>
                  <a:gd name="T41" fmla="*/ 26 h 51"/>
                  <a:gd name="T42" fmla="*/ 6 w 46"/>
                  <a:gd name="T43" fmla="*/ 33 h 51"/>
                  <a:gd name="T44" fmla="*/ 11 w 46"/>
                  <a:gd name="T45" fmla="*/ 41 h 51"/>
                  <a:gd name="T46" fmla="*/ 19 w 46"/>
                  <a:gd name="T47" fmla="*/ 51 h 51"/>
                  <a:gd name="T48" fmla="*/ 23 w 46"/>
                  <a:gd name="T49" fmla="*/ 4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6" h="51">
                    <a:moveTo>
                      <a:pt x="23" y="48"/>
                    </a:moveTo>
                    <a:cubicBezTo>
                      <a:pt x="27" y="48"/>
                      <a:pt x="26" y="46"/>
                      <a:pt x="24" y="42"/>
                    </a:cubicBezTo>
                    <a:cubicBezTo>
                      <a:pt x="23" y="38"/>
                      <a:pt x="27" y="38"/>
                      <a:pt x="29" y="38"/>
                    </a:cubicBezTo>
                    <a:cubicBezTo>
                      <a:pt x="32" y="38"/>
                      <a:pt x="31" y="34"/>
                      <a:pt x="33" y="34"/>
                    </a:cubicBezTo>
                    <a:cubicBezTo>
                      <a:pt x="35" y="34"/>
                      <a:pt x="35" y="39"/>
                      <a:pt x="37" y="39"/>
                    </a:cubicBezTo>
                    <a:cubicBezTo>
                      <a:pt x="39" y="38"/>
                      <a:pt x="41" y="40"/>
                      <a:pt x="43" y="40"/>
                    </a:cubicBezTo>
                    <a:cubicBezTo>
                      <a:pt x="46" y="39"/>
                      <a:pt x="46" y="34"/>
                      <a:pt x="46" y="30"/>
                    </a:cubicBezTo>
                    <a:cubicBezTo>
                      <a:pt x="46" y="27"/>
                      <a:pt x="46" y="24"/>
                      <a:pt x="44" y="22"/>
                    </a:cubicBezTo>
                    <a:cubicBezTo>
                      <a:pt x="41" y="21"/>
                      <a:pt x="39" y="17"/>
                      <a:pt x="42" y="16"/>
                    </a:cubicBezTo>
                    <a:cubicBezTo>
                      <a:pt x="45" y="14"/>
                      <a:pt x="46" y="11"/>
                      <a:pt x="43" y="9"/>
                    </a:cubicBezTo>
                    <a:cubicBezTo>
                      <a:pt x="41" y="7"/>
                      <a:pt x="35" y="11"/>
                      <a:pt x="35" y="9"/>
                    </a:cubicBezTo>
                    <a:cubicBezTo>
                      <a:pt x="35" y="8"/>
                      <a:pt x="36" y="4"/>
                      <a:pt x="36" y="1"/>
                    </a:cubicBezTo>
                    <a:cubicBezTo>
                      <a:pt x="30" y="1"/>
                      <a:pt x="24" y="0"/>
                      <a:pt x="24" y="0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3" y="7"/>
                      <a:pt x="22" y="11"/>
                      <a:pt x="22" y="11"/>
                    </a:cubicBezTo>
                    <a:cubicBezTo>
                      <a:pt x="22" y="11"/>
                      <a:pt x="13" y="12"/>
                      <a:pt x="11" y="12"/>
                    </a:cubicBezTo>
                    <a:cubicBezTo>
                      <a:pt x="11" y="12"/>
                      <a:pt x="10" y="12"/>
                      <a:pt x="8" y="12"/>
                    </a:cubicBezTo>
                    <a:cubicBezTo>
                      <a:pt x="7" y="13"/>
                      <a:pt x="7" y="13"/>
                      <a:pt x="6" y="14"/>
                    </a:cubicBezTo>
                    <a:cubicBezTo>
                      <a:pt x="5" y="15"/>
                      <a:pt x="9" y="16"/>
                      <a:pt x="9" y="18"/>
                    </a:cubicBezTo>
                    <a:cubicBezTo>
                      <a:pt x="10" y="19"/>
                      <a:pt x="5" y="19"/>
                      <a:pt x="5" y="21"/>
                    </a:cubicBezTo>
                    <a:cubicBezTo>
                      <a:pt x="5" y="23"/>
                      <a:pt x="3" y="25"/>
                      <a:pt x="2" y="26"/>
                    </a:cubicBezTo>
                    <a:cubicBezTo>
                      <a:pt x="0" y="27"/>
                      <a:pt x="6" y="32"/>
                      <a:pt x="6" y="33"/>
                    </a:cubicBezTo>
                    <a:cubicBezTo>
                      <a:pt x="6" y="35"/>
                      <a:pt x="7" y="36"/>
                      <a:pt x="11" y="41"/>
                    </a:cubicBezTo>
                    <a:cubicBezTo>
                      <a:pt x="16" y="45"/>
                      <a:pt x="14" y="46"/>
                      <a:pt x="19" y="51"/>
                    </a:cubicBezTo>
                    <a:cubicBezTo>
                      <a:pt x="20" y="50"/>
                      <a:pt x="21" y="48"/>
                      <a:pt x="23" y="48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72" name="Freeform 39">
                <a:extLst>
                  <a:ext uri="{FF2B5EF4-FFF2-40B4-BE49-F238E27FC236}">
                    <a16:creationId xmlns:a16="http://schemas.microsoft.com/office/drawing/2014/main" id="{24BE5BCD-A151-8F70-40D6-754EC6D366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4049" y="4300123"/>
                <a:ext cx="76350" cy="46984"/>
              </a:xfrm>
              <a:custGeom>
                <a:avLst/>
                <a:gdLst>
                  <a:gd name="T0" fmla="*/ 17 w 18"/>
                  <a:gd name="T1" fmla="*/ 10 h 11"/>
                  <a:gd name="T2" fmla="*/ 18 w 18"/>
                  <a:gd name="T3" fmla="*/ 0 h 11"/>
                  <a:gd name="T4" fmla="*/ 16 w 18"/>
                  <a:gd name="T5" fmla="*/ 0 h 11"/>
                  <a:gd name="T6" fmla="*/ 4 w 18"/>
                  <a:gd name="T7" fmla="*/ 0 h 11"/>
                  <a:gd name="T8" fmla="*/ 5 w 18"/>
                  <a:gd name="T9" fmla="*/ 1 h 11"/>
                  <a:gd name="T10" fmla="*/ 3 w 18"/>
                  <a:gd name="T11" fmla="*/ 6 h 11"/>
                  <a:gd name="T12" fmla="*/ 2 w 18"/>
                  <a:gd name="T13" fmla="*/ 9 h 11"/>
                  <a:gd name="T14" fmla="*/ 3 w 18"/>
                  <a:gd name="T15" fmla="*/ 11 h 11"/>
                  <a:gd name="T16" fmla="*/ 6 w 18"/>
                  <a:gd name="T17" fmla="*/ 11 h 11"/>
                  <a:gd name="T18" fmla="*/ 17 w 18"/>
                  <a:gd name="T19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1">
                    <a:moveTo>
                      <a:pt x="17" y="10"/>
                    </a:moveTo>
                    <a:cubicBezTo>
                      <a:pt x="17" y="10"/>
                      <a:pt x="18" y="6"/>
                      <a:pt x="18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1"/>
                    </a:cubicBezTo>
                    <a:cubicBezTo>
                      <a:pt x="6" y="2"/>
                      <a:pt x="5" y="5"/>
                      <a:pt x="3" y="6"/>
                    </a:cubicBezTo>
                    <a:cubicBezTo>
                      <a:pt x="0" y="7"/>
                      <a:pt x="0" y="9"/>
                      <a:pt x="2" y="9"/>
                    </a:cubicBezTo>
                    <a:cubicBezTo>
                      <a:pt x="4" y="9"/>
                      <a:pt x="3" y="10"/>
                      <a:pt x="3" y="11"/>
                    </a:cubicBezTo>
                    <a:cubicBezTo>
                      <a:pt x="5" y="11"/>
                      <a:pt x="6" y="11"/>
                      <a:pt x="6" y="11"/>
                    </a:cubicBezTo>
                    <a:cubicBezTo>
                      <a:pt x="8" y="11"/>
                      <a:pt x="17" y="10"/>
                      <a:pt x="17" y="1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73" name="Freeform 40">
                <a:extLst>
                  <a:ext uri="{FF2B5EF4-FFF2-40B4-BE49-F238E27FC236}">
                    <a16:creationId xmlns:a16="http://schemas.microsoft.com/office/drawing/2014/main" id="{B2B63F3C-B3FE-70EC-AF18-6EF27D48CF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2779" y="4249225"/>
                <a:ext cx="244709" cy="303441"/>
              </a:xfrm>
              <a:custGeom>
                <a:avLst/>
                <a:gdLst>
                  <a:gd name="T0" fmla="*/ 16 w 57"/>
                  <a:gd name="T1" fmla="*/ 67 h 71"/>
                  <a:gd name="T2" fmla="*/ 21 w 57"/>
                  <a:gd name="T3" fmla="*/ 67 h 71"/>
                  <a:gd name="T4" fmla="*/ 28 w 57"/>
                  <a:gd name="T5" fmla="*/ 68 h 71"/>
                  <a:gd name="T6" fmla="*/ 31 w 57"/>
                  <a:gd name="T7" fmla="*/ 67 h 71"/>
                  <a:gd name="T8" fmla="*/ 36 w 57"/>
                  <a:gd name="T9" fmla="*/ 63 h 71"/>
                  <a:gd name="T10" fmla="*/ 39 w 57"/>
                  <a:gd name="T11" fmla="*/ 57 h 71"/>
                  <a:gd name="T12" fmla="*/ 40 w 57"/>
                  <a:gd name="T13" fmla="*/ 43 h 71"/>
                  <a:gd name="T14" fmla="*/ 47 w 57"/>
                  <a:gd name="T15" fmla="*/ 35 h 71"/>
                  <a:gd name="T16" fmla="*/ 52 w 57"/>
                  <a:gd name="T17" fmla="*/ 18 h 71"/>
                  <a:gd name="T18" fmla="*/ 55 w 57"/>
                  <a:gd name="T19" fmla="*/ 9 h 71"/>
                  <a:gd name="T20" fmla="*/ 57 w 57"/>
                  <a:gd name="T21" fmla="*/ 1 h 71"/>
                  <a:gd name="T22" fmla="*/ 57 w 57"/>
                  <a:gd name="T23" fmla="*/ 1 h 71"/>
                  <a:gd name="T24" fmla="*/ 50 w 57"/>
                  <a:gd name="T25" fmla="*/ 0 h 71"/>
                  <a:gd name="T26" fmla="*/ 46 w 57"/>
                  <a:gd name="T27" fmla="*/ 1 h 71"/>
                  <a:gd name="T28" fmla="*/ 42 w 57"/>
                  <a:gd name="T29" fmla="*/ 2 h 71"/>
                  <a:gd name="T30" fmla="*/ 40 w 57"/>
                  <a:gd name="T31" fmla="*/ 8 h 71"/>
                  <a:gd name="T32" fmla="*/ 38 w 57"/>
                  <a:gd name="T33" fmla="*/ 16 h 71"/>
                  <a:gd name="T34" fmla="*/ 26 w 57"/>
                  <a:gd name="T35" fmla="*/ 12 h 71"/>
                  <a:gd name="T36" fmla="*/ 17 w 57"/>
                  <a:gd name="T37" fmla="*/ 12 h 71"/>
                  <a:gd name="T38" fmla="*/ 16 w 57"/>
                  <a:gd name="T39" fmla="*/ 20 h 71"/>
                  <a:gd name="T40" fmla="*/ 24 w 57"/>
                  <a:gd name="T41" fmla="*/ 20 h 71"/>
                  <a:gd name="T42" fmla="*/ 23 w 57"/>
                  <a:gd name="T43" fmla="*/ 27 h 71"/>
                  <a:gd name="T44" fmla="*/ 25 w 57"/>
                  <a:gd name="T45" fmla="*/ 33 h 71"/>
                  <a:gd name="T46" fmla="*/ 27 w 57"/>
                  <a:gd name="T47" fmla="*/ 41 h 71"/>
                  <a:gd name="T48" fmla="*/ 24 w 57"/>
                  <a:gd name="T49" fmla="*/ 51 h 71"/>
                  <a:gd name="T50" fmla="*/ 18 w 57"/>
                  <a:gd name="T51" fmla="*/ 50 h 71"/>
                  <a:gd name="T52" fmla="*/ 14 w 57"/>
                  <a:gd name="T53" fmla="*/ 45 h 71"/>
                  <a:gd name="T54" fmla="*/ 10 w 57"/>
                  <a:gd name="T55" fmla="*/ 49 h 71"/>
                  <a:gd name="T56" fmla="*/ 5 w 57"/>
                  <a:gd name="T57" fmla="*/ 53 h 71"/>
                  <a:gd name="T58" fmla="*/ 4 w 57"/>
                  <a:gd name="T59" fmla="*/ 59 h 71"/>
                  <a:gd name="T60" fmla="*/ 0 w 57"/>
                  <a:gd name="T61" fmla="*/ 62 h 71"/>
                  <a:gd name="T62" fmla="*/ 1 w 57"/>
                  <a:gd name="T63" fmla="*/ 62 h 71"/>
                  <a:gd name="T64" fmla="*/ 8 w 57"/>
                  <a:gd name="T65" fmla="*/ 71 h 71"/>
                  <a:gd name="T66" fmla="*/ 16 w 57"/>
                  <a:gd name="T67" fmla="*/ 6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7" h="71">
                    <a:moveTo>
                      <a:pt x="16" y="67"/>
                    </a:moveTo>
                    <a:cubicBezTo>
                      <a:pt x="17" y="67"/>
                      <a:pt x="18" y="70"/>
                      <a:pt x="21" y="67"/>
                    </a:cubicBezTo>
                    <a:cubicBezTo>
                      <a:pt x="24" y="65"/>
                      <a:pt x="28" y="65"/>
                      <a:pt x="28" y="68"/>
                    </a:cubicBezTo>
                    <a:cubicBezTo>
                      <a:pt x="28" y="70"/>
                      <a:pt x="29" y="70"/>
                      <a:pt x="31" y="67"/>
                    </a:cubicBezTo>
                    <a:cubicBezTo>
                      <a:pt x="34" y="65"/>
                      <a:pt x="36" y="68"/>
                      <a:pt x="36" y="63"/>
                    </a:cubicBezTo>
                    <a:cubicBezTo>
                      <a:pt x="36" y="58"/>
                      <a:pt x="39" y="62"/>
                      <a:pt x="39" y="57"/>
                    </a:cubicBezTo>
                    <a:cubicBezTo>
                      <a:pt x="39" y="51"/>
                      <a:pt x="40" y="46"/>
                      <a:pt x="40" y="43"/>
                    </a:cubicBezTo>
                    <a:cubicBezTo>
                      <a:pt x="40" y="41"/>
                      <a:pt x="47" y="39"/>
                      <a:pt x="47" y="35"/>
                    </a:cubicBezTo>
                    <a:cubicBezTo>
                      <a:pt x="47" y="31"/>
                      <a:pt x="52" y="23"/>
                      <a:pt x="52" y="18"/>
                    </a:cubicBezTo>
                    <a:cubicBezTo>
                      <a:pt x="52" y="13"/>
                      <a:pt x="54" y="12"/>
                      <a:pt x="55" y="9"/>
                    </a:cubicBezTo>
                    <a:cubicBezTo>
                      <a:pt x="57" y="7"/>
                      <a:pt x="57" y="4"/>
                      <a:pt x="57" y="1"/>
                    </a:cubicBezTo>
                    <a:cubicBezTo>
                      <a:pt x="57" y="1"/>
                      <a:pt x="57" y="1"/>
                      <a:pt x="57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42" y="2"/>
                      <a:pt x="42" y="5"/>
                      <a:pt x="40" y="8"/>
                    </a:cubicBezTo>
                    <a:cubicBezTo>
                      <a:pt x="38" y="10"/>
                      <a:pt x="38" y="16"/>
                      <a:pt x="38" y="16"/>
                    </a:cubicBezTo>
                    <a:cubicBezTo>
                      <a:pt x="38" y="16"/>
                      <a:pt x="29" y="11"/>
                      <a:pt x="26" y="12"/>
                    </a:cubicBezTo>
                    <a:cubicBezTo>
                      <a:pt x="25" y="12"/>
                      <a:pt x="21" y="12"/>
                      <a:pt x="17" y="12"/>
                    </a:cubicBezTo>
                    <a:cubicBezTo>
                      <a:pt x="17" y="15"/>
                      <a:pt x="16" y="19"/>
                      <a:pt x="16" y="20"/>
                    </a:cubicBezTo>
                    <a:cubicBezTo>
                      <a:pt x="16" y="22"/>
                      <a:pt x="22" y="18"/>
                      <a:pt x="24" y="20"/>
                    </a:cubicBezTo>
                    <a:cubicBezTo>
                      <a:pt x="27" y="22"/>
                      <a:pt x="26" y="25"/>
                      <a:pt x="23" y="27"/>
                    </a:cubicBezTo>
                    <a:cubicBezTo>
                      <a:pt x="20" y="28"/>
                      <a:pt x="22" y="32"/>
                      <a:pt x="25" y="33"/>
                    </a:cubicBezTo>
                    <a:cubicBezTo>
                      <a:pt x="27" y="35"/>
                      <a:pt x="27" y="38"/>
                      <a:pt x="27" y="41"/>
                    </a:cubicBezTo>
                    <a:cubicBezTo>
                      <a:pt x="27" y="45"/>
                      <a:pt x="27" y="50"/>
                      <a:pt x="24" y="51"/>
                    </a:cubicBezTo>
                    <a:cubicBezTo>
                      <a:pt x="22" y="51"/>
                      <a:pt x="20" y="49"/>
                      <a:pt x="18" y="50"/>
                    </a:cubicBezTo>
                    <a:cubicBezTo>
                      <a:pt x="16" y="50"/>
                      <a:pt x="16" y="45"/>
                      <a:pt x="14" y="45"/>
                    </a:cubicBezTo>
                    <a:cubicBezTo>
                      <a:pt x="12" y="45"/>
                      <a:pt x="13" y="49"/>
                      <a:pt x="10" y="49"/>
                    </a:cubicBezTo>
                    <a:cubicBezTo>
                      <a:pt x="8" y="49"/>
                      <a:pt x="4" y="49"/>
                      <a:pt x="5" y="53"/>
                    </a:cubicBezTo>
                    <a:cubicBezTo>
                      <a:pt x="7" y="57"/>
                      <a:pt x="8" y="59"/>
                      <a:pt x="4" y="59"/>
                    </a:cubicBezTo>
                    <a:cubicBezTo>
                      <a:pt x="2" y="59"/>
                      <a:pt x="1" y="61"/>
                      <a:pt x="0" y="62"/>
                    </a:cubicBezTo>
                    <a:cubicBezTo>
                      <a:pt x="1" y="62"/>
                      <a:pt x="1" y="62"/>
                      <a:pt x="1" y="62"/>
                    </a:cubicBezTo>
                    <a:cubicBezTo>
                      <a:pt x="5" y="65"/>
                      <a:pt x="7" y="68"/>
                      <a:pt x="8" y="71"/>
                    </a:cubicBezTo>
                    <a:cubicBezTo>
                      <a:pt x="11" y="69"/>
                      <a:pt x="15" y="67"/>
                      <a:pt x="16" y="67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74" name="Freeform 41">
                <a:extLst>
                  <a:ext uri="{FF2B5EF4-FFF2-40B4-BE49-F238E27FC236}">
                    <a16:creationId xmlns:a16="http://schemas.microsoft.com/office/drawing/2014/main" id="{B8F4E15E-0622-4509-5922-010E112259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5160" y="3550334"/>
                <a:ext cx="567724" cy="706722"/>
              </a:xfrm>
              <a:custGeom>
                <a:avLst/>
                <a:gdLst>
                  <a:gd name="T0" fmla="*/ 100 w 133"/>
                  <a:gd name="T1" fmla="*/ 9 h 165"/>
                  <a:gd name="T2" fmla="*/ 91 w 133"/>
                  <a:gd name="T3" fmla="*/ 11 h 165"/>
                  <a:gd name="T4" fmla="*/ 77 w 133"/>
                  <a:gd name="T5" fmla="*/ 9 h 165"/>
                  <a:gd name="T6" fmla="*/ 25 w 133"/>
                  <a:gd name="T7" fmla="*/ 11 h 165"/>
                  <a:gd name="T8" fmla="*/ 18 w 133"/>
                  <a:gd name="T9" fmla="*/ 28 h 165"/>
                  <a:gd name="T10" fmla="*/ 17 w 133"/>
                  <a:gd name="T11" fmla="*/ 63 h 165"/>
                  <a:gd name="T12" fmla="*/ 7 w 133"/>
                  <a:gd name="T13" fmla="*/ 72 h 165"/>
                  <a:gd name="T14" fmla="*/ 3 w 133"/>
                  <a:gd name="T15" fmla="*/ 84 h 165"/>
                  <a:gd name="T16" fmla="*/ 5 w 133"/>
                  <a:gd name="T17" fmla="*/ 94 h 165"/>
                  <a:gd name="T18" fmla="*/ 8 w 133"/>
                  <a:gd name="T19" fmla="*/ 103 h 165"/>
                  <a:gd name="T20" fmla="*/ 15 w 133"/>
                  <a:gd name="T21" fmla="*/ 118 h 165"/>
                  <a:gd name="T22" fmla="*/ 17 w 133"/>
                  <a:gd name="T23" fmla="*/ 121 h 165"/>
                  <a:gd name="T24" fmla="*/ 25 w 133"/>
                  <a:gd name="T25" fmla="*/ 127 h 165"/>
                  <a:gd name="T26" fmla="*/ 33 w 133"/>
                  <a:gd name="T27" fmla="*/ 136 h 165"/>
                  <a:gd name="T28" fmla="*/ 42 w 133"/>
                  <a:gd name="T29" fmla="*/ 146 h 165"/>
                  <a:gd name="T30" fmla="*/ 46 w 133"/>
                  <a:gd name="T31" fmla="*/ 152 h 165"/>
                  <a:gd name="T32" fmla="*/ 54 w 133"/>
                  <a:gd name="T33" fmla="*/ 156 h 165"/>
                  <a:gd name="T34" fmla="*/ 62 w 133"/>
                  <a:gd name="T35" fmla="*/ 156 h 165"/>
                  <a:gd name="T36" fmla="*/ 78 w 133"/>
                  <a:gd name="T37" fmla="*/ 162 h 165"/>
                  <a:gd name="T38" fmla="*/ 89 w 133"/>
                  <a:gd name="T39" fmla="*/ 162 h 165"/>
                  <a:gd name="T40" fmla="*/ 96 w 133"/>
                  <a:gd name="T41" fmla="*/ 159 h 165"/>
                  <a:gd name="T42" fmla="*/ 104 w 133"/>
                  <a:gd name="T43" fmla="*/ 153 h 165"/>
                  <a:gd name="T44" fmla="*/ 111 w 133"/>
                  <a:gd name="T45" fmla="*/ 155 h 165"/>
                  <a:gd name="T46" fmla="*/ 103 w 133"/>
                  <a:gd name="T47" fmla="*/ 142 h 165"/>
                  <a:gd name="T48" fmla="*/ 89 w 133"/>
                  <a:gd name="T49" fmla="*/ 129 h 165"/>
                  <a:gd name="T50" fmla="*/ 97 w 133"/>
                  <a:gd name="T51" fmla="*/ 123 h 165"/>
                  <a:gd name="T52" fmla="*/ 100 w 133"/>
                  <a:gd name="T53" fmla="*/ 107 h 165"/>
                  <a:gd name="T54" fmla="*/ 106 w 133"/>
                  <a:gd name="T55" fmla="*/ 95 h 165"/>
                  <a:gd name="T56" fmla="*/ 115 w 133"/>
                  <a:gd name="T57" fmla="*/ 85 h 165"/>
                  <a:gd name="T58" fmla="*/ 118 w 133"/>
                  <a:gd name="T59" fmla="*/ 65 h 165"/>
                  <a:gd name="T60" fmla="*/ 126 w 133"/>
                  <a:gd name="T61" fmla="*/ 52 h 165"/>
                  <a:gd name="T62" fmla="*/ 128 w 133"/>
                  <a:gd name="T63" fmla="*/ 41 h 165"/>
                  <a:gd name="T64" fmla="*/ 122 w 133"/>
                  <a:gd name="T65" fmla="*/ 15 h 165"/>
                  <a:gd name="T66" fmla="*/ 110 w 133"/>
                  <a:gd name="T67" fmla="*/ 0 h 165"/>
                  <a:gd name="T68" fmla="*/ 106 w 133"/>
                  <a:gd name="T69" fmla="*/ 3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3" h="165">
                    <a:moveTo>
                      <a:pt x="106" y="3"/>
                    </a:moveTo>
                    <a:cubicBezTo>
                      <a:pt x="103" y="3"/>
                      <a:pt x="104" y="9"/>
                      <a:pt x="100" y="9"/>
                    </a:cubicBezTo>
                    <a:cubicBezTo>
                      <a:pt x="97" y="9"/>
                      <a:pt x="98" y="13"/>
                      <a:pt x="96" y="13"/>
                    </a:cubicBezTo>
                    <a:cubicBezTo>
                      <a:pt x="93" y="13"/>
                      <a:pt x="91" y="11"/>
                      <a:pt x="91" y="11"/>
                    </a:cubicBezTo>
                    <a:cubicBezTo>
                      <a:pt x="81" y="11"/>
                      <a:pt x="81" y="11"/>
                      <a:pt x="81" y="11"/>
                    </a:cubicBezTo>
                    <a:cubicBezTo>
                      <a:pt x="81" y="11"/>
                      <a:pt x="79" y="8"/>
                      <a:pt x="77" y="9"/>
                    </a:cubicBezTo>
                    <a:cubicBezTo>
                      <a:pt x="76" y="10"/>
                      <a:pt x="74" y="11"/>
                      <a:pt x="74" y="11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5" y="21"/>
                      <a:pt x="25" y="28"/>
                      <a:pt x="25" y="28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18" y="54"/>
                      <a:pt x="18" y="62"/>
                      <a:pt x="17" y="63"/>
                    </a:cubicBezTo>
                    <a:cubicBezTo>
                      <a:pt x="15" y="63"/>
                      <a:pt x="10" y="65"/>
                      <a:pt x="10" y="67"/>
                    </a:cubicBezTo>
                    <a:cubicBezTo>
                      <a:pt x="10" y="70"/>
                      <a:pt x="9" y="72"/>
                      <a:pt x="7" y="72"/>
                    </a:cubicBezTo>
                    <a:cubicBezTo>
                      <a:pt x="4" y="73"/>
                      <a:pt x="7" y="78"/>
                      <a:pt x="3" y="78"/>
                    </a:cubicBezTo>
                    <a:cubicBezTo>
                      <a:pt x="0" y="78"/>
                      <a:pt x="5" y="82"/>
                      <a:pt x="3" y="84"/>
                    </a:cubicBezTo>
                    <a:cubicBezTo>
                      <a:pt x="1" y="86"/>
                      <a:pt x="1" y="89"/>
                      <a:pt x="4" y="89"/>
                    </a:cubicBezTo>
                    <a:cubicBezTo>
                      <a:pt x="6" y="89"/>
                      <a:pt x="5" y="91"/>
                      <a:pt x="5" y="94"/>
                    </a:cubicBezTo>
                    <a:cubicBezTo>
                      <a:pt x="5" y="97"/>
                      <a:pt x="9" y="99"/>
                      <a:pt x="9" y="99"/>
                    </a:cubicBezTo>
                    <a:cubicBezTo>
                      <a:pt x="8" y="103"/>
                      <a:pt x="8" y="103"/>
                      <a:pt x="8" y="103"/>
                    </a:cubicBezTo>
                    <a:cubicBezTo>
                      <a:pt x="8" y="103"/>
                      <a:pt x="14" y="109"/>
                      <a:pt x="14" y="111"/>
                    </a:cubicBezTo>
                    <a:cubicBezTo>
                      <a:pt x="15" y="112"/>
                      <a:pt x="18" y="116"/>
                      <a:pt x="15" y="118"/>
                    </a:cubicBezTo>
                    <a:cubicBezTo>
                      <a:pt x="12" y="119"/>
                      <a:pt x="14" y="121"/>
                      <a:pt x="14" y="121"/>
                    </a:cubicBezTo>
                    <a:cubicBezTo>
                      <a:pt x="17" y="121"/>
                      <a:pt x="17" y="121"/>
                      <a:pt x="17" y="121"/>
                    </a:cubicBezTo>
                    <a:cubicBezTo>
                      <a:pt x="18" y="124"/>
                      <a:pt x="18" y="124"/>
                      <a:pt x="18" y="124"/>
                    </a:cubicBezTo>
                    <a:cubicBezTo>
                      <a:pt x="18" y="124"/>
                      <a:pt x="22" y="124"/>
                      <a:pt x="25" y="127"/>
                    </a:cubicBezTo>
                    <a:cubicBezTo>
                      <a:pt x="27" y="130"/>
                      <a:pt x="28" y="130"/>
                      <a:pt x="28" y="132"/>
                    </a:cubicBezTo>
                    <a:cubicBezTo>
                      <a:pt x="28" y="133"/>
                      <a:pt x="30" y="134"/>
                      <a:pt x="33" y="136"/>
                    </a:cubicBezTo>
                    <a:cubicBezTo>
                      <a:pt x="36" y="139"/>
                      <a:pt x="36" y="140"/>
                      <a:pt x="36" y="142"/>
                    </a:cubicBezTo>
                    <a:cubicBezTo>
                      <a:pt x="36" y="143"/>
                      <a:pt x="42" y="146"/>
                      <a:pt x="42" y="146"/>
                    </a:cubicBezTo>
                    <a:cubicBezTo>
                      <a:pt x="43" y="150"/>
                      <a:pt x="43" y="150"/>
                      <a:pt x="43" y="150"/>
                    </a:cubicBezTo>
                    <a:cubicBezTo>
                      <a:pt x="44" y="151"/>
                      <a:pt x="45" y="151"/>
                      <a:pt x="46" y="152"/>
                    </a:cubicBezTo>
                    <a:cubicBezTo>
                      <a:pt x="47" y="155"/>
                      <a:pt x="49" y="156"/>
                      <a:pt x="49" y="156"/>
                    </a:cubicBezTo>
                    <a:cubicBezTo>
                      <a:pt x="49" y="156"/>
                      <a:pt x="52" y="158"/>
                      <a:pt x="54" y="156"/>
                    </a:cubicBezTo>
                    <a:cubicBezTo>
                      <a:pt x="56" y="154"/>
                      <a:pt x="58" y="157"/>
                      <a:pt x="58" y="157"/>
                    </a:cubicBezTo>
                    <a:cubicBezTo>
                      <a:pt x="58" y="157"/>
                      <a:pt x="61" y="155"/>
                      <a:pt x="62" y="156"/>
                    </a:cubicBezTo>
                    <a:cubicBezTo>
                      <a:pt x="63" y="156"/>
                      <a:pt x="68" y="160"/>
                      <a:pt x="72" y="164"/>
                    </a:cubicBezTo>
                    <a:cubicBezTo>
                      <a:pt x="72" y="163"/>
                      <a:pt x="76" y="162"/>
                      <a:pt x="78" y="162"/>
                    </a:cubicBezTo>
                    <a:cubicBezTo>
                      <a:pt x="79" y="162"/>
                      <a:pt x="82" y="165"/>
                      <a:pt x="83" y="164"/>
                    </a:cubicBezTo>
                    <a:cubicBezTo>
                      <a:pt x="83" y="163"/>
                      <a:pt x="87" y="161"/>
                      <a:pt x="89" y="162"/>
                    </a:cubicBezTo>
                    <a:cubicBezTo>
                      <a:pt x="90" y="162"/>
                      <a:pt x="93" y="163"/>
                      <a:pt x="94" y="161"/>
                    </a:cubicBezTo>
                    <a:cubicBezTo>
                      <a:pt x="94" y="160"/>
                      <a:pt x="95" y="160"/>
                      <a:pt x="96" y="159"/>
                    </a:cubicBezTo>
                    <a:cubicBezTo>
                      <a:pt x="97" y="158"/>
                      <a:pt x="97" y="158"/>
                      <a:pt x="97" y="157"/>
                    </a:cubicBezTo>
                    <a:cubicBezTo>
                      <a:pt x="98" y="156"/>
                      <a:pt x="102" y="153"/>
                      <a:pt x="104" y="153"/>
                    </a:cubicBezTo>
                    <a:cubicBezTo>
                      <a:pt x="106" y="153"/>
                      <a:pt x="108" y="153"/>
                      <a:pt x="109" y="154"/>
                    </a:cubicBezTo>
                    <a:cubicBezTo>
                      <a:pt x="109" y="154"/>
                      <a:pt x="110" y="155"/>
                      <a:pt x="111" y="155"/>
                    </a:cubicBezTo>
                    <a:cubicBezTo>
                      <a:pt x="111" y="150"/>
                      <a:pt x="112" y="148"/>
                      <a:pt x="111" y="148"/>
                    </a:cubicBezTo>
                    <a:cubicBezTo>
                      <a:pt x="109" y="148"/>
                      <a:pt x="105" y="146"/>
                      <a:pt x="103" y="142"/>
                    </a:cubicBezTo>
                    <a:cubicBezTo>
                      <a:pt x="102" y="138"/>
                      <a:pt x="97" y="135"/>
                      <a:pt x="96" y="133"/>
                    </a:cubicBezTo>
                    <a:cubicBezTo>
                      <a:pt x="95" y="130"/>
                      <a:pt x="90" y="131"/>
                      <a:pt x="89" y="129"/>
                    </a:cubicBezTo>
                    <a:cubicBezTo>
                      <a:pt x="88" y="127"/>
                      <a:pt x="90" y="127"/>
                      <a:pt x="90" y="124"/>
                    </a:cubicBezTo>
                    <a:cubicBezTo>
                      <a:pt x="90" y="122"/>
                      <a:pt x="96" y="123"/>
                      <a:pt x="97" y="123"/>
                    </a:cubicBezTo>
                    <a:cubicBezTo>
                      <a:pt x="97" y="122"/>
                      <a:pt x="98" y="117"/>
                      <a:pt x="98" y="114"/>
                    </a:cubicBezTo>
                    <a:cubicBezTo>
                      <a:pt x="98" y="111"/>
                      <a:pt x="102" y="108"/>
                      <a:pt x="100" y="107"/>
                    </a:cubicBezTo>
                    <a:cubicBezTo>
                      <a:pt x="99" y="105"/>
                      <a:pt x="102" y="105"/>
                      <a:pt x="104" y="103"/>
                    </a:cubicBezTo>
                    <a:cubicBezTo>
                      <a:pt x="106" y="102"/>
                      <a:pt x="104" y="97"/>
                      <a:pt x="106" y="95"/>
                    </a:cubicBezTo>
                    <a:cubicBezTo>
                      <a:pt x="108" y="93"/>
                      <a:pt x="110" y="89"/>
                      <a:pt x="111" y="89"/>
                    </a:cubicBezTo>
                    <a:cubicBezTo>
                      <a:pt x="113" y="89"/>
                      <a:pt x="115" y="87"/>
                      <a:pt x="115" y="85"/>
                    </a:cubicBezTo>
                    <a:cubicBezTo>
                      <a:pt x="115" y="83"/>
                      <a:pt x="118" y="79"/>
                      <a:pt x="118" y="76"/>
                    </a:cubicBezTo>
                    <a:cubicBezTo>
                      <a:pt x="117" y="72"/>
                      <a:pt x="116" y="68"/>
                      <a:pt x="118" y="65"/>
                    </a:cubicBezTo>
                    <a:cubicBezTo>
                      <a:pt x="121" y="62"/>
                      <a:pt x="122" y="59"/>
                      <a:pt x="121" y="57"/>
                    </a:cubicBezTo>
                    <a:cubicBezTo>
                      <a:pt x="121" y="54"/>
                      <a:pt x="124" y="54"/>
                      <a:pt x="126" y="52"/>
                    </a:cubicBezTo>
                    <a:cubicBezTo>
                      <a:pt x="127" y="51"/>
                      <a:pt x="130" y="50"/>
                      <a:pt x="133" y="45"/>
                    </a:cubicBezTo>
                    <a:cubicBezTo>
                      <a:pt x="131" y="43"/>
                      <a:pt x="130" y="41"/>
                      <a:pt x="128" y="41"/>
                    </a:cubicBezTo>
                    <a:cubicBezTo>
                      <a:pt x="125" y="39"/>
                      <a:pt x="124" y="34"/>
                      <a:pt x="124" y="28"/>
                    </a:cubicBezTo>
                    <a:cubicBezTo>
                      <a:pt x="124" y="22"/>
                      <a:pt x="122" y="17"/>
                      <a:pt x="122" y="15"/>
                    </a:cubicBezTo>
                    <a:cubicBezTo>
                      <a:pt x="122" y="13"/>
                      <a:pt x="118" y="8"/>
                      <a:pt x="115" y="6"/>
                    </a:cubicBezTo>
                    <a:cubicBezTo>
                      <a:pt x="112" y="5"/>
                      <a:pt x="111" y="3"/>
                      <a:pt x="110" y="0"/>
                    </a:cubicBezTo>
                    <a:cubicBezTo>
                      <a:pt x="110" y="0"/>
                      <a:pt x="110" y="1"/>
                      <a:pt x="110" y="1"/>
                    </a:cubicBezTo>
                    <a:cubicBezTo>
                      <a:pt x="108" y="4"/>
                      <a:pt x="108" y="3"/>
                      <a:pt x="106" y="3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75" name="Freeform 42">
                <a:extLst>
                  <a:ext uri="{FF2B5EF4-FFF2-40B4-BE49-F238E27FC236}">
                    <a16:creationId xmlns:a16="http://schemas.microsoft.com/office/drawing/2014/main" id="{384CEF9F-8489-9AB5-D1B4-04A629914C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70558" y="3932080"/>
                <a:ext cx="68519" cy="68519"/>
              </a:xfrm>
              <a:custGeom>
                <a:avLst/>
                <a:gdLst>
                  <a:gd name="T0" fmla="*/ 6 w 16"/>
                  <a:gd name="T1" fmla="*/ 2 h 16"/>
                  <a:gd name="T2" fmla="*/ 2 w 16"/>
                  <a:gd name="T3" fmla="*/ 8 h 16"/>
                  <a:gd name="T4" fmla="*/ 2 w 16"/>
                  <a:gd name="T5" fmla="*/ 15 h 16"/>
                  <a:gd name="T6" fmla="*/ 6 w 16"/>
                  <a:gd name="T7" fmla="*/ 14 h 16"/>
                  <a:gd name="T8" fmla="*/ 10 w 16"/>
                  <a:gd name="T9" fmla="*/ 16 h 16"/>
                  <a:gd name="T10" fmla="*/ 14 w 16"/>
                  <a:gd name="T11" fmla="*/ 12 h 16"/>
                  <a:gd name="T12" fmla="*/ 9 w 16"/>
                  <a:gd name="T13" fmla="*/ 10 h 16"/>
                  <a:gd name="T14" fmla="*/ 14 w 16"/>
                  <a:gd name="T15" fmla="*/ 6 h 16"/>
                  <a:gd name="T16" fmla="*/ 13 w 16"/>
                  <a:gd name="T17" fmla="*/ 1 h 16"/>
                  <a:gd name="T18" fmla="*/ 12 w 16"/>
                  <a:gd name="T19" fmla="*/ 0 h 16"/>
                  <a:gd name="T20" fmla="*/ 10 w 16"/>
                  <a:gd name="T21" fmla="*/ 2 h 16"/>
                  <a:gd name="T22" fmla="*/ 6 w 16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16">
                    <a:moveTo>
                      <a:pt x="6" y="2"/>
                    </a:moveTo>
                    <a:cubicBezTo>
                      <a:pt x="6" y="3"/>
                      <a:pt x="4" y="6"/>
                      <a:pt x="2" y="8"/>
                    </a:cubicBezTo>
                    <a:cubicBezTo>
                      <a:pt x="0" y="10"/>
                      <a:pt x="1" y="14"/>
                      <a:pt x="2" y="15"/>
                    </a:cubicBezTo>
                    <a:cubicBezTo>
                      <a:pt x="2" y="16"/>
                      <a:pt x="5" y="15"/>
                      <a:pt x="6" y="14"/>
                    </a:cubicBezTo>
                    <a:cubicBezTo>
                      <a:pt x="8" y="14"/>
                      <a:pt x="9" y="14"/>
                      <a:pt x="10" y="16"/>
                    </a:cubicBezTo>
                    <a:cubicBezTo>
                      <a:pt x="11" y="14"/>
                      <a:pt x="12" y="13"/>
                      <a:pt x="14" y="12"/>
                    </a:cubicBezTo>
                    <a:cubicBezTo>
                      <a:pt x="12" y="11"/>
                      <a:pt x="10" y="10"/>
                      <a:pt x="9" y="10"/>
                    </a:cubicBezTo>
                    <a:cubicBezTo>
                      <a:pt x="8" y="9"/>
                      <a:pt x="12" y="7"/>
                      <a:pt x="14" y="6"/>
                    </a:cubicBezTo>
                    <a:cubicBezTo>
                      <a:pt x="16" y="6"/>
                      <a:pt x="15" y="3"/>
                      <a:pt x="13" y="1"/>
                    </a:cubicBezTo>
                    <a:cubicBezTo>
                      <a:pt x="13" y="1"/>
                      <a:pt x="13" y="1"/>
                      <a:pt x="12" y="0"/>
                    </a:cubicBezTo>
                    <a:cubicBezTo>
                      <a:pt x="11" y="1"/>
                      <a:pt x="10" y="2"/>
                      <a:pt x="10" y="2"/>
                    </a:cubicBezTo>
                    <a:cubicBezTo>
                      <a:pt x="9" y="3"/>
                      <a:pt x="8" y="2"/>
                      <a:pt x="6" y="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76" name="Freeform 43">
                <a:extLst>
                  <a:ext uri="{FF2B5EF4-FFF2-40B4-BE49-F238E27FC236}">
                    <a16:creationId xmlns:a16="http://schemas.microsoft.com/office/drawing/2014/main" id="{56D7AD2F-9841-A538-756D-E84B710BF2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0451" y="3744144"/>
                <a:ext cx="231005" cy="201641"/>
              </a:xfrm>
              <a:custGeom>
                <a:avLst/>
                <a:gdLst>
                  <a:gd name="T0" fmla="*/ 10 w 54"/>
                  <a:gd name="T1" fmla="*/ 7 h 47"/>
                  <a:gd name="T2" fmla="*/ 5 w 54"/>
                  <a:gd name="T3" fmla="*/ 12 h 47"/>
                  <a:gd name="T4" fmla="*/ 2 w 54"/>
                  <a:gd name="T5" fmla="*/ 20 h 47"/>
                  <a:gd name="T6" fmla="*/ 2 w 54"/>
                  <a:gd name="T7" fmla="*/ 31 h 47"/>
                  <a:gd name="T8" fmla="*/ 8 w 54"/>
                  <a:gd name="T9" fmla="*/ 31 h 47"/>
                  <a:gd name="T10" fmla="*/ 11 w 54"/>
                  <a:gd name="T11" fmla="*/ 29 h 47"/>
                  <a:gd name="T12" fmla="*/ 15 w 54"/>
                  <a:gd name="T13" fmla="*/ 28 h 47"/>
                  <a:gd name="T14" fmla="*/ 20 w 54"/>
                  <a:gd name="T15" fmla="*/ 30 h 47"/>
                  <a:gd name="T16" fmla="*/ 23 w 54"/>
                  <a:gd name="T17" fmla="*/ 30 h 47"/>
                  <a:gd name="T18" fmla="*/ 31 w 54"/>
                  <a:gd name="T19" fmla="*/ 30 h 47"/>
                  <a:gd name="T20" fmla="*/ 48 w 54"/>
                  <a:gd name="T21" fmla="*/ 46 h 47"/>
                  <a:gd name="T22" fmla="*/ 48 w 54"/>
                  <a:gd name="T23" fmla="*/ 46 h 47"/>
                  <a:gd name="T24" fmla="*/ 52 w 54"/>
                  <a:gd name="T25" fmla="*/ 46 h 47"/>
                  <a:gd name="T26" fmla="*/ 54 w 54"/>
                  <a:gd name="T27" fmla="*/ 44 h 47"/>
                  <a:gd name="T28" fmla="*/ 46 w 54"/>
                  <a:gd name="T29" fmla="*/ 35 h 47"/>
                  <a:gd name="T30" fmla="*/ 33 w 54"/>
                  <a:gd name="T31" fmla="*/ 26 h 47"/>
                  <a:gd name="T32" fmla="*/ 28 w 54"/>
                  <a:gd name="T33" fmla="*/ 21 h 47"/>
                  <a:gd name="T34" fmla="*/ 22 w 54"/>
                  <a:gd name="T35" fmla="*/ 9 h 47"/>
                  <a:gd name="T36" fmla="*/ 17 w 54"/>
                  <a:gd name="T37" fmla="*/ 0 h 47"/>
                  <a:gd name="T38" fmla="*/ 10 w 54"/>
                  <a:gd name="T39" fmla="*/ 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4" h="47">
                    <a:moveTo>
                      <a:pt x="10" y="7"/>
                    </a:moveTo>
                    <a:cubicBezTo>
                      <a:pt x="8" y="9"/>
                      <a:pt x="5" y="9"/>
                      <a:pt x="5" y="12"/>
                    </a:cubicBezTo>
                    <a:cubicBezTo>
                      <a:pt x="6" y="14"/>
                      <a:pt x="5" y="17"/>
                      <a:pt x="2" y="20"/>
                    </a:cubicBezTo>
                    <a:cubicBezTo>
                      <a:pt x="0" y="23"/>
                      <a:pt x="1" y="27"/>
                      <a:pt x="2" y="31"/>
                    </a:cubicBezTo>
                    <a:cubicBezTo>
                      <a:pt x="5" y="30"/>
                      <a:pt x="8" y="30"/>
                      <a:pt x="8" y="31"/>
                    </a:cubicBezTo>
                    <a:cubicBezTo>
                      <a:pt x="10" y="32"/>
                      <a:pt x="10" y="31"/>
                      <a:pt x="11" y="29"/>
                    </a:cubicBezTo>
                    <a:cubicBezTo>
                      <a:pt x="12" y="26"/>
                      <a:pt x="13" y="26"/>
                      <a:pt x="15" y="28"/>
                    </a:cubicBezTo>
                    <a:cubicBezTo>
                      <a:pt x="16" y="29"/>
                      <a:pt x="17" y="31"/>
                      <a:pt x="20" y="30"/>
                    </a:cubicBezTo>
                    <a:cubicBezTo>
                      <a:pt x="22" y="28"/>
                      <a:pt x="22" y="29"/>
                      <a:pt x="23" y="30"/>
                    </a:cubicBezTo>
                    <a:cubicBezTo>
                      <a:pt x="24" y="30"/>
                      <a:pt x="29" y="29"/>
                      <a:pt x="31" y="30"/>
                    </a:cubicBezTo>
                    <a:cubicBezTo>
                      <a:pt x="33" y="30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50" y="46"/>
                      <a:pt x="51" y="47"/>
                      <a:pt x="52" y="46"/>
                    </a:cubicBezTo>
                    <a:cubicBezTo>
                      <a:pt x="52" y="46"/>
                      <a:pt x="53" y="45"/>
                      <a:pt x="54" y="44"/>
                    </a:cubicBezTo>
                    <a:cubicBezTo>
                      <a:pt x="52" y="43"/>
                      <a:pt x="49" y="40"/>
                      <a:pt x="46" y="35"/>
                    </a:cubicBezTo>
                    <a:cubicBezTo>
                      <a:pt x="41" y="29"/>
                      <a:pt x="36" y="26"/>
                      <a:pt x="33" y="26"/>
                    </a:cubicBezTo>
                    <a:cubicBezTo>
                      <a:pt x="30" y="26"/>
                      <a:pt x="30" y="21"/>
                      <a:pt x="28" y="21"/>
                    </a:cubicBezTo>
                    <a:cubicBezTo>
                      <a:pt x="26" y="21"/>
                      <a:pt x="22" y="14"/>
                      <a:pt x="22" y="9"/>
                    </a:cubicBezTo>
                    <a:cubicBezTo>
                      <a:pt x="22" y="7"/>
                      <a:pt x="20" y="3"/>
                      <a:pt x="17" y="0"/>
                    </a:cubicBezTo>
                    <a:cubicBezTo>
                      <a:pt x="14" y="5"/>
                      <a:pt x="11" y="6"/>
                      <a:pt x="10" y="7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77" name="Freeform 44">
                <a:extLst>
                  <a:ext uri="{FF2B5EF4-FFF2-40B4-BE49-F238E27FC236}">
                    <a16:creationId xmlns:a16="http://schemas.microsoft.com/office/drawing/2014/main" id="{5D3BA3CF-9B40-5A2E-5FDD-F703BD415B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1034" y="3855731"/>
                <a:ext cx="518783" cy="401324"/>
              </a:xfrm>
              <a:custGeom>
                <a:avLst/>
                <a:gdLst>
                  <a:gd name="T0" fmla="*/ 8 w 121"/>
                  <a:gd name="T1" fmla="*/ 62 h 94"/>
                  <a:gd name="T2" fmla="*/ 15 w 121"/>
                  <a:gd name="T3" fmla="*/ 71 h 94"/>
                  <a:gd name="T4" fmla="*/ 23 w 121"/>
                  <a:gd name="T5" fmla="*/ 77 h 94"/>
                  <a:gd name="T6" fmla="*/ 23 w 121"/>
                  <a:gd name="T7" fmla="*/ 84 h 94"/>
                  <a:gd name="T8" fmla="*/ 25 w 121"/>
                  <a:gd name="T9" fmla="*/ 85 h 94"/>
                  <a:gd name="T10" fmla="*/ 33 w 121"/>
                  <a:gd name="T11" fmla="*/ 87 h 94"/>
                  <a:gd name="T12" fmla="*/ 43 w 121"/>
                  <a:gd name="T13" fmla="*/ 92 h 94"/>
                  <a:gd name="T14" fmla="*/ 52 w 121"/>
                  <a:gd name="T15" fmla="*/ 94 h 94"/>
                  <a:gd name="T16" fmla="*/ 57 w 121"/>
                  <a:gd name="T17" fmla="*/ 89 h 94"/>
                  <a:gd name="T18" fmla="*/ 64 w 121"/>
                  <a:gd name="T19" fmla="*/ 88 h 94"/>
                  <a:gd name="T20" fmla="*/ 68 w 121"/>
                  <a:gd name="T21" fmla="*/ 89 h 94"/>
                  <a:gd name="T22" fmla="*/ 72 w 121"/>
                  <a:gd name="T23" fmla="*/ 88 h 94"/>
                  <a:gd name="T24" fmla="*/ 79 w 121"/>
                  <a:gd name="T25" fmla="*/ 87 h 94"/>
                  <a:gd name="T26" fmla="*/ 89 w 121"/>
                  <a:gd name="T27" fmla="*/ 82 h 94"/>
                  <a:gd name="T28" fmla="*/ 98 w 121"/>
                  <a:gd name="T29" fmla="*/ 80 h 94"/>
                  <a:gd name="T30" fmla="*/ 120 w 121"/>
                  <a:gd name="T31" fmla="*/ 59 h 94"/>
                  <a:gd name="T32" fmla="*/ 117 w 121"/>
                  <a:gd name="T33" fmla="*/ 57 h 94"/>
                  <a:gd name="T34" fmla="*/ 106 w 121"/>
                  <a:gd name="T35" fmla="*/ 54 h 94"/>
                  <a:gd name="T36" fmla="*/ 89 w 121"/>
                  <a:gd name="T37" fmla="*/ 49 h 94"/>
                  <a:gd name="T38" fmla="*/ 84 w 121"/>
                  <a:gd name="T39" fmla="*/ 44 h 94"/>
                  <a:gd name="T40" fmla="*/ 79 w 121"/>
                  <a:gd name="T41" fmla="*/ 37 h 94"/>
                  <a:gd name="T42" fmla="*/ 80 w 121"/>
                  <a:gd name="T43" fmla="*/ 34 h 94"/>
                  <a:gd name="T44" fmla="*/ 76 w 121"/>
                  <a:gd name="T45" fmla="*/ 32 h 94"/>
                  <a:gd name="T46" fmla="*/ 72 w 121"/>
                  <a:gd name="T47" fmla="*/ 33 h 94"/>
                  <a:gd name="T48" fmla="*/ 72 w 121"/>
                  <a:gd name="T49" fmla="*/ 26 h 94"/>
                  <a:gd name="T50" fmla="*/ 76 w 121"/>
                  <a:gd name="T51" fmla="*/ 20 h 94"/>
                  <a:gd name="T52" fmla="*/ 59 w 121"/>
                  <a:gd name="T53" fmla="*/ 4 h 94"/>
                  <a:gd name="T54" fmla="*/ 51 w 121"/>
                  <a:gd name="T55" fmla="*/ 4 h 94"/>
                  <a:gd name="T56" fmla="*/ 48 w 121"/>
                  <a:gd name="T57" fmla="*/ 4 h 94"/>
                  <a:gd name="T58" fmla="*/ 43 w 121"/>
                  <a:gd name="T59" fmla="*/ 2 h 94"/>
                  <a:gd name="T60" fmla="*/ 39 w 121"/>
                  <a:gd name="T61" fmla="*/ 3 h 94"/>
                  <a:gd name="T62" fmla="*/ 36 w 121"/>
                  <a:gd name="T63" fmla="*/ 5 h 94"/>
                  <a:gd name="T64" fmla="*/ 30 w 121"/>
                  <a:gd name="T65" fmla="*/ 5 h 94"/>
                  <a:gd name="T66" fmla="*/ 30 w 121"/>
                  <a:gd name="T67" fmla="*/ 5 h 94"/>
                  <a:gd name="T68" fmla="*/ 27 w 121"/>
                  <a:gd name="T69" fmla="*/ 14 h 94"/>
                  <a:gd name="T70" fmla="*/ 23 w 121"/>
                  <a:gd name="T71" fmla="*/ 18 h 94"/>
                  <a:gd name="T72" fmla="*/ 18 w 121"/>
                  <a:gd name="T73" fmla="*/ 24 h 94"/>
                  <a:gd name="T74" fmla="*/ 16 w 121"/>
                  <a:gd name="T75" fmla="*/ 32 h 94"/>
                  <a:gd name="T76" fmla="*/ 12 w 121"/>
                  <a:gd name="T77" fmla="*/ 36 h 94"/>
                  <a:gd name="T78" fmla="*/ 10 w 121"/>
                  <a:gd name="T79" fmla="*/ 43 h 94"/>
                  <a:gd name="T80" fmla="*/ 9 w 121"/>
                  <a:gd name="T81" fmla="*/ 52 h 94"/>
                  <a:gd name="T82" fmla="*/ 2 w 121"/>
                  <a:gd name="T83" fmla="*/ 53 h 94"/>
                  <a:gd name="T84" fmla="*/ 1 w 121"/>
                  <a:gd name="T85" fmla="*/ 58 h 94"/>
                  <a:gd name="T86" fmla="*/ 8 w 121"/>
                  <a:gd name="T87" fmla="*/ 6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1" h="94">
                    <a:moveTo>
                      <a:pt x="8" y="62"/>
                    </a:moveTo>
                    <a:cubicBezTo>
                      <a:pt x="9" y="64"/>
                      <a:pt x="14" y="67"/>
                      <a:pt x="15" y="71"/>
                    </a:cubicBezTo>
                    <a:cubicBezTo>
                      <a:pt x="17" y="75"/>
                      <a:pt x="21" y="77"/>
                      <a:pt x="23" y="77"/>
                    </a:cubicBezTo>
                    <a:cubicBezTo>
                      <a:pt x="24" y="77"/>
                      <a:pt x="23" y="79"/>
                      <a:pt x="23" y="84"/>
                    </a:cubicBezTo>
                    <a:cubicBezTo>
                      <a:pt x="24" y="84"/>
                      <a:pt x="25" y="85"/>
                      <a:pt x="25" y="85"/>
                    </a:cubicBezTo>
                    <a:cubicBezTo>
                      <a:pt x="26" y="86"/>
                      <a:pt x="32" y="85"/>
                      <a:pt x="33" y="87"/>
                    </a:cubicBezTo>
                    <a:cubicBezTo>
                      <a:pt x="35" y="88"/>
                      <a:pt x="41" y="92"/>
                      <a:pt x="43" y="92"/>
                    </a:cubicBezTo>
                    <a:cubicBezTo>
                      <a:pt x="44" y="92"/>
                      <a:pt x="51" y="93"/>
                      <a:pt x="52" y="94"/>
                    </a:cubicBezTo>
                    <a:cubicBezTo>
                      <a:pt x="53" y="94"/>
                      <a:pt x="54" y="91"/>
                      <a:pt x="57" y="89"/>
                    </a:cubicBezTo>
                    <a:cubicBezTo>
                      <a:pt x="60" y="88"/>
                      <a:pt x="64" y="87"/>
                      <a:pt x="64" y="88"/>
                    </a:cubicBezTo>
                    <a:cubicBezTo>
                      <a:pt x="65" y="89"/>
                      <a:pt x="67" y="90"/>
                      <a:pt x="68" y="89"/>
                    </a:cubicBezTo>
                    <a:cubicBezTo>
                      <a:pt x="69" y="89"/>
                      <a:pt x="70" y="89"/>
                      <a:pt x="72" y="88"/>
                    </a:cubicBezTo>
                    <a:cubicBezTo>
                      <a:pt x="75" y="88"/>
                      <a:pt x="78" y="87"/>
                      <a:pt x="79" y="87"/>
                    </a:cubicBezTo>
                    <a:cubicBezTo>
                      <a:pt x="80" y="87"/>
                      <a:pt x="84" y="82"/>
                      <a:pt x="89" y="82"/>
                    </a:cubicBezTo>
                    <a:cubicBezTo>
                      <a:pt x="94" y="82"/>
                      <a:pt x="96" y="83"/>
                      <a:pt x="98" y="80"/>
                    </a:cubicBezTo>
                    <a:cubicBezTo>
                      <a:pt x="100" y="78"/>
                      <a:pt x="118" y="60"/>
                      <a:pt x="120" y="59"/>
                    </a:cubicBezTo>
                    <a:cubicBezTo>
                      <a:pt x="121" y="58"/>
                      <a:pt x="118" y="57"/>
                      <a:pt x="117" y="57"/>
                    </a:cubicBezTo>
                    <a:cubicBezTo>
                      <a:pt x="115" y="57"/>
                      <a:pt x="111" y="57"/>
                      <a:pt x="106" y="54"/>
                    </a:cubicBezTo>
                    <a:cubicBezTo>
                      <a:pt x="100" y="52"/>
                      <a:pt x="91" y="49"/>
                      <a:pt x="89" y="49"/>
                    </a:cubicBezTo>
                    <a:cubicBezTo>
                      <a:pt x="88" y="48"/>
                      <a:pt x="85" y="45"/>
                      <a:pt x="84" y="44"/>
                    </a:cubicBezTo>
                    <a:cubicBezTo>
                      <a:pt x="83" y="43"/>
                      <a:pt x="80" y="38"/>
                      <a:pt x="79" y="37"/>
                    </a:cubicBezTo>
                    <a:cubicBezTo>
                      <a:pt x="79" y="36"/>
                      <a:pt x="79" y="35"/>
                      <a:pt x="80" y="34"/>
                    </a:cubicBezTo>
                    <a:cubicBezTo>
                      <a:pt x="79" y="32"/>
                      <a:pt x="78" y="32"/>
                      <a:pt x="76" y="32"/>
                    </a:cubicBezTo>
                    <a:cubicBezTo>
                      <a:pt x="75" y="33"/>
                      <a:pt x="72" y="34"/>
                      <a:pt x="72" y="33"/>
                    </a:cubicBezTo>
                    <a:cubicBezTo>
                      <a:pt x="71" y="32"/>
                      <a:pt x="70" y="28"/>
                      <a:pt x="72" y="26"/>
                    </a:cubicBezTo>
                    <a:cubicBezTo>
                      <a:pt x="74" y="24"/>
                      <a:pt x="76" y="20"/>
                      <a:pt x="76" y="20"/>
                    </a:cubicBezTo>
                    <a:cubicBezTo>
                      <a:pt x="76" y="20"/>
                      <a:pt x="61" y="4"/>
                      <a:pt x="59" y="4"/>
                    </a:cubicBezTo>
                    <a:cubicBezTo>
                      <a:pt x="57" y="3"/>
                      <a:pt x="52" y="4"/>
                      <a:pt x="51" y="4"/>
                    </a:cubicBezTo>
                    <a:cubicBezTo>
                      <a:pt x="50" y="3"/>
                      <a:pt x="50" y="2"/>
                      <a:pt x="48" y="4"/>
                    </a:cubicBezTo>
                    <a:cubicBezTo>
                      <a:pt x="45" y="5"/>
                      <a:pt x="44" y="3"/>
                      <a:pt x="43" y="2"/>
                    </a:cubicBezTo>
                    <a:cubicBezTo>
                      <a:pt x="41" y="0"/>
                      <a:pt x="40" y="0"/>
                      <a:pt x="39" y="3"/>
                    </a:cubicBezTo>
                    <a:cubicBezTo>
                      <a:pt x="38" y="5"/>
                      <a:pt x="38" y="6"/>
                      <a:pt x="36" y="5"/>
                    </a:cubicBezTo>
                    <a:cubicBezTo>
                      <a:pt x="36" y="4"/>
                      <a:pt x="33" y="4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8"/>
                      <a:pt x="27" y="12"/>
                      <a:pt x="27" y="14"/>
                    </a:cubicBezTo>
                    <a:cubicBezTo>
                      <a:pt x="27" y="16"/>
                      <a:pt x="25" y="18"/>
                      <a:pt x="23" y="18"/>
                    </a:cubicBezTo>
                    <a:cubicBezTo>
                      <a:pt x="22" y="18"/>
                      <a:pt x="20" y="22"/>
                      <a:pt x="18" y="24"/>
                    </a:cubicBezTo>
                    <a:cubicBezTo>
                      <a:pt x="16" y="26"/>
                      <a:pt x="18" y="31"/>
                      <a:pt x="16" y="32"/>
                    </a:cubicBezTo>
                    <a:cubicBezTo>
                      <a:pt x="14" y="34"/>
                      <a:pt x="11" y="34"/>
                      <a:pt x="12" y="36"/>
                    </a:cubicBezTo>
                    <a:cubicBezTo>
                      <a:pt x="14" y="37"/>
                      <a:pt x="10" y="40"/>
                      <a:pt x="10" y="43"/>
                    </a:cubicBezTo>
                    <a:cubicBezTo>
                      <a:pt x="10" y="46"/>
                      <a:pt x="9" y="51"/>
                      <a:pt x="9" y="52"/>
                    </a:cubicBezTo>
                    <a:cubicBezTo>
                      <a:pt x="8" y="52"/>
                      <a:pt x="2" y="51"/>
                      <a:pt x="2" y="53"/>
                    </a:cubicBezTo>
                    <a:cubicBezTo>
                      <a:pt x="2" y="56"/>
                      <a:pt x="0" y="56"/>
                      <a:pt x="1" y="58"/>
                    </a:cubicBezTo>
                    <a:cubicBezTo>
                      <a:pt x="2" y="60"/>
                      <a:pt x="7" y="59"/>
                      <a:pt x="8" y="6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78" name="Freeform 45">
                <a:extLst>
                  <a:ext uri="{FF2B5EF4-FFF2-40B4-BE49-F238E27FC236}">
                    <a16:creationId xmlns:a16="http://schemas.microsoft.com/office/drawing/2014/main" id="{A17E50F7-A5E9-F4B7-158C-B7D168A12C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3256" y="3117687"/>
                <a:ext cx="50899" cy="64604"/>
              </a:xfrm>
              <a:custGeom>
                <a:avLst/>
                <a:gdLst>
                  <a:gd name="T0" fmla="*/ 10 w 12"/>
                  <a:gd name="T1" fmla="*/ 6 h 15"/>
                  <a:gd name="T2" fmla="*/ 6 w 12"/>
                  <a:gd name="T3" fmla="*/ 0 h 15"/>
                  <a:gd name="T4" fmla="*/ 6 w 12"/>
                  <a:gd name="T5" fmla="*/ 1 h 15"/>
                  <a:gd name="T6" fmla="*/ 0 w 12"/>
                  <a:gd name="T7" fmla="*/ 13 h 15"/>
                  <a:gd name="T8" fmla="*/ 4 w 12"/>
                  <a:gd name="T9" fmla="*/ 15 h 15"/>
                  <a:gd name="T10" fmla="*/ 10 w 12"/>
                  <a:gd name="T11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5">
                    <a:moveTo>
                      <a:pt x="10" y="6"/>
                    </a:moveTo>
                    <a:cubicBezTo>
                      <a:pt x="11" y="5"/>
                      <a:pt x="12" y="0"/>
                      <a:pt x="6" y="0"/>
                    </a:cubicBezTo>
                    <a:cubicBezTo>
                      <a:pt x="6" y="0"/>
                      <a:pt x="6" y="1"/>
                      <a:pt x="6" y="1"/>
                    </a:cubicBezTo>
                    <a:cubicBezTo>
                      <a:pt x="6" y="3"/>
                      <a:pt x="2" y="9"/>
                      <a:pt x="0" y="13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6" y="11"/>
                      <a:pt x="9" y="7"/>
                      <a:pt x="10" y="6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79" name="Freeform 46">
                <a:extLst>
                  <a:ext uri="{FF2B5EF4-FFF2-40B4-BE49-F238E27FC236}">
                    <a16:creationId xmlns:a16="http://schemas.microsoft.com/office/drawing/2014/main" id="{7AC884EC-153D-9173-96A0-1FDA504ABA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8917" y="3019803"/>
                <a:ext cx="236879" cy="191852"/>
              </a:xfrm>
              <a:custGeom>
                <a:avLst/>
                <a:gdLst>
                  <a:gd name="T0" fmla="*/ 6 w 55"/>
                  <a:gd name="T1" fmla="*/ 29 h 45"/>
                  <a:gd name="T2" fmla="*/ 0 w 55"/>
                  <a:gd name="T3" fmla="*/ 38 h 45"/>
                  <a:gd name="T4" fmla="*/ 0 w 55"/>
                  <a:gd name="T5" fmla="*/ 38 h 45"/>
                  <a:gd name="T6" fmla="*/ 1 w 55"/>
                  <a:gd name="T7" fmla="*/ 41 h 45"/>
                  <a:gd name="T8" fmla="*/ 8 w 55"/>
                  <a:gd name="T9" fmla="*/ 45 h 45"/>
                  <a:gd name="T10" fmla="*/ 16 w 55"/>
                  <a:gd name="T11" fmla="*/ 40 h 45"/>
                  <a:gd name="T12" fmla="*/ 43 w 55"/>
                  <a:gd name="T13" fmla="*/ 26 h 45"/>
                  <a:gd name="T14" fmla="*/ 45 w 55"/>
                  <a:gd name="T15" fmla="*/ 22 h 45"/>
                  <a:gd name="T16" fmla="*/ 46 w 55"/>
                  <a:gd name="T17" fmla="*/ 15 h 45"/>
                  <a:gd name="T18" fmla="*/ 45 w 55"/>
                  <a:gd name="T19" fmla="*/ 9 h 45"/>
                  <a:gd name="T20" fmla="*/ 50 w 55"/>
                  <a:gd name="T21" fmla="*/ 5 h 45"/>
                  <a:gd name="T22" fmla="*/ 55 w 55"/>
                  <a:gd name="T23" fmla="*/ 1 h 45"/>
                  <a:gd name="T24" fmla="*/ 52 w 55"/>
                  <a:gd name="T25" fmla="*/ 0 h 45"/>
                  <a:gd name="T26" fmla="*/ 43 w 55"/>
                  <a:gd name="T27" fmla="*/ 2 h 45"/>
                  <a:gd name="T28" fmla="*/ 32 w 55"/>
                  <a:gd name="T29" fmla="*/ 5 h 45"/>
                  <a:gd name="T30" fmla="*/ 23 w 55"/>
                  <a:gd name="T31" fmla="*/ 5 h 45"/>
                  <a:gd name="T32" fmla="*/ 18 w 55"/>
                  <a:gd name="T33" fmla="*/ 6 h 45"/>
                  <a:gd name="T34" fmla="*/ 11 w 55"/>
                  <a:gd name="T35" fmla="*/ 6 h 45"/>
                  <a:gd name="T36" fmla="*/ 7 w 55"/>
                  <a:gd name="T37" fmla="*/ 7 h 45"/>
                  <a:gd name="T38" fmla="*/ 3 w 55"/>
                  <a:gd name="T39" fmla="*/ 13 h 45"/>
                  <a:gd name="T40" fmla="*/ 3 w 55"/>
                  <a:gd name="T41" fmla="*/ 17 h 45"/>
                  <a:gd name="T42" fmla="*/ 2 w 55"/>
                  <a:gd name="T43" fmla="*/ 23 h 45"/>
                  <a:gd name="T44" fmla="*/ 6 w 55"/>
                  <a:gd name="T45" fmla="*/ 2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5" h="45">
                    <a:moveTo>
                      <a:pt x="6" y="29"/>
                    </a:moveTo>
                    <a:cubicBezTo>
                      <a:pt x="5" y="30"/>
                      <a:pt x="2" y="34"/>
                      <a:pt x="0" y="38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8" y="45"/>
                      <a:pt x="13" y="41"/>
                      <a:pt x="16" y="40"/>
                    </a:cubicBezTo>
                    <a:cubicBezTo>
                      <a:pt x="18" y="40"/>
                      <a:pt x="43" y="26"/>
                      <a:pt x="43" y="26"/>
                    </a:cubicBezTo>
                    <a:cubicBezTo>
                      <a:pt x="43" y="26"/>
                      <a:pt x="45" y="23"/>
                      <a:pt x="45" y="22"/>
                    </a:cubicBezTo>
                    <a:cubicBezTo>
                      <a:pt x="45" y="20"/>
                      <a:pt x="45" y="17"/>
                      <a:pt x="46" y="15"/>
                    </a:cubicBezTo>
                    <a:cubicBezTo>
                      <a:pt x="47" y="14"/>
                      <a:pt x="44" y="11"/>
                      <a:pt x="45" y="9"/>
                    </a:cubicBezTo>
                    <a:cubicBezTo>
                      <a:pt x="46" y="6"/>
                      <a:pt x="50" y="5"/>
                      <a:pt x="50" y="5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48" y="2"/>
                      <a:pt x="43" y="2"/>
                    </a:cubicBezTo>
                    <a:cubicBezTo>
                      <a:pt x="38" y="1"/>
                      <a:pt x="37" y="5"/>
                      <a:pt x="32" y="5"/>
                    </a:cubicBezTo>
                    <a:cubicBezTo>
                      <a:pt x="27" y="5"/>
                      <a:pt x="24" y="6"/>
                      <a:pt x="23" y="5"/>
                    </a:cubicBezTo>
                    <a:cubicBezTo>
                      <a:pt x="22" y="3"/>
                      <a:pt x="21" y="4"/>
                      <a:pt x="18" y="6"/>
                    </a:cubicBezTo>
                    <a:cubicBezTo>
                      <a:pt x="14" y="7"/>
                      <a:pt x="12" y="7"/>
                      <a:pt x="11" y="6"/>
                    </a:cubicBezTo>
                    <a:cubicBezTo>
                      <a:pt x="9" y="4"/>
                      <a:pt x="8" y="6"/>
                      <a:pt x="7" y="7"/>
                    </a:cubicBezTo>
                    <a:cubicBezTo>
                      <a:pt x="7" y="9"/>
                      <a:pt x="8" y="12"/>
                      <a:pt x="3" y="13"/>
                    </a:cubicBezTo>
                    <a:cubicBezTo>
                      <a:pt x="2" y="14"/>
                      <a:pt x="2" y="16"/>
                      <a:pt x="3" y="17"/>
                    </a:cubicBezTo>
                    <a:cubicBezTo>
                      <a:pt x="4" y="19"/>
                      <a:pt x="2" y="20"/>
                      <a:pt x="2" y="23"/>
                    </a:cubicBezTo>
                    <a:cubicBezTo>
                      <a:pt x="8" y="23"/>
                      <a:pt x="7" y="28"/>
                      <a:pt x="6" y="29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80" name="Freeform 47">
                <a:extLst>
                  <a:ext uri="{FF2B5EF4-FFF2-40B4-BE49-F238E27FC236}">
                    <a16:creationId xmlns:a16="http://schemas.microsoft.com/office/drawing/2014/main" id="{2438D011-2AF1-B289-95F1-FAB902374D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63996" y="2980649"/>
                <a:ext cx="133122" cy="162488"/>
              </a:xfrm>
              <a:custGeom>
                <a:avLst/>
                <a:gdLst>
                  <a:gd name="T0" fmla="*/ 8 w 31"/>
                  <a:gd name="T1" fmla="*/ 3 h 38"/>
                  <a:gd name="T2" fmla="*/ 3 w 31"/>
                  <a:gd name="T3" fmla="*/ 6 h 38"/>
                  <a:gd name="T4" fmla="*/ 6 w 31"/>
                  <a:gd name="T5" fmla="*/ 11 h 38"/>
                  <a:gd name="T6" fmla="*/ 5 w 31"/>
                  <a:gd name="T7" fmla="*/ 14 h 38"/>
                  <a:gd name="T8" fmla="*/ 5 w 31"/>
                  <a:gd name="T9" fmla="*/ 21 h 38"/>
                  <a:gd name="T10" fmla="*/ 2 w 31"/>
                  <a:gd name="T11" fmla="*/ 31 h 38"/>
                  <a:gd name="T12" fmla="*/ 4 w 31"/>
                  <a:gd name="T13" fmla="*/ 37 h 38"/>
                  <a:gd name="T14" fmla="*/ 19 w 31"/>
                  <a:gd name="T15" fmla="*/ 32 h 38"/>
                  <a:gd name="T16" fmla="*/ 27 w 31"/>
                  <a:gd name="T17" fmla="*/ 28 h 38"/>
                  <a:gd name="T18" fmla="*/ 30 w 31"/>
                  <a:gd name="T19" fmla="*/ 25 h 38"/>
                  <a:gd name="T20" fmla="*/ 28 w 31"/>
                  <a:gd name="T21" fmla="*/ 13 h 38"/>
                  <a:gd name="T22" fmla="*/ 20 w 31"/>
                  <a:gd name="T23" fmla="*/ 0 h 38"/>
                  <a:gd name="T24" fmla="*/ 15 w 31"/>
                  <a:gd name="T25" fmla="*/ 1 h 38"/>
                  <a:gd name="T26" fmla="*/ 8 w 31"/>
                  <a:gd name="T27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1" h="38">
                    <a:moveTo>
                      <a:pt x="8" y="3"/>
                    </a:moveTo>
                    <a:cubicBezTo>
                      <a:pt x="7" y="3"/>
                      <a:pt x="5" y="5"/>
                      <a:pt x="3" y="6"/>
                    </a:cubicBezTo>
                    <a:cubicBezTo>
                      <a:pt x="4" y="8"/>
                      <a:pt x="4" y="10"/>
                      <a:pt x="6" y="11"/>
                    </a:cubicBezTo>
                    <a:cubicBezTo>
                      <a:pt x="8" y="11"/>
                      <a:pt x="8" y="15"/>
                      <a:pt x="5" y="14"/>
                    </a:cubicBezTo>
                    <a:cubicBezTo>
                      <a:pt x="3" y="13"/>
                      <a:pt x="3" y="18"/>
                      <a:pt x="5" y="21"/>
                    </a:cubicBezTo>
                    <a:cubicBezTo>
                      <a:pt x="7" y="25"/>
                      <a:pt x="0" y="29"/>
                      <a:pt x="2" y="31"/>
                    </a:cubicBezTo>
                    <a:cubicBezTo>
                      <a:pt x="4" y="33"/>
                      <a:pt x="3" y="35"/>
                      <a:pt x="4" y="37"/>
                    </a:cubicBezTo>
                    <a:cubicBezTo>
                      <a:pt x="4" y="38"/>
                      <a:pt x="14" y="36"/>
                      <a:pt x="19" y="32"/>
                    </a:cubicBezTo>
                    <a:cubicBezTo>
                      <a:pt x="23" y="27"/>
                      <a:pt x="24" y="28"/>
                      <a:pt x="27" y="28"/>
                    </a:cubicBezTo>
                    <a:cubicBezTo>
                      <a:pt x="29" y="29"/>
                      <a:pt x="31" y="27"/>
                      <a:pt x="30" y="25"/>
                    </a:cubicBezTo>
                    <a:cubicBezTo>
                      <a:pt x="29" y="23"/>
                      <a:pt x="28" y="19"/>
                      <a:pt x="28" y="13"/>
                    </a:cubicBezTo>
                    <a:cubicBezTo>
                      <a:pt x="28" y="10"/>
                      <a:pt x="24" y="4"/>
                      <a:pt x="20" y="0"/>
                    </a:cubicBezTo>
                    <a:cubicBezTo>
                      <a:pt x="18" y="1"/>
                      <a:pt x="17" y="1"/>
                      <a:pt x="15" y="1"/>
                    </a:cubicBezTo>
                    <a:cubicBezTo>
                      <a:pt x="12" y="1"/>
                      <a:pt x="9" y="1"/>
                      <a:pt x="8" y="3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81" name="Freeform 48">
                <a:extLst>
                  <a:ext uri="{FF2B5EF4-FFF2-40B4-BE49-F238E27FC236}">
                    <a16:creationId xmlns:a16="http://schemas.microsoft.com/office/drawing/2014/main" id="{58D18BA0-0640-D723-ACF9-16041CB40F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71932" y="3438746"/>
                <a:ext cx="154657" cy="201641"/>
              </a:xfrm>
              <a:custGeom>
                <a:avLst/>
                <a:gdLst>
                  <a:gd name="T0" fmla="*/ 36 w 36"/>
                  <a:gd name="T1" fmla="*/ 40 h 47"/>
                  <a:gd name="T2" fmla="*/ 33 w 36"/>
                  <a:gd name="T3" fmla="*/ 24 h 47"/>
                  <a:gd name="T4" fmla="*/ 27 w 36"/>
                  <a:gd name="T5" fmla="*/ 30 h 47"/>
                  <a:gd name="T6" fmla="*/ 27 w 36"/>
                  <a:gd name="T7" fmla="*/ 22 h 47"/>
                  <a:gd name="T8" fmla="*/ 33 w 36"/>
                  <a:gd name="T9" fmla="*/ 14 h 47"/>
                  <a:gd name="T10" fmla="*/ 28 w 36"/>
                  <a:gd name="T11" fmla="*/ 12 h 47"/>
                  <a:gd name="T12" fmla="*/ 19 w 36"/>
                  <a:gd name="T13" fmla="*/ 12 h 47"/>
                  <a:gd name="T14" fmla="*/ 15 w 36"/>
                  <a:gd name="T15" fmla="*/ 8 h 47"/>
                  <a:gd name="T16" fmla="*/ 9 w 36"/>
                  <a:gd name="T17" fmla="*/ 4 h 47"/>
                  <a:gd name="T18" fmla="*/ 3 w 36"/>
                  <a:gd name="T19" fmla="*/ 4 h 47"/>
                  <a:gd name="T20" fmla="*/ 8 w 36"/>
                  <a:gd name="T21" fmla="*/ 11 h 47"/>
                  <a:gd name="T22" fmla="*/ 4 w 36"/>
                  <a:gd name="T23" fmla="*/ 14 h 47"/>
                  <a:gd name="T24" fmla="*/ 6 w 36"/>
                  <a:gd name="T25" fmla="*/ 26 h 47"/>
                  <a:gd name="T26" fmla="*/ 8 w 36"/>
                  <a:gd name="T27" fmla="*/ 41 h 47"/>
                  <a:gd name="T28" fmla="*/ 14 w 36"/>
                  <a:gd name="T29" fmla="*/ 39 h 47"/>
                  <a:gd name="T30" fmla="*/ 20 w 36"/>
                  <a:gd name="T31" fmla="*/ 36 h 47"/>
                  <a:gd name="T32" fmla="*/ 25 w 36"/>
                  <a:gd name="T33" fmla="*/ 32 h 47"/>
                  <a:gd name="T34" fmla="*/ 29 w 36"/>
                  <a:gd name="T35" fmla="*/ 43 h 47"/>
                  <a:gd name="T36" fmla="*/ 31 w 36"/>
                  <a:gd name="T37" fmla="*/ 47 h 47"/>
                  <a:gd name="T38" fmla="*/ 33 w 36"/>
                  <a:gd name="T39" fmla="*/ 45 h 47"/>
                  <a:gd name="T40" fmla="*/ 36 w 36"/>
                  <a:gd name="T41" fmla="*/ 4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6" h="47">
                    <a:moveTo>
                      <a:pt x="36" y="40"/>
                    </a:moveTo>
                    <a:cubicBezTo>
                      <a:pt x="34" y="32"/>
                      <a:pt x="34" y="24"/>
                      <a:pt x="33" y="24"/>
                    </a:cubicBezTo>
                    <a:cubicBezTo>
                      <a:pt x="31" y="24"/>
                      <a:pt x="29" y="31"/>
                      <a:pt x="27" y="30"/>
                    </a:cubicBezTo>
                    <a:cubicBezTo>
                      <a:pt x="24" y="30"/>
                      <a:pt x="24" y="22"/>
                      <a:pt x="27" y="22"/>
                    </a:cubicBezTo>
                    <a:cubicBezTo>
                      <a:pt x="30" y="22"/>
                      <a:pt x="33" y="16"/>
                      <a:pt x="33" y="14"/>
                    </a:cubicBezTo>
                    <a:cubicBezTo>
                      <a:pt x="33" y="12"/>
                      <a:pt x="31" y="12"/>
                      <a:pt x="28" y="12"/>
                    </a:cubicBezTo>
                    <a:cubicBezTo>
                      <a:pt x="25" y="12"/>
                      <a:pt x="19" y="12"/>
                      <a:pt x="19" y="12"/>
                    </a:cubicBezTo>
                    <a:cubicBezTo>
                      <a:pt x="19" y="12"/>
                      <a:pt x="15" y="11"/>
                      <a:pt x="15" y="8"/>
                    </a:cubicBezTo>
                    <a:cubicBezTo>
                      <a:pt x="15" y="6"/>
                      <a:pt x="13" y="4"/>
                      <a:pt x="9" y="4"/>
                    </a:cubicBezTo>
                    <a:cubicBezTo>
                      <a:pt x="6" y="4"/>
                      <a:pt x="6" y="0"/>
                      <a:pt x="3" y="4"/>
                    </a:cubicBezTo>
                    <a:cubicBezTo>
                      <a:pt x="0" y="8"/>
                      <a:pt x="9" y="8"/>
                      <a:pt x="8" y="11"/>
                    </a:cubicBezTo>
                    <a:cubicBezTo>
                      <a:pt x="7" y="14"/>
                      <a:pt x="4" y="12"/>
                      <a:pt x="4" y="14"/>
                    </a:cubicBezTo>
                    <a:cubicBezTo>
                      <a:pt x="3" y="16"/>
                      <a:pt x="4" y="23"/>
                      <a:pt x="6" y="26"/>
                    </a:cubicBezTo>
                    <a:cubicBezTo>
                      <a:pt x="7" y="29"/>
                      <a:pt x="8" y="35"/>
                      <a:pt x="8" y="41"/>
                    </a:cubicBezTo>
                    <a:cubicBezTo>
                      <a:pt x="11" y="40"/>
                      <a:pt x="12" y="39"/>
                      <a:pt x="14" y="39"/>
                    </a:cubicBezTo>
                    <a:cubicBezTo>
                      <a:pt x="16" y="39"/>
                      <a:pt x="20" y="39"/>
                      <a:pt x="20" y="36"/>
                    </a:cubicBezTo>
                    <a:cubicBezTo>
                      <a:pt x="20" y="34"/>
                      <a:pt x="23" y="32"/>
                      <a:pt x="25" y="32"/>
                    </a:cubicBezTo>
                    <a:cubicBezTo>
                      <a:pt x="27" y="33"/>
                      <a:pt x="29" y="40"/>
                      <a:pt x="29" y="43"/>
                    </a:cubicBezTo>
                    <a:cubicBezTo>
                      <a:pt x="29" y="44"/>
                      <a:pt x="30" y="46"/>
                      <a:pt x="31" y="47"/>
                    </a:cubicBezTo>
                    <a:cubicBezTo>
                      <a:pt x="32" y="46"/>
                      <a:pt x="33" y="45"/>
                      <a:pt x="33" y="45"/>
                    </a:cubicBezTo>
                    <a:cubicBezTo>
                      <a:pt x="33" y="45"/>
                      <a:pt x="34" y="41"/>
                      <a:pt x="36" y="4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82" name="Freeform 49">
                <a:extLst>
                  <a:ext uri="{FF2B5EF4-FFF2-40B4-BE49-F238E27FC236}">
                    <a16:creationId xmlns:a16="http://schemas.microsoft.com/office/drawing/2014/main" id="{28F541D9-D916-F466-9D37-C001526F42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12197" y="3096153"/>
                <a:ext cx="959258" cy="1012119"/>
              </a:xfrm>
              <a:custGeom>
                <a:avLst/>
                <a:gdLst>
                  <a:gd name="T0" fmla="*/ 158 w 224"/>
                  <a:gd name="T1" fmla="*/ 94 h 236"/>
                  <a:gd name="T2" fmla="*/ 157 w 224"/>
                  <a:gd name="T3" fmla="*/ 84 h 236"/>
                  <a:gd name="T4" fmla="*/ 169 w 224"/>
                  <a:gd name="T5" fmla="*/ 88 h 236"/>
                  <a:gd name="T6" fmla="*/ 182 w 224"/>
                  <a:gd name="T7" fmla="*/ 92 h 236"/>
                  <a:gd name="T8" fmla="*/ 181 w 224"/>
                  <a:gd name="T9" fmla="*/ 102 h 236"/>
                  <a:gd name="T10" fmla="*/ 187 w 224"/>
                  <a:gd name="T11" fmla="*/ 104 h 236"/>
                  <a:gd name="T12" fmla="*/ 191 w 224"/>
                  <a:gd name="T13" fmla="*/ 119 h 236"/>
                  <a:gd name="T14" fmla="*/ 195 w 224"/>
                  <a:gd name="T15" fmla="*/ 102 h 236"/>
                  <a:gd name="T16" fmla="*/ 204 w 224"/>
                  <a:gd name="T17" fmla="*/ 93 h 236"/>
                  <a:gd name="T18" fmla="*/ 212 w 224"/>
                  <a:gd name="T19" fmla="*/ 77 h 236"/>
                  <a:gd name="T20" fmla="*/ 222 w 224"/>
                  <a:gd name="T21" fmla="*/ 74 h 236"/>
                  <a:gd name="T22" fmla="*/ 223 w 224"/>
                  <a:gd name="T23" fmla="*/ 65 h 236"/>
                  <a:gd name="T24" fmla="*/ 215 w 224"/>
                  <a:gd name="T25" fmla="*/ 57 h 236"/>
                  <a:gd name="T26" fmla="*/ 201 w 224"/>
                  <a:gd name="T27" fmla="*/ 58 h 236"/>
                  <a:gd name="T28" fmla="*/ 191 w 224"/>
                  <a:gd name="T29" fmla="*/ 65 h 236"/>
                  <a:gd name="T30" fmla="*/ 183 w 224"/>
                  <a:gd name="T31" fmla="*/ 70 h 236"/>
                  <a:gd name="T32" fmla="*/ 176 w 224"/>
                  <a:gd name="T33" fmla="*/ 78 h 236"/>
                  <a:gd name="T34" fmla="*/ 163 w 224"/>
                  <a:gd name="T35" fmla="*/ 76 h 236"/>
                  <a:gd name="T36" fmla="*/ 158 w 224"/>
                  <a:gd name="T37" fmla="*/ 67 h 236"/>
                  <a:gd name="T38" fmla="*/ 155 w 224"/>
                  <a:gd name="T39" fmla="*/ 79 h 236"/>
                  <a:gd name="T40" fmla="*/ 130 w 224"/>
                  <a:gd name="T41" fmla="*/ 76 h 236"/>
                  <a:gd name="T42" fmla="*/ 118 w 224"/>
                  <a:gd name="T43" fmla="*/ 73 h 236"/>
                  <a:gd name="T44" fmla="*/ 106 w 224"/>
                  <a:gd name="T45" fmla="*/ 66 h 236"/>
                  <a:gd name="T46" fmla="*/ 95 w 224"/>
                  <a:gd name="T47" fmla="*/ 60 h 236"/>
                  <a:gd name="T48" fmla="*/ 100 w 224"/>
                  <a:gd name="T49" fmla="*/ 48 h 236"/>
                  <a:gd name="T50" fmla="*/ 92 w 224"/>
                  <a:gd name="T51" fmla="*/ 41 h 236"/>
                  <a:gd name="T52" fmla="*/ 82 w 224"/>
                  <a:gd name="T53" fmla="*/ 30 h 236"/>
                  <a:gd name="T54" fmla="*/ 89 w 224"/>
                  <a:gd name="T55" fmla="*/ 23 h 236"/>
                  <a:gd name="T56" fmla="*/ 84 w 224"/>
                  <a:gd name="T57" fmla="*/ 9 h 236"/>
                  <a:gd name="T58" fmla="*/ 76 w 224"/>
                  <a:gd name="T59" fmla="*/ 0 h 236"/>
                  <a:gd name="T60" fmla="*/ 70 w 224"/>
                  <a:gd name="T61" fmla="*/ 6 h 236"/>
                  <a:gd name="T62" fmla="*/ 50 w 224"/>
                  <a:gd name="T63" fmla="*/ 7 h 236"/>
                  <a:gd name="T64" fmla="*/ 47 w 224"/>
                  <a:gd name="T65" fmla="*/ 19 h 236"/>
                  <a:gd name="T66" fmla="*/ 56 w 224"/>
                  <a:gd name="T67" fmla="*/ 30 h 236"/>
                  <a:gd name="T68" fmla="*/ 50 w 224"/>
                  <a:gd name="T69" fmla="*/ 42 h 236"/>
                  <a:gd name="T70" fmla="*/ 41 w 224"/>
                  <a:gd name="T71" fmla="*/ 50 h 236"/>
                  <a:gd name="T72" fmla="*/ 32 w 224"/>
                  <a:gd name="T73" fmla="*/ 63 h 236"/>
                  <a:gd name="T74" fmla="*/ 22 w 224"/>
                  <a:gd name="T75" fmla="*/ 69 h 236"/>
                  <a:gd name="T76" fmla="*/ 10 w 224"/>
                  <a:gd name="T77" fmla="*/ 76 h 236"/>
                  <a:gd name="T78" fmla="*/ 18 w 224"/>
                  <a:gd name="T79" fmla="*/ 90 h 236"/>
                  <a:gd name="T80" fmla="*/ 15 w 224"/>
                  <a:gd name="T81" fmla="*/ 99 h 236"/>
                  <a:gd name="T82" fmla="*/ 0 w 224"/>
                  <a:gd name="T83" fmla="*/ 104 h 236"/>
                  <a:gd name="T84" fmla="*/ 7 w 224"/>
                  <a:gd name="T85" fmla="*/ 112 h 236"/>
                  <a:gd name="T86" fmla="*/ 5 w 224"/>
                  <a:gd name="T87" fmla="*/ 116 h 236"/>
                  <a:gd name="T88" fmla="*/ 30 w 224"/>
                  <a:gd name="T89" fmla="*/ 122 h 236"/>
                  <a:gd name="T90" fmla="*/ 35 w 224"/>
                  <a:gd name="T91" fmla="*/ 126 h 236"/>
                  <a:gd name="T92" fmla="*/ 36 w 224"/>
                  <a:gd name="T93" fmla="*/ 147 h 236"/>
                  <a:gd name="T94" fmla="*/ 47 w 224"/>
                  <a:gd name="T95" fmla="*/ 183 h 236"/>
                  <a:gd name="T96" fmla="*/ 63 w 224"/>
                  <a:gd name="T97" fmla="*/ 220 h 236"/>
                  <a:gd name="T98" fmla="*/ 78 w 224"/>
                  <a:gd name="T99" fmla="*/ 230 h 236"/>
                  <a:gd name="T100" fmla="*/ 89 w 224"/>
                  <a:gd name="T101" fmla="*/ 217 h 236"/>
                  <a:gd name="T102" fmla="*/ 93 w 224"/>
                  <a:gd name="T103" fmla="*/ 201 h 236"/>
                  <a:gd name="T104" fmla="*/ 95 w 224"/>
                  <a:gd name="T105" fmla="*/ 178 h 236"/>
                  <a:gd name="T106" fmla="*/ 106 w 224"/>
                  <a:gd name="T107" fmla="*/ 165 h 236"/>
                  <a:gd name="T108" fmla="*/ 131 w 224"/>
                  <a:gd name="T109" fmla="*/ 143 h 236"/>
                  <a:gd name="T110" fmla="*/ 146 w 224"/>
                  <a:gd name="T111" fmla="*/ 126 h 236"/>
                  <a:gd name="T112" fmla="*/ 162 w 224"/>
                  <a:gd name="T113" fmla="*/ 121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4" h="236">
                    <a:moveTo>
                      <a:pt x="160" y="106"/>
                    </a:moveTo>
                    <a:cubicBezTo>
                      <a:pt x="158" y="103"/>
                      <a:pt x="157" y="96"/>
                      <a:pt x="158" y="94"/>
                    </a:cubicBezTo>
                    <a:cubicBezTo>
                      <a:pt x="158" y="92"/>
                      <a:pt x="161" y="94"/>
                      <a:pt x="162" y="91"/>
                    </a:cubicBezTo>
                    <a:cubicBezTo>
                      <a:pt x="163" y="88"/>
                      <a:pt x="154" y="88"/>
                      <a:pt x="157" y="84"/>
                    </a:cubicBezTo>
                    <a:cubicBezTo>
                      <a:pt x="160" y="80"/>
                      <a:pt x="160" y="84"/>
                      <a:pt x="163" y="84"/>
                    </a:cubicBezTo>
                    <a:cubicBezTo>
                      <a:pt x="167" y="84"/>
                      <a:pt x="169" y="86"/>
                      <a:pt x="169" y="88"/>
                    </a:cubicBezTo>
                    <a:cubicBezTo>
                      <a:pt x="169" y="91"/>
                      <a:pt x="173" y="92"/>
                      <a:pt x="173" y="92"/>
                    </a:cubicBezTo>
                    <a:cubicBezTo>
                      <a:pt x="173" y="92"/>
                      <a:pt x="179" y="92"/>
                      <a:pt x="182" y="92"/>
                    </a:cubicBezTo>
                    <a:cubicBezTo>
                      <a:pt x="185" y="92"/>
                      <a:pt x="187" y="92"/>
                      <a:pt x="187" y="94"/>
                    </a:cubicBezTo>
                    <a:cubicBezTo>
                      <a:pt x="187" y="96"/>
                      <a:pt x="184" y="102"/>
                      <a:pt x="181" y="102"/>
                    </a:cubicBezTo>
                    <a:cubicBezTo>
                      <a:pt x="178" y="102"/>
                      <a:pt x="178" y="110"/>
                      <a:pt x="181" y="110"/>
                    </a:cubicBezTo>
                    <a:cubicBezTo>
                      <a:pt x="183" y="111"/>
                      <a:pt x="185" y="104"/>
                      <a:pt x="187" y="104"/>
                    </a:cubicBezTo>
                    <a:cubicBezTo>
                      <a:pt x="188" y="104"/>
                      <a:pt x="188" y="112"/>
                      <a:pt x="190" y="120"/>
                    </a:cubicBezTo>
                    <a:cubicBezTo>
                      <a:pt x="190" y="119"/>
                      <a:pt x="191" y="119"/>
                      <a:pt x="191" y="119"/>
                    </a:cubicBezTo>
                    <a:cubicBezTo>
                      <a:pt x="193" y="119"/>
                      <a:pt x="192" y="112"/>
                      <a:pt x="193" y="110"/>
                    </a:cubicBezTo>
                    <a:cubicBezTo>
                      <a:pt x="194" y="108"/>
                      <a:pt x="194" y="102"/>
                      <a:pt x="195" y="102"/>
                    </a:cubicBezTo>
                    <a:cubicBezTo>
                      <a:pt x="196" y="102"/>
                      <a:pt x="201" y="104"/>
                      <a:pt x="201" y="103"/>
                    </a:cubicBezTo>
                    <a:cubicBezTo>
                      <a:pt x="201" y="101"/>
                      <a:pt x="205" y="96"/>
                      <a:pt x="204" y="93"/>
                    </a:cubicBezTo>
                    <a:cubicBezTo>
                      <a:pt x="203" y="90"/>
                      <a:pt x="206" y="87"/>
                      <a:pt x="206" y="83"/>
                    </a:cubicBezTo>
                    <a:cubicBezTo>
                      <a:pt x="206" y="80"/>
                      <a:pt x="209" y="79"/>
                      <a:pt x="212" y="77"/>
                    </a:cubicBezTo>
                    <a:cubicBezTo>
                      <a:pt x="214" y="75"/>
                      <a:pt x="218" y="72"/>
                      <a:pt x="218" y="74"/>
                    </a:cubicBezTo>
                    <a:cubicBezTo>
                      <a:pt x="219" y="75"/>
                      <a:pt x="224" y="77"/>
                      <a:pt x="222" y="74"/>
                    </a:cubicBezTo>
                    <a:cubicBezTo>
                      <a:pt x="220" y="71"/>
                      <a:pt x="220" y="69"/>
                      <a:pt x="221" y="68"/>
                    </a:cubicBezTo>
                    <a:cubicBezTo>
                      <a:pt x="222" y="68"/>
                      <a:pt x="223" y="65"/>
                      <a:pt x="223" y="65"/>
                    </a:cubicBezTo>
                    <a:cubicBezTo>
                      <a:pt x="223" y="65"/>
                      <a:pt x="219" y="64"/>
                      <a:pt x="218" y="62"/>
                    </a:cubicBezTo>
                    <a:cubicBezTo>
                      <a:pt x="218" y="60"/>
                      <a:pt x="215" y="58"/>
                      <a:pt x="215" y="57"/>
                    </a:cubicBezTo>
                    <a:cubicBezTo>
                      <a:pt x="215" y="55"/>
                      <a:pt x="213" y="56"/>
                      <a:pt x="211" y="57"/>
                    </a:cubicBezTo>
                    <a:cubicBezTo>
                      <a:pt x="209" y="59"/>
                      <a:pt x="206" y="55"/>
                      <a:pt x="201" y="58"/>
                    </a:cubicBezTo>
                    <a:cubicBezTo>
                      <a:pt x="197" y="60"/>
                      <a:pt x="196" y="62"/>
                      <a:pt x="194" y="62"/>
                    </a:cubicBezTo>
                    <a:cubicBezTo>
                      <a:pt x="193" y="62"/>
                      <a:pt x="193" y="64"/>
                      <a:pt x="191" y="65"/>
                    </a:cubicBezTo>
                    <a:cubicBezTo>
                      <a:pt x="190" y="67"/>
                      <a:pt x="188" y="69"/>
                      <a:pt x="187" y="69"/>
                    </a:cubicBezTo>
                    <a:cubicBezTo>
                      <a:pt x="186" y="69"/>
                      <a:pt x="183" y="70"/>
                      <a:pt x="183" y="70"/>
                    </a:cubicBezTo>
                    <a:cubicBezTo>
                      <a:pt x="183" y="70"/>
                      <a:pt x="186" y="75"/>
                      <a:pt x="184" y="77"/>
                    </a:cubicBezTo>
                    <a:cubicBezTo>
                      <a:pt x="183" y="80"/>
                      <a:pt x="180" y="77"/>
                      <a:pt x="176" y="78"/>
                    </a:cubicBezTo>
                    <a:cubicBezTo>
                      <a:pt x="173" y="79"/>
                      <a:pt x="171" y="77"/>
                      <a:pt x="169" y="78"/>
                    </a:cubicBezTo>
                    <a:cubicBezTo>
                      <a:pt x="166" y="78"/>
                      <a:pt x="165" y="76"/>
                      <a:pt x="163" y="76"/>
                    </a:cubicBezTo>
                    <a:cubicBezTo>
                      <a:pt x="162" y="77"/>
                      <a:pt x="160" y="74"/>
                      <a:pt x="161" y="71"/>
                    </a:cubicBezTo>
                    <a:cubicBezTo>
                      <a:pt x="161" y="68"/>
                      <a:pt x="160" y="65"/>
                      <a:pt x="158" y="67"/>
                    </a:cubicBezTo>
                    <a:cubicBezTo>
                      <a:pt x="157" y="69"/>
                      <a:pt x="155" y="68"/>
                      <a:pt x="155" y="71"/>
                    </a:cubicBezTo>
                    <a:cubicBezTo>
                      <a:pt x="155" y="74"/>
                      <a:pt x="157" y="77"/>
                      <a:pt x="155" y="79"/>
                    </a:cubicBezTo>
                    <a:cubicBezTo>
                      <a:pt x="153" y="81"/>
                      <a:pt x="143" y="82"/>
                      <a:pt x="141" y="80"/>
                    </a:cubicBezTo>
                    <a:cubicBezTo>
                      <a:pt x="139" y="79"/>
                      <a:pt x="131" y="78"/>
                      <a:pt x="130" y="76"/>
                    </a:cubicBezTo>
                    <a:cubicBezTo>
                      <a:pt x="130" y="75"/>
                      <a:pt x="127" y="72"/>
                      <a:pt x="126" y="72"/>
                    </a:cubicBezTo>
                    <a:cubicBezTo>
                      <a:pt x="124" y="72"/>
                      <a:pt x="119" y="74"/>
                      <a:pt x="118" y="73"/>
                    </a:cubicBezTo>
                    <a:cubicBezTo>
                      <a:pt x="117" y="72"/>
                      <a:pt x="114" y="69"/>
                      <a:pt x="112" y="69"/>
                    </a:cubicBezTo>
                    <a:cubicBezTo>
                      <a:pt x="109" y="69"/>
                      <a:pt x="106" y="67"/>
                      <a:pt x="106" y="66"/>
                    </a:cubicBezTo>
                    <a:cubicBezTo>
                      <a:pt x="105" y="65"/>
                      <a:pt x="100" y="64"/>
                      <a:pt x="99" y="63"/>
                    </a:cubicBezTo>
                    <a:cubicBezTo>
                      <a:pt x="98" y="61"/>
                      <a:pt x="95" y="61"/>
                      <a:pt x="95" y="60"/>
                    </a:cubicBezTo>
                    <a:cubicBezTo>
                      <a:pt x="95" y="58"/>
                      <a:pt x="96" y="55"/>
                      <a:pt x="96" y="54"/>
                    </a:cubicBezTo>
                    <a:cubicBezTo>
                      <a:pt x="96" y="52"/>
                      <a:pt x="100" y="50"/>
                      <a:pt x="100" y="48"/>
                    </a:cubicBezTo>
                    <a:cubicBezTo>
                      <a:pt x="100" y="47"/>
                      <a:pt x="97" y="45"/>
                      <a:pt x="97" y="45"/>
                    </a:cubicBezTo>
                    <a:cubicBezTo>
                      <a:pt x="97" y="45"/>
                      <a:pt x="94" y="41"/>
                      <a:pt x="92" y="41"/>
                    </a:cubicBezTo>
                    <a:cubicBezTo>
                      <a:pt x="89" y="41"/>
                      <a:pt x="87" y="36"/>
                      <a:pt x="85" y="36"/>
                    </a:cubicBezTo>
                    <a:cubicBezTo>
                      <a:pt x="83" y="36"/>
                      <a:pt x="84" y="31"/>
                      <a:pt x="82" y="30"/>
                    </a:cubicBezTo>
                    <a:cubicBezTo>
                      <a:pt x="81" y="28"/>
                      <a:pt x="82" y="24"/>
                      <a:pt x="84" y="26"/>
                    </a:cubicBezTo>
                    <a:cubicBezTo>
                      <a:pt x="86" y="28"/>
                      <a:pt x="91" y="26"/>
                      <a:pt x="89" y="23"/>
                    </a:cubicBezTo>
                    <a:cubicBezTo>
                      <a:pt x="87" y="21"/>
                      <a:pt x="85" y="18"/>
                      <a:pt x="85" y="16"/>
                    </a:cubicBezTo>
                    <a:cubicBezTo>
                      <a:pt x="85" y="15"/>
                      <a:pt x="86" y="10"/>
                      <a:pt x="84" y="9"/>
                    </a:cubicBezTo>
                    <a:cubicBezTo>
                      <a:pt x="82" y="8"/>
                      <a:pt x="80" y="6"/>
                      <a:pt x="79" y="3"/>
                    </a:cubicBezTo>
                    <a:cubicBezTo>
                      <a:pt x="79" y="1"/>
                      <a:pt x="76" y="0"/>
                      <a:pt x="76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0"/>
                      <a:pt x="71" y="5"/>
                      <a:pt x="70" y="6"/>
                    </a:cubicBezTo>
                    <a:cubicBezTo>
                      <a:pt x="69" y="6"/>
                      <a:pt x="64" y="7"/>
                      <a:pt x="62" y="9"/>
                    </a:cubicBezTo>
                    <a:cubicBezTo>
                      <a:pt x="60" y="10"/>
                      <a:pt x="53" y="7"/>
                      <a:pt x="50" y="7"/>
                    </a:cubicBezTo>
                    <a:cubicBezTo>
                      <a:pt x="46" y="7"/>
                      <a:pt x="44" y="10"/>
                      <a:pt x="46" y="11"/>
                    </a:cubicBezTo>
                    <a:cubicBezTo>
                      <a:pt x="47" y="12"/>
                      <a:pt x="47" y="19"/>
                      <a:pt x="47" y="19"/>
                    </a:cubicBezTo>
                    <a:cubicBezTo>
                      <a:pt x="47" y="19"/>
                      <a:pt x="49" y="27"/>
                      <a:pt x="52" y="26"/>
                    </a:cubicBezTo>
                    <a:cubicBezTo>
                      <a:pt x="55" y="26"/>
                      <a:pt x="58" y="29"/>
                      <a:pt x="56" y="30"/>
                    </a:cubicBezTo>
                    <a:cubicBezTo>
                      <a:pt x="53" y="30"/>
                      <a:pt x="52" y="33"/>
                      <a:pt x="52" y="36"/>
                    </a:cubicBezTo>
                    <a:cubicBezTo>
                      <a:pt x="51" y="38"/>
                      <a:pt x="52" y="41"/>
                      <a:pt x="50" y="42"/>
                    </a:cubicBezTo>
                    <a:cubicBezTo>
                      <a:pt x="48" y="42"/>
                      <a:pt x="46" y="43"/>
                      <a:pt x="46" y="46"/>
                    </a:cubicBezTo>
                    <a:cubicBezTo>
                      <a:pt x="46" y="50"/>
                      <a:pt x="42" y="49"/>
                      <a:pt x="41" y="50"/>
                    </a:cubicBezTo>
                    <a:cubicBezTo>
                      <a:pt x="41" y="51"/>
                      <a:pt x="39" y="58"/>
                      <a:pt x="38" y="59"/>
                    </a:cubicBezTo>
                    <a:cubicBezTo>
                      <a:pt x="37" y="60"/>
                      <a:pt x="32" y="60"/>
                      <a:pt x="32" y="63"/>
                    </a:cubicBezTo>
                    <a:cubicBezTo>
                      <a:pt x="31" y="66"/>
                      <a:pt x="29" y="69"/>
                      <a:pt x="27" y="69"/>
                    </a:cubicBezTo>
                    <a:cubicBezTo>
                      <a:pt x="26" y="68"/>
                      <a:pt x="23" y="67"/>
                      <a:pt x="22" y="69"/>
                    </a:cubicBezTo>
                    <a:cubicBezTo>
                      <a:pt x="21" y="71"/>
                      <a:pt x="17" y="68"/>
                      <a:pt x="16" y="68"/>
                    </a:cubicBezTo>
                    <a:cubicBezTo>
                      <a:pt x="15" y="69"/>
                      <a:pt x="10" y="74"/>
                      <a:pt x="10" y="76"/>
                    </a:cubicBezTo>
                    <a:cubicBezTo>
                      <a:pt x="10" y="79"/>
                      <a:pt x="15" y="79"/>
                      <a:pt x="15" y="82"/>
                    </a:cubicBezTo>
                    <a:cubicBezTo>
                      <a:pt x="14" y="85"/>
                      <a:pt x="17" y="88"/>
                      <a:pt x="18" y="90"/>
                    </a:cubicBezTo>
                    <a:cubicBezTo>
                      <a:pt x="20" y="92"/>
                      <a:pt x="22" y="95"/>
                      <a:pt x="21" y="97"/>
                    </a:cubicBezTo>
                    <a:cubicBezTo>
                      <a:pt x="20" y="99"/>
                      <a:pt x="18" y="100"/>
                      <a:pt x="15" y="99"/>
                    </a:cubicBezTo>
                    <a:cubicBezTo>
                      <a:pt x="12" y="98"/>
                      <a:pt x="12" y="100"/>
                      <a:pt x="7" y="99"/>
                    </a:cubicBezTo>
                    <a:cubicBezTo>
                      <a:pt x="2" y="98"/>
                      <a:pt x="2" y="102"/>
                      <a:pt x="0" y="104"/>
                    </a:cubicBezTo>
                    <a:cubicBezTo>
                      <a:pt x="0" y="104"/>
                      <a:pt x="0" y="105"/>
                      <a:pt x="0" y="105"/>
                    </a:cubicBezTo>
                    <a:cubicBezTo>
                      <a:pt x="2" y="107"/>
                      <a:pt x="3" y="110"/>
                      <a:pt x="7" y="112"/>
                    </a:cubicBezTo>
                    <a:cubicBezTo>
                      <a:pt x="12" y="114"/>
                      <a:pt x="16" y="109"/>
                      <a:pt x="16" y="112"/>
                    </a:cubicBezTo>
                    <a:cubicBezTo>
                      <a:pt x="16" y="116"/>
                      <a:pt x="5" y="115"/>
                      <a:pt x="5" y="116"/>
                    </a:cubicBezTo>
                    <a:cubicBezTo>
                      <a:pt x="4" y="117"/>
                      <a:pt x="16" y="131"/>
                      <a:pt x="22" y="130"/>
                    </a:cubicBezTo>
                    <a:cubicBezTo>
                      <a:pt x="28" y="129"/>
                      <a:pt x="32" y="123"/>
                      <a:pt x="30" y="122"/>
                    </a:cubicBezTo>
                    <a:cubicBezTo>
                      <a:pt x="29" y="121"/>
                      <a:pt x="31" y="117"/>
                      <a:pt x="33" y="117"/>
                    </a:cubicBezTo>
                    <a:cubicBezTo>
                      <a:pt x="34" y="118"/>
                      <a:pt x="33" y="124"/>
                      <a:pt x="35" y="126"/>
                    </a:cubicBezTo>
                    <a:cubicBezTo>
                      <a:pt x="36" y="127"/>
                      <a:pt x="36" y="130"/>
                      <a:pt x="35" y="133"/>
                    </a:cubicBezTo>
                    <a:cubicBezTo>
                      <a:pt x="34" y="136"/>
                      <a:pt x="36" y="143"/>
                      <a:pt x="36" y="147"/>
                    </a:cubicBezTo>
                    <a:cubicBezTo>
                      <a:pt x="37" y="150"/>
                      <a:pt x="39" y="156"/>
                      <a:pt x="40" y="161"/>
                    </a:cubicBezTo>
                    <a:cubicBezTo>
                      <a:pt x="41" y="167"/>
                      <a:pt x="44" y="177"/>
                      <a:pt x="47" y="183"/>
                    </a:cubicBezTo>
                    <a:cubicBezTo>
                      <a:pt x="51" y="189"/>
                      <a:pt x="53" y="201"/>
                      <a:pt x="55" y="204"/>
                    </a:cubicBezTo>
                    <a:cubicBezTo>
                      <a:pt x="57" y="206"/>
                      <a:pt x="63" y="215"/>
                      <a:pt x="63" y="220"/>
                    </a:cubicBezTo>
                    <a:cubicBezTo>
                      <a:pt x="63" y="226"/>
                      <a:pt x="69" y="233"/>
                      <a:pt x="71" y="235"/>
                    </a:cubicBezTo>
                    <a:cubicBezTo>
                      <a:pt x="73" y="236"/>
                      <a:pt x="77" y="233"/>
                      <a:pt x="78" y="230"/>
                    </a:cubicBezTo>
                    <a:cubicBezTo>
                      <a:pt x="79" y="226"/>
                      <a:pt x="85" y="225"/>
                      <a:pt x="86" y="222"/>
                    </a:cubicBezTo>
                    <a:cubicBezTo>
                      <a:pt x="86" y="219"/>
                      <a:pt x="87" y="217"/>
                      <a:pt x="89" y="217"/>
                    </a:cubicBezTo>
                    <a:cubicBezTo>
                      <a:pt x="91" y="216"/>
                      <a:pt x="91" y="214"/>
                      <a:pt x="91" y="211"/>
                    </a:cubicBezTo>
                    <a:cubicBezTo>
                      <a:pt x="91" y="208"/>
                      <a:pt x="91" y="204"/>
                      <a:pt x="93" y="201"/>
                    </a:cubicBezTo>
                    <a:cubicBezTo>
                      <a:pt x="95" y="198"/>
                      <a:pt x="96" y="191"/>
                      <a:pt x="95" y="188"/>
                    </a:cubicBezTo>
                    <a:cubicBezTo>
                      <a:pt x="93" y="185"/>
                      <a:pt x="94" y="181"/>
                      <a:pt x="95" y="178"/>
                    </a:cubicBezTo>
                    <a:cubicBezTo>
                      <a:pt x="96" y="175"/>
                      <a:pt x="96" y="171"/>
                      <a:pt x="98" y="171"/>
                    </a:cubicBezTo>
                    <a:cubicBezTo>
                      <a:pt x="100" y="171"/>
                      <a:pt x="104" y="169"/>
                      <a:pt x="106" y="165"/>
                    </a:cubicBezTo>
                    <a:cubicBezTo>
                      <a:pt x="108" y="162"/>
                      <a:pt x="116" y="158"/>
                      <a:pt x="118" y="156"/>
                    </a:cubicBezTo>
                    <a:cubicBezTo>
                      <a:pt x="121" y="154"/>
                      <a:pt x="129" y="147"/>
                      <a:pt x="131" y="143"/>
                    </a:cubicBezTo>
                    <a:cubicBezTo>
                      <a:pt x="134" y="139"/>
                      <a:pt x="140" y="137"/>
                      <a:pt x="143" y="134"/>
                    </a:cubicBezTo>
                    <a:cubicBezTo>
                      <a:pt x="147" y="131"/>
                      <a:pt x="145" y="129"/>
                      <a:pt x="146" y="126"/>
                    </a:cubicBezTo>
                    <a:cubicBezTo>
                      <a:pt x="147" y="122"/>
                      <a:pt x="157" y="121"/>
                      <a:pt x="160" y="121"/>
                    </a:cubicBezTo>
                    <a:cubicBezTo>
                      <a:pt x="161" y="121"/>
                      <a:pt x="162" y="121"/>
                      <a:pt x="162" y="121"/>
                    </a:cubicBezTo>
                    <a:cubicBezTo>
                      <a:pt x="162" y="115"/>
                      <a:pt x="161" y="109"/>
                      <a:pt x="160" y="106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83" name="Freeform 50">
                <a:extLst>
                  <a:ext uri="{FF2B5EF4-FFF2-40B4-BE49-F238E27FC236}">
                    <a16:creationId xmlns:a16="http://schemas.microsoft.com/office/drawing/2014/main" id="{7E36F792-525B-3ADF-10CC-66F2EDFD0C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71932" y="2389431"/>
                <a:ext cx="1082592" cy="463970"/>
              </a:xfrm>
              <a:custGeom>
                <a:avLst/>
                <a:gdLst>
                  <a:gd name="T0" fmla="*/ 235 w 253"/>
                  <a:gd name="T1" fmla="*/ 46 h 108"/>
                  <a:gd name="T2" fmla="*/ 219 w 253"/>
                  <a:gd name="T3" fmla="*/ 45 h 108"/>
                  <a:gd name="T4" fmla="*/ 220 w 253"/>
                  <a:gd name="T5" fmla="*/ 36 h 108"/>
                  <a:gd name="T6" fmla="*/ 221 w 253"/>
                  <a:gd name="T7" fmla="*/ 23 h 108"/>
                  <a:gd name="T8" fmla="*/ 204 w 253"/>
                  <a:gd name="T9" fmla="*/ 21 h 108"/>
                  <a:gd name="T10" fmla="*/ 191 w 253"/>
                  <a:gd name="T11" fmla="*/ 28 h 108"/>
                  <a:gd name="T12" fmla="*/ 170 w 253"/>
                  <a:gd name="T13" fmla="*/ 30 h 108"/>
                  <a:gd name="T14" fmla="*/ 155 w 253"/>
                  <a:gd name="T15" fmla="*/ 24 h 108"/>
                  <a:gd name="T16" fmla="*/ 143 w 253"/>
                  <a:gd name="T17" fmla="*/ 19 h 108"/>
                  <a:gd name="T18" fmla="*/ 128 w 253"/>
                  <a:gd name="T19" fmla="*/ 18 h 108"/>
                  <a:gd name="T20" fmla="*/ 115 w 253"/>
                  <a:gd name="T21" fmla="*/ 19 h 108"/>
                  <a:gd name="T22" fmla="*/ 109 w 253"/>
                  <a:gd name="T23" fmla="*/ 8 h 108"/>
                  <a:gd name="T24" fmla="*/ 95 w 253"/>
                  <a:gd name="T25" fmla="*/ 4 h 108"/>
                  <a:gd name="T26" fmla="*/ 84 w 253"/>
                  <a:gd name="T27" fmla="*/ 0 h 108"/>
                  <a:gd name="T28" fmla="*/ 77 w 253"/>
                  <a:gd name="T29" fmla="*/ 6 h 108"/>
                  <a:gd name="T30" fmla="*/ 77 w 253"/>
                  <a:gd name="T31" fmla="*/ 16 h 108"/>
                  <a:gd name="T32" fmla="*/ 70 w 253"/>
                  <a:gd name="T33" fmla="*/ 24 h 108"/>
                  <a:gd name="T34" fmla="*/ 58 w 253"/>
                  <a:gd name="T35" fmla="*/ 23 h 108"/>
                  <a:gd name="T36" fmla="*/ 48 w 253"/>
                  <a:gd name="T37" fmla="*/ 16 h 108"/>
                  <a:gd name="T38" fmla="*/ 31 w 253"/>
                  <a:gd name="T39" fmla="*/ 15 h 108"/>
                  <a:gd name="T40" fmla="*/ 21 w 253"/>
                  <a:gd name="T41" fmla="*/ 21 h 108"/>
                  <a:gd name="T42" fmla="*/ 7 w 253"/>
                  <a:gd name="T43" fmla="*/ 28 h 108"/>
                  <a:gd name="T44" fmla="*/ 0 w 253"/>
                  <a:gd name="T45" fmla="*/ 31 h 108"/>
                  <a:gd name="T46" fmla="*/ 6 w 253"/>
                  <a:gd name="T47" fmla="*/ 39 h 108"/>
                  <a:gd name="T48" fmla="*/ 20 w 253"/>
                  <a:gd name="T49" fmla="*/ 48 h 108"/>
                  <a:gd name="T50" fmla="*/ 24 w 253"/>
                  <a:gd name="T51" fmla="*/ 63 h 108"/>
                  <a:gd name="T52" fmla="*/ 41 w 253"/>
                  <a:gd name="T53" fmla="*/ 74 h 108"/>
                  <a:gd name="T54" fmla="*/ 52 w 253"/>
                  <a:gd name="T55" fmla="*/ 81 h 108"/>
                  <a:gd name="T56" fmla="*/ 63 w 253"/>
                  <a:gd name="T57" fmla="*/ 96 h 108"/>
                  <a:gd name="T58" fmla="*/ 92 w 253"/>
                  <a:gd name="T59" fmla="*/ 97 h 108"/>
                  <a:gd name="T60" fmla="*/ 115 w 253"/>
                  <a:gd name="T61" fmla="*/ 103 h 108"/>
                  <a:gd name="T62" fmla="*/ 130 w 253"/>
                  <a:gd name="T63" fmla="*/ 108 h 108"/>
                  <a:gd name="T64" fmla="*/ 162 w 253"/>
                  <a:gd name="T65" fmla="*/ 100 h 108"/>
                  <a:gd name="T66" fmla="*/ 186 w 253"/>
                  <a:gd name="T67" fmla="*/ 86 h 108"/>
                  <a:gd name="T68" fmla="*/ 192 w 253"/>
                  <a:gd name="T69" fmla="*/ 75 h 108"/>
                  <a:gd name="T70" fmla="*/ 217 w 253"/>
                  <a:gd name="T71" fmla="*/ 70 h 108"/>
                  <a:gd name="T72" fmla="*/ 234 w 253"/>
                  <a:gd name="T73" fmla="*/ 59 h 108"/>
                  <a:gd name="T74" fmla="*/ 253 w 253"/>
                  <a:gd name="T75" fmla="*/ 5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53" h="108">
                    <a:moveTo>
                      <a:pt x="242" y="45"/>
                    </a:moveTo>
                    <a:cubicBezTo>
                      <a:pt x="240" y="42"/>
                      <a:pt x="236" y="44"/>
                      <a:pt x="235" y="46"/>
                    </a:cubicBezTo>
                    <a:cubicBezTo>
                      <a:pt x="234" y="49"/>
                      <a:pt x="232" y="45"/>
                      <a:pt x="227" y="45"/>
                    </a:cubicBezTo>
                    <a:cubicBezTo>
                      <a:pt x="222" y="45"/>
                      <a:pt x="222" y="48"/>
                      <a:pt x="219" y="45"/>
                    </a:cubicBezTo>
                    <a:cubicBezTo>
                      <a:pt x="215" y="42"/>
                      <a:pt x="220" y="40"/>
                      <a:pt x="220" y="40"/>
                    </a:cubicBezTo>
                    <a:cubicBezTo>
                      <a:pt x="220" y="36"/>
                      <a:pt x="220" y="36"/>
                      <a:pt x="220" y="36"/>
                    </a:cubicBezTo>
                    <a:cubicBezTo>
                      <a:pt x="227" y="23"/>
                      <a:pt x="227" y="23"/>
                      <a:pt x="227" y="23"/>
                    </a:cubicBezTo>
                    <a:cubicBezTo>
                      <a:pt x="225" y="23"/>
                      <a:pt x="222" y="22"/>
                      <a:pt x="221" y="23"/>
                    </a:cubicBezTo>
                    <a:cubicBezTo>
                      <a:pt x="219" y="24"/>
                      <a:pt x="214" y="23"/>
                      <a:pt x="214" y="21"/>
                    </a:cubicBezTo>
                    <a:cubicBezTo>
                      <a:pt x="213" y="20"/>
                      <a:pt x="206" y="20"/>
                      <a:pt x="204" y="21"/>
                    </a:cubicBezTo>
                    <a:cubicBezTo>
                      <a:pt x="202" y="22"/>
                      <a:pt x="198" y="24"/>
                      <a:pt x="197" y="25"/>
                    </a:cubicBezTo>
                    <a:cubicBezTo>
                      <a:pt x="197" y="27"/>
                      <a:pt x="193" y="26"/>
                      <a:pt x="191" y="28"/>
                    </a:cubicBezTo>
                    <a:cubicBezTo>
                      <a:pt x="189" y="29"/>
                      <a:pt x="181" y="29"/>
                      <a:pt x="181" y="30"/>
                    </a:cubicBezTo>
                    <a:cubicBezTo>
                      <a:pt x="180" y="31"/>
                      <a:pt x="171" y="31"/>
                      <a:pt x="170" y="30"/>
                    </a:cubicBezTo>
                    <a:cubicBezTo>
                      <a:pt x="168" y="29"/>
                      <a:pt x="161" y="30"/>
                      <a:pt x="160" y="28"/>
                    </a:cubicBezTo>
                    <a:cubicBezTo>
                      <a:pt x="159" y="26"/>
                      <a:pt x="155" y="26"/>
                      <a:pt x="155" y="24"/>
                    </a:cubicBezTo>
                    <a:cubicBezTo>
                      <a:pt x="155" y="22"/>
                      <a:pt x="149" y="22"/>
                      <a:pt x="149" y="21"/>
                    </a:cubicBezTo>
                    <a:cubicBezTo>
                      <a:pt x="148" y="19"/>
                      <a:pt x="143" y="19"/>
                      <a:pt x="143" y="19"/>
                    </a:cubicBezTo>
                    <a:cubicBezTo>
                      <a:pt x="142" y="20"/>
                      <a:pt x="137" y="18"/>
                      <a:pt x="135" y="17"/>
                    </a:cubicBezTo>
                    <a:cubicBezTo>
                      <a:pt x="134" y="17"/>
                      <a:pt x="129" y="18"/>
                      <a:pt x="128" y="18"/>
                    </a:cubicBezTo>
                    <a:cubicBezTo>
                      <a:pt x="126" y="18"/>
                      <a:pt x="124" y="21"/>
                      <a:pt x="122" y="21"/>
                    </a:cubicBezTo>
                    <a:cubicBezTo>
                      <a:pt x="120" y="21"/>
                      <a:pt x="116" y="18"/>
                      <a:pt x="115" y="19"/>
                    </a:cubicBezTo>
                    <a:cubicBezTo>
                      <a:pt x="114" y="20"/>
                      <a:pt x="111" y="17"/>
                      <a:pt x="110" y="15"/>
                    </a:cubicBezTo>
                    <a:cubicBezTo>
                      <a:pt x="109" y="14"/>
                      <a:pt x="110" y="10"/>
                      <a:pt x="109" y="8"/>
                    </a:cubicBezTo>
                    <a:cubicBezTo>
                      <a:pt x="108" y="7"/>
                      <a:pt x="103" y="7"/>
                      <a:pt x="101" y="6"/>
                    </a:cubicBezTo>
                    <a:cubicBezTo>
                      <a:pt x="99" y="5"/>
                      <a:pt x="97" y="4"/>
                      <a:pt x="95" y="4"/>
                    </a:cubicBezTo>
                    <a:cubicBezTo>
                      <a:pt x="94" y="4"/>
                      <a:pt x="91" y="3"/>
                      <a:pt x="90" y="2"/>
                    </a:cubicBezTo>
                    <a:cubicBezTo>
                      <a:pt x="89" y="2"/>
                      <a:pt x="86" y="1"/>
                      <a:pt x="84" y="0"/>
                    </a:cubicBezTo>
                    <a:cubicBezTo>
                      <a:pt x="83" y="0"/>
                      <a:pt x="82" y="2"/>
                      <a:pt x="81" y="3"/>
                    </a:cubicBezTo>
                    <a:cubicBezTo>
                      <a:pt x="80" y="4"/>
                      <a:pt x="78" y="4"/>
                      <a:pt x="77" y="6"/>
                    </a:cubicBezTo>
                    <a:cubicBezTo>
                      <a:pt x="77" y="7"/>
                      <a:pt x="73" y="8"/>
                      <a:pt x="74" y="10"/>
                    </a:cubicBezTo>
                    <a:cubicBezTo>
                      <a:pt x="74" y="11"/>
                      <a:pt x="75" y="15"/>
                      <a:pt x="77" y="16"/>
                    </a:cubicBezTo>
                    <a:cubicBezTo>
                      <a:pt x="78" y="17"/>
                      <a:pt x="77" y="20"/>
                      <a:pt x="76" y="21"/>
                    </a:cubicBezTo>
                    <a:cubicBezTo>
                      <a:pt x="76" y="22"/>
                      <a:pt x="71" y="23"/>
                      <a:pt x="70" y="24"/>
                    </a:cubicBezTo>
                    <a:cubicBezTo>
                      <a:pt x="69" y="26"/>
                      <a:pt x="66" y="24"/>
                      <a:pt x="64" y="23"/>
                    </a:cubicBezTo>
                    <a:cubicBezTo>
                      <a:pt x="62" y="21"/>
                      <a:pt x="59" y="22"/>
                      <a:pt x="58" y="23"/>
                    </a:cubicBezTo>
                    <a:cubicBezTo>
                      <a:pt x="56" y="24"/>
                      <a:pt x="52" y="21"/>
                      <a:pt x="51" y="21"/>
                    </a:cubicBezTo>
                    <a:cubicBezTo>
                      <a:pt x="50" y="20"/>
                      <a:pt x="50" y="16"/>
                      <a:pt x="48" y="16"/>
                    </a:cubicBezTo>
                    <a:cubicBezTo>
                      <a:pt x="47" y="16"/>
                      <a:pt x="39" y="15"/>
                      <a:pt x="37" y="14"/>
                    </a:cubicBezTo>
                    <a:cubicBezTo>
                      <a:pt x="35" y="14"/>
                      <a:pt x="32" y="14"/>
                      <a:pt x="31" y="15"/>
                    </a:cubicBezTo>
                    <a:cubicBezTo>
                      <a:pt x="31" y="16"/>
                      <a:pt x="27" y="16"/>
                      <a:pt x="26" y="17"/>
                    </a:cubicBezTo>
                    <a:cubicBezTo>
                      <a:pt x="25" y="19"/>
                      <a:pt x="22" y="20"/>
                      <a:pt x="21" y="21"/>
                    </a:cubicBezTo>
                    <a:cubicBezTo>
                      <a:pt x="20" y="22"/>
                      <a:pt x="16" y="22"/>
                      <a:pt x="15" y="25"/>
                    </a:cubicBezTo>
                    <a:cubicBezTo>
                      <a:pt x="14" y="27"/>
                      <a:pt x="9" y="28"/>
                      <a:pt x="7" y="28"/>
                    </a:cubicBezTo>
                    <a:cubicBezTo>
                      <a:pt x="6" y="28"/>
                      <a:pt x="2" y="29"/>
                      <a:pt x="2" y="30"/>
                    </a:cubicBezTo>
                    <a:cubicBezTo>
                      <a:pt x="2" y="31"/>
                      <a:pt x="1" y="31"/>
                      <a:pt x="0" y="31"/>
                    </a:cubicBezTo>
                    <a:cubicBezTo>
                      <a:pt x="0" y="31"/>
                      <a:pt x="0" y="31"/>
                      <a:pt x="1" y="31"/>
                    </a:cubicBezTo>
                    <a:cubicBezTo>
                      <a:pt x="2" y="37"/>
                      <a:pt x="4" y="37"/>
                      <a:pt x="6" y="39"/>
                    </a:cubicBezTo>
                    <a:cubicBezTo>
                      <a:pt x="9" y="41"/>
                      <a:pt x="11" y="43"/>
                      <a:pt x="14" y="43"/>
                    </a:cubicBezTo>
                    <a:cubicBezTo>
                      <a:pt x="16" y="43"/>
                      <a:pt x="20" y="46"/>
                      <a:pt x="20" y="48"/>
                    </a:cubicBezTo>
                    <a:cubicBezTo>
                      <a:pt x="21" y="51"/>
                      <a:pt x="23" y="53"/>
                      <a:pt x="25" y="55"/>
                    </a:cubicBezTo>
                    <a:cubicBezTo>
                      <a:pt x="26" y="56"/>
                      <a:pt x="24" y="60"/>
                      <a:pt x="24" y="63"/>
                    </a:cubicBezTo>
                    <a:cubicBezTo>
                      <a:pt x="24" y="66"/>
                      <a:pt x="21" y="66"/>
                      <a:pt x="22" y="69"/>
                    </a:cubicBezTo>
                    <a:cubicBezTo>
                      <a:pt x="24" y="72"/>
                      <a:pt x="37" y="74"/>
                      <a:pt x="41" y="74"/>
                    </a:cubicBezTo>
                    <a:cubicBezTo>
                      <a:pt x="44" y="74"/>
                      <a:pt x="45" y="77"/>
                      <a:pt x="47" y="77"/>
                    </a:cubicBezTo>
                    <a:cubicBezTo>
                      <a:pt x="49" y="78"/>
                      <a:pt x="49" y="80"/>
                      <a:pt x="52" y="81"/>
                    </a:cubicBezTo>
                    <a:cubicBezTo>
                      <a:pt x="54" y="81"/>
                      <a:pt x="57" y="83"/>
                      <a:pt x="58" y="88"/>
                    </a:cubicBezTo>
                    <a:cubicBezTo>
                      <a:pt x="59" y="92"/>
                      <a:pt x="62" y="94"/>
                      <a:pt x="63" y="96"/>
                    </a:cubicBezTo>
                    <a:cubicBezTo>
                      <a:pt x="63" y="98"/>
                      <a:pt x="69" y="96"/>
                      <a:pt x="73" y="97"/>
                    </a:cubicBezTo>
                    <a:cubicBezTo>
                      <a:pt x="77" y="97"/>
                      <a:pt x="89" y="97"/>
                      <a:pt x="92" y="97"/>
                    </a:cubicBezTo>
                    <a:cubicBezTo>
                      <a:pt x="95" y="98"/>
                      <a:pt x="103" y="97"/>
                      <a:pt x="107" y="101"/>
                    </a:cubicBezTo>
                    <a:cubicBezTo>
                      <a:pt x="111" y="104"/>
                      <a:pt x="113" y="101"/>
                      <a:pt x="115" y="103"/>
                    </a:cubicBezTo>
                    <a:cubicBezTo>
                      <a:pt x="118" y="104"/>
                      <a:pt x="120" y="105"/>
                      <a:pt x="124" y="105"/>
                    </a:cubicBezTo>
                    <a:cubicBezTo>
                      <a:pt x="127" y="104"/>
                      <a:pt x="127" y="107"/>
                      <a:pt x="130" y="108"/>
                    </a:cubicBezTo>
                    <a:cubicBezTo>
                      <a:pt x="133" y="108"/>
                      <a:pt x="137" y="104"/>
                      <a:pt x="144" y="101"/>
                    </a:cubicBezTo>
                    <a:cubicBezTo>
                      <a:pt x="151" y="97"/>
                      <a:pt x="158" y="100"/>
                      <a:pt x="162" y="100"/>
                    </a:cubicBezTo>
                    <a:cubicBezTo>
                      <a:pt x="166" y="101"/>
                      <a:pt x="172" y="99"/>
                      <a:pt x="177" y="94"/>
                    </a:cubicBezTo>
                    <a:cubicBezTo>
                      <a:pt x="181" y="89"/>
                      <a:pt x="186" y="90"/>
                      <a:pt x="186" y="86"/>
                    </a:cubicBezTo>
                    <a:cubicBezTo>
                      <a:pt x="187" y="82"/>
                      <a:pt x="182" y="80"/>
                      <a:pt x="184" y="77"/>
                    </a:cubicBezTo>
                    <a:cubicBezTo>
                      <a:pt x="186" y="73"/>
                      <a:pt x="190" y="74"/>
                      <a:pt x="192" y="75"/>
                    </a:cubicBezTo>
                    <a:cubicBezTo>
                      <a:pt x="194" y="76"/>
                      <a:pt x="200" y="77"/>
                      <a:pt x="205" y="74"/>
                    </a:cubicBezTo>
                    <a:cubicBezTo>
                      <a:pt x="210" y="70"/>
                      <a:pt x="212" y="71"/>
                      <a:pt x="217" y="70"/>
                    </a:cubicBezTo>
                    <a:cubicBezTo>
                      <a:pt x="222" y="69"/>
                      <a:pt x="221" y="66"/>
                      <a:pt x="224" y="63"/>
                    </a:cubicBezTo>
                    <a:cubicBezTo>
                      <a:pt x="227" y="60"/>
                      <a:pt x="231" y="59"/>
                      <a:pt x="234" y="59"/>
                    </a:cubicBezTo>
                    <a:cubicBezTo>
                      <a:pt x="237" y="59"/>
                      <a:pt x="241" y="56"/>
                      <a:pt x="244" y="57"/>
                    </a:cubicBezTo>
                    <a:cubicBezTo>
                      <a:pt x="248" y="58"/>
                      <a:pt x="252" y="59"/>
                      <a:pt x="253" y="56"/>
                    </a:cubicBezTo>
                    <a:cubicBezTo>
                      <a:pt x="253" y="53"/>
                      <a:pt x="245" y="48"/>
                      <a:pt x="242" y="45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84" name="Freeform 51">
                <a:extLst>
                  <a:ext uri="{FF2B5EF4-FFF2-40B4-BE49-F238E27FC236}">
                    <a16:creationId xmlns:a16="http://schemas.microsoft.com/office/drawing/2014/main" id="{EFB1393A-D6A1-64F6-98BF-89CD49C996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47383" y="3203824"/>
                <a:ext cx="17620" cy="46984"/>
              </a:xfrm>
              <a:custGeom>
                <a:avLst/>
                <a:gdLst>
                  <a:gd name="T0" fmla="*/ 2 w 4"/>
                  <a:gd name="T1" fmla="*/ 0 h 11"/>
                  <a:gd name="T2" fmla="*/ 0 w 4"/>
                  <a:gd name="T3" fmla="*/ 6 h 11"/>
                  <a:gd name="T4" fmla="*/ 3 w 4"/>
                  <a:gd name="T5" fmla="*/ 11 h 11"/>
                  <a:gd name="T6" fmla="*/ 4 w 4"/>
                  <a:gd name="T7" fmla="*/ 2 h 11"/>
                  <a:gd name="T8" fmla="*/ 4 w 4"/>
                  <a:gd name="T9" fmla="*/ 0 h 11"/>
                  <a:gd name="T10" fmla="*/ 2 w 4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1">
                    <a:moveTo>
                      <a:pt x="2" y="0"/>
                    </a:moveTo>
                    <a:cubicBezTo>
                      <a:pt x="1" y="1"/>
                      <a:pt x="0" y="5"/>
                      <a:pt x="0" y="6"/>
                    </a:cubicBezTo>
                    <a:cubicBezTo>
                      <a:pt x="0" y="7"/>
                      <a:pt x="1" y="9"/>
                      <a:pt x="3" y="11"/>
                    </a:cubicBezTo>
                    <a:cubicBezTo>
                      <a:pt x="4" y="8"/>
                      <a:pt x="4" y="3"/>
                      <a:pt x="4" y="2"/>
                    </a:cubicBezTo>
                    <a:cubicBezTo>
                      <a:pt x="4" y="1"/>
                      <a:pt x="4" y="1"/>
                      <a:pt x="4" y="0"/>
                    </a:cubicBezTo>
                    <a:cubicBezTo>
                      <a:pt x="3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85" name="Freeform 52">
                <a:extLst>
                  <a:ext uri="{FF2B5EF4-FFF2-40B4-BE49-F238E27FC236}">
                    <a16:creationId xmlns:a16="http://schemas.microsoft.com/office/drawing/2014/main" id="{8AA9444C-F44B-E82E-0441-3D64BC0FC4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8018" y="3174460"/>
                <a:ext cx="50899" cy="144868"/>
              </a:xfrm>
              <a:custGeom>
                <a:avLst/>
                <a:gdLst>
                  <a:gd name="T0" fmla="*/ 6 w 12"/>
                  <a:gd name="T1" fmla="*/ 33 h 34"/>
                  <a:gd name="T2" fmla="*/ 7 w 12"/>
                  <a:gd name="T3" fmla="*/ 34 h 34"/>
                  <a:gd name="T4" fmla="*/ 9 w 12"/>
                  <a:gd name="T5" fmla="*/ 22 h 34"/>
                  <a:gd name="T6" fmla="*/ 10 w 12"/>
                  <a:gd name="T7" fmla="*/ 18 h 34"/>
                  <a:gd name="T8" fmla="*/ 7 w 12"/>
                  <a:gd name="T9" fmla="*/ 13 h 34"/>
                  <a:gd name="T10" fmla="*/ 9 w 12"/>
                  <a:gd name="T11" fmla="*/ 7 h 34"/>
                  <a:gd name="T12" fmla="*/ 11 w 12"/>
                  <a:gd name="T13" fmla="*/ 7 h 34"/>
                  <a:gd name="T14" fmla="*/ 12 w 12"/>
                  <a:gd name="T15" fmla="*/ 2 h 34"/>
                  <a:gd name="T16" fmla="*/ 8 w 12"/>
                  <a:gd name="T17" fmla="*/ 0 h 34"/>
                  <a:gd name="T18" fmla="*/ 7 w 12"/>
                  <a:gd name="T19" fmla="*/ 4 h 34"/>
                  <a:gd name="T20" fmla="*/ 0 w 12"/>
                  <a:gd name="T21" fmla="*/ 18 h 34"/>
                  <a:gd name="T22" fmla="*/ 6 w 12"/>
                  <a:gd name="T23" fmla="*/ 32 h 34"/>
                  <a:gd name="T24" fmla="*/ 6 w 12"/>
                  <a:gd name="T25" fmla="*/ 3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" h="34">
                    <a:moveTo>
                      <a:pt x="6" y="33"/>
                    </a:moveTo>
                    <a:cubicBezTo>
                      <a:pt x="6" y="33"/>
                      <a:pt x="6" y="34"/>
                      <a:pt x="7" y="34"/>
                    </a:cubicBezTo>
                    <a:cubicBezTo>
                      <a:pt x="7" y="29"/>
                      <a:pt x="8" y="23"/>
                      <a:pt x="9" y="22"/>
                    </a:cubicBezTo>
                    <a:cubicBezTo>
                      <a:pt x="10" y="21"/>
                      <a:pt x="10" y="20"/>
                      <a:pt x="10" y="18"/>
                    </a:cubicBezTo>
                    <a:cubicBezTo>
                      <a:pt x="8" y="16"/>
                      <a:pt x="7" y="14"/>
                      <a:pt x="7" y="13"/>
                    </a:cubicBezTo>
                    <a:cubicBezTo>
                      <a:pt x="7" y="12"/>
                      <a:pt x="8" y="8"/>
                      <a:pt x="9" y="7"/>
                    </a:cubicBezTo>
                    <a:cubicBezTo>
                      <a:pt x="9" y="7"/>
                      <a:pt x="10" y="7"/>
                      <a:pt x="11" y="7"/>
                    </a:cubicBezTo>
                    <a:cubicBezTo>
                      <a:pt x="11" y="6"/>
                      <a:pt x="12" y="4"/>
                      <a:pt x="12" y="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1"/>
                      <a:pt x="7" y="3"/>
                      <a:pt x="7" y="4"/>
                    </a:cubicBezTo>
                    <a:cubicBezTo>
                      <a:pt x="6" y="8"/>
                      <a:pt x="2" y="15"/>
                      <a:pt x="0" y="18"/>
                    </a:cubicBezTo>
                    <a:cubicBezTo>
                      <a:pt x="6" y="32"/>
                      <a:pt x="6" y="32"/>
                      <a:pt x="6" y="32"/>
                    </a:cubicBezTo>
                    <a:lnTo>
                      <a:pt x="6" y="33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86" name="Freeform 53">
                <a:extLst>
                  <a:ext uri="{FF2B5EF4-FFF2-40B4-BE49-F238E27FC236}">
                    <a16:creationId xmlns:a16="http://schemas.microsoft.com/office/drawing/2014/main" id="{A9A37C79-F9B8-937F-AF90-77478FD5F9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47383" y="3174460"/>
                <a:ext cx="142911" cy="158572"/>
              </a:xfrm>
              <a:custGeom>
                <a:avLst/>
                <a:gdLst>
                  <a:gd name="T0" fmla="*/ 31 w 33"/>
                  <a:gd name="T1" fmla="*/ 0 h 37"/>
                  <a:gd name="T2" fmla="*/ 21 w 33"/>
                  <a:gd name="T3" fmla="*/ 4 h 37"/>
                  <a:gd name="T4" fmla="*/ 13 w 33"/>
                  <a:gd name="T5" fmla="*/ 9 h 37"/>
                  <a:gd name="T6" fmla="*/ 6 w 33"/>
                  <a:gd name="T7" fmla="*/ 5 h 37"/>
                  <a:gd name="T8" fmla="*/ 5 w 33"/>
                  <a:gd name="T9" fmla="*/ 2 h 37"/>
                  <a:gd name="T10" fmla="*/ 5 w 33"/>
                  <a:gd name="T11" fmla="*/ 2 h 37"/>
                  <a:gd name="T12" fmla="*/ 4 w 33"/>
                  <a:gd name="T13" fmla="*/ 9 h 37"/>
                  <a:gd name="T14" fmla="*/ 2 w 33"/>
                  <a:gd name="T15" fmla="*/ 22 h 37"/>
                  <a:gd name="T16" fmla="*/ 0 w 33"/>
                  <a:gd name="T17" fmla="*/ 34 h 37"/>
                  <a:gd name="T18" fmla="*/ 7 w 33"/>
                  <a:gd name="T19" fmla="*/ 37 h 37"/>
                  <a:gd name="T20" fmla="*/ 13 w 33"/>
                  <a:gd name="T21" fmla="*/ 32 h 37"/>
                  <a:gd name="T22" fmla="*/ 18 w 33"/>
                  <a:gd name="T23" fmla="*/ 30 h 37"/>
                  <a:gd name="T24" fmla="*/ 23 w 33"/>
                  <a:gd name="T25" fmla="*/ 26 h 37"/>
                  <a:gd name="T26" fmla="*/ 17 w 33"/>
                  <a:gd name="T27" fmla="*/ 19 h 37"/>
                  <a:gd name="T28" fmla="*/ 25 w 33"/>
                  <a:gd name="T29" fmla="*/ 14 h 37"/>
                  <a:gd name="T30" fmla="*/ 33 w 33"/>
                  <a:gd name="T31" fmla="*/ 11 h 37"/>
                  <a:gd name="T32" fmla="*/ 33 w 33"/>
                  <a:gd name="T33" fmla="*/ 11 h 37"/>
                  <a:gd name="T34" fmla="*/ 32 w 33"/>
                  <a:gd name="T35" fmla="*/ 4 h 37"/>
                  <a:gd name="T36" fmla="*/ 31 w 33"/>
                  <a:gd name="T3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3" h="37">
                    <a:moveTo>
                      <a:pt x="31" y="0"/>
                    </a:moveTo>
                    <a:cubicBezTo>
                      <a:pt x="26" y="2"/>
                      <a:pt x="21" y="4"/>
                      <a:pt x="21" y="4"/>
                    </a:cubicBezTo>
                    <a:cubicBezTo>
                      <a:pt x="18" y="5"/>
                      <a:pt x="13" y="9"/>
                      <a:pt x="13" y="9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5"/>
                      <a:pt x="4" y="8"/>
                      <a:pt x="4" y="9"/>
                    </a:cubicBezTo>
                    <a:cubicBezTo>
                      <a:pt x="4" y="11"/>
                      <a:pt x="4" y="20"/>
                      <a:pt x="2" y="22"/>
                    </a:cubicBezTo>
                    <a:cubicBezTo>
                      <a:pt x="1" y="23"/>
                      <a:pt x="0" y="29"/>
                      <a:pt x="0" y="34"/>
                    </a:cubicBezTo>
                    <a:cubicBezTo>
                      <a:pt x="2" y="35"/>
                      <a:pt x="5" y="37"/>
                      <a:pt x="7" y="37"/>
                    </a:cubicBezTo>
                    <a:cubicBezTo>
                      <a:pt x="10" y="37"/>
                      <a:pt x="13" y="34"/>
                      <a:pt x="13" y="32"/>
                    </a:cubicBezTo>
                    <a:cubicBezTo>
                      <a:pt x="13" y="30"/>
                      <a:pt x="16" y="30"/>
                      <a:pt x="18" y="30"/>
                    </a:cubicBezTo>
                    <a:cubicBezTo>
                      <a:pt x="21" y="30"/>
                      <a:pt x="21" y="27"/>
                      <a:pt x="23" y="26"/>
                    </a:cubicBezTo>
                    <a:cubicBezTo>
                      <a:pt x="25" y="25"/>
                      <a:pt x="19" y="20"/>
                      <a:pt x="17" y="19"/>
                    </a:cubicBezTo>
                    <a:cubicBezTo>
                      <a:pt x="15" y="18"/>
                      <a:pt x="18" y="14"/>
                      <a:pt x="25" y="14"/>
                    </a:cubicBezTo>
                    <a:cubicBezTo>
                      <a:pt x="31" y="14"/>
                      <a:pt x="30" y="11"/>
                      <a:pt x="33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9"/>
                      <a:pt x="32" y="5"/>
                      <a:pt x="32" y="4"/>
                    </a:cubicBezTo>
                    <a:cubicBezTo>
                      <a:pt x="31" y="2"/>
                      <a:pt x="31" y="1"/>
                      <a:pt x="31" y="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87" name="Freeform 54">
                <a:extLst>
                  <a:ext uri="{FF2B5EF4-FFF2-40B4-BE49-F238E27FC236}">
                    <a16:creationId xmlns:a16="http://schemas.microsoft.com/office/drawing/2014/main" id="{7F0DA289-6FA3-E367-EE9A-00F4EB7AE0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7435" y="2779009"/>
                <a:ext cx="375873" cy="164445"/>
              </a:xfrm>
              <a:custGeom>
                <a:avLst/>
                <a:gdLst>
                  <a:gd name="T0" fmla="*/ 82 w 88"/>
                  <a:gd name="T1" fmla="*/ 7 h 38"/>
                  <a:gd name="T2" fmla="*/ 74 w 88"/>
                  <a:gd name="T3" fmla="*/ 5 h 38"/>
                  <a:gd name="T4" fmla="*/ 53 w 88"/>
                  <a:gd name="T5" fmla="*/ 4 h 38"/>
                  <a:gd name="T6" fmla="*/ 43 w 88"/>
                  <a:gd name="T7" fmla="*/ 1 h 38"/>
                  <a:gd name="T8" fmla="*/ 34 w 88"/>
                  <a:gd name="T9" fmla="*/ 4 h 38"/>
                  <a:gd name="T10" fmla="*/ 27 w 88"/>
                  <a:gd name="T11" fmla="*/ 5 h 38"/>
                  <a:gd name="T12" fmla="*/ 16 w 88"/>
                  <a:gd name="T13" fmla="*/ 5 h 38"/>
                  <a:gd name="T14" fmla="*/ 11 w 88"/>
                  <a:gd name="T15" fmla="*/ 11 h 38"/>
                  <a:gd name="T16" fmla="*/ 9 w 88"/>
                  <a:gd name="T17" fmla="*/ 15 h 38"/>
                  <a:gd name="T18" fmla="*/ 12 w 88"/>
                  <a:gd name="T19" fmla="*/ 18 h 38"/>
                  <a:gd name="T20" fmla="*/ 18 w 88"/>
                  <a:gd name="T21" fmla="*/ 18 h 38"/>
                  <a:gd name="T22" fmla="*/ 29 w 88"/>
                  <a:gd name="T23" fmla="*/ 23 h 38"/>
                  <a:gd name="T24" fmla="*/ 26 w 88"/>
                  <a:gd name="T25" fmla="*/ 27 h 38"/>
                  <a:gd name="T26" fmla="*/ 18 w 88"/>
                  <a:gd name="T27" fmla="*/ 28 h 38"/>
                  <a:gd name="T28" fmla="*/ 6 w 88"/>
                  <a:gd name="T29" fmla="*/ 30 h 38"/>
                  <a:gd name="T30" fmla="*/ 1 w 88"/>
                  <a:gd name="T31" fmla="*/ 35 h 38"/>
                  <a:gd name="T32" fmla="*/ 12 w 88"/>
                  <a:gd name="T33" fmla="*/ 35 h 38"/>
                  <a:gd name="T34" fmla="*/ 19 w 88"/>
                  <a:gd name="T35" fmla="*/ 36 h 38"/>
                  <a:gd name="T36" fmla="*/ 26 w 88"/>
                  <a:gd name="T37" fmla="*/ 37 h 38"/>
                  <a:gd name="T38" fmla="*/ 37 w 88"/>
                  <a:gd name="T39" fmla="*/ 36 h 38"/>
                  <a:gd name="T40" fmla="*/ 38 w 88"/>
                  <a:gd name="T41" fmla="*/ 32 h 38"/>
                  <a:gd name="T42" fmla="*/ 41 w 88"/>
                  <a:gd name="T43" fmla="*/ 30 h 38"/>
                  <a:gd name="T44" fmla="*/ 46 w 88"/>
                  <a:gd name="T45" fmla="*/ 27 h 38"/>
                  <a:gd name="T46" fmla="*/ 51 w 88"/>
                  <a:gd name="T47" fmla="*/ 26 h 38"/>
                  <a:gd name="T48" fmla="*/ 56 w 88"/>
                  <a:gd name="T49" fmla="*/ 27 h 38"/>
                  <a:gd name="T50" fmla="*/ 61 w 88"/>
                  <a:gd name="T51" fmla="*/ 24 h 38"/>
                  <a:gd name="T52" fmla="*/ 68 w 88"/>
                  <a:gd name="T53" fmla="*/ 22 h 38"/>
                  <a:gd name="T54" fmla="*/ 74 w 88"/>
                  <a:gd name="T55" fmla="*/ 19 h 38"/>
                  <a:gd name="T56" fmla="*/ 80 w 88"/>
                  <a:gd name="T57" fmla="*/ 15 h 38"/>
                  <a:gd name="T58" fmla="*/ 88 w 88"/>
                  <a:gd name="T59" fmla="*/ 11 h 38"/>
                  <a:gd name="T60" fmla="*/ 88 w 88"/>
                  <a:gd name="T61" fmla="*/ 10 h 38"/>
                  <a:gd name="T62" fmla="*/ 82 w 88"/>
                  <a:gd name="T63" fmla="*/ 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8" h="38">
                    <a:moveTo>
                      <a:pt x="82" y="7"/>
                    </a:moveTo>
                    <a:cubicBezTo>
                      <a:pt x="79" y="3"/>
                      <a:pt x="78" y="6"/>
                      <a:pt x="74" y="5"/>
                    </a:cubicBezTo>
                    <a:cubicBezTo>
                      <a:pt x="70" y="4"/>
                      <a:pt x="56" y="3"/>
                      <a:pt x="53" y="4"/>
                    </a:cubicBezTo>
                    <a:cubicBezTo>
                      <a:pt x="50" y="5"/>
                      <a:pt x="45" y="2"/>
                      <a:pt x="43" y="1"/>
                    </a:cubicBezTo>
                    <a:cubicBezTo>
                      <a:pt x="41" y="0"/>
                      <a:pt x="35" y="1"/>
                      <a:pt x="34" y="4"/>
                    </a:cubicBezTo>
                    <a:cubicBezTo>
                      <a:pt x="34" y="7"/>
                      <a:pt x="31" y="7"/>
                      <a:pt x="27" y="5"/>
                    </a:cubicBezTo>
                    <a:cubicBezTo>
                      <a:pt x="23" y="3"/>
                      <a:pt x="16" y="3"/>
                      <a:pt x="16" y="5"/>
                    </a:cubicBezTo>
                    <a:cubicBezTo>
                      <a:pt x="16" y="8"/>
                      <a:pt x="13" y="10"/>
                      <a:pt x="11" y="11"/>
                    </a:cubicBezTo>
                    <a:cubicBezTo>
                      <a:pt x="11" y="11"/>
                      <a:pt x="10" y="13"/>
                      <a:pt x="9" y="15"/>
                    </a:cubicBezTo>
                    <a:cubicBezTo>
                      <a:pt x="10" y="16"/>
                      <a:pt x="11" y="17"/>
                      <a:pt x="12" y="18"/>
                    </a:cubicBezTo>
                    <a:cubicBezTo>
                      <a:pt x="13" y="20"/>
                      <a:pt x="18" y="20"/>
                      <a:pt x="18" y="18"/>
                    </a:cubicBezTo>
                    <a:cubicBezTo>
                      <a:pt x="19" y="16"/>
                      <a:pt x="25" y="20"/>
                      <a:pt x="29" y="23"/>
                    </a:cubicBezTo>
                    <a:cubicBezTo>
                      <a:pt x="33" y="26"/>
                      <a:pt x="27" y="24"/>
                      <a:pt x="26" y="27"/>
                    </a:cubicBezTo>
                    <a:cubicBezTo>
                      <a:pt x="24" y="30"/>
                      <a:pt x="19" y="27"/>
                      <a:pt x="18" y="28"/>
                    </a:cubicBezTo>
                    <a:cubicBezTo>
                      <a:pt x="17" y="29"/>
                      <a:pt x="9" y="30"/>
                      <a:pt x="6" y="30"/>
                    </a:cubicBezTo>
                    <a:cubicBezTo>
                      <a:pt x="4" y="29"/>
                      <a:pt x="0" y="33"/>
                      <a:pt x="1" y="35"/>
                    </a:cubicBezTo>
                    <a:cubicBezTo>
                      <a:pt x="1" y="36"/>
                      <a:pt x="9" y="34"/>
                      <a:pt x="12" y="35"/>
                    </a:cubicBezTo>
                    <a:cubicBezTo>
                      <a:pt x="15" y="37"/>
                      <a:pt x="18" y="34"/>
                      <a:pt x="19" y="36"/>
                    </a:cubicBezTo>
                    <a:cubicBezTo>
                      <a:pt x="21" y="38"/>
                      <a:pt x="24" y="36"/>
                      <a:pt x="26" y="37"/>
                    </a:cubicBezTo>
                    <a:cubicBezTo>
                      <a:pt x="28" y="38"/>
                      <a:pt x="36" y="36"/>
                      <a:pt x="37" y="36"/>
                    </a:cubicBezTo>
                    <a:cubicBezTo>
                      <a:pt x="38" y="35"/>
                      <a:pt x="38" y="34"/>
                      <a:pt x="38" y="32"/>
                    </a:cubicBezTo>
                    <a:cubicBezTo>
                      <a:pt x="38" y="30"/>
                      <a:pt x="40" y="31"/>
                      <a:pt x="41" y="30"/>
                    </a:cubicBezTo>
                    <a:cubicBezTo>
                      <a:pt x="43" y="30"/>
                      <a:pt x="44" y="27"/>
                      <a:pt x="46" y="27"/>
                    </a:cubicBezTo>
                    <a:cubicBezTo>
                      <a:pt x="47" y="27"/>
                      <a:pt x="49" y="25"/>
                      <a:pt x="51" y="26"/>
                    </a:cubicBezTo>
                    <a:cubicBezTo>
                      <a:pt x="52" y="26"/>
                      <a:pt x="54" y="29"/>
                      <a:pt x="56" y="27"/>
                    </a:cubicBezTo>
                    <a:cubicBezTo>
                      <a:pt x="57" y="26"/>
                      <a:pt x="58" y="27"/>
                      <a:pt x="61" y="24"/>
                    </a:cubicBezTo>
                    <a:cubicBezTo>
                      <a:pt x="63" y="21"/>
                      <a:pt x="65" y="22"/>
                      <a:pt x="68" y="22"/>
                    </a:cubicBezTo>
                    <a:cubicBezTo>
                      <a:pt x="72" y="23"/>
                      <a:pt x="73" y="21"/>
                      <a:pt x="74" y="19"/>
                    </a:cubicBezTo>
                    <a:cubicBezTo>
                      <a:pt x="75" y="16"/>
                      <a:pt x="79" y="16"/>
                      <a:pt x="80" y="15"/>
                    </a:cubicBezTo>
                    <a:cubicBezTo>
                      <a:pt x="82" y="14"/>
                      <a:pt x="86" y="12"/>
                      <a:pt x="88" y="11"/>
                    </a:cubicBezTo>
                    <a:cubicBezTo>
                      <a:pt x="88" y="11"/>
                      <a:pt x="88" y="11"/>
                      <a:pt x="88" y="10"/>
                    </a:cubicBezTo>
                    <a:cubicBezTo>
                      <a:pt x="85" y="7"/>
                      <a:pt x="84" y="10"/>
                      <a:pt x="82" y="7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88" name="Freeform 55">
                <a:extLst>
                  <a:ext uri="{FF2B5EF4-FFF2-40B4-BE49-F238E27FC236}">
                    <a16:creationId xmlns:a16="http://schemas.microsoft.com/office/drawing/2014/main" id="{5815BDA6-B54A-CB03-3274-177F5CABD7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5743" y="2757474"/>
                <a:ext cx="238836" cy="107673"/>
              </a:xfrm>
              <a:custGeom>
                <a:avLst/>
                <a:gdLst>
                  <a:gd name="T0" fmla="*/ 23 w 56"/>
                  <a:gd name="T1" fmla="*/ 20 h 25"/>
                  <a:gd name="T2" fmla="*/ 28 w 56"/>
                  <a:gd name="T3" fmla="*/ 24 h 25"/>
                  <a:gd name="T4" fmla="*/ 29 w 56"/>
                  <a:gd name="T5" fmla="*/ 25 h 25"/>
                  <a:gd name="T6" fmla="*/ 37 w 56"/>
                  <a:gd name="T7" fmla="*/ 23 h 25"/>
                  <a:gd name="T8" fmla="*/ 44 w 56"/>
                  <a:gd name="T9" fmla="*/ 24 h 25"/>
                  <a:gd name="T10" fmla="*/ 43 w 56"/>
                  <a:gd name="T11" fmla="*/ 22 h 25"/>
                  <a:gd name="T12" fmla="*/ 49 w 56"/>
                  <a:gd name="T13" fmla="*/ 24 h 25"/>
                  <a:gd name="T14" fmla="*/ 55 w 56"/>
                  <a:gd name="T15" fmla="*/ 24 h 25"/>
                  <a:gd name="T16" fmla="*/ 52 w 56"/>
                  <a:gd name="T17" fmla="*/ 21 h 25"/>
                  <a:gd name="T18" fmla="*/ 54 w 56"/>
                  <a:gd name="T19" fmla="*/ 18 h 25"/>
                  <a:gd name="T20" fmla="*/ 49 w 56"/>
                  <a:gd name="T21" fmla="*/ 15 h 25"/>
                  <a:gd name="T22" fmla="*/ 47 w 56"/>
                  <a:gd name="T23" fmla="*/ 10 h 25"/>
                  <a:gd name="T24" fmla="*/ 44 w 56"/>
                  <a:gd name="T25" fmla="*/ 9 h 25"/>
                  <a:gd name="T26" fmla="*/ 36 w 56"/>
                  <a:gd name="T27" fmla="*/ 10 h 25"/>
                  <a:gd name="T28" fmla="*/ 31 w 56"/>
                  <a:gd name="T29" fmla="*/ 8 h 25"/>
                  <a:gd name="T30" fmla="*/ 26 w 56"/>
                  <a:gd name="T31" fmla="*/ 4 h 25"/>
                  <a:gd name="T32" fmla="*/ 13 w 56"/>
                  <a:gd name="T33" fmla="*/ 3 h 25"/>
                  <a:gd name="T34" fmla="*/ 4 w 56"/>
                  <a:gd name="T35" fmla="*/ 1 h 25"/>
                  <a:gd name="T36" fmla="*/ 0 w 56"/>
                  <a:gd name="T37" fmla="*/ 2 h 25"/>
                  <a:gd name="T38" fmla="*/ 13 w 56"/>
                  <a:gd name="T39" fmla="*/ 9 h 25"/>
                  <a:gd name="T40" fmla="*/ 16 w 56"/>
                  <a:gd name="T41" fmla="*/ 17 h 25"/>
                  <a:gd name="T42" fmla="*/ 14 w 56"/>
                  <a:gd name="T43" fmla="*/ 20 h 25"/>
                  <a:gd name="T44" fmla="*/ 23 w 56"/>
                  <a:gd name="T45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6" h="25">
                    <a:moveTo>
                      <a:pt x="23" y="20"/>
                    </a:moveTo>
                    <a:cubicBezTo>
                      <a:pt x="25" y="18"/>
                      <a:pt x="26" y="21"/>
                      <a:pt x="28" y="24"/>
                    </a:cubicBezTo>
                    <a:cubicBezTo>
                      <a:pt x="28" y="24"/>
                      <a:pt x="28" y="25"/>
                      <a:pt x="29" y="25"/>
                    </a:cubicBezTo>
                    <a:cubicBezTo>
                      <a:pt x="32" y="24"/>
                      <a:pt x="34" y="23"/>
                      <a:pt x="37" y="23"/>
                    </a:cubicBezTo>
                    <a:cubicBezTo>
                      <a:pt x="39" y="23"/>
                      <a:pt x="42" y="23"/>
                      <a:pt x="44" y="24"/>
                    </a:cubicBezTo>
                    <a:cubicBezTo>
                      <a:pt x="43" y="23"/>
                      <a:pt x="43" y="22"/>
                      <a:pt x="43" y="22"/>
                    </a:cubicBezTo>
                    <a:cubicBezTo>
                      <a:pt x="44" y="21"/>
                      <a:pt x="48" y="23"/>
                      <a:pt x="49" y="24"/>
                    </a:cubicBezTo>
                    <a:cubicBezTo>
                      <a:pt x="50" y="25"/>
                      <a:pt x="54" y="25"/>
                      <a:pt x="55" y="24"/>
                    </a:cubicBezTo>
                    <a:cubicBezTo>
                      <a:pt x="56" y="23"/>
                      <a:pt x="53" y="22"/>
                      <a:pt x="52" y="21"/>
                    </a:cubicBezTo>
                    <a:cubicBezTo>
                      <a:pt x="52" y="20"/>
                      <a:pt x="53" y="19"/>
                      <a:pt x="54" y="18"/>
                    </a:cubicBezTo>
                    <a:cubicBezTo>
                      <a:pt x="52" y="17"/>
                      <a:pt x="50" y="15"/>
                      <a:pt x="49" y="15"/>
                    </a:cubicBezTo>
                    <a:cubicBezTo>
                      <a:pt x="48" y="15"/>
                      <a:pt x="48" y="10"/>
                      <a:pt x="47" y="10"/>
                    </a:cubicBezTo>
                    <a:cubicBezTo>
                      <a:pt x="45" y="10"/>
                      <a:pt x="45" y="9"/>
                      <a:pt x="44" y="9"/>
                    </a:cubicBezTo>
                    <a:cubicBezTo>
                      <a:pt x="42" y="9"/>
                      <a:pt x="37" y="9"/>
                      <a:pt x="36" y="10"/>
                    </a:cubicBezTo>
                    <a:cubicBezTo>
                      <a:pt x="34" y="11"/>
                      <a:pt x="32" y="8"/>
                      <a:pt x="31" y="8"/>
                    </a:cubicBezTo>
                    <a:cubicBezTo>
                      <a:pt x="29" y="8"/>
                      <a:pt x="27" y="6"/>
                      <a:pt x="26" y="4"/>
                    </a:cubicBezTo>
                    <a:cubicBezTo>
                      <a:pt x="25" y="3"/>
                      <a:pt x="16" y="5"/>
                      <a:pt x="13" y="3"/>
                    </a:cubicBezTo>
                    <a:cubicBezTo>
                      <a:pt x="11" y="2"/>
                      <a:pt x="6" y="0"/>
                      <a:pt x="4" y="1"/>
                    </a:cubicBezTo>
                    <a:cubicBezTo>
                      <a:pt x="3" y="1"/>
                      <a:pt x="2" y="1"/>
                      <a:pt x="0" y="2"/>
                    </a:cubicBezTo>
                    <a:cubicBezTo>
                      <a:pt x="5" y="5"/>
                      <a:pt x="12" y="4"/>
                      <a:pt x="13" y="9"/>
                    </a:cubicBezTo>
                    <a:cubicBezTo>
                      <a:pt x="14" y="15"/>
                      <a:pt x="17" y="12"/>
                      <a:pt x="16" y="17"/>
                    </a:cubicBezTo>
                    <a:cubicBezTo>
                      <a:pt x="16" y="18"/>
                      <a:pt x="15" y="19"/>
                      <a:pt x="14" y="20"/>
                    </a:cubicBezTo>
                    <a:cubicBezTo>
                      <a:pt x="18" y="20"/>
                      <a:pt x="21" y="20"/>
                      <a:pt x="23" y="2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89" name="Freeform 56">
                <a:extLst>
                  <a:ext uri="{FF2B5EF4-FFF2-40B4-BE49-F238E27FC236}">
                    <a16:creationId xmlns:a16="http://schemas.microsoft.com/office/drawing/2014/main" id="{76127F07-847D-E0B9-1991-88FCC8A2D48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40027" y="2818163"/>
                <a:ext cx="646031" cy="256456"/>
              </a:xfrm>
              <a:custGeom>
                <a:avLst/>
                <a:gdLst>
                  <a:gd name="T0" fmla="*/ 147 w 151"/>
                  <a:gd name="T1" fmla="*/ 42 h 60"/>
                  <a:gd name="T2" fmla="*/ 147 w 151"/>
                  <a:gd name="T3" fmla="*/ 33 h 60"/>
                  <a:gd name="T4" fmla="*/ 147 w 151"/>
                  <a:gd name="T5" fmla="*/ 27 h 60"/>
                  <a:gd name="T6" fmla="*/ 149 w 151"/>
                  <a:gd name="T7" fmla="*/ 23 h 60"/>
                  <a:gd name="T8" fmla="*/ 148 w 151"/>
                  <a:gd name="T9" fmla="*/ 20 h 60"/>
                  <a:gd name="T10" fmla="*/ 141 w 151"/>
                  <a:gd name="T11" fmla="*/ 17 h 60"/>
                  <a:gd name="T12" fmla="*/ 139 w 151"/>
                  <a:gd name="T13" fmla="*/ 10 h 60"/>
                  <a:gd name="T14" fmla="*/ 134 w 151"/>
                  <a:gd name="T15" fmla="*/ 6 h 60"/>
                  <a:gd name="T16" fmla="*/ 125 w 151"/>
                  <a:gd name="T17" fmla="*/ 6 h 60"/>
                  <a:gd name="T18" fmla="*/ 110 w 151"/>
                  <a:gd name="T19" fmla="*/ 11 h 60"/>
                  <a:gd name="T20" fmla="*/ 96 w 151"/>
                  <a:gd name="T21" fmla="*/ 11 h 60"/>
                  <a:gd name="T22" fmla="*/ 87 w 151"/>
                  <a:gd name="T23" fmla="*/ 8 h 60"/>
                  <a:gd name="T24" fmla="*/ 80 w 151"/>
                  <a:gd name="T25" fmla="*/ 5 h 60"/>
                  <a:gd name="T26" fmla="*/ 68 w 151"/>
                  <a:gd name="T27" fmla="*/ 2 h 60"/>
                  <a:gd name="T28" fmla="*/ 43 w 151"/>
                  <a:gd name="T29" fmla="*/ 9 h 60"/>
                  <a:gd name="T30" fmla="*/ 26 w 151"/>
                  <a:gd name="T31" fmla="*/ 10 h 60"/>
                  <a:gd name="T32" fmla="*/ 22 w 151"/>
                  <a:gd name="T33" fmla="*/ 16 h 60"/>
                  <a:gd name="T34" fmla="*/ 5 w 151"/>
                  <a:gd name="T35" fmla="*/ 18 h 60"/>
                  <a:gd name="T36" fmla="*/ 3 w 151"/>
                  <a:gd name="T37" fmla="*/ 24 h 60"/>
                  <a:gd name="T38" fmla="*/ 6 w 151"/>
                  <a:gd name="T39" fmla="*/ 26 h 60"/>
                  <a:gd name="T40" fmla="*/ 7 w 151"/>
                  <a:gd name="T41" fmla="*/ 32 h 60"/>
                  <a:gd name="T42" fmla="*/ 7 w 151"/>
                  <a:gd name="T43" fmla="*/ 38 h 60"/>
                  <a:gd name="T44" fmla="*/ 7 w 151"/>
                  <a:gd name="T45" fmla="*/ 42 h 60"/>
                  <a:gd name="T46" fmla="*/ 11 w 151"/>
                  <a:gd name="T47" fmla="*/ 46 h 60"/>
                  <a:gd name="T48" fmla="*/ 17 w 151"/>
                  <a:gd name="T49" fmla="*/ 49 h 60"/>
                  <a:gd name="T50" fmla="*/ 21 w 151"/>
                  <a:gd name="T51" fmla="*/ 50 h 60"/>
                  <a:gd name="T52" fmla="*/ 26 w 151"/>
                  <a:gd name="T53" fmla="*/ 56 h 60"/>
                  <a:gd name="T54" fmla="*/ 36 w 151"/>
                  <a:gd name="T55" fmla="*/ 54 h 60"/>
                  <a:gd name="T56" fmla="*/ 42 w 151"/>
                  <a:gd name="T57" fmla="*/ 51 h 60"/>
                  <a:gd name="T58" fmla="*/ 53 w 151"/>
                  <a:gd name="T59" fmla="*/ 57 h 60"/>
                  <a:gd name="T60" fmla="*/ 62 w 151"/>
                  <a:gd name="T61" fmla="*/ 56 h 60"/>
                  <a:gd name="T62" fmla="*/ 69 w 151"/>
                  <a:gd name="T63" fmla="*/ 51 h 60"/>
                  <a:gd name="T64" fmla="*/ 75 w 151"/>
                  <a:gd name="T65" fmla="*/ 53 h 60"/>
                  <a:gd name="T66" fmla="*/ 82 w 151"/>
                  <a:gd name="T67" fmla="*/ 51 h 60"/>
                  <a:gd name="T68" fmla="*/ 79 w 151"/>
                  <a:gd name="T69" fmla="*/ 57 h 60"/>
                  <a:gd name="T70" fmla="*/ 80 w 151"/>
                  <a:gd name="T71" fmla="*/ 60 h 60"/>
                  <a:gd name="T72" fmla="*/ 84 w 151"/>
                  <a:gd name="T73" fmla="*/ 54 h 60"/>
                  <a:gd name="T74" fmla="*/ 88 w 151"/>
                  <a:gd name="T75" fmla="*/ 53 h 60"/>
                  <a:gd name="T76" fmla="*/ 95 w 151"/>
                  <a:gd name="T77" fmla="*/ 53 h 60"/>
                  <a:gd name="T78" fmla="*/ 100 w 151"/>
                  <a:gd name="T79" fmla="*/ 52 h 60"/>
                  <a:gd name="T80" fmla="*/ 109 w 151"/>
                  <a:gd name="T81" fmla="*/ 52 h 60"/>
                  <a:gd name="T82" fmla="*/ 120 w 151"/>
                  <a:gd name="T83" fmla="*/ 49 h 60"/>
                  <a:gd name="T84" fmla="*/ 129 w 151"/>
                  <a:gd name="T85" fmla="*/ 47 h 60"/>
                  <a:gd name="T86" fmla="*/ 132 w 151"/>
                  <a:gd name="T87" fmla="*/ 48 h 60"/>
                  <a:gd name="T88" fmla="*/ 135 w 151"/>
                  <a:gd name="T89" fmla="*/ 46 h 60"/>
                  <a:gd name="T90" fmla="*/ 143 w 151"/>
                  <a:gd name="T91" fmla="*/ 47 h 60"/>
                  <a:gd name="T92" fmla="*/ 151 w 151"/>
                  <a:gd name="T93" fmla="*/ 48 h 60"/>
                  <a:gd name="T94" fmla="*/ 147 w 151"/>
                  <a:gd name="T95" fmla="*/ 42 h 60"/>
                  <a:gd name="T96" fmla="*/ 13 w 151"/>
                  <a:gd name="T97" fmla="*/ 11 h 60"/>
                  <a:gd name="T98" fmla="*/ 24 w 151"/>
                  <a:gd name="T99" fmla="*/ 10 h 60"/>
                  <a:gd name="T100" fmla="*/ 18 w 151"/>
                  <a:gd name="T101" fmla="*/ 5 h 60"/>
                  <a:gd name="T102" fmla="*/ 16 w 151"/>
                  <a:gd name="T103" fmla="*/ 1 h 60"/>
                  <a:gd name="T104" fmla="*/ 13 w 151"/>
                  <a:gd name="T105" fmla="*/ 2 h 60"/>
                  <a:gd name="T106" fmla="*/ 5 w 151"/>
                  <a:gd name="T107" fmla="*/ 2 h 60"/>
                  <a:gd name="T108" fmla="*/ 5 w 151"/>
                  <a:gd name="T109" fmla="*/ 7 h 60"/>
                  <a:gd name="T110" fmla="*/ 3 w 151"/>
                  <a:gd name="T111" fmla="*/ 11 h 60"/>
                  <a:gd name="T112" fmla="*/ 1 w 151"/>
                  <a:gd name="T113" fmla="*/ 14 h 60"/>
                  <a:gd name="T114" fmla="*/ 6 w 151"/>
                  <a:gd name="T115" fmla="*/ 16 h 60"/>
                  <a:gd name="T116" fmla="*/ 13 w 151"/>
                  <a:gd name="T117" fmla="*/ 1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1" h="60">
                    <a:moveTo>
                      <a:pt x="147" y="42"/>
                    </a:moveTo>
                    <a:cubicBezTo>
                      <a:pt x="146" y="42"/>
                      <a:pt x="148" y="35"/>
                      <a:pt x="147" y="33"/>
                    </a:cubicBezTo>
                    <a:cubicBezTo>
                      <a:pt x="147" y="32"/>
                      <a:pt x="145" y="27"/>
                      <a:pt x="147" y="27"/>
                    </a:cubicBezTo>
                    <a:cubicBezTo>
                      <a:pt x="149" y="27"/>
                      <a:pt x="147" y="23"/>
                      <a:pt x="149" y="23"/>
                    </a:cubicBezTo>
                    <a:cubicBezTo>
                      <a:pt x="149" y="21"/>
                      <a:pt x="148" y="20"/>
                      <a:pt x="148" y="20"/>
                    </a:cubicBezTo>
                    <a:cubicBezTo>
                      <a:pt x="146" y="19"/>
                      <a:pt x="143" y="21"/>
                      <a:pt x="141" y="17"/>
                    </a:cubicBezTo>
                    <a:cubicBezTo>
                      <a:pt x="140" y="14"/>
                      <a:pt x="141" y="13"/>
                      <a:pt x="139" y="10"/>
                    </a:cubicBezTo>
                    <a:cubicBezTo>
                      <a:pt x="137" y="7"/>
                      <a:pt x="136" y="4"/>
                      <a:pt x="134" y="6"/>
                    </a:cubicBezTo>
                    <a:cubicBezTo>
                      <a:pt x="132" y="6"/>
                      <a:pt x="129" y="6"/>
                      <a:pt x="125" y="6"/>
                    </a:cubicBezTo>
                    <a:cubicBezTo>
                      <a:pt x="121" y="9"/>
                      <a:pt x="113" y="12"/>
                      <a:pt x="110" y="11"/>
                    </a:cubicBezTo>
                    <a:cubicBezTo>
                      <a:pt x="107" y="10"/>
                      <a:pt x="101" y="11"/>
                      <a:pt x="96" y="11"/>
                    </a:cubicBezTo>
                    <a:cubicBezTo>
                      <a:pt x="92" y="11"/>
                      <a:pt x="90" y="8"/>
                      <a:pt x="87" y="8"/>
                    </a:cubicBezTo>
                    <a:cubicBezTo>
                      <a:pt x="83" y="8"/>
                      <a:pt x="83" y="5"/>
                      <a:pt x="80" y="5"/>
                    </a:cubicBezTo>
                    <a:cubicBezTo>
                      <a:pt x="76" y="5"/>
                      <a:pt x="79" y="3"/>
                      <a:pt x="68" y="2"/>
                    </a:cubicBezTo>
                    <a:cubicBezTo>
                      <a:pt x="56" y="0"/>
                      <a:pt x="47" y="6"/>
                      <a:pt x="43" y="9"/>
                    </a:cubicBezTo>
                    <a:cubicBezTo>
                      <a:pt x="40" y="12"/>
                      <a:pt x="27" y="9"/>
                      <a:pt x="26" y="10"/>
                    </a:cubicBezTo>
                    <a:cubicBezTo>
                      <a:pt x="24" y="11"/>
                      <a:pt x="26" y="15"/>
                      <a:pt x="22" y="16"/>
                    </a:cubicBezTo>
                    <a:cubicBezTo>
                      <a:pt x="17" y="18"/>
                      <a:pt x="8" y="16"/>
                      <a:pt x="5" y="18"/>
                    </a:cubicBezTo>
                    <a:cubicBezTo>
                      <a:pt x="1" y="19"/>
                      <a:pt x="0" y="24"/>
                      <a:pt x="3" y="24"/>
                    </a:cubicBezTo>
                    <a:cubicBezTo>
                      <a:pt x="6" y="23"/>
                      <a:pt x="7" y="25"/>
                      <a:pt x="6" y="26"/>
                    </a:cubicBezTo>
                    <a:cubicBezTo>
                      <a:pt x="5" y="27"/>
                      <a:pt x="9" y="31"/>
                      <a:pt x="7" y="32"/>
                    </a:cubicBezTo>
                    <a:cubicBezTo>
                      <a:pt x="5" y="33"/>
                      <a:pt x="5" y="36"/>
                      <a:pt x="7" y="38"/>
                    </a:cubicBezTo>
                    <a:cubicBezTo>
                      <a:pt x="9" y="39"/>
                      <a:pt x="10" y="42"/>
                      <a:pt x="7" y="42"/>
                    </a:cubicBezTo>
                    <a:cubicBezTo>
                      <a:pt x="5" y="42"/>
                      <a:pt x="11" y="45"/>
                      <a:pt x="11" y="46"/>
                    </a:cubicBezTo>
                    <a:cubicBezTo>
                      <a:pt x="11" y="47"/>
                      <a:pt x="17" y="48"/>
                      <a:pt x="17" y="49"/>
                    </a:cubicBezTo>
                    <a:cubicBezTo>
                      <a:pt x="17" y="51"/>
                      <a:pt x="18" y="51"/>
                      <a:pt x="21" y="50"/>
                    </a:cubicBezTo>
                    <a:cubicBezTo>
                      <a:pt x="23" y="50"/>
                      <a:pt x="24" y="53"/>
                      <a:pt x="26" y="56"/>
                    </a:cubicBezTo>
                    <a:cubicBezTo>
                      <a:pt x="27" y="58"/>
                      <a:pt x="36" y="56"/>
                      <a:pt x="36" y="54"/>
                    </a:cubicBezTo>
                    <a:cubicBezTo>
                      <a:pt x="36" y="51"/>
                      <a:pt x="39" y="50"/>
                      <a:pt x="42" y="51"/>
                    </a:cubicBezTo>
                    <a:cubicBezTo>
                      <a:pt x="46" y="51"/>
                      <a:pt x="51" y="56"/>
                      <a:pt x="53" y="57"/>
                    </a:cubicBezTo>
                    <a:cubicBezTo>
                      <a:pt x="55" y="58"/>
                      <a:pt x="59" y="56"/>
                      <a:pt x="62" y="56"/>
                    </a:cubicBezTo>
                    <a:cubicBezTo>
                      <a:pt x="64" y="56"/>
                      <a:pt x="68" y="52"/>
                      <a:pt x="69" y="51"/>
                    </a:cubicBezTo>
                    <a:cubicBezTo>
                      <a:pt x="71" y="50"/>
                      <a:pt x="73" y="54"/>
                      <a:pt x="75" y="53"/>
                    </a:cubicBezTo>
                    <a:cubicBezTo>
                      <a:pt x="78" y="51"/>
                      <a:pt x="80" y="50"/>
                      <a:pt x="82" y="51"/>
                    </a:cubicBezTo>
                    <a:cubicBezTo>
                      <a:pt x="83" y="52"/>
                      <a:pt x="78" y="55"/>
                      <a:pt x="79" y="57"/>
                    </a:cubicBezTo>
                    <a:cubicBezTo>
                      <a:pt x="80" y="58"/>
                      <a:pt x="80" y="59"/>
                      <a:pt x="80" y="60"/>
                    </a:cubicBezTo>
                    <a:cubicBezTo>
                      <a:pt x="85" y="59"/>
                      <a:pt x="84" y="56"/>
                      <a:pt x="84" y="54"/>
                    </a:cubicBezTo>
                    <a:cubicBezTo>
                      <a:pt x="85" y="53"/>
                      <a:pt x="86" y="51"/>
                      <a:pt x="88" y="53"/>
                    </a:cubicBezTo>
                    <a:cubicBezTo>
                      <a:pt x="89" y="54"/>
                      <a:pt x="91" y="54"/>
                      <a:pt x="95" y="53"/>
                    </a:cubicBezTo>
                    <a:cubicBezTo>
                      <a:pt x="98" y="51"/>
                      <a:pt x="99" y="50"/>
                      <a:pt x="100" y="52"/>
                    </a:cubicBezTo>
                    <a:cubicBezTo>
                      <a:pt x="101" y="53"/>
                      <a:pt x="104" y="52"/>
                      <a:pt x="109" y="52"/>
                    </a:cubicBezTo>
                    <a:cubicBezTo>
                      <a:pt x="114" y="52"/>
                      <a:pt x="115" y="48"/>
                      <a:pt x="120" y="49"/>
                    </a:cubicBezTo>
                    <a:cubicBezTo>
                      <a:pt x="125" y="49"/>
                      <a:pt x="129" y="47"/>
                      <a:pt x="129" y="47"/>
                    </a:cubicBezTo>
                    <a:cubicBezTo>
                      <a:pt x="132" y="48"/>
                      <a:pt x="132" y="48"/>
                      <a:pt x="132" y="48"/>
                    </a:cubicBezTo>
                    <a:cubicBezTo>
                      <a:pt x="133" y="47"/>
                      <a:pt x="133" y="46"/>
                      <a:pt x="135" y="46"/>
                    </a:cubicBezTo>
                    <a:cubicBezTo>
                      <a:pt x="139" y="45"/>
                      <a:pt x="141" y="48"/>
                      <a:pt x="143" y="47"/>
                    </a:cubicBezTo>
                    <a:cubicBezTo>
                      <a:pt x="144" y="46"/>
                      <a:pt x="151" y="53"/>
                      <a:pt x="151" y="48"/>
                    </a:cubicBezTo>
                    <a:cubicBezTo>
                      <a:pt x="151" y="47"/>
                      <a:pt x="149" y="42"/>
                      <a:pt x="147" y="42"/>
                    </a:cubicBezTo>
                    <a:close/>
                    <a:moveTo>
                      <a:pt x="13" y="11"/>
                    </a:moveTo>
                    <a:cubicBezTo>
                      <a:pt x="16" y="10"/>
                      <a:pt x="23" y="12"/>
                      <a:pt x="24" y="10"/>
                    </a:cubicBezTo>
                    <a:cubicBezTo>
                      <a:pt x="26" y="9"/>
                      <a:pt x="20" y="7"/>
                      <a:pt x="18" y="5"/>
                    </a:cubicBezTo>
                    <a:cubicBezTo>
                      <a:pt x="17" y="4"/>
                      <a:pt x="16" y="3"/>
                      <a:pt x="16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1" y="1"/>
                      <a:pt x="6" y="1"/>
                      <a:pt x="5" y="2"/>
                    </a:cubicBezTo>
                    <a:cubicBezTo>
                      <a:pt x="4" y="2"/>
                      <a:pt x="5" y="5"/>
                      <a:pt x="5" y="7"/>
                    </a:cubicBezTo>
                    <a:cubicBezTo>
                      <a:pt x="5" y="9"/>
                      <a:pt x="3" y="10"/>
                      <a:pt x="3" y="11"/>
                    </a:cubicBezTo>
                    <a:cubicBezTo>
                      <a:pt x="3" y="12"/>
                      <a:pt x="2" y="13"/>
                      <a:pt x="1" y="14"/>
                    </a:cubicBezTo>
                    <a:cubicBezTo>
                      <a:pt x="3" y="15"/>
                      <a:pt x="4" y="16"/>
                      <a:pt x="6" y="16"/>
                    </a:cubicBezTo>
                    <a:cubicBezTo>
                      <a:pt x="9" y="16"/>
                      <a:pt x="10" y="12"/>
                      <a:pt x="13" y="11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90" name="Freeform 57">
                <a:extLst>
                  <a:ext uri="{FF2B5EF4-FFF2-40B4-BE49-F238E27FC236}">
                    <a16:creationId xmlns:a16="http://schemas.microsoft.com/office/drawing/2014/main" id="{F42AF1F5-043D-81CA-5EFF-0BD02CCD5B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46959" y="3080491"/>
                <a:ext cx="80265" cy="76350"/>
              </a:xfrm>
              <a:custGeom>
                <a:avLst/>
                <a:gdLst>
                  <a:gd name="T0" fmla="*/ 9 w 19"/>
                  <a:gd name="T1" fmla="*/ 0 h 18"/>
                  <a:gd name="T2" fmla="*/ 0 w 19"/>
                  <a:gd name="T3" fmla="*/ 5 h 18"/>
                  <a:gd name="T4" fmla="*/ 1 w 19"/>
                  <a:gd name="T5" fmla="*/ 7 h 18"/>
                  <a:gd name="T6" fmla="*/ 6 w 19"/>
                  <a:gd name="T7" fmla="*/ 13 h 18"/>
                  <a:gd name="T8" fmla="*/ 7 w 19"/>
                  <a:gd name="T9" fmla="*/ 18 h 18"/>
                  <a:gd name="T10" fmla="*/ 10 w 19"/>
                  <a:gd name="T11" fmla="*/ 17 h 18"/>
                  <a:gd name="T12" fmla="*/ 19 w 19"/>
                  <a:gd name="T13" fmla="*/ 8 h 18"/>
                  <a:gd name="T14" fmla="*/ 9 w 19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18">
                    <a:moveTo>
                      <a:pt x="9" y="0"/>
                    </a:moveTo>
                    <a:cubicBezTo>
                      <a:pt x="6" y="0"/>
                      <a:pt x="1" y="3"/>
                      <a:pt x="0" y="5"/>
                    </a:cubicBezTo>
                    <a:cubicBezTo>
                      <a:pt x="1" y="6"/>
                      <a:pt x="1" y="7"/>
                      <a:pt x="1" y="7"/>
                    </a:cubicBezTo>
                    <a:cubicBezTo>
                      <a:pt x="2" y="10"/>
                      <a:pt x="4" y="12"/>
                      <a:pt x="6" y="13"/>
                    </a:cubicBezTo>
                    <a:cubicBezTo>
                      <a:pt x="8" y="14"/>
                      <a:pt x="7" y="16"/>
                      <a:pt x="7" y="18"/>
                    </a:cubicBezTo>
                    <a:cubicBezTo>
                      <a:pt x="8" y="17"/>
                      <a:pt x="10" y="17"/>
                      <a:pt x="10" y="17"/>
                    </a:cubicBezTo>
                    <a:cubicBezTo>
                      <a:pt x="13" y="17"/>
                      <a:pt x="18" y="10"/>
                      <a:pt x="19" y="8"/>
                    </a:cubicBezTo>
                    <a:cubicBezTo>
                      <a:pt x="19" y="6"/>
                      <a:pt x="12" y="0"/>
                      <a:pt x="9" y="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91" name="Freeform 58">
                <a:extLst>
                  <a:ext uri="{FF2B5EF4-FFF2-40B4-BE49-F238E27FC236}">
                    <a16:creationId xmlns:a16="http://schemas.microsoft.com/office/drawing/2014/main" id="{84D905B0-2CD8-864B-144B-C87214DD15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99391" y="2792712"/>
                <a:ext cx="240794" cy="223175"/>
              </a:xfrm>
              <a:custGeom>
                <a:avLst/>
                <a:gdLst>
                  <a:gd name="T0" fmla="*/ 53 w 56"/>
                  <a:gd name="T1" fmla="*/ 2 h 52"/>
                  <a:gd name="T2" fmla="*/ 47 w 56"/>
                  <a:gd name="T3" fmla="*/ 0 h 52"/>
                  <a:gd name="T4" fmla="*/ 42 w 56"/>
                  <a:gd name="T5" fmla="*/ 6 h 52"/>
                  <a:gd name="T6" fmla="*/ 36 w 56"/>
                  <a:gd name="T7" fmla="*/ 10 h 52"/>
                  <a:gd name="T8" fmla="*/ 33 w 56"/>
                  <a:gd name="T9" fmla="*/ 13 h 52"/>
                  <a:gd name="T10" fmla="*/ 28 w 56"/>
                  <a:gd name="T11" fmla="*/ 15 h 52"/>
                  <a:gd name="T12" fmla="*/ 23 w 56"/>
                  <a:gd name="T13" fmla="*/ 13 h 52"/>
                  <a:gd name="T14" fmla="*/ 18 w 56"/>
                  <a:gd name="T15" fmla="*/ 18 h 52"/>
                  <a:gd name="T16" fmla="*/ 3 w 56"/>
                  <a:gd name="T17" fmla="*/ 27 h 52"/>
                  <a:gd name="T18" fmla="*/ 0 w 56"/>
                  <a:gd name="T19" fmla="*/ 30 h 52"/>
                  <a:gd name="T20" fmla="*/ 9 w 56"/>
                  <a:gd name="T21" fmla="*/ 35 h 52"/>
                  <a:gd name="T22" fmla="*/ 5 w 56"/>
                  <a:gd name="T23" fmla="*/ 44 h 52"/>
                  <a:gd name="T24" fmla="*/ 6 w 56"/>
                  <a:gd name="T25" fmla="*/ 48 h 52"/>
                  <a:gd name="T26" fmla="*/ 10 w 56"/>
                  <a:gd name="T27" fmla="*/ 50 h 52"/>
                  <a:gd name="T28" fmla="*/ 16 w 56"/>
                  <a:gd name="T29" fmla="*/ 49 h 52"/>
                  <a:gd name="T30" fmla="*/ 18 w 56"/>
                  <a:gd name="T31" fmla="*/ 50 h 52"/>
                  <a:gd name="T32" fmla="*/ 23 w 56"/>
                  <a:gd name="T33" fmla="*/ 47 h 52"/>
                  <a:gd name="T34" fmla="*/ 30 w 56"/>
                  <a:gd name="T35" fmla="*/ 45 h 52"/>
                  <a:gd name="T36" fmla="*/ 35 w 56"/>
                  <a:gd name="T37" fmla="*/ 44 h 52"/>
                  <a:gd name="T38" fmla="*/ 27 w 56"/>
                  <a:gd name="T39" fmla="*/ 37 h 52"/>
                  <a:gd name="T40" fmla="*/ 30 w 56"/>
                  <a:gd name="T41" fmla="*/ 30 h 52"/>
                  <a:gd name="T42" fmla="*/ 44 w 56"/>
                  <a:gd name="T43" fmla="*/ 21 h 52"/>
                  <a:gd name="T44" fmla="*/ 47 w 56"/>
                  <a:gd name="T45" fmla="*/ 11 h 52"/>
                  <a:gd name="T46" fmla="*/ 56 w 56"/>
                  <a:gd name="T47" fmla="*/ 3 h 52"/>
                  <a:gd name="T48" fmla="*/ 53 w 56"/>
                  <a:gd name="T49" fmla="*/ 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6" h="52">
                    <a:moveTo>
                      <a:pt x="53" y="2"/>
                    </a:moveTo>
                    <a:cubicBezTo>
                      <a:pt x="50" y="3"/>
                      <a:pt x="49" y="0"/>
                      <a:pt x="47" y="0"/>
                    </a:cubicBezTo>
                    <a:cubicBezTo>
                      <a:pt x="44" y="0"/>
                      <a:pt x="45" y="6"/>
                      <a:pt x="42" y="6"/>
                    </a:cubicBezTo>
                    <a:cubicBezTo>
                      <a:pt x="39" y="6"/>
                      <a:pt x="40" y="10"/>
                      <a:pt x="36" y="10"/>
                    </a:cubicBezTo>
                    <a:cubicBezTo>
                      <a:pt x="33" y="11"/>
                      <a:pt x="32" y="11"/>
                      <a:pt x="33" y="13"/>
                    </a:cubicBezTo>
                    <a:cubicBezTo>
                      <a:pt x="35" y="16"/>
                      <a:pt x="31" y="15"/>
                      <a:pt x="28" y="15"/>
                    </a:cubicBezTo>
                    <a:cubicBezTo>
                      <a:pt x="25" y="15"/>
                      <a:pt x="25" y="13"/>
                      <a:pt x="23" y="13"/>
                    </a:cubicBezTo>
                    <a:cubicBezTo>
                      <a:pt x="21" y="13"/>
                      <a:pt x="19" y="16"/>
                      <a:pt x="18" y="18"/>
                    </a:cubicBezTo>
                    <a:cubicBezTo>
                      <a:pt x="16" y="21"/>
                      <a:pt x="6" y="25"/>
                      <a:pt x="3" y="27"/>
                    </a:cubicBezTo>
                    <a:cubicBezTo>
                      <a:pt x="2" y="27"/>
                      <a:pt x="1" y="29"/>
                      <a:pt x="0" y="30"/>
                    </a:cubicBezTo>
                    <a:cubicBezTo>
                      <a:pt x="4" y="31"/>
                      <a:pt x="8" y="33"/>
                      <a:pt x="9" y="35"/>
                    </a:cubicBezTo>
                    <a:cubicBezTo>
                      <a:pt x="12" y="38"/>
                      <a:pt x="7" y="41"/>
                      <a:pt x="5" y="44"/>
                    </a:cubicBezTo>
                    <a:cubicBezTo>
                      <a:pt x="3" y="46"/>
                      <a:pt x="6" y="46"/>
                      <a:pt x="6" y="48"/>
                    </a:cubicBezTo>
                    <a:cubicBezTo>
                      <a:pt x="6" y="51"/>
                      <a:pt x="9" y="52"/>
                      <a:pt x="10" y="50"/>
                    </a:cubicBezTo>
                    <a:cubicBezTo>
                      <a:pt x="11" y="49"/>
                      <a:pt x="13" y="49"/>
                      <a:pt x="16" y="49"/>
                    </a:cubicBezTo>
                    <a:cubicBezTo>
                      <a:pt x="17" y="49"/>
                      <a:pt x="18" y="50"/>
                      <a:pt x="18" y="50"/>
                    </a:cubicBezTo>
                    <a:cubicBezTo>
                      <a:pt x="20" y="49"/>
                      <a:pt x="22" y="47"/>
                      <a:pt x="23" y="47"/>
                    </a:cubicBezTo>
                    <a:cubicBezTo>
                      <a:pt x="24" y="45"/>
                      <a:pt x="27" y="45"/>
                      <a:pt x="30" y="45"/>
                    </a:cubicBezTo>
                    <a:cubicBezTo>
                      <a:pt x="32" y="45"/>
                      <a:pt x="33" y="45"/>
                      <a:pt x="35" y="44"/>
                    </a:cubicBezTo>
                    <a:cubicBezTo>
                      <a:pt x="32" y="40"/>
                      <a:pt x="29" y="38"/>
                      <a:pt x="27" y="37"/>
                    </a:cubicBezTo>
                    <a:cubicBezTo>
                      <a:pt x="25" y="35"/>
                      <a:pt x="26" y="31"/>
                      <a:pt x="30" y="30"/>
                    </a:cubicBezTo>
                    <a:cubicBezTo>
                      <a:pt x="33" y="29"/>
                      <a:pt x="41" y="23"/>
                      <a:pt x="44" y="21"/>
                    </a:cubicBezTo>
                    <a:cubicBezTo>
                      <a:pt x="46" y="20"/>
                      <a:pt x="45" y="15"/>
                      <a:pt x="47" y="11"/>
                    </a:cubicBezTo>
                    <a:cubicBezTo>
                      <a:pt x="48" y="9"/>
                      <a:pt x="52" y="6"/>
                      <a:pt x="56" y="3"/>
                    </a:cubicBezTo>
                    <a:cubicBezTo>
                      <a:pt x="55" y="2"/>
                      <a:pt x="54" y="2"/>
                      <a:pt x="53" y="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92" name="Freeform 59">
                <a:extLst>
                  <a:ext uri="{FF2B5EF4-FFF2-40B4-BE49-F238E27FC236}">
                    <a16:creationId xmlns:a16="http://schemas.microsoft.com/office/drawing/2014/main" id="{B0E32CCF-B7BF-5EAD-80EF-6ACC1428AF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9392" y="3293878"/>
                <a:ext cx="264286" cy="154657"/>
              </a:xfrm>
              <a:custGeom>
                <a:avLst/>
                <a:gdLst>
                  <a:gd name="T0" fmla="*/ 61 w 62"/>
                  <a:gd name="T1" fmla="*/ 23 h 36"/>
                  <a:gd name="T2" fmla="*/ 59 w 62"/>
                  <a:gd name="T3" fmla="*/ 23 h 36"/>
                  <a:gd name="T4" fmla="*/ 48 w 62"/>
                  <a:gd name="T5" fmla="*/ 21 h 36"/>
                  <a:gd name="T6" fmla="*/ 33 w 62"/>
                  <a:gd name="T7" fmla="*/ 15 h 36"/>
                  <a:gd name="T8" fmla="*/ 16 w 62"/>
                  <a:gd name="T9" fmla="*/ 3 h 36"/>
                  <a:gd name="T10" fmla="*/ 10 w 62"/>
                  <a:gd name="T11" fmla="*/ 1 h 36"/>
                  <a:gd name="T12" fmla="*/ 5 w 62"/>
                  <a:gd name="T13" fmla="*/ 3 h 36"/>
                  <a:gd name="T14" fmla="*/ 1 w 62"/>
                  <a:gd name="T15" fmla="*/ 8 h 36"/>
                  <a:gd name="T16" fmla="*/ 0 w 62"/>
                  <a:gd name="T17" fmla="*/ 14 h 36"/>
                  <a:gd name="T18" fmla="*/ 4 w 62"/>
                  <a:gd name="T19" fmla="*/ 17 h 36"/>
                  <a:gd name="T20" fmla="*/ 11 w 62"/>
                  <a:gd name="T21" fmla="*/ 20 h 36"/>
                  <a:gd name="T22" fmla="*/ 17 w 62"/>
                  <a:gd name="T23" fmla="*/ 23 h 36"/>
                  <a:gd name="T24" fmla="*/ 23 w 62"/>
                  <a:gd name="T25" fmla="*/ 27 h 36"/>
                  <a:gd name="T26" fmla="*/ 31 w 62"/>
                  <a:gd name="T27" fmla="*/ 26 h 36"/>
                  <a:gd name="T28" fmla="*/ 35 w 62"/>
                  <a:gd name="T29" fmla="*/ 30 h 36"/>
                  <a:gd name="T30" fmla="*/ 46 w 62"/>
                  <a:gd name="T31" fmla="*/ 34 h 36"/>
                  <a:gd name="T32" fmla="*/ 60 w 62"/>
                  <a:gd name="T33" fmla="*/ 33 h 36"/>
                  <a:gd name="T34" fmla="*/ 60 w 62"/>
                  <a:gd name="T35" fmla="*/ 25 h 36"/>
                  <a:gd name="T36" fmla="*/ 61 w 62"/>
                  <a:gd name="T37" fmla="*/ 2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2" h="36">
                    <a:moveTo>
                      <a:pt x="61" y="23"/>
                    </a:moveTo>
                    <a:cubicBezTo>
                      <a:pt x="60" y="23"/>
                      <a:pt x="59" y="23"/>
                      <a:pt x="59" y="23"/>
                    </a:cubicBezTo>
                    <a:cubicBezTo>
                      <a:pt x="54" y="23"/>
                      <a:pt x="51" y="21"/>
                      <a:pt x="48" y="21"/>
                    </a:cubicBezTo>
                    <a:cubicBezTo>
                      <a:pt x="45" y="21"/>
                      <a:pt x="36" y="18"/>
                      <a:pt x="33" y="15"/>
                    </a:cubicBezTo>
                    <a:cubicBezTo>
                      <a:pt x="29" y="12"/>
                      <a:pt x="19" y="5"/>
                      <a:pt x="16" y="3"/>
                    </a:cubicBezTo>
                    <a:cubicBezTo>
                      <a:pt x="14" y="0"/>
                      <a:pt x="10" y="0"/>
                      <a:pt x="10" y="1"/>
                    </a:cubicBezTo>
                    <a:cubicBezTo>
                      <a:pt x="10" y="3"/>
                      <a:pt x="8" y="3"/>
                      <a:pt x="5" y="3"/>
                    </a:cubicBezTo>
                    <a:cubicBezTo>
                      <a:pt x="4" y="4"/>
                      <a:pt x="1" y="6"/>
                      <a:pt x="1" y="8"/>
                    </a:cubicBezTo>
                    <a:cubicBezTo>
                      <a:pt x="1" y="9"/>
                      <a:pt x="0" y="12"/>
                      <a:pt x="0" y="14"/>
                    </a:cubicBezTo>
                    <a:cubicBezTo>
                      <a:pt x="0" y="15"/>
                      <a:pt x="3" y="15"/>
                      <a:pt x="4" y="17"/>
                    </a:cubicBezTo>
                    <a:cubicBezTo>
                      <a:pt x="5" y="18"/>
                      <a:pt x="10" y="19"/>
                      <a:pt x="11" y="20"/>
                    </a:cubicBezTo>
                    <a:cubicBezTo>
                      <a:pt x="11" y="21"/>
                      <a:pt x="14" y="23"/>
                      <a:pt x="17" y="23"/>
                    </a:cubicBezTo>
                    <a:cubicBezTo>
                      <a:pt x="19" y="23"/>
                      <a:pt x="22" y="26"/>
                      <a:pt x="23" y="27"/>
                    </a:cubicBezTo>
                    <a:cubicBezTo>
                      <a:pt x="24" y="28"/>
                      <a:pt x="29" y="26"/>
                      <a:pt x="31" y="26"/>
                    </a:cubicBezTo>
                    <a:cubicBezTo>
                      <a:pt x="32" y="26"/>
                      <a:pt x="35" y="29"/>
                      <a:pt x="35" y="30"/>
                    </a:cubicBezTo>
                    <a:cubicBezTo>
                      <a:pt x="36" y="32"/>
                      <a:pt x="44" y="33"/>
                      <a:pt x="46" y="34"/>
                    </a:cubicBezTo>
                    <a:cubicBezTo>
                      <a:pt x="48" y="36"/>
                      <a:pt x="58" y="35"/>
                      <a:pt x="60" y="33"/>
                    </a:cubicBezTo>
                    <a:cubicBezTo>
                      <a:pt x="62" y="31"/>
                      <a:pt x="60" y="28"/>
                      <a:pt x="60" y="25"/>
                    </a:cubicBezTo>
                    <a:cubicBezTo>
                      <a:pt x="60" y="24"/>
                      <a:pt x="60" y="23"/>
                      <a:pt x="61" y="23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93" name="Freeform 60">
                <a:extLst>
                  <a:ext uri="{FF2B5EF4-FFF2-40B4-BE49-F238E27FC236}">
                    <a16:creationId xmlns:a16="http://schemas.microsoft.com/office/drawing/2014/main" id="{543A1612-D67F-1FF7-E8BC-303407C66C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05054" y="3362398"/>
                <a:ext cx="289735" cy="651907"/>
              </a:xfrm>
              <a:custGeom>
                <a:avLst/>
                <a:gdLst>
                  <a:gd name="T0" fmla="*/ 55 w 68"/>
                  <a:gd name="T1" fmla="*/ 139 h 152"/>
                  <a:gd name="T2" fmla="*/ 53 w 68"/>
                  <a:gd name="T3" fmla="*/ 133 h 152"/>
                  <a:gd name="T4" fmla="*/ 49 w 68"/>
                  <a:gd name="T5" fmla="*/ 123 h 152"/>
                  <a:gd name="T6" fmla="*/ 47 w 68"/>
                  <a:gd name="T7" fmla="*/ 114 h 152"/>
                  <a:gd name="T8" fmla="*/ 48 w 68"/>
                  <a:gd name="T9" fmla="*/ 108 h 152"/>
                  <a:gd name="T10" fmla="*/ 48 w 68"/>
                  <a:gd name="T11" fmla="*/ 105 h 152"/>
                  <a:gd name="T12" fmla="*/ 47 w 68"/>
                  <a:gd name="T13" fmla="*/ 99 h 152"/>
                  <a:gd name="T14" fmla="*/ 41 w 68"/>
                  <a:gd name="T15" fmla="*/ 92 h 152"/>
                  <a:gd name="T16" fmla="*/ 42 w 68"/>
                  <a:gd name="T17" fmla="*/ 79 h 152"/>
                  <a:gd name="T18" fmla="*/ 47 w 68"/>
                  <a:gd name="T19" fmla="*/ 77 h 152"/>
                  <a:gd name="T20" fmla="*/ 53 w 68"/>
                  <a:gd name="T21" fmla="*/ 75 h 152"/>
                  <a:gd name="T22" fmla="*/ 60 w 68"/>
                  <a:gd name="T23" fmla="*/ 71 h 152"/>
                  <a:gd name="T24" fmla="*/ 64 w 68"/>
                  <a:gd name="T25" fmla="*/ 67 h 152"/>
                  <a:gd name="T26" fmla="*/ 68 w 68"/>
                  <a:gd name="T27" fmla="*/ 60 h 152"/>
                  <a:gd name="T28" fmla="*/ 68 w 68"/>
                  <a:gd name="T29" fmla="*/ 60 h 152"/>
                  <a:gd name="T30" fmla="*/ 65 w 68"/>
                  <a:gd name="T31" fmla="*/ 61 h 152"/>
                  <a:gd name="T32" fmla="*/ 60 w 68"/>
                  <a:gd name="T33" fmla="*/ 59 h 152"/>
                  <a:gd name="T34" fmla="*/ 55 w 68"/>
                  <a:gd name="T35" fmla="*/ 56 h 152"/>
                  <a:gd name="T36" fmla="*/ 55 w 68"/>
                  <a:gd name="T37" fmla="*/ 51 h 152"/>
                  <a:gd name="T38" fmla="*/ 52 w 68"/>
                  <a:gd name="T39" fmla="*/ 47 h 152"/>
                  <a:gd name="T40" fmla="*/ 50 w 68"/>
                  <a:gd name="T41" fmla="*/ 41 h 152"/>
                  <a:gd name="T42" fmla="*/ 42 w 68"/>
                  <a:gd name="T43" fmla="*/ 39 h 152"/>
                  <a:gd name="T44" fmla="*/ 41 w 68"/>
                  <a:gd name="T45" fmla="*/ 36 h 152"/>
                  <a:gd name="T46" fmla="*/ 48 w 68"/>
                  <a:gd name="T47" fmla="*/ 24 h 152"/>
                  <a:gd name="T48" fmla="*/ 50 w 68"/>
                  <a:gd name="T49" fmla="*/ 13 h 152"/>
                  <a:gd name="T50" fmla="*/ 46 w 68"/>
                  <a:gd name="T51" fmla="*/ 9 h 152"/>
                  <a:gd name="T52" fmla="*/ 45 w 68"/>
                  <a:gd name="T53" fmla="*/ 4 h 152"/>
                  <a:gd name="T54" fmla="*/ 39 w 68"/>
                  <a:gd name="T55" fmla="*/ 2 h 152"/>
                  <a:gd name="T56" fmla="*/ 38 w 68"/>
                  <a:gd name="T57" fmla="*/ 3 h 152"/>
                  <a:gd name="T58" fmla="*/ 38 w 68"/>
                  <a:gd name="T59" fmla="*/ 3 h 152"/>
                  <a:gd name="T60" fmla="*/ 36 w 68"/>
                  <a:gd name="T61" fmla="*/ 6 h 152"/>
                  <a:gd name="T62" fmla="*/ 37 w 68"/>
                  <a:gd name="T63" fmla="*/ 12 h 152"/>
                  <a:gd name="T64" fmla="*/ 33 w 68"/>
                  <a:gd name="T65" fmla="*/ 12 h 152"/>
                  <a:gd name="T66" fmla="*/ 27 w 68"/>
                  <a:gd name="T67" fmla="*/ 15 h 152"/>
                  <a:gd name="T68" fmla="*/ 21 w 68"/>
                  <a:gd name="T69" fmla="*/ 21 h 152"/>
                  <a:gd name="T70" fmla="*/ 19 w 68"/>
                  <a:gd name="T71" fmla="*/ 31 h 152"/>
                  <a:gd name="T72" fmla="*/ 16 w 68"/>
                  <a:gd name="T73" fmla="*/ 41 h 152"/>
                  <a:gd name="T74" fmla="*/ 10 w 68"/>
                  <a:gd name="T75" fmla="*/ 40 h 152"/>
                  <a:gd name="T76" fmla="*/ 8 w 68"/>
                  <a:gd name="T77" fmla="*/ 48 h 152"/>
                  <a:gd name="T78" fmla="*/ 6 w 68"/>
                  <a:gd name="T79" fmla="*/ 57 h 152"/>
                  <a:gd name="T80" fmla="*/ 2 w 68"/>
                  <a:gd name="T81" fmla="*/ 63 h 152"/>
                  <a:gd name="T82" fmla="*/ 0 w 68"/>
                  <a:gd name="T83" fmla="*/ 65 h 152"/>
                  <a:gd name="T84" fmla="*/ 7 w 68"/>
                  <a:gd name="T85" fmla="*/ 73 h 152"/>
                  <a:gd name="T86" fmla="*/ 16 w 68"/>
                  <a:gd name="T87" fmla="*/ 90 h 152"/>
                  <a:gd name="T88" fmla="*/ 15 w 68"/>
                  <a:gd name="T89" fmla="*/ 103 h 152"/>
                  <a:gd name="T90" fmla="*/ 18 w 68"/>
                  <a:gd name="T91" fmla="*/ 107 h 152"/>
                  <a:gd name="T92" fmla="*/ 26 w 68"/>
                  <a:gd name="T93" fmla="*/ 106 h 152"/>
                  <a:gd name="T94" fmla="*/ 33 w 68"/>
                  <a:gd name="T95" fmla="*/ 98 h 152"/>
                  <a:gd name="T96" fmla="*/ 37 w 68"/>
                  <a:gd name="T97" fmla="*/ 101 h 152"/>
                  <a:gd name="T98" fmla="*/ 40 w 68"/>
                  <a:gd name="T99" fmla="*/ 110 h 152"/>
                  <a:gd name="T100" fmla="*/ 45 w 68"/>
                  <a:gd name="T101" fmla="*/ 127 h 152"/>
                  <a:gd name="T102" fmla="*/ 48 w 68"/>
                  <a:gd name="T103" fmla="*/ 140 h 152"/>
                  <a:gd name="T104" fmla="*/ 49 w 68"/>
                  <a:gd name="T105" fmla="*/ 150 h 152"/>
                  <a:gd name="T106" fmla="*/ 48 w 68"/>
                  <a:gd name="T107" fmla="*/ 152 h 152"/>
                  <a:gd name="T108" fmla="*/ 55 w 68"/>
                  <a:gd name="T109" fmla="*/ 139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8" h="152">
                    <a:moveTo>
                      <a:pt x="55" y="139"/>
                    </a:moveTo>
                    <a:cubicBezTo>
                      <a:pt x="55" y="135"/>
                      <a:pt x="53" y="135"/>
                      <a:pt x="53" y="133"/>
                    </a:cubicBezTo>
                    <a:cubicBezTo>
                      <a:pt x="53" y="130"/>
                      <a:pt x="53" y="126"/>
                      <a:pt x="49" y="123"/>
                    </a:cubicBezTo>
                    <a:cubicBezTo>
                      <a:pt x="46" y="120"/>
                      <a:pt x="45" y="116"/>
                      <a:pt x="47" y="114"/>
                    </a:cubicBezTo>
                    <a:cubicBezTo>
                      <a:pt x="48" y="113"/>
                      <a:pt x="47" y="108"/>
                      <a:pt x="48" y="108"/>
                    </a:cubicBezTo>
                    <a:cubicBezTo>
                      <a:pt x="49" y="109"/>
                      <a:pt x="50" y="106"/>
                      <a:pt x="48" y="105"/>
                    </a:cubicBezTo>
                    <a:cubicBezTo>
                      <a:pt x="46" y="104"/>
                      <a:pt x="48" y="100"/>
                      <a:pt x="47" y="99"/>
                    </a:cubicBezTo>
                    <a:cubicBezTo>
                      <a:pt x="45" y="99"/>
                      <a:pt x="41" y="93"/>
                      <a:pt x="41" y="92"/>
                    </a:cubicBezTo>
                    <a:cubicBezTo>
                      <a:pt x="41" y="90"/>
                      <a:pt x="42" y="81"/>
                      <a:pt x="42" y="79"/>
                    </a:cubicBezTo>
                    <a:cubicBezTo>
                      <a:pt x="42" y="77"/>
                      <a:pt x="46" y="77"/>
                      <a:pt x="47" y="77"/>
                    </a:cubicBezTo>
                    <a:cubicBezTo>
                      <a:pt x="48" y="77"/>
                      <a:pt x="51" y="77"/>
                      <a:pt x="53" y="75"/>
                    </a:cubicBezTo>
                    <a:cubicBezTo>
                      <a:pt x="54" y="73"/>
                      <a:pt x="59" y="72"/>
                      <a:pt x="60" y="71"/>
                    </a:cubicBezTo>
                    <a:cubicBezTo>
                      <a:pt x="61" y="69"/>
                      <a:pt x="64" y="69"/>
                      <a:pt x="64" y="67"/>
                    </a:cubicBezTo>
                    <a:cubicBezTo>
                      <a:pt x="64" y="65"/>
                      <a:pt x="68" y="60"/>
                      <a:pt x="68" y="60"/>
                    </a:cubicBezTo>
                    <a:cubicBezTo>
                      <a:pt x="68" y="60"/>
                      <a:pt x="68" y="60"/>
                      <a:pt x="68" y="60"/>
                    </a:cubicBezTo>
                    <a:cubicBezTo>
                      <a:pt x="68" y="60"/>
                      <a:pt x="67" y="60"/>
                      <a:pt x="65" y="61"/>
                    </a:cubicBezTo>
                    <a:cubicBezTo>
                      <a:pt x="61" y="63"/>
                      <a:pt x="59" y="61"/>
                      <a:pt x="60" y="59"/>
                    </a:cubicBezTo>
                    <a:cubicBezTo>
                      <a:pt x="60" y="56"/>
                      <a:pt x="57" y="56"/>
                      <a:pt x="55" y="56"/>
                    </a:cubicBezTo>
                    <a:cubicBezTo>
                      <a:pt x="53" y="56"/>
                      <a:pt x="55" y="53"/>
                      <a:pt x="55" y="51"/>
                    </a:cubicBezTo>
                    <a:cubicBezTo>
                      <a:pt x="56" y="49"/>
                      <a:pt x="55" y="48"/>
                      <a:pt x="52" y="47"/>
                    </a:cubicBezTo>
                    <a:cubicBezTo>
                      <a:pt x="50" y="47"/>
                      <a:pt x="49" y="42"/>
                      <a:pt x="50" y="41"/>
                    </a:cubicBezTo>
                    <a:cubicBezTo>
                      <a:pt x="51" y="39"/>
                      <a:pt x="45" y="38"/>
                      <a:pt x="42" y="39"/>
                    </a:cubicBezTo>
                    <a:cubicBezTo>
                      <a:pt x="40" y="41"/>
                      <a:pt x="42" y="37"/>
                      <a:pt x="41" y="36"/>
                    </a:cubicBezTo>
                    <a:cubicBezTo>
                      <a:pt x="40" y="34"/>
                      <a:pt x="44" y="28"/>
                      <a:pt x="48" y="24"/>
                    </a:cubicBezTo>
                    <a:cubicBezTo>
                      <a:pt x="51" y="21"/>
                      <a:pt x="50" y="16"/>
                      <a:pt x="50" y="13"/>
                    </a:cubicBezTo>
                    <a:cubicBezTo>
                      <a:pt x="50" y="9"/>
                      <a:pt x="48" y="9"/>
                      <a:pt x="46" y="9"/>
                    </a:cubicBezTo>
                    <a:cubicBezTo>
                      <a:pt x="45" y="9"/>
                      <a:pt x="45" y="6"/>
                      <a:pt x="45" y="4"/>
                    </a:cubicBezTo>
                    <a:cubicBezTo>
                      <a:pt x="45" y="2"/>
                      <a:pt x="41" y="0"/>
                      <a:pt x="39" y="2"/>
                    </a:cubicBezTo>
                    <a:cubicBezTo>
                      <a:pt x="39" y="2"/>
                      <a:pt x="38" y="2"/>
                      <a:pt x="38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37" y="6"/>
                      <a:pt x="36" y="6"/>
                    </a:cubicBezTo>
                    <a:cubicBezTo>
                      <a:pt x="35" y="7"/>
                      <a:pt x="35" y="9"/>
                      <a:pt x="37" y="12"/>
                    </a:cubicBezTo>
                    <a:cubicBezTo>
                      <a:pt x="39" y="15"/>
                      <a:pt x="34" y="13"/>
                      <a:pt x="33" y="12"/>
                    </a:cubicBezTo>
                    <a:cubicBezTo>
                      <a:pt x="33" y="10"/>
                      <a:pt x="29" y="13"/>
                      <a:pt x="27" y="15"/>
                    </a:cubicBezTo>
                    <a:cubicBezTo>
                      <a:pt x="24" y="17"/>
                      <a:pt x="21" y="18"/>
                      <a:pt x="21" y="21"/>
                    </a:cubicBezTo>
                    <a:cubicBezTo>
                      <a:pt x="21" y="25"/>
                      <a:pt x="18" y="28"/>
                      <a:pt x="19" y="31"/>
                    </a:cubicBezTo>
                    <a:cubicBezTo>
                      <a:pt x="20" y="34"/>
                      <a:pt x="16" y="39"/>
                      <a:pt x="16" y="41"/>
                    </a:cubicBezTo>
                    <a:cubicBezTo>
                      <a:pt x="16" y="42"/>
                      <a:pt x="11" y="40"/>
                      <a:pt x="10" y="40"/>
                    </a:cubicBezTo>
                    <a:cubicBezTo>
                      <a:pt x="9" y="40"/>
                      <a:pt x="9" y="46"/>
                      <a:pt x="8" y="48"/>
                    </a:cubicBezTo>
                    <a:cubicBezTo>
                      <a:pt x="7" y="50"/>
                      <a:pt x="8" y="57"/>
                      <a:pt x="6" y="57"/>
                    </a:cubicBezTo>
                    <a:cubicBezTo>
                      <a:pt x="4" y="57"/>
                      <a:pt x="2" y="63"/>
                      <a:pt x="2" y="63"/>
                    </a:cubicBezTo>
                    <a:cubicBezTo>
                      <a:pt x="2" y="63"/>
                      <a:pt x="1" y="64"/>
                      <a:pt x="0" y="65"/>
                    </a:cubicBezTo>
                    <a:cubicBezTo>
                      <a:pt x="1" y="69"/>
                      <a:pt x="4" y="72"/>
                      <a:pt x="7" y="73"/>
                    </a:cubicBezTo>
                    <a:cubicBezTo>
                      <a:pt x="12" y="75"/>
                      <a:pt x="15" y="85"/>
                      <a:pt x="16" y="90"/>
                    </a:cubicBezTo>
                    <a:cubicBezTo>
                      <a:pt x="18" y="95"/>
                      <a:pt x="17" y="100"/>
                      <a:pt x="15" y="103"/>
                    </a:cubicBezTo>
                    <a:cubicBezTo>
                      <a:pt x="13" y="105"/>
                      <a:pt x="16" y="106"/>
                      <a:pt x="18" y="107"/>
                    </a:cubicBezTo>
                    <a:cubicBezTo>
                      <a:pt x="21" y="108"/>
                      <a:pt x="24" y="109"/>
                      <a:pt x="26" y="106"/>
                    </a:cubicBezTo>
                    <a:cubicBezTo>
                      <a:pt x="28" y="103"/>
                      <a:pt x="32" y="101"/>
                      <a:pt x="33" y="98"/>
                    </a:cubicBezTo>
                    <a:cubicBezTo>
                      <a:pt x="34" y="95"/>
                      <a:pt x="36" y="99"/>
                      <a:pt x="37" y="101"/>
                    </a:cubicBezTo>
                    <a:cubicBezTo>
                      <a:pt x="39" y="103"/>
                      <a:pt x="40" y="106"/>
                      <a:pt x="40" y="110"/>
                    </a:cubicBezTo>
                    <a:cubicBezTo>
                      <a:pt x="41" y="114"/>
                      <a:pt x="41" y="124"/>
                      <a:pt x="45" y="127"/>
                    </a:cubicBezTo>
                    <a:cubicBezTo>
                      <a:pt x="48" y="131"/>
                      <a:pt x="49" y="138"/>
                      <a:pt x="48" y="140"/>
                    </a:cubicBezTo>
                    <a:cubicBezTo>
                      <a:pt x="47" y="143"/>
                      <a:pt x="49" y="147"/>
                      <a:pt x="49" y="150"/>
                    </a:cubicBezTo>
                    <a:cubicBezTo>
                      <a:pt x="49" y="150"/>
                      <a:pt x="48" y="151"/>
                      <a:pt x="48" y="152"/>
                    </a:cubicBezTo>
                    <a:cubicBezTo>
                      <a:pt x="51" y="152"/>
                      <a:pt x="55" y="139"/>
                      <a:pt x="55" y="139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94" name="Freeform 61">
                <a:extLst>
                  <a:ext uri="{FF2B5EF4-FFF2-40B4-BE49-F238E27FC236}">
                    <a16:creationId xmlns:a16="http://schemas.microsoft.com/office/drawing/2014/main" id="{96C77389-3E93-E5FA-83F3-9CBFDC509A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01297" y="3376100"/>
                <a:ext cx="107672" cy="62646"/>
              </a:xfrm>
              <a:custGeom>
                <a:avLst/>
                <a:gdLst>
                  <a:gd name="T0" fmla="*/ 24 w 25"/>
                  <a:gd name="T1" fmla="*/ 5 h 15"/>
                  <a:gd name="T2" fmla="*/ 14 w 25"/>
                  <a:gd name="T3" fmla="*/ 2 h 15"/>
                  <a:gd name="T4" fmla="*/ 8 w 25"/>
                  <a:gd name="T5" fmla="*/ 1 h 15"/>
                  <a:gd name="T6" fmla="*/ 2 w 25"/>
                  <a:gd name="T7" fmla="*/ 6 h 15"/>
                  <a:gd name="T8" fmla="*/ 0 w 25"/>
                  <a:gd name="T9" fmla="*/ 10 h 15"/>
                  <a:gd name="T10" fmla="*/ 2 w 25"/>
                  <a:gd name="T11" fmla="*/ 11 h 15"/>
                  <a:gd name="T12" fmla="*/ 8 w 25"/>
                  <a:gd name="T13" fmla="*/ 13 h 15"/>
                  <a:gd name="T14" fmla="*/ 15 w 25"/>
                  <a:gd name="T15" fmla="*/ 13 h 15"/>
                  <a:gd name="T16" fmla="*/ 23 w 25"/>
                  <a:gd name="T17" fmla="*/ 12 h 15"/>
                  <a:gd name="T18" fmla="*/ 22 w 25"/>
                  <a:gd name="T19" fmla="*/ 5 h 15"/>
                  <a:gd name="T20" fmla="*/ 24 w 25"/>
                  <a:gd name="T21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" h="15">
                    <a:moveTo>
                      <a:pt x="24" y="5"/>
                    </a:moveTo>
                    <a:cubicBezTo>
                      <a:pt x="19" y="0"/>
                      <a:pt x="18" y="4"/>
                      <a:pt x="14" y="2"/>
                    </a:cubicBezTo>
                    <a:cubicBezTo>
                      <a:pt x="11" y="0"/>
                      <a:pt x="9" y="0"/>
                      <a:pt x="8" y="1"/>
                    </a:cubicBezTo>
                    <a:cubicBezTo>
                      <a:pt x="6" y="2"/>
                      <a:pt x="4" y="2"/>
                      <a:pt x="2" y="6"/>
                    </a:cubicBezTo>
                    <a:cubicBezTo>
                      <a:pt x="2" y="7"/>
                      <a:pt x="1" y="9"/>
                      <a:pt x="0" y="10"/>
                    </a:cubicBezTo>
                    <a:cubicBezTo>
                      <a:pt x="1" y="11"/>
                      <a:pt x="2" y="12"/>
                      <a:pt x="2" y="11"/>
                    </a:cubicBezTo>
                    <a:cubicBezTo>
                      <a:pt x="4" y="11"/>
                      <a:pt x="5" y="13"/>
                      <a:pt x="8" y="13"/>
                    </a:cubicBezTo>
                    <a:cubicBezTo>
                      <a:pt x="10" y="12"/>
                      <a:pt x="12" y="14"/>
                      <a:pt x="15" y="13"/>
                    </a:cubicBezTo>
                    <a:cubicBezTo>
                      <a:pt x="19" y="12"/>
                      <a:pt x="22" y="15"/>
                      <a:pt x="23" y="12"/>
                    </a:cubicBezTo>
                    <a:cubicBezTo>
                      <a:pt x="25" y="10"/>
                      <a:pt x="22" y="5"/>
                      <a:pt x="22" y="5"/>
                    </a:cubicBezTo>
                    <a:cubicBezTo>
                      <a:pt x="22" y="5"/>
                      <a:pt x="23" y="5"/>
                      <a:pt x="24" y="5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95" name="Freeform 62">
                <a:extLst>
                  <a:ext uri="{FF2B5EF4-FFF2-40B4-BE49-F238E27FC236}">
                    <a16:creationId xmlns:a16="http://schemas.microsoft.com/office/drawing/2014/main" id="{DB8DB2DA-3714-EE6E-7833-8F3ED9619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33942" y="3554249"/>
                <a:ext cx="252540" cy="532489"/>
              </a:xfrm>
              <a:custGeom>
                <a:avLst/>
                <a:gdLst>
                  <a:gd name="T0" fmla="*/ 44 w 59"/>
                  <a:gd name="T1" fmla="*/ 15 h 124"/>
                  <a:gd name="T2" fmla="*/ 36 w 59"/>
                  <a:gd name="T3" fmla="*/ 9 h 124"/>
                  <a:gd name="T4" fmla="*/ 34 w 59"/>
                  <a:gd name="T5" fmla="*/ 5 h 124"/>
                  <a:gd name="T6" fmla="*/ 27 w 59"/>
                  <a:gd name="T7" fmla="*/ 1 h 124"/>
                  <a:gd name="T8" fmla="*/ 21 w 59"/>
                  <a:gd name="T9" fmla="*/ 5 h 124"/>
                  <a:gd name="T10" fmla="*/ 15 w 59"/>
                  <a:gd name="T11" fmla="*/ 6 h 124"/>
                  <a:gd name="T12" fmla="*/ 8 w 59"/>
                  <a:gd name="T13" fmla="*/ 6 h 124"/>
                  <a:gd name="T14" fmla="*/ 2 w 59"/>
                  <a:gd name="T15" fmla="*/ 7 h 124"/>
                  <a:gd name="T16" fmla="*/ 0 w 59"/>
                  <a:gd name="T17" fmla="*/ 9 h 124"/>
                  <a:gd name="T18" fmla="*/ 3 w 59"/>
                  <a:gd name="T19" fmla="*/ 13 h 124"/>
                  <a:gd name="T20" fmla="*/ 7 w 59"/>
                  <a:gd name="T21" fmla="*/ 19 h 124"/>
                  <a:gd name="T22" fmla="*/ 14 w 59"/>
                  <a:gd name="T23" fmla="*/ 23 h 124"/>
                  <a:gd name="T24" fmla="*/ 19 w 59"/>
                  <a:gd name="T25" fmla="*/ 24 h 124"/>
                  <a:gd name="T26" fmla="*/ 22 w 59"/>
                  <a:gd name="T27" fmla="*/ 30 h 124"/>
                  <a:gd name="T28" fmla="*/ 16 w 59"/>
                  <a:gd name="T29" fmla="*/ 34 h 124"/>
                  <a:gd name="T30" fmla="*/ 24 w 59"/>
                  <a:gd name="T31" fmla="*/ 41 h 124"/>
                  <a:gd name="T32" fmla="*/ 28 w 59"/>
                  <a:gd name="T33" fmla="*/ 48 h 124"/>
                  <a:gd name="T34" fmla="*/ 35 w 59"/>
                  <a:gd name="T35" fmla="*/ 57 h 124"/>
                  <a:gd name="T36" fmla="*/ 42 w 59"/>
                  <a:gd name="T37" fmla="*/ 63 h 124"/>
                  <a:gd name="T38" fmla="*/ 43 w 59"/>
                  <a:gd name="T39" fmla="*/ 71 h 124"/>
                  <a:gd name="T40" fmla="*/ 46 w 59"/>
                  <a:gd name="T41" fmla="*/ 85 h 124"/>
                  <a:gd name="T42" fmla="*/ 40 w 59"/>
                  <a:gd name="T43" fmla="*/ 94 h 124"/>
                  <a:gd name="T44" fmla="*/ 33 w 59"/>
                  <a:gd name="T45" fmla="*/ 98 h 124"/>
                  <a:gd name="T46" fmla="*/ 33 w 59"/>
                  <a:gd name="T47" fmla="*/ 106 h 124"/>
                  <a:gd name="T48" fmla="*/ 24 w 59"/>
                  <a:gd name="T49" fmla="*/ 106 h 124"/>
                  <a:gd name="T50" fmla="*/ 19 w 59"/>
                  <a:gd name="T51" fmla="*/ 109 h 124"/>
                  <a:gd name="T52" fmla="*/ 22 w 59"/>
                  <a:gd name="T53" fmla="*/ 112 h 124"/>
                  <a:gd name="T54" fmla="*/ 20 w 59"/>
                  <a:gd name="T55" fmla="*/ 119 h 124"/>
                  <a:gd name="T56" fmla="*/ 24 w 59"/>
                  <a:gd name="T57" fmla="*/ 122 h 124"/>
                  <a:gd name="T58" fmla="*/ 32 w 59"/>
                  <a:gd name="T59" fmla="*/ 117 h 124"/>
                  <a:gd name="T60" fmla="*/ 33 w 59"/>
                  <a:gd name="T61" fmla="*/ 114 h 124"/>
                  <a:gd name="T62" fmla="*/ 36 w 59"/>
                  <a:gd name="T63" fmla="*/ 109 h 124"/>
                  <a:gd name="T64" fmla="*/ 41 w 59"/>
                  <a:gd name="T65" fmla="*/ 109 h 124"/>
                  <a:gd name="T66" fmla="*/ 52 w 59"/>
                  <a:gd name="T67" fmla="*/ 103 h 124"/>
                  <a:gd name="T68" fmla="*/ 58 w 59"/>
                  <a:gd name="T69" fmla="*/ 93 h 124"/>
                  <a:gd name="T70" fmla="*/ 56 w 59"/>
                  <a:gd name="T71" fmla="*/ 74 h 124"/>
                  <a:gd name="T72" fmla="*/ 48 w 59"/>
                  <a:gd name="T73" fmla="*/ 61 h 124"/>
                  <a:gd name="T74" fmla="*/ 35 w 59"/>
                  <a:gd name="T75" fmla="*/ 50 h 124"/>
                  <a:gd name="T76" fmla="*/ 32 w 59"/>
                  <a:gd name="T77" fmla="*/ 44 h 124"/>
                  <a:gd name="T78" fmla="*/ 30 w 59"/>
                  <a:gd name="T79" fmla="*/ 33 h 124"/>
                  <a:gd name="T80" fmla="*/ 35 w 59"/>
                  <a:gd name="T81" fmla="*/ 26 h 124"/>
                  <a:gd name="T82" fmla="*/ 39 w 59"/>
                  <a:gd name="T83" fmla="*/ 22 h 124"/>
                  <a:gd name="T84" fmla="*/ 45 w 59"/>
                  <a:gd name="T85" fmla="*/ 17 h 124"/>
                  <a:gd name="T86" fmla="*/ 46 w 59"/>
                  <a:gd name="T87" fmla="*/ 17 h 124"/>
                  <a:gd name="T88" fmla="*/ 44 w 59"/>
                  <a:gd name="T89" fmla="*/ 15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9" h="124">
                    <a:moveTo>
                      <a:pt x="44" y="15"/>
                    </a:moveTo>
                    <a:cubicBezTo>
                      <a:pt x="42" y="15"/>
                      <a:pt x="36" y="11"/>
                      <a:pt x="36" y="9"/>
                    </a:cubicBezTo>
                    <a:cubicBezTo>
                      <a:pt x="36" y="8"/>
                      <a:pt x="39" y="5"/>
                      <a:pt x="34" y="5"/>
                    </a:cubicBezTo>
                    <a:cubicBezTo>
                      <a:pt x="29" y="4"/>
                      <a:pt x="28" y="2"/>
                      <a:pt x="27" y="1"/>
                    </a:cubicBezTo>
                    <a:cubicBezTo>
                      <a:pt x="26" y="0"/>
                      <a:pt x="22" y="3"/>
                      <a:pt x="21" y="5"/>
                    </a:cubicBezTo>
                    <a:cubicBezTo>
                      <a:pt x="19" y="8"/>
                      <a:pt x="18" y="5"/>
                      <a:pt x="15" y="6"/>
                    </a:cubicBezTo>
                    <a:cubicBezTo>
                      <a:pt x="12" y="8"/>
                      <a:pt x="10" y="4"/>
                      <a:pt x="8" y="6"/>
                    </a:cubicBezTo>
                    <a:cubicBezTo>
                      <a:pt x="7" y="8"/>
                      <a:pt x="4" y="5"/>
                      <a:pt x="2" y="7"/>
                    </a:cubicBezTo>
                    <a:cubicBezTo>
                      <a:pt x="2" y="8"/>
                      <a:pt x="1" y="8"/>
                      <a:pt x="0" y="9"/>
                    </a:cubicBezTo>
                    <a:cubicBezTo>
                      <a:pt x="1" y="10"/>
                      <a:pt x="3" y="12"/>
                      <a:pt x="3" y="13"/>
                    </a:cubicBezTo>
                    <a:cubicBezTo>
                      <a:pt x="3" y="15"/>
                      <a:pt x="7" y="16"/>
                      <a:pt x="7" y="19"/>
                    </a:cubicBezTo>
                    <a:cubicBezTo>
                      <a:pt x="7" y="21"/>
                      <a:pt x="12" y="24"/>
                      <a:pt x="14" y="23"/>
                    </a:cubicBezTo>
                    <a:cubicBezTo>
                      <a:pt x="15" y="21"/>
                      <a:pt x="19" y="20"/>
                      <a:pt x="19" y="24"/>
                    </a:cubicBezTo>
                    <a:cubicBezTo>
                      <a:pt x="20" y="28"/>
                      <a:pt x="22" y="28"/>
                      <a:pt x="22" y="30"/>
                    </a:cubicBezTo>
                    <a:cubicBezTo>
                      <a:pt x="22" y="33"/>
                      <a:pt x="17" y="31"/>
                      <a:pt x="16" y="34"/>
                    </a:cubicBezTo>
                    <a:cubicBezTo>
                      <a:pt x="15" y="36"/>
                      <a:pt x="24" y="39"/>
                      <a:pt x="24" y="41"/>
                    </a:cubicBezTo>
                    <a:cubicBezTo>
                      <a:pt x="24" y="43"/>
                      <a:pt x="27" y="46"/>
                      <a:pt x="28" y="48"/>
                    </a:cubicBezTo>
                    <a:cubicBezTo>
                      <a:pt x="29" y="51"/>
                      <a:pt x="34" y="54"/>
                      <a:pt x="35" y="57"/>
                    </a:cubicBezTo>
                    <a:cubicBezTo>
                      <a:pt x="36" y="60"/>
                      <a:pt x="40" y="62"/>
                      <a:pt x="42" y="63"/>
                    </a:cubicBezTo>
                    <a:cubicBezTo>
                      <a:pt x="43" y="65"/>
                      <a:pt x="44" y="68"/>
                      <a:pt x="43" y="71"/>
                    </a:cubicBezTo>
                    <a:cubicBezTo>
                      <a:pt x="43" y="74"/>
                      <a:pt x="43" y="80"/>
                      <a:pt x="46" y="85"/>
                    </a:cubicBezTo>
                    <a:cubicBezTo>
                      <a:pt x="49" y="89"/>
                      <a:pt x="42" y="91"/>
                      <a:pt x="40" y="94"/>
                    </a:cubicBezTo>
                    <a:cubicBezTo>
                      <a:pt x="38" y="96"/>
                      <a:pt x="39" y="100"/>
                      <a:pt x="33" y="98"/>
                    </a:cubicBezTo>
                    <a:cubicBezTo>
                      <a:pt x="27" y="97"/>
                      <a:pt x="34" y="104"/>
                      <a:pt x="33" y="106"/>
                    </a:cubicBezTo>
                    <a:cubicBezTo>
                      <a:pt x="32" y="108"/>
                      <a:pt x="24" y="104"/>
                      <a:pt x="24" y="106"/>
                    </a:cubicBezTo>
                    <a:cubicBezTo>
                      <a:pt x="24" y="107"/>
                      <a:pt x="21" y="108"/>
                      <a:pt x="19" y="109"/>
                    </a:cubicBezTo>
                    <a:cubicBezTo>
                      <a:pt x="20" y="111"/>
                      <a:pt x="21" y="111"/>
                      <a:pt x="22" y="112"/>
                    </a:cubicBezTo>
                    <a:cubicBezTo>
                      <a:pt x="24" y="113"/>
                      <a:pt x="20" y="115"/>
                      <a:pt x="20" y="119"/>
                    </a:cubicBezTo>
                    <a:cubicBezTo>
                      <a:pt x="20" y="123"/>
                      <a:pt x="23" y="124"/>
                      <a:pt x="24" y="122"/>
                    </a:cubicBezTo>
                    <a:cubicBezTo>
                      <a:pt x="25" y="121"/>
                      <a:pt x="30" y="117"/>
                      <a:pt x="32" y="117"/>
                    </a:cubicBezTo>
                    <a:cubicBezTo>
                      <a:pt x="33" y="116"/>
                      <a:pt x="32" y="114"/>
                      <a:pt x="33" y="114"/>
                    </a:cubicBezTo>
                    <a:cubicBezTo>
                      <a:pt x="35" y="114"/>
                      <a:pt x="35" y="111"/>
                      <a:pt x="36" y="109"/>
                    </a:cubicBezTo>
                    <a:cubicBezTo>
                      <a:pt x="36" y="108"/>
                      <a:pt x="38" y="108"/>
                      <a:pt x="41" y="109"/>
                    </a:cubicBezTo>
                    <a:cubicBezTo>
                      <a:pt x="43" y="109"/>
                      <a:pt x="47" y="106"/>
                      <a:pt x="52" y="103"/>
                    </a:cubicBezTo>
                    <a:cubicBezTo>
                      <a:pt x="56" y="101"/>
                      <a:pt x="56" y="100"/>
                      <a:pt x="58" y="93"/>
                    </a:cubicBezTo>
                    <a:cubicBezTo>
                      <a:pt x="59" y="85"/>
                      <a:pt x="56" y="76"/>
                      <a:pt x="56" y="74"/>
                    </a:cubicBezTo>
                    <a:cubicBezTo>
                      <a:pt x="56" y="72"/>
                      <a:pt x="50" y="61"/>
                      <a:pt x="48" y="61"/>
                    </a:cubicBezTo>
                    <a:cubicBezTo>
                      <a:pt x="46" y="61"/>
                      <a:pt x="37" y="52"/>
                      <a:pt x="35" y="50"/>
                    </a:cubicBezTo>
                    <a:cubicBezTo>
                      <a:pt x="34" y="49"/>
                      <a:pt x="34" y="46"/>
                      <a:pt x="32" y="44"/>
                    </a:cubicBezTo>
                    <a:cubicBezTo>
                      <a:pt x="29" y="42"/>
                      <a:pt x="29" y="37"/>
                      <a:pt x="30" y="33"/>
                    </a:cubicBezTo>
                    <a:cubicBezTo>
                      <a:pt x="30" y="30"/>
                      <a:pt x="36" y="29"/>
                      <a:pt x="35" y="26"/>
                    </a:cubicBezTo>
                    <a:cubicBezTo>
                      <a:pt x="35" y="24"/>
                      <a:pt x="36" y="22"/>
                      <a:pt x="39" y="22"/>
                    </a:cubicBezTo>
                    <a:cubicBezTo>
                      <a:pt x="41" y="21"/>
                      <a:pt x="44" y="19"/>
                      <a:pt x="45" y="17"/>
                    </a:cubicBezTo>
                    <a:cubicBezTo>
                      <a:pt x="45" y="17"/>
                      <a:pt x="45" y="17"/>
                      <a:pt x="46" y="17"/>
                    </a:cubicBezTo>
                    <a:cubicBezTo>
                      <a:pt x="45" y="16"/>
                      <a:pt x="44" y="16"/>
                      <a:pt x="44" y="15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96" name="Freeform 63">
                <a:extLst>
                  <a:ext uri="{FF2B5EF4-FFF2-40B4-BE49-F238E27FC236}">
                    <a16:creationId xmlns:a16="http://schemas.microsoft.com/office/drawing/2014/main" id="{C6B854F6-C93F-5A4D-8439-2347ACE262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33942" y="3871394"/>
                <a:ext cx="209471" cy="150742"/>
              </a:xfrm>
              <a:custGeom>
                <a:avLst/>
                <a:gdLst>
                  <a:gd name="T0" fmla="*/ 24 w 49"/>
                  <a:gd name="T1" fmla="*/ 32 h 35"/>
                  <a:gd name="T2" fmla="*/ 33 w 49"/>
                  <a:gd name="T3" fmla="*/ 32 h 35"/>
                  <a:gd name="T4" fmla="*/ 33 w 49"/>
                  <a:gd name="T5" fmla="*/ 24 h 35"/>
                  <a:gd name="T6" fmla="*/ 40 w 49"/>
                  <a:gd name="T7" fmla="*/ 20 h 35"/>
                  <a:gd name="T8" fmla="*/ 46 w 49"/>
                  <a:gd name="T9" fmla="*/ 11 h 35"/>
                  <a:gd name="T10" fmla="*/ 43 w 49"/>
                  <a:gd name="T11" fmla="*/ 1 h 35"/>
                  <a:gd name="T12" fmla="*/ 37 w 49"/>
                  <a:gd name="T13" fmla="*/ 2 h 35"/>
                  <a:gd name="T14" fmla="*/ 32 w 49"/>
                  <a:gd name="T15" fmla="*/ 4 h 35"/>
                  <a:gd name="T16" fmla="*/ 29 w 49"/>
                  <a:gd name="T17" fmla="*/ 6 h 35"/>
                  <a:gd name="T18" fmla="*/ 25 w 49"/>
                  <a:gd name="T19" fmla="*/ 2 h 35"/>
                  <a:gd name="T20" fmla="*/ 14 w 49"/>
                  <a:gd name="T21" fmla="*/ 2 h 35"/>
                  <a:gd name="T22" fmla="*/ 3 w 49"/>
                  <a:gd name="T23" fmla="*/ 8 h 35"/>
                  <a:gd name="T24" fmla="*/ 3 w 49"/>
                  <a:gd name="T25" fmla="*/ 15 h 35"/>
                  <a:gd name="T26" fmla="*/ 4 w 49"/>
                  <a:gd name="T27" fmla="*/ 21 h 35"/>
                  <a:gd name="T28" fmla="*/ 4 w 49"/>
                  <a:gd name="T29" fmla="*/ 21 h 35"/>
                  <a:gd name="T30" fmla="*/ 6 w 49"/>
                  <a:gd name="T31" fmla="*/ 28 h 35"/>
                  <a:gd name="T32" fmla="*/ 11 w 49"/>
                  <a:gd name="T33" fmla="*/ 29 h 35"/>
                  <a:gd name="T34" fmla="*/ 12 w 49"/>
                  <a:gd name="T35" fmla="*/ 34 h 35"/>
                  <a:gd name="T36" fmla="*/ 18 w 49"/>
                  <a:gd name="T37" fmla="*/ 34 h 35"/>
                  <a:gd name="T38" fmla="*/ 19 w 49"/>
                  <a:gd name="T39" fmla="*/ 35 h 35"/>
                  <a:gd name="T40" fmla="*/ 24 w 49"/>
                  <a:gd name="T41" fmla="*/ 3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" h="35">
                    <a:moveTo>
                      <a:pt x="24" y="32"/>
                    </a:moveTo>
                    <a:cubicBezTo>
                      <a:pt x="24" y="30"/>
                      <a:pt x="32" y="34"/>
                      <a:pt x="33" y="32"/>
                    </a:cubicBezTo>
                    <a:cubicBezTo>
                      <a:pt x="34" y="30"/>
                      <a:pt x="27" y="23"/>
                      <a:pt x="33" y="24"/>
                    </a:cubicBezTo>
                    <a:cubicBezTo>
                      <a:pt x="39" y="26"/>
                      <a:pt x="38" y="22"/>
                      <a:pt x="40" y="20"/>
                    </a:cubicBezTo>
                    <a:cubicBezTo>
                      <a:pt x="42" y="17"/>
                      <a:pt x="49" y="15"/>
                      <a:pt x="46" y="11"/>
                    </a:cubicBezTo>
                    <a:cubicBezTo>
                      <a:pt x="44" y="7"/>
                      <a:pt x="43" y="4"/>
                      <a:pt x="43" y="1"/>
                    </a:cubicBezTo>
                    <a:cubicBezTo>
                      <a:pt x="41" y="2"/>
                      <a:pt x="39" y="2"/>
                      <a:pt x="37" y="2"/>
                    </a:cubicBezTo>
                    <a:cubicBezTo>
                      <a:pt x="36" y="1"/>
                      <a:pt x="32" y="1"/>
                      <a:pt x="32" y="4"/>
                    </a:cubicBezTo>
                    <a:cubicBezTo>
                      <a:pt x="32" y="6"/>
                      <a:pt x="29" y="7"/>
                      <a:pt x="29" y="6"/>
                    </a:cubicBezTo>
                    <a:cubicBezTo>
                      <a:pt x="30" y="4"/>
                      <a:pt x="27" y="5"/>
                      <a:pt x="25" y="2"/>
                    </a:cubicBezTo>
                    <a:cubicBezTo>
                      <a:pt x="23" y="0"/>
                      <a:pt x="17" y="3"/>
                      <a:pt x="14" y="2"/>
                    </a:cubicBezTo>
                    <a:cubicBezTo>
                      <a:pt x="11" y="1"/>
                      <a:pt x="6" y="4"/>
                      <a:pt x="3" y="8"/>
                    </a:cubicBezTo>
                    <a:cubicBezTo>
                      <a:pt x="0" y="11"/>
                      <a:pt x="3" y="11"/>
                      <a:pt x="3" y="15"/>
                    </a:cubicBezTo>
                    <a:cubicBezTo>
                      <a:pt x="3" y="18"/>
                      <a:pt x="5" y="18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7" y="23"/>
                      <a:pt x="6" y="26"/>
                      <a:pt x="6" y="28"/>
                    </a:cubicBezTo>
                    <a:cubicBezTo>
                      <a:pt x="7" y="31"/>
                      <a:pt x="10" y="29"/>
                      <a:pt x="11" y="29"/>
                    </a:cubicBezTo>
                    <a:cubicBezTo>
                      <a:pt x="13" y="29"/>
                      <a:pt x="10" y="32"/>
                      <a:pt x="12" y="34"/>
                    </a:cubicBezTo>
                    <a:cubicBezTo>
                      <a:pt x="13" y="35"/>
                      <a:pt x="17" y="32"/>
                      <a:pt x="18" y="34"/>
                    </a:cubicBezTo>
                    <a:cubicBezTo>
                      <a:pt x="18" y="35"/>
                      <a:pt x="19" y="35"/>
                      <a:pt x="19" y="35"/>
                    </a:cubicBezTo>
                    <a:cubicBezTo>
                      <a:pt x="21" y="34"/>
                      <a:pt x="24" y="33"/>
                      <a:pt x="24" y="3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97" name="Freeform 64">
                <a:extLst>
                  <a:ext uri="{FF2B5EF4-FFF2-40B4-BE49-F238E27FC236}">
                    <a16:creationId xmlns:a16="http://schemas.microsoft.com/office/drawing/2014/main" id="{1EE282D1-1550-594F-326E-36DE20D7BF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65423" y="3589487"/>
                <a:ext cx="256455" cy="313228"/>
              </a:xfrm>
              <a:custGeom>
                <a:avLst/>
                <a:gdLst>
                  <a:gd name="T0" fmla="*/ 40 w 60"/>
                  <a:gd name="T1" fmla="*/ 33 h 73"/>
                  <a:gd name="T2" fmla="*/ 32 w 60"/>
                  <a:gd name="T3" fmla="*/ 26 h 73"/>
                  <a:gd name="T4" fmla="*/ 38 w 60"/>
                  <a:gd name="T5" fmla="*/ 22 h 73"/>
                  <a:gd name="T6" fmla="*/ 35 w 60"/>
                  <a:gd name="T7" fmla="*/ 16 h 73"/>
                  <a:gd name="T8" fmla="*/ 30 w 60"/>
                  <a:gd name="T9" fmla="*/ 15 h 73"/>
                  <a:gd name="T10" fmla="*/ 23 w 60"/>
                  <a:gd name="T11" fmla="*/ 11 h 73"/>
                  <a:gd name="T12" fmla="*/ 19 w 60"/>
                  <a:gd name="T13" fmla="*/ 5 h 73"/>
                  <a:gd name="T14" fmla="*/ 16 w 60"/>
                  <a:gd name="T15" fmla="*/ 1 h 73"/>
                  <a:gd name="T16" fmla="*/ 13 w 60"/>
                  <a:gd name="T17" fmla="*/ 1 h 73"/>
                  <a:gd name="T18" fmla="*/ 12 w 60"/>
                  <a:gd name="T19" fmla="*/ 5 h 73"/>
                  <a:gd name="T20" fmla="*/ 11 w 60"/>
                  <a:gd name="T21" fmla="*/ 11 h 73"/>
                  <a:gd name="T22" fmla="*/ 7 w 60"/>
                  <a:gd name="T23" fmla="*/ 7 h 73"/>
                  <a:gd name="T24" fmla="*/ 3 w 60"/>
                  <a:gd name="T25" fmla="*/ 14 h 73"/>
                  <a:gd name="T26" fmla="*/ 0 w 60"/>
                  <a:gd name="T27" fmla="*/ 16 h 73"/>
                  <a:gd name="T28" fmla="*/ 2 w 60"/>
                  <a:gd name="T29" fmla="*/ 18 h 73"/>
                  <a:gd name="T30" fmla="*/ 2 w 60"/>
                  <a:gd name="T31" fmla="*/ 24 h 73"/>
                  <a:gd name="T32" fmla="*/ 8 w 60"/>
                  <a:gd name="T33" fmla="*/ 26 h 73"/>
                  <a:gd name="T34" fmla="*/ 7 w 60"/>
                  <a:gd name="T35" fmla="*/ 35 h 73"/>
                  <a:gd name="T36" fmla="*/ 5 w 60"/>
                  <a:gd name="T37" fmla="*/ 41 h 73"/>
                  <a:gd name="T38" fmla="*/ 12 w 60"/>
                  <a:gd name="T39" fmla="*/ 38 h 73"/>
                  <a:gd name="T40" fmla="*/ 18 w 60"/>
                  <a:gd name="T41" fmla="*/ 38 h 73"/>
                  <a:gd name="T42" fmla="*/ 23 w 60"/>
                  <a:gd name="T43" fmla="*/ 37 h 73"/>
                  <a:gd name="T44" fmla="*/ 31 w 60"/>
                  <a:gd name="T45" fmla="*/ 36 h 73"/>
                  <a:gd name="T46" fmla="*/ 37 w 60"/>
                  <a:gd name="T47" fmla="*/ 42 h 73"/>
                  <a:gd name="T48" fmla="*/ 38 w 60"/>
                  <a:gd name="T49" fmla="*/ 52 h 73"/>
                  <a:gd name="T50" fmla="*/ 43 w 60"/>
                  <a:gd name="T51" fmla="*/ 60 h 73"/>
                  <a:gd name="T52" fmla="*/ 42 w 60"/>
                  <a:gd name="T53" fmla="*/ 69 h 73"/>
                  <a:gd name="T54" fmla="*/ 45 w 60"/>
                  <a:gd name="T55" fmla="*/ 72 h 73"/>
                  <a:gd name="T56" fmla="*/ 48 w 60"/>
                  <a:gd name="T57" fmla="*/ 70 h 73"/>
                  <a:gd name="T58" fmla="*/ 53 w 60"/>
                  <a:gd name="T59" fmla="*/ 68 h 73"/>
                  <a:gd name="T60" fmla="*/ 59 w 60"/>
                  <a:gd name="T61" fmla="*/ 67 h 73"/>
                  <a:gd name="T62" fmla="*/ 59 w 60"/>
                  <a:gd name="T63" fmla="*/ 63 h 73"/>
                  <a:gd name="T64" fmla="*/ 58 w 60"/>
                  <a:gd name="T65" fmla="*/ 55 h 73"/>
                  <a:gd name="T66" fmla="*/ 51 w 60"/>
                  <a:gd name="T67" fmla="*/ 49 h 73"/>
                  <a:gd name="T68" fmla="*/ 44 w 60"/>
                  <a:gd name="T69" fmla="*/ 40 h 73"/>
                  <a:gd name="T70" fmla="*/ 40 w 60"/>
                  <a:gd name="T71" fmla="*/ 3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0" h="73">
                    <a:moveTo>
                      <a:pt x="40" y="33"/>
                    </a:moveTo>
                    <a:cubicBezTo>
                      <a:pt x="40" y="31"/>
                      <a:pt x="31" y="28"/>
                      <a:pt x="32" y="26"/>
                    </a:cubicBezTo>
                    <a:cubicBezTo>
                      <a:pt x="33" y="23"/>
                      <a:pt x="38" y="25"/>
                      <a:pt x="38" y="22"/>
                    </a:cubicBezTo>
                    <a:cubicBezTo>
                      <a:pt x="38" y="20"/>
                      <a:pt x="36" y="20"/>
                      <a:pt x="35" y="16"/>
                    </a:cubicBezTo>
                    <a:cubicBezTo>
                      <a:pt x="35" y="12"/>
                      <a:pt x="31" y="13"/>
                      <a:pt x="30" y="15"/>
                    </a:cubicBezTo>
                    <a:cubicBezTo>
                      <a:pt x="28" y="16"/>
                      <a:pt x="23" y="13"/>
                      <a:pt x="23" y="11"/>
                    </a:cubicBezTo>
                    <a:cubicBezTo>
                      <a:pt x="23" y="8"/>
                      <a:pt x="19" y="7"/>
                      <a:pt x="19" y="5"/>
                    </a:cubicBezTo>
                    <a:cubicBezTo>
                      <a:pt x="19" y="4"/>
                      <a:pt x="17" y="2"/>
                      <a:pt x="16" y="1"/>
                    </a:cubicBezTo>
                    <a:cubicBezTo>
                      <a:pt x="15" y="1"/>
                      <a:pt x="13" y="1"/>
                      <a:pt x="13" y="1"/>
                    </a:cubicBezTo>
                    <a:cubicBezTo>
                      <a:pt x="12" y="0"/>
                      <a:pt x="11" y="4"/>
                      <a:pt x="12" y="5"/>
                    </a:cubicBezTo>
                    <a:cubicBezTo>
                      <a:pt x="13" y="6"/>
                      <a:pt x="14" y="12"/>
                      <a:pt x="11" y="11"/>
                    </a:cubicBezTo>
                    <a:cubicBezTo>
                      <a:pt x="9" y="11"/>
                      <a:pt x="9" y="7"/>
                      <a:pt x="7" y="7"/>
                    </a:cubicBezTo>
                    <a:cubicBezTo>
                      <a:pt x="7" y="7"/>
                      <a:pt x="3" y="12"/>
                      <a:pt x="3" y="14"/>
                    </a:cubicBezTo>
                    <a:cubicBezTo>
                      <a:pt x="3" y="15"/>
                      <a:pt x="1" y="16"/>
                      <a:pt x="0" y="16"/>
                    </a:cubicBezTo>
                    <a:cubicBezTo>
                      <a:pt x="1" y="17"/>
                      <a:pt x="2" y="18"/>
                      <a:pt x="2" y="18"/>
                    </a:cubicBezTo>
                    <a:cubicBezTo>
                      <a:pt x="3" y="19"/>
                      <a:pt x="1" y="22"/>
                      <a:pt x="2" y="24"/>
                    </a:cubicBezTo>
                    <a:cubicBezTo>
                      <a:pt x="4" y="27"/>
                      <a:pt x="7" y="23"/>
                      <a:pt x="8" y="26"/>
                    </a:cubicBezTo>
                    <a:cubicBezTo>
                      <a:pt x="9" y="30"/>
                      <a:pt x="7" y="31"/>
                      <a:pt x="7" y="35"/>
                    </a:cubicBezTo>
                    <a:cubicBezTo>
                      <a:pt x="7" y="38"/>
                      <a:pt x="5" y="38"/>
                      <a:pt x="5" y="41"/>
                    </a:cubicBezTo>
                    <a:cubicBezTo>
                      <a:pt x="6" y="44"/>
                      <a:pt x="10" y="40"/>
                      <a:pt x="12" y="38"/>
                    </a:cubicBezTo>
                    <a:cubicBezTo>
                      <a:pt x="15" y="36"/>
                      <a:pt x="17" y="37"/>
                      <a:pt x="18" y="38"/>
                    </a:cubicBezTo>
                    <a:cubicBezTo>
                      <a:pt x="19" y="39"/>
                      <a:pt x="23" y="38"/>
                      <a:pt x="23" y="37"/>
                    </a:cubicBezTo>
                    <a:cubicBezTo>
                      <a:pt x="24" y="35"/>
                      <a:pt x="29" y="34"/>
                      <a:pt x="31" y="36"/>
                    </a:cubicBezTo>
                    <a:cubicBezTo>
                      <a:pt x="33" y="38"/>
                      <a:pt x="34" y="41"/>
                      <a:pt x="37" y="42"/>
                    </a:cubicBezTo>
                    <a:cubicBezTo>
                      <a:pt x="39" y="43"/>
                      <a:pt x="35" y="51"/>
                      <a:pt x="38" y="52"/>
                    </a:cubicBezTo>
                    <a:cubicBezTo>
                      <a:pt x="40" y="52"/>
                      <a:pt x="43" y="56"/>
                      <a:pt x="43" y="60"/>
                    </a:cubicBezTo>
                    <a:cubicBezTo>
                      <a:pt x="43" y="64"/>
                      <a:pt x="45" y="66"/>
                      <a:pt x="42" y="69"/>
                    </a:cubicBezTo>
                    <a:cubicBezTo>
                      <a:pt x="44" y="70"/>
                      <a:pt x="46" y="70"/>
                      <a:pt x="45" y="72"/>
                    </a:cubicBezTo>
                    <a:cubicBezTo>
                      <a:pt x="45" y="73"/>
                      <a:pt x="48" y="72"/>
                      <a:pt x="48" y="70"/>
                    </a:cubicBezTo>
                    <a:cubicBezTo>
                      <a:pt x="48" y="67"/>
                      <a:pt x="52" y="67"/>
                      <a:pt x="53" y="68"/>
                    </a:cubicBezTo>
                    <a:cubicBezTo>
                      <a:pt x="55" y="68"/>
                      <a:pt x="57" y="68"/>
                      <a:pt x="59" y="67"/>
                    </a:cubicBezTo>
                    <a:cubicBezTo>
                      <a:pt x="59" y="65"/>
                      <a:pt x="59" y="64"/>
                      <a:pt x="59" y="63"/>
                    </a:cubicBezTo>
                    <a:cubicBezTo>
                      <a:pt x="60" y="60"/>
                      <a:pt x="59" y="57"/>
                      <a:pt x="58" y="55"/>
                    </a:cubicBezTo>
                    <a:cubicBezTo>
                      <a:pt x="56" y="54"/>
                      <a:pt x="52" y="52"/>
                      <a:pt x="51" y="49"/>
                    </a:cubicBezTo>
                    <a:cubicBezTo>
                      <a:pt x="50" y="46"/>
                      <a:pt x="45" y="43"/>
                      <a:pt x="44" y="40"/>
                    </a:cubicBezTo>
                    <a:cubicBezTo>
                      <a:pt x="43" y="38"/>
                      <a:pt x="40" y="35"/>
                      <a:pt x="40" y="33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98" name="Freeform 65">
                <a:extLst>
                  <a:ext uri="{FF2B5EF4-FFF2-40B4-BE49-F238E27FC236}">
                    <a16:creationId xmlns:a16="http://schemas.microsoft.com/office/drawing/2014/main" id="{A6E7A5A8-EC42-DFCD-D10D-1CE97009D0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79286" y="3658005"/>
                <a:ext cx="277989" cy="526617"/>
              </a:xfrm>
              <a:custGeom>
                <a:avLst/>
                <a:gdLst>
                  <a:gd name="T0" fmla="*/ 39 w 65"/>
                  <a:gd name="T1" fmla="*/ 65 h 123"/>
                  <a:gd name="T2" fmla="*/ 39 w 65"/>
                  <a:gd name="T3" fmla="*/ 58 h 123"/>
                  <a:gd name="T4" fmla="*/ 50 w 65"/>
                  <a:gd name="T5" fmla="*/ 52 h 123"/>
                  <a:gd name="T6" fmla="*/ 61 w 65"/>
                  <a:gd name="T7" fmla="*/ 52 h 123"/>
                  <a:gd name="T8" fmla="*/ 62 w 65"/>
                  <a:gd name="T9" fmla="*/ 53 h 123"/>
                  <a:gd name="T10" fmla="*/ 63 w 65"/>
                  <a:gd name="T11" fmla="*/ 44 h 123"/>
                  <a:gd name="T12" fmla="*/ 58 w 65"/>
                  <a:gd name="T13" fmla="*/ 36 h 123"/>
                  <a:gd name="T14" fmla="*/ 57 w 65"/>
                  <a:gd name="T15" fmla="*/ 26 h 123"/>
                  <a:gd name="T16" fmla="*/ 51 w 65"/>
                  <a:gd name="T17" fmla="*/ 20 h 123"/>
                  <a:gd name="T18" fmla="*/ 43 w 65"/>
                  <a:gd name="T19" fmla="*/ 21 h 123"/>
                  <a:gd name="T20" fmla="*/ 38 w 65"/>
                  <a:gd name="T21" fmla="*/ 22 h 123"/>
                  <a:gd name="T22" fmla="*/ 32 w 65"/>
                  <a:gd name="T23" fmla="*/ 22 h 123"/>
                  <a:gd name="T24" fmla="*/ 25 w 65"/>
                  <a:gd name="T25" fmla="*/ 25 h 123"/>
                  <a:gd name="T26" fmla="*/ 27 w 65"/>
                  <a:gd name="T27" fmla="*/ 19 h 123"/>
                  <a:gd name="T28" fmla="*/ 28 w 65"/>
                  <a:gd name="T29" fmla="*/ 10 h 123"/>
                  <a:gd name="T30" fmla="*/ 22 w 65"/>
                  <a:gd name="T31" fmla="*/ 8 h 123"/>
                  <a:gd name="T32" fmla="*/ 22 w 65"/>
                  <a:gd name="T33" fmla="*/ 2 h 123"/>
                  <a:gd name="T34" fmla="*/ 20 w 65"/>
                  <a:gd name="T35" fmla="*/ 0 h 123"/>
                  <a:gd name="T36" fmla="*/ 19 w 65"/>
                  <a:gd name="T37" fmla="*/ 2 h 123"/>
                  <a:gd name="T38" fmla="*/ 12 w 65"/>
                  <a:gd name="T39" fmla="*/ 6 h 123"/>
                  <a:gd name="T40" fmla="*/ 6 w 65"/>
                  <a:gd name="T41" fmla="*/ 8 h 123"/>
                  <a:gd name="T42" fmla="*/ 1 w 65"/>
                  <a:gd name="T43" fmla="*/ 10 h 123"/>
                  <a:gd name="T44" fmla="*/ 0 w 65"/>
                  <a:gd name="T45" fmla="*/ 23 h 123"/>
                  <a:gd name="T46" fmla="*/ 6 w 65"/>
                  <a:gd name="T47" fmla="*/ 30 h 123"/>
                  <a:gd name="T48" fmla="*/ 7 w 65"/>
                  <a:gd name="T49" fmla="*/ 36 h 123"/>
                  <a:gd name="T50" fmla="*/ 7 w 65"/>
                  <a:gd name="T51" fmla="*/ 39 h 123"/>
                  <a:gd name="T52" fmla="*/ 6 w 65"/>
                  <a:gd name="T53" fmla="*/ 45 h 123"/>
                  <a:gd name="T54" fmla="*/ 8 w 65"/>
                  <a:gd name="T55" fmla="*/ 54 h 123"/>
                  <a:gd name="T56" fmla="*/ 12 w 65"/>
                  <a:gd name="T57" fmla="*/ 64 h 123"/>
                  <a:gd name="T58" fmla="*/ 14 w 65"/>
                  <a:gd name="T59" fmla="*/ 70 h 123"/>
                  <a:gd name="T60" fmla="*/ 7 w 65"/>
                  <a:gd name="T61" fmla="*/ 83 h 123"/>
                  <a:gd name="T62" fmla="*/ 5 w 65"/>
                  <a:gd name="T63" fmla="*/ 95 h 123"/>
                  <a:gd name="T64" fmla="*/ 5 w 65"/>
                  <a:gd name="T65" fmla="*/ 102 h 123"/>
                  <a:gd name="T66" fmla="*/ 16 w 65"/>
                  <a:gd name="T67" fmla="*/ 112 h 123"/>
                  <a:gd name="T68" fmla="*/ 18 w 65"/>
                  <a:gd name="T69" fmla="*/ 116 h 123"/>
                  <a:gd name="T70" fmla="*/ 23 w 65"/>
                  <a:gd name="T71" fmla="*/ 116 h 123"/>
                  <a:gd name="T72" fmla="*/ 27 w 65"/>
                  <a:gd name="T73" fmla="*/ 121 h 123"/>
                  <a:gd name="T74" fmla="*/ 33 w 65"/>
                  <a:gd name="T75" fmla="*/ 122 h 123"/>
                  <a:gd name="T76" fmla="*/ 36 w 65"/>
                  <a:gd name="T77" fmla="*/ 119 h 123"/>
                  <a:gd name="T78" fmla="*/ 27 w 65"/>
                  <a:gd name="T79" fmla="*/ 113 h 123"/>
                  <a:gd name="T80" fmla="*/ 21 w 65"/>
                  <a:gd name="T81" fmla="*/ 104 h 123"/>
                  <a:gd name="T82" fmla="*/ 18 w 65"/>
                  <a:gd name="T83" fmla="*/ 97 h 123"/>
                  <a:gd name="T84" fmla="*/ 13 w 65"/>
                  <a:gd name="T85" fmla="*/ 93 h 123"/>
                  <a:gd name="T86" fmla="*/ 14 w 65"/>
                  <a:gd name="T87" fmla="*/ 80 h 123"/>
                  <a:gd name="T88" fmla="*/ 18 w 65"/>
                  <a:gd name="T89" fmla="*/ 64 h 123"/>
                  <a:gd name="T90" fmla="*/ 25 w 65"/>
                  <a:gd name="T91" fmla="*/ 62 h 123"/>
                  <a:gd name="T92" fmla="*/ 31 w 65"/>
                  <a:gd name="T93" fmla="*/ 66 h 123"/>
                  <a:gd name="T94" fmla="*/ 40 w 65"/>
                  <a:gd name="T95" fmla="*/ 71 h 123"/>
                  <a:gd name="T96" fmla="*/ 40 w 65"/>
                  <a:gd name="T97" fmla="*/ 71 h 123"/>
                  <a:gd name="T98" fmla="*/ 40 w 65"/>
                  <a:gd name="T99" fmla="*/ 71 h 123"/>
                  <a:gd name="T100" fmla="*/ 39 w 65"/>
                  <a:gd name="T101" fmla="*/ 6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5" h="123">
                    <a:moveTo>
                      <a:pt x="39" y="65"/>
                    </a:moveTo>
                    <a:cubicBezTo>
                      <a:pt x="39" y="61"/>
                      <a:pt x="36" y="61"/>
                      <a:pt x="39" y="58"/>
                    </a:cubicBezTo>
                    <a:cubicBezTo>
                      <a:pt x="42" y="54"/>
                      <a:pt x="47" y="51"/>
                      <a:pt x="50" y="52"/>
                    </a:cubicBezTo>
                    <a:cubicBezTo>
                      <a:pt x="53" y="53"/>
                      <a:pt x="59" y="50"/>
                      <a:pt x="61" y="52"/>
                    </a:cubicBezTo>
                    <a:cubicBezTo>
                      <a:pt x="61" y="53"/>
                      <a:pt x="62" y="53"/>
                      <a:pt x="62" y="53"/>
                    </a:cubicBezTo>
                    <a:cubicBezTo>
                      <a:pt x="65" y="50"/>
                      <a:pt x="63" y="48"/>
                      <a:pt x="63" y="44"/>
                    </a:cubicBezTo>
                    <a:cubicBezTo>
                      <a:pt x="63" y="40"/>
                      <a:pt x="60" y="36"/>
                      <a:pt x="58" y="36"/>
                    </a:cubicBezTo>
                    <a:cubicBezTo>
                      <a:pt x="55" y="35"/>
                      <a:pt x="59" y="27"/>
                      <a:pt x="57" y="26"/>
                    </a:cubicBezTo>
                    <a:cubicBezTo>
                      <a:pt x="54" y="25"/>
                      <a:pt x="53" y="22"/>
                      <a:pt x="51" y="20"/>
                    </a:cubicBezTo>
                    <a:cubicBezTo>
                      <a:pt x="49" y="18"/>
                      <a:pt x="44" y="19"/>
                      <a:pt x="43" y="21"/>
                    </a:cubicBezTo>
                    <a:cubicBezTo>
                      <a:pt x="43" y="22"/>
                      <a:pt x="39" y="23"/>
                      <a:pt x="38" y="22"/>
                    </a:cubicBezTo>
                    <a:cubicBezTo>
                      <a:pt x="37" y="21"/>
                      <a:pt x="35" y="20"/>
                      <a:pt x="32" y="22"/>
                    </a:cubicBezTo>
                    <a:cubicBezTo>
                      <a:pt x="30" y="24"/>
                      <a:pt x="26" y="28"/>
                      <a:pt x="25" y="25"/>
                    </a:cubicBezTo>
                    <a:cubicBezTo>
                      <a:pt x="25" y="22"/>
                      <a:pt x="27" y="22"/>
                      <a:pt x="27" y="19"/>
                    </a:cubicBezTo>
                    <a:cubicBezTo>
                      <a:pt x="27" y="15"/>
                      <a:pt x="29" y="14"/>
                      <a:pt x="28" y="10"/>
                    </a:cubicBezTo>
                    <a:cubicBezTo>
                      <a:pt x="27" y="7"/>
                      <a:pt x="24" y="11"/>
                      <a:pt x="22" y="8"/>
                    </a:cubicBezTo>
                    <a:cubicBezTo>
                      <a:pt x="21" y="6"/>
                      <a:pt x="23" y="3"/>
                      <a:pt x="22" y="2"/>
                    </a:cubicBezTo>
                    <a:cubicBezTo>
                      <a:pt x="22" y="2"/>
                      <a:pt x="21" y="1"/>
                      <a:pt x="20" y="0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18" y="3"/>
                      <a:pt x="13" y="4"/>
                      <a:pt x="12" y="6"/>
                    </a:cubicBezTo>
                    <a:cubicBezTo>
                      <a:pt x="10" y="8"/>
                      <a:pt x="7" y="8"/>
                      <a:pt x="6" y="8"/>
                    </a:cubicBezTo>
                    <a:cubicBezTo>
                      <a:pt x="5" y="8"/>
                      <a:pt x="1" y="8"/>
                      <a:pt x="1" y="10"/>
                    </a:cubicBezTo>
                    <a:cubicBezTo>
                      <a:pt x="1" y="12"/>
                      <a:pt x="0" y="21"/>
                      <a:pt x="0" y="23"/>
                    </a:cubicBezTo>
                    <a:cubicBezTo>
                      <a:pt x="0" y="24"/>
                      <a:pt x="4" y="30"/>
                      <a:pt x="6" y="30"/>
                    </a:cubicBezTo>
                    <a:cubicBezTo>
                      <a:pt x="7" y="31"/>
                      <a:pt x="5" y="35"/>
                      <a:pt x="7" y="36"/>
                    </a:cubicBezTo>
                    <a:cubicBezTo>
                      <a:pt x="9" y="37"/>
                      <a:pt x="8" y="40"/>
                      <a:pt x="7" y="39"/>
                    </a:cubicBezTo>
                    <a:cubicBezTo>
                      <a:pt x="6" y="39"/>
                      <a:pt x="7" y="44"/>
                      <a:pt x="6" y="45"/>
                    </a:cubicBezTo>
                    <a:cubicBezTo>
                      <a:pt x="4" y="47"/>
                      <a:pt x="5" y="51"/>
                      <a:pt x="8" y="54"/>
                    </a:cubicBezTo>
                    <a:cubicBezTo>
                      <a:pt x="12" y="57"/>
                      <a:pt x="12" y="61"/>
                      <a:pt x="12" y="64"/>
                    </a:cubicBezTo>
                    <a:cubicBezTo>
                      <a:pt x="12" y="66"/>
                      <a:pt x="14" y="66"/>
                      <a:pt x="14" y="70"/>
                    </a:cubicBezTo>
                    <a:cubicBezTo>
                      <a:pt x="14" y="70"/>
                      <a:pt x="10" y="83"/>
                      <a:pt x="7" y="83"/>
                    </a:cubicBezTo>
                    <a:cubicBezTo>
                      <a:pt x="7" y="86"/>
                      <a:pt x="6" y="92"/>
                      <a:pt x="5" y="95"/>
                    </a:cubicBezTo>
                    <a:cubicBezTo>
                      <a:pt x="4" y="98"/>
                      <a:pt x="3" y="102"/>
                      <a:pt x="5" y="102"/>
                    </a:cubicBezTo>
                    <a:cubicBezTo>
                      <a:pt x="8" y="102"/>
                      <a:pt x="12" y="107"/>
                      <a:pt x="16" y="112"/>
                    </a:cubicBezTo>
                    <a:cubicBezTo>
                      <a:pt x="17" y="113"/>
                      <a:pt x="18" y="115"/>
                      <a:pt x="18" y="116"/>
                    </a:cubicBezTo>
                    <a:cubicBezTo>
                      <a:pt x="20" y="116"/>
                      <a:pt x="22" y="116"/>
                      <a:pt x="23" y="116"/>
                    </a:cubicBezTo>
                    <a:cubicBezTo>
                      <a:pt x="26" y="117"/>
                      <a:pt x="27" y="120"/>
                      <a:pt x="27" y="121"/>
                    </a:cubicBezTo>
                    <a:cubicBezTo>
                      <a:pt x="27" y="123"/>
                      <a:pt x="32" y="122"/>
                      <a:pt x="33" y="122"/>
                    </a:cubicBezTo>
                    <a:cubicBezTo>
                      <a:pt x="34" y="122"/>
                      <a:pt x="33" y="120"/>
                      <a:pt x="36" y="119"/>
                    </a:cubicBezTo>
                    <a:cubicBezTo>
                      <a:pt x="34" y="116"/>
                      <a:pt x="30" y="114"/>
                      <a:pt x="27" y="113"/>
                    </a:cubicBezTo>
                    <a:cubicBezTo>
                      <a:pt x="23" y="113"/>
                      <a:pt x="21" y="107"/>
                      <a:pt x="21" y="104"/>
                    </a:cubicBezTo>
                    <a:cubicBezTo>
                      <a:pt x="21" y="101"/>
                      <a:pt x="18" y="99"/>
                      <a:pt x="18" y="97"/>
                    </a:cubicBezTo>
                    <a:cubicBezTo>
                      <a:pt x="18" y="94"/>
                      <a:pt x="16" y="94"/>
                      <a:pt x="13" y="93"/>
                    </a:cubicBezTo>
                    <a:cubicBezTo>
                      <a:pt x="10" y="92"/>
                      <a:pt x="14" y="83"/>
                      <a:pt x="14" y="80"/>
                    </a:cubicBezTo>
                    <a:cubicBezTo>
                      <a:pt x="14" y="77"/>
                      <a:pt x="20" y="67"/>
                      <a:pt x="18" y="64"/>
                    </a:cubicBezTo>
                    <a:cubicBezTo>
                      <a:pt x="17" y="61"/>
                      <a:pt x="24" y="58"/>
                      <a:pt x="25" y="62"/>
                    </a:cubicBezTo>
                    <a:cubicBezTo>
                      <a:pt x="26" y="65"/>
                      <a:pt x="26" y="67"/>
                      <a:pt x="31" y="66"/>
                    </a:cubicBezTo>
                    <a:cubicBezTo>
                      <a:pt x="36" y="66"/>
                      <a:pt x="36" y="70"/>
                      <a:pt x="40" y="71"/>
                    </a:cubicBezTo>
                    <a:cubicBezTo>
                      <a:pt x="40" y="71"/>
                      <a:pt x="40" y="71"/>
                      <a:pt x="40" y="71"/>
                    </a:cubicBezTo>
                    <a:cubicBezTo>
                      <a:pt x="40" y="71"/>
                      <a:pt x="40" y="71"/>
                      <a:pt x="40" y="71"/>
                    </a:cubicBezTo>
                    <a:cubicBezTo>
                      <a:pt x="41" y="68"/>
                      <a:pt x="39" y="68"/>
                      <a:pt x="39" y="65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199" name="Freeform 66">
                <a:extLst>
                  <a:ext uri="{FF2B5EF4-FFF2-40B4-BE49-F238E27FC236}">
                    <a16:creationId xmlns:a16="http://schemas.microsoft.com/office/drawing/2014/main" id="{AAD72EAE-026F-67EA-2382-3C00B73B00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46536" y="2244563"/>
                <a:ext cx="332804" cy="274075"/>
              </a:xfrm>
              <a:custGeom>
                <a:avLst/>
                <a:gdLst>
                  <a:gd name="T0" fmla="*/ 2 w 78"/>
                  <a:gd name="T1" fmla="*/ 14 h 64"/>
                  <a:gd name="T2" fmla="*/ 2 w 78"/>
                  <a:gd name="T3" fmla="*/ 22 h 64"/>
                  <a:gd name="T4" fmla="*/ 2 w 78"/>
                  <a:gd name="T5" fmla="*/ 25 h 64"/>
                  <a:gd name="T6" fmla="*/ 4 w 78"/>
                  <a:gd name="T7" fmla="*/ 29 h 64"/>
                  <a:gd name="T8" fmla="*/ 5 w 78"/>
                  <a:gd name="T9" fmla="*/ 33 h 64"/>
                  <a:gd name="T10" fmla="*/ 7 w 78"/>
                  <a:gd name="T11" fmla="*/ 40 h 64"/>
                  <a:gd name="T12" fmla="*/ 7 w 78"/>
                  <a:gd name="T13" fmla="*/ 44 h 64"/>
                  <a:gd name="T14" fmla="*/ 12 w 78"/>
                  <a:gd name="T15" fmla="*/ 46 h 64"/>
                  <a:gd name="T16" fmla="*/ 17 w 78"/>
                  <a:gd name="T17" fmla="*/ 50 h 64"/>
                  <a:gd name="T18" fmla="*/ 21 w 78"/>
                  <a:gd name="T19" fmla="*/ 52 h 64"/>
                  <a:gd name="T20" fmla="*/ 26 w 78"/>
                  <a:gd name="T21" fmla="*/ 51 h 64"/>
                  <a:gd name="T22" fmla="*/ 28 w 78"/>
                  <a:gd name="T23" fmla="*/ 54 h 64"/>
                  <a:gd name="T24" fmla="*/ 33 w 78"/>
                  <a:gd name="T25" fmla="*/ 55 h 64"/>
                  <a:gd name="T26" fmla="*/ 37 w 78"/>
                  <a:gd name="T27" fmla="*/ 60 h 64"/>
                  <a:gd name="T28" fmla="*/ 42 w 78"/>
                  <a:gd name="T29" fmla="*/ 59 h 64"/>
                  <a:gd name="T30" fmla="*/ 49 w 78"/>
                  <a:gd name="T31" fmla="*/ 60 h 64"/>
                  <a:gd name="T32" fmla="*/ 55 w 78"/>
                  <a:gd name="T33" fmla="*/ 61 h 64"/>
                  <a:gd name="T34" fmla="*/ 62 w 78"/>
                  <a:gd name="T35" fmla="*/ 62 h 64"/>
                  <a:gd name="T36" fmla="*/ 66 w 78"/>
                  <a:gd name="T37" fmla="*/ 64 h 64"/>
                  <a:gd name="T38" fmla="*/ 66 w 78"/>
                  <a:gd name="T39" fmla="*/ 58 h 64"/>
                  <a:gd name="T40" fmla="*/ 74 w 78"/>
                  <a:gd name="T41" fmla="*/ 51 h 64"/>
                  <a:gd name="T42" fmla="*/ 77 w 78"/>
                  <a:gd name="T43" fmla="*/ 48 h 64"/>
                  <a:gd name="T44" fmla="*/ 74 w 78"/>
                  <a:gd name="T45" fmla="*/ 40 h 64"/>
                  <a:gd name="T46" fmla="*/ 73 w 78"/>
                  <a:gd name="T47" fmla="*/ 33 h 64"/>
                  <a:gd name="T48" fmla="*/ 71 w 78"/>
                  <a:gd name="T49" fmla="*/ 29 h 64"/>
                  <a:gd name="T50" fmla="*/ 75 w 78"/>
                  <a:gd name="T51" fmla="*/ 25 h 64"/>
                  <a:gd name="T52" fmla="*/ 75 w 78"/>
                  <a:gd name="T53" fmla="*/ 18 h 64"/>
                  <a:gd name="T54" fmla="*/ 74 w 78"/>
                  <a:gd name="T55" fmla="*/ 12 h 64"/>
                  <a:gd name="T56" fmla="*/ 68 w 78"/>
                  <a:gd name="T57" fmla="*/ 7 h 64"/>
                  <a:gd name="T58" fmla="*/ 67 w 78"/>
                  <a:gd name="T59" fmla="*/ 7 h 64"/>
                  <a:gd name="T60" fmla="*/ 46 w 78"/>
                  <a:gd name="T61" fmla="*/ 6 h 64"/>
                  <a:gd name="T62" fmla="*/ 42 w 78"/>
                  <a:gd name="T63" fmla="*/ 4 h 64"/>
                  <a:gd name="T64" fmla="*/ 38 w 78"/>
                  <a:gd name="T65" fmla="*/ 7 h 64"/>
                  <a:gd name="T66" fmla="*/ 34 w 78"/>
                  <a:gd name="T67" fmla="*/ 2 h 64"/>
                  <a:gd name="T68" fmla="*/ 17 w 78"/>
                  <a:gd name="T69" fmla="*/ 7 h 64"/>
                  <a:gd name="T70" fmla="*/ 4 w 78"/>
                  <a:gd name="T71" fmla="*/ 11 h 64"/>
                  <a:gd name="T72" fmla="*/ 2 w 78"/>
                  <a:gd name="T73" fmla="*/ 13 h 64"/>
                  <a:gd name="T74" fmla="*/ 2 w 78"/>
                  <a:gd name="T75" fmla="*/ 1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8" h="64">
                    <a:moveTo>
                      <a:pt x="2" y="14"/>
                    </a:moveTo>
                    <a:cubicBezTo>
                      <a:pt x="2" y="15"/>
                      <a:pt x="3" y="20"/>
                      <a:pt x="2" y="22"/>
                    </a:cubicBezTo>
                    <a:cubicBezTo>
                      <a:pt x="0" y="24"/>
                      <a:pt x="1" y="25"/>
                      <a:pt x="2" y="25"/>
                    </a:cubicBezTo>
                    <a:cubicBezTo>
                      <a:pt x="3" y="26"/>
                      <a:pt x="4" y="28"/>
                      <a:pt x="4" y="29"/>
                    </a:cubicBezTo>
                    <a:cubicBezTo>
                      <a:pt x="4" y="31"/>
                      <a:pt x="5" y="30"/>
                      <a:pt x="5" y="33"/>
                    </a:cubicBezTo>
                    <a:cubicBezTo>
                      <a:pt x="5" y="37"/>
                      <a:pt x="6" y="39"/>
                      <a:pt x="7" y="40"/>
                    </a:cubicBezTo>
                    <a:cubicBezTo>
                      <a:pt x="8" y="41"/>
                      <a:pt x="8" y="42"/>
                      <a:pt x="7" y="44"/>
                    </a:cubicBezTo>
                    <a:cubicBezTo>
                      <a:pt x="9" y="45"/>
                      <a:pt x="10" y="46"/>
                      <a:pt x="12" y="46"/>
                    </a:cubicBezTo>
                    <a:cubicBezTo>
                      <a:pt x="16" y="48"/>
                      <a:pt x="17" y="49"/>
                      <a:pt x="17" y="50"/>
                    </a:cubicBezTo>
                    <a:cubicBezTo>
                      <a:pt x="17" y="51"/>
                      <a:pt x="21" y="54"/>
                      <a:pt x="21" y="52"/>
                    </a:cubicBezTo>
                    <a:cubicBezTo>
                      <a:pt x="22" y="50"/>
                      <a:pt x="24" y="51"/>
                      <a:pt x="26" y="51"/>
                    </a:cubicBezTo>
                    <a:cubicBezTo>
                      <a:pt x="28" y="51"/>
                      <a:pt x="28" y="53"/>
                      <a:pt x="28" y="54"/>
                    </a:cubicBezTo>
                    <a:cubicBezTo>
                      <a:pt x="28" y="55"/>
                      <a:pt x="32" y="54"/>
                      <a:pt x="33" y="55"/>
                    </a:cubicBezTo>
                    <a:cubicBezTo>
                      <a:pt x="35" y="56"/>
                      <a:pt x="35" y="59"/>
                      <a:pt x="37" y="60"/>
                    </a:cubicBezTo>
                    <a:cubicBezTo>
                      <a:pt x="39" y="61"/>
                      <a:pt x="41" y="59"/>
                      <a:pt x="42" y="59"/>
                    </a:cubicBezTo>
                    <a:cubicBezTo>
                      <a:pt x="43" y="60"/>
                      <a:pt x="47" y="61"/>
                      <a:pt x="49" y="60"/>
                    </a:cubicBezTo>
                    <a:cubicBezTo>
                      <a:pt x="51" y="59"/>
                      <a:pt x="52" y="61"/>
                      <a:pt x="55" y="61"/>
                    </a:cubicBezTo>
                    <a:cubicBezTo>
                      <a:pt x="58" y="61"/>
                      <a:pt x="61" y="62"/>
                      <a:pt x="62" y="62"/>
                    </a:cubicBezTo>
                    <a:cubicBezTo>
                      <a:pt x="62" y="63"/>
                      <a:pt x="64" y="63"/>
                      <a:pt x="66" y="64"/>
                    </a:cubicBezTo>
                    <a:cubicBezTo>
                      <a:pt x="67" y="62"/>
                      <a:pt x="66" y="59"/>
                      <a:pt x="66" y="58"/>
                    </a:cubicBezTo>
                    <a:cubicBezTo>
                      <a:pt x="66" y="57"/>
                      <a:pt x="73" y="52"/>
                      <a:pt x="74" y="51"/>
                    </a:cubicBezTo>
                    <a:cubicBezTo>
                      <a:pt x="75" y="49"/>
                      <a:pt x="76" y="49"/>
                      <a:pt x="77" y="48"/>
                    </a:cubicBezTo>
                    <a:cubicBezTo>
                      <a:pt x="78" y="46"/>
                      <a:pt x="75" y="41"/>
                      <a:pt x="74" y="40"/>
                    </a:cubicBezTo>
                    <a:cubicBezTo>
                      <a:pt x="73" y="39"/>
                      <a:pt x="73" y="35"/>
                      <a:pt x="73" y="33"/>
                    </a:cubicBezTo>
                    <a:cubicBezTo>
                      <a:pt x="74" y="31"/>
                      <a:pt x="71" y="30"/>
                      <a:pt x="71" y="29"/>
                    </a:cubicBezTo>
                    <a:cubicBezTo>
                      <a:pt x="71" y="27"/>
                      <a:pt x="74" y="25"/>
                      <a:pt x="75" y="25"/>
                    </a:cubicBezTo>
                    <a:cubicBezTo>
                      <a:pt x="77" y="24"/>
                      <a:pt x="76" y="19"/>
                      <a:pt x="75" y="18"/>
                    </a:cubicBezTo>
                    <a:cubicBezTo>
                      <a:pt x="74" y="16"/>
                      <a:pt x="73" y="14"/>
                      <a:pt x="74" y="12"/>
                    </a:cubicBezTo>
                    <a:cubicBezTo>
                      <a:pt x="75" y="9"/>
                      <a:pt x="68" y="7"/>
                      <a:pt x="68" y="7"/>
                    </a:cubicBezTo>
                    <a:cubicBezTo>
                      <a:pt x="67" y="7"/>
                      <a:pt x="67" y="7"/>
                      <a:pt x="67" y="7"/>
                    </a:cubicBezTo>
                    <a:cubicBezTo>
                      <a:pt x="62" y="8"/>
                      <a:pt x="47" y="6"/>
                      <a:pt x="46" y="6"/>
                    </a:cubicBezTo>
                    <a:cubicBezTo>
                      <a:pt x="46" y="6"/>
                      <a:pt x="44" y="5"/>
                      <a:pt x="42" y="4"/>
                    </a:cubicBezTo>
                    <a:cubicBezTo>
                      <a:pt x="42" y="6"/>
                      <a:pt x="40" y="7"/>
                      <a:pt x="38" y="7"/>
                    </a:cubicBezTo>
                    <a:cubicBezTo>
                      <a:pt x="34" y="7"/>
                      <a:pt x="34" y="3"/>
                      <a:pt x="34" y="2"/>
                    </a:cubicBezTo>
                    <a:cubicBezTo>
                      <a:pt x="34" y="0"/>
                      <a:pt x="20" y="3"/>
                      <a:pt x="17" y="7"/>
                    </a:cubicBezTo>
                    <a:cubicBezTo>
                      <a:pt x="13" y="10"/>
                      <a:pt x="4" y="9"/>
                      <a:pt x="4" y="11"/>
                    </a:cubicBezTo>
                    <a:cubicBezTo>
                      <a:pt x="4" y="12"/>
                      <a:pt x="3" y="13"/>
                      <a:pt x="2" y="13"/>
                    </a:cubicBezTo>
                    <a:cubicBezTo>
                      <a:pt x="2" y="13"/>
                      <a:pt x="2" y="13"/>
                      <a:pt x="2" y="14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00" name="Freeform 67">
                <a:extLst>
                  <a:ext uri="{FF2B5EF4-FFF2-40B4-BE49-F238E27FC236}">
                    <a16:creationId xmlns:a16="http://schemas.microsoft.com/office/drawing/2014/main" id="{75EDC6DA-6043-CBA7-6A4D-AE91405A41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7437" y="2685041"/>
                <a:ext cx="123334" cy="119419"/>
              </a:xfrm>
              <a:custGeom>
                <a:avLst/>
                <a:gdLst>
                  <a:gd name="T0" fmla="*/ 21 w 29"/>
                  <a:gd name="T1" fmla="*/ 25 h 28"/>
                  <a:gd name="T2" fmla="*/ 27 w 29"/>
                  <a:gd name="T3" fmla="*/ 16 h 28"/>
                  <a:gd name="T4" fmla="*/ 28 w 29"/>
                  <a:gd name="T5" fmla="*/ 6 h 28"/>
                  <a:gd name="T6" fmla="*/ 21 w 29"/>
                  <a:gd name="T7" fmla="*/ 2 h 28"/>
                  <a:gd name="T8" fmla="*/ 9 w 29"/>
                  <a:gd name="T9" fmla="*/ 1 h 28"/>
                  <a:gd name="T10" fmla="*/ 4 w 29"/>
                  <a:gd name="T11" fmla="*/ 2 h 28"/>
                  <a:gd name="T12" fmla="*/ 0 w 29"/>
                  <a:gd name="T13" fmla="*/ 4 h 28"/>
                  <a:gd name="T14" fmla="*/ 4 w 29"/>
                  <a:gd name="T15" fmla="*/ 10 h 28"/>
                  <a:gd name="T16" fmla="*/ 10 w 29"/>
                  <a:gd name="T17" fmla="*/ 18 h 28"/>
                  <a:gd name="T18" fmla="*/ 17 w 29"/>
                  <a:gd name="T19" fmla="*/ 25 h 28"/>
                  <a:gd name="T20" fmla="*/ 21 w 29"/>
                  <a:gd name="T21" fmla="*/ 28 h 28"/>
                  <a:gd name="T22" fmla="*/ 21 w 29"/>
                  <a:gd name="T23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28">
                    <a:moveTo>
                      <a:pt x="21" y="25"/>
                    </a:moveTo>
                    <a:cubicBezTo>
                      <a:pt x="21" y="24"/>
                      <a:pt x="26" y="16"/>
                      <a:pt x="27" y="16"/>
                    </a:cubicBezTo>
                    <a:cubicBezTo>
                      <a:pt x="28" y="16"/>
                      <a:pt x="29" y="9"/>
                      <a:pt x="28" y="6"/>
                    </a:cubicBezTo>
                    <a:cubicBezTo>
                      <a:pt x="24" y="3"/>
                      <a:pt x="21" y="2"/>
                      <a:pt x="21" y="2"/>
                    </a:cubicBezTo>
                    <a:cubicBezTo>
                      <a:pt x="21" y="2"/>
                      <a:pt x="10" y="2"/>
                      <a:pt x="9" y="1"/>
                    </a:cubicBezTo>
                    <a:cubicBezTo>
                      <a:pt x="7" y="0"/>
                      <a:pt x="5" y="3"/>
                      <a:pt x="4" y="2"/>
                    </a:cubicBezTo>
                    <a:cubicBezTo>
                      <a:pt x="2" y="1"/>
                      <a:pt x="0" y="2"/>
                      <a:pt x="0" y="4"/>
                    </a:cubicBezTo>
                    <a:cubicBezTo>
                      <a:pt x="0" y="6"/>
                      <a:pt x="4" y="7"/>
                      <a:pt x="4" y="10"/>
                    </a:cubicBezTo>
                    <a:cubicBezTo>
                      <a:pt x="4" y="12"/>
                      <a:pt x="10" y="16"/>
                      <a:pt x="10" y="18"/>
                    </a:cubicBezTo>
                    <a:cubicBezTo>
                      <a:pt x="10" y="19"/>
                      <a:pt x="14" y="21"/>
                      <a:pt x="17" y="25"/>
                    </a:cubicBezTo>
                    <a:cubicBezTo>
                      <a:pt x="18" y="26"/>
                      <a:pt x="20" y="27"/>
                      <a:pt x="21" y="28"/>
                    </a:cubicBezTo>
                    <a:cubicBezTo>
                      <a:pt x="21" y="27"/>
                      <a:pt x="21" y="26"/>
                      <a:pt x="21" y="25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01" name="Freeform 68">
                <a:extLst>
                  <a:ext uri="{FF2B5EF4-FFF2-40B4-BE49-F238E27FC236}">
                    <a16:creationId xmlns:a16="http://schemas.microsoft.com/office/drawing/2014/main" id="{253CBAFE-F661-7448-DC56-EA676692B4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2832" y="2630226"/>
                <a:ext cx="184021" cy="162488"/>
              </a:xfrm>
              <a:custGeom>
                <a:avLst/>
                <a:gdLst>
                  <a:gd name="T0" fmla="*/ 25 w 43"/>
                  <a:gd name="T1" fmla="*/ 31 h 38"/>
                  <a:gd name="T2" fmla="*/ 19 w 43"/>
                  <a:gd name="T3" fmla="*/ 23 h 38"/>
                  <a:gd name="T4" fmla="*/ 15 w 43"/>
                  <a:gd name="T5" fmla="*/ 17 h 38"/>
                  <a:gd name="T6" fmla="*/ 19 w 43"/>
                  <a:gd name="T7" fmla="*/ 15 h 38"/>
                  <a:gd name="T8" fmla="*/ 24 w 43"/>
                  <a:gd name="T9" fmla="*/ 14 h 38"/>
                  <a:gd name="T10" fmla="*/ 36 w 43"/>
                  <a:gd name="T11" fmla="*/ 15 h 38"/>
                  <a:gd name="T12" fmla="*/ 43 w 43"/>
                  <a:gd name="T13" fmla="*/ 19 h 38"/>
                  <a:gd name="T14" fmla="*/ 43 w 43"/>
                  <a:gd name="T15" fmla="*/ 17 h 38"/>
                  <a:gd name="T16" fmla="*/ 40 w 43"/>
                  <a:gd name="T17" fmla="*/ 11 h 38"/>
                  <a:gd name="T18" fmla="*/ 38 w 43"/>
                  <a:gd name="T19" fmla="*/ 6 h 38"/>
                  <a:gd name="T20" fmla="*/ 36 w 43"/>
                  <a:gd name="T21" fmla="*/ 7 h 38"/>
                  <a:gd name="T22" fmla="*/ 27 w 43"/>
                  <a:gd name="T23" fmla="*/ 5 h 38"/>
                  <a:gd name="T24" fmla="*/ 21 w 43"/>
                  <a:gd name="T25" fmla="*/ 0 h 38"/>
                  <a:gd name="T26" fmla="*/ 16 w 43"/>
                  <a:gd name="T27" fmla="*/ 4 h 38"/>
                  <a:gd name="T28" fmla="*/ 14 w 43"/>
                  <a:gd name="T29" fmla="*/ 8 h 38"/>
                  <a:gd name="T30" fmla="*/ 11 w 43"/>
                  <a:gd name="T31" fmla="*/ 11 h 38"/>
                  <a:gd name="T32" fmla="*/ 6 w 43"/>
                  <a:gd name="T33" fmla="*/ 11 h 38"/>
                  <a:gd name="T34" fmla="*/ 0 w 43"/>
                  <a:gd name="T35" fmla="*/ 12 h 38"/>
                  <a:gd name="T36" fmla="*/ 2 w 43"/>
                  <a:gd name="T37" fmla="*/ 15 h 38"/>
                  <a:gd name="T38" fmla="*/ 8 w 43"/>
                  <a:gd name="T39" fmla="*/ 18 h 38"/>
                  <a:gd name="T40" fmla="*/ 15 w 43"/>
                  <a:gd name="T41" fmla="*/ 29 h 38"/>
                  <a:gd name="T42" fmla="*/ 22 w 43"/>
                  <a:gd name="T43" fmla="*/ 33 h 38"/>
                  <a:gd name="T44" fmla="*/ 28 w 43"/>
                  <a:gd name="T45" fmla="*/ 36 h 38"/>
                  <a:gd name="T46" fmla="*/ 32 w 43"/>
                  <a:gd name="T47" fmla="*/ 38 h 38"/>
                  <a:gd name="T48" fmla="*/ 25 w 43"/>
                  <a:gd name="T49" fmla="*/ 3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3" h="38">
                    <a:moveTo>
                      <a:pt x="25" y="31"/>
                    </a:moveTo>
                    <a:cubicBezTo>
                      <a:pt x="25" y="29"/>
                      <a:pt x="19" y="25"/>
                      <a:pt x="19" y="23"/>
                    </a:cubicBezTo>
                    <a:cubicBezTo>
                      <a:pt x="19" y="20"/>
                      <a:pt x="15" y="19"/>
                      <a:pt x="15" y="17"/>
                    </a:cubicBezTo>
                    <a:cubicBezTo>
                      <a:pt x="15" y="15"/>
                      <a:pt x="17" y="14"/>
                      <a:pt x="19" y="15"/>
                    </a:cubicBezTo>
                    <a:cubicBezTo>
                      <a:pt x="20" y="16"/>
                      <a:pt x="22" y="13"/>
                      <a:pt x="24" y="14"/>
                    </a:cubicBezTo>
                    <a:cubicBezTo>
                      <a:pt x="25" y="15"/>
                      <a:pt x="36" y="15"/>
                      <a:pt x="36" y="15"/>
                    </a:cubicBezTo>
                    <a:cubicBezTo>
                      <a:pt x="36" y="15"/>
                      <a:pt x="39" y="16"/>
                      <a:pt x="43" y="19"/>
                    </a:cubicBezTo>
                    <a:cubicBezTo>
                      <a:pt x="43" y="18"/>
                      <a:pt x="43" y="17"/>
                      <a:pt x="43" y="17"/>
                    </a:cubicBezTo>
                    <a:cubicBezTo>
                      <a:pt x="42" y="15"/>
                      <a:pt x="43" y="12"/>
                      <a:pt x="40" y="11"/>
                    </a:cubicBezTo>
                    <a:cubicBezTo>
                      <a:pt x="39" y="11"/>
                      <a:pt x="39" y="8"/>
                      <a:pt x="38" y="6"/>
                    </a:cubicBezTo>
                    <a:cubicBezTo>
                      <a:pt x="37" y="7"/>
                      <a:pt x="36" y="7"/>
                      <a:pt x="36" y="7"/>
                    </a:cubicBezTo>
                    <a:cubicBezTo>
                      <a:pt x="33" y="8"/>
                      <a:pt x="29" y="7"/>
                      <a:pt x="27" y="5"/>
                    </a:cubicBezTo>
                    <a:cubicBezTo>
                      <a:pt x="26" y="4"/>
                      <a:pt x="22" y="1"/>
                      <a:pt x="21" y="0"/>
                    </a:cubicBezTo>
                    <a:cubicBezTo>
                      <a:pt x="20" y="1"/>
                      <a:pt x="17" y="3"/>
                      <a:pt x="16" y="4"/>
                    </a:cubicBezTo>
                    <a:cubicBezTo>
                      <a:pt x="14" y="4"/>
                      <a:pt x="15" y="8"/>
                      <a:pt x="14" y="8"/>
                    </a:cubicBezTo>
                    <a:cubicBezTo>
                      <a:pt x="12" y="8"/>
                      <a:pt x="11" y="10"/>
                      <a:pt x="11" y="11"/>
                    </a:cubicBezTo>
                    <a:cubicBezTo>
                      <a:pt x="11" y="12"/>
                      <a:pt x="7" y="10"/>
                      <a:pt x="6" y="11"/>
                    </a:cubicBezTo>
                    <a:cubicBezTo>
                      <a:pt x="5" y="11"/>
                      <a:pt x="2" y="12"/>
                      <a:pt x="0" y="12"/>
                    </a:cubicBezTo>
                    <a:cubicBezTo>
                      <a:pt x="1" y="14"/>
                      <a:pt x="0" y="15"/>
                      <a:pt x="2" y="15"/>
                    </a:cubicBezTo>
                    <a:cubicBezTo>
                      <a:pt x="4" y="15"/>
                      <a:pt x="8" y="15"/>
                      <a:pt x="8" y="18"/>
                    </a:cubicBezTo>
                    <a:cubicBezTo>
                      <a:pt x="8" y="21"/>
                      <a:pt x="13" y="27"/>
                      <a:pt x="15" y="29"/>
                    </a:cubicBezTo>
                    <a:cubicBezTo>
                      <a:pt x="17" y="31"/>
                      <a:pt x="21" y="31"/>
                      <a:pt x="22" y="33"/>
                    </a:cubicBezTo>
                    <a:cubicBezTo>
                      <a:pt x="22" y="35"/>
                      <a:pt x="25" y="36"/>
                      <a:pt x="28" y="36"/>
                    </a:cubicBezTo>
                    <a:cubicBezTo>
                      <a:pt x="29" y="37"/>
                      <a:pt x="31" y="37"/>
                      <a:pt x="32" y="38"/>
                    </a:cubicBezTo>
                    <a:cubicBezTo>
                      <a:pt x="29" y="34"/>
                      <a:pt x="25" y="32"/>
                      <a:pt x="25" y="31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02" name="Freeform 69">
                <a:extLst>
                  <a:ext uri="{FF2B5EF4-FFF2-40B4-BE49-F238E27FC236}">
                    <a16:creationId xmlns:a16="http://schemas.microsoft.com/office/drawing/2014/main" id="{AAA3D4B2-6E81-37B2-9D0C-AAEE9E4886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2939" y="2800543"/>
                <a:ext cx="64604" cy="125291"/>
              </a:xfrm>
              <a:custGeom>
                <a:avLst/>
                <a:gdLst>
                  <a:gd name="T0" fmla="*/ 10 w 15"/>
                  <a:gd name="T1" fmla="*/ 25 h 29"/>
                  <a:gd name="T2" fmla="*/ 12 w 15"/>
                  <a:gd name="T3" fmla="*/ 22 h 29"/>
                  <a:gd name="T4" fmla="*/ 14 w 15"/>
                  <a:gd name="T5" fmla="*/ 17 h 29"/>
                  <a:gd name="T6" fmla="*/ 15 w 15"/>
                  <a:gd name="T7" fmla="*/ 17 h 29"/>
                  <a:gd name="T8" fmla="*/ 10 w 15"/>
                  <a:gd name="T9" fmla="*/ 12 h 29"/>
                  <a:gd name="T10" fmla="*/ 11 w 15"/>
                  <a:gd name="T11" fmla="*/ 4 h 29"/>
                  <a:gd name="T12" fmla="*/ 4 w 15"/>
                  <a:gd name="T13" fmla="*/ 0 h 29"/>
                  <a:gd name="T14" fmla="*/ 0 w 15"/>
                  <a:gd name="T15" fmla="*/ 5 h 29"/>
                  <a:gd name="T16" fmla="*/ 2 w 15"/>
                  <a:gd name="T17" fmla="*/ 10 h 29"/>
                  <a:gd name="T18" fmla="*/ 2 w 15"/>
                  <a:gd name="T19" fmla="*/ 22 h 29"/>
                  <a:gd name="T20" fmla="*/ 7 w 15"/>
                  <a:gd name="T21" fmla="*/ 29 h 29"/>
                  <a:gd name="T22" fmla="*/ 10 w 15"/>
                  <a:gd name="T23" fmla="*/ 2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" h="29">
                    <a:moveTo>
                      <a:pt x="10" y="25"/>
                    </a:moveTo>
                    <a:cubicBezTo>
                      <a:pt x="11" y="24"/>
                      <a:pt x="10" y="23"/>
                      <a:pt x="12" y="22"/>
                    </a:cubicBezTo>
                    <a:cubicBezTo>
                      <a:pt x="13" y="20"/>
                      <a:pt x="14" y="18"/>
                      <a:pt x="14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2" y="15"/>
                      <a:pt x="11" y="14"/>
                      <a:pt x="10" y="12"/>
                    </a:cubicBezTo>
                    <a:cubicBezTo>
                      <a:pt x="9" y="10"/>
                      <a:pt x="10" y="6"/>
                      <a:pt x="11" y="4"/>
                    </a:cubicBezTo>
                    <a:cubicBezTo>
                      <a:pt x="9" y="3"/>
                      <a:pt x="5" y="0"/>
                      <a:pt x="4" y="0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3" y="7"/>
                      <a:pt x="4" y="8"/>
                      <a:pt x="2" y="10"/>
                    </a:cubicBezTo>
                    <a:cubicBezTo>
                      <a:pt x="0" y="13"/>
                      <a:pt x="0" y="20"/>
                      <a:pt x="2" y="22"/>
                    </a:cubicBezTo>
                    <a:cubicBezTo>
                      <a:pt x="4" y="24"/>
                      <a:pt x="5" y="28"/>
                      <a:pt x="7" y="29"/>
                    </a:cubicBezTo>
                    <a:cubicBezTo>
                      <a:pt x="8" y="27"/>
                      <a:pt x="8" y="25"/>
                      <a:pt x="10" y="25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03" name="Freeform 70">
                <a:extLst>
                  <a:ext uri="{FF2B5EF4-FFF2-40B4-BE49-F238E27FC236}">
                    <a16:creationId xmlns:a16="http://schemas.microsoft.com/office/drawing/2014/main" id="{4F3275FE-5BA4-2EC4-C15D-9159C75417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1881" y="2522553"/>
                <a:ext cx="256455" cy="111588"/>
              </a:xfrm>
              <a:custGeom>
                <a:avLst/>
                <a:gdLst>
                  <a:gd name="T0" fmla="*/ 51 w 60"/>
                  <a:gd name="T1" fmla="*/ 2 h 26"/>
                  <a:gd name="T2" fmla="*/ 43 w 60"/>
                  <a:gd name="T3" fmla="*/ 0 h 26"/>
                  <a:gd name="T4" fmla="*/ 42 w 60"/>
                  <a:gd name="T5" fmla="*/ 3 h 26"/>
                  <a:gd name="T6" fmla="*/ 35 w 60"/>
                  <a:gd name="T7" fmla="*/ 4 h 26"/>
                  <a:gd name="T8" fmla="*/ 31 w 60"/>
                  <a:gd name="T9" fmla="*/ 7 h 26"/>
                  <a:gd name="T10" fmla="*/ 27 w 60"/>
                  <a:gd name="T11" fmla="*/ 12 h 26"/>
                  <a:gd name="T12" fmla="*/ 24 w 60"/>
                  <a:gd name="T13" fmla="*/ 14 h 26"/>
                  <a:gd name="T14" fmla="*/ 16 w 60"/>
                  <a:gd name="T15" fmla="*/ 16 h 26"/>
                  <a:gd name="T16" fmla="*/ 11 w 60"/>
                  <a:gd name="T17" fmla="*/ 16 h 26"/>
                  <a:gd name="T18" fmla="*/ 7 w 60"/>
                  <a:gd name="T19" fmla="*/ 17 h 26"/>
                  <a:gd name="T20" fmla="*/ 2 w 60"/>
                  <a:gd name="T21" fmla="*/ 15 h 26"/>
                  <a:gd name="T22" fmla="*/ 1 w 60"/>
                  <a:gd name="T23" fmla="*/ 20 h 26"/>
                  <a:gd name="T24" fmla="*/ 5 w 60"/>
                  <a:gd name="T25" fmla="*/ 22 h 26"/>
                  <a:gd name="T26" fmla="*/ 10 w 60"/>
                  <a:gd name="T27" fmla="*/ 23 h 26"/>
                  <a:gd name="T28" fmla="*/ 15 w 60"/>
                  <a:gd name="T29" fmla="*/ 21 h 26"/>
                  <a:gd name="T30" fmla="*/ 22 w 60"/>
                  <a:gd name="T31" fmla="*/ 20 h 26"/>
                  <a:gd name="T32" fmla="*/ 23 w 60"/>
                  <a:gd name="T33" fmla="*/ 24 h 26"/>
                  <a:gd name="T34" fmla="*/ 30 w 60"/>
                  <a:gd name="T35" fmla="*/ 25 h 26"/>
                  <a:gd name="T36" fmla="*/ 39 w 60"/>
                  <a:gd name="T37" fmla="*/ 26 h 26"/>
                  <a:gd name="T38" fmla="*/ 46 w 60"/>
                  <a:gd name="T39" fmla="*/ 24 h 26"/>
                  <a:gd name="T40" fmla="*/ 52 w 60"/>
                  <a:gd name="T41" fmla="*/ 22 h 26"/>
                  <a:gd name="T42" fmla="*/ 52 w 60"/>
                  <a:gd name="T43" fmla="*/ 22 h 26"/>
                  <a:gd name="T44" fmla="*/ 53 w 60"/>
                  <a:gd name="T45" fmla="*/ 20 h 26"/>
                  <a:gd name="T46" fmla="*/ 54 w 60"/>
                  <a:gd name="T47" fmla="*/ 17 h 26"/>
                  <a:gd name="T48" fmla="*/ 55 w 60"/>
                  <a:gd name="T49" fmla="*/ 14 h 26"/>
                  <a:gd name="T50" fmla="*/ 59 w 60"/>
                  <a:gd name="T51" fmla="*/ 12 h 26"/>
                  <a:gd name="T52" fmla="*/ 60 w 60"/>
                  <a:gd name="T53" fmla="*/ 9 h 26"/>
                  <a:gd name="T54" fmla="*/ 57 w 60"/>
                  <a:gd name="T55" fmla="*/ 3 h 26"/>
                  <a:gd name="T56" fmla="*/ 51 w 60"/>
                  <a:gd name="T57" fmla="*/ 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0" h="26">
                    <a:moveTo>
                      <a:pt x="51" y="2"/>
                    </a:moveTo>
                    <a:cubicBezTo>
                      <a:pt x="49" y="0"/>
                      <a:pt x="43" y="0"/>
                      <a:pt x="43" y="0"/>
                    </a:cubicBezTo>
                    <a:cubicBezTo>
                      <a:pt x="43" y="0"/>
                      <a:pt x="43" y="2"/>
                      <a:pt x="42" y="3"/>
                    </a:cubicBezTo>
                    <a:cubicBezTo>
                      <a:pt x="41" y="4"/>
                      <a:pt x="37" y="4"/>
                      <a:pt x="35" y="4"/>
                    </a:cubicBezTo>
                    <a:cubicBezTo>
                      <a:pt x="34" y="5"/>
                      <a:pt x="31" y="5"/>
                      <a:pt x="31" y="7"/>
                    </a:cubicBezTo>
                    <a:cubicBezTo>
                      <a:pt x="30" y="8"/>
                      <a:pt x="26" y="7"/>
                      <a:pt x="27" y="12"/>
                    </a:cubicBezTo>
                    <a:cubicBezTo>
                      <a:pt x="29" y="16"/>
                      <a:pt x="25" y="14"/>
                      <a:pt x="24" y="14"/>
                    </a:cubicBezTo>
                    <a:cubicBezTo>
                      <a:pt x="23" y="13"/>
                      <a:pt x="17" y="14"/>
                      <a:pt x="16" y="16"/>
                    </a:cubicBezTo>
                    <a:cubicBezTo>
                      <a:pt x="15" y="17"/>
                      <a:pt x="13" y="17"/>
                      <a:pt x="11" y="16"/>
                    </a:cubicBezTo>
                    <a:cubicBezTo>
                      <a:pt x="10" y="15"/>
                      <a:pt x="8" y="15"/>
                      <a:pt x="7" y="17"/>
                    </a:cubicBezTo>
                    <a:cubicBezTo>
                      <a:pt x="5" y="18"/>
                      <a:pt x="4" y="15"/>
                      <a:pt x="2" y="15"/>
                    </a:cubicBezTo>
                    <a:cubicBezTo>
                      <a:pt x="0" y="16"/>
                      <a:pt x="1" y="19"/>
                      <a:pt x="1" y="20"/>
                    </a:cubicBezTo>
                    <a:cubicBezTo>
                      <a:pt x="1" y="20"/>
                      <a:pt x="4" y="23"/>
                      <a:pt x="5" y="22"/>
                    </a:cubicBezTo>
                    <a:cubicBezTo>
                      <a:pt x="7" y="21"/>
                      <a:pt x="9" y="22"/>
                      <a:pt x="10" y="23"/>
                    </a:cubicBezTo>
                    <a:cubicBezTo>
                      <a:pt x="12" y="24"/>
                      <a:pt x="14" y="22"/>
                      <a:pt x="15" y="21"/>
                    </a:cubicBezTo>
                    <a:cubicBezTo>
                      <a:pt x="16" y="20"/>
                      <a:pt x="21" y="20"/>
                      <a:pt x="22" y="20"/>
                    </a:cubicBezTo>
                    <a:cubicBezTo>
                      <a:pt x="22" y="20"/>
                      <a:pt x="22" y="23"/>
                      <a:pt x="23" y="24"/>
                    </a:cubicBezTo>
                    <a:cubicBezTo>
                      <a:pt x="24" y="24"/>
                      <a:pt x="27" y="25"/>
                      <a:pt x="30" y="25"/>
                    </a:cubicBezTo>
                    <a:cubicBezTo>
                      <a:pt x="33" y="25"/>
                      <a:pt x="38" y="26"/>
                      <a:pt x="39" y="26"/>
                    </a:cubicBezTo>
                    <a:cubicBezTo>
                      <a:pt x="41" y="26"/>
                      <a:pt x="43" y="24"/>
                      <a:pt x="46" y="24"/>
                    </a:cubicBezTo>
                    <a:cubicBezTo>
                      <a:pt x="50" y="24"/>
                      <a:pt x="51" y="22"/>
                      <a:pt x="52" y="22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2" y="21"/>
                      <a:pt x="52" y="20"/>
                      <a:pt x="53" y="20"/>
                    </a:cubicBezTo>
                    <a:cubicBezTo>
                      <a:pt x="54" y="20"/>
                      <a:pt x="54" y="18"/>
                      <a:pt x="54" y="17"/>
                    </a:cubicBezTo>
                    <a:cubicBezTo>
                      <a:pt x="55" y="16"/>
                      <a:pt x="54" y="13"/>
                      <a:pt x="55" y="14"/>
                    </a:cubicBezTo>
                    <a:cubicBezTo>
                      <a:pt x="57" y="14"/>
                      <a:pt x="59" y="14"/>
                      <a:pt x="59" y="12"/>
                    </a:cubicBezTo>
                    <a:cubicBezTo>
                      <a:pt x="59" y="11"/>
                      <a:pt x="59" y="10"/>
                      <a:pt x="60" y="9"/>
                    </a:cubicBezTo>
                    <a:cubicBezTo>
                      <a:pt x="58" y="7"/>
                      <a:pt x="57" y="3"/>
                      <a:pt x="57" y="3"/>
                    </a:cubicBezTo>
                    <a:cubicBezTo>
                      <a:pt x="57" y="3"/>
                      <a:pt x="53" y="4"/>
                      <a:pt x="51" y="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04" name="Freeform 71">
                <a:extLst>
                  <a:ext uri="{FF2B5EF4-FFF2-40B4-BE49-F238E27FC236}">
                    <a16:creationId xmlns:a16="http://schemas.microsoft.com/office/drawing/2014/main" id="{B4E898A0-BF5B-3B84-B7E9-385E7096B9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5054" y="2536256"/>
                <a:ext cx="223174" cy="127250"/>
              </a:xfrm>
              <a:custGeom>
                <a:avLst/>
                <a:gdLst>
                  <a:gd name="T0" fmla="*/ 50 w 52"/>
                  <a:gd name="T1" fmla="*/ 6 h 30"/>
                  <a:gd name="T2" fmla="*/ 48 w 52"/>
                  <a:gd name="T3" fmla="*/ 4 h 30"/>
                  <a:gd name="T4" fmla="*/ 43 w 52"/>
                  <a:gd name="T5" fmla="*/ 3 h 30"/>
                  <a:gd name="T6" fmla="*/ 36 w 52"/>
                  <a:gd name="T7" fmla="*/ 0 h 30"/>
                  <a:gd name="T8" fmla="*/ 29 w 52"/>
                  <a:gd name="T9" fmla="*/ 5 h 30"/>
                  <a:gd name="T10" fmla="*/ 20 w 52"/>
                  <a:gd name="T11" fmla="*/ 8 h 30"/>
                  <a:gd name="T12" fmla="*/ 9 w 52"/>
                  <a:gd name="T13" fmla="*/ 8 h 30"/>
                  <a:gd name="T14" fmla="*/ 8 w 52"/>
                  <a:gd name="T15" fmla="*/ 6 h 30"/>
                  <a:gd name="T16" fmla="*/ 7 w 52"/>
                  <a:gd name="T17" fmla="*/ 9 h 30"/>
                  <a:gd name="T18" fmla="*/ 3 w 52"/>
                  <a:gd name="T19" fmla="*/ 11 h 30"/>
                  <a:gd name="T20" fmla="*/ 2 w 52"/>
                  <a:gd name="T21" fmla="*/ 14 h 30"/>
                  <a:gd name="T22" fmla="*/ 1 w 52"/>
                  <a:gd name="T23" fmla="*/ 17 h 30"/>
                  <a:gd name="T24" fmla="*/ 0 w 52"/>
                  <a:gd name="T25" fmla="*/ 19 h 30"/>
                  <a:gd name="T26" fmla="*/ 2 w 52"/>
                  <a:gd name="T27" fmla="*/ 22 h 30"/>
                  <a:gd name="T28" fmla="*/ 2 w 52"/>
                  <a:gd name="T29" fmla="*/ 22 h 30"/>
                  <a:gd name="T30" fmla="*/ 8 w 52"/>
                  <a:gd name="T31" fmla="*/ 27 h 30"/>
                  <a:gd name="T32" fmla="*/ 17 w 52"/>
                  <a:gd name="T33" fmla="*/ 29 h 30"/>
                  <a:gd name="T34" fmla="*/ 28 w 52"/>
                  <a:gd name="T35" fmla="*/ 26 h 30"/>
                  <a:gd name="T36" fmla="*/ 31 w 52"/>
                  <a:gd name="T37" fmla="*/ 27 h 30"/>
                  <a:gd name="T38" fmla="*/ 33 w 52"/>
                  <a:gd name="T39" fmla="*/ 27 h 30"/>
                  <a:gd name="T40" fmla="*/ 38 w 52"/>
                  <a:gd name="T41" fmla="*/ 24 h 30"/>
                  <a:gd name="T42" fmla="*/ 46 w 52"/>
                  <a:gd name="T43" fmla="*/ 12 h 30"/>
                  <a:gd name="T44" fmla="*/ 51 w 52"/>
                  <a:gd name="T45" fmla="*/ 8 h 30"/>
                  <a:gd name="T46" fmla="*/ 50 w 52"/>
                  <a:gd name="T47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2" h="30">
                    <a:moveTo>
                      <a:pt x="50" y="6"/>
                    </a:moveTo>
                    <a:cubicBezTo>
                      <a:pt x="50" y="5"/>
                      <a:pt x="49" y="5"/>
                      <a:pt x="48" y="4"/>
                    </a:cubicBezTo>
                    <a:cubicBezTo>
                      <a:pt x="46" y="4"/>
                      <a:pt x="44" y="3"/>
                      <a:pt x="43" y="3"/>
                    </a:cubicBezTo>
                    <a:cubicBezTo>
                      <a:pt x="42" y="1"/>
                      <a:pt x="37" y="1"/>
                      <a:pt x="36" y="0"/>
                    </a:cubicBezTo>
                    <a:cubicBezTo>
                      <a:pt x="35" y="0"/>
                      <a:pt x="30" y="5"/>
                      <a:pt x="29" y="5"/>
                    </a:cubicBezTo>
                    <a:cubicBezTo>
                      <a:pt x="27" y="5"/>
                      <a:pt x="20" y="6"/>
                      <a:pt x="20" y="8"/>
                    </a:cubicBezTo>
                    <a:cubicBezTo>
                      <a:pt x="20" y="10"/>
                      <a:pt x="12" y="10"/>
                      <a:pt x="9" y="8"/>
                    </a:cubicBezTo>
                    <a:cubicBezTo>
                      <a:pt x="9" y="7"/>
                      <a:pt x="8" y="7"/>
                      <a:pt x="8" y="6"/>
                    </a:cubicBezTo>
                    <a:cubicBezTo>
                      <a:pt x="7" y="7"/>
                      <a:pt x="7" y="8"/>
                      <a:pt x="7" y="9"/>
                    </a:cubicBezTo>
                    <a:cubicBezTo>
                      <a:pt x="7" y="11"/>
                      <a:pt x="5" y="11"/>
                      <a:pt x="3" y="11"/>
                    </a:cubicBezTo>
                    <a:cubicBezTo>
                      <a:pt x="2" y="10"/>
                      <a:pt x="3" y="13"/>
                      <a:pt x="2" y="14"/>
                    </a:cubicBezTo>
                    <a:cubicBezTo>
                      <a:pt x="2" y="15"/>
                      <a:pt x="2" y="17"/>
                      <a:pt x="1" y="17"/>
                    </a:cubicBezTo>
                    <a:cubicBezTo>
                      <a:pt x="0" y="17"/>
                      <a:pt x="0" y="18"/>
                      <a:pt x="0" y="19"/>
                    </a:cubicBezTo>
                    <a:cubicBezTo>
                      <a:pt x="0" y="19"/>
                      <a:pt x="2" y="22"/>
                      <a:pt x="2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3" y="23"/>
                      <a:pt x="7" y="26"/>
                      <a:pt x="8" y="27"/>
                    </a:cubicBezTo>
                    <a:cubicBezTo>
                      <a:pt x="10" y="29"/>
                      <a:pt x="14" y="30"/>
                      <a:pt x="17" y="29"/>
                    </a:cubicBezTo>
                    <a:cubicBezTo>
                      <a:pt x="19" y="29"/>
                      <a:pt x="28" y="26"/>
                      <a:pt x="28" y="26"/>
                    </a:cubicBezTo>
                    <a:cubicBezTo>
                      <a:pt x="28" y="26"/>
                      <a:pt x="30" y="27"/>
                      <a:pt x="31" y="27"/>
                    </a:cubicBezTo>
                    <a:cubicBezTo>
                      <a:pt x="31" y="27"/>
                      <a:pt x="32" y="27"/>
                      <a:pt x="33" y="27"/>
                    </a:cubicBezTo>
                    <a:cubicBezTo>
                      <a:pt x="34" y="27"/>
                      <a:pt x="36" y="26"/>
                      <a:pt x="38" y="24"/>
                    </a:cubicBezTo>
                    <a:cubicBezTo>
                      <a:pt x="41" y="21"/>
                      <a:pt x="44" y="12"/>
                      <a:pt x="46" y="12"/>
                    </a:cubicBezTo>
                    <a:cubicBezTo>
                      <a:pt x="47" y="11"/>
                      <a:pt x="49" y="9"/>
                      <a:pt x="51" y="8"/>
                    </a:cubicBezTo>
                    <a:cubicBezTo>
                      <a:pt x="52" y="7"/>
                      <a:pt x="52" y="6"/>
                      <a:pt x="50" y="6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05" name="Freeform 72">
                <a:extLst>
                  <a:ext uri="{FF2B5EF4-FFF2-40B4-BE49-F238E27FC236}">
                    <a16:creationId xmlns:a16="http://schemas.microsoft.com/office/drawing/2014/main" id="{FBB1F921-9FEE-8391-4222-5D7B298047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1934" y="2428584"/>
                <a:ext cx="219259" cy="111588"/>
              </a:xfrm>
              <a:custGeom>
                <a:avLst/>
                <a:gdLst>
                  <a:gd name="T0" fmla="*/ 48 w 51"/>
                  <a:gd name="T1" fmla="*/ 12 h 26"/>
                  <a:gd name="T2" fmla="*/ 43 w 51"/>
                  <a:gd name="T3" fmla="*/ 11 h 26"/>
                  <a:gd name="T4" fmla="*/ 41 w 51"/>
                  <a:gd name="T5" fmla="*/ 8 h 26"/>
                  <a:gd name="T6" fmla="*/ 36 w 51"/>
                  <a:gd name="T7" fmla="*/ 9 h 26"/>
                  <a:gd name="T8" fmla="*/ 32 w 51"/>
                  <a:gd name="T9" fmla="*/ 7 h 26"/>
                  <a:gd name="T10" fmla="*/ 27 w 51"/>
                  <a:gd name="T11" fmla="*/ 3 h 26"/>
                  <a:gd name="T12" fmla="*/ 22 w 51"/>
                  <a:gd name="T13" fmla="*/ 1 h 26"/>
                  <a:gd name="T14" fmla="*/ 22 w 51"/>
                  <a:gd name="T15" fmla="*/ 1 h 26"/>
                  <a:gd name="T16" fmla="*/ 17 w 51"/>
                  <a:gd name="T17" fmla="*/ 2 h 26"/>
                  <a:gd name="T18" fmla="*/ 11 w 51"/>
                  <a:gd name="T19" fmla="*/ 5 h 26"/>
                  <a:gd name="T20" fmla="*/ 2 w 51"/>
                  <a:gd name="T21" fmla="*/ 8 h 26"/>
                  <a:gd name="T22" fmla="*/ 3 w 51"/>
                  <a:gd name="T23" fmla="*/ 12 h 26"/>
                  <a:gd name="T24" fmla="*/ 6 w 51"/>
                  <a:gd name="T25" fmla="*/ 19 h 26"/>
                  <a:gd name="T26" fmla="*/ 14 w 51"/>
                  <a:gd name="T27" fmla="*/ 25 h 26"/>
                  <a:gd name="T28" fmla="*/ 14 w 51"/>
                  <a:gd name="T29" fmla="*/ 26 h 26"/>
                  <a:gd name="T30" fmla="*/ 21 w 51"/>
                  <a:gd name="T31" fmla="*/ 25 h 26"/>
                  <a:gd name="T32" fmla="*/ 22 w 51"/>
                  <a:gd name="T33" fmla="*/ 22 h 26"/>
                  <a:gd name="T34" fmla="*/ 30 w 51"/>
                  <a:gd name="T35" fmla="*/ 24 h 26"/>
                  <a:gd name="T36" fmla="*/ 36 w 51"/>
                  <a:gd name="T37" fmla="*/ 25 h 26"/>
                  <a:gd name="T38" fmla="*/ 36 w 51"/>
                  <a:gd name="T39" fmla="*/ 26 h 26"/>
                  <a:gd name="T40" fmla="*/ 39 w 51"/>
                  <a:gd name="T41" fmla="*/ 24 h 26"/>
                  <a:gd name="T42" fmla="*/ 46 w 51"/>
                  <a:gd name="T43" fmla="*/ 20 h 26"/>
                  <a:gd name="T44" fmla="*/ 51 w 51"/>
                  <a:gd name="T45" fmla="*/ 16 h 26"/>
                  <a:gd name="T46" fmla="*/ 48 w 51"/>
                  <a:gd name="T47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1" h="26">
                    <a:moveTo>
                      <a:pt x="48" y="12"/>
                    </a:moveTo>
                    <a:cubicBezTo>
                      <a:pt x="47" y="11"/>
                      <a:pt x="43" y="12"/>
                      <a:pt x="43" y="11"/>
                    </a:cubicBezTo>
                    <a:cubicBezTo>
                      <a:pt x="43" y="10"/>
                      <a:pt x="43" y="8"/>
                      <a:pt x="41" y="8"/>
                    </a:cubicBezTo>
                    <a:cubicBezTo>
                      <a:pt x="39" y="8"/>
                      <a:pt x="37" y="7"/>
                      <a:pt x="36" y="9"/>
                    </a:cubicBezTo>
                    <a:cubicBezTo>
                      <a:pt x="36" y="11"/>
                      <a:pt x="32" y="8"/>
                      <a:pt x="32" y="7"/>
                    </a:cubicBezTo>
                    <a:cubicBezTo>
                      <a:pt x="32" y="6"/>
                      <a:pt x="31" y="5"/>
                      <a:pt x="27" y="3"/>
                    </a:cubicBezTo>
                    <a:cubicBezTo>
                      <a:pt x="25" y="3"/>
                      <a:pt x="24" y="2"/>
                      <a:pt x="22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1" y="2"/>
                      <a:pt x="19" y="0"/>
                      <a:pt x="17" y="2"/>
                    </a:cubicBezTo>
                    <a:cubicBezTo>
                      <a:pt x="16" y="3"/>
                      <a:pt x="13" y="3"/>
                      <a:pt x="11" y="5"/>
                    </a:cubicBezTo>
                    <a:cubicBezTo>
                      <a:pt x="9" y="6"/>
                      <a:pt x="5" y="7"/>
                      <a:pt x="2" y="8"/>
                    </a:cubicBezTo>
                    <a:cubicBezTo>
                      <a:pt x="0" y="8"/>
                      <a:pt x="2" y="10"/>
                      <a:pt x="3" y="12"/>
                    </a:cubicBezTo>
                    <a:cubicBezTo>
                      <a:pt x="4" y="14"/>
                      <a:pt x="4" y="18"/>
                      <a:pt x="6" y="19"/>
                    </a:cubicBezTo>
                    <a:cubicBezTo>
                      <a:pt x="7" y="20"/>
                      <a:pt x="13" y="24"/>
                      <a:pt x="14" y="25"/>
                    </a:cubicBezTo>
                    <a:cubicBezTo>
                      <a:pt x="14" y="25"/>
                      <a:pt x="14" y="25"/>
                      <a:pt x="14" y="26"/>
                    </a:cubicBezTo>
                    <a:cubicBezTo>
                      <a:pt x="16" y="26"/>
                      <a:pt x="20" y="26"/>
                      <a:pt x="21" y="25"/>
                    </a:cubicBezTo>
                    <a:cubicBezTo>
                      <a:pt x="22" y="24"/>
                      <a:pt x="22" y="22"/>
                      <a:pt x="22" y="22"/>
                    </a:cubicBezTo>
                    <a:cubicBezTo>
                      <a:pt x="22" y="22"/>
                      <a:pt x="28" y="22"/>
                      <a:pt x="30" y="24"/>
                    </a:cubicBezTo>
                    <a:cubicBezTo>
                      <a:pt x="32" y="26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6"/>
                    </a:cubicBezTo>
                    <a:cubicBezTo>
                      <a:pt x="37" y="25"/>
                      <a:pt x="38" y="24"/>
                      <a:pt x="39" y="24"/>
                    </a:cubicBezTo>
                    <a:cubicBezTo>
                      <a:pt x="41" y="23"/>
                      <a:pt x="44" y="23"/>
                      <a:pt x="46" y="20"/>
                    </a:cubicBezTo>
                    <a:cubicBezTo>
                      <a:pt x="48" y="18"/>
                      <a:pt x="49" y="17"/>
                      <a:pt x="51" y="16"/>
                    </a:cubicBezTo>
                    <a:cubicBezTo>
                      <a:pt x="50" y="15"/>
                      <a:pt x="49" y="13"/>
                      <a:pt x="48" y="1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06" name="Freeform 73">
                <a:extLst>
                  <a:ext uri="{FF2B5EF4-FFF2-40B4-BE49-F238E27FC236}">
                    <a16:creationId xmlns:a16="http://schemas.microsoft.com/office/drawing/2014/main" id="{7798EDF2-5B41-846B-F461-9AB5003EEA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36589" y="2497104"/>
                <a:ext cx="191852" cy="80265"/>
              </a:xfrm>
              <a:custGeom>
                <a:avLst/>
                <a:gdLst>
                  <a:gd name="T0" fmla="*/ 34 w 45"/>
                  <a:gd name="T1" fmla="*/ 2 h 19"/>
                  <a:gd name="T2" fmla="*/ 28 w 45"/>
                  <a:gd name="T3" fmla="*/ 1 h 19"/>
                  <a:gd name="T4" fmla="*/ 21 w 45"/>
                  <a:gd name="T5" fmla="*/ 0 h 19"/>
                  <a:gd name="T6" fmla="*/ 16 w 45"/>
                  <a:gd name="T7" fmla="*/ 1 h 19"/>
                  <a:gd name="T8" fmla="*/ 15 w 45"/>
                  <a:gd name="T9" fmla="*/ 0 h 19"/>
                  <a:gd name="T10" fmla="*/ 10 w 45"/>
                  <a:gd name="T11" fmla="*/ 4 h 19"/>
                  <a:gd name="T12" fmla="*/ 3 w 45"/>
                  <a:gd name="T13" fmla="*/ 8 h 19"/>
                  <a:gd name="T14" fmla="*/ 0 w 45"/>
                  <a:gd name="T15" fmla="*/ 10 h 19"/>
                  <a:gd name="T16" fmla="*/ 4 w 45"/>
                  <a:gd name="T17" fmla="*/ 17 h 19"/>
                  <a:gd name="T18" fmla="*/ 15 w 45"/>
                  <a:gd name="T19" fmla="*/ 17 h 19"/>
                  <a:gd name="T20" fmla="*/ 24 w 45"/>
                  <a:gd name="T21" fmla="*/ 14 h 19"/>
                  <a:gd name="T22" fmla="*/ 31 w 45"/>
                  <a:gd name="T23" fmla="*/ 9 h 19"/>
                  <a:gd name="T24" fmla="*/ 38 w 45"/>
                  <a:gd name="T25" fmla="*/ 12 h 19"/>
                  <a:gd name="T26" fmla="*/ 43 w 45"/>
                  <a:gd name="T27" fmla="*/ 13 h 19"/>
                  <a:gd name="T28" fmla="*/ 42 w 45"/>
                  <a:gd name="T29" fmla="*/ 11 h 19"/>
                  <a:gd name="T30" fmla="*/ 45 w 45"/>
                  <a:gd name="T31" fmla="*/ 5 h 19"/>
                  <a:gd name="T32" fmla="*/ 45 w 45"/>
                  <a:gd name="T33" fmla="*/ 5 h 19"/>
                  <a:gd name="T34" fmla="*/ 41 w 45"/>
                  <a:gd name="T35" fmla="*/ 3 h 19"/>
                  <a:gd name="T36" fmla="*/ 34 w 45"/>
                  <a:gd name="T37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" h="19">
                    <a:moveTo>
                      <a:pt x="34" y="2"/>
                    </a:moveTo>
                    <a:cubicBezTo>
                      <a:pt x="31" y="2"/>
                      <a:pt x="30" y="0"/>
                      <a:pt x="28" y="1"/>
                    </a:cubicBezTo>
                    <a:cubicBezTo>
                      <a:pt x="26" y="2"/>
                      <a:pt x="22" y="1"/>
                      <a:pt x="21" y="0"/>
                    </a:cubicBezTo>
                    <a:cubicBezTo>
                      <a:pt x="20" y="0"/>
                      <a:pt x="18" y="2"/>
                      <a:pt x="16" y="1"/>
                    </a:cubicBezTo>
                    <a:cubicBezTo>
                      <a:pt x="16" y="1"/>
                      <a:pt x="15" y="0"/>
                      <a:pt x="15" y="0"/>
                    </a:cubicBezTo>
                    <a:cubicBezTo>
                      <a:pt x="13" y="1"/>
                      <a:pt x="12" y="2"/>
                      <a:pt x="10" y="4"/>
                    </a:cubicBezTo>
                    <a:cubicBezTo>
                      <a:pt x="8" y="7"/>
                      <a:pt x="5" y="7"/>
                      <a:pt x="3" y="8"/>
                    </a:cubicBezTo>
                    <a:cubicBezTo>
                      <a:pt x="2" y="8"/>
                      <a:pt x="1" y="9"/>
                      <a:pt x="0" y="10"/>
                    </a:cubicBezTo>
                    <a:cubicBezTo>
                      <a:pt x="1" y="12"/>
                      <a:pt x="3" y="15"/>
                      <a:pt x="4" y="17"/>
                    </a:cubicBezTo>
                    <a:cubicBezTo>
                      <a:pt x="7" y="19"/>
                      <a:pt x="15" y="19"/>
                      <a:pt x="15" y="17"/>
                    </a:cubicBezTo>
                    <a:cubicBezTo>
                      <a:pt x="15" y="15"/>
                      <a:pt x="22" y="14"/>
                      <a:pt x="24" y="14"/>
                    </a:cubicBezTo>
                    <a:cubicBezTo>
                      <a:pt x="25" y="14"/>
                      <a:pt x="30" y="9"/>
                      <a:pt x="31" y="9"/>
                    </a:cubicBezTo>
                    <a:cubicBezTo>
                      <a:pt x="32" y="10"/>
                      <a:pt x="37" y="10"/>
                      <a:pt x="38" y="12"/>
                    </a:cubicBezTo>
                    <a:cubicBezTo>
                      <a:pt x="39" y="12"/>
                      <a:pt x="41" y="13"/>
                      <a:pt x="43" y="13"/>
                    </a:cubicBezTo>
                    <a:cubicBezTo>
                      <a:pt x="42" y="13"/>
                      <a:pt x="42" y="12"/>
                      <a:pt x="42" y="11"/>
                    </a:cubicBezTo>
                    <a:cubicBezTo>
                      <a:pt x="42" y="9"/>
                      <a:pt x="44" y="6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3" y="4"/>
                      <a:pt x="41" y="4"/>
                      <a:pt x="41" y="3"/>
                    </a:cubicBezTo>
                    <a:cubicBezTo>
                      <a:pt x="40" y="3"/>
                      <a:pt x="37" y="2"/>
                      <a:pt x="34" y="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07" name="Freeform 74">
                <a:extLst>
                  <a:ext uri="{FF2B5EF4-FFF2-40B4-BE49-F238E27FC236}">
                    <a16:creationId xmlns:a16="http://schemas.microsoft.com/office/drawing/2014/main" id="{FCB90560-BD75-6C9B-5F9E-38C034B229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4315" y="2818163"/>
                <a:ext cx="129206" cy="213387"/>
              </a:xfrm>
              <a:custGeom>
                <a:avLst/>
                <a:gdLst>
                  <a:gd name="T0" fmla="*/ 22 w 30"/>
                  <a:gd name="T1" fmla="*/ 41 h 50"/>
                  <a:gd name="T2" fmla="*/ 20 w 30"/>
                  <a:gd name="T3" fmla="*/ 37 h 50"/>
                  <a:gd name="T4" fmla="*/ 22 w 30"/>
                  <a:gd name="T5" fmla="*/ 32 h 50"/>
                  <a:gd name="T6" fmla="*/ 20 w 30"/>
                  <a:gd name="T7" fmla="*/ 28 h 50"/>
                  <a:gd name="T8" fmla="*/ 22 w 30"/>
                  <a:gd name="T9" fmla="*/ 25 h 50"/>
                  <a:gd name="T10" fmla="*/ 23 w 30"/>
                  <a:gd name="T11" fmla="*/ 19 h 50"/>
                  <a:gd name="T12" fmla="*/ 23 w 30"/>
                  <a:gd name="T13" fmla="*/ 12 h 50"/>
                  <a:gd name="T14" fmla="*/ 28 w 30"/>
                  <a:gd name="T15" fmla="*/ 7 h 50"/>
                  <a:gd name="T16" fmla="*/ 26 w 30"/>
                  <a:gd name="T17" fmla="*/ 4 h 50"/>
                  <a:gd name="T18" fmla="*/ 21 w 30"/>
                  <a:gd name="T19" fmla="*/ 3 h 50"/>
                  <a:gd name="T20" fmla="*/ 18 w 30"/>
                  <a:gd name="T21" fmla="*/ 3 h 50"/>
                  <a:gd name="T22" fmla="*/ 13 w 30"/>
                  <a:gd name="T23" fmla="*/ 2 h 50"/>
                  <a:gd name="T24" fmla="*/ 10 w 30"/>
                  <a:gd name="T25" fmla="*/ 2 h 50"/>
                  <a:gd name="T26" fmla="*/ 8 w 30"/>
                  <a:gd name="T27" fmla="*/ 3 h 50"/>
                  <a:gd name="T28" fmla="*/ 8 w 30"/>
                  <a:gd name="T29" fmla="*/ 8 h 50"/>
                  <a:gd name="T30" fmla="*/ 3 w 30"/>
                  <a:gd name="T31" fmla="*/ 27 h 50"/>
                  <a:gd name="T32" fmla="*/ 6 w 30"/>
                  <a:gd name="T33" fmla="*/ 34 h 50"/>
                  <a:gd name="T34" fmla="*/ 7 w 30"/>
                  <a:gd name="T35" fmla="*/ 48 h 50"/>
                  <a:gd name="T36" fmla="*/ 13 w 30"/>
                  <a:gd name="T37" fmla="*/ 50 h 50"/>
                  <a:gd name="T38" fmla="*/ 20 w 30"/>
                  <a:gd name="T39" fmla="*/ 48 h 50"/>
                  <a:gd name="T40" fmla="*/ 19 w 30"/>
                  <a:gd name="T41" fmla="*/ 46 h 50"/>
                  <a:gd name="T42" fmla="*/ 22 w 30"/>
                  <a:gd name="T43" fmla="*/ 4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0" h="50">
                    <a:moveTo>
                      <a:pt x="22" y="41"/>
                    </a:moveTo>
                    <a:cubicBezTo>
                      <a:pt x="25" y="40"/>
                      <a:pt x="21" y="38"/>
                      <a:pt x="20" y="37"/>
                    </a:cubicBezTo>
                    <a:cubicBezTo>
                      <a:pt x="19" y="36"/>
                      <a:pt x="20" y="32"/>
                      <a:pt x="22" y="32"/>
                    </a:cubicBezTo>
                    <a:cubicBezTo>
                      <a:pt x="24" y="32"/>
                      <a:pt x="22" y="30"/>
                      <a:pt x="20" y="28"/>
                    </a:cubicBezTo>
                    <a:cubicBezTo>
                      <a:pt x="17" y="26"/>
                      <a:pt x="20" y="25"/>
                      <a:pt x="22" y="25"/>
                    </a:cubicBezTo>
                    <a:cubicBezTo>
                      <a:pt x="24" y="25"/>
                      <a:pt x="21" y="21"/>
                      <a:pt x="23" y="19"/>
                    </a:cubicBezTo>
                    <a:cubicBezTo>
                      <a:pt x="25" y="17"/>
                      <a:pt x="23" y="14"/>
                      <a:pt x="23" y="12"/>
                    </a:cubicBezTo>
                    <a:cubicBezTo>
                      <a:pt x="23" y="10"/>
                      <a:pt x="25" y="10"/>
                      <a:pt x="28" y="7"/>
                    </a:cubicBezTo>
                    <a:cubicBezTo>
                      <a:pt x="30" y="5"/>
                      <a:pt x="26" y="6"/>
                      <a:pt x="26" y="4"/>
                    </a:cubicBezTo>
                    <a:cubicBezTo>
                      <a:pt x="26" y="2"/>
                      <a:pt x="23" y="2"/>
                      <a:pt x="21" y="3"/>
                    </a:cubicBezTo>
                    <a:cubicBezTo>
                      <a:pt x="19" y="5"/>
                      <a:pt x="19" y="3"/>
                      <a:pt x="18" y="3"/>
                    </a:cubicBezTo>
                    <a:cubicBezTo>
                      <a:pt x="16" y="3"/>
                      <a:pt x="13" y="4"/>
                      <a:pt x="13" y="2"/>
                    </a:cubicBezTo>
                    <a:cubicBezTo>
                      <a:pt x="13" y="0"/>
                      <a:pt x="11" y="0"/>
                      <a:pt x="10" y="2"/>
                    </a:cubicBezTo>
                    <a:cubicBezTo>
                      <a:pt x="9" y="2"/>
                      <a:pt x="9" y="3"/>
                      <a:pt x="8" y="3"/>
                    </a:cubicBezTo>
                    <a:cubicBezTo>
                      <a:pt x="7" y="5"/>
                      <a:pt x="7" y="7"/>
                      <a:pt x="8" y="8"/>
                    </a:cubicBezTo>
                    <a:cubicBezTo>
                      <a:pt x="9" y="11"/>
                      <a:pt x="6" y="24"/>
                      <a:pt x="3" y="27"/>
                    </a:cubicBezTo>
                    <a:cubicBezTo>
                      <a:pt x="0" y="31"/>
                      <a:pt x="3" y="32"/>
                      <a:pt x="6" y="34"/>
                    </a:cubicBezTo>
                    <a:cubicBezTo>
                      <a:pt x="9" y="37"/>
                      <a:pt x="7" y="46"/>
                      <a:pt x="7" y="48"/>
                    </a:cubicBezTo>
                    <a:cubicBezTo>
                      <a:pt x="7" y="50"/>
                      <a:pt x="10" y="50"/>
                      <a:pt x="13" y="50"/>
                    </a:cubicBezTo>
                    <a:cubicBezTo>
                      <a:pt x="15" y="50"/>
                      <a:pt x="18" y="49"/>
                      <a:pt x="20" y="48"/>
                    </a:cubicBezTo>
                    <a:cubicBezTo>
                      <a:pt x="19" y="47"/>
                      <a:pt x="19" y="46"/>
                      <a:pt x="19" y="46"/>
                    </a:cubicBezTo>
                    <a:cubicBezTo>
                      <a:pt x="19" y="44"/>
                      <a:pt x="19" y="41"/>
                      <a:pt x="22" y="41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08" name="Freeform 75">
                <a:extLst>
                  <a:ext uri="{FF2B5EF4-FFF2-40B4-BE49-F238E27FC236}">
                    <a16:creationId xmlns:a16="http://schemas.microsoft.com/office/drawing/2014/main" id="{0F5B2412-42AA-9F01-7A1E-1819CACDD7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4580" y="2316997"/>
                <a:ext cx="140952" cy="123334"/>
              </a:xfrm>
              <a:custGeom>
                <a:avLst/>
                <a:gdLst>
                  <a:gd name="T0" fmla="*/ 10 w 33"/>
                  <a:gd name="T1" fmla="*/ 22 h 29"/>
                  <a:gd name="T2" fmla="*/ 16 w 33"/>
                  <a:gd name="T3" fmla="*/ 23 h 29"/>
                  <a:gd name="T4" fmla="*/ 21 w 33"/>
                  <a:gd name="T5" fmla="*/ 27 h 29"/>
                  <a:gd name="T6" fmla="*/ 23 w 33"/>
                  <a:gd name="T7" fmla="*/ 29 h 29"/>
                  <a:gd name="T8" fmla="*/ 24 w 33"/>
                  <a:gd name="T9" fmla="*/ 23 h 29"/>
                  <a:gd name="T10" fmla="*/ 25 w 33"/>
                  <a:gd name="T11" fmla="*/ 19 h 29"/>
                  <a:gd name="T12" fmla="*/ 29 w 33"/>
                  <a:gd name="T13" fmla="*/ 17 h 29"/>
                  <a:gd name="T14" fmla="*/ 31 w 33"/>
                  <a:gd name="T15" fmla="*/ 14 h 29"/>
                  <a:gd name="T16" fmla="*/ 28 w 33"/>
                  <a:gd name="T17" fmla="*/ 10 h 29"/>
                  <a:gd name="T18" fmla="*/ 32 w 33"/>
                  <a:gd name="T19" fmla="*/ 6 h 29"/>
                  <a:gd name="T20" fmla="*/ 32 w 33"/>
                  <a:gd name="T21" fmla="*/ 0 h 29"/>
                  <a:gd name="T22" fmla="*/ 30 w 33"/>
                  <a:gd name="T23" fmla="*/ 1 h 29"/>
                  <a:gd name="T24" fmla="*/ 22 w 33"/>
                  <a:gd name="T25" fmla="*/ 2 h 29"/>
                  <a:gd name="T26" fmla="*/ 18 w 33"/>
                  <a:gd name="T27" fmla="*/ 7 h 29"/>
                  <a:gd name="T28" fmla="*/ 15 w 33"/>
                  <a:gd name="T29" fmla="*/ 7 h 29"/>
                  <a:gd name="T30" fmla="*/ 11 w 33"/>
                  <a:gd name="T31" fmla="*/ 9 h 29"/>
                  <a:gd name="T32" fmla="*/ 7 w 33"/>
                  <a:gd name="T33" fmla="*/ 16 h 29"/>
                  <a:gd name="T34" fmla="*/ 1 w 33"/>
                  <a:gd name="T35" fmla="*/ 23 h 29"/>
                  <a:gd name="T36" fmla="*/ 0 w 33"/>
                  <a:gd name="T37" fmla="*/ 24 h 29"/>
                  <a:gd name="T38" fmla="*/ 3 w 33"/>
                  <a:gd name="T39" fmla="*/ 25 h 29"/>
                  <a:gd name="T40" fmla="*/ 10 w 33"/>
                  <a:gd name="T41" fmla="*/ 2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" h="29">
                    <a:moveTo>
                      <a:pt x="10" y="22"/>
                    </a:moveTo>
                    <a:cubicBezTo>
                      <a:pt x="12" y="21"/>
                      <a:pt x="14" y="22"/>
                      <a:pt x="16" y="23"/>
                    </a:cubicBezTo>
                    <a:cubicBezTo>
                      <a:pt x="17" y="25"/>
                      <a:pt x="19" y="25"/>
                      <a:pt x="21" y="27"/>
                    </a:cubicBezTo>
                    <a:cubicBezTo>
                      <a:pt x="22" y="28"/>
                      <a:pt x="23" y="28"/>
                      <a:pt x="23" y="29"/>
                    </a:cubicBezTo>
                    <a:cubicBezTo>
                      <a:pt x="23" y="27"/>
                      <a:pt x="23" y="24"/>
                      <a:pt x="24" y="23"/>
                    </a:cubicBezTo>
                    <a:cubicBezTo>
                      <a:pt x="25" y="21"/>
                      <a:pt x="23" y="19"/>
                      <a:pt x="25" y="19"/>
                    </a:cubicBezTo>
                    <a:cubicBezTo>
                      <a:pt x="26" y="19"/>
                      <a:pt x="29" y="19"/>
                      <a:pt x="29" y="17"/>
                    </a:cubicBezTo>
                    <a:cubicBezTo>
                      <a:pt x="29" y="14"/>
                      <a:pt x="30" y="15"/>
                      <a:pt x="31" y="14"/>
                    </a:cubicBezTo>
                    <a:cubicBezTo>
                      <a:pt x="31" y="13"/>
                      <a:pt x="29" y="10"/>
                      <a:pt x="28" y="10"/>
                    </a:cubicBezTo>
                    <a:cubicBezTo>
                      <a:pt x="28" y="9"/>
                      <a:pt x="30" y="9"/>
                      <a:pt x="32" y="6"/>
                    </a:cubicBezTo>
                    <a:cubicBezTo>
                      <a:pt x="33" y="5"/>
                      <a:pt x="33" y="3"/>
                      <a:pt x="32" y="0"/>
                    </a:cubicBezTo>
                    <a:cubicBezTo>
                      <a:pt x="32" y="1"/>
                      <a:pt x="31" y="2"/>
                      <a:pt x="30" y="1"/>
                    </a:cubicBezTo>
                    <a:cubicBezTo>
                      <a:pt x="28" y="0"/>
                      <a:pt x="25" y="1"/>
                      <a:pt x="22" y="2"/>
                    </a:cubicBezTo>
                    <a:cubicBezTo>
                      <a:pt x="18" y="2"/>
                      <a:pt x="17" y="6"/>
                      <a:pt x="18" y="7"/>
                    </a:cubicBezTo>
                    <a:cubicBezTo>
                      <a:pt x="20" y="9"/>
                      <a:pt x="15" y="9"/>
                      <a:pt x="15" y="7"/>
                    </a:cubicBezTo>
                    <a:cubicBezTo>
                      <a:pt x="14" y="5"/>
                      <a:pt x="11" y="7"/>
                      <a:pt x="11" y="9"/>
                    </a:cubicBezTo>
                    <a:cubicBezTo>
                      <a:pt x="11" y="12"/>
                      <a:pt x="7" y="13"/>
                      <a:pt x="7" y="16"/>
                    </a:cubicBezTo>
                    <a:cubicBezTo>
                      <a:pt x="8" y="19"/>
                      <a:pt x="4" y="22"/>
                      <a:pt x="1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1" y="25"/>
                      <a:pt x="2" y="25"/>
                      <a:pt x="3" y="25"/>
                    </a:cubicBezTo>
                    <a:cubicBezTo>
                      <a:pt x="5" y="25"/>
                      <a:pt x="9" y="24"/>
                      <a:pt x="10" y="2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09" name="Freeform 76">
                <a:extLst>
                  <a:ext uri="{FF2B5EF4-FFF2-40B4-BE49-F238E27FC236}">
                    <a16:creationId xmlns:a16="http://schemas.microsoft.com/office/drawing/2014/main" id="{FBC5161B-A0EA-09A4-15C2-79C18AE4E0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64633" y="2471653"/>
                <a:ext cx="19577" cy="33281"/>
              </a:xfrm>
              <a:custGeom>
                <a:avLst/>
                <a:gdLst>
                  <a:gd name="T0" fmla="*/ 3 w 5"/>
                  <a:gd name="T1" fmla="*/ 0 h 8"/>
                  <a:gd name="T2" fmla="*/ 0 w 5"/>
                  <a:gd name="T3" fmla="*/ 7 h 8"/>
                  <a:gd name="T4" fmla="*/ 5 w 5"/>
                  <a:gd name="T5" fmla="*/ 8 h 8"/>
                  <a:gd name="T6" fmla="*/ 3 w 5"/>
                  <a:gd name="T7" fmla="*/ 1 h 8"/>
                  <a:gd name="T8" fmla="*/ 3 w 5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3" y="0"/>
                    </a:moveTo>
                    <a:cubicBezTo>
                      <a:pt x="1" y="1"/>
                      <a:pt x="0" y="3"/>
                      <a:pt x="0" y="7"/>
                    </a:cubicBezTo>
                    <a:cubicBezTo>
                      <a:pt x="1" y="7"/>
                      <a:pt x="4" y="7"/>
                      <a:pt x="5" y="8"/>
                    </a:cubicBezTo>
                    <a:cubicBezTo>
                      <a:pt x="5" y="3"/>
                      <a:pt x="3" y="2"/>
                      <a:pt x="3" y="1"/>
                    </a:cubicBezTo>
                    <a:cubicBezTo>
                      <a:pt x="2" y="1"/>
                      <a:pt x="3" y="1"/>
                      <a:pt x="3" y="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10" name="Freeform 77">
                <a:extLst>
                  <a:ext uri="{FF2B5EF4-FFF2-40B4-BE49-F238E27FC236}">
                    <a16:creationId xmlns:a16="http://schemas.microsoft.com/office/drawing/2014/main" id="{F5502237-340B-A9D3-85F1-E1ED5FA4A7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49128" y="2407051"/>
                <a:ext cx="135080" cy="97884"/>
              </a:xfrm>
              <a:custGeom>
                <a:avLst/>
                <a:gdLst>
                  <a:gd name="T0" fmla="*/ 1 w 32"/>
                  <a:gd name="T1" fmla="*/ 6 h 23"/>
                  <a:gd name="T2" fmla="*/ 4 w 32"/>
                  <a:gd name="T3" fmla="*/ 9 h 23"/>
                  <a:gd name="T4" fmla="*/ 8 w 32"/>
                  <a:gd name="T5" fmla="*/ 12 h 23"/>
                  <a:gd name="T6" fmla="*/ 13 w 32"/>
                  <a:gd name="T7" fmla="*/ 15 h 23"/>
                  <a:gd name="T8" fmla="*/ 16 w 32"/>
                  <a:gd name="T9" fmla="*/ 18 h 23"/>
                  <a:gd name="T10" fmla="*/ 19 w 32"/>
                  <a:gd name="T11" fmla="*/ 16 h 23"/>
                  <a:gd name="T12" fmla="*/ 21 w 32"/>
                  <a:gd name="T13" fmla="*/ 20 h 23"/>
                  <a:gd name="T14" fmla="*/ 26 w 32"/>
                  <a:gd name="T15" fmla="*/ 22 h 23"/>
                  <a:gd name="T16" fmla="*/ 27 w 32"/>
                  <a:gd name="T17" fmla="*/ 22 h 23"/>
                  <a:gd name="T18" fmla="*/ 30 w 32"/>
                  <a:gd name="T19" fmla="*/ 15 h 23"/>
                  <a:gd name="T20" fmla="*/ 31 w 32"/>
                  <a:gd name="T21" fmla="*/ 13 h 23"/>
                  <a:gd name="T22" fmla="*/ 29 w 32"/>
                  <a:gd name="T23" fmla="*/ 8 h 23"/>
                  <a:gd name="T24" fmla="*/ 29 w 32"/>
                  <a:gd name="T25" fmla="*/ 8 h 23"/>
                  <a:gd name="T26" fmla="*/ 27 w 32"/>
                  <a:gd name="T27" fmla="*/ 6 h 23"/>
                  <a:gd name="T28" fmla="*/ 22 w 32"/>
                  <a:gd name="T29" fmla="*/ 2 h 23"/>
                  <a:gd name="T30" fmla="*/ 16 w 32"/>
                  <a:gd name="T31" fmla="*/ 1 h 23"/>
                  <a:gd name="T32" fmla="*/ 9 w 32"/>
                  <a:gd name="T33" fmla="*/ 4 h 23"/>
                  <a:gd name="T34" fmla="*/ 6 w 32"/>
                  <a:gd name="T35" fmla="*/ 3 h 23"/>
                  <a:gd name="T36" fmla="*/ 0 w 32"/>
                  <a:gd name="T37" fmla="*/ 5 h 23"/>
                  <a:gd name="T38" fmla="*/ 1 w 32"/>
                  <a:gd name="T39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2" h="23">
                    <a:moveTo>
                      <a:pt x="1" y="6"/>
                    </a:moveTo>
                    <a:cubicBezTo>
                      <a:pt x="1" y="8"/>
                      <a:pt x="3" y="11"/>
                      <a:pt x="4" y="9"/>
                    </a:cubicBezTo>
                    <a:cubicBezTo>
                      <a:pt x="5" y="8"/>
                      <a:pt x="7" y="11"/>
                      <a:pt x="8" y="12"/>
                    </a:cubicBezTo>
                    <a:cubicBezTo>
                      <a:pt x="10" y="13"/>
                      <a:pt x="13" y="14"/>
                      <a:pt x="13" y="15"/>
                    </a:cubicBezTo>
                    <a:cubicBezTo>
                      <a:pt x="13" y="16"/>
                      <a:pt x="14" y="18"/>
                      <a:pt x="16" y="18"/>
                    </a:cubicBezTo>
                    <a:cubicBezTo>
                      <a:pt x="17" y="17"/>
                      <a:pt x="19" y="14"/>
                      <a:pt x="19" y="16"/>
                    </a:cubicBezTo>
                    <a:cubicBezTo>
                      <a:pt x="19" y="17"/>
                      <a:pt x="20" y="20"/>
                      <a:pt x="21" y="20"/>
                    </a:cubicBezTo>
                    <a:cubicBezTo>
                      <a:pt x="23" y="19"/>
                      <a:pt x="24" y="23"/>
                      <a:pt x="26" y="22"/>
                    </a:cubicBezTo>
                    <a:cubicBezTo>
                      <a:pt x="26" y="22"/>
                      <a:pt x="26" y="22"/>
                      <a:pt x="27" y="22"/>
                    </a:cubicBezTo>
                    <a:cubicBezTo>
                      <a:pt x="27" y="18"/>
                      <a:pt x="28" y="16"/>
                      <a:pt x="30" y="15"/>
                    </a:cubicBezTo>
                    <a:cubicBezTo>
                      <a:pt x="30" y="15"/>
                      <a:pt x="31" y="14"/>
                      <a:pt x="31" y="13"/>
                    </a:cubicBezTo>
                    <a:cubicBezTo>
                      <a:pt x="32" y="12"/>
                      <a:pt x="29" y="9"/>
                      <a:pt x="29" y="8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7"/>
                      <a:pt x="28" y="7"/>
                      <a:pt x="27" y="6"/>
                    </a:cubicBezTo>
                    <a:cubicBezTo>
                      <a:pt x="25" y="4"/>
                      <a:pt x="23" y="4"/>
                      <a:pt x="22" y="2"/>
                    </a:cubicBezTo>
                    <a:cubicBezTo>
                      <a:pt x="20" y="1"/>
                      <a:pt x="18" y="0"/>
                      <a:pt x="16" y="1"/>
                    </a:cubicBezTo>
                    <a:cubicBezTo>
                      <a:pt x="15" y="3"/>
                      <a:pt x="11" y="4"/>
                      <a:pt x="9" y="4"/>
                    </a:cubicBezTo>
                    <a:cubicBezTo>
                      <a:pt x="8" y="4"/>
                      <a:pt x="7" y="4"/>
                      <a:pt x="6" y="3"/>
                    </a:cubicBezTo>
                    <a:cubicBezTo>
                      <a:pt x="4" y="4"/>
                      <a:pt x="2" y="5"/>
                      <a:pt x="0" y="5"/>
                    </a:cubicBezTo>
                    <a:cubicBezTo>
                      <a:pt x="1" y="6"/>
                      <a:pt x="1" y="6"/>
                      <a:pt x="1" y="6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11" name="Freeform 78">
                <a:extLst>
                  <a:ext uri="{FF2B5EF4-FFF2-40B4-BE49-F238E27FC236}">
                    <a16:creationId xmlns:a16="http://schemas.microsoft.com/office/drawing/2014/main" id="{5D5668FA-306B-9F2C-69F9-B45BA27575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56007" y="2548003"/>
                <a:ext cx="313227" cy="205557"/>
              </a:xfrm>
              <a:custGeom>
                <a:avLst/>
                <a:gdLst>
                  <a:gd name="T0" fmla="*/ 65 w 73"/>
                  <a:gd name="T1" fmla="*/ 32 h 48"/>
                  <a:gd name="T2" fmla="*/ 62 w 73"/>
                  <a:gd name="T3" fmla="*/ 30 h 48"/>
                  <a:gd name="T4" fmla="*/ 62 w 73"/>
                  <a:gd name="T5" fmla="*/ 30 h 48"/>
                  <a:gd name="T6" fmla="*/ 61 w 73"/>
                  <a:gd name="T7" fmla="*/ 21 h 48"/>
                  <a:gd name="T8" fmla="*/ 56 w 73"/>
                  <a:gd name="T9" fmla="*/ 10 h 48"/>
                  <a:gd name="T10" fmla="*/ 51 w 73"/>
                  <a:gd name="T11" fmla="*/ 0 h 48"/>
                  <a:gd name="T12" fmla="*/ 47 w 73"/>
                  <a:gd name="T13" fmla="*/ 2 h 48"/>
                  <a:gd name="T14" fmla="*/ 42 w 73"/>
                  <a:gd name="T15" fmla="*/ 5 h 48"/>
                  <a:gd name="T16" fmla="*/ 38 w 73"/>
                  <a:gd name="T17" fmla="*/ 5 h 48"/>
                  <a:gd name="T18" fmla="*/ 35 w 73"/>
                  <a:gd name="T19" fmla="*/ 6 h 48"/>
                  <a:gd name="T20" fmla="*/ 30 w 73"/>
                  <a:gd name="T21" fmla="*/ 5 h 48"/>
                  <a:gd name="T22" fmla="*/ 22 w 73"/>
                  <a:gd name="T23" fmla="*/ 3 h 48"/>
                  <a:gd name="T24" fmla="*/ 19 w 73"/>
                  <a:gd name="T25" fmla="*/ 4 h 48"/>
                  <a:gd name="T26" fmla="*/ 18 w 73"/>
                  <a:gd name="T27" fmla="*/ 5 h 48"/>
                  <a:gd name="T28" fmla="*/ 13 w 73"/>
                  <a:gd name="T29" fmla="*/ 9 h 48"/>
                  <a:gd name="T30" fmla="*/ 5 w 73"/>
                  <a:gd name="T31" fmla="*/ 21 h 48"/>
                  <a:gd name="T32" fmla="*/ 0 w 73"/>
                  <a:gd name="T33" fmla="*/ 25 h 48"/>
                  <a:gd name="T34" fmla="*/ 3 w 73"/>
                  <a:gd name="T35" fmla="*/ 29 h 48"/>
                  <a:gd name="T36" fmla="*/ 6 w 73"/>
                  <a:gd name="T37" fmla="*/ 32 h 48"/>
                  <a:gd name="T38" fmla="*/ 7 w 73"/>
                  <a:gd name="T39" fmla="*/ 37 h 48"/>
                  <a:gd name="T40" fmla="*/ 16 w 73"/>
                  <a:gd name="T41" fmla="*/ 40 h 48"/>
                  <a:gd name="T42" fmla="*/ 16 w 73"/>
                  <a:gd name="T43" fmla="*/ 43 h 48"/>
                  <a:gd name="T44" fmla="*/ 21 w 73"/>
                  <a:gd name="T45" fmla="*/ 46 h 48"/>
                  <a:gd name="T46" fmla="*/ 29 w 73"/>
                  <a:gd name="T47" fmla="*/ 47 h 48"/>
                  <a:gd name="T48" fmla="*/ 38 w 73"/>
                  <a:gd name="T49" fmla="*/ 47 h 48"/>
                  <a:gd name="T50" fmla="*/ 44 w 73"/>
                  <a:gd name="T51" fmla="*/ 45 h 48"/>
                  <a:gd name="T52" fmla="*/ 53 w 73"/>
                  <a:gd name="T53" fmla="*/ 43 h 48"/>
                  <a:gd name="T54" fmla="*/ 60 w 73"/>
                  <a:gd name="T55" fmla="*/ 45 h 48"/>
                  <a:gd name="T56" fmla="*/ 64 w 73"/>
                  <a:gd name="T57" fmla="*/ 48 h 48"/>
                  <a:gd name="T58" fmla="*/ 64 w 73"/>
                  <a:gd name="T59" fmla="*/ 43 h 48"/>
                  <a:gd name="T60" fmla="*/ 68 w 73"/>
                  <a:gd name="T61" fmla="*/ 37 h 48"/>
                  <a:gd name="T62" fmla="*/ 73 w 73"/>
                  <a:gd name="T63" fmla="*/ 33 h 48"/>
                  <a:gd name="T64" fmla="*/ 73 w 73"/>
                  <a:gd name="T65" fmla="*/ 32 h 48"/>
                  <a:gd name="T66" fmla="*/ 70 w 73"/>
                  <a:gd name="T67" fmla="*/ 30 h 48"/>
                  <a:gd name="T68" fmla="*/ 65 w 73"/>
                  <a:gd name="T69" fmla="*/ 3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3" h="48">
                    <a:moveTo>
                      <a:pt x="65" y="32"/>
                    </a:moveTo>
                    <a:cubicBezTo>
                      <a:pt x="64" y="32"/>
                      <a:pt x="61" y="31"/>
                      <a:pt x="62" y="30"/>
                    </a:cubicBezTo>
                    <a:cubicBezTo>
                      <a:pt x="62" y="30"/>
                      <a:pt x="62" y="30"/>
                      <a:pt x="62" y="30"/>
                    </a:cubicBezTo>
                    <a:cubicBezTo>
                      <a:pt x="60" y="28"/>
                      <a:pt x="60" y="22"/>
                      <a:pt x="61" y="21"/>
                    </a:cubicBezTo>
                    <a:cubicBezTo>
                      <a:pt x="63" y="19"/>
                      <a:pt x="58" y="12"/>
                      <a:pt x="56" y="10"/>
                    </a:cubicBezTo>
                    <a:cubicBezTo>
                      <a:pt x="55" y="8"/>
                      <a:pt x="53" y="4"/>
                      <a:pt x="51" y="0"/>
                    </a:cubicBezTo>
                    <a:cubicBezTo>
                      <a:pt x="49" y="1"/>
                      <a:pt x="47" y="2"/>
                      <a:pt x="47" y="2"/>
                    </a:cubicBezTo>
                    <a:cubicBezTo>
                      <a:pt x="46" y="4"/>
                      <a:pt x="44" y="5"/>
                      <a:pt x="42" y="5"/>
                    </a:cubicBezTo>
                    <a:cubicBezTo>
                      <a:pt x="41" y="5"/>
                      <a:pt x="39" y="4"/>
                      <a:pt x="38" y="5"/>
                    </a:cubicBezTo>
                    <a:cubicBezTo>
                      <a:pt x="37" y="6"/>
                      <a:pt x="35" y="7"/>
                      <a:pt x="35" y="6"/>
                    </a:cubicBezTo>
                    <a:cubicBezTo>
                      <a:pt x="34" y="5"/>
                      <a:pt x="31" y="5"/>
                      <a:pt x="30" y="5"/>
                    </a:cubicBezTo>
                    <a:cubicBezTo>
                      <a:pt x="28" y="5"/>
                      <a:pt x="23" y="3"/>
                      <a:pt x="22" y="3"/>
                    </a:cubicBezTo>
                    <a:cubicBezTo>
                      <a:pt x="21" y="3"/>
                      <a:pt x="20" y="3"/>
                      <a:pt x="19" y="4"/>
                    </a:cubicBezTo>
                    <a:cubicBezTo>
                      <a:pt x="19" y="4"/>
                      <a:pt x="19" y="5"/>
                      <a:pt x="18" y="5"/>
                    </a:cubicBezTo>
                    <a:cubicBezTo>
                      <a:pt x="16" y="6"/>
                      <a:pt x="14" y="8"/>
                      <a:pt x="13" y="9"/>
                    </a:cubicBezTo>
                    <a:cubicBezTo>
                      <a:pt x="11" y="9"/>
                      <a:pt x="8" y="18"/>
                      <a:pt x="5" y="21"/>
                    </a:cubicBezTo>
                    <a:cubicBezTo>
                      <a:pt x="3" y="23"/>
                      <a:pt x="0" y="24"/>
                      <a:pt x="0" y="25"/>
                    </a:cubicBezTo>
                    <a:cubicBezTo>
                      <a:pt x="0" y="25"/>
                      <a:pt x="3" y="28"/>
                      <a:pt x="3" y="29"/>
                    </a:cubicBezTo>
                    <a:cubicBezTo>
                      <a:pt x="3" y="31"/>
                      <a:pt x="4" y="32"/>
                      <a:pt x="6" y="32"/>
                    </a:cubicBezTo>
                    <a:cubicBezTo>
                      <a:pt x="8" y="32"/>
                      <a:pt x="6" y="37"/>
                      <a:pt x="7" y="37"/>
                    </a:cubicBezTo>
                    <a:cubicBezTo>
                      <a:pt x="8" y="37"/>
                      <a:pt x="16" y="38"/>
                      <a:pt x="16" y="40"/>
                    </a:cubicBezTo>
                    <a:cubicBezTo>
                      <a:pt x="16" y="41"/>
                      <a:pt x="17" y="42"/>
                      <a:pt x="16" y="43"/>
                    </a:cubicBezTo>
                    <a:cubicBezTo>
                      <a:pt x="18" y="44"/>
                      <a:pt x="20" y="47"/>
                      <a:pt x="21" y="46"/>
                    </a:cubicBezTo>
                    <a:cubicBezTo>
                      <a:pt x="22" y="46"/>
                      <a:pt x="28" y="47"/>
                      <a:pt x="29" y="47"/>
                    </a:cubicBezTo>
                    <a:cubicBezTo>
                      <a:pt x="31" y="47"/>
                      <a:pt x="36" y="47"/>
                      <a:pt x="38" y="47"/>
                    </a:cubicBezTo>
                    <a:cubicBezTo>
                      <a:pt x="40" y="48"/>
                      <a:pt x="42" y="47"/>
                      <a:pt x="44" y="45"/>
                    </a:cubicBezTo>
                    <a:cubicBezTo>
                      <a:pt x="45" y="43"/>
                      <a:pt x="51" y="43"/>
                      <a:pt x="53" y="43"/>
                    </a:cubicBezTo>
                    <a:cubicBezTo>
                      <a:pt x="55" y="44"/>
                      <a:pt x="59" y="44"/>
                      <a:pt x="60" y="45"/>
                    </a:cubicBezTo>
                    <a:cubicBezTo>
                      <a:pt x="60" y="46"/>
                      <a:pt x="62" y="47"/>
                      <a:pt x="64" y="48"/>
                    </a:cubicBezTo>
                    <a:cubicBezTo>
                      <a:pt x="65" y="46"/>
                      <a:pt x="64" y="45"/>
                      <a:pt x="64" y="43"/>
                    </a:cubicBezTo>
                    <a:cubicBezTo>
                      <a:pt x="65" y="41"/>
                      <a:pt x="66" y="37"/>
                      <a:pt x="68" y="37"/>
                    </a:cubicBezTo>
                    <a:cubicBezTo>
                      <a:pt x="71" y="37"/>
                      <a:pt x="73" y="37"/>
                      <a:pt x="73" y="33"/>
                    </a:cubicBezTo>
                    <a:cubicBezTo>
                      <a:pt x="73" y="32"/>
                      <a:pt x="73" y="32"/>
                      <a:pt x="73" y="32"/>
                    </a:cubicBezTo>
                    <a:cubicBezTo>
                      <a:pt x="71" y="31"/>
                      <a:pt x="70" y="30"/>
                      <a:pt x="70" y="30"/>
                    </a:cubicBezTo>
                    <a:cubicBezTo>
                      <a:pt x="69" y="30"/>
                      <a:pt x="66" y="32"/>
                      <a:pt x="65" y="3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12" name="Freeform 79">
                <a:extLst>
                  <a:ext uri="{FF2B5EF4-FFF2-40B4-BE49-F238E27FC236}">
                    <a16:creationId xmlns:a16="http://schemas.microsoft.com/office/drawing/2014/main" id="{49882596-4C5B-DBFD-DB6E-82E1C3F2C8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3309" y="2544088"/>
                <a:ext cx="103757" cy="133122"/>
              </a:xfrm>
              <a:custGeom>
                <a:avLst/>
                <a:gdLst>
                  <a:gd name="T0" fmla="*/ 18 w 24"/>
                  <a:gd name="T1" fmla="*/ 8 h 31"/>
                  <a:gd name="T2" fmla="*/ 12 w 24"/>
                  <a:gd name="T3" fmla="*/ 4 h 31"/>
                  <a:gd name="T4" fmla="*/ 5 w 24"/>
                  <a:gd name="T5" fmla="*/ 0 h 31"/>
                  <a:gd name="T6" fmla="*/ 0 w 24"/>
                  <a:gd name="T7" fmla="*/ 1 h 31"/>
                  <a:gd name="T8" fmla="*/ 5 w 24"/>
                  <a:gd name="T9" fmla="*/ 11 h 31"/>
                  <a:gd name="T10" fmla="*/ 10 w 24"/>
                  <a:gd name="T11" fmla="*/ 22 h 31"/>
                  <a:gd name="T12" fmla="*/ 11 w 24"/>
                  <a:gd name="T13" fmla="*/ 31 h 31"/>
                  <a:gd name="T14" fmla="*/ 16 w 24"/>
                  <a:gd name="T15" fmla="*/ 24 h 31"/>
                  <a:gd name="T16" fmla="*/ 19 w 24"/>
                  <a:gd name="T17" fmla="*/ 20 h 31"/>
                  <a:gd name="T18" fmla="*/ 24 w 24"/>
                  <a:gd name="T19" fmla="*/ 21 h 31"/>
                  <a:gd name="T20" fmla="*/ 23 w 24"/>
                  <a:gd name="T21" fmla="*/ 16 h 31"/>
                  <a:gd name="T22" fmla="*/ 18 w 24"/>
                  <a:gd name="T23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31">
                    <a:moveTo>
                      <a:pt x="18" y="8"/>
                    </a:moveTo>
                    <a:cubicBezTo>
                      <a:pt x="17" y="5"/>
                      <a:pt x="14" y="4"/>
                      <a:pt x="12" y="4"/>
                    </a:cubicBezTo>
                    <a:cubicBezTo>
                      <a:pt x="10" y="4"/>
                      <a:pt x="7" y="0"/>
                      <a:pt x="5" y="0"/>
                    </a:cubicBezTo>
                    <a:cubicBezTo>
                      <a:pt x="4" y="0"/>
                      <a:pt x="2" y="1"/>
                      <a:pt x="0" y="1"/>
                    </a:cubicBezTo>
                    <a:cubicBezTo>
                      <a:pt x="2" y="5"/>
                      <a:pt x="4" y="9"/>
                      <a:pt x="5" y="11"/>
                    </a:cubicBezTo>
                    <a:cubicBezTo>
                      <a:pt x="7" y="13"/>
                      <a:pt x="12" y="20"/>
                      <a:pt x="10" y="22"/>
                    </a:cubicBezTo>
                    <a:cubicBezTo>
                      <a:pt x="9" y="23"/>
                      <a:pt x="9" y="29"/>
                      <a:pt x="11" y="31"/>
                    </a:cubicBezTo>
                    <a:cubicBezTo>
                      <a:pt x="12" y="30"/>
                      <a:pt x="16" y="25"/>
                      <a:pt x="16" y="24"/>
                    </a:cubicBezTo>
                    <a:cubicBezTo>
                      <a:pt x="16" y="22"/>
                      <a:pt x="16" y="19"/>
                      <a:pt x="19" y="20"/>
                    </a:cubicBezTo>
                    <a:cubicBezTo>
                      <a:pt x="22" y="21"/>
                      <a:pt x="24" y="22"/>
                      <a:pt x="24" y="21"/>
                    </a:cubicBezTo>
                    <a:cubicBezTo>
                      <a:pt x="24" y="20"/>
                      <a:pt x="24" y="17"/>
                      <a:pt x="23" y="16"/>
                    </a:cubicBezTo>
                    <a:cubicBezTo>
                      <a:pt x="21" y="15"/>
                      <a:pt x="19" y="11"/>
                      <a:pt x="18" y="8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13" name="Freeform 80">
                <a:extLst>
                  <a:ext uri="{FF2B5EF4-FFF2-40B4-BE49-F238E27FC236}">
                    <a16:creationId xmlns:a16="http://schemas.microsoft.com/office/drawing/2014/main" id="{55C8F787-60EF-59A8-D564-1B8994F4E3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6695" y="2732025"/>
                <a:ext cx="213387" cy="121376"/>
              </a:xfrm>
              <a:custGeom>
                <a:avLst/>
                <a:gdLst>
                  <a:gd name="T0" fmla="*/ 39 w 50"/>
                  <a:gd name="T1" fmla="*/ 0 h 28"/>
                  <a:gd name="T2" fmla="*/ 30 w 50"/>
                  <a:gd name="T3" fmla="*/ 2 h 28"/>
                  <a:gd name="T4" fmla="*/ 24 w 50"/>
                  <a:gd name="T5" fmla="*/ 4 h 28"/>
                  <a:gd name="T6" fmla="*/ 15 w 50"/>
                  <a:gd name="T7" fmla="*/ 4 h 28"/>
                  <a:gd name="T8" fmla="*/ 7 w 50"/>
                  <a:gd name="T9" fmla="*/ 3 h 28"/>
                  <a:gd name="T10" fmla="*/ 2 w 50"/>
                  <a:gd name="T11" fmla="*/ 0 h 28"/>
                  <a:gd name="T12" fmla="*/ 2 w 50"/>
                  <a:gd name="T13" fmla="*/ 1 h 28"/>
                  <a:gd name="T14" fmla="*/ 2 w 50"/>
                  <a:gd name="T15" fmla="*/ 7 h 28"/>
                  <a:gd name="T16" fmla="*/ 4 w 50"/>
                  <a:gd name="T17" fmla="*/ 12 h 28"/>
                  <a:gd name="T18" fmla="*/ 1 w 50"/>
                  <a:gd name="T19" fmla="*/ 15 h 28"/>
                  <a:gd name="T20" fmla="*/ 1 w 50"/>
                  <a:gd name="T21" fmla="*/ 19 h 28"/>
                  <a:gd name="T22" fmla="*/ 6 w 50"/>
                  <a:gd name="T23" fmla="*/ 24 h 28"/>
                  <a:gd name="T24" fmla="*/ 7 w 50"/>
                  <a:gd name="T25" fmla="*/ 26 h 28"/>
                  <a:gd name="T26" fmla="*/ 18 w 50"/>
                  <a:gd name="T27" fmla="*/ 26 h 28"/>
                  <a:gd name="T28" fmla="*/ 27 w 50"/>
                  <a:gd name="T29" fmla="*/ 28 h 28"/>
                  <a:gd name="T30" fmla="*/ 30 w 50"/>
                  <a:gd name="T31" fmla="*/ 26 h 28"/>
                  <a:gd name="T32" fmla="*/ 34 w 50"/>
                  <a:gd name="T33" fmla="*/ 24 h 28"/>
                  <a:gd name="T34" fmla="*/ 34 w 50"/>
                  <a:gd name="T35" fmla="*/ 22 h 28"/>
                  <a:gd name="T36" fmla="*/ 42 w 50"/>
                  <a:gd name="T37" fmla="*/ 22 h 28"/>
                  <a:gd name="T38" fmla="*/ 45 w 50"/>
                  <a:gd name="T39" fmla="*/ 21 h 28"/>
                  <a:gd name="T40" fmla="*/ 44 w 50"/>
                  <a:gd name="T41" fmla="*/ 19 h 28"/>
                  <a:gd name="T42" fmla="*/ 42 w 50"/>
                  <a:gd name="T43" fmla="*/ 13 h 28"/>
                  <a:gd name="T44" fmla="*/ 49 w 50"/>
                  <a:gd name="T45" fmla="*/ 6 h 28"/>
                  <a:gd name="T46" fmla="*/ 50 w 50"/>
                  <a:gd name="T47" fmla="*/ 5 h 28"/>
                  <a:gd name="T48" fmla="*/ 46 w 50"/>
                  <a:gd name="T49" fmla="*/ 2 h 28"/>
                  <a:gd name="T50" fmla="*/ 39 w 50"/>
                  <a:gd name="T5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28">
                    <a:moveTo>
                      <a:pt x="39" y="0"/>
                    </a:moveTo>
                    <a:cubicBezTo>
                      <a:pt x="37" y="0"/>
                      <a:pt x="31" y="0"/>
                      <a:pt x="30" y="2"/>
                    </a:cubicBezTo>
                    <a:cubicBezTo>
                      <a:pt x="28" y="4"/>
                      <a:pt x="26" y="5"/>
                      <a:pt x="24" y="4"/>
                    </a:cubicBezTo>
                    <a:cubicBezTo>
                      <a:pt x="22" y="4"/>
                      <a:pt x="17" y="4"/>
                      <a:pt x="15" y="4"/>
                    </a:cubicBezTo>
                    <a:cubicBezTo>
                      <a:pt x="14" y="4"/>
                      <a:pt x="8" y="3"/>
                      <a:pt x="7" y="3"/>
                    </a:cubicBezTo>
                    <a:cubicBezTo>
                      <a:pt x="6" y="4"/>
                      <a:pt x="4" y="1"/>
                      <a:pt x="2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0" y="2"/>
                      <a:pt x="0" y="5"/>
                      <a:pt x="2" y="7"/>
                    </a:cubicBezTo>
                    <a:cubicBezTo>
                      <a:pt x="3" y="8"/>
                      <a:pt x="6" y="12"/>
                      <a:pt x="4" y="12"/>
                    </a:cubicBezTo>
                    <a:cubicBezTo>
                      <a:pt x="2" y="12"/>
                      <a:pt x="1" y="14"/>
                      <a:pt x="1" y="15"/>
                    </a:cubicBezTo>
                    <a:cubicBezTo>
                      <a:pt x="2" y="16"/>
                      <a:pt x="1" y="18"/>
                      <a:pt x="1" y="19"/>
                    </a:cubicBezTo>
                    <a:cubicBezTo>
                      <a:pt x="2" y="19"/>
                      <a:pt x="6" y="23"/>
                      <a:pt x="6" y="24"/>
                    </a:cubicBezTo>
                    <a:cubicBezTo>
                      <a:pt x="6" y="25"/>
                      <a:pt x="8" y="25"/>
                      <a:pt x="7" y="26"/>
                    </a:cubicBezTo>
                    <a:cubicBezTo>
                      <a:pt x="10" y="26"/>
                      <a:pt x="17" y="26"/>
                      <a:pt x="18" y="26"/>
                    </a:cubicBezTo>
                    <a:cubicBezTo>
                      <a:pt x="20" y="27"/>
                      <a:pt x="27" y="28"/>
                      <a:pt x="27" y="28"/>
                    </a:cubicBezTo>
                    <a:cubicBezTo>
                      <a:pt x="29" y="28"/>
                      <a:pt x="30" y="27"/>
                      <a:pt x="30" y="26"/>
                    </a:cubicBezTo>
                    <a:cubicBezTo>
                      <a:pt x="29" y="25"/>
                      <a:pt x="32" y="24"/>
                      <a:pt x="34" y="24"/>
                    </a:cubicBezTo>
                    <a:cubicBezTo>
                      <a:pt x="33" y="23"/>
                      <a:pt x="33" y="22"/>
                      <a:pt x="34" y="22"/>
                    </a:cubicBezTo>
                    <a:cubicBezTo>
                      <a:pt x="35" y="21"/>
                      <a:pt x="40" y="21"/>
                      <a:pt x="42" y="22"/>
                    </a:cubicBezTo>
                    <a:cubicBezTo>
                      <a:pt x="43" y="22"/>
                      <a:pt x="44" y="22"/>
                      <a:pt x="45" y="21"/>
                    </a:cubicBezTo>
                    <a:cubicBezTo>
                      <a:pt x="45" y="20"/>
                      <a:pt x="45" y="19"/>
                      <a:pt x="44" y="19"/>
                    </a:cubicBezTo>
                    <a:cubicBezTo>
                      <a:pt x="43" y="19"/>
                      <a:pt x="41" y="14"/>
                      <a:pt x="42" y="13"/>
                    </a:cubicBezTo>
                    <a:cubicBezTo>
                      <a:pt x="44" y="13"/>
                      <a:pt x="46" y="7"/>
                      <a:pt x="49" y="6"/>
                    </a:cubicBezTo>
                    <a:cubicBezTo>
                      <a:pt x="50" y="6"/>
                      <a:pt x="50" y="5"/>
                      <a:pt x="50" y="5"/>
                    </a:cubicBezTo>
                    <a:cubicBezTo>
                      <a:pt x="48" y="4"/>
                      <a:pt x="46" y="3"/>
                      <a:pt x="46" y="2"/>
                    </a:cubicBezTo>
                    <a:cubicBezTo>
                      <a:pt x="45" y="1"/>
                      <a:pt x="41" y="1"/>
                      <a:pt x="39" y="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14" name="Freeform 81">
                <a:extLst>
                  <a:ext uri="{FF2B5EF4-FFF2-40B4-BE49-F238E27FC236}">
                    <a16:creationId xmlns:a16="http://schemas.microsoft.com/office/drawing/2014/main" id="{D0AE078B-1519-F02C-35D4-A341177605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52092" y="2804458"/>
                <a:ext cx="97884" cy="68519"/>
              </a:xfrm>
              <a:custGeom>
                <a:avLst/>
                <a:gdLst>
                  <a:gd name="T0" fmla="*/ 6 w 23"/>
                  <a:gd name="T1" fmla="*/ 16 h 16"/>
                  <a:gd name="T2" fmla="*/ 6 w 23"/>
                  <a:gd name="T3" fmla="*/ 16 h 16"/>
                  <a:gd name="T4" fmla="*/ 6 w 23"/>
                  <a:gd name="T5" fmla="*/ 16 h 16"/>
                  <a:gd name="T6" fmla="*/ 6 w 23"/>
                  <a:gd name="T7" fmla="*/ 16 h 16"/>
                  <a:gd name="T8" fmla="*/ 6 w 23"/>
                  <a:gd name="T9" fmla="*/ 16 h 16"/>
                  <a:gd name="T10" fmla="*/ 7 w 23"/>
                  <a:gd name="T11" fmla="*/ 16 h 16"/>
                  <a:gd name="T12" fmla="*/ 9 w 23"/>
                  <a:gd name="T13" fmla="*/ 16 h 16"/>
                  <a:gd name="T14" fmla="*/ 9 w 23"/>
                  <a:gd name="T15" fmla="*/ 16 h 16"/>
                  <a:gd name="T16" fmla="*/ 10 w 23"/>
                  <a:gd name="T17" fmla="*/ 16 h 16"/>
                  <a:gd name="T18" fmla="*/ 10 w 23"/>
                  <a:gd name="T19" fmla="*/ 16 h 16"/>
                  <a:gd name="T20" fmla="*/ 11 w 23"/>
                  <a:gd name="T21" fmla="*/ 15 h 16"/>
                  <a:gd name="T22" fmla="*/ 15 w 23"/>
                  <a:gd name="T23" fmla="*/ 13 h 16"/>
                  <a:gd name="T24" fmla="*/ 22 w 23"/>
                  <a:gd name="T25" fmla="*/ 10 h 16"/>
                  <a:gd name="T26" fmla="*/ 22 w 23"/>
                  <a:gd name="T27" fmla="*/ 9 h 16"/>
                  <a:gd name="T28" fmla="*/ 21 w 23"/>
                  <a:gd name="T29" fmla="*/ 7 h 16"/>
                  <a:gd name="T30" fmla="*/ 16 w 23"/>
                  <a:gd name="T31" fmla="*/ 2 h 16"/>
                  <a:gd name="T32" fmla="*/ 16 w 23"/>
                  <a:gd name="T33" fmla="*/ 1 h 16"/>
                  <a:gd name="T34" fmla="*/ 16 w 23"/>
                  <a:gd name="T35" fmla="*/ 1 h 16"/>
                  <a:gd name="T36" fmla="*/ 16 w 23"/>
                  <a:gd name="T37" fmla="*/ 0 h 16"/>
                  <a:gd name="T38" fmla="*/ 2 w 23"/>
                  <a:gd name="T39" fmla="*/ 3 h 16"/>
                  <a:gd name="T40" fmla="*/ 2 w 23"/>
                  <a:gd name="T41" fmla="*/ 3 h 16"/>
                  <a:gd name="T42" fmla="*/ 1 w 23"/>
                  <a:gd name="T43" fmla="*/ 11 h 16"/>
                  <a:gd name="T44" fmla="*/ 6 w 23"/>
                  <a:gd name="T4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3" h="16">
                    <a:moveTo>
                      <a:pt x="6" y="16"/>
                    </a:move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6"/>
                      <a:pt x="8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5"/>
                      <a:pt x="11" y="15"/>
                      <a:pt x="11" y="15"/>
                    </a:cubicBezTo>
                    <a:cubicBezTo>
                      <a:pt x="13" y="15"/>
                      <a:pt x="14" y="13"/>
                      <a:pt x="15" y="13"/>
                    </a:cubicBezTo>
                    <a:cubicBezTo>
                      <a:pt x="16" y="14"/>
                      <a:pt x="22" y="11"/>
                      <a:pt x="22" y="10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3" y="8"/>
                      <a:pt x="21" y="8"/>
                      <a:pt x="21" y="7"/>
                    </a:cubicBezTo>
                    <a:cubicBezTo>
                      <a:pt x="21" y="6"/>
                      <a:pt x="17" y="2"/>
                      <a:pt x="16" y="2"/>
                    </a:cubicBezTo>
                    <a:cubicBezTo>
                      <a:pt x="16" y="2"/>
                      <a:pt x="16" y="2"/>
                      <a:pt x="16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16" y="1"/>
                      <a:pt x="16" y="0"/>
                    </a:cubicBezTo>
                    <a:cubicBezTo>
                      <a:pt x="11" y="1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5"/>
                      <a:pt x="0" y="9"/>
                      <a:pt x="1" y="11"/>
                    </a:cubicBezTo>
                    <a:cubicBezTo>
                      <a:pt x="2" y="13"/>
                      <a:pt x="3" y="14"/>
                      <a:pt x="6" y="16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15" name="Freeform 82">
                <a:extLst>
                  <a:ext uri="{FF2B5EF4-FFF2-40B4-BE49-F238E27FC236}">
                    <a16:creationId xmlns:a16="http://schemas.microsoft.com/office/drawing/2014/main" id="{3DC60190-CF63-F67E-8DDD-5BB38E48B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6695" y="2363980"/>
                <a:ext cx="610793" cy="360213"/>
              </a:xfrm>
              <a:custGeom>
                <a:avLst/>
                <a:gdLst>
                  <a:gd name="T0" fmla="*/ 134 w 143"/>
                  <a:gd name="T1" fmla="*/ 48 h 84"/>
                  <a:gd name="T2" fmla="*/ 142 w 143"/>
                  <a:gd name="T3" fmla="*/ 43 h 84"/>
                  <a:gd name="T4" fmla="*/ 143 w 143"/>
                  <a:gd name="T5" fmla="*/ 38 h 84"/>
                  <a:gd name="T6" fmla="*/ 143 w 143"/>
                  <a:gd name="T7" fmla="*/ 33 h 84"/>
                  <a:gd name="T8" fmla="*/ 132 w 143"/>
                  <a:gd name="T9" fmla="*/ 28 h 84"/>
                  <a:gd name="T10" fmla="*/ 121 w 143"/>
                  <a:gd name="T11" fmla="*/ 23 h 84"/>
                  <a:gd name="T12" fmla="*/ 113 w 143"/>
                  <a:gd name="T13" fmla="*/ 23 h 84"/>
                  <a:gd name="T14" fmla="*/ 106 w 143"/>
                  <a:gd name="T15" fmla="*/ 20 h 84"/>
                  <a:gd name="T16" fmla="*/ 96 w 143"/>
                  <a:gd name="T17" fmla="*/ 12 h 84"/>
                  <a:gd name="T18" fmla="*/ 94 w 143"/>
                  <a:gd name="T19" fmla="*/ 2 h 84"/>
                  <a:gd name="T20" fmla="*/ 82 w 143"/>
                  <a:gd name="T21" fmla="*/ 1 h 84"/>
                  <a:gd name="T22" fmla="*/ 76 w 143"/>
                  <a:gd name="T23" fmla="*/ 2 h 84"/>
                  <a:gd name="T24" fmla="*/ 66 w 143"/>
                  <a:gd name="T25" fmla="*/ 9 h 84"/>
                  <a:gd name="T26" fmla="*/ 57 w 143"/>
                  <a:gd name="T27" fmla="*/ 11 h 84"/>
                  <a:gd name="T28" fmla="*/ 46 w 143"/>
                  <a:gd name="T29" fmla="*/ 9 h 84"/>
                  <a:gd name="T30" fmla="*/ 34 w 143"/>
                  <a:gd name="T31" fmla="*/ 7 h 84"/>
                  <a:gd name="T32" fmla="*/ 15 w 143"/>
                  <a:gd name="T33" fmla="*/ 8 h 84"/>
                  <a:gd name="T34" fmla="*/ 11 w 143"/>
                  <a:gd name="T35" fmla="*/ 12 h 84"/>
                  <a:gd name="T36" fmla="*/ 11 w 143"/>
                  <a:gd name="T37" fmla="*/ 23 h 84"/>
                  <a:gd name="T38" fmla="*/ 3 w 143"/>
                  <a:gd name="T39" fmla="*/ 36 h 84"/>
                  <a:gd name="T40" fmla="*/ 3 w 143"/>
                  <a:gd name="T41" fmla="*/ 46 h 84"/>
                  <a:gd name="T42" fmla="*/ 8 w 143"/>
                  <a:gd name="T43" fmla="*/ 46 h 84"/>
                  <a:gd name="T44" fmla="*/ 21 w 143"/>
                  <a:gd name="T45" fmla="*/ 49 h 84"/>
                  <a:gd name="T46" fmla="*/ 28 w 143"/>
                  <a:gd name="T47" fmla="*/ 48 h 84"/>
                  <a:gd name="T48" fmla="*/ 42 w 143"/>
                  <a:gd name="T49" fmla="*/ 42 h 84"/>
                  <a:gd name="T50" fmla="*/ 55 w 143"/>
                  <a:gd name="T51" fmla="*/ 50 h 84"/>
                  <a:gd name="T52" fmla="*/ 61 w 143"/>
                  <a:gd name="T53" fmla="*/ 63 h 84"/>
                  <a:gd name="T54" fmla="*/ 53 w 143"/>
                  <a:gd name="T55" fmla="*/ 66 h 84"/>
                  <a:gd name="T56" fmla="*/ 51 w 143"/>
                  <a:gd name="T57" fmla="*/ 75 h 84"/>
                  <a:gd name="T58" fmla="*/ 59 w 143"/>
                  <a:gd name="T59" fmla="*/ 75 h 84"/>
                  <a:gd name="T60" fmla="*/ 69 w 143"/>
                  <a:gd name="T61" fmla="*/ 61 h 84"/>
                  <a:gd name="T62" fmla="*/ 79 w 143"/>
                  <a:gd name="T63" fmla="*/ 65 h 84"/>
                  <a:gd name="T64" fmla="*/ 81 w 143"/>
                  <a:gd name="T65" fmla="*/ 73 h 84"/>
                  <a:gd name="T66" fmla="*/ 90 w 143"/>
                  <a:gd name="T67" fmla="*/ 83 h 84"/>
                  <a:gd name="T68" fmla="*/ 104 w 143"/>
                  <a:gd name="T69" fmla="*/ 78 h 84"/>
                  <a:gd name="T70" fmla="*/ 107 w 143"/>
                  <a:gd name="T71" fmla="*/ 74 h 84"/>
                  <a:gd name="T72" fmla="*/ 110 w 143"/>
                  <a:gd name="T73" fmla="*/ 61 h 84"/>
                  <a:gd name="T74" fmla="*/ 127 w 143"/>
                  <a:gd name="T75" fmla="*/ 5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3" h="84">
                    <a:moveTo>
                      <a:pt x="127" y="52"/>
                    </a:moveTo>
                    <a:cubicBezTo>
                      <a:pt x="129" y="52"/>
                      <a:pt x="132" y="48"/>
                      <a:pt x="134" y="48"/>
                    </a:cubicBezTo>
                    <a:cubicBezTo>
                      <a:pt x="135" y="48"/>
                      <a:pt x="140" y="49"/>
                      <a:pt x="140" y="48"/>
                    </a:cubicBezTo>
                    <a:cubicBezTo>
                      <a:pt x="140" y="47"/>
                      <a:pt x="142" y="44"/>
                      <a:pt x="142" y="43"/>
                    </a:cubicBezTo>
                    <a:cubicBezTo>
                      <a:pt x="141" y="43"/>
                      <a:pt x="139" y="41"/>
                      <a:pt x="140" y="40"/>
                    </a:cubicBezTo>
                    <a:cubicBezTo>
                      <a:pt x="140" y="40"/>
                      <a:pt x="143" y="40"/>
                      <a:pt x="143" y="38"/>
                    </a:cubicBezTo>
                    <a:cubicBezTo>
                      <a:pt x="143" y="37"/>
                      <a:pt x="141" y="37"/>
                      <a:pt x="141" y="36"/>
                    </a:cubicBezTo>
                    <a:cubicBezTo>
                      <a:pt x="141" y="35"/>
                      <a:pt x="143" y="34"/>
                      <a:pt x="143" y="33"/>
                    </a:cubicBezTo>
                    <a:cubicBezTo>
                      <a:pt x="143" y="31"/>
                      <a:pt x="141" y="31"/>
                      <a:pt x="138" y="30"/>
                    </a:cubicBezTo>
                    <a:cubicBezTo>
                      <a:pt x="136" y="29"/>
                      <a:pt x="134" y="29"/>
                      <a:pt x="132" y="28"/>
                    </a:cubicBezTo>
                    <a:cubicBezTo>
                      <a:pt x="129" y="27"/>
                      <a:pt x="125" y="28"/>
                      <a:pt x="125" y="27"/>
                    </a:cubicBezTo>
                    <a:cubicBezTo>
                      <a:pt x="125" y="26"/>
                      <a:pt x="122" y="24"/>
                      <a:pt x="121" y="23"/>
                    </a:cubicBezTo>
                    <a:cubicBezTo>
                      <a:pt x="121" y="22"/>
                      <a:pt x="118" y="22"/>
                      <a:pt x="117" y="23"/>
                    </a:cubicBezTo>
                    <a:cubicBezTo>
                      <a:pt x="116" y="24"/>
                      <a:pt x="114" y="24"/>
                      <a:pt x="113" y="23"/>
                    </a:cubicBezTo>
                    <a:cubicBezTo>
                      <a:pt x="111" y="23"/>
                      <a:pt x="110" y="21"/>
                      <a:pt x="109" y="22"/>
                    </a:cubicBezTo>
                    <a:cubicBezTo>
                      <a:pt x="108" y="22"/>
                      <a:pt x="105" y="22"/>
                      <a:pt x="106" y="20"/>
                    </a:cubicBezTo>
                    <a:cubicBezTo>
                      <a:pt x="106" y="18"/>
                      <a:pt x="104" y="14"/>
                      <a:pt x="102" y="14"/>
                    </a:cubicBezTo>
                    <a:cubicBezTo>
                      <a:pt x="101" y="13"/>
                      <a:pt x="97" y="14"/>
                      <a:pt x="96" y="12"/>
                    </a:cubicBezTo>
                    <a:cubicBezTo>
                      <a:pt x="96" y="11"/>
                      <a:pt x="94" y="9"/>
                      <a:pt x="95" y="8"/>
                    </a:cubicBezTo>
                    <a:cubicBezTo>
                      <a:pt x="95" y="7"/>
                      <a:pt x="94" y="3"/>
                      <a:pt x="94" y="2"/>
                    </a:cubicBezTo>
                    <a:cubicBezTo>
                      <a:pt x="93" y="0"/>
                      <a:pt x="88" y="1"/>
                      <a:pt x="87" y="1"/>
                    </a:cubicBezTo>
                    <a:cubicBezTo>
                      <a:pt x="86" y="2"/>
                      <a:pt x="83" y="1"/>
                      <a:pt x="82" y="1"/>
                    </a:cubicBezTo>
                    <a:cubicBezTo>
                      <a:pt x="80" y="2"/>
                      <a:pt x="80" y="3"/>
                      <a:pt x="78" y="3"/>
                    </a:cubicBezTo>
                    <a:cubicBezTo>
                      <a:pt x="77" y="3"/>
                      <a:pt x="76" y="3"/>
                      <a:pt x="76" y="2"/>
                    </a:cubicBezTo>
                    <a:cubicBezTo>
                      <a:pt x="74" y="3"/>
                      <a:pt x="71" y="3"/>
                      <a:pt x="71" y="3"/>
                    </a:cubicBezTo>
                    <a:cubicBezTo>
                      <a:pt x="71" y="3"/>
                      <a:pt x="66" y="7"/>
                      <a:pt x="66" y="9"/>
                    </a:cubicBezTo>
                    <a:cubicBezTo>
                      <a:pt x="66" y="10"/>
                      <a:pt x="66" y="13"/>
                      <a:pt x="64" y="11"/>
                    </a:cubicBezTo>
                    <a:cubicBezTo>
                      <a:pt x="63" y="10"/>
                      <a:pt x="58" y="10"/>
                      <a:pt x="57" y="11"/>
                    </a:cubicBezTo>
                    <a:cubicBezTo>
                      <a:pt x="56" y="12"/>
                      <a:pt x="54" y="8"/>
                      <a:pt x="52" y="9"/>
                    </a:cubicBezTo>
                    <a:cubicBezTo>
                      <a:pt x="50" y="10"/>
                      <a:pt x="47" y="8"/>
                      <a:pt x="46" y="9"/>
                    </a:cubicBezTo>
                    <a:cubicBezTo>
                      <a:pt x="46" y="10"/>
                      <a:pt x="43" y="9"/>
                      <a:pt x="41" y="8"/>
                    </a:cubicBezTo>
                    <a:cubicBezTo>
                      <a:pt x="39" y="7"/>
                      <a:pt x="35" y="8"/>
                      <a:pt x="34" y="7"/>
                    </a:cubicBezTo>
                    <a:cubicBezTo>
                      <a:pt x="32" y="5"/>
                      <a:pt x="23" y="5"/>
                      <a:pt x="20" y="5"/>
                    </a:cubicBezTo>
                    <a:cubicBezTo>
                      <a:pt x="17" y="5"/>
                      <a:pt x="16" y="7"/>
                      <a:pt x="15" y="8"/>
                    </a:cubicBezTo>
                    <a:cubicBezTo>
                      <a:pt x="13" y="10"/>
                      <a:pt x="12" y="9"/>
                      <a:pt x="10" y="9"/>
                    </a:cubicBezTo>
                    <a:cubicBezTo>
                      <a:pt x="10" y="10"/>
                      <a:pt x="11" y="11"/>
                      <a:pt x="11" y="12"/>
                    </a:cubicBezTo>
                    <a:cubicBezTo>
                      <a:pt x="12" y="13"/>
                      <a:pt x="15" y="18"/>
                      <a:pt x="14" y="20"/>
                    </a:cubicBezTo>
                    <a:cubicBezTo>
                      <a:pt x="13" y="21"/>
                      <a:pt x="12" y="21"/>
                      <a:pt x="11" y="23"/>
                    </a:cubicBezTo>
                    <a:cubicBezTo>
                      <a:pt x="10" y="24"/>
                      <a:pt x="3" y="29"/>
                      <a:pt x="3" y="30"/>
                    </a:cubicBezTo>
                    <a:cubicBezTo>
                      <a:pt x="3" y="31"/>
                      <a:pt x="4" y="35"/>
                      <a:pt x="3" y="36"/>
                    </a:cubicBezTo>
                    <a:cubicBezTo>
                      <a:pt x="2" y="37"/>
                      <a:pt x="0" y="40"/>
                      <a:pt x="0" y="42"/>
                    </a:cubicBezTo>
                    <a:cubicBezTo>
                      <a:pt x="0" y="43"/>
                      <a:pt x="2" y="45"/>
                      <a:pt x="3" y="46"/>
                    </a:cubicBezTo>
                    <a:cubicBezTo>
                      <a:pt x="4" y="46"/>
                      <a:pt x="4" y="46"/>
                      <a:pt x="5" y="47"/>
                    </a:cubicBezTo>
                    <a:cubicBezTo>
                      <a:pt x="6" y="46"/>
                      <a:pt x="7" y="46"/>
                      <a:pt x="8" y="46"/>
                    </a:cubicBezTo>
                    <a:cubicBezTo>
                      <a:pt x="9" y="46"/>
                      <a:pt x="14" y="48"/>
                      <a:pt x="16" y="48"/>
                    </a:cubicBezTo>
                    <a:cubicBezTo>
                      <a:pt x="17" y="48"/>
                      <a:pt x="20" y="48"/>
                      <a:pt x="21" y="49"/>
                    </a:cubicBezTo>
                    <a:cubicBezTo>
                      <a:pt x="21" y="50"/>
                      <a:pt x="23" y="49"/>
                      <a:pt x="24" y="48"/>
                    </a:cubicBezTo>
                    <a:cubicBezTo>
                      <a:pt x="25" y="47"/>
                      <a:pt x="27" y="48"/>
                      <a:pt x="28" y="48"/>
                    </a:cubicBezTo>
                    <a:cubicBezTo>
                      <a:pt x="30" y="48"/>
                      <a:pt x="32" y="47"/>
                      <a:pt x="33" y="45"/>
                    </a:cubicBezTo>
                    <a:cubicBezTo>
                      <a:pt x="33" y="44"/>
                      <a:pt x="41" y="42"/>
                      <a:pt x="42" y="42"/>
                    </a:cubicBezTo>
                    <a:cubicBezTo>
                      <a:pt x="44" y="42"/>
                      <a:pt x="47" y="46"/>
                      <a:pt x="49" y="46"/>
                    </a:cubicBezTo>
                    <a:cubicBezTo>
                      <a:pt x="51" y="46"/>
                      <a:pt x="54" y="47"/>
                      <a:pt x="55" y="50"/>
                    </a:cubicBezTo>
                    <a:cubicBezTo>
                      <a:pt x="56" y="53"/>
                      <a:pt x="58" y="57"/>
                      <a:pt x="60" y="58"/>
                    </a:cubicBezTo>
                    <a:cubicBezTo>
                      <a:pt x="61" y="59"/>
                      <a:pt x="61" y="62"/>
                      <a:pt x="61" y="63"/>
                    </a:cubicBezTo>
                    <a:cubicBezTo>
                      <a:pt x="61" y="64"/>
                      <a:pt x="59" y="63"/>
                      <a:pt x="56" y="62"/>
                    </a:cubicBezTo>
                    <a:cubicBezTo>
                      <a:pt x="53" y="61"/>
                      <a:pt x="53" y="64"/>
                      <a:pt x="53" y="66"/>
                    </a:cubicBezTo>
                    <a:cubicBezTo>
                      <a:pt x="53" y="67"/>
                      <a:pt x="49" y="72"/>
                      <a:pt x="48" y="73"/>
                    </a:cubicBezTo>
                    <a:cubicBezTo>
                      <a:pt x="47" y="74"/>
                      <a:pt x="50" y="75"/>
                      <a:pt x="51" y="75"/>
                    </a:cubicBezTo>
                    <a:cubicBezTo>
                      <a:pt x="52" y="75"/>
                      <a:pt x="55" y="73"/>
                      <a:pt x="56" y="73"/>
                    </a:cubicBezTo>
                    <a:cubicBezTo>
                      <a:pt x="56" y="73"/>
                      <a:pt x="57" y="74"/>
                      <a:pt x="59" y="75"/>
                    </a:cubicBezTo>
                    <a:cubicBezTo>
                      <a:pt x="58" y="71"/>
                      <a:pt x="59" y="72"/>
                      <a:pt x="62" y="69"/>
                    </a:cubicBezTo>
                    <a:cubicBezTo>
                      <a:pt x="66" y="66"/>
                      <a:pt x="66" y="62"/>
                      <a:pt x="69" y="61"/>
                    </a:cubicBezTo>
                    <a:cubicBezTo>
                      <a:pt x="72" y="60"/>
                      <a:pt x="74" y="59"/>
                      <a:pt x="78" y="60"/>
                    </a:cubicBezTo>
                    <a:cubicBezTo>
                      <a:pt x="83" y="60"/>
                      <a:pt x="76" y="63"/>
                      <a:pt x="79" y="65"/>
                    </a:cubicBezTo>
                    <a:cubicBezTo>
                      <a:pt x="82" y="67"/>
                      <a:pt x="92" y="64"/>
                      <a:pt x="92" y="67"/>
                    </a:cubicBezTo>
                    <a:cubicBezTo>
                      <a:pt x="93" y="69"/>
                      <a:pt x="81" y="72"/>
                      <a:pt x="81" y="73"/>
                    </a:cubicBezTo>
                    <a:cubicBezTo>
                      <a:pt x="82" y="74"/>
                      <a:pt x="88" y="75"/>
                      <a:pt x="90" y="76"/>
                    </a:cubicBezTo>
                    <a:cubicBezTo>
                      <a:pt x="92" y="78"/>
                      <a:pt x="89" y="81"/>
                      <a:pt x="90" y="83"/>
                    </a:cubicBezTo>
                    <a:cubicBezTo>
                      <a:pt x="91" y="84"/>
                      <a:pt x="94" y="83"/>
                      <a:pt x="96" y="81"/>
                    </a:cubicBezTo>
                    <a:cubicBezTo>
                      <a:pt x="99" y="79"/>
                      <a:pt x="101" y="80"/>
                      <a:pt x="104" y="78"/>
                    </a:cubicBezTo>
                    <a:cubicBezTo>
                      <a:pt x="107" y="76"/>
                      <a:pt x="114" y="78"/>
                      <a:pt x="115" y="76"/>
                    </a:cubicBezTo>
                    <a:cubicBezTo>
                      <a:pt x="116" y="75"/>
                      <a:pt x="113" y="74"/>
                      <a:pt x="107" y="74"/>
                    </a:cubicBezTo>
                    <a:cubicBezTo>
                      <a:pt x="101" y="75"/>
                      <a:pt x="100" y="69"/>
                      <a:pt x="100" y="68"/>
                    </a:cubicBezTo>
                    <a:cubicBezTo>
                      <a:pt x="100" y="66"/>
                      <a:pt x="107" y="61"/>
                      <a:pt x="110" y="61"/>
                    </a:cubicBezTo>
                    <a:cubicBezTo>
                      <a:pt x="114" y="61"/>
                      <a:pt x="117" y="60"/>
                      <a:pt x="121" y="58"/>
                    </a:cubicBezTo>
                    <a:cubicBezTo>
                      <a:pt x="122" y="57"/>
                      <a:pt x="125" y="57"/>
                      <a:pt x="127" y="56"/>
                    </a:cubicBezTo>
                    <a:cubicBezTo>
                      <a:pt x="127" y="55"/>
                      <a:pt x="126" y="53"/>
                      <a:pt x="127" y="5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16" name="Freeform 83">
                <a:extLst>
                  <a:ext uri="{FF2B5EF4-FFF2-40B4-BE49-F238E27FC236}">
                    <a16:creationId xmlns:a16="http://schemas.microsoft.com/office/drawing/2014/main" id="{CAE23E48-B599-1658-2661-A7DB734DB7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49974" y="2183875"/>
                <a:ext cx="321058" cy="236879"/>
              </a:xfrm>
              <a:custGeom>
                <a:avLst/>
                <a:gdLst>
                  <a:gd name="T0" fmla="*/ 71 w 75"/>
                  <a:gd name="T1" fmla="*/ 27 h 55"/>
                  <a:gd name="T2" fmla="*/ 66 w 75"/>
                  <a:gd name="T3" fmla="*/ 22 h 55"/>
                  <a:gd name="T4" fmla="*/ 62 w 75"/>
                  <a:gd name="T5" fmla="*/ 17 h 55"/>
                  <a:gd name="T6" fmla="*/ 61 w 75"/>
                  <a:gd name="T7" fmla="*/ 11 h 55"/>
                  <a:gd name="T8" fmla="*/ 61 w 75"/>
                  <a:gd name="T9" fmla="*/ 6 h 55"/>
                  <a:gd name="T10" fmla="*/ 53 w 75"/>
                  <a:gd name="T11" fmla="*/ 4 h 55"/>
                  <a:gd name="T12" fmla="*/ 49 w 75"/>
                  <a:gd name="T13" fmla="*/ 4 h 55"/>
                  <a:gd name="T14" fmla="*/ 45 w 75"/>
                  <a:gd name="T15" fmla="*/ 2 h 55"/>
                  <a:gd name="T16" fmla="*/ 40 w 75"/>
                  <a:gd name="T17" fmla="*/ 1 h 55"/>
                  <a:gd name="T18" fmla="*/ 40 w 75"/>
                  <a:gd name="T19" fmla="*/ 0 h 55"/>
                  <a:gd name="T20" fmla="*/ 38 w 75"/>
                  <a:gd name="T21" fmla="*/ 1 h 55"/>
                  <a:gd name="T22" fmla="*/ 34 w 75"/>
                  <a:gd name="T23" fmla="*/ 4 h 55"/>
                  <a:gd name="T24" fmla="*/ 29 w 75"/>
                  <a:gd name="T25" fmla="*/ 5 h 55"/>
                  <a:gd name="T26" fmla="*/ 27 w 75"/>
                  <a:gd name="T27" fmla="*/ 9 h 55"/>
                  <a:gd name="T28" fmla="*/ 26 w 75"/>
                  <a:gd name="T29" fmla="*/ 12 h 55"/>
                  <a:gd name="T30" fmla="*/ 23 w 75"/>
                  <a:gd name="T31" fmla="*/ 14 h 55"/>
                  <a:gd name="T32" fmla="*/ 19 w 75"/>
                  <a:gd name="T33" fmla="*/ 18 h 55"/>
                  <a:gd name="T34" fmla="*/ 18 w 75"/>
                  <a:gd name="T35" fmla="*/ 22 h 55"/>
                  <a:gd name="T36" fmla="*/ 13 w 75"/>
                  <a:gd name="T37" fmla="*/ 23 h 55"/>
                  <a:gd name="T38" fmla="*/ 9 w 75"/>
                  <a:gd name="T39" fmla="*/ 25 h 55"/>
                  <a:gd name="T40" fmla="*/ 3 w 75"/>
                  <a:gd name="T41" fmla="*/ 25 h 55"/>
                  <a:gd name="T42" fmla="*/ 3 w 75"/>
                  <a:gd name="T43" fmla="*/ 26 h 55"/>
                  <a:gd name="T44" fmla="*/ 4 w 75"/>
                  <a:gd name="T45" fmla="*/ 32 h 55"/>
                  <a:gd name="T46" fmla="*/ 4 w 75"/>
                  <a:gd name="T47" fmla="*/ 39 h 55"/>
                  <a:gd name="T48" fmla="*/ 0 w 75"/>
                  <a:gd name="T49" fmla="*/ 43 h 55"/>
                  <a:gd name="T50" fmla="*/ 2 w 75"/>
                  <a:gd name="T51" fmla="*/ 47 h 55"/>
                  <a:gd name="T52" fmla="*/ 2 w 75"/>
                  <a:gd name="T53" fmla="*/ 51 h 55"/>
                  <a:gd name="T54" fmla="*/ 7 w 75"/>
                  <a:gd name="T55" fmla="*/ 50 h 55"/>
                  <a:gd name="T56" fmla="*/ 12 w 75"/>
                  <a:gd name="T57" fmla="*/ 47 h 55"/>
                  <a:gd name="T58" fmla="*/ 26 w 75"/>
                  <a:gd name="T59" fmla="*/ 49 h 55"/>
                  <a:gd name="T60" fmla="*/ 33 w 75"/>
                  <a:gd name="T61" fmla="*/ 50 h 55"/>
                  <a:gd name="T62" fmla="*/ 38 w 75"/>
                  <a:gd name="T63" fmla="*/ 51 h 55"/>
                  <a:gd name="T64" fmla="*/ 44 w 75"/>
                  <a:gd name="T65" fmla="*/ 51 h 55"/>
                  <a:gd name="T66" fmla="*/ 49 w 75"/>
                  <a:gd name="T67" fmla="*/ 53 h 55"/>
                  <a:gd name="T68" fmla="*/ 56 w 75"/>
                  <a:gd name="T69" fmla="*/ 53 h 55"/>
                  <a:gd name="T70" fmla="*/ 58 w 75"/>
                  <a:gd name="T71" fmla="*/ 51 h 55"/>
                  <a:gd name="T72" fmla="*/ 63 w 75"/>
                  <a:gd name="T73" fmla="*/ 45 h 55"/>
                  <a:gd name="T74" fmla="*/ 68 w 75"/>
                  <a:gd name="T75" fmla="*/ 44 h 55"/>
                  <a:gd name="T76" fmla="*/ 66 w 75"/>
                  <a:gd name="T77" fmla="*/ 41 h 55"/>
                  <a:gd name="T78" fmla="*/ 65 w 75"/>
                  <a:gd name="T79" fmla="*/ 34 h 55"/>
                  <a:gd name="T80" fmla="*/ 71 w 75"/>
                  <a:gd name="T81" fmla="*/ 34 h 55"/>
                  <a:gd name="T82" fmla="*/ 75 w 75"/>
                  <a:gd name="T83" fmla="*/ 31 h 55"/>
                  <a:gd name="T84" fmla="*/ 71 w 75"/>
                  <a:gd name="T85" fmla="*/ 2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5" h="55">
                    <a:moveTo>
                      <a:pt x="71" y="27"/>
                    </a:moveTo>
                    <a:cubicBezTo>
                      <a:pt x="69" y="26"/>
                      <a:pt x="68" y="23"/>
                      <a:pt x="66" y="22"/>
                    </a:cubicBezTo>
                    <a:cubicBezTo>
                      <a:pt x="64" y="21"/>
                      <a:pt x="64" y="18"/>
                      <a:pt x="62" y="17"/>
                    </a:cubicBezTo>
                    <a:cubicBezTo>
                      <a:pt x="60" y="16"/>
                      <a:pt x="61" y="13"/>
                      <a:pt x="61" y="11"/>
                    </a:cubicBezTo>
                    <a:cubicBezTo>
                      <a:pt x="61" y="9"/>
                      <a:pt x="62" y="6"/>
                      <a:pt x="61" y="6"/>
                    </a:cubicBezTo>
                    <a:cubicBezTo>
                      <a:pt x="60" y="5"/>
                      <a:pt x="55" y="3"/>
                      <a:pt x="53" y="4"/>
                    </a:cubicBezTo>
                    <a:cubicBezTo>
                      <a:pt x="51" y="5"/>
                      <a:pt x="50" y="5"/>
                      <a:pt x="49" y="4"/>
                    </a:cubicBezTo>
                    <a:cubicBezTo>
                      <a:pt x="48" y="2"/>
                      <a:pt x="47" y="1"/>
                      <a:pt x="45" y="2"/>
                    </a:cubicBezTo>
                    <a:cubicBezTo>
                      <a:pt x="43" y="2"/>
                      <a:pt x="42" y="1"/>
                      <a:pt x="40" y="1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38" y="0"/>
                      <a:pt x="38" y="1"/>
                    </a:cubicBezTo>
                    <a:cubicBezTo>
                      <a:pt x="36" y="2"/>
                      <a:pt x="36" y="4"/>
                      <a:pt x="34" y="4"/>
                    </a:cubicBezTo>
                    <a:cubicBezTo>
                      <a:pt x="33" y="4"/>
                      <a:pt x="31" y="3"/>
                      <a:pt x="29" y="5"/>
                    </a:cubicBezTo>
                    <a:cubicBezTo>
                      <a:pt x="27" y="6"/>
                      <a:pt x="27" y="8"/>
                      <a:pt x="27" y="9"/>
                    </a:cubicBezTo>
                    <a:cubicBezTo>
                      <a:pt x="27" y="10"/>
                      <a:pt x="27" y="12"/>
                      <a:pt x="26" y="12"/>
                    </a:cubicBezTo>
                    <a:cubicBezTo>
                      <a:pt x="24" y="12"/>
                      <a:pt x="25" y="14"/>
                      <a:pt x="23" y="14"/>
                    </a:cubicBezTo>
                    <a:cubicBezTo>
                      <a:pt x="22" y="15"/>
                      <a:pt x="19" y="17"/>
                      <a:pt x="19" y="18"/>
                    </a:cubicBezTo>
                    <a:cubicBezTo>
                      <a:pt x="19" y="19"/>
                      <a:pt x="19" y="22"/>
                      <a:pt x="18" y="22"/>
                    </a:cubicBezTo>
                    <a:cubicBezTo>
                      <a:pt x="17" y="22"/>
                      <a:pt x="14" y="22"/>
                      <a:pt x="13" y="23"/>
                    </a:cubicBezTo>
                    <a:cubicBezTo>
                      <a:pt x="12" y="25"/>
                      <a:pt x="11" y="26"/>
                      <a:pt x="9" y="25"/>
                    </a:cubicBezTo>
                    <a:cubicBezTo>
                      <a:pt x="8" y="25"/>
                      <a:pt x="5" y="25"/>
                      <a:pt x="3" y="25"/>
                    </a:cubicBezTo>
                    <a:cubicBezTo>
                      <a:pt x="3" y="25"/>
                      <a:pt x="3" y="25"/>
                      <a:pt x="3" y="26"/>
                    </a:cubicBezTo>
                    <a:cubicBezTo>
                      <a:pt x="2" y="28"/>
                      <a:pt x="3" y="30"/>
                      <a:pt x="4" y="32"/>
                    </a:cubicBezTo>
                    <a:cubicBezTo>
                      <a:pt x="5" y="33"/>
                      <a:pt x="6" y="38"/>
                      <a:pt x="4" y="39"/>
                    </a:cubicBezTo>
                    <a:cubicBezTo>
                      <a:pt x="3" y="39"/>
                      <a:pt x="0" y="41"/>
                      <a:pt x="0" y="43"/>
                    </a:cubicBezTo>
                    <a:cubicBezTo>
                      <a:pt x="0" y="44"/>
                      <a:pt x="3" y="45"/>
                      <a:pt x="2" y="47"/>
                    </a:cubicBezTo>
                    <a:cubicBezTo>
                      <a:pt x="2" y="48"/>
                      <a:pt x="2" y="50"/>
                      <a:pt x="2" y="51"/>
                    </a:cubicBezTo>
                    <a:cubicBezTo>
                      <a:pt x="4" y="51"/>
                      <a:pt x="5" y="52"/>
                      <a:pt x="7" y="50"/>
                    </a:cubicBezTo>
                    <a:cubicBezTo>
                      <a:pt x="8" y="49"/>
                      <a:pt x="9" y="47"/>
                      <a:pt x="12" y="47"/>
                    </a:cubicBezTo>
                    <a:cubicBezTo>
                      <a:pt x="15" y="47"/>
                      <a:pt x="24" y="47"/>
                      <a:pt x="26" y="49"/>
                    </a:cubicBezTo>
                    <a:cubicBezTo>
                      <a:pt x="27" y="50"/>
                      <a:pt x="31" y="49"/>
                      <a:pt x="33" y="50"/>
                    </a:cubicBezTo>
                    <a:cubicBezTo>
                      <a:pt x="35" y="51"/>
                      <a:pt x="38" y="52"/>
                      <a:pt x="38" y="51"/>
                    </a:cubicBezTo>
                    <a:cubicBezTo>
                      <a:pt x="39" y="50"/>
                      <a:pt x="42" y="52"/>
                      <a:pt x="44" y="51"/>
                    </a:cubicBezTo>
                    <a:cubicBezTo>
                      <a:pt x="46" y="50"/>
                      <a:pt x="48" y="54"/>
                      <a:pt x="49" y="53"/>
                    </a:cubicBezTo>
                    <a:cubicBezTo>
                      <a:pt x="50" y="52"/>
                      <a:pt x="55" y="52"/>
                      <a:pt x="56" y="53"/>
                    </a:cubicBezTo>
                    <a:cubicBezTo>
                      <a:pt x="58" y="55"/>
                      <a:pt x="58" y="52"/>
                      <a:pt x="58" y="51"/>
                    </a:cubicBezTo>
                    <a:cubicBezTo>
                      <a:pt x="58" y="49"/>
                      <a:pt x="63" y="45"/>
                      <a:pt x="63" y="45"/>
                    </a:cubicBezTo>
                    <a:cubicBezTo>
                      <a:pt x="63" y="45"/>
                      <a:pt x="66" y="45"/>
                      <a:pt x="68" y="44"/>
                    </a:cubicBezTo>
                    <a:cubicBezTo>
                      <a:pt x="67" y="44"/>
                      <a:pt x="67" y="43"/>
                      <a:pt x="66" y="41"/>
                    </a:cubicBezTo>
                    <a:cubicBezTo>
                      <a:pt x="66" y="37"/>
                      <a:pt x="64" y="35"/>
                      <a:pt x="65" y="34"/>
                    </a:cubicBezTo>
                    <a:cubicBezTo>
                      <a:pt x="66" y="32"/>
                      <a:pt x="69" y="35"/>
                      <a:pt x="71" y="34"/>
                    </a:cubicBezTo>
                    <a:cubicBezTo>
                      <a:pt x="73" y="34"/>
                      <a:pt x="75" y="32"/>
                      <a:pt x="75" y="31"/>
                    </a:cubicBezTo>
                    <a:cubicBezTo>
                      <a:pt x="75" y="29"/>
                      <a:pt x="72" y="27"/>
                      <a:pt x="71" y="27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17" name="Freeform 84">
                <a:extLst>
                  <a:ext uri="{FF2B5EF4-FFF2-40B4-BE49-F238E27FC236}">
                    <a16:creationId xmlns:a16="http://schemas.microsoft.com/office/drawing/2014/main" id="{0C6BA97C-3243-16F2-5CED-188D3C1FD8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69712" y="2089906"/>
                <a:ext cx="252540" cy="119419"/>
              </a:xfrm>
              <a:custGeom>
                <a:avLst/>
                <a:gdLst>
                  <a:gd name="T0" fmla="*/ 20 w 59"/>
                  <a:gd name="T1" fmla="*/ 20 h 28"/>
                  <a:gd name="T2" fmla="*/ 30 w 59"/>
                  <a:gd name="T3" fmla="*/ 20 h 28"/>
                  <a:gd name="T4" fmla="*/ 35 w 59"/>
                  <a:gd name="T5" fmla="*/ 22 h 28"/>
                  <a:gd name="T6" fmla="*/ 42 w 59"/>
                  <a:gd name="T7" fmla="*/ 26 h 28"/>
                  <a:gd name="T8" fmla="*/ 46 w 59"/>
                  <a:gd name="T9" fmla="*/ 28 h 28"/>
                  <a:gd name="T10" fmla="*/ 48 w 59"/>
                  <a:gd name="T11" fmla="*/ 27 h 28"/>
                  <a:gd name="T12" fmla="*/ 53 w 59"/>
                  <a:gd name="T13" fmla="*/ 26 h 28"/>
                  <a:gd name="T14" fmla="*/ 57 w 59"/>
                  <a:gd name="T15" fmla="*/ 23 h 28"/>
                  <a:gd name="T16" fmla="*/ 59 w 59"/>
                  <a:gd name="T17" fmla="*/ 22 h 28"/>
                  <a:gd name="T18" fmla="*/ 57 w 59"/>
                  <a:gd name="T19" fmla="*/ 17 h 28"/>
                  <a:gd name="T20" fmla="*/ 55 w 59"/>
                  <a:gd name="T21" fmla="*/ 12 h 28"/>
                  <a:gd name="T22" fmla="*/ 54 w 59"/>
                  <a:gd name="T23" fmla="*/ 8 h 28"/>
                  <a:gd name="T24" fmla="*/ 53 w 59"/>
                  <a:gd name="T25" fmla="*/ 6 h 28"/>
                  <a:gd name="T26" fmla="*/ 45 w 59"/>
                  <a:gd name="T27" fmla="*/ 5 h 28"/>
                  <a:gd name="T28" fmla="*/ 37 w 59"/>
                  <a:gd name="T29" fmla="*/ 1 h 28"/>
                  <a:gd name="T30" fmla="*/ 28 w 59"/>
                  <a:gd name="T31" fmla="*/ 1 h 28"/>
                  <a:gd name="T32" fmla="*/ 27 w 59"/>
                  <a:gd name="T33" fmla="*/ 9 h 28"/>
                  <a:gd name="T34" fmla="*/ 21 w 59"/>
                  <a:gd name="T35" fmla="*/ 12 h 28"/>
                  <a:gd name="T36" fmla="*/ 14 w 59"/>
                  <a:gd name="T37" fmla="*/ 3 h 28"/>
                  <a:gd name="T38" fmla="*/ 6 w 59"/>
                  <a:gd name="T39" fmla="*/ 7 h 28"/>
                  <a:gd name="T40" fmla="*/ 3 w 59"/>
                  <a:gd name="T41" fmla="*/ 13 h 28"/>
                  <a:gd name="T42" fmla="*/ 2 w 59"/>
                  <a:gd name="T43" fmla="*/ 21 h 28"/>
                  <a:gd name="T44" fmla="*/ 2 w 59"/>
                  <a:gd name="T45" fmla="*/ 22 h 28"/>
                  <a:gd name="T46" fmla="*/ 8 w 59"/>
                  <a:gd name="T47" fmla="*/ 20 h 28"/>
                  <a:gd name="T48" fmla="*/ 20 w 59"/>
                  <a:gd name="T49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9" h="28">
                    <a:moveTo>
                      <a:pt x="20" y="20"/>
                    </a:moveTo>
                    <a:cubicBezTo>
                      <a:pt x="22" y="20"/>
                      <a:pt x="27" y="21"/>
                      <a:pt x="30" y="20"/>
                    </a:cubicBezTo>
                    <a:cubicBezTo>
                      <a:pt x="33" y="19"/>
                      <a:pt x="33" y="22"/>
                      <a:pt x="35" y="22"/>
                    </a:cubicBezTo>
                    <a:cubicBezTo>
                      <a:pt x="37" y="21"/>
                      <a:pt x="40" y="24"/>
                      <a:pt x="42" y="26"/>
                    </a:cubicBezTo>
                    <a:cubicBezTo>
                      <a:pt x="44" y="27"/>
                      <a:pt x="45" y="27"/>
                      <a:pt x="46" y="28"/>
                    </a:cubicBezTo>
                    <a:cubicBezTo>
                      <a:pt x="47" y="28"/>
                      <a:pt x="47" y="27"/>
                      <a:pt x="48" y="27"/>
                    </a:cubicBezTo>
                    <a:cubicBezTo>
                      <a:pt x="50" y="25"/>
                      <a:pt x="52" y="26"/>
                      <a:pt x="53" y="26"/>
                    </a:cubicBezTo>
                    <a:cubicBezTo>
                      <a:pt x="55" y="26"/>
                      <a:pt x="55" y="24"/>
                      <a:pt x="57" y="23"/>
                    </a:cubicBezTo>
                    <a:cubicBezTo>
                      <a:pt x="57" y="22"/>
                      <a:pt x="58" y="22"/>
                      <a:pt x="59" y="22"/>
                    </a:cubicBezTo>
                    <a:cubicBezTo>
                      <a:pt x="58" y="21"/>
                      <a:pt x="58" y="18"/>
                      <a:pt x="57" y="17"/>
                    </a:cubicBezTo>
                    <a:cubicBezTo>
                      <a:pt x="56" y="16"/>
                      <a:pt x="54" y="14"/>
                      <a:pt x="55" y="12"/>
                    </a:cubicBezTo>
                    <a:cubicBezTo>
                      <a:pt x="55" y="11"/>
                      <a:pt x="55" y="9"/>
                      <a:pt x="54" y="8"/>
                    </a:cubicBezTo>
                    <a:cubicBezTo>
                      <a:pt x="53" y="7"/>
                      <a:pt x="53" y="7"/>
                      <a:pt x="53" y="6"/>
                    </a:cubicBezTo>
                    <a:cubicBezTo>
                      <a:pt x="50" y="6"/>
                      <a:pt x="46" y="5"/>
                      <a:pt x="45" y="5"/>
                    </a:cubicBezTo>
                    <a:cubicBezTo>
                      <a:pt x="43" y="6"/>
                      <a:pt x="38" y="1"/>
                      <a:pt x="37" y="1"/>
                    </a:cubicBezTo>
                    <a:cubicBezTo>
                      <a:pt x="36" y="0"/>
                      <a:pt x="32" y="0"/>
                      <a:pt x="28" y="1"/>
                    </a:cubicBezTo>
                    <a:cubicBezTo>
                      <a:pt x="26" y="3"/>
                      <a:pt x="28" y="5"/>
                      <a:pt x="27" y="9"/>
                    </a:cubicBezTo>
                    <a:cubicBezTo>
                      <a:pt x="27" y="13"/>
                      <a:pt x="23" y="12"/>
                      <a:pt x="21" y="12"/>
                    </a:cubicBezTo>
                    <a:cubicBezTo>
                      <a:pt x="19" y="12"/>
                      <a:pt x="15" y="5"/>
                      <a:pt x="14" y="3"/>
                    </a:cubicBezTo>
                    <a:cubicBezTo>
                      <a:pt x="13" y="2"/>
                      <a:pt x="9" y="5"/>
                      <a:pt x="6" y="7"/>
                    </a:cubicBezTo>
                    <a:cubicBezTo>
                      <a:pt x="3" y="9"/>
                      <a:pt x="5" y="12"/>
                      <a:pt x="3" y="13"/>
                    </a:cubicBezTo>
                    <a:cubicBezTo>
                      <a:pt x="1" y="15"/>
                      <a:pt x="0" y="18"/>
                      <a:pt x="2" y="21"/>
                    </a:cubicBezTo>
                    <a:cubicBezTo>
                      <a:pt x="2" y="21"/>
                      <a:pt x="2" y="21"/>
                      <a:pt x="2" y="22"/>
                    </a:cubicBezTo>
                    <a:cubicBezTo>
                      <a:pt x="4" y="21"/>
                      <a:pt x="7" y="21"/>
                      <a:pt x="8" y="20"/>
                    </a:cubicBezTo>
                    <a:cubicBezTo>
                      <a:pt x="11" y="18"/>
                      <a:pt x="18" y="20"/>
                      <a:pt x="20" y="2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18" name="Freeform 85">
                <a:extLst>
                  <a:ext uri="{FF2B5EF4-FFF2-40B4-BE49-F238E27FC236}">
                    <a16:creationId xmlns:a16="http://schemas.microsoft.com/office/drawing/2014/main" id="{EAF36DBD-B33F-337F-C865-33EBF6E92A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69712" y="2166255"/>
                <a:ext cx="195767" cy="129207"/>
              </a:xfrm>
              <a:custGeom>
                <a:avLst/>
                <a:gdLst>
                  <a:gd name="T0" fmla="*/ 6 w 46"/>
                  <a:gd name="T1" fmla="*/ 15 h 30"/>
                  <a:gd name="T2" fmla="*/ 11 w 46"/>
                  <a:gd name="T3" fmla="*/ 17 h 30"/>
                  <a:gd name="T4" fmla="*/ 16 w 46"/>
                  <a:gd name="T5" fmla="*/ 19 h 30"/>
                  <a:gd name="T6" fmla="*/ 16 w 46"/>
                  <a:gd name="T7" fmla="*/ 25 h 30"/>
                  <a:gd name="T8" fmla="*/ 22 w 46"/>
                  <a:gd name="T9" fmla="*/ 29 h 30"/>
                  <a:gd name="T10" fmla="*/ 28 w 46"/>
                  <a:gd name="T11" fmla="*/ 29 h 30"/>
                  <a:gd name="T12" fmla="*/ 32 w 46"/>
                  <a:gd name="T13" fmla="*/ 27 h 30"/>
                  <a:gd name="T14" fmla="*/ 37 w 46"/>
                  <a:gd name="T15" fmla="*/ 26 h 30"/>
                  <a:gd name="T16" fmla="*/ 38 w 46"/>
                  <a:gd name="T17" fmla="*/ 22 h 30"/>
                  <a:gd name="T18" fmla="*/ 42 w 46"/>
                  <a:gd name="T19" fmla="*/ 18 h 30"/>
                  <a:gd name="T20" fmla="*/ 45 w 46"/>
                  <a:gd name="T21" fmla="*/ 16 h 30"/>
                  <a:gd name="T22" fmla="*/ 46 w 46"/>
                  <a:gd name="T23" fmla="*/ 13 h 30"/>
                  <a:gd name="T24" fmla="*/ 46 w 46"/>
                  <a:gd name="T25" fmla="*/ 10 h 30"/>
                  <a:gd name="T26" fmla="*/ 42 w 46"/>
                  <a:gd name="T27" fmla="*/ 8 h 30"/>
                  <a:gd name="T28" fmla="*/ 35 w 46"/>
                  <a:gd name="T29" fmla="*/ 4 h 30"/>
                  <a:gd name="T30" fmla="*/ 30 w 46"/>
                  <a:gd name="T31" fmla="*/ 2 h 30"/>
                  <a:gd name="T32" fmla="*/ 20 w 46"/>
                  <a:gd name="T33" fmla="*/ 2 h 30"/>
                  <a:gd name="T34" fmla="*/ 8 w 46"/>
                  <a:gd name="T35" fmla="*/ 2 h 30"/>
                  <a:gd name="T36" fmla="*/ 2 w 46"/>
                  <a:gd name="T37" fmla="*/ 4 h 30"/>
                  <a:gd name="T38" fmla="*/ 1 w 46"/>
                  <a:gd name="T39" fmla="*/ 12 h 30"/>
                  <a:gd name="T40" fmla="*/ 1 w 46"/>
                  <a:gd name="T41" fmla="*/ 14 h 30"/>
                  <a:gd name="T42" fmla="*/ 6 w 46"/>
                  <a:gd name="T43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6" h="30">
                    <a:moveTo>
                      <a:pt x="6" y="15"/>
                    </a:moveTo>
                    <a:cubicBezTo>
                      <a:pt x="7" y="16"/>
                      <a:pt x="10" y="17"/>
                      <a:pt x="11" y="17"/>
                    </a:cubicBezTo>
                    <a:cubicBezTo>
                      <a:pt x="12" y="16"/>
                      <a:pt x="16" y="18"/>
                      <a:pt x="16" y="19"/>
                    </a:cubicBezTo>
                    <a:cubicBezTo>
                      <a:pt x="16" y="21"/>
                      <a:pt x="15" y="25"/>
                      <a:pt x="16" y="25"/>
                    </a:cubicBezTo>
                    <a:cubicBezTo>
                      <a:pt x="16" y="25"/>
                      <a:pt x="22" y="27"/>
                      <a:pt x="22" y="29"/>
                    </a:cubicBezTo>
                    <a:cubicBezTo>
                      <a:pt x="24" y="29"/>
                      <a:pt x="27" y="29"/>
                      <a:pt x="28" y="29"/>
                    </a:cubicBezTo>
                    <a:cubicBezTo>
                      <a:pt x="30" y="30"/>
                      <a:pt x="31" y="29"/>
                      <a:pt x="32" y="27"/>
                    </a:cubicBezTo>
                    <a:cubicBezTo>
                      <a:pt x="33" y="26"/>
                      <a:pt x="36" y="26"/>
                      <a:pt x="37" y="26"/>
                    </a:cubicBezTo>
                    <a:cubicBezTo>
                      <a:pt x="38" y="26"/>
                      <a:pt x="38" y="23"/>
                      <a:pt x="38" y="22"/>
                    </a:cubicBezTo>
                    <a:cubicBezTo>
                      <a:pt x="38" y="21"/>
                      <a:pt x="41" y="19"/>
                      <a:pt x="42" y="18"/>
                    </a:cubicBezTo>
                    <a:cubicBezTo>
                      <a:pt x="44" y="18"/>
                      <a:pt x="43" y="16"/>
                      <a:pt x="45" y="16"/>
                    </a:cubicBezTo>
                    <a:cubicBezTo>
                      <a:pt x="46" y="16"/>
                      <a:pt x="46" y="14"/>
                      <a:pt x="46" y="13"/>
                    </a:cubicBezTo>
                    <a:cubicBezTo>
                      <a:pt x="46" y="12"/>
                      <a:pt x="46" y="11"/>
                      <a:pt x="46" y="10"/>
                    </a:cubicBezTo>
                    <a:cubicBezTo>
                      <a:pt x="45" y="9"/>
                      <a:pt x="44" y="9"/>
                      <a:pt x="42" y="8"/>
                    </a:cubicBezTo>
                    <a:cubicBezTo>
                      <a:pt x="40" y="6"/>
                      <a:pt x="37" y="3"/>
                      <a:pt x="35" y="4"/>
                    </a:cubicBezTo>
                    <a:cubicBezTo>
                      <a:pt x="33" y="4"/>
                      <a:pt x="33" y="1"/>
                      <a:pt x="30" y="2"/>
                    </a:cubicBezTo>
                    <a:cubicBezTo>
                      <a:pt x="27" y="3"/>
                      <a:pt x="22" y="2"/>
                      <a:pt x="20" y="2"/>
                    </a:cubicBezTo>
                    <a:cubicBezTo>
                      <a:pt x="18" y="2"/>
                      <a:pt x="11" y="0"/>
                      <a:pt x="8" y="2"/>
                    </a:cubicBezTo>
                    <a:cubicBezTo>
                      <a:pt x="7" y="3"/>
                      <a:pt x="4" y="3"/>
                      <a:pt x="2" y="4"/>
                    </a:cubicBezTo>
                    <a:cubicBezTo>
                      <a:pt x="3" y="7"/>
                      <a:pt x="3" y="10"/>
                      <a:pt x="1" y="12"/>
                    </a:cubicBezTo>
                    <a:cubicBezTo>
                      <a:pt x="0" y="14"/>
                      <a:pt x="0" y="14"/>
                      <a:pt x="1" y="14"/>
                    </a:cubicBezTo>
                    <a:cubicBezTo>
                      <a:pt x="3" y="14"/>
                      <a:pt x="6" y="14"/>
                      <a:pt x="6" y="15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19" name="Freeform 86">
                <a:extLst>
                  <a:ext uri="{FF2B5EF4-FFF2-40B4-BE49-F238E27FC236}">
                    <a16:creationId xmlns:a16="http://schemas.microsoft.com/office/drawing/2014/main" id="{69C28E83-0000-3F3C-E881-C6FE8BEB8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6378" y="2583242"/>
                <a:ext cx="154657" cy="84181"/>
              </a:xfrm>
              <a:custGeom>
                <a:avLst/>
                <a:gdLst>
                  <a:gd name="T0" fmla="*/ 32 w 36"/>
                  <a:gd name="T1" fmla="*/ 8 h 20"/>
                  <a:gd name="T2" fmla="*/ 28 w 36"/>
                  <a:gd name="T3" fmla="*/ 6 h 20"/>
                  <a:gd name="T4" fmla="*/ 28 w 36"/>
                  <a:gd name="T5" fmla="*/ 2 h 20"/>
                  <a:gd name="T6" fmla="*/ 23 w 36"/>
                  <a:gd name="T7" fmla="*/ 0 h 20"/>
                  <a:gd name="T8" fmla="*/ 18 w 36"/>
                  <a:gd name="T9" fmla="*/ 0 h 20"/>
                  <a:gd name="T10" fmla="*/ 11 w 36"/>
                  <a:gd name="T11" fmla="*/ 1 h 20"/>
                  <a:gd name="T12" fmla="*/ 10 w 36"/>
                  <a:gd name="T13" fmla="*/ 2 h 20"/>
                  <a:gd name="T14" fmla="*/ 6 w 36"/>
                  <a:gd name="T15" fmla="*/ 5 h 20"/>
                  <a:gd name="T16" fmla="*/ 1 w 36"/>
                  <a:gd name="T17" fmla="*/ 12 h 20"/>
                  <a:gd name="T18" fmla="*/ 2 w 36"/>
                  <a:gd name="T19" fmla="*/ 14 h 20"/>
                  <a:gd name="T20" fmla="*/ 5 w 36"/>
                  <a:gd name="T21" fmla="*/ 15 h 20"/>
                  <a:gd name="T22" fmla="*/ 7 w 36"/>
                  <a:gd name="T23" fmla="*/ 19 h 20"/>
                  <a:gd name="T24" fmla="*/ 7 w 36"/>
                  <a:gd name="T25" fmla="*/ 19 h 20"/>
                  <a:gd name="T26" fmla="*/ 14 w 36"/>
                  <a:gd name="T27" fmla="*/ 18 h 20"/>
                  <a:gd name="T28" fmla="*/ 18 w 36"/>
                  <a:gd name="T29" fmla="*/ 13 h 20"/>
                  <a:gd name="T30" fmla="*/ 22 w 36"/>
                  <a:gd name="T31" fmla="*/ 18 h 20"/>
                  <a:gd name="T32" fmla="*/ 24 w 36"/>
                  <a:gd name="T33" fmla="*/ 15 h 20"/>
                  <a:gd name="T34" fmla="*/ 27 w 36"/>
                  <a:gd name="T35" fmla="*/ 14 h 20"/>
                  <a:gd name="T36" fmla="*/ 31 w 36"/>
                  <a:gd name="T37" fmla="*/ 13 h 20"/>
                  <a:gd name="T38" fmla="*/ 33 w 36"/>
                  <a:gd name="T39" fmla="*/ 12 h 20"/>
                  <a:gd name="T40" fmla="*/ 35 w 36"/>
                  <a:gd name="T41" fmla="*/ 10 h 20"/>
                  <a:gd name="T42" fmla="*/ 36 w 36"/>
                  <a:gd name="T43" fmla="*/ 8 h 20"/>
                  <a:gd name="T44" fmla="*/ 32 w 36"/>
                  <a:gd name="T45" fmla="*/ 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20">
                    <a:moveTo>
                      <a:pt x="32" y="8"/>
                    </a:moveTo>
                    <a:cubicBezTo>
                      <a:pt x="31" y="9"/>
                      <a:pt x="28" y="6"/>
                      <a:pt x="28" y="6"/>
                    </a:cubicBezTo>
                    <a:cubicBezTo>
                      <a:pt x="28" y="5"/>
                      <a:pt x="28" y="3"/>
                      <a:pt x="28" y="2"/>
                    </a:cubicBezTo>
                    <a:cubicBezTo>
                      <a:pt x="27" y="2"/>
                      <a:pt x="25" y="1"/>
                      <a:pt x="23" y="0"/>
                    </a:cubicBezTo>
                    <a:cubicBezTo>
                      <a:pt x="21" y="0"/>
                      <a:pt x="20" y="0"/>
                      <a:pt x="18" y="0"/>
                    </a:cubicBezTo>
                    <a:cubicBezTo>
                      <a:pt x="17" y="1"/>
                      <a:pt x="13" y="1"/>
                      <a:pt x="11" y="1"/>
                    </a:cubicBezTo>
                    <a:cubicBezTo>
                      <a:pt x="11" y="1"/>
                      <a:pt x="11" y="2"/>
                      <a:pt x="10" y="2"/>
                    </a:cubicBezTo>
                    <a:cubicBezTo>
                      <a:pt x="8" y="2"/>
                      <a:pt x="6" y="4"/>
                      <a:pt x="6" y="5"/>
                    </a:cubicBezTo>
                    <a:cubicBezTo>
                      <a:pt x="6" y="7"/>
                      <a:pt x="2" y="9"/>
                      <a:pt x="1" y="12"/>
                    </a:cubicBezTo>
                    <a:cubicBezTo>
                      <a:pt x="0" y="15"/>
                      <a:pt x="0" y="16"/>
                      <a:pt x="2" y="14"/>
                    </a:cubicBezTo>
                    <a:cubicBezTo>
                      <a:pt x="3" y="12"/>
                      <a:pt x="5" y="13"/>
                      <a:pt x="5" y="15"/>
                    </a:cubicBezTo>
                    <a:cubicBezTo>
                      <a:pt x="5" y="16"/>
                      <a:pt x="8" y="17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9" y="19"/>
                      <a:pt x="13" y="18"/>
                      <a:pt x="14" y="18"/>
                    </a:cubicBezTo>
                    <a:cubicBezTo>
                      <a:pt x="15" y="18"/>
                      <a:pt x="17" y="13"/>
                      <a:pt x="18" y="13"/>
                    </a:cubicBezTo>
                    <a:cubicBezTo>
                      <a:pt x="18" y="12"/>
                      <a:pt x="20" y="16"/>
                      <a:pt x="22" y="18"/>
                    </a:cubicBezTo>
                    <a:cubicBezTo>
                      <a:pt x="24" y="20"/>
                      <a:pt x="24" y="17"/>
                      <a:pt x="24" y="15"/>
                    </a:cubicBezTo>
                    <a:cubicBezTo>
                      <a:pt x="24" y="14"/>
                      <a:pt x="26" y="13"/>
                      <a:pt x="27" y="14"/>
                    </a:cubicBezTo>
                    <a:cubicBezTo>
                      <a:pt x="28" y="14"/>
                      <a:pt x="31" y="14"/>
                      <a:pt x="31" y="13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4" y="12"/>
                      <a:pt x="35" y="10"/>
                      <a:pt x="35" y="10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5" y="8"/>
                      <a:pt x="33" y="7"/>
                      <a:pt x="32" y="8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20" name="Freeform 87">
                <a:extLst>
                  <a:ext uri="{FF2B5EF4-FFF2-40B4-BE49-F238E27FC236}">
                    <a16:creationId xmlns:a16="http://schemas.microsoft.com/office/drawing/2014/main" id="{10FC2F18-B541-077F-4C66-8595FC38CA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2463" y="2252394"/>
                <a:ext cx="307355" cy="346509"/>
              </a:xfrm>
              <a:custGeom>
                <a:avLst/>
                <a:gdLst>
                  <a:gd name="T0" fmla="*/ 9 w 72"/>
                  <a:gd name="T1" fmla="*/ 21 h 81"/>
                  <a:gd name="T2" fmla="*/ 5 w 72"/>
                  <a:gd name="T3" fmla="*/ 25 h 81"/>
                  <a:gd name="T4" fmla="*/ 8 w 72"/>
                  <a:gd name="T5" fmla="*/ 29 h 81"/>
                  <a:gd name="T6" fmla="*/ 6 w 72"/>
                  <a:gd name="T7" fmla="*/ 32 h 81"/>
                  <a:gd name="T8" fmla="*/ 2 w 72"/>
                  <a:gd name="T9" fmla="*/ 34 h 81"/>
                  <a:gd name="T10" fmla="*/ 1 w 72"/>
                  <a:gd name="T11" fmla="*/ 38 h 81"/>
                  <a:gd name="T12" fmla="*/ 0 w 72"/>
                  <a:gd name="T13" fmla="*/ 44 h 81"/>
                  <a:gd name="T14" fmla="*/ 2 w 72"/>
                  <a:gd name="T15" fmla="*/ 49 h 81"/>
                  <a:gd name="T16" fmla="*/ 1 w 72"/>
                  <a:gd name="T17" fmla="*/ 52 h 81"/>
                  <a:gd name="T18" fmla="*/ 3 w 72"/>
                  <a:gd name="T19" fmla="*/ 59 h 81"/>
                  <a:gd name="T20" fmla="*/ 5 w 72"/>
                  <a:gd name="T21" fmla="*/ 60 h 81"/>
                  <a:gd name="T22" fmla="*/ 10 w 72"/>
                  <a:gd name="T23" fmla="*/ 62 h 81"/>
                  <a:gd name="T24" fmla="*/ 14 w 72"/>
                  <a:gd name="T25" fmla="*/ 64 h 81"/>
                  <a:gd name="T26" fmla="*/ 16 w 72"/>
                  <a:gd name="T27" fmla="*/ 66 h 81"/>
                  <a:gd name="T28" fmla="*/ 13 w 72"/>
                  <a:gd name="T29" fmla="*/ 73 h 81"/>
                  <a:gd name="T30" fmla="*/ 12 w 72"/>
                  <a:gd name="T31" fmla="*/ 78 h 81"/>
                  <a:gd name="T32" fmla="*/ 19 w 72"/>
                  <a:gd name="T33" fmla="*/ 77 h 81"/>
                  <a:gd name="T34" fmla="*/ 24 w 72"/>
                  <a:gd name="T35" fmla="*/ 77 h 81"/>
                  <a:gd name="T36" fmla="*/ 29 w 72"/>
                  <a:gd name="T37" fmla="*/ 79 h 81"/>
                  <a:gd name="T38" fmla="*/ 30 w 72"/>
                  <a:gd name="T39" fmla="*/ 78 h 81"/>
                  <a:gd name="T40" fmla="*/ 35 w 72"/>
                  <a:gd name="T41" fmla="*/ 80 h 81"/>
                  <a:gd name="T42" fmla="*/ 39 w 72"/>
                  <a:gd name="T43" fmla="*/ 79 h 81"/>
                  <a:gd name="T44" fmla="*/ 44 w 72"/>
                  <a:gd name="T45" fmla="*/ 79 h 81"/>
                  <a:gd name="T46" fmla="*/ 52 w 72"/>
                  <a:gd name="T47" fmla="*/ 77 h 81"/>
                  <a:gd name="T48" fmla="*/ 55 w 72"/>
                  <a:gd name="T49" fmla="*/ 75 h 81"/>
                  <a:gd name="T50" fmla="*/ 59 w 72"/>
                  <a:gd name="T51" fmla="*/ 70 h 81"/>
                  <a:gd name="T52" fmla="*/ 63 w 72"/>
                  <a:gd name="T53" fmla="*/ 66 h 81"/>
                  <a:gd name="T54" fmla="*/ 55 w 72"/>
                  <a:gd name="T55" fmla="*/ 60 h 81"/>
                  <a:gd name="T56" fmla="*/ 52 w 72"/>
                  <a:gd name="T57" fmla="*/ 53 h 81"/>
                  <a:gd name="T58" fmla="*/ 51 w 72"/>
                  <a:gd name="T59" fmla="*/ 49 h 81"/>
                  <a:gd name="T60" fmla="*/ 60 w 72"/>
                  <a:gd name="T61" fmla="*/ 46 h 81"/>
                  <a:gd name="T62" fmla="*/ 66 w 72"/>
                  <a:gd name="T63" fmla="*/ 43 h 81"/>
                  <a:gd name="T64" fmla="*/ 71 w 72"/>
                  <a:gd name="T65" fmla="*/ 42 h 81"/>
                  <a:gd name="T66" fmla="*/ 71 w 72"/>
                  <a:gd name="T67" fmla="*/ 38 h 81"/>
                  <a:gd name="T68" fmla="*/ 69 w 72"/>
                  <a:gd name="T69" fmla="*/ 31 h 81"/>
                  <a:gd name="T70" fmla="*/ 68 w 72"/>
                  <a:gd name="T71" fmla="*/ 27 h 81"/>
                  <a:gd name="T72" fmla="*/ 66 w 72"/>
                  <a:gd name="T73" fmla="*/ 23 h 81"/>
                  <a:gd name="T74" fmla="*/ 66 w 72"/>
                  <a:gd name="T75" fmla="*/ 20 h 81"/>
                  <a:gd name="T76" fmla="*/ 66 w 72"/>
                  <a:gd name="T77" fmla="*/ 12 h 81"/>
                  <a:gd name="T78" fmla="*/ 66 w 72"/>
                  <a:gd name="T79" fmla="*/ 11 h 81"/>
                  <a:gd name="T80" fmla="*/ 65 w 72"/>
                  <a:gd name="T81" fmla="*/ 10 h 81"/>
                  <a:gd name="T82" fmla="*/ 60 w 72"/>
                  <a:gd name="T83" fmla="*/ 7 h 81"/>
                  <a:gd name="T84" fmla="*/ 61 w 72"/>
                  <a:gd name="T85" fmla="*/ 2 h 81"/>
                  <a:gd name="T86" fmla="*/ 54 w 72"/>
                  <a:gd name="T87" fmla="*/ 4 h 81"/>
                  <a:gd name="T88" fmla="*/ 45 w 72"/>
                  <a:gd name="T89" fmla="*/ 10 h 81"/>
                  <a:gd name="T90" fmla="*/ 41 w 72"/>
                  <a:gd name="T91" fmla="*/ 7 h 81"/>
                  <a:gd name="T92" fmla="*/ 38 w 72"/>
                  <a:gd name="T93" fmla="*/ 5 h 81"/>
                  <a:gd name="T94" fmla="*/ 32 w 72"/>
                  <a:gd name="T95" fmla="*/ 2 h 81"/>
                  <a:gd name="T96" fmla="*/ 31 w 72"/>
                  <a:gd name="T97" fmla="*/ 0 h 81"/>
                  <a:gd name="T98" fmla="*/ 28 w 72"/>
                  <a:gd name="T99" fmla="*/ 0 h 81"/>
                  <a:gd name="T100" fmla="*/ 21 w 72"/>
                  <a:gd name="T101" fmla="*/ 0 h 81"/>
                  <a:gd name="T102" fmla="*/ 22 w 72"/>
                  <a:gd name="T103" fmla="*/ 4 h 81"/>
                  <a:gd name="T104" fmla="*/ 25 w 72"/>
                  <a:gd name="T105" fmla="*/ 10 h 81"/>
                  <a:gd name="T106" fmla="*/ 21 w 72"/>
                  <a:gd name="T107" fmla="*/ 14 h 81"/>
                  <a:gd name="T108" fmla="*/ 15 w 72"/>
                  <a:gd name="T109" fmla="*/ 13 h 81"/>
                  <a:gd name="T110" fmla="*/ 9 w 72"/>
                  <a:gd name="T111" fmla="*/ 14 h 81"/>
                  <a:gd name="T112" fmla="*/ 9 w 72"/>
                  <a:gd name="T113" fmla="*/ 15 h 81"/>
                  <a:gd name="T114" fmla="*/ 9 w 72"/>
                  <a:gd name="T115" fmla="*/ 2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2" h="81">
                    <a:moveTo>
                      <a:pt x="9" y="21"/>
                    </a:moveTo>
                    <a:cubicBezTo>
                      <a:pt x="7" y="24"/>
                      <a:pt x="5" y="24"/>
                      <a:pt x="5" y="25"/>
                    </a:cubicBezTo>
                    <a:cubicBezTo>
                      <a:pt x="6" y="25"/>
                      <a:pt x="8" y="28"/>
                      <a:pt x="8" y="29"/>
                    </a:cubicBezTo>
                    <a:cubicBezTo>
                      <a:pt x="7" y="30"/>
                      <a:pt x="6" y="29"/>
                      <a:pt x="6" y="32"/>
                    </a:cubicBezTo>
                    <a:cubicBezTo>
                      <a:pt x="6" y="34"/>
                      <a:pt x="3" y="34"/>
                      <a:pt x="2" y="34"/>
                    </a:cubicBezTo>
                    <a:cubicBezTo>
                      <a:pt x="0" y="34"/>
                      <a:pt x="2" y="36"/>
                      <a:pt x="1" y="38"/>
                    </a:cubicBezTo>
                    <a:cubicBezTo>
                      <a:pt x="0" y="39"/>
                      <a:pt x="0" y="43"/>
                      <a:pt x="0" y="44"/>
                    </a:cubicBezTo>
                    <a:cubicBezTo>
                      <a:pt x="0" y="45"/>
                      <a:pt x="3" y="48"/>
                      <a:pt x="2" y="49"/>
                    </a:cubicBezTo>
                    <a:cubicBezTo>
                      <a:pt x="2" y="50"/>
                      <a:pt x="0" y="51"/>
                      <a:pt x="1" y="52"/>
                    </a:cubicBezTo>
                    <a:cubicBezTo>
                      <a:pt x="1" y="53"/>
                      <a:pt x="3" y="54"/>
                      <a:pt x="3" y="59"/>
                    </a:cubicBezTo>
                    <a:cubicBezTo>
                      <a:pt x="4" y="59"/>
                      <a:pt x="5" y="59"/>
                      <a:pt x="5" y="60"/>
                    </a:cubicBezTo>
                    <a:cubicBezTo>
                      <a:pt x="6" y="61"/>
                      <a:pt x="8" y="62"/>
                      <a:pt x="10" y="62"/>
                    </a:cubicBezTo>
                    <a:cubicBezTo>
                      <a:pt x="12" y="62"/>
                      <a:pt x="13" y="64"/>
                      <a:pt x="14" y="64"/>
                    </a:cubicBezTo>
                    <a:cubicBezTo>
                      <a:pt x="15" y="63"/>
                      <a:pt x="18" y="64"/>
                      <a:pt x="16" y="66"/>
                    </a:cubicBezTo>
                    <a:cubicBezTo>
                      <a:pt x="14" y="68"/>
                      <a:pt x="13" y="71"/>
                      <a:pt x="13" y="73"/>
                    </a:cubicBezTo>
                    <a:cubicBezTo>
                      <a:pt x="12" y="74"/>
                      <a:pt x="12" y="76"/>
                      <a:pt x="12" y="78"/>
                    </a:cubicBezTo>
                    <a:cubicBezTo>
                      <a:pt x="14" y="78"/>
                      <a:pt x="18" y="78"/>
                      <a:pt x="19" y="77"/>
                    </a:cubicBezTo>
                    <a:cubicBezTo>
                      <a:pt x="21" y="77"/>
                      <a:pt x="22" y="77"/>
                      <a:pt x="24" y="77"/>
                    </a:cubicBezTo>
                    <a:cubicBezTo>
                      <a:pt x="26" y="78"/>
                      <a:pt x="28" y="79"/>
                      <a:pt x="29" y="79"/>
                    </a:cubicBezTo>
                    <a:cubicBezTo>
                      <a:pt x="29" y="79"/>
                      <a:pt x="29" y="78"/>
                      <a:pt x="30" y="78"/>
                    </a:cubicBezTo>
                    <a:cubicBezTo>
                      <a:pt x="32" y="78"/>
                      <a:pt x="33" y="81"/>
                      <a:pt x="35" y="80"/>
                    </a:cubicBezTo>
                    <a:cubicBezTo>
                      <a:pt x="36" y="78"/>
                      <a:pt x="38" y="78"/>
                      <a:pt x="39" y="79"/>
                    </a:cubicBezTo>
                    <a:cubicBezTo>
                      <a:pt x="41" y="80"/>
                      <a:pt x="43" y="80"/>
                      <a:pt x="44" y="79"/>
                    </a:cubicBezTo>
                    <a:cubicBezTo>
                      <a:pt x="45" y="77"/>
                      <a:pt x="51" y="76"/>
                      <a:pt x="52" y="77"/>
                    </a:cubicBezTo>
                    <a:cubicBezTo>
                      <a:pt x="53" y="77"/>
                      <a:pt x="57" y="79"/>
                      <a:pt x="55" y="75"/>
                    </a:cubicBezTo>
                    <a:cubicBezTo>
                      <a:pt x="54" y="70"/>
                      <a:pt x="58" y="71"/>
                      <a:pt x="59" y="70"/>
                    </a:cubicBezTo>
                    <a:cubicBezTo>
                      <a:pt x="59" y="68"/>
                      <a:pt x="64" y="67"/>
                      <a:pt x="63" y="66"/>
                    </a:cubicBezTo>
                    <a:cubicBezTo>
                      <a:pt x="62" y="65"/>
                      <a:pt x="56" y="61"/>
                      <a:pt x="55" y="60"/>
                    </a:cubicBezTo>
                    <a:cubicBezTo>
                      <a:pt x="53" y="59"/>
                      <a:pt x="53" y="55"/>
                      <a:pt x="52" y="53"/>
                    </a:cubicBezTo>
                    <a:cubicBezTo>
                      <a:pt x="51" y="51"/>
                      <a:pt x="49" y="49"/>
                      <a:pt x="51" y="49"/>
                    </a:cubicBezTo>
                    <a:cubicBezTo>
                      <a:pt x="54" y="48"/>
                      <a:pt x="58" y="47"/>
                      <a:pt x="60" y="46"/>
                    </a:cubicBezTo>
                    <a:cubicBezTo>
                      <a:pt x="62" y="44"/>
                      <a:pt x="65" y="44"/>
                      <a:pt x="66" y="43"/>
                    </a:cubicBezTo>
                    <a:cubicBezTo>
                      <a:pt x="68" y="41"/>
                      <a:pt x="70" y="43"/>
                      <a:pt x="71" y="42"/>
                    </a:cubicBezTo>
                    <a:cubicBezTo>
                      <a:pt x="71" y="41"/>
                      <a:pt x="72" y="39"/>
                      <a:pt x="71" y="38"/>
                    </a:cubicBezTo>
                    <a:cubicBezTo>
                      <a:pt x="70" y="37"/>
                      <a:pt x="69" y="35"/>
                      <a:pt x="69" y="31"/>
                    </a:cubicBezTo>
                    <a:cubicBezTo>
                      <a:pt x="69" y="28"/>
                      <a:pt x="68" y="29"/>
                      <a:pt x="68" y="27"/>
                    </a:cubicBezTo>
                    <a:cubicBezTo>
                      <a:pt x="68" y="26"/>
                      <a:pt x="67" y="24"/>
                      <a:pt x="66" y="23"/>
                    </a:cubicBezTo>
                    <a:cubicBezTo>
                      <a:pt x="65" y="23"/>
                      <a:pt x="64" y="22"/>
                      <a:pt x="66" y="20"/>
                    </a:cubicBezTo>
                    <a:cubicBezTo>
                      <a:pt x="67" y="18"/>
                      <a:pt x="66" y="13"/>
                      <a:pt x="66" y="12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5" y="11"/>
                      <a:pt x="65" y="10"/>
                      <a:pt x="65" y="10"/>
                    </a:cubicBezTo>
                    <a:cubicBezTo>
                      <a:pt x="65" y="8"/>
                      <a:pt x="63" y="7"/>
                      <a:pt x="60" y="7"/>
                    </a:cubicBezTo>
                    <a:cubicBezTo>
                      <a:pt x="57" y="7"/>
                      <a:pt x="62" y="4"/>
                      <a:pt x="61" y="2"/>
                    </a:cubicBezTo>
                    <a:cubicBezTo>
                      <a:pt x="60" y="1"/>
                      <a:pt x="57" y="5"/>
                      <a:pt x="54" y="4"/>
                    </a:cubicBezTo>
                    <a:cubicBezTo>
                      <a:pt x="51" y="3"/>
                      <a:pt x="47" y="8"/>
                      <a:pt x="45" y="10"/>
                    </a:cubicBezTo>
                    <a:cubicBezTo>
                      <a:pt x="42" y="12"/>
                      <a:pt x="39" y="9"/>
                      <a:pt x="41" y="7"/>
                    </a:cubicBezTo>
                    <a:cubicBezTo>
                      <a:pt x="43" y="4"/>
                      <a:pt x="41" y="4"/>
                      <a:pt x="38" y="5"/>
                    </a:cubicBezTo>
                    <a:cubicBezTo>
                      <a:pt x="35" y="6"/>
                      <a:pt x="32" y="5"/>
                      <a:pt x="32" y="2"/>
                    </a:cubicBezTo>
                    <a:cubicBezTo>
                      <a:pt x="32" y="2"/>
                      <a:pt x="32" y="1"/>
                      <a:pt x="31" y="0"/>
                    </a:cubicBezTo>
                    <a:cubicBezTo>
                      <a:pt x="30" y="1"/>
                      <a:pt x="29" y="1"/>
                      <a:pt x="28" y="0"/>
                    </a:cubicBezTo>
                    <a:cubicBezTo>
                      <a:pt x="27" y="0"/>
                      <a:pt x="24" y="0"/>
                      <a:pt x="21" y="0"/>
                    </a:cubicBezTo>
                    <a:cubicBezTo>
                      <a:pt x="22" y="1"/>
                      <a:pt x="23" y="2"/>
                      <a:pt x="22" y="4"/>
                    </a:cubicBezTo>
                    <a:cubicBezTo>
                      <a:pt x="21" y="6"/>
                      <a:pt x="23" y="7"/>
                      <a:pt x="25" y="10"/>
                    </a:cubicBezTo>
                    <a:cubicBezTo>
                      <a:pt x="26" y="13"/>
                      <a:pt x="21" y="12"/>
                      <a:pt x="21" y="14"/>
                    </a:cubicBezTo>
                    <a:cubicBezTo>
                      <a:pt x="21" y="16"/>
                      <a:pt x="17" y="14"/>
                      <a:pt x="15" y="13"/>
                    </a:cubicBezTo>
                    <a:cubicBezTo>
                      <a:pt x="14" y="12"/>
                      <a:pt x="9" y="13"/>
                      <a:pt x="9" y="14"/>
                    </a:cubicBezTo>
                    <a:cubicBezTo>
                      <a:pt x="9" y="14"/>
                      <a:pt x="9" y="15"/>
                      <a:pt x="9" y="15"/>
                    </a:cubicBezTo>
                    <a:cubicBezTo>
                      <a:pt x="10" y="18"/>
                      <a:pt x="10" y="20"/>
                      <a:pt x="9" y="21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21" name="Freeform 88">
                <a:extLst>
                  <a:ext uri="{FF2B5EF4-FFF2-40B4-BE49-F238E27FC236}">
                    <a16:creationId xmlns:a16="http://schemas.microsoft.com/office/drawing/2014/main" id="{D6975D61-60A0-737F-3AC3-8B3387976C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73627" y="1412550"/>
                <a:ext cx="364127" cy="579472"/>
              </a:xfrm>
              <a:custGeom>
                <a:avLst/>
                <a:gdLst>
                  <a:gd name="T0" fmla="*/ 72 w 85"/>
                  <a:gd name="T1" fmla="*/ 113 h 135"/>
                  <a:gd name="T2" fmla="*/ 84 w 85"/>
                  <a:gd name="T3" fmla="*/ 102 h 135"/>
                  <a:gd name="T4" fmla="*/ 82 w 85"/>
                  <a:gd name="T5" fmla="*/ 96 h 135"/>
                  <a:gd name="T6" fmla="*/ 72 w 85"/>
                  <a:gd name="T7" fmla="*/ 88 h 135"/>
                  <a:gd name="T8" fmla="*/ 77 w 85"/>
                  <a:gd name="T9" fmla="*/ 83 h 135"/>
                  <a:gd name="T10" fmla="*/ 72 w 85"/>
                  <a:gd name="T11" fmla="*/ 79 h 135"/>
                  <a:gd name="T12" fmla="*/ 74 w 85"/>
                  <a:gd name="T13" fmla="*/ 75 h 135"/>
                  <a:gd name="T14" fmla="*/ 70 w 85"/>
                  <a:gd name="T15" fmla="*/ 72 h 135"/>
                  <a:gd name="T16" fmla="*/ 71 w 85"/>
                  <a:gd name="T17" fmla="*/ 70 h 135"/>
                  <a:gd name="T18" fmla="*/ 70 w 85"/>
                  <a:gd name="T19" fmla="*/ 64 h 135"/>
                  <a:gd name="T20" fmla="*/ 73 w 85"/>
                  <a:gd name="T21" fmla="*/ 59 h 135"/>
                  <a:gd name="T22" fmla="*/ 65 w 85"/>
                  <a:gd name="T23" fmla="*/ 47 h 135"/>
                  <a:gd name="T24" fmla="*/ 68 w 85"/>
                  <a:gd name="T25" fmla="*/ 42 h 135"/>
                  <a:gd name="T26" fmla="*/ 73 w 85"/>
                  <a:gd name="T27" fmla="*/ 36 h 135"/>
                  <a:gd name="T28" fmla="*/ 67 w 85"/>
                  <a:gd name="T29" fmla="*/ 30 h 135"/>
                  <a:gd name="T30" fmla="*/ 62 w 85"/>
                  <a:gd name="T31" fmla="*/ 27 h 135"/>
                  <a:gd name="T32" fmla="*/ 61 w 85"/>
                  <a:gd name="T33" fmla="*/ 23 h 135"/>
                  <a:gd name="T34" fmla="*/ 62 w 85"/>
                  <a:gd name="T35" fmla="*/ 19 h 135"/>
                  <a:gd name="T36" fmla="*/ 65 w 85"/>
                  <a:gd name="T37" fmla="*/ 16 h 135"/>
                  <a:gd name="T38" fmla="*/ 67 w 85"/>
                  <a:gd name="T39" fmla="*/ 13 h 135"/>
                  <a:gd name="T40" fmla="*/ 67 w 85"/>
                  <a:gd name="T41" fmla="*/ 9 h 135"/>
                  <a:gd name="T42" fmla="*/ 58 w 85"/>
                  <a:gd name="T43" fmla="*/ 3 h 135"/>
                  <a:gd name="T44" fmla="*/ 52 w 85"/>
                  <a:gd name="T45" fmla="*/ 3 h 135"/>
                  <a:gd name="T46" fmla="*/ 44 w 85"/>
                  <a:gd name="T47" fmla="*/ 5 h 135"/>
                  <a:gd name="T48" fmla="*/ 39 w 85"/>
                  <a:gd name="T49" fmla="*/ 10 h 135"/>
                  <a:gd name="T50" fmla="*/ 37 w 85"/>
                  <a:gd name="T51" fmla="*/ 17 h 135"/>
                  <a:gd name="T52" fmla="*/ 34 w 85"/>
                  <a:gd name="T53" fmla="*/ 22 h 135"/>
                  <a:gd name="T54" fmla="*/ 29 w 85"/>
                  <a:gd name="T55" fmla="*/ 21 h 135"/>
                  <a:gd name="T56" fmla="*/ 23 w 85"/>
                  <a:gd name="T57" fmla="*/ 20 h 135"/>
                  <a:gd name="T58" fmla="*/ 14 w 85"/>
                  <a:gd name="T59" fmla="*/ 20 h 135"/>
                  <a:gd name="T60" fmla="*/ 6 w 85"/>
                  <a:gd name="T61" fmla="*/ 13 h 135"/>
                  <a:gd name="T62" fmla="*/ 0 w 85"/>
                  <a:gd name="T63" fmla="*/ 17 h 135"/>
                  <a:gd name="T64" fmla="*/ 9 w 85"/>
                  <a:gd name="T65" fmla="*/ 24 h 135"/>
                  <a:gd name="T66" fmla="*/ 21 w 85"/>
                  <a:gd name="T67" fmla="*/ 31 h 135"/>
                  <a:gd name="T68" fmla="*/ 21 w 85"/>
                  <a:gd name="T69" fmla="*/ 38 h 135"/>
                  <a:gd name="T70" fmla="*/ 23 w 85"/>
                  <a:gd name="T71" fmla="*/ 45 h 135"/>
                  <a:gd name="T72" fmla="*/ 23 w 85"/>
                  <a:gd name="T73" fmla="*/ 52 h 135"/>
                  <a:gd name="T74" fmla="*/ 24 w 85"/>
                  <a:gd name="T75" fmla="*/ 57 h 135"/>
                  <a:gd name="T76" fmla="*/ 25 w 85"/>
                  <a:gd name="T77" fmla="*/ 61 h 135"/>
                  <a:gd name="T78" fmla="*/ 32 w 85"/>
                  <a:gd name="T79" fmla="*/ 63 h 135"/>
                  <a:gd name="T80" fmla="*/ 34 w 85"/>
                  <a:gd name="T81" fmla="*/ 69 h 135"/>
                  <a:gd name="T82" fmla="*/ 33 w 85"/>
                  <a:gd name="T83" fmla="*/ 72 h 135"/>
                  <a:gd name="T84" fmla="*/ 29 w 85"/>
                  <a:gd name="T85" fmla="*/ 76 h 135"/>
                  <a:gd name="T86" fmla="*/ 20 w 85"/>
                  <a:gd name="T87" fmla="*/ 84 h 135"/>
                  <a:gd name="T88" fmla="*/ 16 w 85"/>
                  <a:gd name="T89" fmla="*/ 88 h 135"/>
                  <a:gd name="T90" fmla="*/ 11 w 85"/>
                  <a:gd name="T91" fmla="*/ 92 h 135"/>
                  <a:gd name="T92" fmla="*/ 6 w 85"/>
                  <a:gd name="T93" fmla="*/ 95 h 135"/>
                  <a:gd name="T94" fmla="*/ 2 w 85"/>
                  <a:gd name="T95" fmla="*/ 100 h 135"/>
                  <a:gd name="T96" fmla="*/ 3 w 85"/>
                  <a:gd name="T97" fmla="*/ 104 h 135"/>
                  <a:gd name="T98" fmla="*/ 3 w 85"/>
                  <a:gd name="T99" fmla="*/ 110 h 135"/>
                  <a:gd name="T100" fmla="*/ 5 w 85"/>
                  <a:gd name="T101" fmla="*/ 119 h 135"/>
                  <a:gd name="T102" fmla="*/ 3 w 85"/>
                  <a:gd name="T103" fmla="*/ 127 h 135"/>
                  <a:gd name="T104" fmla="*/ 10 w 85"/>
                  <a:gd name="T105" fmla="*/ 130 h 135"/>
                  <a:gd name="T106" fmla="*/ 15 w 85"/>
                  <a:gd name="T107" fmla="*/ 133 h 135"/>
                  <a:gd name="T108" fmla="*/ 24 w 85"/>
                  <a:gd name="T109" fmla="*/ 135 h 135"/>
                  <a:gd name="T110" fmla="*/ 49 w 85"/>
                  <a:gd name="T111" fmla="*/ 129 h 135"/>
                  <a:gd name="T112" fmla="*/ 56 w 85"/>
                  <a:gd name="T113" fmla="*/ 128 h 135"/>
                  <a:gd name="T114" fmla="*/ 60 w 85"/>
                  <a:gd name="T115" fmla="*/ 123 h 135"/>
                  <a:gd name="T116" fmla="*/ 72 w 85"/>
                  <a:gd name="T117" fmla="*/ 113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5" h="135">
                    <a:moveTo>
                      <a:pt x="72" y="113"/>
                    </a:moveTo>
                    <a:cubicBezTo>
                      <a:pt x="74" y="109"/>
                      <a:pt x="83" y="106"/>
                      <a:pt x="84" y="102"/>
                    </a:cubicBezTo>
                    <a:cubicBezTo>
                      <a:pt x="85" y="100"/>
                      <a:pt x="85" y="99"/>
                      <a:pt x="82" y="96"/>
                    </a:cubicBezTo>
                    <a:cubicBezTo>
                      <a:pt x="79" y="92"/>
                      <a:pt x="72" y="90"/>
                      <a:pt x="72" y="88"/>
                    </a:cubicBezTo>
                    <a:cubicBezTo>
                      <a:pt x="71" y="86"/>
                      <a:pt x="77" y="86"/>
                      <a:pt x="77" y="83"/>
                    </a:cubicBezTo>
                    <a:cubicBezTo>
                      <a:pt x="76" y="81"/>
                      <a:pt x="74" y="81"/>
                      <a:pt x="72" y="79"/>
                    </a:cubicBezTo>
                    <a:cubicBezTo>
                      <a:pt x="71" y="77"/>
                      <a:pt x="74" y="76"/>
                      <a:pt x="74" y="75"/>
                    </a:cubicBezTo>
                    <a:cubicBezTo>
                      <a:pt x="73" y="74"/>
                      <a:pt x="70" y="74"/>
                      <a:pt x="70" y="72"/>
                    </a:cubicBezTo>
                    <a:cubicBezTo>
                      <a:pt x="69" y="71"/>
                      <a:pt x="72" y="71"/>
                      <a:pt x="71" y="70"/>
                    </a:cubicBezTo>
                    <a:cubicBezTo>
                      <a:pt x="71" y="69"/>
                      <a:pt x="69" y="66"/>
                      <a:pt x="70" y="64"/>
                    </a:cubicBezTo>
                    <a:cubicBezTo>
                      <a:pt x="72" y="62"/>
                      <a:pt x="76" y="64"/>
                      <a:pt x="73" y="59"/>
                    </a:cubicBezTo>
                    <a:cubicBezTo>
                      <a:pt x="70" y="54"/>
                      <a:pt x="66" y="48"/>
                      <a:pt x="65" y="47"/>
                    </a:cubicBezTo>
                    <a:cubicBezTo>
                      <a:pt x="64" y="45"/>
                      <a:pt x="66" y="43"/>
                      <a:pt x="68" y="42"/>
                    </a:cubicBezTo>
                    <a:cubicBezTo>
                      <a:pt x="69" y="41"/>
                      <a:pt x="73" y="38"/>
                      <a:pt x="73" y="36"/>
                    </a:cubicBezTo>
                    <a:cubicBezTo>
                      <a:pt x="73" y="35"/>
                      <a:pt x="68" y="31"/>
                      <a:pt x="67" y="30"/>
                    </a:cubicBezTo>
                    <a:cubicBezTo>
                      <a:pt x="66" y="30"/>
                      <a:pt x="63" y="30"/>
                      <a:pt x="62" y="27"/>
                    </a:cubicBezTo>
                    <a:cubicBezTo>
                      <a:pt x="61" y="25"/>
                      <a:pt x="60" y="24"/>
                      <a:pt x="61" y="23"/>
                    </a:cubicBezTo>
                    <a:cubicBezTo>
                      <a:pt x="62" y="21"/>
                      <a:pt x="62" y="20"/>
                      <a:pt x="62" y="19"/>
                    </a:cubicBezTo>
                    <a:cubicBezTo>
                      <a:pt x="62" y="17"/>
                      <a:pt x="65" y="18"/>
                      <a:pt x="65" y="16"/>
                    </a:cubicBezTo>
                    <a:cubicBezTo>
                      <a:pt x="65" y="15"/>
                      <a:pt x="66" y="14"/>
                      <a:pt x="67" y="13"/>
                    </a:cubicBezTo>
                    <a:cubicBezTo>
                      <a:pt x="67" y="12"/>
                      <a:pt x="67" y="10"/>
                      <a:pt x="67" y="9"/>
                    </a:cubicBezTo>
                    <a:cubicBezTo>
                      <a:pt x="66" y="7"/>
                      <a:pt x="60" y="6"/>
                      <a:pt x="58" y="3"/>
                    </a:cubicBezTo>
                    <a:cubicBezTo>
                      <a:pt x="57" y="0"/>
                      <a:pt x="53" y="2"/>
                      <a:pt x="52" y="3"/>
                    </a:cubicBezTo>
                    <a:cubicBezTo>
                      <a:pt x="51" y="5"/>
                      <a:pt x="44" y="3"/>
                      <a:pt x="44" y="5"/>
                    </a:cubicBezTo>
                    <a:cubicBezTo>
                      <a:pt x="44" y="7"/>
                      <a:pt x="39" y="8"/>
                      <a:pt x="39" y="10"/>
                    </a:cubicBezTo>
                    <a:cubicBezTo>
                      <a:pt x="39" y="13"/>
                      <a:pt x="41" y="18"/>
                      <a:pt x="37" y="17"/>
                    </a:cubicBezTo>
                    <a:cubicBezTo>
                      <a:pt x="34" y="17"/>
                      <a:pt x="36" y="19"/>
                      <a:pt x="34" y="22"/>
                    </a:cubicBezTo>
                    <a:cubicBezTo>
                      <a:pt x="32" y="25"/>
                      <a:pt x="32" y="20"/>
                      <a:pt x="29" y="21"/>
                    </a:cubicBezTo>
                    <a:cubicBezTo>
                      <a:pt x="27" y="21"/>
                      <a:pt x="24" y="18"/>
                      <a:pt x="23" y="20"/>
                    </a:cubicBezTo>
                    <a:cubicBezTo>
                      <a:pt x="22" y="22"/>
                      <a:pt x="18" y="21"/>
                      <a:pt x="14" y="20"/>
                    </a:cubicBezTo>
                    <a:cubicBezTo>
                      <a:pt x="11" y="19"/>
                      <a:pt x="9" y="14"/>
                      <a:pt x="6" y="13"/>
                    </a:cubicBezTo>
                    <a:cubicBezTo>
                      <a:pt x="4" y="13"/>
                      <a:pt x="1" y="15"/>
                      <a:pt x="0" y="17"/>
                    </a:cubicBezTo>
                    <a:cubicBezTo>
                      <a:pt x="3" y="19"/>
                      <a:pt x="5" y="22"/>
                      <a:pt x="9" y="24"/>
                    </a:cubicBezTo>
                    <a:cubicBezTo>
                      <a:pt x="13" y="26"/>
                      <a:pt x="21" y="28"/>
                      <a:pt x="21" y="31"/>
                    </a:cubicBezTo>
                    <a:cubicBezTo>
                      <a:pt x="20" y="33"/>
                      <a:pt x="19" y="37"/>
                      <a:pt x="21" y="38"/>
                    </a:cubicBezTo>
                    <a:cubicBezTo>
                      <a:pt x="23" y="39"/>
                      <a:pt x="21" y="44"/>
                      <a:pt x="23" y="45"/>
                    </a:cubicBezTo>
                    <a:cubicBezTo>
                      <a:pt x="25" y="47"/>
                      <a:pt x="24" y="52"/>
                      <a:pt x="23" y="52"/>
                    </a:cubicBezTo>
                    <a:cubicBezTo>
                      <a:pt x="21" y="52"/>
                      <a:pt x="23" y="55"/>
                      <a:pt x="24" y="57"/>
                    </a:cubicBezTo>
                    <a:cubicBezTo>
                      <a:pt x="25" y="57"/>
                      <a:pt x="25" y="59"/>
                      <a:pt x="25" y="61"/>
                    </a:cubicBezTo>
                    <a:cubicBezTo>
                      <a:pt x="28" y="61"/>
                      <a:pt x="30" y="62"/>
                      <a:pt x="32" y="63"/>
                    </a:cubicBezTo>
                    <a:cubicBezTo>
                      <a:pt x="35" y="65"/>
                      <a:pt x="34" y="67"/>
                      <a:pt x="34" y="69"/>
                    </a:cubicBezTo>
                    <a:cubicBezTo>
                      <a:pt x="35" y="72"/>
                      <a:pt x="35" y="73"/>
                      <a:pt x="33" y="72"/>
                    </a:cubicBezTo>
                    <a:cubicBezTo>
                      <a:pt x="31" y="71"/>
                      <a:pt x="30" y="72"/>
                      <a:pt x="29" y="76"/>
                    </a:cubicBezTo>
                    <a:cubicBezTo>
                      <a:pt x="28" y="79"/>
                      <a:pt x="23" y="84"/>
                      <a:pt x="20" y="84"/>
                    </a:cubicBezTo>
                    <a:cubicBezTo>
                      <a:pt x="18" y="84"/>
                      <a:pt x="18" y="87"/>
                      <a:pt x="16" y="88"/>
                    </a:cubicBezTo>
                    <a:cubicBezTo>
                      <a:pt x="13" y="88"/>
                      <a:pt x="11" y="89"/>
                      <a:pt x="11" y="92"/>
                    </a:cubicBezTo>
                    <a:cubicBezTo>
                      <a:pt x="12" y="94"/>
                      <a:pt x="8" y="95"/>
                      <a:pt x="6" y="95"/>
                    </a:cubicBezTo>
                    <a:cubicBezTo>
                      <a:pt x="4" y="95"/>
                      <a:pt x="4" y="99"/>
                      <a:pt x="2" y="100"/>
                    </a:cubicBezTo>
                    <a:cubicBezTo>
                      <a:pt x="0" y="101"/>
                      <a:pt x="1" y="102"/>
                      <a:pt x="3" y="104"/>
                    </a:cubicBezTo>
                    <a:cubicBezTo>
                      <a:pt x="4" y="107"/>
                      <a:pt x="3" y="108"/>
                      <a:pt x="3" y="110"/>
                    </a:cubicBezTo>
                    <a:cubicBezTo>
                      <a:pt x="4" y="112"/>
                      <a:pt x="7" y="115"/>
                      <a:pt x="5" y="119"/>
                    </a:cubicBezTo>
                    <a:cubicBezTo>
                      <a:pt x="3" y="123"/>
                      <a:pt x="1" y="128"/>
                      <a:pt x="3" y="127"/>
                    </a:cubicBezTo>
                    <a:cubicBezTo>
                      <a:pt x="4" y="127"/>
                      <a:pt x="8" y="131"/>
                      <a:pt x="10" y="130"/>
                    </a:cubicBezTo>
                    <a:cubicBezTo>
                      <a:pt x="12" y="130"/>
                      <a:pt x="13" y="134"/>
                      <a:pt x="15" y="133"/>
                    </a:cubicBezTo>
                    <a:cubicBezTo>
                      <a:pt x="17" y="132"/>
                      <a:pt x="17" y="135"/>
                      <a:pt x="24" y="135"/>
                    </a:cubicBezTo>
                    <a:cubicBezTo>
                      <a:pt x="30" y="135"/>
                      <a:pt x="44" y="129"/>
                      <a:pt x="49" y="129"/>
                    </a:cubicBezTo>
                    <a:cubicBezTo>
                      <a:pt x="52" y="129"/>
                      <a:pt x="54" y="129"/>
                      <a:pt x="56" y="128"/>
                    </a:cubicBezTo>
                    <a:cubicBezTo>
                      <a:pt x="57" y="127"/>
                      <a:pt x="58" y="125"/>
                      <a:pt x="60" y="123"/>
                    </a:cubicBezTo>
                    <a:cubicBezTo>
                      <a:pt x="63" y="120"/>
                      <a:pt x="70" y="118"/>
                      <a:pt x="72" y="113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22" name="Freeform 89">
                <a:extLst>
                  <a:ext uri="{FF2B5EF4-FFF2-40B4-BE49-F238E27FC236}">
                    <a16:creationId xmlns:a16="http://schemas.microsoft.com/office/drawing/2014/main" id="{F5CF42A3-6228-F36A-24E7-A3D337E25C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5637" y="3221444"/>
                <a:ext cx="728253" cy="581431"/>
              </a:xfrm>
              <a:custGeom>
                <a:avLst/>
                <a:gdLst>
                  <a:gd name="T0" fmla="*/ 102 w 170"/>
                  <a:gd name="T1" fmla="*/ 29 h 136"/>
                  <a:gd name="T2" fmla="*/ 87 w 170"/>
                  <a:gd name="T3" fmla="*/ 27 h 136"/>
                  <a:gd name="T4" fmla="*/ 78 w 170"/>
                  <a:gd name="T5" fmla="*/ 24 h 136"/>
                  <a:gd name="T6" fmla="*/ 59 w 170"/>
                  <a:gd name="T7" fmla="*/ 10 h 136"/>
                  <a:gd name="T8" fmla="*/ 43 w 170"/>
                  <a:gd name="T9" fmla="*/ 0 h 136"/>
                  <a:gd name="T10" fmla="*/ 36 w 170"/>
                  <a:gd name="T11" fmla="*/ 0 h 136"/>
                  <a:gd name="T12" fmla="*/ 28 w 170"/>
                  <a:gd name="T13" fmla="*/ 3 h 136"/>
                  <a:gd name="T14" fmla="*/ 20 w 170"/>
                  <a:gd name="T15" fmla="*/ 8 h 136"/>
                  <a:gd name="T16" fmla="*/ 26 w 170"/>
                  <a:gd name="T17" fmla="*/ 15 h 136"/>
                  <a:gd name="T18" fmla="*/ 21 w 170"/>
                  <a:gd name="T19" fmla="*/ 19 h 136"/>
                  <a:gd name="T20" fmla="*/ 16 w 170"/>
                  <a:gd name="T21" fmla="*/ 21 h 136"/>
                  <a:gd name="T22" fmla="*/ 10 w 170"/>
                  <a:gd name="T23" fmla="*/ 26 h 136"/>
                  <a:gd name="T24" fmla="*/ 2 w 170"/>
                  <a:gd name="T25" fmla="*/ 22 h 136"/>
                  <a:gd name="T26" fmla="*/ 1 w 170"/>
                  <a:gd name="T27" fmla="*/ 25 h 136"/>
                  <a:gd name="T28" fmla="*/ 1 w 170"/>
                  <a:gd name="T29" fmla="*/ 27 h 136"/>
                  <a:gd name="T30" fmla="*/ 2 w 170"/>
                  <a:gd name="T31" fmla="*/ 36 h 136"/>
                  <a:gd name="T32" fmla="*/ 8 w 170"/>
                  <a:gd name="T33" fmla="*/ 44 h 136"/>
                  <a:gd name="T34" fmla="*/ 20 w 170"/>
                  <a:gd name="T35" fmla="*/ 62 h 136"/>
                  <a:gd name="T36" fmla="*/ 26 w 170"/>
                  <a:gd name="T37" fmla="*/ 71 h 136"/>
                  <a:gd name="T38" fmla="*/ 33 w 170"/>
                  <a:gd name="T39" fmla="*/ 80 h 136"/>
                  <a:gd name="T40" fmla="*/ 36 w 170"/>
                  <a:gd name="T41" fmla="*/ 89 h 136"/>
                  <a:gd name="T42" fmla="*/ 42 w 170"/>
                  <a:gd name="T43" fmla="*/ 102 h 136"/>
                  <a:gd name="T44" fmla="*/ 51 w 170"/>
                  <a:gd name="T45" fmla="*/ 113 h 136"/>
                  <a:gd name="T46" fmla="*/ 59 w 170"/>
                  <a:gd name="T47" fmla="*/ 125 h 136"/>
                  <a:gd name="T48" fmla="*/ 61 w 170"/>
                  <a:gd name="T49" fmla="*/ 131 h 136"/>
                  <a:gd name="T50" fmla="*/ 64 w 170"/>
                  <a:gd name="T51" fmla="*/ 136 h 136"/>
                  <a:gd name="T52" fmla="*/ 68 w 170"/>
                  <a:gd name="T53" fmla="*/ 134 h 136"/>
                  <a:gd name="T54" fmla="*/ 68 w 170"/>
                  <a:gd name="T55" fmla="*/ 130 h 136"/>
                  <a:gd name="T56" fmla="*/ 71 w 170"/>
                  <a:gd name="T57" fmla="*/ 127 h 136"/>
                  <a:gd name="T58" fmla="*/ 77 w 170"/>
                  <a:gd name="T59" fmla="*/ 128 h 136"/>
                  <a:gd name="T60" fmla="*/ 87 w 170"/>
                  <a:gd name="T61" fmla="*/ 129 h 136"/>
                  <a:gd name="T62" fmla="*/ 98 w 170"/>
                  <a:gd name="T63" fmla="*/ 130 h 136"/>
                  <a:gd name="T64" fmla="*/ 104 w 170"/>
                  <a:gd name="T65" fmla="*/ 128 h 136"/>
                  <a:gd name="T66" fmla="*/ 116 w 170"/>
                  <a:gd name="T67" fmla="*/ 117 h 136"/>
                  <a:gd name="T68" fmla="*/ 132 w 170"/>
                  <a:gd name="T69" fmla="*/ 117 h 136"/>
                  <a:gd name="T70" fmla="*/ 164 w 170"/>
                  <a:gd name="T71" fmla="*/ 106 h 136"/>
                  <a:gd name="T72" fmla="*/ 170 w 170"/>
                  <a:gd name="T73" fmla="*/ 89 h 136"/>
                  <a:gd name="T74" fmla="*/ 166 w 170"/>
                  <a:gd name="T75" fmla="*/ 83 h 136"/>
                  <a:gd name="T76" fmla="*/ 145 w 170"/>
                  <a:gd name="T77" fmla="*/ 81 h 136"/>
                  <a:gd name="T78" fmla="*/ 139 w 170"/>
                  <a:gd name="T79" fmla="*/ 73 h 136"/>
                  <a:gd name="T80" fmla="*/ 136 w 170"/>
                  <a:gd name="T81" fmla="*/ 67 h 136"/>
                  <a:gd name="T82" fmla="*/ 129 w 170"/>
                  <a:gd name="T83" fmla="*/ 63 h 136"/>
                  <a:gd name="T84" fmla="*/ 125 w 170"/>
                  <a:gd name="T85" fmla="*/ 54 h 136"/>
                  <a:gd name="T86" fmla="*/ 121 w 170"/>
                  <a:gd name="T87" fmla="*/ 45 h 136"/>
                  <a:gd name="T88" fmla="*/ 113 w 170"/>
                  <a:gd name="T89" fmla="*/ 36 h 136"/>
                  <a:gd name="T90" fmla="*/ 112 w 170"/>
                  <a:gd name="T91" fmla="*/ 32 h 136"/>
                  <a:gd name="T92" fmla="*/ 106 w 170"/>
                  <a:gd name="T93" fmla="*/ 32 h 136"/>
                  <a:gd name="T94" fmla="*/ 102 w 170"/>
                  <a:gd name="T95" fmla="*/ 29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70" h="136">
                    <a:moveTo>
                      <a:pt x="102" y="29"/>
                    </a:moveTo>
                    <a:cubicBezTo>
                      <a:pt x="102" y="29"/>
                      <a:pt x="89" y="27"/>
                      <a:pt x="87" y="27"/>
                    </a:cubicBezTo>
                    <a:cubicBezTo>
                      <a:pt x="86" y="27"/>
                      <a:pt x="81" y="26"/>
                      <a:pt x="78" y="24"/>
                    </a:cubicBezTo>
                    <a:cubicBezTo>
                      <a:pt x="75" y="21"/>
                      <a:pt x="61" y="11"/>
                      <a:pt x="59" y="10"/>
                    </a:cubicBezTo>
                    <a:cubicBezTo>
                      <a:pt x="56" y="8"/>
                      <a:pt x="46" y="1"/>
                      <a:pt x="43" y="0"/>
                    </a:cubicBezTo>
                    <a:cubicBezTo>
                      <a:pt x="40" y="0"/>
                      <a:pt x="40" y="0"/>
                      <a:pt x="36" y="0"/>
                    </a:cubicBezTo>
                    <a:cubicBezTo>
                      <a:pt x="33" y="0"/>
                      <a:pt x="34" y="3"/>
                      <a:pt x="28" y="3"/>
                    </a:cubicBezTo>
                    <a:cubicBezTo>
                      <a:pt x="21" y="3"/>
                      <a:pt x="18" y="7"/>
                      <a:pt x="20" y="8"/>
                    </a:cubicBezTo>
                    <a:cubicBezTo>
                      <a:pt x="22" y="9"/>
                      <a:pt x="28" y="14"/>
                      <a:pt x="26" y="15"/>
                    </a:cubicBezTo>
                    <a:cubicBezTo>
                      <a:pt x="24" y="16"/>
                      <a:pt x="24" y="19"/>
                      <a:pt x="21" y="19"/>
                    </a:cubicBezTo>
                    <a:cubicBezTo>
                      <a:pt x="19" y="19"/>
                      <a:pt x="16" y="19"/>
                      <a:pt x="16" y="21"/>
                    </a:cubicBezTo>
                    <a:cubicBezTo>
                      <a:pt x="16" y="23"/>
                      <a:pt x="13" y="26"/>
                      <a:pt x="10" y="26"/>
                    </a:cubicBezTo>
                    <a:cubicBezTo>
                      <a:pt x="8" y="26"/>
                      <a:pt x="4" y="24"/>
                      <a:pt x="2" y="22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8"/>
                      <a:pt x="0" y="35"/>
                      <a:pt x="2" y="36"/>
                    </a:cubicBezTo>
                    <a:cubicBezTo>
                      <a:pt x="4" y="37"/>
                      <a:pt x="5" y="40"/>
                      <a:pt x="8" y="44"/>
                    </a:cubicBezTo>
                    <a:cubicBezTo>
                      <a:pt x="12" y="48"/>
                      <a:pt x="20" y="59"/>
                      <a:pt x="20" y="62"/>
                    </a:cubicBezTo>
                    <a:cubicBezTo>
                      <a:pt x="20" y="65"/>
                      <a:pt x="21" y="68"/>
                      <a:pt x="26" y="71"/>
                    </a:cubicBezTo>
                    <a:cubicBezTo>
                      <a:pt x="31" y="74"/>
                      <a:pt x="31" y="78"/>
                      <a:pt x="33" y="80"/>
                    </a:cubicBezTo>
                    <a:cubicBezTo>
                      <a:pt x="36" y="82"/>
                      <a:pt x="35" y="84"/>
                      <a:pt x="36" y="89"/>
                    </a:cubicBezTo>
                    <a:cubicBezTo>
                      <a:pt x="36" y="94"/>
                      <a:pt x="38" y="100"/>
                      <a:pt x="42" y="102"/>
                    </a:cubicBezTo>
                    <a:cubicBezTo>
                      <a:pt x="46" y="105"/>
                      <a:pt x="49" y="108"/>
                      <a:pt x="51" y="113"/>
                    </a:cubicBezTo>
                    <a:cubicBezTo>
                      <a:pt x="53" y="118"/>
                      <a:pt x="56" y="122"/>
                      <a:pt x="59" y="125"/>
                    </a:cubicBezTo>
                    <a:cubicBezTo>
                      <a:pt x="61" y="128"/>
                      <a:pt x="60" y="129"/>
                      <a:pt x="61" y="131"/>
                    </a:cubicBezTo>
                    <a:cubicBezTo>
                      <a:pt x="62" y="132"/>
                      <a:pt x="63" y="134"/>
                      <a:pt x="64" y="136"/>
                    </a:cubicBezTo>
                    <a:cubicBezTo>
                      <a:pt x="66" y="135"/>
                      <a:pt x="68" y="134"/>
                      <a:pt x="68" y="134"/>
                    </a:cubicBezTo>
                    <a:cubicBezTo>
                      <a:pt x="68" y="133"/>
                      <a:pt x="67" y="131"/>
                      <a:pt x="68" y="130"/>
                    </a:cubicBezTo>
                    <a:cubicBezTo>
                      <a:pt x="68" y="129"/>
                      <a:pt x="70" y="127"/>
                      <a:pt x="71" y="127"/>
                    </a:cubicBezTo>
                    <a:cubicBezTo>
                      <a:pt x="72" y="126"/>
                      <a:pt x="74" y="128"/>
                      <a:pt x="77" y="128"/>
                    </a:cubicBezTo>
                    <a:cubicBezTo>
                      <a:pt x="80" y="127"/>
                      <a:pt x="86" y="128"/>
                      <a:pt x="87" y="129"/>
                    </a:cubicBezTo>
                    <a:cubicBezTo>
                      <a:pt x="88" y="129"/>
                      <a:pt x="96" y="129"/>
                      <a:pt x="98" y="130"/>
                    </a:cubicBezTo>
                    <a:cubicBezTo>
                      <a:pt x="100" y="132"/>
                      <a:pt x="102" y="131"/>
                      <a:pt x="104" y="128"/>
                    </a:cubicBezTo>
                    <a:cubicBezTo>
                      <a:pt x="105" y="125"/>
                      <a:pt x="115" y="118"/>
                      <a:pt x="116" y="117"/>
                    </a:cubicBezTo>
                    <a:cubicBezTo>
                      <a:pt x="117" y="117"/>
                      <a:pt x="128" y="117"/>
                      <a:pt x="132" y="117"/>
                    </a:cubicBezTo>
                    <a:cubicBezTo>
                      <a:pt x="136" y="116"/>
                      <a:pt x="163" y="107"/>
                      <a:pt x="164" y="106"/>
                    </a:cubicBezTo>
                    <a:cubicBezTo>
                      <a:pt x="165" y="105"/>
                      <a:pt x="170" y="91"/>
                      <a:pt x="170" y="89"/>
                    </a:cubicBezTo>
                    <a:cubicBezTo>
                      <a:pt x="170" y="88"/>
                      <a:pt x="168" y="83"/>
                      <a:pt x="166" y="83"/>
                    </a:cubicBezTo>
                    <a:cubicBezTo>
                      <a:pt x="164" y="84"/>
                      <a:pt x="147" y="82"/>
                      <a:pt x="145" y="81"/>
                    </a:cubicBezTo>
                    <a:cubicBezTo>
                      <a:pt x="145" y="81"/>
                      <a:pt x="140" y="77"/>
                      <a:pt x="139" y="73"/>
                    </a:cubicBezTo>
                    <a:cubicBezTo>
                      <a:pt x="138" y="72"/>
                      <a:pt x="137" y="69"/>
                      <a:pt x="136" y="67"/>
                    </a:cubicBezTo>
                    <a:cubicBezTo>
                      <a:pt x="134" y="68"/>
                      <a:pt x="131" y="67"/>
                      <a:pt x="129" y="63"/>
                    </a:cubicBezTo>
                    <a:cubicBezTo>
                      <a:pt x="128" y="62"/>
                      <a:pt x="124" y="56"/>
                      <a:pt x="125" y="54"/>
                    </a:cubicBezTo>
                    <a:cubicBezTo>
                      <a:pt x="127" y="52"/>
                      <a:pt x="124" y="48"/>
                      <a:pt x="121" y="45"/>
                    </a:cubicBezTo>
                    <a:cubicBezTo>
                      <a:pt x="119" y="43"/>
                      <a:pt x="114" y="39"/>
                      <a:pt x="113" y="36"/>
                    </a:cubicBezTo>
                    <a:cubicBezTo>
                      <a:pt x="113" y="35"/>
                      <a:pt x="113" y="34"/>
                      <a:pt x="112" y="32"/>
                    </a:cubicBezTo>
                    <a:cubicBezTo>
                      <a:pt x="106" y="32"/>
                      <a:pt x="106" y="32"/>
                      <a:pt x="106" y="32"/>
                    </a:cubicBezTo>
                    <a:lnTo>
                      <a:pt x="102" y="29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23" name="Freeform 90">
                <a:extLst>
                  <a:ext uri="{FF2B5EF4-FFF2-40B4-BE49-F238E27FC236}">
                    <a16:creationId xmlns:a16="http://schemas.microsoft.com/office/drawing/2014/main" id="{ED2AD2E6-77A2-E697-3AA6-E653A9678D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34684" y="3491604"/>
                <a:ext cx="274074" cy="307356"/>
              </a:xfrm>
              <a:custGeom>
                <a:avLst/>
                <a:gdLst>
                  <a:gd name="T0" fmla="*/ 32 w 64"/>
                  <a:gd name="T1" fmla="*/ 1 h 72"/>
                  <a:gd name="T2" fmla="*/ 32 w 64"/>
                  <a:gd name="T3" fmla="*/ 7 h 72"/>
                  <a:gd name="T4" fmla="*/ 27 w 64"/>
                  <a:gd name="T5" fmla="*/ 14 h 72"/>
                  <a:gd name="T6" fmla="*/ 24 w 64"/>
                  <a:gd name="T7" fmla="*/ 20 h 72"/>
                  <a:gd name="T8" fmla="*/ 26 w 64"/>
                  <a:gd name="T9" fmla="*/ 20 h 72"/>
                  <a:gd name="T10" fmla="*/ 30 w 64"/>
                  <a:gd name="T11" fmla="*/ 26 h 72"/>
                  <a:gd name="T12" fmla="*/ 24 w 64"/>
                  <a:gd name="T13" fmla="*/ 43 h 72"/>
                  <a:gd name="T14" fmla="*/ 0 w 64"/>
                  <a:gd name="T15" fmla="*/ 51 h 72"/>
                  <a:gd name="T16" fmla="*/ 10 w 64"/>
                  <a:gd name="T17" fmla="*/ 72 h 72"/>
                  <a:gd name="T18" fmla="*/ 12 w 64"/>
                  <a:gd name="T19" fmla="*/ 71 h 72"/>
                  <a:gd name="T20" fmla="*/ 25 w 64"/>
                  <a:gd name="T21" fmla="*/ 68 h 72"/>
                  <a:gd name="T22" fmla="*/ 28 w 64"/>
                  <a:gd name="T23" fmla="*/ 62 h 72"/>
                  <a:gd name="T24" fmla="*/ 37 w 64"/>
                  <a:gd name="T25" fmla="*/ 61 h 72"/>
                  <a:gd name="T26" fmla="*/ 42 w 64"/>
                  <a:gd name="T27" fmla="*/ 53 h 72"/>
                  <a:gd name="T28" fmla="*/ 47 w 64"/>
                  <a:gd name="T29" fmla="*/ 51 h 72"/>
                  <a:gd name="T30" fmla="*/ 50 w 64"/>
                  <a:gd name="T31" fmla="*/ 40 h 72"/>
                  <a:gd name="T32" fmla="*/ 56 w 64"/>
                  <a:gd name="T33" fmla="*/ 35 h 72"/>
                  <a:gd name="T34" fmla="*/ 63 w 64"/>
                  <a:gd name="T35" fmla="*/ 26 h 72"/>
                  <a:gd name="T36" fmla="*/ 62 w 64"/>
                  <a:gd name="T37" fmla="*/ 22 h 72"/>
                  <a:gd name="T38" fmla="*/ 55 w 64"/>
                  <a:gd name="T39" fmla="*/ 13 h 72"/>
                  <a:gd name="T40" fmla="*/ 42 w 64"/>
                  <a:gd name="T41" fmla="*/ 8 h 72"/>
                  <a:gd name="T42" fmla="*/ 38 w 64"/>
                  <a:gd name="T43" fmla="*/ 0 h 72"/>
                  <a:gd name="T44" fmla="*/ 35 w 64"/>
                  <a:gd name="T45" fmla="*/ 1 h 72"/>
                  <a:gd name="T46" fmla="*/ 32 w 64"/>
                  <a:gd name="T47" fmla="*/ 1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4" h="72">
                    <a:moveTo>
                      <a:pt x="32" y="1"/>
                    </a:moveTo>
                    <a:cubicBezTo>
                      <a:pt x="32" y="7"/>
                      <a:pt x="32" y="7"/>
                      <a:pt x="32" y="7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5" y="20"/>
                      <a:pt x="25" y="21"/>
                      <a:pt x="26" y="20"/>
                    </a:cubicBezTo>
                    <a:cubicBezTo>
                      <a:pt x="28" y="20"/>
                      <a:pt x="30" y="25"/>
                      <a:pt x="30" y="26"/>
                    </a:cubicBezTo>
                    <a:cubicBezTo>
                      <a:pt x="30" y="28"/>
                      <a:pt x="25" y="42"/>
                      <a:pt x="24" y="43"/>
                    </a:cubicBezTo>
                    <a:cubicBezTo>
                      <a:pt x="23" y="44"/>
                      <a:pt x="9" y="48"/>
                      <a:pt x="0" y="51"/>
                    </a:cubicBezTo>
                    <a:cubicBezTo>
                      <a:pt x="2" y="56"/>
                      <a:pt x="6" y="64"/>
                      <a:pt x="10" y="72"/>
                    </a:cubicBezTo>
                    <a:cubicBezTo>
                      <a:pt x="10" y="71"/>
                      <a:pt x="11" y="71"/>
                      <a:pt x="12" y="71"/>
                    </a:cubicBezTo>
                    <a:cubicBezTo>
                      <a:pt x="16" y="68"/>
                      <a:pt x="21" y="69"/>
                      <a:pt x="25" y="68"/>
                    </a:cubicBezTo>
                    <a:cubicBezTo>
                      <a:pt x="28" y="67"/>
                      <a:pt x="25" y="65"/>
                      <a:pt x="28" y="62"/>
                    </a:cubicBezTo>
                    <a:cubicBezTo>
                      <a:pt x="31" y="60"/>
                      <a:pt x="35" y="61"/>
                      <a:pt x="37" y="61"/>
                    </a:cubicBezTo>
                    <a:cubicBezTo>
                      <a:pt x="38" y="60"/>
                      <a:pt x="39" y="54"/>
                      <a:pt x="42" y="53"/>
                    </a:cubicBezTo>
                    <a:cubicBezTo>
                      <a:pt x="44" y="52"/>
                      <a:pt x="47" y="53"/>
                      <a:pt x="47" y="51"/>
                    </a:cubicBezTo>
                    <a:cubicBezTo>
                      <a:pt x="47" y="48"/>
                      <a:pt x="47" y="40"/>
                      <a:pt x="50" y="40"/>
                    </a:cubicBezTo>
                    <a:cubicBezTo>
                      <a:pt x="52" y="39"/>
                      <a:pt x="56" y="37"/>
                      <a:pt x="56" y="35"/>
                    </a:cubicBezTo>
                    <a:cubicBezTo>
                      <a:pt x="56" y="34"/>
                      <a:pt x="61" y="29"/>
                      <a:pt x="63" y="26"/>
                    </a:cubicBezTo>
                    <a:cubicBezTo>
                      <a:pt x="64" y="23"/>
                      <a:pt x="64" y="22"/>
                      <a:pt x="62" y="22"/>
                    </a:cubicBezTo>
                    <a:cubicBezTo>
                      <a:pt x="60" y="21"/>
                      <a:pt x="56" y="15"/>
                      <a:pt x="55" y="13"/>
                    </a:cubicBezTo>
                    <a:cubicBezTo>
                      <a:pt x="54" y="11"/>
                      <a:pt x="48" y="12"/>
                      <a:pt x="42" y="8"/>
                    </a:cubicBezTo>
                    <a:cubicBezTo>
                      <a:pt x="40" y="6"/>
                      <a:pt x="38" y="3"/>
                      <a:pt x="38" y="0"/>
                    </a:cubicBezTo>
                    <a:cubicBezTo>
                      <a:pt x="35" y="1"/>
                      <a:pt x="35" y="1"/>
                      <a:pt x="35" y="1"/>
                    </a:cubicBezTo>
                    <a:lnTo>
                      <a:pt x="32" y="1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24" name="Freeform 91">
                <a:extLst>
                  <a:ext uri="{FF2B5EF4-FFF2-40B4-BE49-F238E27FC236}">
                    <a16:creationId xmlns:a16="http://schemas.microsoft.com/office/drawing/2014/main" id="{45DCD18F-D300-95B6-D5A6-AC9AF4C1A6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87700" y="3452450"/>
                <a:ext cx="43069" cy="60689"/>
              </a:xfrm>
              <a:custGeom>
                <a:avLst/>
                <a:gdLst>
                  <a:gd name="T0" fmla="*/ 7 w 10"/>
                  <a:gd name="T1" fmla="*/ 13 h 14"/>
                  <a:gd name="T2" fmla="*/ 7 w 10"/>
                  <a:gd name="T3" fmla="*/ 11 h 14"/>
                  <a:gd name="T4" fmla="*/ 6 w 10"/>
                  <a:gd name="T5" fmla="*/ 1 h 14"/>
                  <a:gd name="T6" fmla="*/ 1 w 10"/>
                  <a:gd name="T7" fmla="*/ 9 h 14"/>
                  <a:gd name="T8" fmla="*/ 0 w 10"/>
                  <a:gd name="T9" fmla="*/ 9 h 14"/>
                  <a:gd name="T10" fmla="*/ 7 w 10"/>
                  <a:gd name="T11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7" y="13"/>
                    </a:moveTo>
                    <a:cubicBezTo>
                      <a:pt x="7" y="13"/>
                      <a:pt x="7" y="12"/>
                      <a:pt x="7" y="11"/>
                    </a:cubicBezTo>
                    <a:cubicBezTo>
                      <a:pt x="9" y="9"/>
                      <a:pt x="10" y="2"/>
                      <a:pt x="6" y="1"/>
                    </a:cubicBezTo>
                    <a:cubicBezTo>
                      <a:pt x="3" y="0"/>
                      <a:pt x="1" y="7"/>
                      <a:pt x="1" y="9"/>
                    </a:cubicBezTo>
                    <a:cubicBezTo>
                      <a:pt x="1" y="9"/>
                      <a:pt x="1" y="9"/>
                      <a:pt x="0" y="9"/>
                    </a:cubicBezTo>
                    <a:cubicBezTo>
                      <a:pt x="2" y="13"/>
                      <a:pt x="5" y="14"/>
                      <a:pt x="7" y="13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25" name="Freeform 92">
                <a:extLst>
                  <a:ext uri="{FF2B5EF4-FFF2-40B4-BE49-F238E27FC236}">
                    <a16:creationId xmlns:a16="http://schemas.microsoft.com/office/drawing/2014/main" id="{46624C0E-CB02-2617-244A-88C06721DF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30769" y="3444619"/>
                <a:ext cx="166403" cy="131165"/>
              </a:xfrm>
              <a:custGeom>
                <a:avLst/>
                <a:gdLst>
                  <a:gd name="T0" fmla="*/ 6 w 39"/>
                  <a:gd name="T1" fmla="*/ 29 h 31"/>
                  <a:gd name="T2" fmla="*/ 25 w 39"/>
                  <a:gd name="T3" fmla="*/ 31 h 31"/>
                  <a:gd name="T4" fmla="*/ 28 w 39"/>
                  <a:gd name="T5" fmla="*/ 25 h 31"/>
                  <a:gd name="T6" fmla="*/ 33 w 39"/>
                  <a:gd name="T7" fmla="*/ 18 h 31"/>
                  <a:gd name="T8" fmla="*/ 33 w 39"/>
                  <a:gd name="T9" fmla="*/ 12 h 31"/>
                  <a:gd name="T10" fmla="*/ 36 w 39"/>
                  <a:gd name="T11" fmla="*/ 12 h 31"/>
                  <a:gd name="T12" fmla="*/ 39 w 39"/>
                  <a:gd name="T13" fmla="*/ 11 h 31"/>
                  <a:gd name="T14" fmla="*/ 36 w 39"/>
                  <a:gd name="T15" fmla="*/ 1 h 31"/>
                  <a:gd name="T16" fmla="*/ 27 w 39"/>
                  <a:gd name="T17" fmla="*/ 11 h 31"/>
                  <a:gd name="T18" fmla="*/ 12 w 39"/>
                  <a:gd name="T19" fmla="*/ 19 h 31"/>
                  <a:gd name="T20" fmla="*/ 2 w 39"/>
                  <a:gd name="T21" fmla="*/ 21 h 31"/>
                  <a:gd name="T22" fmla="*/ 0 w 39"/>
                  <a:gd name="T23" fmla="*/ 21 h 31"/>
                  <a:gd name="T24" fmla="*/ 6 w 39"/>
                  <a:gd name="T25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9" h="31">
                    <a:moveTo>
                      <a:pt x="6" y="29"/>
                    </a:moveTo>
                    <a:cubicBezTo>
                      <a:pt x="7" y="30"/>
                      <a:pt x="20" y="31"/>
                      <a:pt x="25" y="31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37" y="6"/>
                      <a:pt x="37" y="1"/>
                      <a:pt x="36" y="1"/>
                    </a:cubicBezTo>
                    <a:cubicBezTo>
                      <a:pt x="35" y="0"/>
                      <a:pt x="29" y="7"/>
                      <a:pt x="27" y="11"/>
                    </a:cubicBezTo>
                    <a:cubicBezTo>
                      <a:pt x="24" y="16"/>
                      <a:pt x="18" y="20"/>
                      <a:pt x="12" y="19"/>
                    </a:cubicBezTo>
                    <a:cubicBezTo>
                      <a:pt x="6" y="17"/>
                      <a:pt x="4" y="20"/>
                      <a:pt x="2" y="21"/>
                    </a:cubicBezTo>
                    <a:cubicBezTo>
                      <a:pt x="2" y="21"/>
                      <a:pt x="1" y="21"/>
                      <a:pt x="0" y="21"/>
                    </a:cubicBezTo>
                    <a:cubicBezTo>
                      <a:pt x="1" y="25"/>
                      <a:pt x="6" y="29"/>
                      <a:pt x="6" y="29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26" name="Freeform 93">
                <a:extLst>
                  <a:ext uri="{FF2B5EF4-FFF2-40B4-BE49-F238E27FC236}">
                    <a16:creationId xmlns:a16="http://schemas.microsoft.com/office/drawing/2014/main" id="{95683635-1843-9651-5119-57B476CD92F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457593" y="4151341"/>
                <a:ext cx="671482" cy="205557"/>
              </a:xfrm>
              <a:custGeom>
                <a:avLst/>
                <a:gdLst>
                  <a:gd name="T0" fmla="*/ 29 w 157"/>
                  <a:gd name="T1" fmla="*/ 17 h 48"/>
                  <a:gd name="T2" fmla="*/ 22 w 157"/>
                  <a:gd name="T3" fmla="*/ 9 h 48"/>
                  <a:gd name="T4" fmla="*/ 19 w 157"/>
                  <a:gd name="T5" fmla="*/ 5 h 48"/>
                  <a:gd name="T6" fmla="*/ 18 w 157"/>
                  <a:gd name="T7" fmla="*/ 4 h 48"/>
                  <a:gd name="T8" fmla="*/ 15 w 157"/>
                  <a:gd name="T9" fmla="*/ 7 h 48"/>
                  <a:gd name="T10" fmla="*/ 9 w 157"/>
                  <a:gd name="T11" fmla="*/ 6 h 48"/>
                  <a:gd name="T12" fmla="*/ 5 w 157"/>
                  <a:gd name="T13" fmla="*/ 1 h 48"/>
                  <a:gd name="T14" fmla="*/ 0 w 157"/>
                  <a:gd name="T15" fmla="*/ 1 h 48"/>
                  <a:gd name="T16" fmla="*/ 3 w 157"/>
                  <a:gd name="T17" fmla="*/ 13 h 48"/>
                  <a:gd name="T18" fmla="*/ 11 w 157"/>
                  <a:gd name="T19" fmla="*/ 29 h 48"/>
                  <a:gd name="T20" fmla="*/ 19 w 157"/>
                  <a:gd name="T21" fmla="*/ 36 h 48"/>
                  <a:gd name="T22" fmla="*/ 34 w 157"/>
                  <a:gd name="T23" fmla="*/ 44 h 48"/>
                  <a:gd name="T24" fmla="*/ 29 w 157"/>
                  <a:gd name="T25" fmla="*/ 33 h 48"/>
                  <a:gd name="T26" fmla="*/ 29 w 157"/>
                  <a:gd name="T27" fmla="*/ 17 h 48"/>
                  <a:gd name="T28" fmla="*/ 150 w 157"/>
                  <a:gd name="T29" fmla="*/ 8 h 48"/>
                  <a:gd name="T30" fmla="*/ 143 w 157"/>
                  <a:gd name="T31" fmla="*/ 6 h 48"/>
                  <a:gd name="T32" fmla="*/ 136 w 157"/>
                  <a:gd name="T33" fmla="*/ 0 h 48"/>
                  <a:gd name="T34" fmla="*/ 129 w 157"/>
                  <a:gd name="T35" fmla="*/ 8 h 48"/>
                  <a:gd name="T36" fmla="*/ 125 w 157"/>
                  <a:gd name="T37" fmla="*/ 14 h 48"/>
                  <a:gd name="T38" fmla="*/ 123 w 157"/>
                  <a:gd name="T39" fmla="*/ 16 h 48"/>
                  <a:gd name="T40" fmla="*/ 123 w 157"/>
                  <a:gd name="T41" fmla="*/ 20 h 48"/>
                  <a:gd name="T42" fmla="*/ 118 w 157"/>
                  <a:gd name="T43" fmla="*/ 22 h 48"/>
                  <a:gd name="T44" fmla="*/ 114 w 157"/>
                  <a:gd name="T45" fmla="*/ 17 h 48"/>
                  <a:gd name="T46" fmla="*/ 114 w 157"/>
                  <a:gd name="T47" fmla="*/ 17 h 48"/>
                  <a:gd name="T48" fmla="*/ 106 w 157"/>
                  <a:gd name="T49" fmla="*/ 28 h 48"/>
                  <a:gd name="T50" fmla="*/ 95 w 157"/>
                  <a:gd name="T51" fmla="*/ 31 h 48"/>
                  <a:gd name="T52" fmla="*/ 90 w 157"/>
                  <a:gd name="T53" fmla="*/ 42 h 48"/>
                  <a:gd name="T54" fmla="*/ 78 w 157"/>
                  <a:gd name="T55" fmla="*/ 39 h 48"/>
                  <a:gd name="T56" fmla="*/ 80 w 157"/>
                  <a:gd name="T57" fmla="*/ 44 h 48"/>
                  <a:gd name="T58" fmla="*/ 87 w 157"/>
                  <a:gd name="T59" fmla="*/ 47 h 48"/>
                  <a:gd name="T60" fmla="*/ 97 w 157"/>
                  <a:gd name="T61" fmla="*/ 46 h 48"/>
                  <a:gd name="T62" fmla="*/ 105 w 157"/>
                  <a:gd name="T63" fmla="*/ 43 h 48"/>
                  <a:gd name="T64" fmla="*/ 113 w 157"/>
                  <a:gd name="T65" fmla="*/ 44 h 48"/>
                  <a:gd name="T66" fmla="*/ 120 w 157"/>
                  <a:gd name="T67" fmla="*/ 39 h 48"/>
                  <a:gd name="T68" fmla="*/ 122 w 157"/>
                  <a:gd name="T69" fmla="*/ 32 h 48"/>
                  <a:gd name="T70" fmla="*/ 127 w 157"/>
                  <a:gd name="T71" fmla="*/ 25 h 48"/>
                  <a:gd name="T72" fmla="*/ 140 w 157"/>
                  <a:gd name="T73" fmla="*/ 19 h 48"/>
                  <a:gd name="T74" fmla="*/ 143 w 157"/>
                  <a:gd name="T75" fmla="*/ 21 h 48"/>
                  <a:gd name="T76" fmla="*/ 148 w 157"/>
                  <a:gd name="T77" fmla="*/ 16 h 48"/>
                  <a:gd name="T78" fmla="*/ 156 w 157"/>
                  <a:gd name="T79" fmla="*/ 13 h 48"/>
                  <a:gd name="T80" fmla="*/ 150 w 157"/>
                  <a:gd name="T81" fmla="*/ 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7" h="48">
                    <a:moveTo>
                      <a:pt x="29" y="17"/>
                    </a:moveTo>
                    <a:cubicBezTo>
                      <a:pt x="29" y="12"/>
                      <a:pt x="24" y="12"/>
                      <a:pt x="22" y="9"/>
                    </a:cubicBezTo>
                    <a:cubicBezTo>
                      <a:pt x="21" y="5"/>
                      <a:pt x="19" y="7"/>
                      <a:pt x="19" y="5"/>
                    </a:cubicBezTo>
                    <a:cubicBezTo>
                      <a:pt x="18" y="5"/>
                      <a:pt x="18" y="4"/>
                      <a:pt x="18" y="4"/>
                    </a:cubicBezTo>
                    <a:cubicBezTo>
                      <a:pt x="15" y="5"/>
                      <a:pt x="16" y="7"/>
                      <a:pt x="15" y="7"/>
                    </a:cubicBezTo>
                    <a:cubicBezTo>
                      <a:pt x="14" y="7"/>
                      <a:pt x="9" y="8"/>
                      <a:pt x="9" y="6"/>
                    </a:cubicBezTo>
                    <a:cubicBezTo>
                      <a:pt x="9" y="5"/>
                      <a:pt x="8" y="2"/>
                      <a:pt x="5" y="1"/>
                    </a:cubicBezTo>
                    <a:cubicBezTo>
                      <a:pt x="4" y="1"/>
                      <a:pt x="2" y="1"/>
                      <a:pt x="0" y="1"/>
                    </a:cubicBezTo>
                    <a:cubicBezTo>
                      <a:pt x="2" y="5"/>
                      <a:pt x="3" y="10"/>
                      <a:pt x="3" y="13"/>
                    </a:cubicBezTo>
                    <a:cubicBezTo>
                      <a:pt x="3" y="18"/>
                      <a:pt x="10" y="26"/>
                      <a:pt x="11" y="29"/>
                    </a:cubicBezTo>
                    <a:cubicBezTo>
                      <a:pt x="12" y="32"/>
                      <a:pt x="14" y="33"/>
                      <a:pt x="19" y="36"/>
                    </a:cubicBezTo>
                    <a:cubicBezTo>
                      <a:pt x="23" y="40"/>
                      <a:pt x="32" y="45"/>
                      <a:pt x="34" y="44"/>
                    </a:cubicBezTo>
                    <a:cubicBezTo>
                      <a:pt x="36" y="43"/>
                      <a:pt x="31" y="35"/>
                      <a:pt x="29" y="33"/>
                    </a:cubicBezTo>
                    <a:cubicBezTo>
                      <a:pt x="26" y="30"/>
                      <a:pt x="28" y="23"/>
                      <a:pt x="29" y="17"/>
                    </a:cubicBezTo>
                    <a:close/>
                    <a:moveTo>
                      <a:pt x="150" y="8"/>
                    </a:moveTo>
                    <a:cubicBezTo>
                      <a:pt x="148" y="9"/>
                      <a:pt x="143" y="8"/>
                      <a:pt x="143" y="6"/>
                    </a:cubicBezTo>
                    <a:cubicBezTo>
                      <a:pt x="143" y="4"/>
                      <a:pt x="139" y="0"/>
                      <a:pt x="136" y="0"/>
                    </a:cubicBezTo>
                    <a:cubicBezTo>
                      <a:pt x="133" y="0"/>
                      <a:pt x="130" y="6"/>
                      <a:pt x="129" y="8"/>
                    </a:cubicBezTo>
                    <a:cubicBezTo>
                      <a:pt x="129" y="10"/>
                      <a:pt x="125" y="10"/>
                      <a:pt x="125" y="14"/>
                    </a:cubicBezTo>
                    <a:cubicBezTo>
                      <a:pt x="125" y="15"/>
                      <a:pt x="124" y="15"/>
                      <a:pt x="123" y="16"/>
                    </a:cubicBezTo>
                    <a:cubicBezTo>
                      <a:pt x="124" y="19"/>
                      <a:pt x="124" y="21"/>
                      <a:pt x="123" y="20"/>
                    </a:cubicBezTo>
                    <a:cubicBezTo>
                      <a:pt x="121" y="20"/>
                      <a:pt x="121" y="22"/>
                      <a:pt x="118" y="22"/>
                    </a:cubicBezTo>
                    <a:cubicBezTo>
                      <a:pt x="117" y="22"/>
                      <a:pt x="116" y="20"/>
                      <a:pt x="114" y="17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2" y="17"/>
                      <a:pt x="107" y="23"/>
                      <a:pt x="106" y="28"/>
                    </a:cubicBezTo>
                    <a:cubicBezTo>
                      <a:pt x="106" y="32"/>
                      <a:pt x="101" y="31"/>
                      <a:pt x="95" y="31"/>
                    </a:cubicBezTo>
                    <a:cubicBezTo>
                      <a:pt x="88" y="32"/>
                      <a:pt x="91" y="39"/>
                      <a:pt x="90" y="42"/>
                    </a:cubicBezTo>
                    <a:cubicBezTo>
                      <a:pt x="88" y="44"/>
                      <a:pt x="81" y="39"/>
                      <a:pt x="78" y="39"/>
                    </a:cubicBezTo>
                    <a:cubicBezTo>
                      <a:pt x="78" y="41"/>
                      <a:pt x="79" y="44"/>
                      <a:pt x="80" y="44"/>
                    </a:cubicBezTo>
                    <a:cubicBezTo>
                      <a:pt x="82" y="44"/>
                      <a:pt x="85" y="48"/>
                      <a:pt x="87" y="47"/>
                    </a:cubicBezTo>
                    <a:cubicBezTo>
                      <a:pt x="89" y="46"/>
                      <a:pt x="94" y="47"/>
                      <a:pt x="97" y="46"/>
                    </a:cubicBezTo>
                    <a:cubicBezTo>
                      <a:pt x="100" y="45"/>
                      <a:pt x="101" y="43"/>
                      <a:pt x="105" y="43"/>
                    </a:cubicBezTo>
                    <a:cubicBezTo>
                      <a:pt x="110" y="43"/>
                      <a:pt x="108" y="47"/>
                      <a:pt x="113" y="44"/>
                    </a:cubicBezTo>
                    <a:cubicBezTo>
                      <a:pt x="118" y="42"/>
                      <a:pt x="121" y="44"/>
                      <a:pt x="120" y="39"/>
                    </a:cubicBezTo>
                    <a:cubicBezTo>
                      <a:pt x="120" y="35"/>
                      <a:pt x="123" y="35"/>
                      <a:pt x="122" y="32"/>
                    </a:cubicBezTo>
                    <a:cubicBezTo>
                      <a:pt x="122" y="29"/>
                      <a:pt x="128" y="31"/>
                      <a:pt x="127" y="25"/>
                    </a:cubicBezTo>
                    <a:cubicBezTo>
                      <a:pt x="127" y="19"/>
                      <a:pt x="136" y="19"/>
                      <a:pt x="140" y="19"/>
                    </a:cubicBezTo>
                    <a:cubicBezTo>
                      <a:pt x="140" y="19"/>
                      <a:pt x="142" y="20"/>
                      <a:pt x="143" y="21"/>
                    </a:cubicBezTo>
                    <a:cubicBezTo>
                      <a:pt x="146" y="19"/>
                      <a:pt x="150" y="18"/>
                      <a:pt x="148" y="16"/>
                    </a:cubicBezTo>
                    <a:cubicBezTo>
                      <a:pt x="146" y="14"/>
                      <a:pt x="155" y="16"/>
                      <a:pt x="156" y="13"/>
                    </a:cubicBezTo>
                    <a:cubicBezTo>
                      <a:pt x="157" y="10"/>
                      <a:pt x="152" y="8"/>
                      <a:pt x="150" y="8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27" name="Freeform 94">
                <a:extLst>
                  <a:ext uri="{FF2B5EF4-FFF2-40B4-BE49-F238E27FC236}">
                    <a16:creationId xmlns:a16="http://schemas.microsoft.com/office/drawing/2014/main" id="{40EE5DE5-D2D4-2936-9FCF-87E6BD07B8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45053" y="4219860"/>
                <a:ext cx="43069" cy="25450"/>
              </a:xfrm>
              <a:custGeom>
                <a:avLst/>
                <a:gdLst>
                  <a:gd name="T0" fmla="*/ 4 w 10"/>
                  <a:gd name="T1" fmla="*/ 6 h 6"/>
                  <a:gd name="T2" fmla="*/ 9 w 10"/>
                  <a:gd name="T3" fmla="*/ 4 h 6"/>
                  <a:gd name="T4" fmla="*/ 9 w 10"/>
                  <a:gd name="T5" fmla="*/ 0 h 6"/>
                  <a:gd name="T6" fmla="*/ 5 w 10"/>
                  <a:gd name="T7" fmla="*/ 2 h 6"/>
                  <a:gd name="T8" fmla="*/ 0 w 10"/>
                  <a:gd name="T9" fmla="*/ 1 h 6"/>
                  <a:gd name="T10" fmla="*/ 4 w 10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6">
                    <a:moveTo>
                      <a:pt x="4" y="6"/>
                    </a:moveTo>
                    <a:cubicBezTo>
                      <a:pt x="7" y="6"/>
                      <a:pt x="7" y="4"/>
                      <a:pt x="9" y="4"/>
                    </a:cubicBezTo>
                    <a:cubicBezTo>
                      <a:pt x="10" y="5"/>
                      <a:pt x="10" y="3"/>
                      <a:pt x="9" y="0"/>
                    </a:cubicBezTo>
                    <a:cubicBezTo>
                      <a:pt x="8" y="0"/>
                      <a:pt x="5" y="0"/>
                      <a:pt x="5" y="2"/>
                    </a:cubicBezTo>
                    <a:cubicBezTo>
                      <a:pt x="5" y="4"/>
                      <a:pt x="2" y="1"/>
                      <a:pt x="0" y="1"/>
                    </a:cubicBezTo>
                    <a:cubicBezTo>
                      <a:pt x="2" y="4"/>
                      <a:pt x="3" y="6"/>
                      <a:pt x="4" y="6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28" name="Freeform 95">
                <a:extLst>
                  <a:ext uri="{FF2B5EF4-FFF2-40B4-BE49-F238E27FC236}">
                    <a16:creationId xmlns:a16="http://schemas.microsoft.com/office/drawing/2014/main" id="{0D70A3B6-E9FD-56EE-62F7-1BCA2D9C0F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0505" y="3011972"/>
                <a:ext cx="338678" cy="328890"/>
              </a:xfrm>
              <a:custGeom>
                <a:avLst/>
                <a:gdLst>
                  <a:gd name="T0" fmla="*/ 66 w 79"/>
                  <a:gd name="T1" fmla="*/ 70 h 77"/>
                  <a:gd name="T2" fmla="*/ 70 w 79"/>
                  <a:gd name="T3" fmla="*/ 67 h 77"/>
                  <a:gd name="T4" fmla="*/ 75 w 79"/>
                  <a:gd name="T5" fmla="*/ 70 h 77"/>
                  <a:gd name="T6" fmla="*/ 79 w 79"/>
                  <a:gd name="T7" fmla="*/ 68 h 77"/>
                  <a:gd name="T8" fmla="*/ 74 w 79"/>
                  <a:gd name="T9" fmla="*/ 62 h 77"/>
                  <a:gd name="T10" fmla="*/ 71 w 79"/>
                  <a:gd name="T11" fmla="*/ 56 h 77"/>
                  <a:gd name="T12" fmla="*/ 72 w 79"/>
                  <a:gd name="T13" fmla="*/ 51 h 77"/>
                  <a:gd name="T14" fmla="*/ 68 w 79"/>
                  <a:gd name="T15" fmla="*/ 46 h 77"/>
                  <a:gd name="T16" fmla="*/ 59 w 79"/>
                  <a:gd name="T17" fmla="*/ 40 h 77"/>
                  <a:gd name="T18" fmla="*/ 55 w 79"/>
                  <a:gd name="T19" fmla="*/ 36 h 77"/>
                  <a:gd name="T20" fmla="*/ 54 w 79"/>
                  <a:gd name="T21" fmla="*/ 28 h 77"/>
                  <a:gd name="T22" fmla="*/ 58 w 79"/>
                  <a:gd name="T23" fmla="*/ 22 h 77"/>
                  <a:gd name="T24" fmla="*/ 59 w 79"/>
                  <a:gd name="T25" fmla="*/ 17 h 77"/>
                  <a:gd name="T26" fmla="*/ 55 w 79"/>
                  <a:gd name="T27" fmla="*/ 14 h 77"/>
                  <a:gd name="T28" fmla="*/ 51 w 79"/>
                  <a:gd name="T29" fmla="*/ 10 h 77"/>
                  <a:gd name="T30" fmla="*/ 48 w 79"/>
                  <a:gd name="T31" fmla="*/ 3 h 77"/>
                  <a:gd name="T32" fmla="*/ 40 w 79"/>
                  <a:gd name="T33" fmla="*/ 2 h 77"/>
                  <a:gd name="T34" fmla="*/ 32 w 79"/>
                  <a:gd name="T35" fmla="*/ 1 h 77"/>
                  <a:gd name="T36" fmla="*/ 29 w 79"/>
                  <a:gd name="T37" fmla="*/ 3 h 77"/>
                  <a:gd name="T38" fmla="*/ 29 w 79"/>
                  <a:gd name="T39" fmla="*/ 3 h 77"/>
                  <a:gd name="T40" fmla="*/ 24 w 79"/>
                  <a:gd name="T41" fmla="*/ 7 h 77"/>
                  <a:gd name="T42" fmla="*/ 19 w 79"/>
                  <a:gd name="T43" fmla="*/ 11 h 77"/>
                  <a:gd name="T44" fmla="*/ 20 w 79"/>
                  <a:gd name="T45" fmla="*/ 17 h 77"/>
                  <a:gd name="T46" fmla="*/ 19 w 79"/>
                  <a:gd name="T47" fmla="*/ 24 h 77"/>
                  <a:gd name="T48" fmla="*/ 17 w 79"/>
                  <a:gd name="T49" fmla="*/ 28 h 77"/>
                  <a:gd name="T50" fmla="*/ 0 w 79"/>
                  <a:gd name="T51" fmla="*/ 38 h 77"/>
                  <a:gd name="T52" fmla="*/ 1 w 79"/>
                  <a:gd name="T53" fmla="*/ 42 h 77"/>
                  <a:gd name="T54" fmla="*/ 2 w 79"/>
                  <a:gd name="T55" fmla="*/ 49 h 77"/>
                  <a:gd name="T56" fmla="*/ 9 w 79"/>
                  <a:gd name="T57" fmla="*/ 49 h 77"/>
                  <a:gd name="T58" fmla="*/ 25 w 79"/>
                  <a:gd name="T59" fmla="*/ 59 h 77"/>
                  <a:gd name="T60" fmla="*/ 44 w 79"/>
                  <a:gd name="T61" fmla="*/ 73 h 77"/>
                  <a:gd name="T62" fmla="*/ 53 w 79"/>
                  <a:gd name="T63" fmla="*/ 76 h 77"/>
                  <a:gd name="T64" fmla="*/ 63 w 79"/>
                  <a:gd name="T65" fmla="*/ 77 h 77"/>
                  <a:gd name="T66" fmla="*/ 66 w 79"/>
                  <a:gd name="T67" fmla="*/ 7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9" h="77">
                    <a:moveTo>
                      <a:pt x="66" y="70"/>
                    </a:moveTo>
                    <a:cubicBezTo>
                      <a:pt x="67" y="69"/>
                      <a:pt x="67" y="67"/>
                      <a:pt x="70" y="67"/>
                    </a:cubicBezTo>
                    <a:cubicBezTo>
                      <a:pt x="72" y="67"/>
                      <a:pt x="73" y="68"/>
                      <a:pt x="75" y="70"/>
                    </a:cubicBezTo>
                    <a:cubicBezTo>
                      <a:pt x="76" y="69"/>
                      <a:pt x="77" y="69"/>
                      <a:pt x="79" y="68"/>
                    </a:cubicBezTo>
                    <a:cubicBezTo>
                      <a:pt x="76" y="66"/>
                      <a:pt x="74" y="63"/>
                      <a:pt x="74" y="62"/>
                    </a:cubicBezTo>
                    <a:cubicBezTo>
                      <a:pt x="74" y="59"/>
                      <a:pt x="72" y="58"/>
                      <a:pt x="71" y="56"/>
                    </a:cubicBezTo>
                    <a:cubicBezTo>
                      <a:pt x="71" y="55"/>
                      <a:pt x="73" y="52"/>
                      <a:pt x="72" y="51"/>
                    </a:cubicBezTo>
                    <a:cubicBezTo>
                      <a:pt x="71" y="50"/>
                      <a:pt x="70" y="47"/>
                      <a:pt x="68" y="46"/>
                    </a:cubicBezTo>
                    <a:cubicBezTo>
                      <a:pt x="66" y="46"/>
                      <a:pt x="59" y="42"/>
                      <a:pt x="59" y="40"/>
                    </a:cubicBezTo>
                    <a:cubicBezTo>
                      <a:pt x="59" y="38"/>
                      <a:pt x="57" y="36"/>
                      <a:pt x="55" y="36"/>
                    </a:cubicBezTo>
                    <a:cubicBezTo>
                      <a:pt x="54" y="35"/>
                      <a:pt x="53" y="29"/>
                      <a:pt x="54" y="28"/>
                    </a:cubicBezTo>
                    <a:cubicBezTo>
                      <a:pt x="56" y="28"/>
                      <a:pt x="56" y="22"/>
                      <a:pt x="58" y="22"/>
                    </a:cubicBezTo>
                    <a:cubicBezTo>
                      <a:pt x="59" y="22"/>
                      <a:pt x="58" y="19"/>
                      <a:pt x="59" y="17"/>
                    </a:cubicBezTo>
                    <a:cubicBezTo>
                      <a:pt x="59" y="15"/>
                      <a:pt x="57" y="14"/>
                      <a:pt x="55" y="14"/>
                    </a:cubicBezTo>
                    <a:cubicBezTo>
                      <a:pt x="54" y="14"/>
                      <a:pt x="51" y="12"/>
                      <a:pt x="51" y="10"/>
                    </a:cubicBezTo>
                    <a:cubicBezTo>
                      <a:pt x="51" y="8"/>
                      <a:pt x="48" y="4"/>
                      <a:pt x="48" y="3"/>
                    </a:cubicBezTo>
                    <a:cubicBezTo>
                      <a:pt x="48" y="8"/>
                      <a:pt x="41" y="1"/>
                      <a:pt x="40" y="2"/>
                    </a:cubicBezTo>
                    <a:cubicBezTo>
                      <a:pt x="38" y="3"/>
                      <a:pt x="36" y="0"/>
                      <a:pt x="32" y="1"/>
                    </a:cubicBezTo>
                    <a:cubicBezTo>
                      <a:pt x="30" y="1"/>
                      <a:pt x="30" y="2"/>
                      <a:pt x="29" y="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7"/>
                      <a:pt x="20" y="8"/>
                      <a:pt x="19" y="11"/>
                    </a:cubicBezTo>
                    <a:cubicBezTo>
                      <a:pt x="18" y="13"/>
                      <a:pt x="21" y="16"/>
                      <a:pt x="20" y="17"/>
                    </a:cubicBezTo>
                    <a:cubicBezTo>
                      <a:pt x="19" y="19"/>
                      <a:pt x="19" y="22"/>
                      <a:pt x="19" y="24"/>
                    </a:cubicBezTo>
                    <a:cubicBezTo>
                      <a:pt x="19" y="25"/>
                      <a:pt x="17" y="28"/>
                      <a:pt x="17" y="28"/>
                    </a:cubicBezTo>
                    <a:cubicBezTo>
                      <a:pt x="17" y="28"/>
                      <a:pt x="8" y="34"/>
                      <a:pt x="0" y="38"/>
                    </a:cubicBezTo>
                    <a:cubicBezTo>
                      <a:pt x="0" y="39"/>
                      <a:pt x="0" y="40"/>
                      <a:pt x="1" y="42"/>
                    </a:cubicBezTo>
                    <a:cubicBezTo>
                      <a:pt x="1" y="43"/>
                      <a:pt x="2" y="47"/>
                      <a:pt x="2" y="49"/>
                    </a:cubicBezTo>
                    <a:cubicBezTo>
                      <a:pt x="6" y="49"/>
                      <a:pt x="6" y="49"/>
                      <a:pt x="9" y="49"/>
                    </a:cubicBezTo>
                    <a:cubicBezTo>
                      <a:pt x="12" y="50"/>
                      <a:pt x="22" y="57"/>
                      <a:pt x="25" y="59"/>
                    </a:cubicBezTo>
                    <a:cubicBezTo>
                      <a:pt x="27" y="60"/>
                      <a:pt x="41" y="70"/>
                      <a:pt x="44" y="73"/>
                    </a:cubicBezTo>
                    <a:cubicBezTo>
                      <a:pt x="47" y="75"/>
                      <a:pt x="52" y="76"/>
                      <a:pt x="53" y="76"/>
                    </a:cubicBezTo>
                    <a:cubicBezTo>
                      <a:pt x="55" y="76"/>
                      <a:pt x="59" y="77"/>
                      <a:pt x="63" y="77"/>
                    </a:cubicBezTo>
                    <a:cubicBezTo>
                      <a:pt x="64" y="74"/>
                      <a:pt x="65" y="71"/>
                      <a:pt x="66" y="7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29" name="Freeform 96">
                <a:extLst>
                  <a:ext uri="{FF2B5EF4-FFF2-40B4-BE49-F238E27FC236}">
                    <a16:creationId xmlns:a16="http://schemas.microsoft.com/office/drawing/2014/main" id="{C447362F-B38E-6760-431E-4557960658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50663" y="3297793"/>
                <a:ext cx="64604" cy="60689"/>
              </a:xfrm>
              <a:custGeom>
                <a:avLst/>
                <a:gdLst>
                  <a:gd name="T0" fmla="*/ 5 w 15"/>
                  <a:gd name="T1" fmla="*/ 11 h 14"/>
                  <a:gd name="T2" fmla="*/ 9 w 15"/>
                  <a:gd name="T3" fmla="*/ 14 h 14"/>
                  <a:gd name="T4" fmla="*/ 15 w 15"/>
                  <a:gd name="T5" fmla="*/ 14 h 14"/>
                  <a:gd name="T6" fmla="*/ 11 w 15"/>
                  <a:gd name="T7" fmla="*/ 4 h 14"/>
                  <a:gd name="T8" fmla="*/ 12 w 15"/>
                  <a:gd name="T9" fmla="*/ 3 h 14"/>
                  <a:gd name="T10" fmla="*/ 7 w 15"/>
                  <a:gd name="T11" fmla="*/ 0 h 14"/>
                  <a:gd name="T12" fmla="*/ 3 w 15"/>
                  <a:gd name="T13" fmla="*/ 3 h 14"/>
                  <a:gd name="T14" fmla="*/ 0 w 15"/>
                  <a:gd name="T15" fmla="*/ 10 h 14"/>
                  <a:gd name="T16" fmla="*/ 5 w 15"/>
                  <a:gd name="T17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4">
                    <a:moveTo>
                      <a:pt x="5" y="11"/>
                    </a:moveTo>
                    <a:cubicBezTo>
                      <a:pt x="9" y="14"/>
                      <a:pt x="9" y="14"/>
                      <a:pt x="9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4" y="11"/>
                      <a:pt x="11" y="6"/>
                      <a:pt x="11" y="4"/>
                    </a:cubicBezTo>
                    <a:cubicBezTo>
                      <a:pt x="11" y="4"/>
                      <a:pt x="12" y="3"/>
                      <a:pt x="12" y="3"/>
                    </a:cubicBezTo>
                    <a:cubicBezTo>
                      <a:pt x="10" y="1"/>
                      <a:pt x="9" y="0"/>
                      <a:pt x="7" y="0"/>
                    </a:cubicBezTo>
                    <a:cubicBezTo>
                      <a:pt x="4" y="0"/>
                      <a:pt x="4" y="2"/>
                      <a:pt x="3" y="3"/>
                    </a:cubicBezTo>
                    <a:cubicBezTo>
                      <a:pt x="2" y="4"/>
                      <a:pt x="1" y="7"/>
                      <a:pt x="0" y="10"/>
                    </a:cubicBezTo>
                    <a:cubicBezTo>
                      <a:pt x="2" y="10"/>
                      <a:pt x="5" y="11"/>
                      <a:pt x="5" y="11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30" name="Freeform 97">
                <a:extLst>
                  <a:ext uri="{FF2B5EF4-FFF2-40B4-BE49-F238E27FC236}">
                    <a16:creationId xmlns:a16="http://schemas.microsoft.com/office/drawing/2014/main" id="{CAFC363A-6F41-52ED-43FF-044BFB782DD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890717" y="2428584"/>
                <a:ext cx="505079" cy="424816"/>
              </a:xfrm>
              <a:custGeom>
                <a:avLst/>
                <a:gdLst>
                  <a:gd name="T0" fmla="*/ 103 w 118"/>
                  <a:gd name="T1" fmla="*/ 23 h 99"/>
                  <a:gd name="T2" fmla="*/ 99 w 118"/>
                  <a:gd name="T3" fmla="*/ 21 h 99"/>
                  <a:gd name="T4" fmla="*/ 94 w 118"/>
                  <a:gd name="T5" fmla="*/ 19 h 99"/>
                  <a:gd name="T6" fmla="*/ 86 w 118"/>
                  <a:gd name="T7" fmla="*/ 17 h 99"/>
                  <a:gd name="T8" fmla="*/ 81 w 118"/>
                  <a:gd name="T9" fmla="*/ 15 h 99"/>
                  <a:gd name="T10" fmla="*/ 79 w 118"/>
                  <a:gd name="T11" fmla="*/ 11 h 99"/>
                  <a:gd name="T12" fmla="*/ 76 w 118"/>
                  <a:gd name="T13" fmla="*/ 13 h 99"/>
                  <a:gd name="T14" fmla="*/ 73 w 118"/>
                  <a:gd name="T15" fmla="*/ 10 h 99"/>
                  <a:gd name="T16" fmla="*/ 68 w 118"/>
                  <a:gd name="T17" fmla="*/ 7 h 99"/>
                  <a:gd name="T18" fmla="*/ 64 w 118"/>
                  <a:gd name="T19" fmla="*/ 4 h 99"/>
                  <a:gd name="T20" fmla="*/ 61 w 118"/>
                  <a:gd name="T21" fmla="*/ 1 h 99"/>
                  <a:gd name="T22" fmla="*/ 60 w 118"/>
                  <a:gd name="T23" fmla="*/ 0 h 99"/>
                  <a:gd name="T24" fmla="*/ 58 w 118"/>
                  <a:gd name="T25" fmla="*/ 0 h 99"/>
                  <a:gd name="T26" fmla="*/ 54 w 118"/>
                  <a:gd name="T27" fmla="*/ 7 h 99"/>
                  <a:gd name="T28" fmla="*/ 45 w 118"/>
                  <a:gd name="T29" fmla="*/ 13 h 99"/>
                  <a:gd name="T30" fmla="*/ 40 w 118"/>
                  <a:gd name="T31" fmla="*/ 19 h 99"/>
                  <a:gd name="T32" fmla="*/ 30 w 118"/>
                  <a:gd name="T33" fmla="*/ 15 h 99"/>
                  <a:gd name="T34" fmla="*/ 25 w 118"/>
                  <a:gd name="T35" fmla="*/ 18 h 99"/>
                  <a:gd name="T36" fmla="*/ 26 w 118"/>
                  <a:gd name="T37" fmla="*/ 27 h 99"/>
                  <a:gd name="T38" fmla="*/ 19 w 118"/>
                  <a:gd name="T39" fmla="*/ 27 h 99"/>
                  <a:gd name="T40" fmla="*/ 14 w 118"/>
                  <a:gd name="T41" fmla="*/ 24 h 99"/>
                  <a:gd name="T42" fmla="*/ 7 w 118"/>
                  <a:gd name="T43" fmla="*/ 25 h 99"/>
                  <a:gd name="T44" fmla="*/ 2 w 118"/>
                  <a:gd name="T45" fmla="*/ 29 h 99"/>
                  <a:gd name="T46" fmla="*/ 3 w 118"/>
                  <a:gd name="T47" fmla="*/ 34 h 99"/>
                  <a:gd name="T48" fmla="*/ 13 w 118"/>
                  <a:gd name="T49" fmla="*/ 37 h 99"/>
                  <a:gd name="T50" fmla="*/ 20 w 118"/>
                  <a:gd name="T51" fmla="*/ 39 h 99"/>
                  <a:gd name="T52" fmla="*/ 23 w 118"/>
                  <a:gd name="T53" fmla="*/ 43 h 99"/>
                  <a:gd name="T54" fmla="*/ 29 w 118"/>
                  <a:gd name="T55" fmla="*/ 50 h 99"/>
                  <a:gd name="T56" fmla="*/ 31 w 118"/>
                  <a:gd name="T57" fmla="*/ 56 h 99"/>
                  <a:gd name="T58" fmla="*/ 30 w 118"/>
                  <a:gd name="T59" fmla="*/ 66 h 99"/>
                  <a:gd name="T60" fmla="*/ 26 w 118"/>
                  <a:gd name="T61" fmla="*/ 80 h 99"/>
                  <a:gd name="T62" fmla="*/ 26 w 118"/>
                  <a:gd name="T63" fmla="*/ 80 h 99"/>
                  <a:gd name="T64" fmla="*/ 30 w 118"/>
                  <a:gd name="T65" fmla="*/ 82 h 99"/>
                  <a:gd name="T66" fmla="*/ 38 w 118"/>
                  <a:gd name="T67" fmla="*/ 86 h 99"/>
                  <a:gd name="T68" fmla="*/ 45 w 118"/>
                  <a:gd name="T69" fmla="*/ 86 h 99"/>
                  <a:gd name="T70" fmla="*/ 48 w 118"/>
                  <a:gd name="T71" fmla="*/ 86 h 99"/>
                  <a:gd name="T72" fmla="*/ 58 w 118"/>
                  <a:gd name="T73" fmla="*/ 89 h 99"/>
                  <a:gd name="T74" fmla="*/ 66 w 118"/>
                  <a:gd name="T75" fmla="*/ 89 h 99"/>
                  <a:gd name="T76" fmla="*/ 66 w 118"/>
                  <a:gd name="T77" fmla="*/ 87 h 99"/>
                  <a:gd name="T78" fmla="*/ 72 w 118"/>
                  <a:gd name="T79" fmla="*/ 79 h 99"/>
                  <a:gd name="T80" fmla="*/ 87 w 118"/>
                  <a:gd name="T81" fmla="*/ 82 h 99"/>
                  <a:gd name="T82" fmla="*/ 96 w 118"/>
                  <a:gd name="T83" fmla="*/ 79 h 99"/>
                  <a:gd name="T84" fmla="*/ 101 w 118"/>
                  <a:gd name="T85" fmla="*/ 76 h 99"/>
                  <a:gd name="T86" fmla="*/ 102 w 118"/>
                  <a:gd name="T87" fmla="*/ 73 h 99"/>
                  <a:gd name="T88" fmla="*/ 99 w 118"/>
                  <a:gd name="T89" fmla="*/ 72 h 99"/>
                  <a:gd name="T90" fmla="*/ 97 w 118"/>
                  <a:gd name="T91" fmla="*/ 68 h 99"/>
                  <a:gd name="T92" fmla="*/ 94 w 118"/>
                  <a:gd name="T93" fmla="*/ 64 h 99"/>
                  <a:gd name="T94" fmla="*/ 96 w 118"/>
                  <a:gd name="T95" fmla="*/ 62 h 99"/>
                  <a:gd name="T96" fmla="*/ 98 w 118"/>
                  <a:gd name="T97" fmla="*/ 59 h 99"/>
                  <a:gd name="T98" fmla="*/ 97 w 118"/>
                  <a:gd name="T99" fmla="*/ 55 h 99"/>
                  <a:gd name="T100" fmla="*/ 95 w 118"/>
                  <a:gd name="T101" fmla="*/ 51 h 99"/>
                  <a:gd name="T102" fmla="*/ 92 w 118"/>
                  <a:gd name="T103" fmla="*/ 50 h 99"/>
                  <a:gd name="T104" fmla="*/ 91 w 118"/>
                  <a:gd name="T105" fmla="*/ 48 h 99"/>
                  <a:gd name="T106" fmla="*/ 96 w 118"/>
                  <a:gd name="T107" fmla="*/ 41 h 99"/>
                  <a:gd name="T108" fmla="*/ 100 w 118"/>
                  <a:gd name="T109" fmla="*/ 38 h 99"/>
                  <a:gd name="T110" fmla="*/ 102 w 118"/>
                  <a:gd name="T111" fmla="*/ 32 h 99"/>
                  <a:gd name="T112" fmla="*/ 105 w 118"/>
                  <a:gd name="T113" fmla="*/ 25 h 99"/>
                  <a:gd name="T114" fmla="*/ 103 w 118"/>
                  <a:gd name="T115" fmla="*/ 23 h 99"/>
                  <a:gd name="T116" fmla="*/ 116 w 118"/>
                  <a:gd name="T117" fmla="*/ 83 h 99"/>
                  <a:gd name="T118" fmla="*/ 111 w 118"/>
                  <a:gd name="T119" fmla="*/ 87 h 99"/>
                  <a:gd name="T120" fmla="*/ 114 w 118"/>
                  <a:gd name="T121" fmla="*/ 98 h 99"/>
                  <a:gd name="T122" fmla="*/ 116 w 118"/>
                  <a:gd name="T123" fmla="*/ 83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18" h="99">
                    <a:moveTo>
                      <a:pt x="103" y="23"/>
                    </a:moveTo>
                    <a:cubicBezTo>
                      <a:pt x="102" y="23"/>
                      <a:pt x="101" y="21"/>
                      <a:pt x="99" y="21"/>
                    </a:cubicBezTo>
                    <a:cubicBezTo>
                      <a:pt x="97" y="21"/>
                      <a:pt x="95" y="20"/>
                      <a:pt x="94" y="19"/>
                    </a:cubicBezTo>
                    <a:cubicBezTo>
                      <a:pt x="93" y="17"/>
                      <a:pt x="87" y="17"/>
                      <a:pt x="86" y="17"/>
                    </a:cubicBezTo>
                    <a:cubicBezTo>
                      <a:pt x="84" y="18"/>
                      <a:pt x="83" y="14"/>
                      <a:pt x="81" y="15"/>
                    </a:cubicBezTo>
                    <a:cubicBezTo>
                      <a:pt x="80" y="15"/>
                      <a:pt x="79" y="12"/>
                      <a:pt x="79" y="11"/>
                    </a:cubicBezTo>
                    <a:cubicBezTo>
                      <a:pt x="79" y="9"/>
                      <a:pt x="77" y="12"/>
                      <a:pt x="76" y="13"/>
                    </a:cubicBezTo>
                    <a:cubicBezTo>
                      <a:pt x="74" y="13"/>
                      <a:pt x="73" y="11"/>
                      <a:pt x="73" y="10"/>
                    </a:cubicBezTo>
                    <a:cubicBezTo>
                      <a:pt x="73" y="9"/>
                      <a:pt x="70" y="8"/>
                      <a:pt x="68" y="7"/>
                    </a:cubicBezTo>
                    <a:cubicBezTo>
                      <a:pt x="67" y="6"/>
                      <a:pt x="65" y="3"/>
                      <a:pt x="64" y="4"/>
                    </a:cubicBezTo>
                    <a:cubicBezTo>
                      <a:pt x="63" y="6"/>
                      <a:pt x="61" y="3"/>
                      <a:pt x="61" y="1"/>
                    </a:cubicBezTo>
                    <a:cubicBezTo>
                      <a:pt x="61" y="1"/>
                      <a:pt x="61" y="1"/>
                      <a:pt x="60" y="0"/>
                    </a:cubicBezTo>
                    <a:cubicBezTo>
                      <a:pt x="60" y="0"/>
                      <a:pt x="59" y="0"/>
                      <a:pt x="58" y="0"/>
                    </a:cubicBezTo>
                    <a:cubicBezTo>
                      <a:pt x="56" y="0"/>
                      <a:pt x="53" y="3"/>
                      <a:pt x="54" y="7"/>
                    </a:cubicBezTo>
                    <a:cubicBezTo>
                      <a:pt x="54" y="12"/>
                      <a:pt x="50" y="13"/>
                      <a:pt x="45" y="13"/>
                    </a:cubicBezTo>
                    <a:cubicBezTo>
                      <a:pt x="40" y="13"/>
                      <a:pt x="42" y="17"/>
                      <a:pt x="40" y="19"/>
                    </a:cubicBezTo>
                    <a:cubicBezTo>
                      <a:pt x="38" y="20"/>
                      <a:pt x="31" y="18"/>
                      <a:pt x="30" y="15"/>
                    </a:cubicBezTo>
                    <a:cubicBezTo>
                      <a:pt x="29" y="13"/>
                      <a:pt x="23" y="15"/>
                      <a:pt x="25" y="18"/>
                    </a:cubicBezTo>
                    <a:cubicBezTo>
                      <a:pt x="28" y="21"/>
                      <a:pt x="28" y="26"/>
                      <a:pt x="26" y="27"/>
                    </a:cubicBezTo>
                    <a:cubicBezTo>
                      <a:pt x="25" y="28"/>
                      <a:pt x="21" y="25"/>
                      <a:pt x="19" y="27"/>
                    </a:cubicBezTo>
                    <a:cubicBezTo>
                      <a:pt x="17" y="28"/>
                      <a:pt x="17" y="25"/>
                      <a:pt x="14" y="24"/>
                    </a:cubicBezTo>
                    <a:cubicBezTo>
                      <a:pt x="12" y="23"/>
                      <a:pt x="11" y="25"/>
                      <a:pt x="7" y="25"/>
                    </a:cubicBezTo>
                    <a:cubicBezTo>
                      <a:pt x="2" y="25"/>
                      <a:pt x="0" y="27"/>
                      <a:pt x="2" y="29"/>
                    </a:cubicBezTo>
                    <a:cubicBezTo>
                      <a:pt x="3" y="31"/>
                      <a:pt x="1" y="32"/>
                      <a:pt x="3" y="34"/>
                    </a:cubicBezTo>
                    <a:cubicBezTo>
                      <a:pt x="4" y="35"/>
                      <a:pt x="9" y="35"/>
                      <a:pt x="13" y="37"/>
                    </a:cubicBezTo>
                    <a:cubicBezTo>
                      <a:pt x="17" y="39"/>
                      <a:pt x="18" y="38"/>
                      <a:pt x="20" y="39"/>
                    </a:cubicBezTo>
                    <a:cubicBezTo>
                      <a:pt x="22" y="41"/>
                      <a:pt x="23" y="40"/>
                      <a:pt x="23" y="43"/>
                    </a:cubicBezTo>
                    <a:cubicBezTo>
                      <a:pt x="23" y="46"/>
                      <a:pt x="25" y="49"/>
                      <a:pt x="29" y="50"/>
                    </a:cubicBezTo>
                    <a:cubicBezTo>
                      <a:pt x="33" y="51"/>
                      <a:pt x="30" y="53"/>
                      <a:pt x="31" y="56"/>
                    </a:cubicBezTo>
                    <a:cubicBezTo>
                      <a:pt x="33" y="58"/>
                      <a:pt x="30" y="62"/>
                      <a:pt x="30" y="66"/>
                    </a:cubicBezTo>
                    <a:cubicBezTo>
                      <a:pt x="31" y="69"/>
                      <a:pt x="28" y="79"/>
                      <a:pt x="26" y="80"/>
                    </a:cubicBezTo>
                    <a:cubicBezTo>
                      <a:pt x="26" y="80"/>
                      <a:pt x="26" y="80"/>
                      <a:pt x="26" y="80"/>
                    </a:cubicBezTo>
                    <a:cubicBezTo>
                      <a:pt x="28" y="81"/>
                      <a:pt x="30" y="82"/>
                      <a:pt x="30" y="82"/>
                    </a:cubicBezTo>
                    <a:cubicBezTo>
                      <a:pt x="32" y="84"/>
                      <a:pt x="36" y="85"/>
                      <a:pt x="38" y="86"/>
                    </a:cubicBezTo>
                    <a:cubicBezTo>
                      <a:pt x="41" y="88"/>
                      <a:pt x="45" y="87"/>
                      <a:pt x="45" y="86"/>
                    </a:cubicBezTo>
                    <a:cubicBezTo>
                      <a:pt x="45" y="84"/>
                      <a:pt x="47" y="85"/>
                      <a:pt x="48" y="86"/>
                    </a:cubicBezTo>
                    <a:cubicBezTo>
                      <a:pt x="50" y="88"/>
                      <a:pt x="55" y="88"/>
                      <a:pt x="58" y="89"/>
                    </a:cubicBezTo>
                    <a:cubicBezTo>
                      <a:pt x="60" y="89"/>
                      <a:pt x="63" y="89"/>
                      <a:pt x="66" y="89"/>
                    </a:cubicBezTo>
                    <a:cubicBezTo>
                      <a:pt x="66" y="88"/>
                      <a:pt x="66" y="88"/>
                      <a:pt x="66" y="87"/>
                    </a:cubicBezTo>
                    <a:cubicBezTo>
                      <a:pt x="64" y="82"/>
                      <a:pt x="68" y="80"/>
                      <a:pt x="72" y="79"/>
                    </a:cubicBezTo>
                    <a:cubicBezTo>
                      <a:pt x="76" y="78"/>
                      <a:pt x="85" y="81"/>
                      <a:pt x="87" y="82"/>
                    </a:cubicBezTo>
                    <a:cubicBezTo>
                      <a:pt x="89" y="84"/>
                      <a:pt x="92" y="83"/>
                      <a:pt x="96" y="79"/>
                    </a:cubicBezTo>
                    <a:cubicBezTo>
                      <a:pt x="98" y="77"/>
                      <a:pt x="100" y="76"/>
                      <a:pt x="101" y="76"/>
                    </a:cubicBezTo>
                    <a:cubicBezTo>
                      <a:pt x="102" y="75"/>
                      <a:pt x="102" y="74"/>
                      <a:pt x="102" y="73"/>
                    </a:cubicBezTo>
                    <a:cubicBezTo>
                      <a:pt x="103" y="72"/>
                      <a:pt x="100" y="72"/>
                      <a:pt x="99" y="72"/>
                    </a:cubicBezTo>
                    <a:cubicBezTo>
                      <a:pt x="97" y="72"/>
                      <a:pt x="96" y="70"/>
                      <a:pt x="97" y="68"/>
                    </a:cubicBezTo>
                    <a:cubicBezTo>
                      <a:pt x="98" y="66"/>
                      <a:pt x="96" y="66"/>
                      <a:pt x="94" y="64"/>
                    </a:cubicBezTo>
                    <a:cubicBezTo>
                      <a:pt x="93" y="62"/>
                      <a:pt x="95" y="62"/>
                      <a:pt x="96" y="62"/>
                    </a:cubicBezTo>
                    <a:cubicBezTo>
                      <a:pt x="97" y="61"/>
                      <a:pt x="99" y="59"/>
                      <a:pt x="98" y="59"/>
                    </a:cubicBezTo>
                    <a:cubicBezTo>
                      <a:pt x="97" y="58"/>
                      <a:pt x="96" y="57"/>
                      <a:pt x="97" y="55"/>
                    </a:cubicBezTo>
                    <a:cubicBezTo>
                      <a:pt x="98" y="53"/>
                      <a:pt x="95" y="52"/>
                      <a:pt x="95" y="51"/>
                    </a:cubicBezTo>
                    <a:cubicBezTo>
                      <a:pt x="95" y="49"/>
                      <a:pt x="93" y="48"/>
                      <a:pt x="92" y="50"/>
                    </a:cubicBezTo>
                    <a:cubicBezTo>
                      <a:pt x="90" y="52"/>
                      <a:pt x="90" y="51"/>
                      <a:pt x="91" y="48"/>
                    </a:cubicBezTo>
                    <a:cubicBezTo>
                      <a:pt x="92" y="45"/>
                      <a:pt x="96" y="43"/>
                      <a:pt x="96" y="41"/>
                    </a:cubicBezTo>
                    <a:cubicBezTo>
                      <a:pt x="96" y="40"/>
                      <a:pt x="98" y="38"/>
                      <a:pt x="100" y="38"/>
                    </a:cubicBezTo>
                    <a:cubicBezTo>
                      <a:pt x="102" y="38"/>
                      <a:pt x="101" y="34"/>
                      <a:pt x="102" y="32"/>
                    </a:cubicBezTo>
                    <a:cubicBezTo>
                      <a:pt x="102" y="30"/>
                      <a:pt x="103" y="27"/>
                      <a:pt x="105" y="25"/>
                    </a:cubicBezTo>
                    <a:cubicBezTo>
                      <a:pt x="107" y="23"/>
                      <a:pt x="104" y="22"/>
                      <a:pt x="103" y="23"/>
                    </a:cubicBezTo>
                    <a:close/>
                    <a:moveTo>
                      <a:pt x="116" y="83"/>
                    </a:moveTo>
                    <a:cubicBezTo>
                      <a:pt x="115" y="83"/>
                      <a:pt x="114" y="85"/>
                      <a:pt x="111" y="87"/>
                    </a:cubicBezTo>
                    <a:cubicBezTo>
                      <a:pt x="108" y="89"/>
                      <a:pt x="111" y="99"/>
                      <a:pt x="114" y="98"/>
                    </a:cubicBezTo>
                    <a:cubicBezTo>
                      <a:pt x="118" y="98"/>
                      <a:pt x="117" y="83"/>
                      <a:pt x="116" y="83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31" name="Freeform 98">
                <a:extLst>
                  <a:ext uri="{FF2B5EF4-FFF2-40B4-BE49-F238E27FC236}">
                    <a16:creationId xmlns:a16="http://schemas.microsoft.com/office/drawing/2014/main" id="{CA50ADE7-C907-A198-8EC1-AF03E31828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4634" y="3877266"/>
                <a:ext cx="80265" cy="41112"/>
              </a:xfrm>
              <a:custGeom>
                <a:avLst/>
                <a:gdLst>
                  <a:gd name="T0" fmla="*/ 19 w 19"/>
                  <a:gd name="T1" fmla="*/ 4 h 10"/>
                  <a:gd name="T2" fmla="*/ 10 w 19"/>
                  <a:gd name="T3" fmla="*/ 2 h 10"/>
                  <a:gd name="T4" fmla="*/ 6 w 19"/>
                  <a:gd name="T5" fmla="*/ 0 h 10"/>
                  <a:gd name="T6" fmla="*/ 6 w 19"/>
                  <a:gd name="T7" fmla="*/ 0 h 10"/>
                  <a:gd name="T8" fmla="*/ 0 w 19"/>
                  <a:gd name="T9" fmla="*/ 5 h 10"/>
                  <a:gd name="T10" fmla="*/ 16 w 19"/>
                  <a:gd name="T11" fmla="*/ 10 h 10"/>
                  <a:gd name="T12" fmla="*/ 19 w 19"/>
                  <a:gd name="T13" fmla="*/ 9 h 10"/>
                  <a:gd name="T14" fmla="*/ 19 w 19"/>
                  <a:gd name="T15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10">
                    <a:moveTo>
                      <a:pt x="19" y="4"/>
                    </a:moveTo>
                    <a:cubicBezTo>
                      <a:pt x="17" y="2"/>
                      <a:pt x="14" y="4"/>
                      <a:pt x="10" y="2"/>
                    </a:cubicBezTo>
                    <a:cubicBezTo>
                      <a:pt x="9" y="1"/>
                      <a:pt x="8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3" y="2"/>
                      <a:pt x="0" y="5"/>
                    </a:cubicBezTo>
                    <a:cubicBezTo>
                      <a:pt x="3" y="7"/>
                      <a:pt x="13" y="10"/>
                      <a:pt x="16" y="10"/>
                    </a:cubicBezTo>
                    <a:cubicBezTo>
                      <a:pt x="17" y="10"/>
                      <a:pt x="18" y="9"/>
                      <a:pt x="19" y="9"/>
                    </a:cubicBezTo>
                    <a:cubicBezTo>
                      <a:pt x="19" y="6"/>
                      <a:pt x="19" y="4"/>
                      <a:pt x="19" y="4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32" name="Freeform 99">
                <a:extLst>
                  <a:ext uri="{FF2B5EF4-FFF2-40B4-BE49-F238E27FC236}">
                    <a16:creationId xmlns:a16="http://schemas.microsoft.com/office/drawing/2014/main" id="{B7B9DA90-82F9-8E3A-9941-6A7D4619E2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0084" y="3812662"/>
                <a:ext cx="213387" cy="115504"/>
              </a:xfrm>
              <a:custGeom>
                <a:avLst/>
                <a:gdLst>
                  <a:gd name="T0" fmla="*/ 21 w 50"/>
                  <a:gd name="T1" fmla="*/ 24 h 27"/>
                  <a:gd name="T2" fmla="*/ 24 w 50"/>
                  <a:gd name="T3" fmla="*/ 19 h 27"/>
                  <a:gd name="T4" fmla="*/ 32 w 50"/>
                  <a:gd name="T5" fmla="*/ 15 h 27"/>
                  <a:gd name="T6" fmla="*/ 40 w 50"/>
                  <a:gd name="T7" fmla="*/ 14 h 27"/>
                  <a:gd name="T8" fmla="*/ 50 w 50"/>
                  <a:gd name="T9" fmla="*/ 10 h 27"/>
                  <a:gd name="T10" fmla="*/ 41 w 50"/>
                  <a:gd name="T11" fmla="*/ 3 h 27"/>
                  <a:gd name="T12" fmla="*/ 23 w 50"/>
                  <a:gd name="T13" fmla="*/ 3 h 27"/>
                  <a:gd name="T14" fmla="*/ 8 w 50"/>
                  <a:gd name="T15" fmla="*/ 4 h 27"/>
                  <a:gd name="T16" fmla="*/ 8 w 50"/>
                  <a:gd name="T17" fmla="*/ 4 h 27"/>
                  <a:gd name="T18" fmla="*/ 4 w 50"/>
                  <a:gd name="T19" fmla="*/ 9 h 27"/>
                  <a:gd name="T20" fmla="*/ 0 w 50"/>
                  <a:gd name="T21" fmla="*/ 15 h 27"/>
                  <a:gd name="T22" fmla="*/ 4 w 50"/>
                  <a:gd name="T23" fmla="*/ 17 h 27"/>
                  <a:gd name="T24" fmla="*/ 13 w 50"/>
                  <a:gd name="T25" fmla="*/ 19 h 27"/>
                  <a:gd name="T26" fmla="*/ 13 w 50"/>
                  <a:gd name="T27" fmla="*/ 24 h 27"/>
                  <a:gd name="T28" fmla="*/ 15 w 50"/>
                  <a:gd name="T29" fmla="*/ 24 h 27"/>
                  <a:gd name="T30" fmla="*/ 16 w 50"/>
                  <a:gd name="T31" fmla="*/ 27 h 27"/>
                  <a:gd name="T32" fmla="*/ 19 w 50"/>
                  <a:gd name="T33" fmla="*/ 26 h 27"/>
                  <a:gd name="T34" fmla="*/ 21 w 50"/>
                  <a:gd name="T35" fmla="*/ 2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0" h="27">
                    <a:moveTo>
                      <a:pt x="21" y="24"/>
                    </a:moveTo>
                    <a:cubicBezTo>
                      <a:pt x="21" y="23"/>
                      <a:pt x="19" y="19"/>
                      <a:pt x="24" y="19"/>
                    </a:cubicBezTo>
                    <a:cubicBezTo>
                      <a:pt x="28" y="19"/>
                      <a:pt x="32" y="18"/>
                      <a:pt x="32" y="15"/>
                    </a:cubicBezTo>
                    <a:cubicBezTo>
                      <a:pt x="33" y="12"/>
                      <a:pt x="39" y="14"/>
                      <a:pt x="40" y="14"/>
                    </a:cubicBezTo>
                    <a:cubicBezTo>
                      <a:pt x="41" y="13"/>
                      <a:pt x="46" y="10"/>
                      <a:pt x="50" y="10"/>
                    </a:cubicBezTo>
                    <a:cubicBezTo>
                      <a:pt x="50" y="6"/>
                      <a:pt x="44" y="7"/>
                      <a:pt x="41" y="3"/>
                    </a:cubicBezTo>
                    <a:cubicBezTo>
                      <a:pt x="37" y="0"/>
                      <a:pt x="28" y="1"/>
                      <a:pt x="23" y="3"/>
                    </a:cubicBezTo>
                    <a:cubicBezTo>
                      <a:pt x="19" y="5"/>
                      <a:pt x="13" y="1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5"/>
                      <a:pt x="6" y="7"/>
                      <a:pt x="4" y="9"/>
                    </a:cubicBezTo>
                    <a:cubicBezTo>
                      <a:pt x="1" y="11"/>
                      <a:pt x="2" y="14"/>
                      <a:pt x="0" y="15"/>
                    </a:cubicBezTo>
                    <a:cubicBezTo>
                      <a:pt x="2" y="15"/>
                      <a:pt x="3" y="16"/>
                      <a:pt x="4" y="17"/>
                    </a:cubicBezTo>
                    <a:cubicBezTo>
                      <a:pt x="8" y="19"/>
                      <a:pt x="11" y="17"/>
                      <a:pt x="13" y="19"/>
                    </a:cubicBezTo>
                    <a:cubicBezTo>
                      <a:pt x="13" y="19"/>
                      <a:pt x="13" y="21"/>
                      <a:pt x="13" y="24"/>
                    </a:cubicBezTo>
                    <a:cubicBezTo>
                      <a:pt x="13" y="23"/>
                      <a:pt x="14" y="23"/>
                      <a:pt x="15" y="24"/>
                    </a:cubicBezTo>
                    <a:cubicBezTo>
                      <a:pt x="16" y="25"/>
                      <a:pt x="16" y="26"/>
                      <a:pt x="16" y="27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21" y="25"/>
                      <a:pt x="21" y="24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33" name="Freeform 100">
                <a:extLst>
                  <a:ext uri="{FF2B5EF4-FFF2-40B4-BE49-F238E27FC236}">
                    <a16:creationId xmlns:a16="http://schemas.microsoft.com/office/drawing/2014/main" id="{23EA990C-4A86-0857-390A-C57C062FBC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4740" y="3203824"/>
                <a:ext cx="1049311" cy="651907"/>
              </a:xfrm>
              <a:custGeom>
                <a:avLst/>
                <a:gdLst>
                  <a:gd name="T0" fmla="*/ 214 w 245"/>
                  <a:gd name="T1" fmla="*/ 142 h 152"/>
                  <a:gd name="T2" fmla="*/ 211 w 245"/>
                  <a:gd name="T3" fmla="*/ 128 h 152"/>
                  <a:gd name="T4" fmla="*/ 231 w 245"/>
                  <a:gd name="T5" fmla="*/ 123 h 152"/>
                  <a:gd name="T6" fmla="*/ 238 w 245"/>
                  <a:gd name="T7" fmla="*/ 115 h 152"/>
                  <a:gd name="T8" fmla="*/ 244 w 245"/>
                  <a:gd name="T9" fmla="*/ 99 h 152"/>
                  <a:gd name="T10" fmla="*/ 224 w 245"/>
                  <a:gd name="T11" fmla="*/ 98 h 152"/>
                  <a:gd name="T12" fmla="*/ 212 w 245"/>
                  <a:gd name="T13" fmla="*/ 114 h 152"/>
                  <a:gd name="T14" fmla="*/ 200 w 245"/>
                  <a:gd name="T15" fmla="*/ 121 h 152"/>
                  <a:gd name="T16" fmla="*/ 172 w 245"/>
                  <a:gd name="T17" fmla="*/ 121 h 152"/>
                  <a:gd name="T18" fmla="*/ 159 w 245"/>
                  <a:gd name="T19" fmla="*/ 102 h 152"/>
                  <a:gd name="T20" fmla="*/ 159 w 245"/>
                  <a:gd name="T21" fmla="*/ 64 h 152"/>
                  <a:gd name="T22" fmla="*/ 156 w 245"/>
                  <a:gd name="T23" fmla="*/ 59 h 152"/>
                  <a:gd name="T24" fmla="*/ 143 w 245"/>
                  <a:gd name="T25" fmla="*/ 50 h 152"/>
                  <a:gd name="T26" fmla="*/ 133 w 245"/>
                  <a:gd name="T27" fmla="*/ 33 h 152"/>
                  <a:gd name="T28" fmla="*/ 112 w 245"/>
                  <a:gd name="T29" fmla="*/ 33 h 152"/>
                  <a:gd name="T30" fmla="*/ 100 w 245"/>
                  <a:gd name="T31" fmla="*/ 23 h 152"/>
                  <a:gd name="T32" fmla="*/ 86 w 245"/>
                  <a:gd name="T33" fmla="*/ 8 h 152"/>
                  <a:gd name="T34" fmla="*/ 71 w 245"/>
                  <a:gd name="T35" fmla="*/ 12 h 152"/>
                  <a:gd name="T36" fmla="*/ 27 w 245"/>
                  <a:gd name="T37" fmla="*/ 5 h 152"/>
                  <a:gd name="T38" fmla="*/ 0 w 245"/>
                  <a:gd name="T39" fmla="*/ 2 h 152"/>
                  <a:gd name="T40" fmla="*/ 11 w 245"/>
                  <a:gd name="T41" fmla="*/ 25 h 152"/>
                  <a:gd name="T42" fmla="*/ 25 w 245"/>
                  <a:gd name="T43" fmla="*/ 43 h 152"/>
                  <a:gd name="T44" fmla="*/ 28 w 245"/>
                  <a:gd name="T45" fmla="*/ 51 h 152"/>
                  <a:gd name="T46" fmla="*/ 39 w 245"/>
                  <a:gd name="T47" fmla="*/ 67 h 152"/>
                  <a:gd name="T48" fmla="*/ 57 w 245"/>
                  <a:gd name="T49" fmla="*/ 85 h 152"/>
                  <a:gd name="T50" fmla="*/ 59 w 245"/>
                  <a:gd name="T51" fmla="*/ 76 h 152"/>
                  <a:gd name="T52" fmla="*/ 50 w 245"/>
                  <a:gd name="T53" fmla="*/ 66 h 152"/>
                  <a:gd name="T54" fmla="*/ 36 w 245"/>
                  <a:gd name="T55" fmla="*/ 43 h 152"/>
                  <a:gd name="T56" fmla="*/ 31 w 245"/>
                  <a:gd name="T57" fmla="*/ 30 h 152"/>
                  <a:gd name="T58" fmla="*/ 20 w 245"/>
                  <a:gd name="T59" fmla="*/ 21 h 152"/>
                  <a:gd name="T60" fmla="*/ 20 w 245"/>
                  <a:gd name="T61" fmla="*/ 8 h 152"/>
                  <a:gd name="T62" fmla="*/ 27 w 245"/>
                  <a:gd name="T63" fmla="*/ 11 h 152"/>
                  <a:gd name="T64" fmla="*/ 34 w 245"/>
                  <a:gd name="T65" fmla="*/ 22 h 152"/>
                  <a:gd name="T66" fmla="*/ 39 w 245"/>
                  <a:gd name="T67" fmla="*/ 34 h 152"/>
                  <a:gd name="T68" fmla="*/ 52 w 245"/>
                  <a:gd name="T69" fmla="*/ 43 h 152"/>
                  <a:gd name="T70" fmla="*/ 61 w 245"/>
                  <a:gd name="T71" fmla="*/ 53 h 152"/>
                  <a:gd name="T72" fmla="*/ 68 w 245"/>
                  <a:gd name="T73" fmla="*/ 64 h 152"/>
                  <a:gd name="T74" fmla="*/ 91 w 245"/>
                  <a:gd name="T75" fmla="*/ 89 h 152"/>
                  <a:gd name="T76" fmla="*/ 95 w 245"/>
                  <a:gd name="T77" fmla="*/ 104 h 152"/>
                  <a:gd name="T78" fmla="*/ 99 w 245"/>
                  <a:gd name="T79" fmla="*/ 116 h 152"/>
                  <a:gd name="T80" fmla="*/ 123 w 245"/>
                  <a:gd name="T81" fmla="*/ 128 h 152"/>
                  <a:gd name="T82" fmla="*/ 157 w 245"/>
                  <a:gd name="T83" fmla="*/ 144 h 152"/>
                  <a:gd name="T84" fmla="*/ 188 w 245"/>
                  <a:gd name="T85" fmla="*/ 145 h 152"/>
                  <a:gd name="T86" fmla="*/ 204 w 245"/>
                  <a:gd name="T87" fmla="*/ 143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45" h="152">
                    <a:moveTo>
                      <a:pt x="204" y="143"/>
                    </a:moveTo>
                    <a:cubicBezTo>
                      <a:pt x="204" y="143"/>
                      <a:pt x="213" y="144"/>
                      <a:pt x="214" y="142"/>
                    </a:cubicBezTo>
                    <a:cubicBezTo>
                      <a:pt x="215" y="140"/>
                      <a:pt x="208" y="135"/>
                      <a:pt x="208" y="134"/>
                    </a:cubicBezTo>
                    <a:cubicBezTo>
                      <a:pt x="209" y="134"/>
                      <a:pt x="210" y="128"/>
                      <a:pt x="211" y="128"/>
                    </a:cubicBezTo>
                    <a:cubicBezTo>
                      <a:pt x="212" y="128"/>
                      <a:pt x="225" y="129"/>
                      <a:pt x="226" y="128"/>
                    </a:cubicBezTo>
                    <a:cubicBezTo>
                      <a:pt x="226" y="128"/>
                      <a:pt x="229" y="124"/>
                      <a:pt x="231" y="123"/>
                    </a:cubicBezTo>
                    <a:cubicBezTo>
                      <a:pt x="232" y="123"/>
                      <a:pt x="233" y="124"/>
                      <a:pt x="235" y="126"/>
                    </a:cubicBezTo>
                    <a:cubicBezTo>
                      <a:pt x="237" y="124"/>
                      <a:pt x="238" y="119"/>
                      <a:pt x="238" y="115"/>
                    </a:cubicBezTo>
                    <a:cubicBezTo>
                      <a:pt x="239" y="110"/>
                      <a:pt x="237" y="108"/>
                      <a:pt x="240" y="106"/>
                    </a:cubicBezTo>
                    <a:cubicBezTo>
                      <a:pt x="242" y="103"/>
                      <a:pt x="245" y="103"/>
                      <a:pt x="244" y="99"/>
                    </a:cubicBezTo>
                    <a:cubicBezTo>
                      <a:pt x="243" y="95"/>
                      <a:pt x="240" y="99"/>
                      <a:pt x="237" y="97"/>
                    </a:cubicBezTo>
                    <a:cubicBezTo>
                      <a:pt x="234" y="96"/>
                      <a:pt x="232" y="97"/>
                      <a:pt x="224" y="98"/>
                    </a:cubicBezTo>
                    <a:cubicBezTo>
                      <a:pt x="217" y="99"/>
                      <a:pt x="214" y="102"/>
                      <a:pt x="214" y="107"/>
                    </a:cubicBezTo>
                    <a:cubicBezTo>
                      <a:pt x="214" y="112"/>
                      <a:pt x="212" y="110"/>
                      <a:pt x="212" y="114"/>
                    </a:cubicBezTo>
                    <a:cubicBezTo>
                      <a:pt x="212" y="119"/>
                      <a:pt x="206" y="119"/>
                      <a:pt x="206" y="122"/>
                    </a:cubicBezTo>
                    <a:cubicBezTo>
                      <a:pt x="207" y="124"/>
                      <a:pt x="202" y="122"/>
                      <a:pt x="200" y="121"/>
                    </a:cubicBezTo>
                    <a:cubicBezTo>
                      <a:pt x="199" y="120"/>
                      <a:pt x="184" y="125"/>
                      <a:pt x="181" y="125"/>
                    </a:cubicBezTo>
                    <a:cubicBezTo>
                      <a:pt x="179" y="125"/>
                      <a:pt x="175" y="121"/>
                      <a:pt x="172" y="121"/>
                    </a:cubicBezTo>
                    <a:cubicBezTo>
                      <a:pt x="169" y="121"/>
                      <a:pt x="168" y="116"/>
                      <a:pt x="168" y="112"/>
                    </a:cubicBezTo>
                    <a:cubicBezTo>
                      <a:pt x="167" y="109"/>
                      <a:pt x="162" y="105"/>
                      <a:pt x="159" y="102"/>
                    </a:cubicBezTo>
                    <a:cubicBezTo>
                      <a:pt x="157" y="99"/>
                      <a:pt x="156" y="91"/>
                      <a:pt x="156" y="86"/>
                    </a:cubicBezTo>
                    <a:cubicBezTo>
                      <a:pt x="156" y="81"/>
                      <a:pt x="155" y="73"/>
                      <a:pt x="159" y="64"/>
                    </a:cubicBezTo>
                    <a:cubicBezTo>
                      <a:pt x="159" y="63"/>
                      <a:pt x="159" y="61"/>
                      <a:pt x="159" y="60"/>
                    </a:cubicBezTo>
                    <a:cubicBezTo>
                      <a:pt x="158" y="60"/>
                      <a:pt x="157" y="59"/>
                      <a:pt x="156" y="59"/>
                    </a:cubicBezTo>
                    <a:cubicBezTo>
                      <a:pt x="153" y="59"/>
                      <a:pt x="146" y="55"/>
                      <a:pt x="145" y="55"/>
                    </a:cubicBezTo>
                    <a:cubicBezTo>
                      <a:pt x="144" y="55"/>
                      <a:pt x="144" y="52"/>
                      <a:pt x="143" y="50"/>
                    </a:cubicBezTo>
                    <a:cubicBezTo>
                      <a:pt x="141" y="49"/>
                      <a:pt x="142" y="45"/>
                      <a:pt x="141" y="44"/>
                    </a:cubicBezTo>
                    <a:cubicBezTo>
                      <a:pt x="139" y="43"/>
                      <a:pt x="135" y="39"/>
                      <a:pt x="133" y="33"/>
                    </a:cubicBezTo>
                    <a:cubicBezTo>
                      <a:pt x="132" y="28"/>
                      <a:pt x="122" y="25"/>
                      <a:pt x="119" y="25"/>
                    </a:cubicBezTo>
                    <a:cubicBezTo>
                      <a:pt x="115" y="25"/>
                      <a:pt x="113" y="32"/>
                      <a:pt x="112" y="33"/>
                    </a:cubicBezTo>
                    <a:cubicBezTo>
                      <a:pt x="112" y="33"/>
                      <a:pt x="105" y="29"/>
                      <a:pt x="103" y="28"/>
                    </a:cubicBezTo>
                    <a:cubicBezTo>
                      <a:pt x="101" y="27"/>
                      <a:pt x="100" y="25"/>
                      <a:pt x="100" y="23"/>
                    </a:cubicBezTo>
                    <a:cubicBezTo>
                      <a:pt x="100" y="20"/>
                      <a:pt x="96" y="17"/>
                      <a:pt x="95" y="16"/>
                    </a:cubicBezTo>
                    <a:cubicBezTo>
                      <a:pt x="94" y="16"/>
                      <a:pt x="86" y="8"/>
                      <a:pt x="86" y="8"/>
                    </a:cubicBezTo>
                    <a:cubicBezTo>
                      <a:pt x="73" y="8"/>
                      <a:pt x="73" y="8"/>
                      <a:pt x="73" y="8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8" y="12"/>
                      <a:pt x="30" y="5"/>
                      <a:pt x="27" y="5"/>
                    </a:cubicBezTo>
                    <a:cubicBezTo>
                      <a:pt x="24" y="4"/>
                      <a:pt x="18" y="0"/>
                      <a:pt x="18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4"/>
                      <a:pt x="2" y="6"/>
                      <a:pt x="4" y="9"/>
                    </a:cubicBezTo>
                    <a:cubicBezTo>
                      <a:pt x="8" y="14"/>
                      <a:pt x="10" y="22"/>
                      <a:pt x="11" y="25"/>
                    </a:cubicBezTo>
                    <a:cubicBezTo>
                      <a:pt x="11" y="27"/>
                      <a:pt x="16" y="30"/>
                      <a:pt x="21" y="33"/>
                    </a:cubicBezTo>
                    <a:cubicBezTo>
                      <a:pt x="25" y="35"/>
                      <a:pt x="25" y="42"/>
                      <a:pt x="25" y="43"/>
                    </a:cubicBezTo>
                    <a:cubicBezTo>
                      <a:pt x="24" y="45"/>
                      <a:pt x="19" y="42"/>
                      <a:pt x="18" y="44"/>
                    </a:cubicBezTo>
                    <a:cubicBezTo>
                      <a:pt x="18" y="45"/>
                      <a:pt x="25" y="52"/>
                      <a:pt x="28" y="51"/>
                    </a:cubicBezTo>
                    <a:cubicBezTo>
                      <a:pt x="31" y="51"/>
                      <a:pt x="32" y="53"/>
                      <a:pt x="37" y="57"/>
                    </a:cubicBezTo>
                    <a:cubicBezTo>
                      <a:pt x="41" y="61"/>
                      <a:pt x="41" y="65"/>
                      <a:pt x="39" y="67"/>
                    </a:cubicBezTo>
                    <a:cubicBezTo>
                      <a:pt x="37" y="68"/>
                      <a:pt x="43" y="71"/>
                      <a:pt x="49" y="75"/>
                    </a:cubicBezTo>
                    <a:cubicBezTo>
                      <a:pt x="54" y="79"/>
                      <a:pt x="57" y="83"/>
                      <a:pt x="57" y="85"/>
                    </a:cubicBezTo>
                    <a:cubicBezTo>
                      <a:pt x="58" y="87"/>
                      <a:pt x="60" y="85"/>
                      <a:pt x="61" y="83"/>
                    </a:cubicBezTo>
                    <a:cubicBezTo>
                      <a:pt x="62" y="80"/>
                      <a:pt x="59" y="79"/>
                      <a:pt x="59" y="76"/>
                    </a:cubicBezTo>
                    <a:cubicBezTo>
                      <a:pt x="59" y="73"/>
                      <a:pt x="55" y="74"/>
                      <a:pt x="52" y="73"/>
                    </a:cubicBezTo>
                    <a:cubicBezTo>
                      <a:pt x="50" y="73"/>
                      <a:pt x="53" y="68"/>
                      <a:pt x="50" y="66"/>
                    </a:cubicBezTo>
                    <a:cubicBezTo>
                      <a:pt x="48" y="64"/>
                      <a:pt x="46" y="59"/>
                      <a:pt x="45" y="55"/>
                    </a:cubicBezTo>
                    <a:cubicBezTo>
                      <a:pt x="44" y="51"/>
                      <a:pt x="39" y="47"/>
                      <a:pt x="36" y="43"/>
                    </a:cubicBezTo>
                    <a:cubicBezTo>
                      <a:pt x="34" y="38"/>
                      <a:pt x="32" y="35"/>
                      <a:pt x="30" y="34"/>
                    </a:cubicBezTo>
                    <a:cubicBezTo>
                      <a:pt x="28" y="33"/>
                      <a:pt x="32" y="31"/>
                      <a:pt x="31" y="30"/>
                    </a:cubicBezTo>
                    <a:cubicBezTo>
                      <a:pt x="29" y="28"/>
                      <a:pt x="27" y="28"/>
                      <a:pt x="25" y="27"/>
                    </a:cubicBezTo>
                    <a:cubicBezTo>
                      <a:pt x="22" y="26"/>
                      <a:pt x="20" y="24"/>
                      <a:pt x="20" y="21"/>
                    </a:cubicBezTo>
                    <a:cubicBezTo>
                      <a:pt x="20" y="18"/>
                      <a:pt x="18" y="11"/>
                      <a:pt x="17" y="9"/>
                    </a:cubicBezTo>
                    <a:cubicBezTo>
                      <a:pt x="17" y="7"/>
                      <a:pt x="19" y="7"/>
                      <a:pt x="20" y="8"/>
                    </a:cubicBezTo>
                    <a:cubicBezTo>
                      <a:pt x="21" y="9"/>
                      <a:pt x="22" y="10"/>
                      <a:pt x="23" y="9"/>
                    </a:cubicBezTo>
                    <a:cubicBezTo>
                      <a:pt x="24" y="9"/>
                      <a:pt x="27" y="9"/>
                      <a:pt x="27" y="11"/>
                    </a:cubicBezTo>
                    <a:cubicBezTo>
                      <a:pt x="28" y="13"/>
                      <a:pt x="31" y="11"/>
                      <a:pt x="33" y="12"/>
                    </a:cubicBezTo>
                    <a:cubicBezTo>
                      <a:pt x="34" y="13"/>
                      <a:pt x="30" y="14"/>
                      <a:pt x="34" y="22"/>
                    </a:cubicBezTo>
                    <a:cubicBezTo>
                      <a:pt x="39" y="31"/>
                      <a:pt x="36" y="26"/>
                      <a:pt x="36" y="32"/>
                    </a:cubicBezTo>
                    <a:cubicBezTo>
                      <a:pt x="36" y="37"/>
                      <a:pt x="39" y="35"/>
                      <a:pt x="39" y="34"/>
                    </a:cubicBezTo>
                    <a:cubicBezTo>
                      <a:pt x="40" y="33"/>
                      <a:pt x="43" y="35"/>
                      <a:pt x="45" y="38"/>
                    </a:cubicBezTo>
                    <a:cubicBezTo>
                      <a:pt x="47" y="41"/>
                      <a:pt x="52" y="41"/>
                      <a:pt x="52" y="43"/>
                    </a:cubicBezTo>
                    <a:cubicBezTo>
                      <a:pt x="52" y="45"/>
                      <a:pt x="53" y="48"/>
                      <a:pt x="56" y="48"/>
                    </a:cubicBezTo>
                    <a:cubicBezTo>
                      <a:pt x="59" y="49"/>
                      <a:pt x="59" y="52"/>
                      <a:pt x="61" y="53"/>
                    </a:cubicBezTo>
                    <a:cubicBezTo>
                      <a:pt x="63" y="53"/>
                      <a:pt x="64" y="55"/>
                      <a:pt x="63" y="57"/>
                    </a:cubicBezTo>
                    <a:cubicBezTo>
                      <a:pt x="62" y="60"/>
                      <a:pt x="63" y="62"/>
                      <a:pt x="68" y="64"/>
                    </a:cubicBezTo>
                    <a:cubicBezTo>
                      <a:pt x="73" y="66"/>
                      <a:pt x="70" y="66"/>
                      <a:pt x="74" y="70"/>
                    </a:cubicBezTo>
                    <a:cubicBezTo>
                      <a:pt x="78" y="73"/>
                      <a:pt x="89" y="86"/>
                      <a:pt x="91" y="89"/>
                    </a:cubicBezTo>
                    <a:cubicBezTo>
                      <a:pt x="94" y="92"/>
                      <a:pt x="95" y="95"/>
                      <a:pt x="95" y="98"/>
                    </a:cubicBezTo>
                    <a:cubicBezTo>
                      <a:pt x="96" y="100"/>
                      <a:pt x="94" y="101"/>
                      <a:pt x="95" y="104"/>
                    </a:cubicBezTo>
                    <a:cubicBezTo>
                      <a:pt x="96" y="106"/>
                      <a:pt x="92" y="105"/>
                      <a:pt x="93" y="106"/>
                    </a:cubicBezTo>
                    <a:cubicBezTo>
                      <a:pt x="93" y="108"/>
                      <a:pt x="95" y="116"/>
                      <a:pt x="99" y="116"/>
                    </a:cubicBezTo>
                    <a:cubicBezTo>
                      <a:pt x="103" y="117"/>
                      <a:pt x="107" y="122"/>
                      <a:pt x="111" y="124"/>
                    </a:cubicBezTo>
                    <a:cubicBezTo>
                      <a:pt x="114" y="127"/>
                      <a:pt x="119" y="126"/>
                      <a:pt x="123" y="128"/>
                    </a:cubicBezTo>
                    <a:cubicBezTo>
                      <a:pt x="128" y="130"/>
                      <a:pt x="132" y="134"/>
                      <a:pt x="139" y="136"/>
                    </a:cubicBezTo>
                    <a:cubicBezTo>
                      <a:pt x="146" y="138"/>
                      <a:pt x="153" y="141"/>
                      <a:pt x="157" y="144"/>
                    </a:cubicBezTo>
                    <a:cubicBezTo>
                      <a:pt x="162" y="147"/>
                      <a:pt x="167" y="146"/>
                      <a:pt x="174" y="143"/>
                    </a:cubicBezTo>
                    <a:cubicBezTo>
                      <a:pt x="180" y="141"/>
                      <a:pt x="185" y="144"/>
                      <a:pt x="188" y="145"/>
                    </a:cubicBezTo>
                    <a:cubicBezTo>
                      <a:pt x="190" y="146"/>
                      <a:pt x="194" y="149"/>
                      <a:pt x="197" y="152"/>
                    </a:cubicBezTo>
                    <a:cubicBezTo>
                      <a:pt x="200" y="148"/>
                      <a:pt x="203" y="143"/>
                      <a:pt x="204" y="143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34" name="Freeform 101">
                <a:extLst>
                  <a:ext uri="{FF2B5EF4-FFF2-40B4-BE49-F238E27FC236}">
                    <a16:creationId xmlns:a16="http://schemas.microsoft.com/office/drawing/2014/main" id="{F04AABDD-5CCC-CD36-8036-BAADF53352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8496" y="3751974"/>
                <a:ext cx="144868" cy="146826"/>
              </a:xfrm>
              <a:custGeom>
                <a:avLst/>
                <a:gdLst>
                  <a:gd name="T0" fmla="*/ 30 w 34"/>
                  <a:gd name="T1" fmla="*/ 23 h 34"/>
                  <a:gd name="T2" fmla="*/ 34 w 34"/>
                  <a:gd name="T3" fmla="*/ 18 h 34"/>
                  <a:gd name="T4" fmla="*/ 31 w 34"/>
                  <a:gd name="T5" fmla="*/ 16 h 34"/>
                  <a:gd name="T6" fmla="*/ 27 w 34"/>
                  <a:gd name="T7" fmla="*/ 17 h 34"/>
                  <a:gd name="T8" fmla="*/ 27 w 34"/>
                  <a:gd name="T9" fmla="*/ 0 h 34"/>
                  <a:gd name="T10" fmla="*/ 14 w 34"/>
                  <a:gd name="T11" fmla="*/ 0 h 34"/>
                  <a:gd name="T12" fmla="*/ 11 w 34"/>
                  <a:gd name="T13" fmla="*/ 6 h 34"/>
                  <a:gd name="T14" fmla="*/ 17 w 34"/>
                  <a:gd name="T15" fmla="*/ 14 h 34"/>
                  <a:gd name="T16" fmla="*/ 7 w 34"/>
                  <a:gd name="T17" fmla="*/ 15 h 34"/>
                  <a:gd name="T18" fmla="*/ 0 w 34"/>
                  <a:gd name="T19" fmla="*/ 24 h 34"/>
                  <a:gd name="T20" fmla="*/ 9 w 34"/>
                  <a:gd name="T21" fmla="*/ 32 h 34"/>
                  <a:gd name="T22" fmla="*/ 20 w 34"/>
                  <a:gd name="T23" fmla="*/ 34 h 34"/>
                  <a:gd name="T24" fmla="*/ 20 w 34"/>
                  <a:gd name="T25" fmla="*/ 34 h 34"/>
                  <a:gd name="T26" fmla="*/ 26 w 34"/>
                  <a:gd name="T27" fmla="*/ 29 h 34"/>
                  <a:gd name="T28" fmla="*/ 30 w 34"/>
                  <a:gd name="T29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4" h="34">
                    <a:moveTo>
                      <a:pt x="30" y="23"/>
                    </a:moveTo>
                    <a:cubicBezTo>
                      <a:pt x="32" y="21"/>
                      <a:pt x="33" y="19"/>
                      <a:pt x="34" y="18"/>
                    </a:cubicBezTo>
                    <a:cubicBezTo>
                      <a:pt x="32" y="20"/>
                      <a:pt x="31" y="18"/>
                      <a:pt x="31" y="16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4" y="1"/>
                      <a:pt x="15" y="0"/>
                      <a:pt x="14" y="0"/>
                    </a:cubicBezTo>
                    <a:cubicBezTo>
                      <a:pt x="13" y="0"/>
                      <a:pt x="12" y="6"/>
                      <a:pt x="11" y="6"/>
                    </a:cubicBezTo>
                    <a:cubicBezTo>
                      <a:pt x="11" y="7"/>
                      <a:pt x="18" y="12"/>
                      <a:pt x="17" y="14"/>
                    </a:cubicBezTo>
                    <a:cubicBezTo>
                      <a:pt x="16" y="16"/>
                      <a:pt x="7" y="15"/>
                      <a:pt x="7" y="15"/>
                    </a:cubicBezTo>
                    <a:cubicBezTo>
                      <a:pt x="6" y="15"/>
                      <a:pt x="3" y="20"/>
                      <a:pt x="0" y="24"/>
                    </a:cubicBezTo>
                    <a:cubicBezTo>
                      <a:pt x="4" y="27"/>
                      <a:pt x="7" y="30"/>
                      <a:pt x="9" y="32"/>
                    </a:cubicBezTo>
                    <a:cubicBezTo>
                      <a:pt x="12" y="34"/>
                      <a:pt x="18" y="31"/>
                      <a:pt x="20" y="34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23" y="31"/>
                      <a:pt x="25" y="29"/>
                      <a:pt x="26" y="29"/>
                    </a:cubicBezTo>
                    <a:cubicBezTo>
                      <a:pt x="28" y="28"/>
                      <a:pt x="26" y="26"/>
                      <a:pt x="30" y="23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35" name="Freeform 102">
                <a:extLst>
                  <a:ext uri="{FF2B5EF4-FFF2-40B4-BE49-F238E27FC236}">
                    <a16:creationId xmlns:a16="http://schemas.microsoft.com/office/drawing/2014/main" id="{14B62B91-1027-08B4-B55F-DD65B4F890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3999" y="3730441"/>
                <a:ext cx="46984" cy="93968"/>
              </a:xfrm>
              <a:custGeom>
                <a:avLst/>
                <a:gdLst>
                  <a:gd name="T0" fmla="*/ 2 w 11"/>
                  <a:gd name="T1" fmla="*/ 5 h 22"/>
                  <a:gd name="T2" fmla="*/ 0 w 11"/>
                  <a:gd name="T3" fmla="*/ 5 h 22"/>
                  <a:gd name="T4" fmla="*/ 0 w 11"/>
                  <a:gd name="T5" fmla="*/ 22 h 22"/>
                  <a:gd name="T6" fmla="*/ 4 w 11"/>
                  <a:gd name="T7" fmla="*/ 21 h 22"/>
                  <a:gd name="T8" fmla="*/ 7 w 11"/>
                  <a:gd name="T9" fmla="*/ 17 h 22"/>
                  <a:gd name="T10" fmla="*/ 9 w 11"/>
                  <a:gd name="T11" fmla="*/ 4 h 22"/>
                  <a:gd name="T12" fmla="*/ 11 w 11"/>
                  <a:gd name="T13" fmla="*/ 3 h 22"/>
                  <a:gd name="T14" fmla="*/ 7 w 11"/>
                  <a:gd name="T15" fmla="*/ 0 h 22"/>
                  <a:gd name="T16" fmla="*/ 2 w 11"/>
                  <a:gd name="T17" fmla="*/ 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22">
                    <a:moveTo>
                      <a:pt x="2" y="5"/>
                    </a:moveTo>
                    <a:cubicBezTo>
                      <a:pt x="1" y="5"/>
                      <a:pt x="1" y="5"/>
                      <a:pt x="0" y="5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0"/>
                      <a:pt x="5" y="18"/>
                      <a:pt x="7" y="17"/>
                    </a:cubicBezTo>
                    <a:cubicBezTo>
                      <a:pt x="10" y="15"/>
                      <a:pt x="5" y="5"/>
                      <a:pt x="9" y="4"/>
                    </a:cubicBezTo>
                    <a:cubicBezTo>
                      <a:pt x="9" y="4"/>
                      <a:pt x="10" y="3"/>
                      <a:pt x="11" y="3"/>
                    </a:cubicBezTo>
                    <a:cubicBezTo>
                      <a:pt x="9" y="1"/>
                      <a:pt x="8" y="0"/>
                      <a:pt x="7" y="0"/>
                    </a:cubicBezTo>
                    <a:cubicBezTo>
                      <a:pt x="5" y="1"/>
                      <a:pt x="2" y="5"/>
                      <a:pt x="2" y="5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36" name="Freeform 103">
                <a:extLst>
                  <a:ext uri="{FF2B5EF4-FFF2-40B4-BE49-F238E27FC236}">
                    <a16:creationId xmlns:a16="http://schemas.microsoft.com/office/drawing/2014/main" id="{14AAA43B-9D71-8E1B-9D75-04E619A063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9078" y="3665836"/>
                <a:ext cx="101799" cy="86138"/>
              </a:xfrm>
              <a:custGeom>
                <a:avLst/>
                <a:gdLst>
                  <a:gd name="T0" fmla="*/ 11 w 24"/>
                  <a:gd name="T1" fmla="*/ 2 h 20"/>
                  <a:gd name="T2" fmla="*/ 17 w 24"/>
                  <a:gd name="T3" fmla="*/ 13 h 20"/>
                  <a:gd name="T4" fmla="*/ 1 w 24"/>
                  <a:gd name="T5" fmla="*/ 16 h 20"/>
                  <a:gd name="T6" fmla="*/ 11 w 24"/>
                  <a:gd name="T7" fmla="*/ 18 h 20"/>
                  <a:gd name="T8" fmla="*/ 22 w 24"/>
                  <a:gd name="T9" fmla="*/ 20 h 20"/>
                  <a:gd name="T10" fmla="*/ 24 w 24"/>
                  <a:gd name="T11" fmla="*/ 4 h 20"/>
                  <a:gd name="T12" fmla="*/ 11 w 24"/>
                  <a:gd name="T13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20">
                    <a:moveTo>
                      <a:pt x="11" y="2"/>
                    </a:moveTo>
                    <a:cubicBezTo>
                      <a:pt x="8" y="4"/>
                      <a:pt x="17" y="10"/>
                      <a:pt x="17" y="13"/>
                    </a:cubicBezTo>
                    <a:cubicBezTo>
                      <a:pt x="17" y="16"/>
                      <a:pt x="2" y="12"/>
                      <a:pt x="1" y="16"/>
                    </a:cubicBezTo>
                    <a:cubicBezTo>
                      <a:pt x="0" y="18"/>
                      <a:pt x="6" y="20"/>
                      <a:pt x="11" y="18"/>
                    </a:cubicBezTo>
                    <a:cubicBezTo>
                      <a:pt x="16" y="17"/>
                      <a:pt x="20" y="18"/>
                      <a:pt x="22" y="20"/>
                    </a:cubicBezTo>
                    <a:cubicBezTo>
                      <a:pt x="23" y="14"/>
                      <a:pt x="23" y="8"/>
                      <a:pt x="24" y="4"/>
                    </a:cubicBezTo>
                    <a:cubicBezTo>
                      <a:pt x="20" y="3"/>
                      <a:pt x="14" y="0"/>
                      <a:pt x="11" y="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37" name="Freeform 104">
                <a:extLst>
                  <a:ext uri="{FF2B5EF4-FFF2-40B4-BE49-F238E27FC236}">
                    <a16:creationId xmlns:a16="http://schemas.microsoft.com/office/drawing/2014/main" id="{5C4F2427-2053-5282-846D-3F506EBFD2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3046" y="3679540"/>
                <a:ext cx="119419" cy="76350"/>
              </a:xfrm>
              <a:custGeom>
                <a:avLst/>
                <a:gdLst>
                  <a:gd name="T0" fmla="*/ 11 w 28"/>
                  <a:gd name="T1" fmla="*/ 13 h 18"/>
                  <a:gd name="T2" fmla="*/ 28 w 28"/>
                  <a:gd name="T3" fmla="*/ 10 h 18"/>
                  <a:gd name="T4" fmla="*/ 6 w 28"/>
                  <a:gd name="T5" fmla="*/ 1 h 18"/>
                  <a:gd name="T6" fmla="*/ 2 w 28"/>
                  <a:gd name="T7" fmla="*/ 1 h 18"/>
                  <a:gd name="T8" fmla="*/ 0 w 28"/>
                  <a:gd name="T9" fmla="*/ 17 h 18"/>
                  <a:gd name="T10" fmla="*/ 1 w 28"/>
                  <a:gd name="T11" fmla="*/ 17 h 18"/>
                  <a:gd name="T12" fmla="*/ 11 w 28"/>
                  <a:gd name="T13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18">
                    <a:moveTo>
                      <a:pt x="11" y="13"/>
                    </a:moveTo>
                    <a:cubicBezTo>
                      <a:pt x="17" y="11"/>
                      <a:pt x="28" y="15"/>
                      <a:pt x="28" y="10"/>
                    </a:cubicBezTo>
                    <a:cubicBezTo>
                      <a:pt x="28" y="5"/>
                      <a:pt x="11" y="0"/>
                      <a:pt x="6" y="1"/>
                    </a:cubicBezTo>
                    <a:cubicBezTo>
                      <a:pt x="5" y="2"/>
                      <a:pt x="4" y="2"/>
                      <a:pt x="2" y="1"/>
                    </a:cubicBezTo>
                    <a:cubicBezTo>
                      <a:pt x="1" y="5"/>
                      <a:pt x="1" y="11"/>
                      <a:pt x="0" y="17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4" y="18"/>
                      <a:pt x="5" y="16"/>
                      <a:pt x="11" y="13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38" name="Freeform 105">
                <a:extLst>
                  <a:ext uri="{FF2B5EF4-FFF2-40B4-BE49-F238E27FC236}">
                    <a16:creationId xmlns:a16="http://schemas.microsoft.com/office/drawing/2014/main" id="{2C6EB1BC-CF57-40A5-21BE-9E57EFD000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2729" y="3855731"/>
                <a:ext cx="150741" cy="148783"/>
              </a:xfrm>
              <a:custGeom>
                <a:avLst/>
                <a:gdLst>
                  <a:gd name="T0" fmla="*/ 19 w 35"/>
                  <a:gd name="T1" fmla="*/ 33 h 35"/>
                  <a:gd name="T2" fmla="*/ 27 w 35"/>
                  <a:gd name="T3" fmla="*/ 34 h 35"/>
                  <a:gd name="T4" fmla="*/ 31 w 35"/>
                  <a:gd name="T5" fmla="*/ 35 h 35"/>
                  <a:gd name="T6" fmla="*/ 30 w 35"/>
                  <a:gd name="T7" fmla="*/ 33 h 35"/>
                  <a:gd name="T8" fmla="*/ 32 w 35"/>
                  <a:gd name="T9" fmla="*/ 23 h 35"/>
                  <a:gd name="T10" fmla="*/ 33 w 35"/>
                  <a:gd name="T11" fmla="*/ 9 h 35"/>
                  <a:gd name="T12" fmla="*/ 35 w 35"/>
                  <a:gd name="T13" fmla="*/ 1 h 35"/>
                  <a:gd name="T14" fmla="*/ 35 w 35"/>
                  <a:gd name="T15" fmla="*/ 0 h 35"/>
                  <a:gd name="T16" fmla="*/ 25 w 35"/>
                  <a:gd name="T17" fmla="*/ 4 h 35"/>
                  <a:gd name="T18" fmla="*/ 17 w 35"/>
                  <a:gd name="T19" fmla="*/ 5 h 35"/>
                  <a:gd name="T20" fmla="*/ 9 w 35"/>
                  <a:gd name="T21" fmla="*/ 9 h 35"/>
                  <a:gd name="T22" fmla="*/ 6 w 35"/>
                  <a:gd name="T23" fmla="*/ 14 h 35"/>
                  <a:gd name="T24" fmla="*/ 4 w 35"/>
                  <a:gd name="T25" fmla="*/ 16 h 35"/>
                  <a:gd name="T26" fmla="*/ 1 w 35"/>
                  <a:gd name="T27" fmla="*/ 17 h 35"/>
                  <a:gd name="T28" fmla="*/ 2 w 35"/>
                  <a:gd name="T29" fmla="*/ 20 h 35"/>
                  <a:gd name="T30" fmla="*/ 12 w 35"/>
                  <a:gd name="T31" fmla="*/ 30 h 35"/>
                  <a:gd name="T32" fmla="*/ 14 w 35"/>
                  <a:gd name="T33" fmla="*/ 33 h 35"/>
                  <a:gd name="T34" fmla="*/ 19 w 35"/>
                  <a:gd name="T35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" h="35">
                    <a:moveTo>
                      <a:pt x="19" y="33"/>
                    </a:moveTo>
                    <a:cubicBezTo>
                      <a:pt x="21" y="34"/>
                      <a:pt x="25" y="33"/>
                      <a:pt x="27" y="34"/>
                    </a:cubicBezTo>
                    <a:cubicBezTo>
                      <a:pt x="28" y="35"/>
                      <a:pt x="29" y="35"/>
                      <a:pt x="31" y="35"/>
                    </a:cubicBezTo>
                    <a:cubicBezTo>
                      <a:pt x="30" y="34"/>
                      <a:pt x="30" y="33"/>
                      <a:pt x="30" y="33"/>
                    </a:cubicBezTo>
                    <a:cubicBezTo>
                      <a:pt x="28" y="31"/>
                      <a:pt x="31" y="26"/>
                      <a:pt x="32" y="23"/>
                    </a:cubicBezTo>
                    <a:cubicBezTo>
                      <a:pt x="33" y="19"/>
                      <a:pt x="31" y="11"/>
                      <a:pt x="33" y="9"/>
                    </a:cubicBezTo>
                    <a:cubicBezTo>
                      <a:pt x="35" y="7"/>
                      <a:pt x="34" y="6"/>
                      <a:pt x="35" y="1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1" y="0"/>
                      <a:pt x="26" y="3"/>
                      <a:pt x="25" y="4"/>
                    </a:cubicBezTo>
                    <a:cubicBezTo>
                      <a:pt x="24" y="4"/>
                      <a:pt x="18" y="2"/>
                      <a:pt x="17" y="5"/>
                    </a:cubicBezTo>
                    <a:cubicBezTo>
                      <a:pt x="17" y="8"/>
                      <a:pt x="13" y="9"/>
                      <a:pt x="9" y="9"/>
                    </a:cubicBezTo>
                    <a:cubicBezTo>
                      <a:pt x="4" y="9"/>
                      <a:pt x="6" y="13"/>
                      <a:pt x="6" y="14"/>
                    </a:cubicBezTo>
                    <a:cubicBezTo>
                      <a:pt x="6" y="15"/>
                      <a:pt x="4" y="16"/>
                      <a:pt x="4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8"/>
                      <a:pt x="0" y="19"/>
                      <a:pt x="2" y="20"/>
                    </a:cubicBezTo>
                    <a:cubicBezTo>
                      <a:pt x="5" y="22"/>
                      <a:pt x="9" y="28"/>
                      <a:pt x="12" y="30"/>
                    </a:cubicBezTo>
                    <a:cubicBezTo>
                      <a:pt x="13" y="30"/>
                      <a:pt x="14" y="32"/>
                      <a:pt x="14" y="33"/>
                    </a:cubicBezTo>
                    <a:cubicBezTo>
                      <a:pt x="16" y="33"/>
                      <a:pt x="18" y="33"/>
                      <a:pt x="19" y="33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39" name="Freeform 106">
                <a:extLst>
                  <a:ext uri="{FF2B5EF4-FFF2-40B4-BE49-F238E27FC236}">
                    <a16:creationId xmlns:a16="http://schemas.microsoft.com/office/drawing/2014/main" id="{4FC82B74-911E-66BE-9848-AEB5D8114E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0611" y="4198324"/>
                <a:ext cx="1374286" cy="1403656"/>
              </a:xfrm>
              <a:custGeom>
                <a:avLst/>
                <a:gdLst>
                  <a:gd name="T0" fmla="*/ 180 w 321"/>
                  <a:gd name="T1" fmla="*/ 304 h 328"/>
                  <a:gd name="T2" fmla="*/ 185 w 321"/>
                  <a:gd name="T3" fmla="*/ 306 h 328"/>
                  <a:gd name="T4" fmla="*/ 206 w 321"/>
                  <a:gd name="T5" fmla="*/ 270 h 328"/>
                  <a:gd name="T6" fmla="*/ 219 w 321"/>
                  <a:gd name="T7" fmla="*/ 244 h 328"/>
                  <a:gd name="T8" fmla="*/ 240 w 321"/>
                  <a:gd name="T9" fmla="*/ 232 h 328"/>
                  <a:gd name="T10" fmla="*/ 265 w 321"/>
                  <a:gd name="T11" fmla="*/ 225 h 328"/>
                  <a:gd name="T12" fmla="*/ 275 w 321"/>
                  <a:gd name="T13" fmla="*/ 206 h 328"/>
                  <a:gd name="T14" fmla="*/ 283 w 321"/>
                  <a:gd name="T15" fmla="*/ 188 h 328"/>
                  <a:gd name="T16" fmla="*/ 286 w 321"/>
                  <a:gd name="T17" fmla="*/ 151 h 328"/>
                  <a:gd name="T18" fmla="*/ 292 w 321"/>
                  <a:gd name="T19" fmla="*/ 147 h 328"/>
                  <a:gd name="T20" fmla="*/ 317 w 321"/>
                  <a:gd name="T21" fmla="*/ 112 h 328"/>
                  <a:gd name="T22" fmla="*/ 290 w 321"/>
                  <a:gd name="T23" fmla="*/ 74 h 328"/>
                  <a:gd name="T24" fmla="*/ 240 w 321"/>
                  <a:gd name="T25" fmla="*/ 68 h 328"/>
                  <a:gd name="T26" fmla="*/ 211 w 321"/>
                  <a:gd name="T27" fmla="*/ 53 h 328"/>
                  <a:gd name="T28" fmla="*/ 208 w 321"/>
                  <a:gd name="T29" fmla="*/ 47 h 328"/>
                  <a:gd name="T30" fmla="*/ 188 w 321"/>
                  <a:gd name="T31" fmla="*/ 43 h 328"/>
                  <a:gd name="T32" fmla="*/ 184 w 321"/>
                  <a:gd name="T33" fmla="*/ 9 h 328"/>
                  <a:gd name="T34" fmla="*/ 158 w 321"/>
                  <a:gd name="T35" fmla="*/ 23 h 328"/>
                  <a:gd name="T36" fmla="*/ 136 w 321"/>
                  <a:gd name="T37" fmla="*/ 27 h 328"/>
                  <a:gd name="T38" fmla="*/ 118 w 321"/>
                  <a:gd name="T39" fmla="*/ 28 h 328"/>
                  <a:gd name="T40" fmla="*/ 112 w 321"/>
                  <a:gd name="T41" fmla="*/ 1 h 328"/>
                  <a:gd name="T42" fmla="*/ 92 w 321"/>
                  <a:gd name="T43" fmla="*/ 12 h 328"/>
                  <a:gd name="T44" fmla="*/ 76 w 321"/>
                  <a:gd name="T45" fmla="*/ 11 h 328"/>
                  <a:gd name="T46" fmla="*/ 86 w 321"/>
                  <a:gd name="T47" fmla="*/ 23 h 328"/>
                  <a:gd name="T48" fmla="*/ 75 w 321"/>
                  <a:gd name="T49" fmla="*/ 33 h 328"/>
                  <a:gd name="T50" fmla="*/ 60 w 321"/>
                  <a:gd name="T51" fmla="*/ 35 h 328"/>
                  <a:gd name="T52" fmla="*/ 34 w 321"/>
                  <a:gd name="T53" fmla="*/ 30 h 328"/>
                  <a:gd name="T54" fmla="*/ 32 w 321"/>
                  <a:gd name="T55" fmla="*/ 42 h 328"/>
                  <a:gd name="T56" fmla="*/ 33 w 321"/>
                  <a:gd name="T57" fmla="*/ 77 h 328"/>
                  <a:gd name="T58" fmla="*/ 9 w 321"/>
                  <a:gd name="T59" fmla="*/ 86 h 328"/>
                  <a:gd name="T60" fmla="*/ 1 w 321"/>
                  <a:gd name="T61" fmla="*/ 103 h 328"/>
                  <a:gd name="T62" fmla="*/ 11 w 321"/>
                  <a:gd name="T63" fmla="*/ 120 h 328"/>
                  <a:gd name="T64" fmla="*/ 27 w 321"/>
                  <a:gd name="T65" fmla="*/ 122 h 328"/>
                  <a:gd name="T66" fmla="*/ 47 w 321"/>
                  <a:gd name="T67" fmla="*/ 131 h 328"/>
                  <a:gd name="T68" fmla="*/ 71 w 321"/>
                  <a:gd name="T69" fmla="*/ 124 h 328"/>
                  <a:gd name="T70" fmla="*/ 88 w 321"/>
                  <a:gd name="T71" fmla="*/ 146 h 328"/>
                  <a:gd name="T72" fmla="*/ 107 w 321"/>
                  <a:gd name="T73" fmla="*/ 154 h 328"/>
                  <a:gd name="T74" fmla="*/ 112 w 321"/>
                  <a:gd name="T75" fmla="*/ 173 h 328"/>
                  <a:gd name="T76" fmla="*/ 133 w 321"/>
                  <a:gd name="T77" fmla="*/ 189 h 328"/>
                  <a:gd name="T78" fmla="*/ 130 w 321"/>
                  <a:gd name="T79" fmla="*/ 209 h 328"/>
                  <a:gd name="T80" fmla="*/ 142 w 321"/>
                  <a:gd name="T81" fmla="*/ 226 h 328"/>
                  <a:gd name="T82" fmla="*/ 158 w 321"/>
                  <a:gd name="T83" fmla="*/ 240 h 328"/>
                  <a:gd name="T84" fmla="*/ 164 w 321"/>
                  <a:gd name="T85" fmla="*/ 267 h 328"/>
                  <a:gd name="T86" fmla="*/ 134 w 321"/>
                  <a:gd name="T87" fmla="*/ 296 h 328"/>
                  <a:gd name="T88" fmla="*/ 146 w 321"/>
                  <a:gd name="T89" fmla="*/ 304 h 328"/>
                  <a:gd name="T90" fmla="*/ 165 w 321"/>
                  <a:gd name="T91" fmla="*/ 316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21" h="328">
                    <a:moveTo>
                      <a:pt x="170" y="324"/>
                    </a:moveTo>
                    <a:cubicBezTo>
                      <a:pt x="175" y="320"/>
                      <a:pt x="174" y="318"/>
                      <a:pt x="176" y="314"/>
                    </a:cubicBezTo>
                    <a:cubicBezTo>
                      <a:pt x="178" y="310"/>
                      <a:pt x="176" y="308"/>
                      <a:pt x="180" y="304"/>
                    </a:cubicBezTo>
                    <a:cubicBezTo>
                      <a:pt x="184" y="301"/>
                      <a:pt x="180" y="298"/>
                      <a:pt x="185" y="296"/>
                    </a:cubicBezTo>
                    <a:cubicBezTo>
                      <a:pt x="190" y="293"/>
                      <a:pt x="189" y="298"/>
                      <a:pt x="185" y="303"/>
                    </a:cubicBezTo>
                    <a:cubicBezTo>
                      <a:pt x="181" y="308"/>
                      <a:pt x="180" y="310"/>
                      <a:pt x="185" y="306"/>
                    </a:cubicBezTo>
                    <a:cubicBezTo>
                      <a:pt x="191" y="302"/>
                      <a:pt x="193" y="296"/>
                      <a:pt x="196" y="290"/>
                    </a:cubicBezTo>
                    <a:cubicBezTo>
                      <a:pt x="199" y="284"/>
                      <a:pt x="201" y="282"/>
                      <a:pt x="204" y="281"/>
                    </a:cubicBezTo>
                    <a:cubicBezTo>
                      <a:pt x="206" y="281"/>
                      <a:pt x="206" y="274"/>
                      <a:pt x="206" y="270"/>
                    </a:cubicBezTo>
                    <a:cubicBezTo>
                      <a:pt x="206" y="265"/>
                      <a:pt x="204" y="261"/>
                      <a:pt x="206" y="258"/>
                    </a:cubicBezTo>
                    <a:cubicBezTo>
                      <a:pt x="208" y="255"/>
                      <a:pt x="206" y="252"/>
                      <a:pt x="209" y="252"/>
                    </a:cubicBezTo>
                    <a:cubicBezTo>
                      <a:pt x="211" y="252"/>
                      <a:pt x="215" y="248"/>
                      <a:pt x="219" y="244"/>
                    </a:cubicBezTo>
                    <a:cubicBezTo>
                      <a:pt x="223" y="240"/>
                      <a:pt x="225" y="240"/>
                      <a:pt x="229" y="240"/>
                    </a:cubicBezTo>
                    <a:cubicBezTo>
                      <a:pt x="234" y="239"/>
                      <a:pt x="231" y="238"/>
                      <a:pt x="234" y="237"/>
                    </a:cubicBezTo>
                    <a:cubicBezTo>
                      <a:pt x="237" y="236"/>
                      <a:pt x="238" y="234"/>
                      <a:pt x="240" y="232"/>
                    </a:cubicBezTo>
                    <a:cubicBezTo>
                      <a:pt x="242" y="231"/>
                      <a:pt x="249" y="233"/>
                      <a:pt x="253" y="233"/>
                    </a:cubicBezTo>
                    <a:cubicBezTo>
                      <a:pt x="258" y="233"/>
                      <a:pt x="261" y="233"/>
                      <a:pt x="261" y="230"/>
                    </a:cubicBezTo>
                    <a:cubicBezTo>
                      <a:pt x="261" y="228"/>
                      <a:pt x="263" y="225"/>
                      <a:pt x="265" y="225"/>
                    </a:cubicBezTo>
                    <a:cubicBezTo>
                      <a:pt x="268" y="225"/>
                      <a:pt x="269" y="225"/>
                      <a:pt x="269" y="221"/>
                    </a:cubicBezTo>
                    <a:cubicBezTo>
                      <a:pt x="269" y="218"/>
                      <a:pt x="270" y="215"/>
                      <a:pt x="272" y="214"/>
                    </a:cubicBezTo>
                    <a:cubicBezTo>
                      <a:pt x="274" y="212"/>
                      <a:pt x="274" y="209"/>
                      <a:pt x="275" y="206"/>
                    </a:cubicBezTo>
                    <a:cubicBezTo>
                      <a:pt x="276" y="204"/>
                      <a:pt x="278" y="205"/>
                      <a:pt x="278" y="202"/>
                    </a:cubicBezTo>
                    <a:cubicBezTo>
                      <a:pt x="278" y="199"/>
                      <a:pt x="279" y="195"/>
                      <a:pt x="279" y="192"/>
                    </a:cubicBezTo>
                    <a:cubicBezTo>
                      <a:pt x="279" y="190"/>
                      <a:pt x="282" y="190"/>
                      <a:pt x="283" y="188"/>
                    </a:cubicBezTo>
                    <a:cubicBezTo>
                      <a:pt x="285" y="186"/>
                      <a:pt x="282" y="184"/>
                      <a:pt x="284" y="178"/>
                    </a:cubicBezTo>
                    <a:cubicBezTo>
                      <a:pt x="286" y="172"/>
                      <a:pt x="284" y="167"/>
                      <a:pt x="284" y="162"/>
                    </a:cubicBezTo>
                    <a:cubicBezTo>
                      <a:pt x="284" y="157"/>
                      <a:pt x="284" y="152"/>
                      <a:pt x="286" y="151"/>
                    </a:cubicBezTo>
                    <a:cubicBezTo>
                      <a:pt x="288" y="149"/>
                      <a:pt x="287" y="148"/>
                      <a:pt x="286" y="147"/>
                    </a:cubicBezTo>
                    <a:cubicBezTo>
                      <a:pt x="284" y="147"/>
                      <a:pt x="286" y="145"/>
                      <a:pt x="287" y="145"/>
                    </a:cubicBezTo>
                    <a:cubicBezTo>
                      <a:pt x="288" y="145"/>
                      <a:pt x="290" y="148"/>
                      <a:pt x="292" y="147"/>
                    </a:cubicBezTo>
                    <a:cubicBezTo>
                      <a:pt x="294" y="145"/>
                      <a:pt x="296" y="139"/>
                      <a:pt x="298" y="134"/>
                    </a:cubicBezTo>
                    <a:cubicBezTo>
                      <a:pt x="300" y="129"/>
                      <a:pt x="304" y="129"/>
                      <a:pt x="306" y="128"/>
                    </a:cubicBezTo>
                    <a:cubicBezTo>
                      <a:pt x="309" y="127"/>
                      <a:pt x="314" y="121"/>
                      <a:pt x="317" y="112"/>
                    </a:cubicBezTo>
                    <a:cubicBezTo>
                      <a:pt x="321" y="104"/>
                      <a:pt x="317" y="95"/>
                      <a:pt x="316" y="89"/>
                    </a:cubicBezTo>
                    <a:cubicBezTo>
                      <a:pt x="314" y="83"/>
                      <a:pt x="312" y="84"/>
                      <a:pt x="309" y="84"/>
                    </a:cubicBezTo>
                    <a:cubicBezTo>
                      <a:pt x="305" y="85"/>
                      <a:pt x="298" y="84"/>
                      <a:pt x="290" y="74"/>
                    </a:cubicBezTo>
                    <a:cubicBezTo>
                      <a:pt x="281" y="64"/>
                      <a:pt x="272" y="65"/>
                      <a:pt x="266" y="67"/>
                    </a:cubicBezTo>
                    <a:cubicBezTo>
                      <a:pt x="260" y="68"/>
                      <a:pt x="254" y="64"/>
                      <a:pt x="250" y="63"/>
                    </a:cubicBezTo>
                    <a:cubicBezTo>
                      <a:pt x="246" y="62"/>
                      <a:pt x="242" y="67"/>
                      <a:pt x="240" y="68"/>
                    </a:cubicBezTo>
                    <a:cubicBezTo>
                      <a:pt x="237" y="69"/>
                      <a:pt x="241" y="64"/>
                      <a:pt x="241" y="60"/>
                    </a:cubicBezTo>
                    <a:cubicBezTo>
                      <a:pt x="241" y="57"/>
                      <a:pt x="230" y="52"/>
                      <a:pt x="222" y="49"/>
                    </a:cubicBezTo>
                    <a:cubicBezTo>
                      <a:pt x="214" y="46"/>
                      <a:pt x="211" y="47"/>
                      <a:pt x="211" y="53"/>
                    </a:cubicBezTo>
                    <a:cubicBezTo>
                      <a:pt x="211" y="58"/>
                      <a:pt x="207" y="51"/>
                      <a:pt x="205" y="57"/>
                    </a:cubicBezTo>
                    <a:cubicBezTo>
                      <a:pt x="202" y="62"/>
                      <a:pt x="198" y="58"/>
                      <a:pt x="201" y="57"/>
                    </a:cubicBezTo>
                    <a:cubicBezTo>
                      <a:pt x="204" y="55"/>
                      <a:pt x="207" y="51"/>
                      <a:pt x="208" y="47"/>
                    </a:cubicBezTo>
                    <a:cubicBezTo>
                      <a:pt x="209" y="44"/>
                      <a:pt x="196" y="41"/>
                      <a:pt x="191" y="43"/>
                    </a:cubicBezTo>
                    <a:cubicBezTo>
                      <a:pt x="187" y="45"/>
                      <a:pt x="190" y="51"/>
                      <a:pt x="186" y="49"/>
                    </a:cubicBezTo>
                    <a:cubicBezTo>
                      <a:pt x="183" y="47"/>
                      <a:pt x="186" y="43"/>
                      <a:pt x="188" y="43"/>
                    </a:cubicBezTo>
                    <a:cubicBezTo>
                      <a:pt x="191" y="43"/>
                      <a:pt x="194" y="37"/>
                      <a:pt x="196" y="33"/>
                    </a:cubicBezTo>
                    <a:cubicBezTo>
                      <a:pt x="198" y="29"/>
                      <a:pt x="193" y="28"/>
                      <a:pt x="190" y="24"/>
                    </a:cubicBezTo>
                    <a:cubicBezTo>
                      <a:pt x="187" y="21"/>
                      <a:pt x="187" y="10"/>
                      <a:pt x="184" y="9"/>
                    </a:cubicBezTo>
                    <a:cubicBezTo>
                      <a:pt x="181" y="12"/>
                      <a:pt x="176" y="18"/>
                      <a:pt x="175" y="22"/>
                    </a:cubicBezTo>
                    <a:cubicBezTo>
                      <a:pt x="173" y="27"/>
                      <a:pt x="171" y="24"/>
                      <a:pt x="166" y="25"/>
                    </a:cubicBezTo>
                    <a:cubicBezTo>
                      <a:pt x="162" y="27"/>
                      <a:pt x="159" y="25"/>
                      <a:pt x="158" y="23"/>
                    </a:cubicBezTo>
                    <a:cubicBezTo>
                      <a:pt x="157" y="21"/>
                      <a:pt x="152" y="23"/>
                      <a:pt x="149" y="23"/>
                    </a:cubicBezTo>
                    <a:cubicBezTo>
                      <a:pt x="146" y="22"/>
                      <a:pt x="148" y="26"/>
                      <a:pt x="146" y="28"/>
                    </a:cubicBezTo>
                    <a:cubicBezTo>
                      <a:pt x="144" y="29"/>
                      <a:pt x="138" y="25"/>
                      <a:pt x="136" y="27"/>
                    </a:cubicBezTo>
                    <a:cubicBezTo>
                      <a:pt x="134" y="30"/>
                      <a:pt x="133" y="27"/>
                      <a:pt x="132" y="29"/>
                    </a:cubicBezTo>
                    <a:cubicBezTo>
                      <a:pt x="131" y="31"/>
                      <a:pt x="128" y="30"/>
                      <a:pt x="127" y="31"/>
                    </a:cubicBezTo>
                    <a:cubicBezTo>
                      <a:pt x="126" y="32"/>
                      <a:pt x="122" y="33"/>
                      <a:pt x="118" y="28"/>
                    </a:cubicBezTo>
                    <a:cubicBezTo>
                      <a:pt x="114" y="24"/>
                      <a:pt x="114" y="16"/>
                      <a:pt x="116" y="14"/>
                    </a:cubicBezTo>
                    <a:cubicBezTo>
                      <a:pt x="118" y="13"/>
                      <a:pt x="118" y="9"/>
                      <a:pt x="116" y="7"/>
                    </a:cubicBezTo>
                    <a:cubicBezTo>
                      <a:pt x="113" y="6"/>
                      <a:pt x="116" y="1"/>
                      <a:pt x="112" y="1"/>
                    </a:cubicBezTo>
                    <a:cubicBezTo>
                      <a:pt x="109" y="0"/>
                      <a:pt x="109" y="4"/>
                      <a:pt x="107" y="5"/>
                    </a:cubicBezTo>
                    <a:cubicBezTo>
                      <a:pt x="105" y="6"/>
                      <a:pt x="100" y="10"/>
                      <a:pt x="97" y="9"/>
                    </a:cubicBezTo>
                    <a:cubicBezTo>
                      <a:pt x="95" y="9"/>
                      <a:pt x="92" y="10"/>
                      <a:pt x="92" y="12"/>
                    </a:cubicBezTo>
                    <a:cubicBezTo>
                      <a:pt x="92" y="15"/>
                      <a:pt x="89" y="14"/>
                      <a:pt x="89" y="12"/>
                    </a:cubicBezTo>
                    <a:cubicBezTo>
                      <a:pt x="88" y="10"/>
                      <a:pt x="83" y="11"/>
                      <a:pt x="82" y="10"/>
                    </a:cubicBezTo>
                    <a:cubicBezTo>
                      <a:pt x="80" y="8"/>
                      <a:pt x="73" y="9"/>
                      <a:pt x="76" y="11"/>
                    </a:cubicBezTo>
                    <a:cubicBezTo>
                      <a:pt x="79" y="12"/>
                      <a:pt x="79" y="14"/>
                      <a:pt x="79" y="17"/>
                    </a:cubicBezTo>
                    <a:cubicBezTo>
                      <a:pt x="79" y="19"/>
                      <a:pt x="82" y="18"/>
                      <a:pt x="82" y="22"/>
                    </a:cubicBezTo>
                    <a:cubicBezTo>
                      <a:pt x="82" y="25"/>
                      <a:pt x="84" y="23"/>
                      <a:pt x="86" y="23"/>
                    </a:cubicBezTo>
                    <a:cubicBezTo>
                      <a:pt x="87" y="23"/>
                      <a:pt x="87" y="25"/>
                      <a:pt x="85" y="26"/>
                    </a:cubicBezTo>
                    <a:cubicBezTo>
                      <a:pt x="82" y="26"/>
                      <a:pt x="81" y="28"/>
                      <a:pt x="80" y="30"/>
                    </a:cubicBezTo>
                    <a:cubicBezTo>
                      <a:pt x="79" y="33"/>
                      <a:pt x="77" y="31"/>
                      <a:pt x="75" y="33"/>
                    </a:cubicBezTo>
                    <a:cubicBezTo>
                      <a:pt x="73" y="35"/>
                      <a:pt x="71" y="37"/>
                      <a:pt x="69" y="36"/>
                    </a:cubicBezTo>
                    <a:cubicBezTo>
                      <a:pt x="68" y="35"/>
                      <a:pt x="67" y="36"/>
                      <a:pt x="65" y="37"/>
                    </a:cubicBezTo>
                    <a:cubicBezTo>
                      <a:pt x="63" y="38"/>
                      <a:pt x="63" y="37"/>
                      <a:pt x="60" y="35"/>
                    </a:cubicBezTo>
                    <a:cubicBezTo>
                      <a:pt x="58" y="33"/>
                      <a:pt x="57" y="30"/>
                      <a:pt x="54" y="27"/>
                    </a:cubicBezTo>
                    <a:cubicBezTo>
                      <a:pt x="52" y="27"/>
                      <a:pt x="48" y="29"/>
                      <a:pt x="46" y="29"/>
                    </a:cubicBezTo>
                    <a:cubicBezTo>
                      <a:pt x="43" y="29"/>
                      <a:pt x="34" y="28"/>
                      <a:pt x="34" y="30"/>
                    </a:cubicBezTo>
                    <a:cubicBezTo>
                      <a:pt x="33" y="31"/>
                      <a:pt x="35" y="34"/>
                      <a:pt x="36" y="34"/>
                    </a:cubicBezTo>
                    <a:cubicBezTo>
                      <a:pt x="37" y="34"/>
                      <a:pt x="41" y="35"/>
                      <a:pt x="38" y="37"/>
                    </a:cubicBezTo>
                    <a:cubicBezTo>
                      <a:pt x="35" y="40"/>
                      <a:pt x="32" y="37"/>
                      <a:pt x="32" y="42"/>
                    </a:cubicBezTo>
                    <a:cubicBezTo>
                      <a:pt x="32" y="47"/>
                      <a:pt x="39" y="50"/>
                      <a:pt x="37" y="55"/>
                    </a:cubicBezTo>
                    <a:cubicBezTo>
                      <a:pt x="37" y="57"/>
                      <a:pt x="36" y="63"/>
                      <a:pt x="36" y="66"/>
                    </a:cubicBezTo>
                    <a:cubicBezTo>
                      <a:pt x="36" y="68"/>
                      <a:pt x="35" y="76"/>
                      <a:pt x="33" y="77"/>
                    </a:cubicBezTo>
                    <a:cubicBezTo>
                      <a:pt x="30" y="77"/>
                      <a:pt x="29" y="75"/>
                      <a:pt x="26" y="77"/>
                    </a:cubicBezTo>
                    <a:cubicBezTo>
                      <a:pt x="23" y="80"/>
                      <a:pt x="19" y="78"/>
                      <a:pt x="16" y="81"/>
                    </a:cubicBezTo>
                    <a:cubicBezTo>
                      <a:pt x="13" y="83"/>
                      <a:pt x="9" y="82"/>
                      <a:pt x="9" y="86"/>
                    </a:cubicBezTo>
                    <a:cubicBezTo>
                      <a:pt x="9" y="89"/>
                      <a:pt x="5" y="90"/>
                      <a:pt x="6" y="93"/>
                    </a:cubicBezTo>
                    <a:cubicBezTo>
                      <a:pt x="7" y="96"/>
                      <a:pt x="5" y="95"/>
                      <a:pt x="3" y="97"/>
                    </a:cubicBezTo>
                    <a:cubicBezTo>
                      <a:pt x="0" y="100"/>
                      <a:pt x="3" y="101"/>
                      <a:pt x="1" y="103"/>
                    </a:cubicBezTo>
                    <a:cubicBezTo>
                      <a:pt x="0" y="104"/>
                      <a:pt x="2" y="107"/>
                      <a:pt x="4" y="110"/>
                    </a:cubicBezTo>
                    <a:cubicBezTo>
                      <a:pt x="5" y="112"/>
                      <a:pt x="7" y="114"/>
                      <a:pt x="7" y="116"/>
                    </a:cubicBezTo>
                    <a:cubicBezTo>
                      <a:pt x="7" y="119"/>
                      <a:pt x="9" y="120"/>
                      <a:pt x="11" y="120"/>
                    </a:cubicBezTo>
                    <a:cubicBezTo>
                      <a:pt x="13" y="119"/>
                      <a:pt x="11" y="124"/>
                      <a:pt x="15" y="124"/>
                    </a:cubicBezTo>
                    <a:cubicBezTo>
                      <a:pt x="19" y="124"/>
                      <a:pt x="23" y="125"/>
                      <a:pt x="24" y="123"/>
                    </a:cubicBezTo>
                    <a:cubicBezTo>
                      <a:pt x="25" y="121"/>
                      <a:pt x="27" y="119"/>
                      <a:pt x="27" y="122"/>
                    </a:cubicBezTo>
                    <a:cubicBezTo>
                      <a:pt x="27" y="125"/>
                      <a:pt x="27" y="134"/>
                      <a:pt x="29" y="133"/>
                    </a:cubicBezTo>
                    <a:cubicBezTo>
                      <a:pt x="32" y="132"/>
                      <a:pt x="37" y="132"/>
                      <a:pt x="40" y="133"/>
                    </a:cubicBezTo>
                    <a:cubicBezTo>
                      <a:pt x="42" y="134"/>
                      <a:pt x="45" y="133"/>
                      <a:pt x="47" y="131"/>
                    </a:cubicBezTo>
                    <a:cubicBezTo>
                      <a:pt x="48" y="130"/>
                      <a:pt x="50" y="130"/>
                      <a:pt x="54" y="128"/>
                    </a:cubicBezTo>
                    <a:cubicBezTo>
                      <a:pt x="57" y="126"/>
                      <a:pt x="60" y="123"/>
                      <a:pt x="63" y="123"/>
                    </a:cubicBezTo>
                    <a:cubicBezTo>
                      <a:pt x="66" y="123"/>
                      <a:pt x="71" y="121"/>
                      <a:pt x="71" y="124"/>
                    </a:cubicBezTo>
                    <a:cubicBezTo>
                      <a:pt x="70" y="126"/>
                      <a:pt x="69" y="135"/>
                      <a:pt x="73" y="140"/>
                    </a:cubicBezTo>
                    <a:cubicBezTo>
                      <a:pt x="77" y="144"/>
                      <a:pt x="79" y="146"/>
                      <a:pt x="83" y="145"/>
                    </a:cubicBezTo>
                    <a:cubicBezTo>
                      <a:pt x="86" y="145"/>
                      <a:pt x="86" y="147"/>
                      <a:pt x="88" y="146"/>
                    </a:cubicBezTo>
                    <a:cubicBezTo>
                      <a:pt x="91" y="146"/>
                      <a:pt x="89" y="149"/>
                      <a:pt x="92" y="149"/>
                    </a:cubicBezTo>
                    <a:cubicBezTo>
                      <a:pt x="94" y="149"/>
                      <a:pt x="98" y="150"/>
                      <a:pt x="98" y="152"/>
                    </a:cubicBezTo>
                    <a:cubicBezTo>
                      <a:pt x="98" y="155"/>
                      <a:pt x="106" y="153"/>
                      <a:pt x="107" y="154"/>
                    </a:cubicBezTo>
                    <a:cubicBezTo>
                      <a:pt x="109" y="156"/>
                      <a:pt x="111" y="157"/>
                      <a:pt x="110" y="160"/>
                    </a:cubicBezTo>
                    <a:cubicBezTo>
                      <a:pt x="110" y="163"/>
                      <a:pt x="114" y="165"/>
                      <a:pt x="112" y="166"/>
                    </a:cubicBezTo>
                    <a:cubicBezTo>
                      <a:pt x="109" y="167"/>
                      <a:pt x="112" y="169"/>
                      <a:pt x="112" y="173"/>
                    </a:cubicBezTo>
                    <a:cubicBezTo>
                      <a:pt x="113" y="176"/>
                      <a:pt x="116" y="177"/>
                      <a:pt x="121" y="177"/>
                    </a:cubicBezTo>
                    <a:cubicBezTo>
                      <a:pt x="127" y="176"/>
                      <a:pt x="128" y="177"/>
                      <a:pt x="128" y="181"/>
                    </a:cubicBezTo>
                    <a:cubicBezTo>
                      <a:pt x="128" y="184"/>
                      <a:pt x="132" y="185"/>
                      <a:pt x="133" y="189"/>
                    </a:cubicBezTo>
                    <a:cubicBezTo>
                      <a:pt x="134" y="192"/>
                      <a:pt x="131" y="196"/>
                      <a:pt x="132" y="199"/>
                    </a:cubicBezTo>
                    <a:cubicBezTo>
                      <a:pt x="132" y="201"/>
                      <a:pt x="131" y="203"/>
                      <a:pt x="129" y="204"/>
                    </a:cubicBezTo>
                    <a:cubicBezTo>
                      <a:pt x="131" y="207"/>
                      <a:pt x="131" y="208"/>
                      <a:pt x="130" y="209"/>
                    </a:cubicBezTo>
                    <a:cubicBezTo>
                      <a:pt x="127" y="210"/>
                      <a:pt x="132" y="213"/>
                      <a:pt x="131" y="219"/>
                    </a:cubicBezTo>
                    <a:cubicBezTo>
                      <a:pt x="130" y="224"/>
                      <a:pt x="130" y="225"/>
                      <a:pt x="135" y="225"/>
                    </a:cubicBezTo>
                    <a:cubicBezTo>
                      <a:pt x="141" y="225"/>
                      <a:pt x="140" y="227"/>
                      <a:pt x="142" y="226"/>
                    </a:cubicBezTo>
                    <a:cubicBezTo>
                      <a:pt x="144" y="225"/>
                      <a:pt x="147" y="230"/>
                      <a:pt x="148" y="233"/>
                    </a:cubicBezTo>
                    <a:cubicBezTo>
                      <a:pt x="148" y="235"/>
                      <a:pt x="151" y="242"/>
                      <a:pt x="152" y="242"/>
                    </a:cubicBezTo>
                    <a:cubicBezTo>
                      <a:pt x="153" y="242"/>
                      <a:pt x="155" y="239"/>
                      <a:pt x="158" y="240"/>
                    </a:cubicBezTo>
                    <a:cubicBezTo>
                      <a:pt x="161" y="241"/>
                      <a:pt x="158" y="251"/>
                      <a:pt x="158" y="255"/>
                    </a:cubicBezTo>
                    <a:cubicBezTo>
                      <a:pt x="160" y="254"/>
                      <a:pt x="162" y="254"/>
                      <a:pt x="163" y="255"/>
                    </a:cubicBezTo>
                    <a:cubicBezTo>
                      <a:pt x="164" y="256"/>
                      <a:pt x="165" y="265"/>
                      <a:pt x="164" y="267"/>
                    </a:cubicBezTo>
                    <a:cubicBezTo>
                      <a:pt x="164" y="269"/>
                      <a:pt x="158" y="271"/>
                      <a:pt x="155" y="273"/>
                    </a:cubicBezTo>
                    <a:cubicBezTo>
                      <a:pt x="152" y="275"/>
                      <a:pt x="144" y="282"/>
                      <a:pt x="141" y="287"/>
                    </a:cubicBezTo>
                    <a:cubicBezTo>
                      <a:pt x="139" y="291"/>
                      <a:pt x="136" y="293"/>
                      <a:pt x="134" y="296"/>
                    </a:cubicBezTo>
                    <a:cubicBezTo>
                      <a:pt x="135" y="296"/>
                      <a:pt x="135" y="296"/>
                      <a:pt x="136" y="296"/>
                    </a:cubicBezTo>
                    <a:cubicBezTo>
                      <a:pt x="138" y="295"/>
                      <a:pt x="140" y="295"/>
                      <a:pt x="143" y="298"/>
                    </a:cubicBezTo>
                    <a:cubicBezTo>
                      <a:pt x="146" y="301"/>
                      <a:pt x="145" y="304"/>
                      <a:pt x="146" y="304"/>
                    </a:cubicBezTo>
                    <a:cubicBezTo>
                      <a:pt x="148" y="303"/>
                      <a:pt x="149" y="299"/>
                      <a:pt x="151" y="302"/>
                    </a:cubicBezTo>
                    <a:cubicBezTo>
                      <a:pt x="153" y="305"/>
                      <a:pt x="159" y="308"/>
                      <a:pt x="160" y="309"/>
                    </a:cubicBezTo>
                    <a:cubicBezTo>
                      <a:pt x="161" y="311"/>
                      <a:pt x="165" y="312"/>
                      <a:pt x="165" y="316"/>
                    </a:cubicBezTo>
                    <a:cubicBezTo>
                      <a:pt x="165" y="318"/>
                      <a:pt x="164" y="323"/>
                      <a:pt x="166" y="328"/>
                    </a:cubicBezTo>
                    <a:cubicBezTo>
                      <a:pt x="167" y="326"/>
                      <a:pt x="168" y="325"/>
                      <a:pt x="170" y="324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40" name="Freeform 107">
                <a:extLst>
                  <a:ext uri="{FF2B5EF4-FFF2-40B4-BE49-F238E27FC236}">
                    <a16:creationId xmlns:a16="http://schemas.microsoft.com/office/drawing/2014/main" id="{376854C8-F5ED-7E4E-EF75-595EC1CEE9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8972" y="5461029"/>
                <a:ext cx="172275" cy="189895"/>
              </a:xfrm>
              <a:custGeom>
                <a:avLst/>
                <a:gdLst>
                  <a:gd name="T0" fmla="*/ 39 w 40"/>
                  <a:gd name="T1" fmla="*/ 21 h 44"/>
                  <a:gd name="T2" fmla="*/ 34 w 40"/>
                  <a:gd name="T3" fmla="*/ 14 h 44"/>
                  <a:gd name="T4" fmla="*/ 25 w 40"/>
                  <a:gd name="T5" fmla="*/ 7 h 44"/>
                  <a:gd name="T6" fmla="*/ 20 w 40"/>
                  <a:gd name="T7" fmla="*/ 9 h 44"/>
                  <a:gd name="T8" fmla="*/ 17 w 40"/>
                  <a:gd name="T9" fmla="*/ 3 h 44"/>
                  <a:gd name="T10" fmla="*/ 10 w 40"/>
                  <a:gd name="T11" fmla="*/ 1 h 44"/>
                  <a:gd name="T12" fmla="*/ 8 w 40"/>
                  <a:gd name="T13" fmla="*/ 1 h 44"/>
                  <a:gd name="T14" fmla="*/ 5 w 40"/>
                  <a:gd name="T15" fmla="*/ 5 h 44"/>
                  <a:gd name="T16" fmla="*/ 2 w 40"/>
                  <a:gd name="T17" fmla="*/ 19 h 44"/>
                  <a:gd name="T18" fmla="*/ 0 w 40"/>
                  <a:gd name="T19" fmla="*/ 29 h 44"/>
                  <a:gd name="T20" fmla="*/ 3 w 40"/>
                  <a:gd name="T21" fmla="*/ 34 h 44"/>
                  <a:gd name="T22" fmla="*/ 2 w 40"/>
                  <a:gd name="T23" fmla="*/ 38 h 44"/>
                  <a:gd name="T24" fmla="*/ 5 w 40"/>
                  <a:gd name="T25" fmla="*/ 39 h 44"/>
                  <a:gd name="T26" fmla="*/ 15 w 40"/>
                  <a:gd name="T27" fmla="*/ 42 h 44"/>
                  <a:gd name="T28" fmla="*/ 22 w 40"/>
                  <a:gd name="T29" fmla="*/ 42 h 44"/>
                  <a:gd name="T30" fmla="*/ 34 w 40"/>
                  <a:gd name="T31" fmla="*/ 40 h 44"/>
                  <a:gd name="T32" fmla="*/ 40 w 40"/>
                  <a:gd name="T33" fmla="*/ 33 h 44"/>
                  <a:gd name="T34" fmla="*/ 39 w 40"/>
                  <a:gd name="T35" fmla="*/ 2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" h="44">
                    <a:moveTo>
                      <a:pt x="39" y="21"/>
                    </a:moveTo>
                    <a:cubicBezTo>
                      <a:pt x="39" y="17"/>
                      <a:pt x="35" y="16"/>
                      <a:pt x="34" y="14"/>
                    </a:cubicBezTo>
                    <a:cubicBezTo>
                      <a:pt x="33" y="13"/>
                      <a:pt x="27" y="10"/>
                      <a:pt x="25" y="7"/>
                    </a:cubicBezTo>
                    <a:cubicBezTo>
                      <a:pt x="23" y="4"/>
                      <a:pt x="22" y="8"/>
                      <a:pt x="20" y="9"/>
                    </a:cubicBezTo>
                    <a:cubicBezTo>
                      <a:pt x="19" y="9"/>
                      <a:pt x="20" y="6"/>
                      <a:pt x="17" y="3"/>
                    </a:cubicBezTo>
                    <a:cubicBezTo>
                      <a:pt x="14" y="0"/>
                      <a:pt x="12" y="0"/>
                      <a:pt x="10" y="1"/>
                    </a:cubicBezTo>
                    <a:cubicBezTo>
                      <a:pt x="9" y="1"/>
                      <a:pt x="9" y="1"/>
                      <a:pt x="8" y="1"/>
                    </a:cubicBezTo>
                    <a:cubicBezTo>
                      <a:pt x="6" y="2"/>
                      <a:pt x="5" y="4"/>
                      <a:pt x="5" y="5"/>
                    </a:cubicBezTo>
                    <a:cubicBezTo>
                      <a:pt x="5" y="9"/>
                      <a:pt x="3" y="12"/>
                      <a:pt x="2" y="19"/>
                    </a:cubicBezTo>
                    <a:cubicBezTo>
                      <a:pt x="2" y="25"/>
                      <a:pt x="0" y="24"/>
                      <a:pt x="0" y="29"/>
                    </a:cubicBezTo>
                    <a:cubicBezTo>
                      <a:pt x="0" y="34"/>
                      <a:pt x="2" y="34"/>
                      <a:pt x="3" y="34"/>
                    </a:cubicBezTo>
                    <a:cubicBezTo>
                      <a:pt x="3" y="35"/>
                      <a:pt x="2" y="36"/>
                      <a:pt x="2" y="38"/>
                    </a:cubicBezTo>
                    <a:cubicBezTo>
                      <a:pt x="3" y="38"/>
                      <a:pt x="3" y="39"/>
                      <a:pt x="5" y="39"/>
                    </a:cubicBezTo>
                    <a:cubicBezTo>
                      <a:pt x="8" y="39"/>
                      <a:pt x="12" y="40"/>
                      <a:pt x="15" y="42"/>
                    </a:cubicBezTo>
                    <a:cubicBezTo>
                      <a:pt x="19" y="44"/>
                      <a:pt x="18" y="41"/>
                      <a:pt x="22" y="42"/>
                    </a:cubicBezTo>
                    <a:cubicBezTo>
                      <a:pt x="25" y="42"/>
                      <a:pt x="30" y="43"/>
                      <a:pt x="34" y="40"/>
                    </a:cubicBezTo>
                    <a:cubicBezTo>
                      <a:pt x="37" y="39"/>
                      <a:pt x="38" y="36"/>
                      <a:pt x="40" y="33"/>
                    </a:cubicBezTo>
                    <a:cubicBezTo>
                      <a:pt x="38" y="28"/>
                      <a:pt x="39" y="23"/>
                      <a:pt x="39" y="21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41" name="Freeform 108">
                <a:extLst>
                  <a:ext uri="{FF2B5EF4-FFF2-40B4-BE49-F238E27FC236}">
                    <a16:creationId xmlns:a16="http://schemas.microsoft.com/office/drawing/2014/main" id="{8763E900-195E-0806-BF62-828AC54F06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98443" y="5143884"/>
                <a:ext cx="698889" cy="1380164"/>
              </a:xfrm>
              <a:custGeom>
                <a:avLst/>
                <a:gdLst>
                  <a:gd name="T0" fmla="*/ 46 w 163"/>
                  <a:gd name="T1" fmla="*/ 305 h 322"/>
                  <a:gd name="T2" fmla="*/ 43 w 163"/>
                  <a:gd name="T3" fmla="*/ 298 h 322"/>
                  <a:gd name="T4" fmla="*/ 40 w 163"/>
                  <a:gd name="T5" fmla="*/ 320 h 322"/>
                  <a:gd name="T6" fmla="*/ 57 w 163"/>
                  <a:gd name="T7" fmla="*/ 321 h 322"/>
                  <a:gd name="T8" fmla="*/ 62 w 163"/>
                  <a:gd name="T9" fmla="*/ 315 h 322"/>
                  <a:gd name="T10" fmla="*/ 156 w 163"/>
                  <a:gd name="T11" fmla="*/ 34 h 322"/>
                  <a:gd name="T12" fmla="*/ 152 w 163"/>
                  <a:gd name="T13" fmla="*/ 46 h 322"/>
                  <a:gd name="T14" fmla="*/ 138 w 163"/>
                  <a:gd name="T15" fmla="*/ 51 h 322"/>
                  <a:gd name="T16" fmla="*/ 123 w 163"/>
                  <a:gd name="T17" fmla="*/ 48 h 322"/>
                  <a:gd name="T18" fmla="*/ 132 w 163"/>
                  <a:gd name="T19" fmla="*/ 32 h 322"/>
                  <a:gd name="T20" fmla="*/ 108 w 163"/>
                  <a:gd name="T21" fmla="*/ 20 h 322"/>
                  <a:gd name="T22" fmla="*/ 88 w 163"/>
                  <a:gd name="T23" fmla="*/ 3 h 322"/>
                  <a:gd name="T24" fmla="*/ 75 w 163"/>
                  <a:gd name="T25" fmla="*/ 8 h 322"/>
                  <a:gd name="T26" fmla="*/ 59 w 163"/>
                  <a:gd name="T27" fmla="*/ 4 h 322"/>
                  <a:gd name="T28" fmla="*/ 51 w 163"/>
                  <a:gd name="T29" fmla="*/ 19 h 322"/>
                  <a:gd name="T30" fmla="*/ 42 w 163"/>
                  <a:gd name="T31" fmla="*/ 32 h 322"/>
                  <a:gd name="T32" fmla="*/ 43 w 163"/>
                  <a:gd name="T33" fmla="*/ 46 h 322"/>
                  <a:gd name="T34" fmla="*/ 35 w 163"/>
                  <a:gd name="T35" fmla="*/ 56 h 322"/>
                  <a:gd name="T36" fmla="*/ 30 w 163"/>
                  <a:gd name="T37" fmla="*/ 68 h 322"/>
                  <a:gd name="T38" fmla="*/ 26 w 163"/>
                  <a:gd name="T39" fmla="*/ 82 h 322"/>
                  <a:gd name="T40" fmla="*/ 29 w 163"/>
                  <a:gd name="T41" fmla="*/ 99 h 322"/>
                  <a:gd name="T42" fmla="*/ 29 w 163"/>
                  <a:gd name="T43" fmla="*/ 113 h 322"/>
                  <a:gd name="T44" fmla="*/ 26 w 163"/>
                  <a:gd name="T45" fmla="*/ 129 h 322"/>
                  <a:gd name="T46" fmla="*/ 20 w 163"/>
                  <a:gd name="T47" fmla="*/ 147 h 322"/>
                  <a:gd name="T48" fmla="*/ 18 w 163"/>
                  <a:gd name="T49" fmla="*/ 155 h 322"/>
                  <a:gd name="T50" fmla="*/ 15 w 163"/>
                  <a:gd name="T51" fmla="*/ 166 h 322"/>
                  <a:gd name="T52" fmla="*/ 15 w 163"/>
                  <a:gd name="T53" fmla="*/ 177 h 322"/>
                  <a:gd name="T54" fmla="*/ 13 w 163"/>
                  <a:gd name="T55" fmla="*/ 194 h 322"/>
                  <a:gd name="T56" fmla="*/ 15 w 163"/>
                  <a:gd name="T57" fmla="*/ 204 h 322"/>
                  <a:gd name="T58" fmla="*/ 19 w 163"/>
                  <a:gd name="T59" fmla="*/ 212 h 322"/>
                  <a:gd name="T60" fmla="*/ 17 w 163"/>
                  <a:gd name="T61" fmla="*/ 219 h 322"/>
                  <a:gd name="T62" fmla="*/ 15 w 163"/>
                  <a:gd name="T63" fmla="*/ 231 h 322"/>
                  <a:gd name="T64" fmla="*/ 9 w 163"/>
                  <a:gd name="T65" fmla="*/ 242 h 322"/>
                  <a:gd name="T66" fmla="*/ 6 w 163"/>
                  <a:gd name="T67" fmla="*/ 254 h 322"/>
                  <a:gd name="T68" fmla="*/ 2 w 163"/>
                  <a:gd name="T69" fmla="*/ 267 h 322"/>
                  <a:gd name="T70" fmla="*/ 11 w 163"/>
                  <a:gd name="T71" fmla="*/ 274 h 322"/>
                  <a:gd name="T72" fmla="*/ 15 w 163"/>
                  <a:gd name="T73" fmla="*/ 287 h 322"/>
                  <a:gd name="T74" fmla="*/ 34 w 163"/>
                  <a:gd name="T75" fmla="*/ 289 h 322"/>
                  <a:gd name="T76" fmla="*/ 37 w 163"/>
                  <a:gd name="T77" fmla="*/ 283 h 322"/>
                  <a:gd name="T78" fmla="*/ 38 w 163"/>
                  <a:gd name="T79" fmla="*/ 269 h 322"/>
                  <a:gd name="T80" fmla="*/ 47 w 163"/>
                  <a:gd name="T81" fmla="*/ 260 h 322"/>
                  <a:gd name="T82" fmla="*/ 62 w 163"/>
                  <a:gd name="T83" fmla="*/ 243 h 322"/>
                  <a:gd name="T84" fmla="*/ 56 w 163"/>
                  <a:gd name="T85" fmla="*/ 233 h 322"/>
                  <a:gd name="T86" fmla="*/ 64 w 163"/>
                  <a:gd name="T87" fmla="*/ 214 h 322"/>
                  <a:gd name="T88" fmla="*/ 68 w 163"/>
                  <a:gd name="T89" fmla="*/ 204 h 322"/>
                  <a:gd name="T90" fmla="*/ 73 w 163"/>
                  <a:gd name="T91" fmla="*/ 193 h 322"/>
                  <a:gd name="T92" fmla="*/ 78 w 163"/>
                  <a:gd name="T93" fmla="*/ 192 h 322"/>
                  <a:gd name="T94" fmla="*/ 75 w 163"/>
                  <a:gd name="T95" fmla="*/ 188 h 322"/>
                  <a:gd name="T96" fmla="*/ 70 w 163"/>
                  <a:gd name="T97" fmla="*/ 179 h 322"/>
                  <a:gd name="T98" fmla="*/ 82 w 163"/>
                  <a:gd name="T99" fmla="*/ 175 h 322"/>
                  <a:gd name="T100" fmla="*/ 92 w 163"/>
                  <a:gd name="T101" fmla="*/ 163 h 322"/>
                  <a:gd name="T102" fmla="*/ 95 w 163"/>
                  <a:gd name="T103" fmla="*/ 154 h 322"/>
                  <a:gd name="T104" fmla="*/ 131 w 163"/>
                  <a:gd name="T105" fmla="*/ 145 h 322"/>
                  <a:gd name="T106" fmla="*/ 135 w 163"/>
                  <a:gd name="T107" fmla="*/ 129 h 322"/>
                  <a:gd name="T108" fmla="*/ 129 w 163"/>
                  <a:gd name="T109" fmla="*/ 118 h 322"/>
                  <a:gd name="T110" fmla="*/ 126 w 163"/>
                  <a:gd name="T111" fmla="*/ 112 h 322"/>
                  <a:gd name="T112" fmla="*/ 124 w 163"/>
                  <a:gd name="T113" fmla="*/ 103 h 322"/>
                  <a:gd name="T114" fmla="*/ 129 w 163"/>
                  <a:gd name="T115" fmla="*/ 79 h 322"/>
                  <a:gd name="T116" fmla="*/ 153 w 163"/>
                  <a:gd name="T117" fmla="*/ 52 h 322"/>
                  <a:gd name="T118" fmla="*/ 161 w 163"/>
                  <a:gd name="T119" fmla="*/ 34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63" h="322">
                    <a:moveTo>
                      <a:pt x="62" y="315"/>
                    </a:moveTo>
                    <a:cubicBezTo>
                      <a:pt x="58" y="315"/>
                      <a:pt x="49" y="307"/>
                      <a:pt x="46" y="305"/>
                    </a:cubicBezTo>
                    <a:cubicBezTo>
                      <a:pt x="44" y="303"/>
                      <a:pt x="46" y="301"/>
                      <a:pt x="42" y="301"/>
                    </a:cubicBezTo>
                    <a:cubicBezTo>
                      <a:pt x="39" y="302"/>
                      <a:pt x="41" y="299"/>
                      <a:pt x="43" y="298"/>
                    </a:cubicBezTo>
                    <a:cubicBezTo>
                      <a:pt x="45" y="297"/>
                      <a:pt x="42" y="294"/>
                      <a:pt x="40" y="293"/>
                    </a:cubicBezTo>
                    <a:cubicBezTo>
                      <a:pt x="40" y="298"/>
                      <a:pt x="39" y="320"/>
                      <a:pt x="40" y="320"/>
                    </a:cubicBezTo>
                    <a:cubicBezTo>
                      <a:pt x="42" y="320"/>
                      <a:pt x="51" y="319"/>
                      <a:pt x="54" y="321"/>
                    </a:cubicBezTo>
                    <a:cubicBezTo>
                      <a:pt x="55" y="321"/>
                      <a:pt x="56" y="322"/>
                      <a:pt x="57" y="321"/>
                    </a:cubicBezTo>
                    <a:cubicBezTo>
                      <a:pt x="59" y="319"/>
                      <a:pt x="65" y="320"/>
                      <a:pt x="67" y="318"/>
                    </a:cubicBezTo>
                    <a:cubicBezTo>
                      <a:pt x="70" y="316"/>
                      <a:pt x="67" y="316"/>
                      <a:pt x="62" y="315"/>
                    </a:cubicBezTo>
                    <a:close/>
                    <a:moveTo>
                      <a:pt x="161" y="34"/>
                    </a:moveTo>
                    <a:cubicBezTo>
                      <a:pt x="160" y="33"/>
                      <a:pt x="158" y="33"/>
                      <a:pt x="156" y="34"/>
                    </a:cubicBezTo>
                    <a:cubicBezTo>
                      <a:pt x="156" y="34"/>
                      <a:pt x="156" y="34"/>
                      <a:pt x="156" y="34"/>
                    </a:cubicBezTo>
                    <a:cubicBezTo>
                      <a:pt x="156" y="38"/>
                      <a:pt x="154" y="46"/>
                      <a:pt x="152" y="46"/>
                    </a:cubicBezTo>
                    <a:cubicBezTo>
                      <a:pt x="149" y="46"/>
                      <a:pt x="147" y="50"/>
                      <a:pt x="145" y="49"/>
                    </a:cubicBezTo>
                    <a:cubicBezTo>
                      <a:pt x="143" y="49"/>
                      <a:pt x="141" y="52"/>
                      <a:pt x="138" y="51"/>
                    </a:cubicBezTo>
                    <a:cubicBezTo>
                      <a:pt x="136" y="49"/>
                      <a:pt x="132" y="51"/>
                      <a:pt x="131" y="50"/>
                    </a:cubicBezTo>
                    <a:cubicBezTo>
                      <a:pt x="129" y="49"/>
                      <a:pt x="123" y="50"/>
                      <a:pt x="123" y="48"/>
                    </a:cubicBezTo>
                    <a:cubicBezTo>
                      <a:pt x="123" y="47"/>
                      <a:pt x="126" y="47"/>
                      <a:pt x="126" y="43"/>
                    </a:cubicBezTo>
                    <a:cubicBezTo>
                      <a:pt x="126" y="39"/>
                      <a:pt x="133" y="34"/>
                      <a:pt x="132" y="32"/>
                    </a:cubicBezTo>
                    <a:cubicBezTo>
                      <a:pt x="131" y="30"/>
                      <a:pt x="119" y="27"/>
                      <a:pt x="117" y="25"/>
                    </a:cubicBezTo>
                    <a:cubicBezTo>
                      <a:pt x="115" y="22"/>
                      <a:pt x="113" y="21"/>
                      <a:pt x="108" y="20"/>
                    </a:cubicBezTo>
                    <a:cubicBezTo>
                      <a:pt x="103" y="20"/>
                      <a:pt x="103" y="17"/>
                      <a:pt x="99" y="15"/>
                    </a:cubicBezTo>
                    <a:cubicBezTo>
                      <a:pt x="96" y="12"/>
                      <a:pt x="90" y="6"/>
                      <a:pt x="88" y="3"/>
                    </a:cubicBezTo>
                    <a:cubicBezTo>
                      <a:pt x="85" y="3"/>
                      <a:pt x="81" y="2"/>
                      <a:pt x="80" y="3"/>
                    </a:cubicBezTo>
                    <a:cubicBezTo>
                      <a:pt x="79" y="5"/>
                      <a:pt x="77" y="11"/>
                      <a:pt x="75" y="8"/>
                    </a:cubicBezTo>
                    <a:cubicBezTo>
                      <a:pt x="74" y="5"/>
                      <a:pt x="70" y="5"/>
                      <a:pt x="66" y="4"/>
                    </a:cubicBezTo>
                    <a:cubicBezTo>
                      <a:pt x="62" y="4"/>
                      <a:pt x="63" y="0"/>
                      <a:pt x="59" y="4"/>
                    </a:cubicBezTo>
                    <a:cubicBezTo>
                      <a:pt x="57" y="6"/>
                      <a:pt x="55" y="8"/>
                      <a:pt x="53" y="9"/>
                    </a:cubicBezTo>
                    <a:cubicBezTo>
                      <a:pt x="53" y="13"/>
                      <a:pt x="52" y="17"/>
                      <a:pt x="51" y="19"/>
                    </a:cubicBezTo>
                    <a:cubicBezTo>
                      <a:pt x="50" y="20"/>
                      <a:pt x="42" y="24"/>
                      <a:pt x="42" y="26"/>
                    </a:cubicBezTo>
                    <a:cubicBezTo>
                      <a:pt x="42" y="28"/>
                      <a:pt x="43" y="30"/>
                      <a:pt x="42" y="32"/>
                    </a:cubicBezTo>
                    <a:cubicBezTo>
                      <a:pt x="40" y="33"/>
                      <a:pt x="45" y="39"/>
                      <a:pt x="42" y="40"/>
                    </a:cubicBezTo>
                    <a:cubicBezTo>
                      <a:pt x="40" y="42"/>
                      <a:pt x="44" y="44"/>
                      <a:pt x="43" y="46"/>
                    </a:cubicBezTo>
                    <a:cubicBezTo>
                      <a:pt x="41" y="47"/>
                      <a:pt x="38" y="48"/>
                      <a:pt x="38" y="50"/>
                    </a:cubicBezTo>
                    <a:cubicBezTo>
                      <a:pt x="38" y="51"/>
                      <a:pt x="38" y="55"/>
                      <a:pt x="35" y="56"/>
                    </a:cubicBezTo>
                    <a:cubicBezTo>
                      <a:pt x="33" y="57"/>
                      <a:pt x="32" y="61"/>
                      <a:pt x="32" y="64"/>
                    </a:cubicBezTo>
                    <a:cubicBezTo>
                      <a:pt x="32" y="66"/>
                      <a:pt x="28" y="64"/>
                      <a:pt x="30" y="68"/>
                    </a:cubicBezTo>
                    <a:cubicBezTo>
                      <a:pt x="31" y="71"/>
                      <a:pt x="32" y="75"/>
                      <a:pt x="30" y="76"/>
                    </a:cubicBezTo>
                    <a:cubicBezTo>
                      <a:pt x="27" y="77"/>
                      <a:pt x="28" y="82"/>
                      <a:pt x="26" y="82"/>
                    </a:cubicBezTo>
                    <a:cubicBezTo>
                      <a:pt x="25" y="82"/>
                      <a:pt x="24" y="88"/>
                      <a:pt x="26" y="91"/>
                    </a:cubicBezTo>
                    <a:cubicBezTo>
                      <a:pt x="28" y="94"/>
                      <a:pt x="29" y="96"/>
                      <a:pt x="29" y="99"/>
                    </a:cubicBezTo>
                    <a:cubicBezTo>
                      <a:pt x="29" y="102"/>
                      <a:pt x="32" y="103"/>
                      <a:pt x="31" y="106"/>
                    </a:cubicBezTo>
                    <a:cubicBezTo>
                      <a:pt x="30" y="109"/>
                      <a:pt x="30" y="112"/>
                      <a:pt x="29" y="113"/>
                    </a:cubicBezTo>
                    <a:cubicBezTo>
                      <a:pt x="27" y="114"/>
                      <a:pt x="28" y="118"/>
                      <a:pt x="26" y="119"/>
                    </a:cubicBezTo>
                    <a:cubicBezTo>
                      <a:pt x="24" y="120"/>
                      <a:pt x="28" y="127"/>
                      <a:pt x="26" y="129"/>
                    </a:cubicBezTo>
                    <a:cubicBezTo>
                      <a:pt x="25" y="130"/>
                      <a:pt x="20" y="131"/>
                      <a:pt x="20" y="137"/>
                    </a:cubicBezTo>
                    <a:cubicBezTo>
                      <a:pt x="20" y="142"/>
                      <a:pt x="21" y="145"/>
                      <a:pt x="20" y="147"/>
                    </a:cubicBezTo>
                    <a:cubicBezTo>
                      <a:pt x="20" y="149"/>
                      <a:pt x="23" y="149"/>
                      <a:pt x="22" y="152"/>
                    </a:cubicBezTo>
                    <a:cubicBezTo>
                      <a:pt x="22" y="155"/>
                      <a:pt x="18" y="153"/>
                      <a:pt x="18" y="155"/>
                    </a:cubicBezTo>
                    <a:cubicBezTo>
                      <a:pt x="18" y="157"/>
                      <a:pt x="19" y="161"/>
                      <a:pt x="17" y="161"/>
                    </a:cubicBezTo>
                    <a:cubicBezTo>
                      <a:pt x="16" y="161"/>
                      <a:pt x="15" y="163"/>
                      <a:pt x="15" y="166"/>
                    </a:cubicBezTo>
                    <a:cubicBezTo>
                      <a:pt x="15" y="170"/>
                      <a:pt x="13" y="170"/>
                      <a:pt x="13" y="172"/>
                    </a:cubicBezTo>
                    <a:cubicBezTo>
                      <a:pt x="13" y="173"/>
                      <a:pt x="15" y="175"/>
                      <a:pt x="15" y="177"/>
                    </a:cubicBezTo>
                    <a:cubicBezTo>
                      <a:pt x="15" y="179"/>
                      <a:pt x="16" y="186"/>
                      <a:pt x="14" y="186"/>
                    </a:cubicBezTo>
                    <a:cubicBezTo>
                      <a:pt x="12" y="186"/>
                      <a:pt x="12" y="193"/>
                      <a:pt x="13" y="194"/>
                    </a:cubicBezTo>
                    <a:cubicBezTo>
                      <a:pt x="14" y="195"/>
                      <a:pt x="14" y="197"/>
                      <a:pt x="14" y="199"/>
                    </a:cubicBezTo>
                    <a:cubicBezTo>
                      <a:pt x="13" y="200"/>
                      <a:pt x="17" y="202"/>
                      <a:pt x="15" y="204"/>
                    </a:cubicBezTo>
                    <a:cubicBezTo>
                      <a:pt x="13" y="206"/>
                      <a:pt x="14" y="209"/>
                      <a:pt x="17" y="208"/>
                    </a:cubicBezTo>
                    <a:cubicBezTo>
                      <a:pt x="20" y="207"/>
                      <a:pt x="21" y="212"/>
                      <a:pt x="19" y="212"/>
                    </a:cubicBezTo>
                    <a:cubicBezTo>
                      <a:pt x="16" y="212"/>
                      <a:pt x="13" y="212"/>
                      <a:pt x="15" y="213"/>
                    </a:cubicBezTo>
                    <a:cubicBezTo>
                      <a:pt x="18" y="215"/>
                      <a:pt x="20" y="217"/>
                      <a:pt x="17" y="219"/>
                    </a:cubicBezTo>
                    <a:cubicBezTo>
                      <a:pt x="13" y="220"/>
                      <a:pt x="16" y="222"/>
                      <a:pt x="15" y="225"/>
                    </a:cubicBezTo>
                    <a:cubicBezTo>
                      <a:pt x="15" y="228"/>
                      <a:pt x="18" y="230"/>
                      <a:pt x="15" y="231"/>
                    </a:cubicBezTo>
                    <a:cubicBezTo>
                      <a:pt x="13" y="232"/>
                      <a:pt x="16" y="236"/>
                      <a:pt x="13" y="237"/>
                    </a:cubicBezTo>
                    <a:cubicBezTo>
                      <a:pt x="9" y="237"/>
                      <a:pt x="12" y="240"/>
                      <a:pt x="9" y="242"/>
                    </a:cubicBezTo>
                    <a:cubicBezTo>
                      <a:pt x="7" y="244"/>
                      <a:pt x="12" y="247"/>
                      <a:pt x="10" y="248"/>
                    </a:cubicBezTo>
                    <a:cubicBezTo>
                      <a:pt x="7" y="250"/>
                      <a:pt x="9" y="254"/>
                      <a:pt x="6" y="254"/>
                    </a:cubicBezTo>
                    <a:cubicBezTo>
                      <a:pt x="4" y="254"/>
                      <a:pt x="2" y="257"/>
                      <a:pt x="2" y="259"/>
                    </a:cubicBezTo>
                    <a:cubicBezTo>
                      <a:pt x="2" y="261"/>
                      <a:pt x="0" y="264"/>
                      <a:pt x="2" y="267"/>
                    </a:cubicBezTo>
                    <a:cubicBezTo>
                      <a:pt x="4" y="269"/>
                      <a:pt x="2" y="271"/>
                      <a:pt x="4" y="272"/>
                    </a:cubicBezTo>
                    <a:cubicBezTo>
                      <a:pt x="5" y="273"/>
                      <a:pt x="12" y="271"/>
                      <a:pt x="11" y="274"/>
                    </a:cubicBezTo>
                    <a:cubicBezTo>
                      <a:pt x="10" y="277"/>
                      <a:pt x="10" y="283"/>
                      <a:pt x="12" y="283"/>
                    </a:cubicBezTo>
                    <a:cubicBezTo>
                      <a:pt x="13" y="283"/>
                      <a:pt x="13" y="287"/>
                      <a:pt x="15" y="287"/>
                    </a:cubicBezTo>
                    <a:cubicBezTo>
                      <a:pt x="17" y="287"/>
                      <a:pt x="26" y="286"/>
                      <a:pt x="30" y="287"/>
                    </a:cubicBezTo>
                    <a:cubicBezTo>
                      <a:pt x="31" y="287"/>
                      <a:pt x="33" y="288"/>
                      <a:pt x="34" y="289"/>
                    </a:cubicBezTo>
                    <a:cubicBezTo>
                      <a:pt x="36" y="288"/>
                      <a:pt x="41" y="291"/>
                      <a:pt x="42" y="290"/>
                    </a:cubicBezTo>
                    <a:cubicBezTo>
                      <a:pt x="43" y="289"/>
                      <a:pt x="37" y="284"/>
                      <a:pt x="37" y="283"/>
                    </a:cubicBezTo>
                    <a:cubicBezTo>
                      <a:pt x="37" y="281"/>
                      <a:pt x="36" y="278"/>
                      <a:pt x="36" y="277"/>
                    </a:cubicBezTo>
                    <a:cubicBezTo>
                      <a:pt x="36" y="275"/>
                      <a:pt x="36" y="271"/>
                      <a:pt x="38" y="269"/>
                    </a:cubicBezTo>
                    <a:cubicBezTo>
                      <a:pt x="41" y="267"/>
                      <a:pt x="41" y="266"/>
                      <a:pt x="42" y="266"/>
                    </a:cubicBezTo>
                    <a:cubicBezTo>
                      <a:pt x="44" y="266"/>
                      <a:pt x="47" y="264"/>
                      <a:pt x="47" y="260"/>
                    </a:cubicBezTo>
                    <a:cubicBezTo>
                      <a:pt x="47" y="256"/>
                      <a:pt x="49" y="254"/>
                      <a:pt x="53" y="251"/>
                    </a:cubicBezTo>
                    <a:cubicBezTo>
                      <a:pt x="57" y="248"/>
                      <a:pt x="63" y="245"/>
                      <a:pt x="62" y="243"/>
                    </a:cubicBezTo>
                    <a:cubicBezTo>
                      <a:pt x="62" y="242"/>
                      <a:pt x="64" y="237"/>
                      <a:pt x="64" y="236"/>
                    </a:cubicBezTo>
                    <a:cubicBezTo>
                      <a:pt x="64" y="234"/>
                      <a:pt x="58" y="234"/>
                      <a:pt x="56" y="233"/>
                    </a:cubicBezTo>
                    <a:cubicBezTo>
                      <a:pt x="54" y="233"/>
                      <a:pt x="47" y="228"/>
                      <a:pt x="50" y="221"/>
                    </a:cubicBezTo>
                    <a:cubicBezTo>
                      <a:pt x="54" y="215"/>
                      <a:pt x="61" y="214"/>
                      <a:pt x="64" y="214"/>
                    </a:cubicBezTo>
                    <a:cubicBezTo>
                      <a:pt x="66" y="213"/>
                      <a:pt x="64" y="210"/>
                      <a:pt x="65" y="209"/>
                    </a:cubicBezTo>
                    <a:cubicBezTo>
                      <a:pt x="67" y="208"/>
                      <a:pt x="68" y="206"/>
                      <a:pt x="68" y="204"/>
                    </a:cubicBezTo>
                    <a:cubicBezTo>
                      <a:pt x="68" y="201"/>
                      <a:pt x="68" y="196"/>
                      <a:pt x="71" y="196"/>
                    </a:cubicBezTo>
                    <a:cubicBezTo>
                      <a:pt x="74" y="195"/>
                      <a:pt x="75" y="193"/>
                      <a:pt x="73" y="193"/>
                    </a:cubicBezTo>
                    <a:cubicBezTo>
                      <a:pt x="71" y="192"/>
                      <a:pt x="70" y="190"/>
                      <a:pt x="73" y="190"/>
                    </a:cubicBezTo>
                    <a:cubicBezTo>
                      <a:pt x="77" y="189"/>
                      <a:pt x="75" y="192"/>
                      <a:pt x="78" y="192"/>
                    </a:cubicBezTo>
                    <a:cubicBezTo>
                      <a:pt x="80" y="192"/>
                      <a:pt x="84" y="188"/>
                      <a:pt x="81" y="186"/>
                    </a:cubicBezTo>
                    <a:cubicBezTo>
                      <a:pt x="78" y="184"/>
                      <a:pt x="77" y="187"/>
                      <a:pt x="75" y="188"/>
                    </a:cubicBezTo>
                    <a:cubicBezTo>
                      <a:pt x="74" y="188"/>
                      <a:pt x="73" y="185"/>
                      <a:pt x="71" y="185"/>
                    </a:cubicBezTo>
                    <a:cubicBezTo>
                      <a:pt x="69" y="185"/>
                      <a:pt x="70" y="181"/>
                      <a:pt x="70" y="179"/>
                    </a:cubicBezTo>
                    <a:cubicBezTo>
                      <a:pt x="69" y="178"/>
                      <a:pt x="68" y="174"/>
                      <a:pt x="69" y="172"/>
                    </a:cubicBezTo>
                    <a:cubicBezTo>
                      <a:pt x="71" y="170"/>
                      <a:pt x="77" y="175"/>
                      <a:pt x="82" y="175"/>
                    </a:cubicBezTo>
                    <a:cubicBezTo>
                      <a:pt x="88" y="176"/>
                      <a:pt x="92" y="173"/>
                      <a:pt x="92" y="171"/>
                    </a:cubicBezTo>
                    <a:cubicBezTo>
                      <a:pt x="92" y="169"/>
                      <a:pt x="89" y="165"/>
                      <a:pt x="92" y="163"/>
                    </a:cubicBezTo>
                    <a:cubicBezTo>
                      <a:pt x="95" y="161"/>
                      <a:pt x="93" y="160"/>
                      <a:pt x="92" y="157"/>
                    </a:cubicBezTo>
                    <a:cubicBezTo>
                      <a:pt x="91" y="154"/>
                      <a:pt x="93" y="153"/>
                      <a:pt x="95" y="154"/>
                    </a:cubicBezTo>
                    <a:cubicBezTo>
                      <a:pt x="96" y="155"/>
                      <a:pt x="107" y="155"/>
                      <a:pt x="115" y="153"/>
                    </a:cubicBezTo>
                    <a:cubicBezTo>
                      <a:pt x="124" y="151"/>
                      <a:pt x="130" y="148"/>
                      <a:pt x="131" y="145"/>
                    </a:cubicBezTo>
                    <a:cubicBezTo>
                      <a:pt x="131" y="143"/>
                      <a:pt x="137" y="137"/>
                      <a:pt x="138" y="135"/>
                    </a:cubicBezTo>
                    <a:cubicBezTo>
                      <a:pt x="139" y="133"/>
                      <a:pt x="138" y="130"/>
                      <a:pt x="135" y="129"/>
                    </a:cubicBezTo>
                    <a:cubicBezTo>
                      <a:pt x="131" y="129"/>
                      <a:pt x="131" y="125"/>
                      <a:pt x="133" y="122"/>
                    </a:cubicBezTo>
                    <a:cubicBezTo>
                      <a:pt x="135" y="120"/>
                      <a:pt x="132" y="118"/>
                      <a:pt x="129" y="118"/>
                    </a:cubicBezTo>
                    <a:cubicBezTo>
                      <a:pt x="125" y="117"/>
                      <a:pt x="120" y="115"/>
                      <a:pt x="123" y="112"/>
                    </a:cubicBezTo>
                    <a:cubicBezTo>
                      <a:pt x="125" y="111"/>
                      <a:pt x="125" y="111"/>
                      <a:pt x="126" y="112"/>
                    </a:cubicBezTo>
                    <a:cubicBezTo>
                      <a:pt x="126" y="110"/>
                      <a:pt x="127" y="109"/>
                      <a:pt x="127" y="108"/>
                    </a:cubicBezTo>
                    <a:cubicBezTo>
                      <a:pt x="126" y="108"/>
                      <a:pt x="124" y="108"/>
                      <a:pt x="124" y="103"/>
                    </a:cubicBezTo>
                    <a:cubicBezTo>
                      <a:pt x="124" y="98"/>
                      <a:pt x="126" y="99"/>
                      <a:pt x="126" y="93"/>
                    </a:cubicBezTo>
                    <a:cubicBezTo>
                      <a:pt x="127" y="86"/>
                      <a:pt x="129" y="83"/>
                      <a:pt x="129" y="79"/>
                    </a:cubicBezTo>
                    <a:cubicBezTo>
                      <a:pt x="129" y="76"/>
                      <a:pt x="135" y="72"/>
                      <a:pt x="139" y="66"/>
                    </a:cubicBezTo>
                    <a:cubicBezTo>
                      <a:pt x="142" y="61"/>
                      <a:pt x="150" y="54"/>
                      <a:pt x="153" y="52"/>
                    </a:cubicBezTo>
                    <a:cubicBezTo>
                      <a:pt x="156" y="50"/>
                      <a:pt x="162" y="48"/>
                      <a:pt x="162" y="46"/>
                    </a:cubicBezTo>
                    <a:cubicBezTo>
                      <a:pt x="163" y="44"/>
                      <a:pt x="162" y="35"/>
                      <a:pt x="161" y="34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42" name="Freeform 109">
                <a:extLst>
                  <a:ext uri="{FF2B5EF4-FFF2-40B4-BE49-F238E27FC236}">
                    <a16:creationId xmlns:a16="http://schemas.microsoft.com/office/drawing/2014/main" id="{BBE4FE9E-90A4-47C8-EAF8-596EE71850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6008" y="4991185"/>
                <a:ext cx="303440" cy="1558312"/>
              </a:xfrm>
              <a:custGeom>
                <a:avLst/>
                <a:gdLst>
                  <a:gd name="T0" fmla="*/ 28 w 71"/>
                  <a:gd name="T1" fmla="*/ 310 h 364"/>
                  <a:gd name="T2" fmla="*/ 19 w 71"/>
                  <a:gd name="T3" fmla="*/ 295 h 364"/>
                  <a:gd name="T4" fmla="*/ 26 w 71"/>
                  <a:gd name="T5" fmla="*/ 278 h 364"/>
                  <a:gd name="T6" fmla="*/ 32 w 71"/>
                  <a:gd name="T7" fmla="*/ 261 h 364"/>
                  <a:gd name="T8" fmla="*/ 36 w 71"/>
                  <a:gd name="T9" fmla="*/ 248 h 364"/>
                  <a:gd name="T10" fmla="*/ 31 w 71"/>
                  <a:gd name="T11" fmla="*/ 235 h 364"/>
                  <a:gd name="T12" fmla="*/ 32 w 71"/>
                  <a:gd name="T13" fmla="*/ 213 h 364"/>
                  <a:gd name="T14" fmla="*/ 34 w 71"/>
                  <a:gd name="T15" fmla="*/ 197 h 364"/>
                  <a:gd name="T16" fmla="*/ 37 w 71"/>
                  <a:gd name="T17" fmla="*/ 183 h 364"/>
                  <a:gd name="T18" fmla="*/ 43 w 71"/>
                  <a:gd name="T19" fmla="*/ 155 h 364"/>
                  <a:gd name="T20" fmla="*/ 46 w 71"/>
                  <a:gd name="T21" fmla="*/ 135 h 364"/>
                  <a:gd name="T22" fmla="*/ 47 w 71"/>
                  <a:gd name="T23" fmla="*/ 112 h 364"/>
                  <a:gd name="T24" fmla="*/ 52 w 71"/>
                  <a:gd name="T25" fmla="*/ 92 h 364"/>
                  <a:gd name="T26" fmla="*/ 59 w 71"/>
                  <a:gd name="T27" fmla="*/ 76 h 364"/>
                  <a:gd name="T28" fmla="*/ 68 w 71"/>
                  <a:gd name="T29" fmla="*/ 55 h 364"/>
                  <a:gd name="T30" fmla="*/ 63 w 71"/>
                  <a:gd name="T31" fmla="*/ 38 h 364"/>
                  <a:gd name="T32" fmla="*/ 59 w 71"/>
                  <a:gd name="T33" fmla="*/ 18 h 364"/>
                  <a:gd name="T34" fmla="*/ 50 w 71"/>
                  <a:gd name="T35" fmla="*/ 2 h 364"/>
                  <a:gd name="T36" fmla="*/ 45 w 71"/>
                  <a:gd name="T37" fmla="*/ 17 h 364"/>
                  <a:gd name="T38" fmla="*/ 44 w 71"/>
                  <a:gd name="T39" fmla="*/ 54 h 364"/>
                  <a:gd name="T40" fmla="*/ 37 w 71"/>
                  <a:gd name="T41" fmla="*/ 91 h 364"/>
                  <a:gd name="T42" fmla="*/ 33 w 71"/>
                  <a:gd name="T43" fmla="*/ 117 h 364"/>
                  <a:gd name="T44" fmla="*/ 29 w 71"/>
                  <a:gd name="T45" fmla="*/ 150 h 364"/>
                  <a:gd name="T46" fmla="*/ 18 w 71"/>
                  <a:gd name="T47" fmla="*/ 179 h 364"/>
                  <a:gd name="T48" fmla="*/ 17 w 71"/>
                  <a:gd name="T49" fmla="*/ 204 h 364"/>
                  <a:gd name="T50" fmla="*/ 11 w 71"/>
                  <a:gd name="T51" fmla="*/ 228 h 364"/>
                  <a:gd name="T52" fmla="*/ 22 w 71"/>
                  <a:gd name="T53" fmla="*/ 215 h 364"/>
                  <a:gd name="T54" fmla="*/ 24 w 71"/>
                  <a:gd name="T55" fmla="*/ 229 h 364"/>
                  <a:gd name="T56" fmla="*/ 21 w 71"/>
                  <a:gd name="T57" fmla="*/ 244 h 364"/>
                  <a:gd name="T58" fmla="*/ 17 w 71"/>
                  <a:gd name="T59" fmla="*/ 255 h 364"/>
                  <a:gd name="T60" fmla="*/ 16 w 71"/>
                  <a:gd name="T61" fmla="*/ 253 h 364"/>
                  <a:gd name="T62" fmla="*/ 10 w 71"/>
                  <a:gd name="T63" fmla="*/ 255 h 364"/>
                  <a:gd name="T64" fmla="*/ 1 w 71"/>
                  <a:gd name="T65" fmla="*/ 267 h 364"/>
                  <a:gd name="T66" fmla="*/ 11 w 71"/>
                  <a:gd name="T67" fmla="*/ 268 h 364"/>
                  <a:gd name="T68" fmla="*/ 17 w 71"/>
                  <a:gd name="T69" fmla="*/ 278 h 364"/>
                  <a:gd name="T70" fmla="*/ 7 w 71"/>
                  <a:gd name="T71" fmla="*/ 280 h 364"/>
                  <a:gd name="T72" fmla="*/ 8 w 71"/>
                  <a:gd name="T73" fmla="*/ 286 h 364"/>
                  <a:gd name="T74" fmla="*/ 3 w 71"/>
                  <a:gd name="T75" fmla="*/ 294 h 364"/>
                  <a:gd name="T76" fmla="*/ 10 w 71"/>
                  <a:gd name="T77" fmla="*/ 297 h 364"/>
                  <a:gd name="T78" fmla="*/ 11 w 71"/>
                  <a:gd name="T79" fmla="*/ 305 h 364"/>
                  <a:gd name="T80" fmla="*/ 6 w 71"/>
                  <a:gd name="T81" fmla="*/ 315 h 364"/>
                  <a:gd name="T82" fmla="*/ 16 w 71"/>
                  <a:gd name="T83" fmla="*/ 317 h 364"/>
                  <a:gd name="T84" fmla="*/ 20 w 71"/>
                  <a:gd name="T85" fmla="*/ 320 h 364"/>
                  <a:gd name="T86" fmla="*/ 15 w 71"/>
                  <a:gd name="T87" fmla="*/ 330 h 364"/>
                  <a:gd name="T88" fmla="*/ 28 w 71"/>
                  <a:gd name="T89" fmla="*/ 330 h 364"/>
                  <a:gd name="T90" fmla="*/ 19 w 71"/>
                  <a:gd name="T91" fmla="*/ 337 h 364"/>
                  <a:gd name="T92" fmla="*/ 30 w 71"/>
                  <a:gd name="T93" fmla="*/ 335 h 364"/>
                  <a:gd name="T94" fmla="*/ 18 w 71"/>
                  <a:gd name="T95" fmla="*/ 344 h 364"/>
                  <a:gd name="T96" fmla="*/ 28 w 71"/>
                  <a:gd name="T97" fmla="*/ 345 h 364"/>
                  <a:gd name="T98" fmla="*/ 45 w 71"/>
                  <a:gd name="T99" fmla="*/ 329 h 364"/>
                  <a:gd name="T100" fmla="*/ 50 w 71"/>
                  <a:gd name="T101" fmla="*/ 338 h 364"/>
                  <a:gd name="T102" fmla="*/ 43 w 71"/>
                  <a:gd name="T103" fmla="*/ 341 h 364"/>
                  <a:gd name="T104" fmla="*/ 35 w 71"/>
                  <a:gd name="T105" fmla="*/ 347 h 364"/>
                  <a:gd name="T106" fmla="*/ 41 w 71"/>
                  <a:gd name="T107" fmla="*/ 359 h 364"/>
                  <a:gd name="T108" fmla="*/ 52 w 71"/>
                  <a:gd name="T109" fmla="*/ 357 h 364"/>
                  <a:gd name="T110" fmla="*/ 64 w 71"/>
                  <a:gd name="T111" fmla="*/ 358 h 364"/>
                  <a:gd name="T112" fmla="*/ 57 w 71"/>
                  <a:gd name="T113" fmla="*/ 356 h 364"/>
                  <a:gd name="T114" fmla="*/ 50 w 71"/>
                  <a:gd name="T115" fmla="*/ 326 h 364"/>
                  <a:gd name="T116" fmla="*/ 32 w 71"/>
                  <a:gd name="T117" fmla="*/ 323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1" h="364">
                    <a:moveTo>
                      <a:pt x="32" y="323"/>
                    </a:moveTo>
                    <a:cubicBezTo>
                      <a:pt x="30" y="323"/>
                      <a:pt x="30" y="319"/>
                      <a:pt x="29" y="319"/>
                    </a:cubicBezTo>
                    <a:cubicBezTo>
                      <a:pt x="27" y="319"/>
                      <a:pt x="27" y="313"/>
                      <a:pt x="28" y="310"/>
                    </a:cubicBezTo>
                    <a:cubicBezTo>
                      <a:pt x="29" y="307"/>
                      <a:pt x="22" y="309"/>
                      <a:pt x="21" y="308"/>
                    </a:cubicBezTo>
                    <a:cubicBezTo>
                      <a:pt x="19" y="307"/>
                      <a:pt x="21" y="305"/>
                      <a:pt x="19" y="303"/>
                    </a:cubicBezTo>
                    <a:cubicBezTo>
                      <a:pt x="17" y="300"/>
                      <a:pt x="19" y="297"/>
                      <a:pt x="19" y="295"/>
                    </a:cubicBezTo>
                    <a:cubicBezTo>
                      <a:pt x="19" y="293"/>
                      <a:pt x="21" y="290"/>
                      <a:pt x="23" y="290"/>
                    </a:cubicBezTo>
                    <a:cubicBezTo>
                      <a:pt x="26" y="290"/>
                      <a:pt x="24" y="286"/>
                      <a:pt x="27" y="284"/>
                    </a:cubicBezTo>
                    <a:cubicBezTo>
                      <a:pt x="29" y="283"/>
                      <a:pt x="24" y="280"/>
                      <a:pt x="26" y="278"/>
                    </a:cubicBezTo>
                    <a:cubicBezTo>
                      <a:pt x="29" y="276"/>
                      <a:pt x="26" y="273"/>
                      <a:pt x="30" y="273"/>
                    </a:cubicBezTo>
                    <a:cubicBezTo>
                      <a:pt x="33" y="272"/>
                      <a:pt x="30" y="268"/>
                      <a:pt x="32" y="267"/>
                    </a:cubicBezTo>
                    <a:cubicBezTo>
                      <a:pt x="35" y="266"/>
                      <a:pt x="32" y="264"/>
                      <a:pt x="32" y="261"/>
                    </a:cubicBezTo>
                    <a:cubicBezTo>
                      <a:pt x="33" y="258"/>
                      <a:pt x="30" y="256"/>
                      <a:pt x="34" y="255"/>
                    </a:cubicBezTo>
                    <a:cubicBezTo>
                      <a:pt x="37" y="253"/>
                      <a:pt x="35" y="251"/>
                      <a:pt x="32" y="249"/>
                    </a:cubicBezTo>
                    <a:cubicBezTo>
                      <a:pt x="30" y="248"/>
                      <a:pt x="33" y="248"/>
                      <a:pt x="36" y="248"/>
                    </a:cubicBezTo>
                    <a:cubicBezTo>
                      <a:pt x="38" y="248"/>
                      <a:pt x="37" y="243"/>
                      <a:pt x="34" y="244"/>
                    </a:cubicBezTo>
                    <a:cubicBezTo>
                      <a:pt x="31" y="245"/>
                      <a:pt x="30" y="242"/>
                      <a:pt x="32" y="240"/>
                    </a:cubicBezTo>
                    <a:cubicBezTo>
                      <a:pt x="34" y="238"/>
                      <a:pt x="30" y="236"/>
                      <a:pt x="31" y="235"/>
                    </a:cubicBezTo>
                    <a:cubicBezTo>
                      <a:pt x="31" y="233"/>
                      <a:pt x="31" y="231"/>
                      <a:pt x="30" y="230"/>
                    </a:cubicBezTo>
                    <a:cubicBezTo>
                      <a:pt x="29" y="229"/>
                      <a:pt x="29" y="222"/>
                      <a:pt x="31" y="222"/>
                    </a:cubicBezTo>
                    <a:cubicBezTo>
                      <a:pt x="33" y="222"/>
                      <a:pt x="32" y="215"/>
                      <a:pt x="32" y="213"/>
                    </a:cubicBezTo>
                    <a:cubicBezTo>
                      <a:pt x="32" y="211"/>
                      <a:pt x="30" y="209"/>
                      <a:pt x="30" y="208"/>
                    </a:cubicBezTo>
                    <a:cubicBezTo>
                      <a:pt x="30" y="206"/>
                      <a:pt x="32" y="206"/>
                      <a:pt x="32" y="202"/>
                    </a:cubicBezTo>
                    <a:cubicBezTo>
                      <a:pt x="32" y="199"/>
                      <a:pt x="33" y="197"/>
                      <a:pt x="34" y="197"/>
                    </a:cubicBezTo>
                    <a:cubicBezTo>
                      <a:pt x="36" y="197"/>
                      <a:pt x="35" y="193"/>
                      <a:pt x="35" y="191"/>
                    </a:cubicBezTo>
                    <a:cubicBezTo>
                      <a:pt x="35" y="189"/>
                      <a:pt x="39" y="191"/>
                      <a:pt x="39" y="188"/>
                    </a:cubicBezTo>
                    <a:cubicBezTo>
                      <a:pt x="40" y="185"/>
                      <a:pt x="37" y="185"/>
                      <a:pt x="37" y="183"/>
                    </a:cubicBezTo>
                    <a:cubicBezTo>
                      <a:pt x="38" y="181"/>
                      <a:pt x="37" y="178"/>
                      <a:pt x="37" y="173"/>
                    </a:cubicBezTo>
                    <a:cubicBezTo>
                      <a:pt x="37" y="167"/>
                      <a:pt x="42" y="166"/>
                      <a:pt x="43" y="165"/>
                    </a:cubicBezTo>
                    <a:cubicBezTo>
                      <a:pt x="45" y="163"/>
                      <a:pt x="41" y="156"/>
                      <a:pt x="43" y="155"/>
                    </a:cubicBezTo>
                    <a:cubicBezTo>
                      <a:pt x="45" y="154"/>
                      <a:pt x="44" y="150"/>
                      <a:pt x="46" y="149"/>
                    </a:cubicBezTo>
                    <a:cubicBezTo>
                      <a:pt x="47" y="148"/>
                      <a:pt x="47" y="145"/>
                      <a:pt x="48" y="142"/>
                    </a:cubicBezTo>
                    <a:cubicBezTo>
                      <a:pt x="49" y="139"/>
                      <a:pt x="46" y="138"/>
                      <a:pt x="46" y="135"/>
                    </a:cubicBezTo>
                    <a:cubicBezTo>
                      <a:pt x="46" y="132"/>
                      <a:pt x="45" y="130"/>
                      <a:pt x="43" y="127"/>
                    </a:cubicBezTo>
                    <a:cubicBezTo>
                      <a:pt x="41" y="124"/>
                      <a:pt x="42" y="118"/>
                      <a:pt x="43" y="118"/>
                    </a:cubicBezTo>
                    <a:cubicBezTo>
                      <a:pt x="45" y="118"/>
                      <a:pt x="44" y="113"/>
                      <a:pt x="47" y="112"/>
                    </a:cubicBezTo>
                    <a:cubicBezTo>
                      <a:pt x="49" y="111"/>
                      <a:pt x="48" y="107"/>
                      <a:pt x="47" y="104"/>
                    </a:cubicBezTo>
                    <a:cubicBezTo>
                      <a:pt x="45" y="100"/>
                      <a:pt x="49" y="102"/>
                      <a:pt x="49" y="100"/>
                    </a:cubicBezTo>
                    <a:cubicBezTo>
                      <a:pt x="49" y="97"/>
                      <a:pt x="50" y="93"/>
                      <a:pt x="52" y="92"/>
                    </a:cubicBezTo>
                    <a:cubicBezTo>
                      <a:pt x="55" y="91"/>
                      <a:pt x="55" y="87"/>
                      <a:pt x="55" y="86"/>
                    </a:cubicBezTo>
                    <a:cubicBezTo>
                      <a:pt x="55" y="84"/>
                      <a:pt x="58" y="83"/>
                      <a:pt x="60" y="82"/>
                    </a:cubicBezTo>
                    <a:cubicBezTo>
                      <a:pt x="61" y="80"/>
                      <a:pt x="57" y="78"/>
                      <a:pt x="59" y="76"/>
                    </a:cubicBezTo>
                    <a:cubicBezTo>
                      <a:pt x="62" y="75"/>
                      <a:pt x="57" y="69"/>
                      <a:pt x="59" y="68"/>
                    </a:cubicBezTo>
                    <a:cubicBezTo>
                      <a:pt x="60" y="66"/>
                      <a:pt x="59" y="64"/>
                      <a:pt x="59" y="62"/>
                    </a:cubicBezTo>
                    <a:cubicBezTo>
                      <a:pt x="59" y="60"/>
                      <a:pt x="67" y="56"/>
                      <a:pt x="68" y="55"/>
                    </a:cubicBezTo>
                    <a:cubicBezTo>
                      <a:pt x="69" y="53"/>
                      <a:pt x="70" y="49"/>
                      <a:pt x="70" y="45"/>
                    </a:cubicBezTo>
                    <a:cubicBezTo>
                      <a:pt x="68" y="47"/>
                      <a:pt x="65" y="48"/>
                      <a:pt x="65" y="47"/>
                    </a:cubicBezTo>
                    <a:cubicBezTo>
                      <a:pt x="64" y="45"/>
                      <a:pt x="65" y="40"/>
                      <a:pt x="63" y="38"/>
                    </a:cubicBezTo>
                    <a:cubicBezTo>
                      <a:pt x="61" y="36"/>
                      <a:pt x="62" y="32"/>
                      <a:pt x="60" y="31"/>
                    </a:cubicBezTo>
                    <a:cubicBezTo>
                      <a:pt x="58" y="30"/>
                      <a:pt x="55" y="25"/>
                      <a:pt x="57" y="24"/>
                    </a:cubicBezTo>
                    <a:cubicBezTo>
                      <a:pt x="59" y="23"/>
                      <a:pt x="57" y="20"/>
                      <a:pt x="59" y="18"/>
                    </a:cubicBezTo>
                    <a:cubicBezTo>
                      <a:pt x="61" y="17"/>
                      <a:pt x="58" y="17"/>
                      <a:pt x="56" y="14"/>
                    </a:cubicBezTo>
                    <a:cubicBezTo>
                      <a:pt x="53" y="11"/>
                      <a:pt x="57" y="7"/>
                      <a:pt x="54" y="5"/>
                    </a:cubicBezTo>
                    <a:cubicBezTo>
                      <a:pt x="51" y="3"/>
                      <a:pt x="51" y="0"/>
                      <a:pt x="50" y="2"/>
                    </a:cubicBezTo>
                    <a:cubicBezTo>
                      <a:pt x="49" y="3"/>
                      <a:pt x="49" y="7"/>
                      <a:pt x="47" y="8"/>
                    </a:cubicBezTo>
                    <a:cubicBezTo>
                      <a:pt x="46" y="8"/>
                      <a:pt x="46" y="9"/>
                      <a:pt x="45" y="9"/>
                    </a:cubicBezTo>
                    <a:cubicBezTo>
                      <a:pt x="45" y="11"/>
                      <a:pt x="44" y="15"/>
                      <a:pt x="45" y="17"/>
                    </a:cubicBezTo>
                    <a:cubicBezTo>
                      <a:pt x="46" y="19"/>
                      <a:pt x="47" y="32"/>
                      <a:pt x="46" y="37"/>
                    </a:cubicBezTo>
                    <a:cubicBezTo>
                      <a:pt x="45" y="42"/>
                      <a:pt x="44" y="46"/>
                      <a:pt x="43" y="49"/>
                    </a:cubicBezTo>
                    <a:cubicBezTo>
                      <a:pt x="41" y="52"/>
                      <a:pt x="45" y="53"/>
                      <a:pt x="44" y="54"/>
                    </a:cubicBezTo>
                    <a:cubicBezTo>
                      <a:pt x="42" y="55"/>
                      <a:pt x="43" y="59"/>
                      <a:pt x="43" y="65"/>
                    </a:cubicBezTo>
                    <a:cubicBezTo>
                      <a:pt x="43" y="70"/>
                      <a:pt x="39" y="80"/>
                      <a:pt x="39" y="83"/>
                    </a:cubicBezTo>
                    <a:cubicBezTo>
                      <a:pt x="39" y="86"/>
                      <a:pt x="37" y="88"/>
                      <a:pt x="37" y="91"/>
                    </a:cubicBezTo>
                    <a:cubicBezTo>
                      <a:pt x="37" y="95"/>
                      <a:pt x="35" y="97"/>
                      <a:pt x="33" y="98"/>
                    </a:cubicBezTo>
                    <a:cubicBezTo>
                      <a:pt x="31" y="100"/>
                      <a:pt x="37" y="105"/>
                      <a:pt x="36" y="108"/>
                    </a:cubicBezTo>
                    <a:cubicBezTo>
                      <a:pt x="36" y="111"/>
                      <a:pt x="33" y="112"/>
                      <a:pt x="33" y="117"/>
                    </a:cubicBezTo>
                    <a:cubicBezTo>
                      <a:pt x="35" y="123"/>
                      <a:pt x="33" y="132"/>
                      <a:pt x="33" y="134"/>
                    </a:cubicBezTo>
                    <a:cubicBezTo>
                      <a:pt x="33" y="136"/>
                      <a:pt x="31" y="136"/>
                      <a:pt x="32" y="140"/>
                    </a:cubicBezTo>
                    <a:cubicBezTo>
                      <a:pt x="32" y="144"/>
                      <a:pt x="29" y="145"/>
                      <a:pt x="29" y="150"/>
                    </a:cubicBezTo>
                    <a:cubicBezTo>
                      <a:pt x="28" y="155"/>
                      <a:pt x="24" y="163"/>
                      <a:pt x="23" y="167"/>
                    </a:cubicBezTo>
                    <a:cubicBezTo>
                      <a:pt x="21" y="171"/>
                      <a:pt x="21" y="173"/>
                      <a:pt x="19" y="173"/>
                    </a:cubicBezTo>
                    <a:cubicBezTo>
                      <a:pt x="17" y="173"/>
                      <a:pt x="16" y="176"/>
                      <a:pt x="18" y="179"/>
                    </a:cubicBezTo>
                    <a:cubicBezTo>
                      <a:pt x="19" y="183"/>
                      <a:pt x="17" y="186"/>
                      <a:pt x="19" y="190"/>
                    </a:cubicBezTo>
                    <a:cubicBezTo>
                      <a:pt x="21" y="193"/>
                      <a:pt x="20" y="194"/>
                      <a:pt x="19" y="198"/>
                    </a:cubicBezTo>
                    <a:cubicBezTo>
                      <a:pt x="18" y="201"/>
                      <a:pt x="17" y="201"/>
                      <a:pt x="17" y="204"/>
                    </a:cubicBezTo>
                    <a:cubicBezTo>
                      <a:pt x="17" y="208"/>
                      <a:pt x="14" y="210"/>
                      <a:pt x="16" y="214"/>
                    </a:cubicBezTo>
                    <a:cubicBezTo>
                      <a:pt x="17" y="218"/>
                      <a:pt x="17" y="219"/>
                      <a:pt x="15" y="219"/>
                    </a:cubicBezTo>
                    <a:cubicBezTo>
                      <a:pt x="13" y="219"/>
                      <a:pt x="12" y="222"/>
                      <a:pt x="11" y="228"/>
                    </a:cubicBezTo>
                    <a:cubicBezTo>
                      <a:pt x="11" y="233"/>
                      <a:pt x="11" y="233"/>
                      <a:pt x="15" y="233"/>
                    </a:cubicBezTo>
                    <a:cubicBezTo>
                      <a:pt x="20" y="233"/>
                      <a:pt x="16" y="218"/>
                      <a:pt x="19" y="218"/>
                    </a:cubicBezTo>
                    <a:cubicBezTo>
                      <a:pt x="21" y="218"/>
                      <a:pt x="19" y="216"/>
                      <a:pt x="22" y="215"/>
                    </a:cubicBezTo>
                    <a:cubicBezTo>
                      <a:pt x="25" y="215"/>
                      <a:pt x="22" y="218"/>
                      <a:pt x="24" y="218"/>
                    </a:cubicBezTo>
                    <a:cubicBezTo>
                      <a:pt x="26" y="219"/>
                      <a:pt x="27" y="220"/>
                      <a:pt x="25" y="222"/>
                    </a:cubicBezTo>
                    <a:cubicBezTo>
                      <a:pt x="22" y="224"/>
                      <a:pt x="25" y="227"/>
                      <a:pt x="24" y="229"/>
                    </a:cubicBezTo>
                    <a:cubicBezTo>
                      <a:pt x="23" y="231"/>
                      <a:pt x="21" y="233"/>
                      <a:pt x="22" y="235"/>
                    </a:cubicBezTo>
                    <a:cubicBezTo>
                      <a:pt x="23" y="237"/>
                      <a:pt x="21" y="237"/>
                      <a:pt x="20" y="240"/>
                    </a:cubicBezTo>
                    <a:cubicBezTo>
                      <a:pt x="20" y="243"/>
                      <a:pt x="22" y="244"/>
                      <a:pt x="21" y="244"/>
                    </a:cubicBezTo>
                    <a:cubicBezTo>
                      <a:pt x="20" y="245"/>
                      <a:pt x="22" y="247"/>
                      <a:pt x="21" y="248"/>
                    </a:cubicBezTo>
                    <a:cubicBezTo>
                      <a:pt x="19" y="248"/>
                      <a:pt x="20" y="250"/>
                      <a:pt x="21" y="252"/>
                    </a:cubicBezTo>
                    <a:cubicBezTo>
                      <a:pt x="22" y="255"/>
                      <a:pt x="19" y="253"/>
                      <a:pt x="17" y="255"/>
                    </a:cubicBezTo>
                    <a:cubicBezTo>
                      <a:pt x="15" y="256"/>
                      <a:pt x="19" y="258"/>
                      <a:pt x="18" y="260"/>
                    </a:cubicBezTo>
                    <a:cubicBezTo>
                      <a:pt x="16" y="262"/>
                      <a:pt x="14" y="259"/>
                      <a:pt x="12" y="258"/>
                    </a:cubicBezTo>
                    <a:cubicBezTo>
                      <a:pt x="11" y="257"/>
                      <a:pt x="14" y="255"/>
                      <a:pt x="16" y="253"/>
                    </a:cubicBezTo>
                    <a:cubicBezTo>
                      <a:pt x="18" y="251"/>
                      <a:pt x="14" y="246"/>
                      <a:pt x="12" y="247"/>
                    </a:cubicBezTo>
                    <a:cubicBezTo>
                      <a:pt x="9" y="248"/>
                      <a:pt x="14" y="251"/>
                      <a:pt x="14" y="253"/>
                    </a:cubicBezTo>
                    <a:cubicBezTo>
                      <a:pt x="14" y="256"/>
                      <a:pt x="10" y="253"/>
                      <a:pt x="10" y="255"/>
                    </a:cubicBezTo>
                    <a:cubicBezTo>
                      <a:pt x="10" y="258"/>
                      <a:pt x="7" y="257"/>
                      <a:pt x="5" y="259"/>
                    </a:cubicBezTo>
                    <a:cubicBezTo>
                      <a:pt x="4" y="260"/>
                      <a:pt x="8" y="262"/>
                      <a:pt x="6" y="262"/>
                    </a:cubicBezTo>
                    <a:cubicBezTo>
                      <a:pt x="4" y="263"/>
                      <a:pt x="1" y="265"/>
                      <a:pt x="1" y="267"/>
                    </a:cubicBezTo>
                    <a:cubicBezTo>
                      <a:pt x="1" y="269"/>
                      <a:pt x="3" y="269"/>
                      <a:pt x="3" y="268"/>
                    </a:cubicBezTo>
                    <a:cubicBezTo>
                      <a:pt x="3" y="266"/>
                      <a:pt x="6" y="265"/>
                      <a:pt x="7" y="268"/>
                    </a:cubicBezTo>
                    <a:cubicBezTo>
                      <a:pt x="7" y="270"/>
                      <a:pt x="9" y="268"/>
                      <a:pt x="11" y="268"/>
                    </a:cubicBezTo>
                    <a:cubicBezTo>
                      <a:pt x="14" y="269"/>
                      <a:pt x="13" y="272"/>
                      <a:pt x="12" y="272"/>
                    </a:cubicBezTo>
                    <a:cubicBezTo>
                      <a:pt x="10" y="272"/>
                      <a:pt x="9" y="275"/>
                      <a:pt x="9" y="277"/>
                    </a:cubicBezTo>
                    <a:cubicBezTo>
                      <a:pt x="10" y="280"/>
                      <a:pt x="15" y="277"/>
                      <a:pt x="17" y="278"/>
                    </a:cubicBezTo>
                    <a:cubicBezTo>
                      <a:pt x="19" y="279"/>
                      <a:pt x="18" y="282"/>
                      <a:pt x="17" y="281"/>
                    </a:cubicBezTo>
                    <a:cubicBezTo>
                      <a:pt x="16" y="280"/>
                      <a:pt x="13" y="278"/>
                      <a:pt x="12" y="280"/>
                    </a:cubicBezTo>
                    <a:cubicBezTo>
                      <a:pt x="10" y="282"/>
                      <a:pt x="8" y="281"/>
                      <a:pt x="7" y="280"/>
                    </a:cubicBezTo>
                    <a:cubicBezTo>
                      <a:pt x="5" y="280"/>
                      <a:pt x="0" y="283"/>
                      <a:pt x="2" y="285"/>
                    </a:cubicBezTo>
                    <a:cubicBezTo>
                      <a:pt x="3" y="286"/>
                      <a:pt x="3" y="288"/>
                      <a:pt x="5" y="288"/>
                    </a:cubicBezTo>
                    <a:cubicBezTo>
                      <a:pt x="6" y="288"/>
                      <a:pt x="8" y="287"/>
                      <a:pt x="8" y="286"/>
                    </a:cubicBezTo>
                    <a:cubicBezTo>
                      <a:pt x="9" y="284"/>
                      <a:pt x="12" y="283"/>
                      <a:pt x="12" y="286"/>
                    </a:cubicBezTo>
                    <a:cubicBezTo>
                      <a:pt x="12" y="289"/>
                      <a:pt x="8" y="288"/>
                      <a:pt x="8" y="290"/>
                    </a:cubicBezTo>
                    <a:cubicBezTo>
                      <a:pt x="7" y="291"/>
                      <a:pt x="6" y="293"/>
                      <a:pt x="3" y="294"/>
                    </a:cubicBezTo>
                    <a:cubicBezTo>
                      <a:pt x="1" y="296"/>
                      <a:pt x="3" y="299"/>
                      <a:pt x="5" y="298"/>
                    </a:cubicBezTo>
                    <a:cubicBezTo>
                      <a:pt x="7" y="297"/>
                      <a:pt x="5" y="300"/>
                      <a:pt x="7" y="300"/>
                    </a:cubicBezTo>
                    <a:cubicBezTo>
                      <a:pt x="10" y="301"/>
                      <a:pt x="10" y="299"/>
                      <a:pt x="10" y="297"/>
                    </a:cubicBezTo>
                    <a:cubicBezTo>
                      <a:pt x="9" y="295"/>
                      <a:pt x="11" y="291"/>
                      <a:pt x="13" y="293"/>
                    </a:cubicBezTo>
                    <a:cubicBezTo>
                      <a:pt x="15" y="295"/>
                      <a:pt x="12" y="297"/>
                      <a:pt x="12" y="299"/>
                    </a:cubicBezTo>
                    <a:cubicBezTo>
                      <a:pt x="12" y="301"/>
                      <a:pt x="11" y="303"/>
                      <a:pt x="11" y="305"/>
                    </a:cubicBezTo>
                    <a:cubicBezTo>
                      <a:pt x="11" y="307"/>
                      <a:pt x="8" y="306"/>
                      <a:pt x="9" y="308"/>
                    </a:cubicBezTo>
                    <a:cubicBezTo>
                      <a:pt x="9" y="310"/>
                      <a:pt x="4" y="309"/>
                      <a:pt x="6" y="310"/>
                    </a:cubicBezTo>
                    <a:cubicBezTo>
                      <a:pt x="8" y="312"/>
                      <a:pt x="5" y="314"/>
                      <a:pt x="6" y="315"/>
                    </a:cubicBezTo>
                    <a:cubicBezTo>
                      <a:pt x="7" y="316"/>
                      <a:pt x="8" y="313"/>
                      <a:pt x="10" y="314"/>
                    </a:cubicBezTo>
                    <a:cubicBezTo>
                      <a:pt x="12" y="315"/>
                      <a:pt x="12" y="315"/>
                      <a:pt x="14" y="314"/>
                    </a:cubicBezTo>
                    <a:cubicBezTo>
                      <a:pt x="17" y="313"/>
                      <a:pt x="18" y="316"/>
                      <a:pt x="16" y="317"/>
                    </a:cubicBezTo>
                    <a:cubicBezTo>
                      <a:pt x="13" y="317"/>
                      <a:pt x="11" y="320"/>
                      <a:pt x="12" y="320"/>
                    </a:cubicBezTo>
                    <a:cubicBezTo>
                      <a:pt x="13" y="321"/>
                      <a:pt x="16" y="319"/>
                      <a:pt x="17" y="321"/>
                    </a:cubicBezTo>
                    <a:cubicBezTo>
                      <a:pt x="18" y="323"/>
                      <a:pt x="19" y="323"/>
                      <a:pt x="20" y="320"/>
                    </a:cubicBezTo>
                    <a:cubicBezTo>
                      <a:pt x="20" y="318"/>
                      <a:pt x="24" y="320"/>
                      <a:pt x="25" y="322"/>
                    </a:cubicBezTo>
                    <a:cubicBezTo>
                      <a:pt x="25" y="324"/>
                      <a:pt x="20" y="325"/>
                      <a:pt x="18" y="325"/>
                    </a:cubicBezTo>
                    <a:cubicBezTo>
                      <a:pt x="15" y="324"/>
                      <a:pt x="13" y="327"/>
                      <a:pt x="15" y="330"/>
                    </a:cubicBezTo>
                    <a:cubicBezTo>
                      <a:pt x="17" y="332"/>
                      <a:pt x="19" y="330"/>
                      <a:pt x="21" y="328"/>
                    </a:cubicBezTo>
                    <a:cubicBezTo>
                      <a:pt x="23" y="326"/>
                      <a:pt x="33" y="326"/>
                      <a:pt x="33" y="328"/>
                    </a:cubicBezTo>
                    <a:cubicBezTo>
                      <a:pt x="34" y="330"/>
                      <a:pt x="29" y="329"/>
                      <a:pt x="28" y="330"/>
                    </a:cubicBezTo>
                    <a:cubicBezTo>
                      <a:pt x="28" y="331"/>
                      <a:pt x="24" y="332"/>
                      <a:pt x="23" y="331"/>
                    </a:cubicBezTo>
                    <a:cubicBezTo>
                      <a:pt x="23" y="329"/>
                      <a:pt x="19" y="331"/>
                      <a:pt x="19" y="334"/>
                    </a:cubicBezTo>
                    <a:cubicBezTo>
                      <a:pt x="19" y="336"/>
                      <a:pt x="16" y="336"/>
                      <a:pt x="19" y="337"/>
                    </a:cubicBezTo>
                    <a:cubicBezTo>
                      <a:pt x="22" y="338"/>
                      <a:pt x="21" y="333"/>
                      <a:pt x="26" y="334"/>
                    </a:cubicBezTo>
                    <a:cubicBezTo>
                      <a:pt x="31" y="334"/>
                      <a:pt x="34" y="329"/>
                      <a:pt x="36" y="332"/>
                    </a:cubicBezTo>
                    <a:cubicBezTo>
                      <a:pt x="37" y="335"/>
                      <a:pt x="31" y="337"/>
                      <a:pt x="30" y="335"/>
                    </a:cubicBezTo>
                    <a:cubicBezTo>
                      <a:pt x="28" y="334"/>
                      <a:pt x="25" y="337"/>
                      <a:pt x="25" y="339"/>
                    </a:cubicBezTo>
                    <a:cubicBezTo>
                      <a:pt x="26" y="342"/>
                      <a:pt x="20" y="339"/>
                      <a:pt x="17" y="338"/>
                    </a:cubicBezTo>
                    <a:cubicBezTo>
                      <a:pt x="14" y="338"/>
                      <a:pt x="15" y="341"/>
                      <a:pt x="18" y="344"/>
                    </a:cubicBezTo>
                    <a:cubicBezTo>
                      <a:pt x="20" y="346"/>
                      <a:pt x="22" y="343"/>
                      <a:pt x="25" y="345"/>
                    </a:cubicBezTo>
                    <a:cubicBezTo>
                      <a:pt x="28" y="347"/>
                      <a:pt x="28" y="349"/>
                      <a:pt x="30" y="347"/>
                    </a:cubicBezTo>
                    <a:cubicBezTo>
                      <a:pt x="32" y="345"/>
                      <a:pt x="30" y="346"/>
                      <a:pt x="28" y="345"/>
                    </a:cubicBezTo>
                    <a:cubicBezTo>
                      <a:pt x="27" y="344"/>
                      <a:pt x="28" y="341"/>
                      <a:pt x="32" y="342"/>
                    </a:cubicBezTo>
                    <a:cubicBezTo>
                      <a:pt x="35" y="344"/>
                      <a:pt x="39" y="341"/>
                      <a:pt x="38" y="337"/>
                    </a:cubicBezTo>
                    <a:cubicBezTo>
                      <a:pt x="37" y="332"/>
                      <a:pt x="41" y="330"/>
                      <a:pt x="45" y="329"/>
                    </a:cubicBezTo>
                    <a:cubicBezTo>
                      <a:pt x="49" y="328"/>
                      <a:pt x="47" y="332"/>
                      <a:pt x="44" y="333"/>
                    </a:cubicBezTo>
                    <a:cubicBezTo>
                      <a:pt x="41" y="334"/>
                      <a:pt x="40" y="335"/>
                      <a:pt x="43" y="338"/>
                    </a:cubicBezTo>
                    <a:cubicBezTo>
                      <a:pt x="45" y="340"/>
                      <a:pt x="48" y="336"/>
                      <a:pt x="50" y="338"/>
                    </a:cubicBezTo>
                    <a:cubicBezTo>
                      <a:pt x="52" y="340"/>
                      <a:pt x="46" y="340"/>
                      <a:pt x="46" y="341"/>
                    </a:cubicBezTo>
                    <a:cubicBezTo>
                      <a:pt x="45" y="343"/>
                      <a:pt x="49" y="346"/>
                      <a:pt x="46" y="347"/>
                    </a:cubicBezTo>
                    <a:cubicBezTo>
                      <a:pt x="43" y="349"/>
                      <a:pt x="44" y="341"/>
                      <a:pt x="43" y="341"/>
                    </a:cubicBezTo>
                    <a:cubicBezTo>
                      <a:pt x="41" y="340"/>
                      <a:pt x="39" y="341"/>
                      <a:pt x="41" y="346"/>
                    </a:cubicBezTo>
                    <a:cubicBezTo>
                      <a:pt x="43" y="350"/>
                      <a:pt x="39" y="346"/>
                      <a:pt x="37" y="344"/>
                    </a:cubicBezTo>
                    <a:cubicBezTo>
                      <a:pt x="35" y="342"/>
                      <a:pt x="33" y="345"/>
                      <a:pt x="35" y="347"/>
                    </a:cubicBezTo>
                    <a:cubicBezTo>
                      <a:pt x="37" y="349"/>
                      <a:pt x="31" y="347"/>
                      <a:pt x="31" y="350"/>
                    </a:cubicBezTo>
                    <a:cubicBezTo>
                      <a:pt x="31" y="354"/>
                      <a:pt x="33" y="351"/>
                      <a:pt x="37" y="352"/>
                    </a:cubicBezTo>
                    <a:cubicBezTo>
                      <a:pt x="40" y="352"/>
                      <a:pt x="38" y="357"/>
                      <a:pt x="41" y="359"/>
                    </a:cubicBezTo>
                    <a:cubicBezTo>
                      <a:pt x="43" y="361"/>
                      <a:pt x="41" y="353"/>
                      <a:pt x="44" y="353"/>
                    </a:cubicBezTo>
                    <a:cubicBezTo>
                      <a:pt x="46" y="352"/>
                      <a:pt x="44" y="358"/>
                      <a:pt x="49" y="360"/>
                    </a:cubicBezTo>
                    <a:cubicBezTo>
                      <a:pt x="55" y="362"/>
                      <a:pt x="50" y="359"/>
                      <a:pt x="52" y="357"/>
                    </a:cubicBezTo>
                    <a:cubicBezTo>
                      <a:pt x="55" y="355"/>
                      <a:pt x="58" y="363"/>
                      <a:pt x="61" y="363"/>
                    </a:cubicBezTo>
                    <a:cubicBezTo>
                      <a:pt x="63" y="364"/>
                      <a:pt x="61" y="360"/>
                      <a:pt x="59" y="358"/>
                    </a:cubicBezTo>
                    <a:cubicBezTo>
                      <a:pt x="58" y="356"/>
                      <a:pt x="61" y="357"/>
                      <a:pt x="64" y="358"/>
                    </a:cubicBezTo>
                    <a:cubicBezTo>
                      <a:pt x="67" y="359"/>
                      <a:pt x="69" y="359"/>
                      <a:pt x="69" y="357"/>
                    </a:cubicBezTo>
                    <a:cubicBezTo>
                      <a:pt x="70" y="356"/>
                      <a:pt x="70" y="356"/>
                      <a:pt x="71" y="357"/>
                    </a:cubicBezTo>
                    <a:cubicBezTo>
                      <a:pt x="68" y="355"/>
                      <a:pt x="59" y="356"/>
                      <a:pt x="57" y="356"/>
                    </a:cubicBezTo>
                    <a:cubicBezTo>
                      <a:pt x="56" y="356"/>
                      <a:pt x="57" y="334"/>
                      <a:pt x="57" y="329"/>
                    </a:cubicBezTo>
                    <a:cubicBezTo>
                      <a:pt x="57" y="329"/>
                      <a:pt x="57" y="329"/>
                      <a:pt x="57" y="329"/>
                    </a:cubicBezTo>
                    <a:cubicBezTo>
                      <a:pt x="54" y="329"/>
                      <a:pt x="49" y="330"/>
                      <a:pt x="50" y="326"/>
                    </a:cubicBezTo>
                    <a:cubicBezTo>
                      <a:pt x="50" y="326"/>
                      <a:pt x="51" y="325"/>
                      <a:pt x="51" y="325"/>
                    </a:cubicBezTo>
                    <a:cubicBezTo>
                      <a:pt x="50" y="324"/>
                      <a:pt x="48" y="323"/>
                      <a:pt x="47" y="323"/>
                    </a:cubicBezTo>
                    <a:cubicBezTo>
                      <a:pt x="43" y="322"/>
                      <a:pt x="34" y="323"/>
                      <a:pt x="32" y="323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43" name="Freeform 110">
                <a:extLst>
                  <a:ext uri="{FF2B5EF4-FFF2-40B4-BE49-F238E27FC236}">
                    <a16:creationId xmlns:a16="http://schemas.microsoft.com/office/drawing/2014/main" id="{702E5899-44E3-F4E3-A325-98BC5D295D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6274" y="5059703"/>
                <a:ext cx="303440" cy="307356"/>
              </a:xfrm>
              <a:custGeom>
                <a:avLst/>
                <a:gdLst>
                  <a:gd name="T0" fmla="*/ 68 w 71"/>
                  <a:gd name="T1" fmla="*/ 39 h 72"/>
                  <a:gd name="T2" fmla="*/ 62 w 71"/>
                  <a:gd name="T3" fmla="*/ 41 h 72"/>
                  <a:gd name="T4" fmla="*/ 58 w 71"/>
                  <a:gd name="T5" fmla="*/ 32 h 72"/>
                  <a:gd name="T6" fmla="*/ 52 w 71"/>
                  <a:gd name="T7" fmla="*/ 25 h 72"/>
                  <a:gd name="T8" fmla="*/ 45 w 71"/>
                  <a:gd name="T9" fmla="*/ 24 h 72"/>
                  <a:gd name="T10" fmla="*/ 41 w 71"/>
                  <a:gd name="T11" fmla="*/ 18 h 72"/>
                  <a:gd name="T12" fmla="*/ 40 w 71"/>
                  <a:gd name="T13" fmla="*/ 8 h 72"/>
                  <a:gd name="T14" fmla="*/ 39 w 71"/>
                  <a:gd name="T15" fmla="*/ 3 h 72"/>
                  <a:gd name="T16" fmla="*/ 38 w 71"/>
                  <a:gd name="T17" fmla="*/ 4 h 72"/>
                  <a:gd name="T18" fmla="*/ 30 w 71"/>
                  <a:gd name="T19" fmla="*/ 1 h 72"/>
                  <a:gd name="T20" fmla="*/ 21 w 71"/>
                  <a:gd name="T21" fmla="*/ 2 h 72"/>
                  <a:gd name="T22" fmla="*/ 11 w 71"/>
                  <a:gd name="T23" fmla="*/ 3 h 72"/>
                  <a:gd name="T24" fmla="*/ 5 w 71"/>
                  <a:gd name="T25" fmla="*/ 11 h 72"/>
                  <a:gd name="T26" fmla="*/ 3 w 71"/>
                  <a:gd name="T27" fmla="*/ 23 h 72"/>
                  <a:gd name="T28" fmla="*/ 0 w 71"/>
                  <a:gd name="T29" fmla="*/ 23 h 72"/>
                  <a:gd name="T30" fmla="*/ 11 w 71"/>
                  <a:gd name="T31" fmla="*/ 35 h 72"/>
                  <a:gd name="T32" fmla="*/ 20 w 71"/>
                  <a:gd name="T33" fmla="*/ 40 h 72"/>
                  <a:gd name="T34" fmla="*/ 29 w 71"/>
                  <a:gd name="T35" fmla="*/ 45 h 72"/>
                  <a:gd name="T36" fmla="*/ 44 w 71"/>
                  <a:gd name="T37" fmla="*/ 52 h 72"/>
                  <a:gd name="T38" fmla="*/ 38 w 71"/>
                  <a:gd name="T39" fmla="*/ 63 h 72"/>
                  <a:gd name="T40" fmla="*/ 35 w 71"/>
                  <a:gd name="T41" fmla="*/ 68 h 72"/>
                  <a:gd name="T42" fmla="*/ 43 w 71"/>
                  <a:gd name="T43" fmla="*/ 70 h 72"/>
                  <a:gd name="T44" fmla="*/ 50 w 71"/>
                  <a:gd name="T45" fmla="*/ 71 h 72"/>
                  <a:gd name="T46" fmla="*/ 57 w 71"/>
                  <a:gd name="T47" fmla="*/ 69 h 72"/>
                  <a:gd name="T48" fmla="*/ 64 w 71"/>
                  <a:gd name="T49" fmla="*/ 66 h 72"/>
                  <a:gd name="T50" fmla="*/ 68 w 71"/>
                  <a:gd name="T51" fmla="*/ 54 h 72"/>
                  <a:gd name="T52" fmla="*/ 68 w 71"/>
                  <a:gd name="T53" fmla="*/ 3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1" h="72">
                    <a:moveTo>
                      <a:pt x="68" y="39"/>
                    </a:moveTo>
                    <a:cubicBezTo>
                      <a:pt x="65" y="38"/>
                      <a:pt x="63" y="41"/>
                      <a:pt x="62" y="41"/>
                    </a:cubicBezTo>
                    <a:cubicBezTo>
                      <a:pt x="61" y="41"/>
                      <a:pt x="58" y="34"/>
                      <a:pt x="58" y="32"/>
                    </a:cubicBezTo>
                    <a:cubicBezTo>
                      <a:pt x="57" y="29"/>
                      <a:pt x="54" y="24"/>
                      <a:pt x="52" y="25"/>
                    </a:cubicBezTo>
                    <a:cubicBezTo>
                      <a:pt x="50" y="26"/>
                      <a:pt x="51" y="24"/>
                      <a:pt x="45" y="24"/>
                    </a:cubicBezTo>
                    <a:cubicBezTo>
                      <a:pt x="40" y="24"/>
                      <a:pt x="40" y="23"/>
                      <a:pt x="41" y="18"/>
                    </a:cubicBezTo>
                    <a:cubicBezTo>
                      <a:pt x="42" y="12"/>
                      <a:pt x="37" y="9"/>
                      <a:pt x="40" y="8"/>
                    </a:cubicBezTo>
                    <a:cubicBezTo>
                      <a:pt x="41" y="7"/>
                      <a:pt x="41" y="6"/>
                      <a:pt x="39" y="3"/>
                    </a:cubicBezTo>
                    <a:cubicBezTo>
                      <a:pt x="39" y="4"/>
                      <a:pt x="38" y="4"/>
                      <a:pt x="38" y="4"/>
                    </a:cubicBezTo>
                    <a:cubicBezTo>
                      <a:pt x="36" y="4"/>
                      <a:pt x="34" y="1"/>
                      <a:pt x="30" y="1"/>
                    </a:cubicBezTo>
                    <a:cubicBezTo>
                      <a:pt x="27" y="1"/>
                      <a:pt x="23" y="0"/>
                      <a:pt x="21" y="2"/>
                    </a:cubicBezTo>
                    <a:cubicBezTo>
                      <a:pt x="19" y="3"/>
                      <a:pt x="14" y="1"/>
                      <a:pt x="11" y="3"/>
                    </a:cubicBezTo>
                    <a:cubicBezTo>
                      <a:pt x="8" y="5"/>
                      <a:pt x="5" y="9"/>
                      <a:pt x="5" y="11"/>
                    </a:cubicBezTo>
                    <a:cubicBezTo>
                      <a:pt x="5" y="12"/>
                      <a:pt x="4" y="23"/>
                      <a:pt x="3" y="23"/>
                    </a:cubicBezTo>
                    <a:cubicBezTo>
                      <a:pt x="2" y="23"/>
                      <a:pt x="1" y="23"/>
                      <a:pt x="0" y="23"/>
                    </a:cubicBezTo>
                    <a:cubicBezTo>
                      <a:pt x="2" y="26"/>
                      <a:pt x="8" y="32"/>
                      <a:pt x="11" y="35"/>
                    </a:cubicBezTo>
                    <a:cubicBezTo>
                      <a:pt x="15" y="37"/>
                      <a:pt x="15" y="40"/>
                      <a:pt x="20" y="40"/>
                    </a:cubicBezTo>
                    <a:cubicBezTo>
                      <a:pt x="25" y="41"/>
                      <a:pt x="27" y="42"/>
                      <a:pt x="29" y="45"/>
                    </a:cubicBezTo>
                    <a:cubicBezTo>
                      <a:pt x="31" y="47"/>
                      <a:pt x="43" y="50"/>
                      <a:pt x="44" y="52"/>
                    </a:cubicBezTo>
                    <a:cubicBezTo>
                      <a:pt x="45" y="54"/>
                      <a:pt x="38" y="59"/>
                      <a:pt x="38" y="63"/>
                    </a:cubicBezTo>
                    <a:cubicBezTo>
                      <a:pt x="38" y="67"/>
                      <a:pt x="35" y="67"/>
                      <a:pt x="35" y="68"/>
                    </a:cubicBezTo>
                    <a:cubicBezTo>
                      <a:pt x="35" y="70"/>
                      <a:pt x="41" y="69"/>
                      <a:pt x="43" y="70"/>
                    </a:cubicBezTo>
                    <a:cubicBezTo>
                      <a:pt x="44" y="71"/>
                      <a:pt x="48" y="69"/>
                      <a:pt x="50" y="71"/>
                    </a:cubicBezTo>
                    <a:cubicBezTo>
                      <a:pt x="53" y="72"/>
                      <a:pt x="55" y="69"/>
                      <a:pt x="57" y="69"/>
                    </a:cubicBezTo>
                    <a:cubicBezTo>
                      <a:pt x="59" y="70"/>
                      <a:pt x="61" y="66"/>
                      <a:pt x="64" y="66"/>
                    </a:cubicBezTo>
                    <a:cubicBezTo>
                      <a:pt x="66" y="66"/>
                      <a:pt x="68" y="58"/>
                      <a:pt x="68" y="54"/>
                    </a:cubicBezTo>
                    <a:cubicBezTo>
                      <a:pt x="67" y="51"/>
                      <a:pt x="71" y="41"/>
                      <a:pt x="68" y="39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44" name="Freeform 111">
                <a:extLst>
                  <a:ext uri="{FF2B5EF4-FFF2-40B4-BE49-F238E27FC236}">
                    <a16:creationId xmlns:a16="http://schemas.microsoft.com/office/drawing/2014/main" id="{C7481750-D085-E5AE-0A57-397F8DFE74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5585" y="3996685"/>
                <a:ext cx="115503" cy="90053"/>
              </a:xfrm>
              <a:custGeom>
                <a:avLst/>
                <a:gdLst>
                  <a:gd name="T0" fmla="*/ 26 w 27"/>
                  <a:gd name="T1" fmla="*/ 17 h 21"/>
                  <a:gd name="T2" fmla="*/ 27 w 27"/>
                  <a:gd name="T3" fmla="*/ 12 h 21"/>
                  <a:gd name="T4" fmla="*/ 19 w 27"/>
                  <a:gd name="T5" fmla="*/ 2 h 21"/>
                  <a:gd name="T6" fmla="*/ 15 w 27"/>
                  <a:gd name="T7" fmla="*/ 1 h 21"/>
                  <a:gd name="T8" fmla="*/ 7 w 27"/>
                  <a:gd name="T9" fmla="*/ 0 h 21"/>
                  <a:gd name="T10" fmla="*/ 2 w 27"/>
                  <a:gd name="T11" fmla="*/ 0 h 21"/>
                  <a:gd name="T12" fmla="*/ 2 w 27"/>
                  <a:gd name="T13" fmla="*/ 3 h 21"/>
                  <a:gd name="T14" fmla="*/ 4 w 27"/>
                  <a:gd name="T15" fmla="*/ 10 h 21"/>
                  <a:gd name="T16" fmla="*/ 9 w 27"/>
                  <a:gd name="T17" fmla="*/ 9 h 21"/>
                  <a:gd name="T18" fmla="*/ 12 w 27"/>
                  <a:gd name="T19" fmla="*/ 12 h 21"/>
                  <a:gd name="T20" fmla="*/ 18 w 27"/>
                  <a:gd name="T21" fmla="*/ 17 h 21"/>
                  <a:gd name="T22" fmla="*/ 23 w 27"/>
                  <a:gd name="T23" fmla="*/ 21 h 21"/>
                  <a:gd name="T24" fmla="*/ 24 w 27"/>
                  <a:gd name="T25" fmla="*/ 21 h 21"/>
                  <a:gd name="T26" fmla="*/ 26 w 27"/>
                  <a:gd name="T27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" h="21">
                    <a:moveTo>
                      <a:pt x="26" y="17"/>
                    </a:moveTo>
                    <a:cubicBezTo>
                      <a:pt x="25" y="16"/>
                      <a:pt x="25" y="14"/>
                      <a:pt x="27" y="12"/>
                    </a:cubicBezTo>
                    <a:cubicBezTo>
                      <a:pt x="24" y="9"/>
                      <a:pt x="21" y="4"/>
                      <a:pt x="19" y="2"/>
                    </a:cubicBezTo>
                    <a:cubicBezTo>
                      <a:pt x="17" y="2"/>
                      <a:pt x="16" y="2"/>
                      <a:pt x="15" y="1"/>
                    </a:cubicBezTo>
                    <a:cubicBezTo>
                      <a:pt x="13" y="0"/>
                      <a:pt x="9" y="1"/>
                      <a:pt x="7" y="0"/>
                    </a:cubicBezTo>
                    <a:cubicBezTo>
                      <a:pt x="6" y="0"/>
                      <a:pt x="4" y="0"/>
                      <a:pt x="2" y="0"/>
                    </a:cubicBezTo>
                    <a:cubicBezTo>
                      <a:pt x="3" y="1"/>
                      <a:pt x="3" y="2"/>
                      <a:pt x="2" y="3"/>
                    </a:cubicBezTo>
                    <a:cubicBezTo>
                      <a:pt x="0" y="4"/>
                      <a:pt x="0" y="8"/>
                      <a:pt x="4" y="10"/>
                    </a:cubicBezTo>
                    <a:cubicBezTo>
                      <a:pt x="8" y="11"/>
                      <a:pt x="7" y="9"/>
                      <a:pt x="9" y="9"/>
                    </a:cubicBezTo>
                    <a:cubicBezTo>
                      <a:pt x="11" y="9"/>
                      <a:pt x="10" y="12"/>
                      <a:pt x="12" y="12"/>
                    </a:cubicBezTo>
                    <a:cubicBezTo>
                      <a:pt x="14" y="12"/>
                      <a:pt x="18" y="14"/>
                      <a:pt x="18" y="17"/>
                    </a:cubicBezTo>
                    <a:cubicBezTo>
                      <a:pt x="18" y="20"/>
                      <a:pt x="19" y="21"/>
                      <a:pt x="23" y="21"/>
                    </a:cubicBezTo>
                    <a:cubicBezTo>
                      <a:pt x="23" y="21"/>
                      <a:pt x="24" y="21"/>
                      <a:pt x="24" y="21"/>
                    </a:cubicBezTo>
                    <a:cubicBezTo>
                      <a:pt x="25" y="19"/>
                      <a:pt x="26" y="18"/>
                      <a:pt x="26" y="17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45" name="Freeform 112">
                <a:extLst>
                  <a:ext uri="{FF2B5EF4-FFF2-40B4-BE49-F238E27FC236}">
                    <a16:creationId xmlns:a16="http://schemas.microsoft.com/office/drawing/2014/main" id="{70C06AFC-569D-F03B-AE8D-7F5142B7C7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7385" y="4039754"/>
                <a:ext cx="201641" cy="97884"/>
              </a:xfrm>
              <a:custGeom>
                <a:avLst/>
                <a:gdLst>
                  <a:gd name="T0" fmla="*/ 42 w 47"/>
                  <a:gd name="T1" fmla="*/ 7 h 23"/>
                  <a:gd name="T2" fmla="*/ 31 w 47"/>
                  <a:gd name="T3" fmla="*/ 1 h 23"/>
                  <a:gd name="T4" fmla="*/ 20 w 47"/>
                  <a:gd name="T5" fmla="*/ 6 h 23"/>
                  <a:gd name="T6" fmla="*/ 7 w 47"/>
                  <a:gd name="T7" fmla="*/ 5 h 23"/>
                  <a:gd name="T8" fmla="*/ 3 w 47"/>
                  <a:gd name="T9" fmla="*/ 2 h 23"/>
                  <a:gd name="T10" fmla="*/ 2 w 47"/>
                  <a:gd name="T11" fmla="*/ 7 h 23"/>
                  <a:gd name="T12" fmla="*/ 0 w 47"/>
                  <a:gd name="T13" fmla="*/ 11 h 23"/>
                  <a:gd name="T14" fmla="*/ 11 w 47"/>
                  <a:gd name="T15" fmla="*/ 16 h 23"/>
                  <a:gd name="T16" fmla="*/ 17 w 47"/>
                  <a:gd name="T17" fmla="*/ 20 h 23"/>
                  <a:gd name="T18" fmla="*/ 23 w 47"/>
                  <a:gd name="T19" fmla="*/ 18 h 23"/>
                  <a:gd name="T20" fmla="*/ 21 w 47"/>
                  <a:gd name="T21" fmla="*/ 14 h 23"/>
                  <a:gd name="T22" fmla="*/ 25 w 47"/>
                  <a:gd name="T23" fmla="*/ 10 h 23"/>
                  <a:gd name="T24" fmla="*/ 34 w 47"/>
                  <a:gd name="T25" fmla="*/ 7 h 23"/>
                  <a:gd name="T26" fmla="*/ 36 w 47"/>
                  <a:gd name="T27" fmla="*/ 13 h 23"/>
                  <a:gd name="T28" fmla="*/ 41 w 47"/>
                  <a:gd name="T29" fmla="*/ 21 h 23"/>
                  <a:gd name="T30" fmla="*/ 46 w 47"/>
                  <a:gd name="T31" fmla="*/ 16 h 23"/>
                  <a:gd name="T32" fmla="*/ 47 w 47"/>
                  <a:gd name="T33" fmla="*/ 13 h 23"/>
                  <a:gd name="T34" fmla="*/ 42 w 47"/>
                  <a:gd name="T35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7" h="23">
                    <a:moveTo>
                      <a:pt x="42" y="7"/>
                    </a:moveTo>
                    <a:cubicBezTo>
                      <a:pt x="40" y="3"/>
                      <a:pt x="34" y="3"/>
                      <a:pt x="31" y="1"/>
                    </a:cubicBezTo>
                    <a:cubicBezTo>
                      <a:pt x="28" y="0"/>
                      <a:pt x="24" y="2"/>
                      <a:pt x="20" y="6"/>
                    </a:cubicBezTo>
                    <a:cubicBezTo>
                      <a:pt x="16" y="10"/>
                      <a:pt x="10" y="7"/>
                      <a:pt x="7" y="5"/>
                    </a:cubicBezTo>
                    <a:cubicBezTo>
                      <a:pt x="6" y="5"/>
                      <a:pt x="4" y="3"/>
                      <a:pt x="3" y="2"/>
                    </a:cubicBezTo>
                    <a:cubicBezTo>
                      <a:pt x="1" y="4"/>
                      <a:pt x="1" y="6"/>
                      <a:pt x="2" y="7"/>
                    </a:cubicBezTo>
                    <a:cubicBezTo>
                      <a:pt x="2" y="8"/>
                      <a:pt x="1" y="9"/>
                      <a:pt x="0" y="11"/>
                    </a:cubicBezTo>
                    <a:cubicBezTo>
                      <a:pt x="4" y="12"/>
                      <a:pt x="9" y="13"/>
                      <a:pt x="11" y="16"/>
                    </a:cubicBezTo>
                    <a:cubicBezTo>
                      <a:pt x="13" y="19"/>
                      <a:pt x="15" y="17"/>
                      <a:pt x="17" y="20"/>
                    </a:cubicBezTo>
                    <a:cubicBezTo>
                      <a:pt x="18" y="23"/>
                      <a:pt x="22" y="20"/>
                      <a:pt x="23" y="18"/>
                    </a:cubicBezTo>
                    <a:cubicBezTo>
                      <a:pt x="24" y="16"/>
                      <a:pt x="21" y="16"/>
                      <a:pt x="21" y="14"/>
                    </a:cubicBezTo>
                    <a:cubicBezTo>
                      <a:pt x="20" y="12"/>
                      <a:pt x="24" y="13"/>
                      <a:pt x="25" y="10"/>
                    </a:cubicBezTo>
                    <a:cubicBezTo>
                      <a:pt x="26" y="7"/>
                      <a:pt x="31" y="6"/>
                      <a:pt x="34" y="7"/>
                    </a:cubicBezTo>
                    <a:cubicBezTo>
                      <a:pt x="36" y="8"/>
                      <a:pt x="38" y="10"/>
                      <a:pt x="36" y="13"/>
                    </a:cubicBezTo>
                    <a:cubicBezTo>
                      <a:pt x="34" y="15"/>
                      <a:pt x="38" y="18"/>
                      <a:pt x="41" y="21"/>
                    </a:cubicBezTo>
                    <a:cubicBezTo>
                      <a:pt x="43" y="19"/>
                      <a:pt x="45" y="16"/>
                      <a:pt x="46" y="16"/>
                    </a:cubicBezTo>
                    <a:cubicBezTo>
                      <a:pt x="47" y="15"/>
                      <a:pt x="47" y="14"/>
                      <a:pt x="47" y="13"/>
                    </a:cubicBezTo>
                    <a:cubicBezTo>
                      <a:pt x="46" y="12"/>
                      <a:pt x="44" y="10"/>
                      <a:pt x="42" y="7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46" name="Freeform 113">
                <a:extLst>
                  <a:ext uri="{FF2B5EF4-FFF2-40B4-BE49-F238E27FC236}">
                    <a16:creationId xmlns:a16="http://schemas.microsoft.com/office/drawing/2014/main" id="{B0AFF301-CA6C-F8CA-DCF5-F3CE303D50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4420" y="3939912"/>
                <a:ext cx="415026" cy="587303"/>
              </a:xfrm>
              <a:custGeom>
                <a:avLst/>
                <a:gdLst>
                  <a:gd name="T0" fmla="*/ 15 w 97"/>
                  <a:gd name="T1" fmla="*/ 100 h 137"/>
                  <a:gd name="T2" fmla="*/ 21 w 97"/>
                  <a:gd name="T3" fmla="*/ 100 h 137"/>
                  <a:gd name="T4" fmla="*/ 27 w 97"/>
                  <a:gd name="T5" fmla="*/ 104 h 137"/>
                  <a:gd name="T6" fmla="*/ 28 w 97"/>
                  <a:gd name="T7" fmla="*/ 105 h 137"/>
                  <a:gd name="T8" fmla="*/ 35 w 97"/>
                  <a:gd name="T9" fmla="*/ 104 h 137"/>
                  <a:gd name="T10" fmla="*/ 39 w 97"/>
                  <a:gd name="T11" fmla="*/ 111 h 137"/>
                  <a:gd name="T12" fmla="*/ 44 w 97"/>
                  <a:gd name="T13" fmla="*/ 116 h 137"/>
                  <a:gd name="T14" fmla="*/ 47 w 97"/>
                  <a:gd name="T15" fmla="*/ 121 h 137"/>
                  <a:gd name="T16" fmla="*/ 57 w 97"/>
                  <a:gd name="T17" fmla="*/ 122 h 137"/>
                  <a:gd name="T18" fmla="*/ 61 w 97"/>
                  <a:gd name="T19" fmla="*/ 122 h 137"/>
                  <a:gd name="T20" fmla="*/ 67 w 97"/>
                  <a:gd name="T21" fmla="*/ 121 h 137"/>
                  <a:gd name="T22" fmla="*/ 73 w 97"/>
                  <a:gd name="T23" fmla="*/ 126 h 137"/>
                  <a:gd name="T24" fmla="*/ 68 w 97"/>
                  <a:gd name="T25" fmla="*/ 133 h 137"/>
                  <a:gd name="T26" fmla="*/ 73 w 97"/>
                  <a:gd name="T27" fmla="*/ 137 h 137"/>
                  <a:gd name="T28" fmla="*/ 74 w 97"/>
                  <a:gd name="T29" fmla="*/ 137 h 137"/>
                  <a:gd name="T30" fmla="*/ 77 w 97"/>
                  <a:gd name="T31" fmla="*/ 126 h 137"/>
                  <a:gd name="T32" fmla="*/ 78 w 97"/>
                  <a:gd name="T33" fmla="*/ 115 h 137"/>
                  <a:gd name="T34" fmla="*/ 73 w 97"/>
                  <a:gd name="T35" fmla="*/ 102 h 137"/>
                  <a:gd name="T36" fmla="*/ 79 w 97"/>
                  <a:gd name="T37" fmla="*/ 97 h 137"/>
                  <a:gd name="T38" fmla="*/ 77 w 97"/>
                  <a:gd name="T39" fmla="*/ 94 h 137"/>
                  <a:gd name="T40" fmla="*/ 75 w 97"/>
                  <a:gd name="T41" fmla="*/ 90 h 137"/>
                  <a:gd name="T42" fmla="*/ 87 w 97"/>
                  <a:gd name="T43" fmla="*/ 89 h 137"/>
                  <a:gd name="T44" fmla="*/ 96 w 97"/>
                  <a:gd name="T45" fmla="*/ 86 h 137"/>
                  <a:gd name="T46" fmla="*/ 95 w 97"/>
                  <a:gd name="T47" fmla="*/ 82 h 137"/>
                  <a:gd name="T48" fmla="*/ 95 w 97"/>
                  <a:gd name="T49" fmla="*/ 76 h 137"/>
                  <a:gd name="T50" fmla="*/ 92 w 97"/>
                  <a:gd name="T51" fmla="*/ 70 h 137"/>
                  <a:gd name="T52" fmla="*/ 94 w 97"/>
                  <a:gd name="T53" fmla="*/ 55 h 137"/>
                  <a:gd name="T54" fmla="*/ 84 w 97"/>
                  <a:gd name="T55" fmla="*/ 52 h 137"/>
                  <a:gd name="T56" fmla="*/ 73 w 97"/>
                  <a:gd name="T57" fmla="*/ 47 h 137"/>
                  <a:gd name="T58" fmla="*/ 59 w 97"/>
                  <a:gd name="T59" fmla="*/ 46 h 137"/>
                  <a:gd name="T60" fmla="*/ 54 w 97"/>
                  <a:gd name="T61" fmla="*/ 36 h 137"/>
                  <a:gd name="T62" fmla="*/ 51 w 97"/>
                  <a:gd name="T63" fmla="*/ 30 h 137"/>
                  <a:gd name="T64" fmla="*/ 47 w 97"/>
                  <a:gd name="T65" fmla="*/ 29 h 137"/>
                  <a:gd name="T66" fmla="*/ 48 w 97"/>
                  <a:gd name="T67" fmla="*/ 25 h 137"/>
                  <a:gd name="T68" fmla="*/ 49 w 97"/>
                  <a:gd name="T69" fmla="*/ 19 h 137"/>
                  <a:gd name="T70" fmla="*/ 56 w 97"/>
                  <a:gd name="T71" fmla="*/ 10 h 137"/>
                  <a:gd name="T72" fmla="*/ 59 w 97"/>
                  <a:gd name="T73" fmla="*/ 8 h 137"/>
                  <a:gd name="T74" fmla="*/ 61 w 97"/>
                  <a:gd name="T75" fmla="*/ 7 h 137"/>
                  <a:gd name="T76" fmla="*/ 63 w 97"/>
                  <a:gd name="T77" fmla="*/ 2 h 137"/>
                  <a:gd name="T78" fmla="*/ 54 w 97"/>
                  <a:gd name="T79" fmla="*/ 6 h 137"/>
                  <a:gd name="T80" fmla="*/ 47 w 97"/>
                  <a:gd name="T81" fmla="*/ 10 h 137"/>
                  <a:gd name="T82" fmla="*/ 39 w 97"/>
                  <a:gd name="T83" fmla="*/ 12 h 137"/>
                  <a:gd name="T84" fmla="*/ 36 w 97"/>
                  <a:gd name="T85" fmla="*/ 12 h 137"/>
                  <a:gd name="T86" fmla="*/ 28 w 97"/>
                  <a:gd name="T87" fmla="*/ 19 h 137"/>
                  <a:gd name="T88" fmla="*/ 25 w 97"/>
                  <a:gd name="T89" fmla="*/ 26 h 137"/>
                  <a:gd name="T90" fmla="*/ 17 w 97"/>
                  <a:gd name="T91" fmla="*/ 36 h 137"/>
                  <a:gd name="T92" fmla="*/ 15 w 97"/>
                  <a:gd name="T93" fmla="*/ 36 h 137"/>
                  <a:gd name="T94" fmla="*/ 14 w 97"/>
                  <a:gd name="T95" fmla="*/ 39 h 137"/>
                  <a:gd name="T96" fmla="*/ 9 w 97"/>
                  <a:gd name="T97" fmla="*/ 44 h 137"/>
                  <a:gd name="T98" fmla="*/ 11 w 97"/>
                  <a:gd name="T99" fmla="*/ 46 h 137"/>
                  <a:gd name="T100" fmla="*/ 13 w 97"/>
                  <a:gd name="T101" fmla="*/ 53 h 137"/>
                  <a:gd name="T102" fmla="*/ 13 w 97"/>
                  <a:gd name="T103" fmla="*/ 57 h 137"/>
                  <a:gd name="T104" fmla="*/ 14 w 97"/>
                  <a:gd name="T105" fmla="*/ 70 h 137"/>
                  <a:gd name="T106" fmla="*/ 13 w 97"/>
                  <a:gd name="T107" fmla="*/ 77 h 137"/>
                  <a:gd name="T108" fmla="*/ 6 w 97"/>
                  <a:gd name="T109" fmla="*/ 82 h 137"/>
                  <a:gd name="T110" fmla="*/ 2 w 97"/>
                  <a:gd name="T111" fmla="*/ 87 h 137"/>
                  <a:gd name="T112" fmla="*/ 0 w 97"/>
                  <a:gd name="T113" fmla="*/ 90 h 137"/>
                  <a:gd name="T114" fmla="*/ 10 w 97"/>
                  <a:gd name="T115" fmla="*/ 96 h 137"/>
                  <a:gd name="T116" fmla="*/ 15 w 97"/>
                  <a:gd name="T117" fmla="*/ 10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97" h="137">
                    <a:moveTo>
                      <a:pt x="15" y="100"/>
                    </a:moveTo>
                    <a:cubicBezTo>
                      <a:pt x="18" y="101"/>
                      <a:pt x="21" y="101"/>
                      <a:pt x="21" y="100"/>
                    </a:cubicBezTo>
                    <a:cubicBezTo>
                      <a:pt x="22" y="99"/>
                      <a:pt x="24" y="101"/>
                      <a:pt x="27" y="104"/>
                    </a:cubicBezTo>
                    <a:cubicBezTo>
                      <a:pt x="27" y="104"/>
                      <a:pt x="27" y="104"/>
                      <a:pt x="28" y="105"/>
                    </a:cubicBezTo>
                    <a:cubicBezTo>
                      <a:pt x="30" y="104"/>
                      <a:pt x="33" y="104"/>
                      <a:pt x="35" y="104"/>
                    </a:cubicBezTo>
                    <a:cubicBezTo>
                      <a:pt x="37" y="106"/>
                      <a:pt x="36" y="111"/>
                      <a:pt x="39" y="111"/>
                    </a:cubicBezTo>
                    <a:cubicBezTo>
                      <a:pt x="42" y="111"/>
                      <a:pt x="45" y="114"/>
                      <a:pt x="44" y="116"/>
                    </a:cubicBezTo>
                    <a:cubicBezTo>
                      <a:pt x="44" y="118"/>
                      <a:pt x="48" y="119"/>
                      <a:pt x="47" y="121"/>
                    </a:cubicBezTo>
                    <a:cubicBezTo>
                      <a:pt x="47" y="124"/>
                      <a:pt x="56" y="123"/>
                      <a:pt x="57" y="122"/>
                    </a:cubicBezTo>
                    <a:cubicBezTo>
                      <a:pt x="58" y="121"/>
                      <a:pt x="60" y="121"/>
                      <a:pt x="61" y="122"/>
                    </a:cubicBezTo>
                    <a:cubicBezTo>
                      <a:pt x="63" y="123"/>
                      <a:pt x="65" y="121"/>
                      <a:pt x="67" y="121"/>
                    </a:cubicBezTo>
                    <a:cubicBezTo>
                      <a:pt x="68" y="122"/>
                      <a:pt x="74" y="124"/>
                      <a:pt x="73" y="126"/>
                    </a:cubicBezTo>
                    <a:cubicBezTo>
                      <a:pt x="71" y="128"/>
                      <a:pt x="68" y="131"/>
                      <a:pt x="68" y="133"/>
                    </a:cubicBezTo>
                    <a:cubicBezTo>
                      <a:pt x="69" y="134"/>
                      <a:pt x="72" y="135"/>
                      <a:pt x="73" y="137"/>
                    </a:cubicBezTo>
                    <a:cubicBezTo>
                      <a:pt x="73" y="137"/>
                      <a:pt x="73" y="137"/>
                      <a:pt x="74" y="137"/>
                    </a:cubicBezTo>
                    <a:cubicBezTo>
                      <a:pt x="76" y="136"/>
                      <a:pt x="77" y="128"/>
                      <a:pt x="77" y="126"/>
                    </a:cubicBezTo>
                    <a:cubicBezTo>
                      <a:pt x="77" y="123"/>
                      <a:pt x="78" y="117"/>
                      <a:pt x="78" y="115"/>
                    </a:cubicBezTo>
                    <a:cubicBezTo>
                      <a:pt x="80" y="110"/>
                      <a:pt x="73" y="107"/>
                      <a:pt x="73" y="102"/>
                    </a:cubicBezTo>
                    <a:cubicBezTo>
                      <a:pt x="73" y="97"/>
                      <a:pt x="76" y="100"/>
                      <a:pt x="79" y="97"/>
                    </a:cubicBezTo>
                    <a:cubicBezTo>
                      <a:pt x="82" y="95"/>
                      <a:pt x="78" y="94"/>
                      <a:pt x="77" y="94"/>
                    </a:cubicBezTo>
                    <a:cubicBezTo>
                      <a:pt x="76" y="94"/>
                      <a:pt x="74" y="91"/>
                      <a:pt x="75" y="90"/>
                    </a:cubicBezTo>
                    <a:cubicBezTo>
                      <a:pt x="75" y="88"/>
                      <a:pt x="84" y="89"/>
                      <a:pt x="87" y="89"/>
                    </a:cubicBezTo>
                    <a:cubicBezTo>
                      <a:pt x="90" y="89"/>
                      <a:pt x="96" y="86"/>
                      <a:pt x="96" y="86"/>
                    </a:cubicBezTo>
                    <a:cubicBezTo>
                      <a:pt x="96" y="85"/>
                      <a:pt x="97" y="83"/>
                      <a:pt x="95" y="82"/>
                    </a:cubicBezTo>
                    <a:cubicBezTo>
                      <a:pt x="92" y="80"/>
                      <a:pt x="93" y="78"/>
                      <a:pt x="95" y="76"/>
                    </a:cubicBezTo>
                    <a:cubicBezTo>
                      <a:pt x="97" y="74"/>
                      <a:pt x="94" y="72"/>
                      <a:pt x="92" y="70"/>
                    </a:cubicBezTo>
                    <a:cubicBezTo>
                      <a:pt x="90" y="67"/>
                      <a:pt x="91" y="59"/>
                      <a:pt x="94" y="55"/>
                    </a:cubicBezTo>
                    <a:cubicBezTo>
                      <a:pt x="96" y="51"/>
                      <a:pt x="89" y="52"/>
                      <a:pt x="84" y="52"/>
                    </a:cubicBezTo>
                    <a:cubicBezTo>
                      <a:pt x="80" y="53"/>
                      <a:pt x="76" y="51"/>
                      <a:pt x="73" y="47"/>
                    </a:cubicBezTo>
                    <a:cubicBezTo>
                      <a:pt x="70" y="44"/>
                      <a:pt x="66" y="46"/>
                      <a:pt x="59" y="46"/>
                    </a:cubicBezTo>
                    <a:cubicBezTo>
                      <a:pt x="52" y="46"/>
                      <a:pt x="54" y="39"/>
                      <a:pt x="54" y="36"/>
                    </a:cubicBezTo>
                    <a:cubicBezTo>
                      <a:pt x="54" y="33"/>
                      <a:pt x="51" y="32"/>
                      <a:pt x="51" y="30"/>
                    </a:cubicBezTo>
                    <a:cubicBezTo>
                      <a:pt x="51" y="28"/>
                      <a:pt x="49" y="28"/>
                      <a:pt x="47" y="29"/>
                    </a:cubicBezTo>
                    <a:cubicBezTo>
                      <a:pt x="45" y="29"/>
                      <a:pt x="47" y="26"/>
                      <a:pt x="48" y="25"/>
                    </a:cubicBezTo>
                    <a:cubicBezTo>
                      <a:pt x="49" y="23"/>
                      <a:pt x="49" y="22"/>
                      <a:pt x="49" y="19"/>
                    </a:cubicBezTo>
                    <a:cubicBezTo>
                      <a:pt x="49" y="16"/>
                      <a:pt x="54" y="13"/>
                      <a:pt x="56" y="10"/>
                    </a:cubicBezTo>
                    <a:cubicBezTo>
                      <a:pt x="57" y="9"/>
                      <a:pt x="58" y="9"/>
                      <a:pt x="59" y="8"/>
                    </a:cubicBezTo>
                    <a:cubicBezTo>
                      <a:pt x="59" y="7"/>
                      <a:pt x="60" y="7"/>
                      <a:pt x="61" y="7"/>
                    </a:cubicBezTo>
                    <a:cubicBezTo>
                      <a:pt x="64" y="6"/>
                      <a:pt x="66" y="4"/>
                      <a:pt x="63" y="2"/>
                    </a:cubicBezTo>
                    <a:cubicBezTo>
                      <a:pt x="59" y="0"/>
                      <a:pt x="57" y="5"/>
                      <a:pt x="54" y="6"/>
                    </a:cubicBezTo>
                    <a:cubicBezTo>
                      <a:pt x="50" y="6"/>
                      <a:pt x="49" y="9"/>
                      <a:pt x="47" y="10"/>
                    </a:cubicBezTo>
                    <a:cubicBezTo>
                      <a:pt x="44" y="11"/>
                      <a:pt x="39" y="10"/>
                      <a:pt x="39" y="12"/>
                    </a:cubicBezTo>
                    <a:cubicBezTo>
                      <a:pt x="39" y="15"/>
                      <a:pt x="38" y="12"/>
                      <a:pt x="36" y="12"/>
                    </a:cubicBezTo>
                    <a:cubicBezTo>
                      <a:pt x="33" y="11"/>
                      <a:pt x="28" y="16"/>
                      <a:pt x="28" y="19"/>
                    </a:cubicBezTo>
                    <a:cubicBezTo>
                      <a:pt x="28" y="21"/>
                      <a:pt x="29" y="24"/>
                      <a:pt x="25" y="26"/>
                    </a:cubicBezTo>
                    <a:cubicBezTo>
                      <a:pt x="21" y="29"/>
                      <a:pt x="19" y="34"/>
                      <a:pt x="17" y="36"/>
                    </a:cubicBezTo>
                    <a:cubicBezTo>
                      <a:pt x="17" y="36"/>
                      <a:pt x="16" y="36"/>
                      <a:pt x="15" y="36"/>
                    </a:cubicBezTo>
                    <a:cubicBezTo>
                      <a:pt x="15" y="37"/>
                      <a:pt x="15" y="38"/>
                      <a:pt x="14" y="39"/>
                    </a:cubicBezTo>
                    <a:cubicBezTo>
                      <a:pt x="13" y="39"/>
                      <a:pt x="11" y="42"/>
                      <a:pt x="9" y="44"/>
                    </a:cubicBezTo>
                    <a:cubicBezTo>
                      <a:pt x="10" y="45"/>
                      <a:pt x="11" y="46"/>
                      <a:pt x="11" y="46"/>
                    </a:cubicBezTo>
                    <a:cubicBezTo>
                      <a:pt x="14" y="49"/>
                      <a:pt x="12" y="51"/>
                      <a:pt x="13" y="53"/>
                    </a:cubicBezTo>
                    <a:cubicBezTo>
                      <a:pt x="14" y="54"/>
                      <a:pt x="14" y="56"/>
                      <a:pt x="13" y="57"/>
                    </a:cubicBezTo>
                    <a:cubicBezTo>
                      <a:pt x="12" y="58"/>
                      <a:pt x="13" y="68"/>
                      <a:pt x="14" y="70"/>
                    </a:cubicBezTo>
                    <a:cubicBezTo>
                      <a:pt x="16" y="71"/>
                      <a:pt x="14" y="73"/>
                      <a:pt x="13" y="77"/>
                    </a:cubicBezTo>
                    <a:cubicBezTo>
                      <a:pt x="11" y="80"/>
                      <a:pt x="9" y="82"/>
                      <a:pt x="6" y="82"/>
                    </a:cubicBezTo>
                    <a:cubicBezTo>
                      <a:pt x="3" y="82"/>
                      <a:pt x="3" y="87"/>
                      <a:pt x="2" y="87"/>
                    </a:cubicBezTo>
                    <a:cubicBezTo>
                      <a:pt x="1" y="87"/>
                      <a:pt x="1" y="89"/>
                      <a:pt x="0" y="90"/>
                    </a:cubicBezTo>
                    <a:cubicBezTo>
                      <a:pt x="3" y="93"/>
                      <a:pt x="9" y="96"/>
                      <a:pt x="10" y="96"/>
                    </a:cubicBezTo>
                    <a:cubicBezTo>
                      <a:pt x="12" y="96"/>
                      <a:pt x="13" y="98"/>
                      <a:pt x="15" y="10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47" name="Freeform 114">
                <a:extLst>
                  <a:ext uri="{FF2B5EF4-FFF2-40B4-BE49-F238E27FC236}">
                    <a16:creationId xmlns:a16="http://schemas.microsoft.com/office/drawing/2014/main" id="{F3261B54-1E60-D958-4DD9-9517AB530D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9395" y="4715152"/>
                <a:ext cx="424815" cy="481588"/>
              </a:xfrm>
              <a:custGeom>
                <a:avLst/>
                <a:gdLst>
                  <a:gd name="T0" fmla="*/ 98 w 99"/>
                  <a:gd name="T1" fmla="*/ 68 h 112"/>
                  <a:gd name="T2" fmla="*/ 93 w 99"/>
                  <a:gd name="T3" fmla="*/ 60 h 112"/>
                  <a:gd name="T4" fmla="*/ 86 w 99"/>
                  <a:gd name="T5" fmla="*/ 56 h 112"/>
                  <a:gd name="T6" fmla="*/ 77 w 99"/>
                  <a:gd name="T7" fmla="*/ 52 h 112"/>
                  <a:gd name="T8" fmla="*/ 77 w 99"/>
                  <a:gd name="T9" fmla="*/ 45 h 112"/>
                  <a:gd name="T10" fmla="*/ 75 w 99"/>
                  <a:gd name="T11" fmla="*/ 39 h 112"/>
                  <a:gd name="T12" fmla="*/ 72 w 99"/>
                  <a:gd name="T13" fmla="*/ 33 h 112"/>
                  <a:gd name="T14" fmla="*/ 63 w 99"/>
                  <a:gd name="T15" fmla="*/ 31 h 112"/>
                  <a:gd name="T16" fmla="*/ 57 w 99"/>
                  <a:gd name="T17" fmla="*/ 28 h 112"/>
                  <a:gd name="T18" fmla="*/ 53 w 99"/>
                  <a:gd name="T19" fmla="*/ 25 h 112"/>
                  <a:gd name="T20" fmla="*/ 48 w 99"/>
                  <a:gd name="T21" fmla="*/ 24 h 112"/>
                  <a:gd name="T22" fmla="*/ 38 w 99"/>
                  <a:gd name="T23" fmla="*/ 19 h 112"/>
                  <a:gd name="T24" fmla="*/ 36 w 99"/>
                  <a:gd name="T25" fmla="*/ 3 h 112"/>
                  <a:gd name="T26" fmla="*/ 28 w 99"/>
                  <a:gd name="T27" fmla="*/ 2 h 112"/>
                  <a:gd name="T28" fmla="*/ 19 w 99"/>
                  <a:gd name="T29" fmla="*/ 7 h 112"/>
                  <a:gd name="T30" fmla="*/ 12 w 99"/>
                  <a:gd name="T31" fmla="*/ 10 h 112"/>
                  <a:gd name="T32" fmla="*/ 5 w 99"/>
                  <a:gd name="T33" fmla="*/ 12 h 112"/>
                  <a:gd name="T34" fmla="*/ 2 w 99"/>
                  <a:gd name="T35" fmla="*/ 11 h 112"/>
                  <a:gd name="T36" fmla="*/ 8 w 99"/>
                  <a:gd name="T37" fmla="*/ 23 h 112"/>
                  <a:gd name="T38" fmla="*/ 5 w 99"/>
                  <a:gd name="T39" fmla="*/ 27 h 112"/>
                  <a:gd name="T40" fmla="*/ 6 w 99"/>
                  <a:gd name="T41" fmla="*/ 38 h 112"/>
                  <a:gd name="T42" fmla="*/ 4 w 99"/>
                  <a:gd name="T43" fmla="*/ 45 h 112"/>
                  <a:gd name="T44" fmla="*/ 2 w 99"/>
                  <a:gd name="T45" fmla="*/ 52 h 112"/>
                  <a:gd name="T46" fmla="*/ 5 w 99"/>
                  <a:gd name="T47" fmla="*/ 56 h 112"/>
                  <a:gd name="T48" fmla="*/ 1 w 99"/>
                  <a:gd name="T49" fmla="*/ 62 h 112"/>
                  <a:gd name="T50" fmla="*/ 0 w 99"/>
                  <a:gd name="T51" fmla="*/ 65 h 112"/>
                  <a:gd name="T52" fmla="*/ 4 w 99"/>
                  <a:gd name="T53" fmla="*/ 69 h 112"/>
                  <a:gd name="T54" fmla="*/ 6 w 99"/>
                  <a:gd name="T55" fmla="*/ 78 h 112"/>
                  <a:gd name="T56" fmla="*/ 9 w 99"/>
                  <a:gd name="T57" fmla="*/ 82 h 112"/>
                  <a:gd name="T58" fmla="*/ 7 w 99"/>
                  <a:gd name="T59" fmla="*/ 88 h 112"/>
                  <a:gd name="T60" fmla="*/ 10 w 99"/>
                  <a:gd name="T61" fmla="*/ 95 h 112"/>
                  <a:gd name="T62" fmla="*/ 13 w 99"/>
                  <a:gd name="T63" fmla="*/ 102 h 112"/>
                  <a:gd name="T64" fmla="*/ 15 w 99"/>
                  <a:gd name="T65" fmla="*/ 111 h 112"/>
                  <a:gd name="T66" fmla="*/ 26 w 99"/>
                  <a:gd name="T67" fmla="*/ 104 h 112"/>
                  <a:gd name="T68" fmla="*/ 33 w 99"/>
                  <a:gd name="T69" fmla="*/ 104 h 112"/>
                  <a:gd name="T70" fmla="*/ 42 w 99"/>
                  <a:gd name="T71" fmla="*/ 108 h 112"/>
                  <a:gd name="T72" fmla="*/ 47 w 99"/>
                  <a:gd name="T73" fmla="*/ 103 h 112"/>
                  <a:gd name="T74" fmla="*/ 58 w 99"/>
                  <a:gd name="T75" fmla="*/ 103 h 112"/>
                  <a:gd name="T76" fmla="*/ 60 w 99"/>
                  <a:gd name="T77" fmla="*/ 91 h 112"/>
                  <a:gd name="T78" fmla="*/ 66 w 99"/>
                  <a:gd name="T79" fmla="*/ 83 h 112"/>
                  <a:gd name="T80" fmla="*/ 76 w 99"/>
                  <a:gd name="T81" fmla="*/ 82 h 112"/>
                  <a:gd name="T82" fmla="*/ 85 w 99"/>
                  <a:gd name="T83" fmla="*/ 81 h 112"/>
                  <a:gd name="T84" fmla="*/ 93 w 99"/>
                  <a:gd name="T85" fmla="*/ 84 h 112"/>
                  <a:gd name="T86" fmla="*/ 97 w 99"/>
                  <a:gd name="T87" fmla="*/ 78 h 112"/>
                  <a:gd name="T88" fmla="*/ 98 w 99"/>
                  <a:gd name="T89" fmla="*/ 68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99" h="112">
                    <a:moveTo>
                      <a:pt x="98" y="68"/>
                    </a:moveTo>
                    <a:cubicBezTo>
                      <a:pt x="97" y="64"/>
                      <a:pt x="93" y="63"/>
                      <a:pt x="93" y="60"/>
                    </a:cubicBezTo>
                    <a:cubicBezTo>
                      <a:pt x="93" y="56"/>
                      <a:pt x="92" y="55"/>
                      <a:pt x="86" y="56"/>
                    </a:cubicBezTo>
                    <a:cubicBezTo>
                      <a:pt x="81" y="56"/>
                      <a:pt x="78" y="55"/>
                      <a:pt x="77" y="52"/>
                    </a:cubicBezTo>
                    <a:cubicBezTo>
                      <a:pt x="77" y="48"/>
                      <a:pt x="74" y="46"/>
                      <a:pt x="77" y="45"/>
                    </a:cubicBezTo>
                    <a:cubicBezTo>
                      <a:pt x="79" y="44"/>
                      <a:pt x="75" y="42"/>
                      <a:pt x="75" y="39"/>
                    </a:cubicBezTo>
                    <a:cubicBezTo>
                      <a:pt x="76" y="36"/>
                      <a:pt x="74" y="35"/>
                      <a:pt x="72" y="33"/>
                    </a:cubicBezTo>
                    <a:cubicBezTo>
                      <a:pt x="71" y="32"/>
                      <a:pt x="63" y="34"/>
                      <a:pt x="63" y="31"/>
                    </a:cubicBezTo>
                    <a:cubicBezTo>
                      <a:pt x="63" y="29"/>
                      <a:pt x="59" y="28"/>
                      <a:pt x="57" y="28"/>
                    </a:cubicBezTo>
                    <a:cubicBezTo>
                      <a:pt x="54" y="28"/>
                      <a:pt x="56" y="25"/>
                      <a:pt x="53" y="25"/>
                    </a:cubicBezTo>
                    <a:cubicBezTo>
                      <a:pt x="51" y="26"/>
                      <a:pt x="51" y="24"/>
                      <a:pt x="48" y="24"/>
                    </a:cubicBezTo>
                    <a:cubicBezTo>
                      <a:pt x="44" y="25"/>
                      <a:pt x="42" y="23"/>
                      <a:pt x="38" y="19"/>
                    </a:cubicBezTo>
                    <a:cubicBezTo>
                      <a:pt x="34" y="14"/>
                      <a:pt x="35" y="5"/>
                      <a:pt x="36" y="3"/>
                    </a:cubicBezTo>
                    <a:cubicBezTo>
                      <a:pt x="36" y="0"/>
                      <a:pt x="31" y="2"/>
                      <a:pt x="28" y="2"/>
                    </a:cubicBezTo>
                    <a:cubicBezTo>
                      <a:pt x="25" y="2"/>
                      <a:pt x="22" y="5"/>
                      <a:pt x="19" y="7"/>
                    </a:cubicBezTo>
                    <a:cubicBezTo>
                      <a:pt x="15" y="9"/>
                      <a:pt x="13" y="9"/>
                      <a:pt x="12" y="10"/>
                    </a:cubicBezTo>
                    <a:cubicBezTo>
                      <a:pt x="10" y="12"/>
                      <a:pt x="7" y="13"/>
                      <a:pt x="5" y="12"/>
                    </a:cubicBezTo>
                    <a:cubicBezTo>
                      <a:pt x="4" y="12"/>
                      <a:pt x="3" y="11"/>
                      <a:pt x="2" y="11"/>
                    </a:cubicBezTo>
                    <a:cubicBezTo>
                      <a:pt x="3" y="15"/>
                      <a:pt x="7" y="20"/>
                      <a:pt x="8" y="23"/>
                    </a:cubicBezTo>
                    <a:cubicBezTo>
                      <a:pt x="9" y="25"/>
                      <a:pt x="6" y="26"/>
                      <a:pt x="5" y="27"/>
                    </a:cubicBezTo>
                    <a:cubicBezTo>
                      <a:pt x="4" y="28"/>
                      <a:pt x="6" y="36"/>
                      <a:pt x="6" y="38"/>
                    </a:cubicBezTo>
                    <a:cubicBezTo>
                      <a:pt x="6" y="40"/>
                      <a:pt x="3" y="44"/>
                      <a:pt x="4" y="45"/>
                    </a:cubicBezTo>
                    <a:cubicBezTo>
                      <a:pt x="6" y="46"/>
                      <a:pt x="2" y="50"/>
                      <a:pt x="2" y="52"/>
                    </a:cubicBezTo>
                    <a:cubicBezTo>
                      <a:pt x="2" y="54"/>
                      <a:pt x="5" y="54"/>
                      <a:pt x="5" y="56"/>
                    </a:cubicBezTo>
                    <a:cubicBezTo>
                      <a:pt x="5" y="57"/>
                      <a:pt x="3" y="61"/>
                      <a:pt x="1" y="62"/>
                    </a:cubicBezTo>
                    <a:cubicBezTo>
                      <a:pt x="0" y="63"/>
                      <a:pt x="0" y="64"/>
                      <a:pt x="0" y="65"/>
                    </a:cubicBezTo>
                    <a:cubicBezTo>
                      <a:pt x="1" y="65"/>
                      <a:pt x="1" y="67"/>
                      <a:pt x="4" y="69"/>
                    </a:cubicBezTo>
                    <a:cubicBezTo>
                      <a:pt x="7" y="71"/>
                      <a:pt x="3" y="75"/>
                      <a:pt x="6" y="78"/>
                    </a:cubicBezTo>
                    <a:cubicBezTo>
                      <a:pt x="8" y="81"/>
                      <a:pt x="11" y="81"/>
                      <a:pt x="9" y="82"/>
                    </a:cubicBezTo>
                    <a:cubicBezTo>
                      <a:pt x="7" y="84"/>
                      <a:pt x="9" y="87"/>
                      <a:pt x="7" y="88"/>
                    </a:cubicBezTo>
                    <a:cubicBezTo>
                      <a:pt x="5" y="89"/>
                      <a:pt x="8" y="94"/>
                      <a:pt x="10" y="95"/>
                    </a:cubicBezTo>
                    <a:cubicBezTo>
                      <a:pt x="12" y="96"/>
                      <a:pt x="11" y="100"/>
                      <a:pt x="13" y="102"/>
                    </a:cubicBezTo>
                    <a:cubicBezTo>
                      <a:pt x="15" y="104"/>
                      <a:pt x="14" y="109"/>
                      <a:pt x="15" y="111"/>
                    </a:cubicBezTo>
                    <a:cubicBezTo>
                      <a:pt x="16" y="112"/>
                      <a:pt x="22" y="108"/>
                      <a:pt x="26" y="104"/>
                    </a:cubicBezTo>
                    <a:cubicBezTo>
                      <a:pt x="30" y="100"/>
                      <a:pt x="29" y="104"/>
                      <a:pt x="33" y="104"/>
                    </a:cubicBezTo>
                    <a:cubicBezTo>
                      <a:pt x="37" y="105"/>
                      <a:pt x="41" y="105"/>
                      <a:pt x="42" y="108"/>
                    </a:cubicBezTo>
                    <a:cubicBezTo>
                      <a:pt x="44" y="111"/>
                      <a:pt x="46" y="105"/>
                      <a:pt x="47" y="103"/>
                    </a:cubicBezTo>
                    <a:cubicBezTo>
                      <a:pt x="48" y="102"/>
                      <a:pt x="56" y="104"/>
                      <a:pt x="58" y="103"/>
                    </a:cubicBezTo>
                    <a:cubicBezTo>
                      <a:pt x="59" y="103"/>
                      <a:pt x="60" y="92"/>
                      <a:pt x="60" y="91"/>
                    </a:cubicBezTo>
                    <a:cubicBezTo>
                      <a:pt x="60" y="89"/>
                      <a:pt x="63" y="85"/>
                      <a:pt x="66" y="83"/>
                    </a:cubicBezTo>
                    <a:cubicBezTo>
                      <a:pt x="69" y="81"/>
                      <a:pt x="74" y="83"/>
                      <a:pt x="76" y="82"/>
                    </a:cubicBezTo>
                    <a:cubicBezTo>
                      <a:pt x="78" y="80"/>
                      <a:pt x="82" y="81"/>
                      <a:pt x="85" y="81"/>
                    </a:cubicBezTo>
                    <a:cubicBezTo>
                      <a:pt x="89" y="81"/>
                      <a:pt x="91" y="84"/>
                      <a:pt x="93" y="84"/>
                    </a:cubicBezTo>
                    <a:cubicBezTo>
                      <a:pt x="95" y="84"/>
                      <a:pt x="97" y="81"/>
                      <a:pt x="97" y="78"/>
                    </a:cubicBezTo>
                    <a:cubicBezTo>
                      <a:pt x="96" y="75"/>
                      <a:pt x="99" y="71"/>
                      <a:pt x="98" y="68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48" name="Freeform 115">
                <a:extLst>
                  <a:ext uri="{FF2B5EF4-FFF2-40B4-BE49-F238E27FC236}">
                    <a16:creationId xmlns:a16="http://schemas.microsoft.com/office/drawing/2014/main" id="{0F2968A8-0C24-9D0F-FB58-980DA67703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8284" y="4386262"/>
                <a:ext cx="450264" cy="642118"/>
              </a:xfrm>
              <a:custGeom>
                <a:avLst/>
                <a:gdLst>
                  <a:gd name="T0" fmla="*/ 96 w 105"/>
                  <a:gd name="T1" fmla="*/ 143 h 150"/>
                  <a:gd name="T2" fmla="*/ 96 w 105"/>
                  <a:gd name="T3" fmla="*/ 142 h 150"/>
                  <a:gd name="T4" fmla="*/ 97 w 105"/>
                  <a:gd name="T5" fmla="*/ 139 h 150"/>
                  <a:gd name="T6" fmla="*/ 101 w 105"/>
                  <a:gd name="T7" fmla="*/ 133 h 150"/>
                  <a:gd name="T8" fmla="*/ 98 w 105"/>
                  <a:gd name="T9" fmla="*/ 129 h 150"/>
                  <a:gd name="T10" fmla="*/ 100 w 105"/>
                  <a:gd name="T11" fmla="*/ 122 h 150"/>
                  <a:gd name="T12" fmla="*/ 102 w 105"/>
                  <a:gd name="T13" fmla="*/ 115 h 150"/>
                  <a:gd name="T14" fmla="*/ 101 w 105"/>
                  <a:gd name="T15" fmla="*/ 104 h 150"/>
                  <a:gd name="T16" fmla="*/ 104 w 105"/>
                  <a:gd name="T17" fmla="*/ 100 h 150"/>
                  <a:gd name="T18" fmla="*/ 98 w 105"/>
                  <a:gd name="T19" fmla="*/ 88 h 150"/>
                  <a:gd name="T20" fmla="*/ 90 w 105"/>
                  <a:gd name="T21" fmla="*/ 89 h 150"/>
                  <a:gd name="T22" fmla="*/ 88 w 105"/>
                  <a:gd name="T23" fmla="*/ 78 h 150"/>
                  <a:gd name="T24" fmla="*/ 85 w 105"/>
                  <a:gd name="T25" fmla="*/ 79 h 150"/>
                  <a:gd name="T26" fmla="*/ 76 w 105"/>
                  <a:gd name="T27" fmla="*/ 80 h 150"/>
                  <a:gd name="T28" fmla="*/ 72 w 105"/>
                  <a:gd name="T29" fmla="*/ 76 h 150"/>
                  <a:gd name="T30" fmla="*/ 68 w 105"/>
                  <a:gd name="T31" fmla="*/ 72 h 150"/>
                  <a:gd name="T32" fmla="*/ 65 w 105"/>
                  <a:gd name="T33" fmla="*/ 66 h 150"/>
                  <a:gd name="T34" fmla="*/ 62 w 105"/>
                  <a:gd name="T35" fmla="*/ 59 h 150"/>
                  <a:gd name="T36" fmla="*/ 64 w 105"/>
                  <a:gd name="T37" fmla="*/ 53 h 150"/>
                  <a:gd name="T38" fmla="*/ 67 w 105"/>
                  <a:gd name="T39" fmla="*/ 49 h 150"/>
                  <a:gd name="T40" fmla="*/ 70 w 105"/>
                  <a:gd name="T41" fmla="*/ 42 h 150"/>
                  <a:gd name="T42" fmla="*/ 77 w 105"/>
                  <a:gd name="T43" fmla="*/ 37 h 150"/>
                  <a:gd name="T44" fmla="*/ 87 w 105"/>
                  <a:gd name="T45" fmla="*/ 33 h 150"/>
                  <a:gd name="T46" fmla="*/ 93 w 105"/>
                  <a:gd name="T47" fmla="*/ 33 h 150"/>
                  <a:gd name="T48" fmla="*/ 88 w 105"/>
                  <a:gd name="T49" fmla="*/ 29 h 150"/>
                  <a:gd name="T50" fmla="*/ 93 w 105"/>
                  <a:gd name="T51" fmla="*/ 22 h 150"/>
                  <a:gd name="T52" fmla="*/ 87 w 105"/>
                  <a:gd name="T53" fmla="*/ 17 h 150"/>
                  <a:gd name="T54" fmla="*/ 81 w 105"/>
                  <a:gd name="T55" fmla="*/ 18 h 150"/>
                  <a:gd name="T56" fmla="*/ 77 w 105"/>
                  <a:gd name="T57" fmla="*/ 18 h 150"/>
                  <a:gd name="T58" fmla="*/ 67 w 105"/>
                  <a:gd name="T59" fmla="*/ 17 h 150"/>
                  <a:gd name="T60" fmla="*/ 64 w 105"/>
                  <a:gd name="T61" fmla="*/ 12 h 150"/>
                  <a:gd name="T62" fmla="*/ 59 w 105"/>
                  <a:gd name="T63" fmla="*/ 7 h 150"/>
                  <a:gd name="T64" fmla="*/ 55 w 105"/>
                  <a:gd name="T65" fmla="*/ 0 h 150"/>
                  <a:gd name="T66" fmla="*/ 48 w 105"/>
                  <a:gd name="T67" fmla="*/ 1 h 150"/>
                  <a:gd name="T68" fmla="*/ 49 w 105"/>
                  <a:gd name="T69" fmla="*/ 6 h 150"/>
                  <a:gd name="T70" fmla="*/ 45 w 105"/>
                  <a:gd name="T71" fmla="*/ 15 h 150"/>
                  <a:gd name="T72" fmla="*/ 29 w 105"/>
                  <a:gd name="T73" fmla="*/ 23 h 150"/>
                  <a:gd name="T74" fmla="*/ 22 w 105"/>
                  <a:gd name="T75" fmla="*/ 36 h 150"/>
                  <a:gd name="T76" fmla="*/ 16 w 105"/>
                  <a:gd name="T77" fmla="*/ 36 h 150"/>
                  <a:gd name="T78" fmla="*/ 10 w 105"/>
                  <a:gd name="T79" fmla="*/ 35 h 150"/>
                  <a:gd name="T80" fmla="*/ 10 w 105"/>
                  <a:gd name="T81" fmla="*/ 31 h 150"/>
                  <a:gd name="T82" fmla="*/ 9 w 105"/>
                  <a:gd name="T83" fmla="*/ 26 h 150"/>
                  <a:gd name="T84" fmla="*/ 2 w 105"/>
                  <a:gd name="T85" fmla="*/ 33 h 150"/>
                  <a:gd name="T86" fmla="*/ 5 w 105"/>
                  <a:gd name="T87" fmla="*/ 44 h 150"/>
                  <a:gd name="T88" fmla="*/ 2 w 105"/>
                  <a:gd name="T89" fmla="*/ 47 h 150"/>
                  <a:gd name="T90" fmla="*/ 11 w 105"/>
                  <a:gd name="T91" fmla="*/ 54 h 150"/>
                  <a:gd name="T92" fmla="*/ 19 w 105"/>
                  <a:gd name="T93" fmla="*/ 65 h 150"/>
                  <a:gd name="T94" fmla="*/ 25 w 105"/>
                  <a:gd name="T95" fmla="*/ 77 h 150"/>
                  <a:gd name="T96" fmla="*/ 37 w 105"/>
                  <a:gd name="T97" fmla="*/ 101 h 150"/>
                  <a:gd name="T98" fmla="*/ 42 w 105"/>
                  <a:gd name="T99" fmla="*/ 111 h 150"/>
                  <a:gd name="T100" fmla="*/ 45 w 105"/>
                  <a:gd name="T101" fmla="*/ 118 h 150"/>
                  <a:gd name="T102" fmla="*/ 58 w 105"/>
                  <a:gd name="T103" fmla="*/ 127 h 150"/>
                  <a:gd name="T104" fmla="*/ 81 w 105"/>
                  <a:gd name="T105" fmla="*/ 141 h 150"/>
                  <a:gd name="T106" fmla="*/ 91 w 105"/>
                  <a:gd name="T107" fmla="*/ 149 h 150"/>
                  <a:gd name="T108" fmla="*/ 91 w 105"/>
                  <a:gd name="T109" fmla="*/ 150 h 150"/>
                  <a:gd name="T110" fmla="*/ 93 w 105"/>
                  <a:gd name="T111" fmla="*/ 149 h 150"/>
                  <a:gd name="T112" fmla="*/ 96 w 105"/>
                  <a:gd name="T113" fmla="*/ 143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5" h="150">
                    <a:moveTo>
                      <a:pt x="96" y="143"/>
                    </a:moveTo>
                    <a:cubicBezTo>
                      <a:pt x="96" y="142"/>
                      <a:pt x="96" y="142"/>
                      <a:pt x="96" y="142"/>
                    </a:cubicBezTo>
                    <a:cubicBezTo>
                      <a:pt x="96" y="141"/>
                      <a:pt x="96" y="140"/>
                      <a:pt x="97" y="139"/>
                    </a:cubicBezTo>
                    <a:cubicBezTo>
                      <a:pt x="99" y="138"/>
                      <a:pt x="101" y="134"/>
                      <a:pt x="101" y="133"/>
                    </a:cubicBezTo>
                    <a:cubicBezTo>
                      <a:pt x="101" y="131"/>
                      <a:pt x="98" y="131"/>
                      <a:pt x="98" y="129"/>
                    </a:cubicBezTo>
                    <a:cubicBezTo>
                      <a:pt x="98" y="127"/>
                      <a:pt x="102" y="123"/>
                      <a:pt x="100" y="122"/>
                    </a:cubicBezTo>
                    <a:cubicBezTo>
                      <a:pt x="99" y="121"/>
                      <a:pt x="102" y="117"/>
                      <a:pt x="102" y="115"/>
                    </a:cubicBezTo>
                    <a:cubicBezTo>
                      <a:pt x="102" y="113"/>
                      <a:pt x="100" y="105"/>
                      <a:pt x="101" y="104"/>
                    </a:cubicBezTo>
                    <a:cubicBezTo>
                      <a:pt x="102" y="103"/>
                      <a:pt x="105" y="102"/>
                      <a:pt x="104" y="100"/>
                    </a:cubicBezTo>
                    <a:cubicBezTo>
                      <a:pt x="103" y="97"/>
                      <a:pt x="99" y="92"/>
                      <a:pt x="98" y="88"/>
                    </a:cubicBezTo>
                    <a:cubicBezTo>
                      <a:pt x="95" y="88"/>
                      <a:pt x="92" y="88"/>
                      <a:pt x="90" y="89"/>
                    </a:cubicBezTo>
                    <a:cubicBezTo>
                      <a:pt x="88" y="90"/>
                      <a:pt x="88" y="81"/>
                      <a:pt x="88" y="78"/>
                    </a:cubicBezTo>
                    <a:cubicBezTo>
                      <a:pt x="88" y="75"/>
                      <a:pt x="86" y="77"/>
                      <a:pt x="85" y="79"/>
                    </a:cubicBezTo>
                    <a:cubicBezTo>
                      <a:pt x="84" y="81"/>
                      <a:pt x="80" y="80"/>
                      <a:pt x="76" y="80"/>
                    </a:cubicBezTo>
                    <a:cubicBezTo>
                      <a:pt x="72" y="80"/>
                      <a:pt x="74" y="75"/>
                      <a:pt x="72" y="76"/>
                    </a:cubicBezTo>
                    <a:cubicBezTo>
                      <a:pt x="70" y="76"/>
                      <a:pt x="68" y="75"/>
                      <a:pt x="68" y="72"/>
                    </a:cubicBezTo>
                    <a:cubicBezTo>
                      <a:pt x="68" y="70"/>
                      <a:pt x="66" y="68"/>
                      <a:pt x="65" y="66"/>
                    </a:cubicBezTo>
                    <a:cubicBezTo>
                      <a:pt x="63" y="63"/>
                      <a:pt x="61" y="60"/>
                      <a:pt x="62" y="59"/>
                    </a:cubicBezTo>
                    <a:cubicBezTo>
                      <a:pt x="64" y="57"/>
                      <a:pt x="61" y="56"/>
                      <a:pt x="64" y="53"/>
                    </a:cubicBezTo>
                    <a:cubicBezTo>
                      <a:pt x="66" y="51"/>
                      <a:pt x="68" y="52"/>
                      <a:pt x="67" y="49"/>
                    </a:cubicBezTo>
                    <a:cubicBezTo>
                      <a:pt x="66" y="46"/>
                      <a:pt x="70" y="45"/>
                      <a:pt x="70" y="42"/>
                    </a:cubicBezTo>
                    <a:cubicBezTo>
                      <a:pt x="70" y="38"/>
                      <a:pt x="74" y="39"/>
                      <a:pt x="77" y="37"/>
                    </a:cubicBezTo>
                    <a:cubicBezTo>
                      <a:pt x="80" y="34"/>
                      <a:pt x="84" y="36"/>
                      <a:pt x="87" y="33"/>
                    </a:cubicBezTo>
                    <a:cubicBezTo>
                      <a:pt x="89" y="31"/>
                      <a:pt x="91" y="33"/>
                      <a:pt x="93" y="33"/>
                    </a:cubicBezTo>
                    <a:cubicBezTo>
                      <a:pt x="92" y="31"/>
                      <a:pt x="89" y="30"/>
                      <a:pt x="88" y="29"/>
                    </a:cubicBezTo>
                    <a:cubicBezTo>
                      <a:pt x="88" y="27"/>
                      <a:pt x="91" y="24"/>
                      <a:pt x="93" y="22"/>
                    </a:cubicBezTo>
                    <a:cubicBezTo>
                      <a:pt x="94" y="20"/>
                      <a:pt x="88" y="18"/>
                      <a:pt x="87" y="17"/>
                    </a:cubicBezTo>
                    <a:cubicBezTo>
                      <a:pt x="85" y="17"/>
                      <a:pt x="83" y="19"/>
                      <a:pt x="81" y="18"/>
                    </a:cubicBezTo>
                    <a:cubicBezTo>
                      <a:pt x="80" y="17"/>
                      <a:pt x="78" y="17"/>
                      <a:pt x="77" y="18"/>
                    </a:cubicBezTo>
                    <a:cubicBezTo>
                      <a:pt x="76" y="19"/>
                      <a:pt x="67" y="20"/>
                      <a:pt x="67" y="17"/>
                    </a:cubicBezTo>
                    <a:cubicBezTo>
                      <a:pt x="68" y="15"/>
                      <a:pt x="64" y="14"/>
                      <a:pt x="64" y="12"/>
                    </a:cubicBezTo>
                    <a:cubicBezTo>
                      <a:pt x="65" y="10"/>
                      <a:pt x="62" y="7"/>
                      <a:pt x="59" y="7"/>
                    </a:cubicBezTo>
                    <a:cubicBezTo>
                      <a:pt x="56" y="7"/>
                      <a:pt x="57" y="2"/>
                      <a:pt x="55" y="0"/>
                    </a:cubicBezTo>
                    <a:cubicBezTo>
                      <a:pt x="53" y="0"/>
                      <a:pt x="50" y="0"/>
                      <a:pt x="48" y="1"/>
                    </a:cubicBezTo>
                    <a:cubicBezTo>
                      <a:pt x="50" y="4"/>
                      <a:pt x="51" y="5"/>
                      <a:pt x="49" y="6"/>
                    </a:cubicBezTo>
                    <a:cubicBezTo>
                      <a:pt x="47" y="8"/>
                      <a:pt x="49" y="9"/>
                      <a:pt x="45" y="15"/>
                    </a:cubicBezTo>
                    <a:cubicBezTo>
                      <a:pt x="41" y="20"/>
                      <a:pt x="33" y="22"/>
                      <a:pt x="29" y="23"/>
                    </a:cubicBezTo>
                    <a:cubicBezTo>
                      <a:pt x="26" y="24"/>
                      <a:pt x="24" y="31"/>
                      <a:pt x="22" y="36"/>
                    </a:cubicBezTo>
                    <a:cubicBezTo>
                      <a:pt x="20" y="41"/>
                      <a:pt x="18" y="39"/>
                      <a:pt x="16" y="36"/>
                    </a:cubicBezTo>
                    <a:cubicBezTo>
                      <a:pt x="14" y="33"/>
                      <a:pt x="12" y="37"/>
                      <a:pt x="10" y="35"/>
                    </a:cubicBezTo>
                    <a:cubicBezTo>
                      <a:pt x="8" y="32"/>
                      <a:pt x="9" y="32"/>
                      <a:pt x="10" y="31"/>
                    </a:cubicBezTo>
                    <a:cubicBezTo>
                      <a:pt x="11" y="30"/>
                      <a:pt x="10" y="28"/>
                      <a:pt x="9" y="26"/>
                    </a:cubicBezTo>
                    <a:cubicBezTo>
                      <a:pt x="6" y="27"/>
                      <a:pt x="3" y="31"/>
                      <a:pt x="2" y="33"/>
                    </a:cubicBezTo>
                    <a:cubicBezTo>
                      <a:pt x="0" y="36"/>
                      <a:pt x="4" y="42"/>
                      <a:pt x="5" y="44"/>
                    </a:cubicBezTo>
                    <a:cubicBezTo>
                      <a:pt x="5" y="47"/>
                      <a:pt x="3" y="45"/>
                      <a:pt x="2" y="47"/>
                    </a:cubicBezTo>
                    <a:cubicBezTo>
                      <a:pt x="2" y="49"/>
                      <a:pt x="8" y="51"/>
                      <a:pt x="11" y="54"/>
                    </a:cubicBezTo>
                    <a:cubicBezTo>
                      <a:pt x="14" y="56"/>
                      <a:pt x="16" y="62"/>
                      <a:pt x="19" y="65"/>
                    </a:cubicBezTo>
                    <a:cubicBezTo>
                      <a:pt x="22" y="67"/>
                      <a:pt x="22" y="70"/>
                      <a:pt x="25" y="77"/>
                    </a:cubicBezTo>
                    <a:cubicBezTo>
                      <a:pt x="28" y="84"/>
                      <a:pt x="33" y="96"/>
                      <a:pt x="37" y="101"/>
                    </a:cubicBezTo>
                    <a:cubicBezTo>
                      <a:pt x="41" y="106"/>
                      <a:pt x="43" y="110"/>
                      <a:pt x="42" y="111"/>
                    </a:cubicBezTo>
                    <a:cubicBezTo>
                      <a:pt x="41" y="112"/>
                      <a:pt x="42" y="116"/>
                      <a:pt x="45" y="118"/>
                    </a:cubicBezTo>
                    <a:cubicBezTo>
                      <a:pt x="48" y="120"/>
                      <a:pt x="50" y="123"/>
                      <a:pt x="58" y="127"/>
                    </a:cubicBezTo>
                    <a:cubicBezTo>
                      <a:pt x="65" y="131"/>
                      <a:pt x="79" y="138"/>
                      <a:pt x="81" y="141"/>
                    </a:cubicBezTo>
                    <a:cubicBezTo>
                      <a:pt x="83" y="145"/>
                      <a:pt x="89" y="148"/>
                      <a:pt x="91" y="149"/>
                    </a:cubicBezTo>
                    <a:cubicBezTo>
                      <a:pt x="91" y="149"/>
                      <a:pt x="91" y="150"/>
                      <a:pt x="91" y="150"/>
                    </a:cubicBezTo>
                    <a:cubicBezTo>
                      <a:pt x="92" y="150"/>
                      <a:pt x="92" y="149"/>
                      <a:pt x="93" y="149"/>
                    </a:cubicBezTo>
                    <a:cubicBezTo>
                      <a:pt x="95" y="148"/>
                      <a:pt x="95" y="144"/>
                      <a:pt x="96" y="143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49" name="Freeform 116">
                <a:extLst>
                  <a:ext uri="{FF2B5EF4-FFF2-40B4-BE49-F238E27FC236}">
                    <a16:creationId xmlns:a16="http://schemas.microsoft.com/office/drawing/2014/main" id="{1F49F6DB-780C-5B2F-2E7E-8AB1CEFB33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8232" y="3957531"/>
                <a:ext cx="477672" cy="403281"/>
              </a:xfrm>
              <a:custGeom>
                <a:avLst/>
                <a:gdLst>
                  <a:gd name="T0" fmla="*/ 11 w 112"/>
                  <a:gd name="T1" fmla="*/ 6 h 94"/>
                  <a:gd name="T2" fmla="*/ 4 w 112"/>
                  <a:gd name="T3" fmla="*/ 15 h 94"/>
                  <a:gd name="T4" fmla="*/ 3 w 112"/>
                  <a:gd name="T5" fmla="*/ 21 h 94"/>
                  <a:gd name="T6" fmla="*/ 2 w 112"/>
                  <a:gd name="T7" fmla="*/ 25 h 94"/>
                  <a:gd name="T8" fmla="*/ 6 w 112"/>
                  <a:gd name="T9" fmla="*/ 26 h 94"/>
                  <a:gd name="T10" fmla="*/ 9 w 112"/>
                  <a:gd name="T11" fmla="*/ 32 h 94"/>
                  <a:gd name="T12" fmla="*/ 14 w 112"/>
                  <a:gd name="T13" fmla="*/ 42 h 94"/>
                  <a:gd name="T14" fmla="*/ 28 w 112"/>
                  <a:gd name="T15" fmla="*/ 43 h 94"/>
                  <a:gd name="T16" fmla="*/ 39 w 112"/>
                  <a:gd name="T17" fmla="*/ 48 h 94"/>
                  <a:gd name="T18" fmla="*/ 49 w 112"/>
                  <a:gd name="T19" fmla="*/ 51 h 94"/>
                  <a:gd name="T20" fmla="*/ 47 w 112"/>
                  <a:gd name="T21" fmla="*/ 66 h 94"/>
                  <a:gd name="T22" fmla="*/ 50 w 112"/>
                  <a:gd name="T23" fmla="*/ 72 h 94"/>
                  <a:gd name="T24" fmla="*/ 50 w 112"/>
                  <a:gd name="T25" fmla="*/ 78 h 94"/>
                  <a:gd name="T26" fmla="*/ 51 w 112"/>
                  <a:gd name="T27" fmla="*/ 82 h 94"/>
                  <a:gd name="T28" fmla="*/ 50 w 112"/>
                  <a:gd name="T29" fmla="*/ 83 h 94"/>
                  <a:gd name="T30" fmla="*/ 56 w 112"/>
                  <a:gd name="T31" fmla="*/ 91 h 94"/>
                  <a:gd name="T32" fmla="*/ 61 w 112"/>
                  <a:gd name="T33" fmla="*/ 93 h 94"/>
                  <a:gd name="T34" fmla="*/ 65 w 112"/>
                  <a:gd name="T35" fmla="*/ 92 h 94"/>
                  <a:gd name="T36" fmla="*/ 71 w 112"/>
                  <a:gd name="T37" fmla="*/ 89 h 94"/>
                  <a:gd name="T38" fmla="*/ 76 w 112"/>
                  <a:gd name="T39" fmla="*/ 86 h 94"/>
                  <a:gd name="T40" fmla="*/ 81 w 112"/>
                  <a:gd name="T41" fmla="*/ 82 h 94"/>
                  <a:gd name="T42" fmla="*/ 82 w 112"/>
                  <a:gd name="T43" fmla="*/ 79 h 94"/>
                  <a:gd name="T44" fmla="*/ 78 w 112"/>
                  <a:gd name="T45" fmla="*/ 78 h 94"/>
                  <a:gd name="T46" fmla="*/ 75 w 112"/>
                  <a:gd name="T47" fmla="*/ 73 h 94"/>
                  <a:gd name="T48" fmla="*/ 72 w 112"/>
                  <a:gd name="T49" fmla="*/ 67 h 94"/>
                  <a:gd name="T50" fmla="*/ 78 w 112"/>
                  <a:gd name="T51" fmla="*/ 66 h 94"/>
                  <a:gd name="T52" fmla="*/ 85 w 112"/>
                  <a:gd name="T53" fmla="*/ 68 h 94"/>
                  <a:gd name="T54" fmla="*/ 88 w 112"/>
                  <a:gd name="T55" fmla="*/ 68 h 94"/>
                  <a:gd name="T56" fmla="*/ 93 w 112"/>
                  <a:gd name="T57" fmla="*/ 65 h 94"/>
                  <a:gd name="T58" fmla="*/ 103 w 112"/>
                  <a:gd name="T59" fmla="*/ 61 h 94"/>
                  <a:gd name="T60" fmla="*/ 105 w 112"/>
                  <a:gd name="T61" fmla="*/ 58 h 94"/>
                  <a:gd name="T62" fmla="*/ 100 w 112"/>
                  <a:gd name="T63" fmla="*/ 52 h 94"/>
                  <a:gd name="T64" fmla="*/ 101 w 112"/>
                  <a:gd name="T65" fmla="*/ 48 h 94"/>
                  <a:gd name="T66" fmla="*/ 105 w 112"/>
                  <a:gd name="T67" fmla="*/ 44 h 94"/>
                  <a:gd name="T68" fmla="*/ 106 w 112"/>
                  <a:gd name="T69" fmla="*/ 39 h 94"/>
                  <a:gd name="T70" fmla="*/ 109 w 112"/>
                  <a:gd name="T71" fmla="*/ 34 h 94"/>
                  <a:gd name="T72" fmla="*/ 112 w 112"/>
                  <a:gd name="T73" fmla="*/ 30 h 94"/>
                  <a:gd name="T74" fmla="*/ 100 w 112"/>
                  <a:gd name="T75" fmla="*/ 29 h 94"/>
                  <a:gd name="T76" fmla="*/ 102 w 112"/>
                  <a:gd name="T77" fmla="*/ 22 h 94"/>
                  <a:gd name="T78" fmla="*/ 90 w 112"/>
                  <a:gd name="T79" fmla="*/ 18 h 94"/>
                  <a:gd name="T80" fmla="*/ 91 w 112"/>
                  <a:gd name="T81" fmla="*/ 13 h 94"/>
                  <a:gd name="T82" fmla="*/ 85 w 112"/>
                  <a:gd name="T83" fmla="*/ 11 h 94"/>
                  <a:gd name="T84" fmla="*/ 69 w 112"/>
                  <a:gd name="T85" fmla="*/ 17 h 94"/>
                  <a:gd name="T86" fmla="*/ 54 w 112"/>
                  <a:gd name="T87" fmla="*/ 12 h 94"/>
                  <a:gd name="T88" fmla="*/ 43 w 112"/>
                  <a:gd name="T89" fmla="*/ 11 h 94"/>
                  <a:gd name="T90" fmla="*/ 37 w 112"/>
                  <a:gd name="T91" fmla="*/ 4 h 94"/>
                  <a:gd name="T92" fmla="*/ 30 w 112"/>
                  <a:gd name="T93" fmla="*/ 0 h 94"/>
                  <a:gd name="T94" fmla="*/ 28 w 112"/>
                  <a:gd name="T95" fmla="*/ 5 h 94"/>
                  <a:gd name="T96" fmla="*/ 17 w 112"/>
                  <a:gd name="T97" fmla="*/ 11 h 94"/>
                  <a:gd name="T98" fmla="*/ 20 w 112"/>
                  <a:gd name="T99" fmla="*/ 23 h 94"/>
                  <a:gd name="T100" fmla="*/ 11 w 112"/>
                  <a:gd name="T101" fmla="*/ 20 h 94"/>
                  <a:gd name="T102" fmla="*/ 15 w 112"/>
                  <a:gd name="T103" fmla="*/ 10 h 94"/>
                  <a:gd name="T104" fmla="*/ 14 w 112"/>
                  <a:gd name="T105" fmla="*/ 4 h 94"/>
                  <a:gd name="T106" fmla="*/ 11 w 112"/>
                  <a:gd name="T107" fmla="*/ 6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2" h="94">
                    <a:moveTo>
                      <a:pt x="11" y="6"/>
                    </a:moveTo>
                    <a:cubicBezTo>
                      <a:pt x="9" y="9"/>
                      <a:pt x="4" y="12"/>
                      <a:pt x="4" y="15"/>
                    </a:cubicBezTo>
                    <a:cubicBezTo>
                      <a:pt x="4" y="18"/>
                      <a:pt x="4" y="19"/>
                      <a:pt x="3" y="21"/>
                    </a:cubicBezTo>
                    <a:cubicBezTo>
                      <a:pt x="2" y="22"/>
                      <a:pt x="0" y="25"/>
                      <a:pt x="2" y="25"/>
                    </a:cubicBezTo>
                    <a:cubicBezTo>
                      <a:pt x="4" y="24"/>
                      <a:pt x="6" y="24"/>
                      <a:pt x="6" y="26"/>
                    </a:cubicBezTo>
                    <a:cubicBezTo>
                      <a:pt x="6" y="28"/>
                      <a:pt x="9" y="29"/>
                      <a:pt x="9" y="32"/>
                    </a:cubicBezTo>
                    <a:cubicBezTo>
                      <a:pt x="9" y="35"/>
                      <a:pt x="7" y="42"/>
                      <a:pt x="14" y="42"/>
                    </a:cubicBezTo>
                    <a:cubicBezTo>
                      <a:pt x="21" y="42"/>
                      <a:pt x="25" y="40"/>
                      <a:pt x="28" y="43"/>
                    </a:cubicBezTo>
                    <a:cubicBezTo>
                      <a:pt x="31" y="47"/>
                      <a:pt x="35" y="49"/>
                      <a:pt x="39" y="48"/>
                    </a:cubicBezTo>
                    <a:cubicBezTo>
                      <a:pt x="44" y="48"/>
                      <a:pt x="51" y="47"/>
                      <a:pt x="49" y="51"/>
                    </a:cubicBezTo>
                    <a:cubicBezTo>
                      <a:pt x="46" y="55"/>
                      <a:pt x="45" y="63"/>
                      <a:pt x="47" y="66"/>
                    </a:cubicBezTo>
                    <a:cubicBezTo>
                      <a:pt x="49" y="68"/>
                      <a:pt x="52" y="70"/>
                      <a:pt x="50" y="72"/>
                    </a:cubicBezTo>
                    <a:cubicBezTo>
                      <a:pt x="48" y="74"/>
                      <a:pt x="47" y="76"/>
                      <a:pt x="50" y="78"/>
                    </a:cubicBezTo>
                    <a:cubicBezTo>
                      <a:pt x="52" y="79"/>
                      <a:pt x="51" y="81"/>
                      <a:pt x="51" y="82"/>
                    </a:cubicBezTo>
                    <a:cubicBezTo>
                      <a:pt x="51" y="82"/>
                      <a:pt x="51" y="82"/>
                      <a:pt x="50" y="83"/>
                    </a:cubicBezTo>
                    <a:cubicBezTo>
                      <a:pt x="53" y="86"/>
                      <a:pt x="54" y="89"/>
                      <a:pt x="56" y="91"/>
                    </a:cubicBezTo>
                    <a:cubicBezTo>
                      <a:pt x="59" y="93"/>
                      <a:pt x="59" y="94"/>
                      <a:pt x="61" y="93"/>
                    </a:cubicBezTo>
                    <a:cubicBezTo>
                      <a:pt x="63" y="92"/>
                      <a:pt x="64" y="91"/>
                      <a:pt x="65" y="92"/>
                    </a:cubicBezTo>
                    <a:cubicBezTo>
                      <a:pt x="67" y="93"/>
                      <a:pt x="69" y="91"/>
                      <a:pt x="71" y="89"/>
                    </a:cubicBezTo>
                    <a:cubicBezTo>
                      <a:pt x="73" y="87"/>
                      <a:pt x="75" y="89"/>
                      <a:pt x="76" y="86"/>
                    </a:cubicBezTo>
                    <a:cubicBezTo>
                      <a:pt x="77" y="84"/>
                      <a:pt x="78" y="82"/>
                      <a:pt x="81" y="82"/>
                    </a:cubicBezTo>
                    <a:cubicBezTo>
                      <a:pt x="83" y="81"/>
                      <a:pt x="83" y="79"/>
                      <a:pt x="82" y="79"/>
                    </a:cubicBezTo>
                    <a:cubicBezTo>
                      <a:pt x="80" y="79"/>
                      <a:pt x="78" y="81"/>
                      <a:pt x="78" y="78"/>
                    </a:cubicBezTo>
                    <a:cubicBezTo>
                      <a:pt x="78" y="74"/>
                      <a:pt x="75" y="75"/>
                      <a:pt x="75" y="73"/>
                    </a:cubicBezTo>
                    <a:cubicBezTo>
                      <a:pt x="75" y="70"/>
                      <a:pt x="75" y="68"/>
                      <a:pt x="72" y="67"/>
                    </a:cubicBezTo>
                    <a:cubicBezTo>
                      <a:pt x="69" y="65"/>
                      <a:pt x="76" y="64"/>
                      <a:pt x="78" y="66"/>
                    </a:cubicBezTo>
                    <a:cubicBezTo>
                      <a:pt x="79" y="67"/>
                      <a:pt x="84" y="66"/>
                      <a:pt x="85" y="68"/>
                    </a:cubicBezTo>
                    <a:cubicBezTo>
                      <a:pt x="85" y="70"/>
                      <a:pt x="88" y="71"/>
                      <a:pt x="88" y="68"/>
                    </a:cubicBezTo>
                    <a:cubicBezTo>
                      <a:pt x="88" y="66"/>
                      <a:pt x="91" y="65"/>
                      <a:pt x="93" y="65"/>
                    </a:cubicBezTo>
                    <a:cubicBezTo>
                      <a:pt x="96" y="66"/>
                      <a:pt x="101" y="62"/>
                      <a:pt x="103" y="61"/>
                    </a:cubicBezTo>
                    <a:cubicBezTo>
                      <a:pt x="104" y="61"/>
                      <a:pt x="105" y="59"/>
                      <a:pt x="105" y="58"/>
                    </a:cubicBezTo>
                    <a:cubicBezTo>
                      <a:pt x="104" y="56"/>
                      <a:pt x="101" y="53"/>
                      <a:pt x="100" y="52"/>
                    </a:cubicBezTo>
                    <a:cubicBezTo>
                      <a:pt x="98" y="50"/>
                      <a:pt x="101" y="50"/>
                      <a:pt x="101" y="48"/>
                    </a:cubicBezTo>
                    <a:cubicBezTo>
                      <a:pt x="101" y="45"/>
                      <a:pt x="101" y="44"/>
                      <a:pt x="105" y="44"/>
                    </a:cubicBezTo>
                    <a:cubicBezTo>
                      <a:pt x="108" y="43"/>
                      <a:pt x="108" y="41"/>
                      <a:pt x="106" y="39"/>
                    </a:cubicBezTo>
                    <a:cubicBezTo>
                      <a:pt x="104" y="38"/>
                      <a:pt x="107" y="35"/>
                      <a:pt x="109" y="34"/>
                    </a:cubicBezTo>
                    <a:cubicBezTo>
                      <a:pt x="110" y="33"/>
                      <a:pt x="111" y="32"/>
                      <a:pt x="112" y="30"/>
                    </a:cubicBezTo>
                    <a:cubicBezTo>
                      <a:pt x="108" y="29"/>
                      <a:pt x="102" y="29"/>
                      <a:pt x="100" y="29"/>
                    </a:cubicBezTo>
                    <a:cubicBezTo>
                      <a:pt x="97" y="29"/>
                      <a:pt x="102" y="25"/>
                      <a:pt x="102" y="22"/>
                    </a:cubicBezTo>
                    <a:cubicBezTo>
                      <a:pt x="102" y="19"/>
                      <a:pt x="94" y="19"/>
                      <a:pt x="90" y="18"/>
                    </a:cubicBezTo>
                    <a:cubicBezTo>
                      <a:pt x="87" y="17"/>
                      <a:pt x="88" y="14"/>
                      <a:pt x="91" y="13"/>
                    </a:cubicBezTo>
                    <a:cubicBezTo>
                      <a:pt x="95" y="13"/>
                      <a:pt x="89" y="11"/>
                      <a:pt x="85" y="11"/>
                    </a:cubicBezTo>
                    <a:cubicBezTo>
                      <a:pt x="80" y="12"/>
                      <a:pt x="73" y="15"/>
                      <a:pt x="69" y="17"/>
                    </a:cubicBezTo>
                    <a:cubicBezTo>
                      <a:pt x="65" y="19"/>
                      <a:pt x="58" y="11"/>
                      <a:pt x="54" y="12"/>
                    </a:cubicBezTo>
                    <a:cubicBezTo>
                      <a:pt x="49" y="14"/>
                      <a:pt x="43" y="14"/>
                      <a:pt x="43" y="11"/>
                    </a:cubicBezTo>
                    <a:cubicBezTo>
                      <a:pt x="44" y="7"/>
                      <a:pt x="42" y="4"/>
                      <a:pt x="37" y="4"/>
                    </a:cubicBezTo>
                    <a:cubicBezTo>
                      <a:pt x="33" y="5"/>
                      <a:pt x="34" y="0"/>
                      <a:pt x="30" y="0"/>
                    </a:cubicBezTo>
                    <a:cubicBezTo>
                      <a:pt x="27" y="0"/>
                      <a:pt x="30" y="4"/>
                      <a:pt x="28" y="5"/>
                    </a:cubicBezTo>
                    <a:cubicBezTo>
                      <a:pt x="26" y="6"/>
                      <a:pt x="18" y="8"/>
                      <a:pt x="17" y="11"/>
                    </a:cubicBezTo>
                    <a:cubicBezTo>
                      <a:pt x="17" y="15"/>
                      <a:pt x="21" y="20"/>
                      <a:pt x="20" y="23"/>
                    </a:cubicBezTo>
                    <a:cubicBezTo>
                      <a:pt x="18" y="26"/>
                      <a:pt x="13" y="24"/>
                      <a:pt x="11" y="20"/>
                    </a:cubicBezTo>
                    <a:cubicBezTo>
                      <a:pt x="10" y="17"/>
                      <a:pt x="16" y="12"/>
                      <a:pt x="15" y="10"/>
                    </a:cubicBezTo>
                    <a:cubicBezTo>
                      <a:pt x="14" y="8"/>
                      <a:pt x="13" y="6"/>
                      <a:pt x="14" y="4"/>
                    </a:cubicBezTo>
                    <a:cubicBezTo>
                      <a:pt x="13" y="5"/>
                      <a:pt x="12" y="5"/>
                      <a:pt x="11" y="6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50" name="Freeform 117">
                <a:extLst>
                  <a:ext uri="{FF2B5EF4-FFF2-40B4-BE49-F238E27FC236}">
                    <a16:creationId xmlns:a16="http://schemas.microsoft.com/office/drawing/2014/main" id="{2902188F-E00F-9F6A-68AC-73B0F272DB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2675" y="4163086"/>
                <a:ext cx="144868" cy="154657"/>
              </a:xfrm>
              <a:custGeom>
                <a:avLst/>
                <a:gdLst>
                  <a:gd name="T0" fmla="*/ 8 w 34"/>
                  <a:gd name="T1" fmla="*/ 7 h 36"/>
                  <a:gd name="T2" fmla="*/ 5 w 34"/>
                  <a:gd name="T3" fmla="*/ 11 h 36"/>
                  <a:gd name="T4" fmla="*/ 1 w 34"/>
                  <a:gd name="T5" fmla="*/ 18 h 36"/>
                  <a:gd name="T6" fmla="*/ 8 w 34"/>
                  <a:gd name="T7" fmla="*/ 26 h 36"/>
                  <a:gd name="T8" fmla="*/ 13 w 34"/>
                  <a:gd name="T9" fmla="*/ 35 h 36"/>
                  <a:gd name="T10" fmla="*/ 17 w 34"/>
                  <a:gd name="T11" fmla="*/ 36 h 36"/>
                  <a:gd name="T12" fmla="*/ 20 w 34"/>
                  <a:gd name="T13" fmla="*/ 31 h 36"/>
                  <a:gd name="T14" fmla="*/ 29 w 34"/>
                  <a:gd name="T15" fmla="*/ 31 h 36"/>
                  <a:gd name="T16" fmla="*/ 30 w 34"/>
                  <a:gd name="T17" fmla="*/ 32 h 36"/>
                  <a:gd name="T18" fmla="*/ 32 w 34"/>
                  <a:gd name="T19" fmla="*/ 28 h 36"/>
                  <a:gd name="T20" fmla="*/ 31 w 34"/>
                  <a:gd name="T21" fmla="*/ 17 h 36"/>
                  <a:gd name="T22" fmla="*/ 33 w 34"/>
                  <a:gd name="T23" fmla="*/ 8 h 36"/>
                  <a:gd name="T24" fmla="*/ 34 w 34"/>
                  <a:gd name="T25" fmla="*/ 4 h 36"/>
                  <a:gd name="T26" fmla="*/ 26 w 34"/>
                  <a:gd name="T27" fmla="*/ 2 h 36"/>
                  <a:gd name="T28" fmla="*/ 16 w 34"/>
                  <a:gd name="T29" fmla="*/ 2 h 36"/>
                  <a:gd name="T30" fmla="*/ 10 w 34"/>
                  <a:gd name="T31" fmla="*/ 2 h 36"/>
                  <a:gd name="T32" fmla="*/ 9 w 34"/>
                  <a:gd name="T33" fmla="*/ 2 h 36"/>
                  <a:gd name="T34" fmla="*/ 8 w 34"/>
                  <a:gd name="T35" fmla="*/ 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36">
                    <a:moveTo>
                      <a:pt x="8" y="7"/>
                    </a:moveTo>
                    <a:cubicBezTo>
                      <a:pt x="9" y="10"/>
                      <a:pt x="7" y="11"/>
                      <a:pt x="5" y="11"/>
                    </a:cubicBezTo>
                    <a:cubicBezTo>
                      <a:pt x="2" y="11"/>
                      <a:pt x="3" y="17"/>
                      <a:pt x="1" y="18"/>
                    </a:cubicBezTo>
                    <a:cubicBezTo>
                      <a:pt x="0" y="19"/>
                      <a:pt x="7" y="23"/>
                      <a:pt x="8" y="26"/>
                    </a:cubicBezTo>
                    <a:cubicBezTo>
                      <a:pt x="9" y="28"/>
                      <a:pt x="11" y="32"/>
                      <a:pt x="13" y="35"/>
                    </a:cubicBezTo>
                    <a:cubicBezTo>
                      <a:pt x="14" y="36"/>
                      <a:pt x="16" y="36"/>
                      <a:pt x="17" y="36"/>
                    </a:cubicBezTo>
                    <a:cubicBezTo>
                      <a:pt x="19" y="34"/>
                      <a:pt x="17" y="30"/>
                      <a:pt x="20" y="31"/>
                    </a:cubicBezTo>
                    <a:cubicBezTo>
                      <a:pt x="23" y="31"/>
                      <a:pt x="28" y="29"/>
                      <a:pt x="29" y="31"/>
                    </a:cubicBezTo>
                    <a:cubicBezTo>
                      <a:pt x="29" y="31"/>
                      <a:pt x="30" y="32"/>
                      <a:pt x="30" y="32"/>
                    </a:cubicBezTo>
                    <a:cubicBezTo>
                      <a:pt x="31" y="30"/>
                      <a:pt x="32" y="29"/>
                      <a:pt x="32" y="28"/>
                    </a:cubicBezTo>
                    <a:cubicBezTo>
                      <a:pt x="33" y="27"/>
                      <a:pt x="33" y="21"/>
                      <a:pt x="31" y="17"/>
                    </a:cubicBezTo>
                    <a:cubicBezTo>
                      <a:pt x="30" y="14"/>
                      <a:pt x="31" y="9"/>
                      <a:pt x="33" y="8"/>
                    </a:cubicBezTo>
                    <a:cubicBezTo>
                      <a:pt x="33" y="8"/>
                      <a:pt x="34" y="6"/>
                      <a:pt x="34" y="4"/>
                    </a:cubicBezTo>
                    <a:cubicBezTo>
                      <a:pt x="32" y="3"/>
                      <a:pt x="29" y="2"/>
                      <a:pt x="26" y="2"/>
                    </a:cubicBezTo>
                    <a:cubicBezTo>
                      <a:pt x="22" y="2"/>
                      <a:pt x="18" y="4"/>
                      <a:pt x="16" y="2"/>
                    </a:cubicBezTo>
                    <a:cubicBezTo>
                      <a:pt x="14" y="0"/>
                      <a:pt x="12" y="0"/>
                      <a:pt x="10" y="2"/>
                    </a:cubicBezTo>
                    <a:cubicBezTo>
                      <a:pt x="10" y="2"/>
                      <a:pt x="9" y="2"/>
                      <a:pt x="9" y="2"/>
                    </a:cubicBezTo>
                    <a:cubicBezTo>
                      <a:pt x="8" y="4"/>
                      <a:pt x="8" y="6"/>
                      <a:pt x="8" y="7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51" name="Freeform 118">
                <a:extLst>
                  <a:ext uri="{FF2B5EF4-FFF2-40B4-BE49-F238E27FC236}">
                    <a16:creationId xmlns:a16="http://schemas.microsoft.com/office/drawing/2014/main" id="{581C20F4-9FC2-81CA-7B00-873B86373A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7173" y="4086737"/>
                <a:ext cx="170318" cy="252541"/>
              </a:xfrm>
              <a:custGeom>
                <a:avLst/>
                <a:gdLst>
                  <a:gd name="T0" fmla="*/ 11 w 40"/>
                  <a:gd name="T1" fmla="*/ 4 h 59"/>
                  <a:gd name="T2" fmla="*/ 8 w 40"/>
                  <a:gd name="T3" fmla="*/ 9 h 59"/>
                  <a:gd name="T4" fmla="*/ 7 w 40"/>
                  <a:gd name="T5" fmla="*/ 14 h 59"/>
                  <a:gd name="T6" fmla="*/ 3 w 40"/>
                  <a:gd name="T7" fmla="*/ 18 h 59"/>
                  <a:gd name="T8" fmla="*/ 2 w 40"/>
                  <a:gd name="T9" fmla="*/ 22 h 59"/>
                  <a:gd name="T10" fmla="*/ 7 w 40"/>
                  <a:gd name="T11" fmla="*/ 28 h 59"/>
                  <a:gd name="T12" fmla="*/ 10 w 40"/>
                  <a:gd name="T13" fmla="*/ 27 h 59"/>
                  <a:gd name="T14" fmla="*/ 14 w 40"/>
                  <a:gd name="T15" fmla="*/ 33 h 59"/>
                  <a:gd name="T16" fmla="*/ 14 w 40"/>
                  <a:gd name="T17" fmla="*/ 40 h 59"/>
                  <a:gd name="T18" fmla="*/ 16 w 40"/>
                  <a:gd name="T19" fmla="*/ 54 h 59"/>
                  <a:gd name="T20" fmla="*/ 25 w 40"/>
                  <a:gd name="T21" fmla="*/ 57 h 59"/>
                  <a:gd name="T22" fmla="*/ 30 w 40"/>
                  <a:gd name="T23" fmla="*/ 55 h 59"/>
                  <a:gd name="T24" fmla="*/ 34 w 40"/>
                  <a:gd name="T25" fmla="*/ 53 h 59"/>
                  <a:gd name="T26" fmla="*/ 40 w 40"/>
                  <a:gd name="T27" fmla="*/ 53 h 59"/>
                  <a:gd name="T28" fmla="*/ 35 w 40"/>
                  <a:gd name="T29" fmla="*/ 44 h 59"/>
                  <a:gd name="T30" fmla="*/ 28 w 40"/>
                  <a:gd name="T31" fmla="*/ 36 h 59"/>
                  <a:gd name="T32" fmla="*/ 32 w 40"/>
                  <a:gd name="T33" fmla="*/ 29 h 59"/>
                  <a:gd name="T34" fmla="*/ 35 w 40"/>
                  <a:gd name="T35" fmla="*/ 25 h 59"/>
                  <a:gd name="T36" fmla="*/ 36 w 40"/>
                  <a:gd name="T37" fmla="*/ 20 h 59"/>
                  <a:gd name="T38" fmla="*/ 29 w 40"/>
                  <a:gd name="T39" fmla="*/ 14 h 59"/>
                  <a:gd name="T40" fmla="*/ 25 w 40"/>
                  <a:gd name="T41" fmla="*/ 9 h 59"/>
                  <a:gd name="T42" fmla="*/ 17 w 40"/>
                  <a:gd name="T43" fmla="*/ 2 h 59"/>
                  <a:gd name="T44" fmla="*/ 14 w 40"/>
                  <a:gd name="T45" fmla="*/ 0 h 59"/>
                  <a:gd name="T46" fmla="*/ 11 w 40"/>
                  <a:gd name="T47" fmla="*/ 4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0" h="59">
                    <a:moveTo>
                      <a:pt x="11" y="4"/>
                    </a:moveTo>
                    <a:cubicBezTo>
                      <a:pt x="9" y="5"/>
                      <a:pt x="6" y="8"/>
                      <a:pt x="8" y="9"/>
                    </a:cubicBezTo>
                    <a:cubicBezTo>
                      <a:pt x="10" y="11"/>
                      <a:pt x="10" y="13"/>
                      <a:pt x="7" y="14"/>
                    </a:cubicBezTo>
                    <a:cubicBezTo>
                      <a:pt x="3" y="14"/>
                      <a:pt x="3" y="15"/>
                      <a:pt x="3" y="18"/>
                    </a:cubicBezTo>
                    <a:cubicBezTo>
                      <a:pt x="3" y="20"/>
                      <a:pt x="0" y="20"/>
                      <a:pt x="2" y="22"/>
                    </a:cubicBezTo>
                    <a:cubicBezTo>
                      <a:pt x="3" y="23"/>
                      <a:pt x="6" y="26"/>
                      <a:pt x="7" y="28"/>
                    </a:cubicBezTo>
                    <a:cubicBezTo>
                      <a:pt x="8" y="27"/>
                      <a:pt x="9" y="26"/>
                      <a:pt x="10" y="27"/>
                    </a:cubicBezTo>
                    <a:cubicBezTo>
                      <a:pt x="14" y="27"/>
                      <a:pt x="11" y="32"/>
                      <a:pt x="14" y="33"/>
                    </a:cubicBezTo>
                    <a:cubicBezTo>
                      <a:pt x="16" y="35"/>
                      <a:pt x="16" y="39"/>
                      <a:pt x="14" y="40"/>
                    </a:cubicBezTo>
                    <a:cubicBezTo>
                      <a:pt x="12" y="42"/>
                      <a:pt x="12" y="50"/>
                      <a:pt x="16" y="54"/>
                    </a:cubicBezTo>
                    <a:cubicBezTo>
                      <a:pt x="20" y="59"/>
                      <a:pt x="24" y="58"/>
                      <a:pt x="25" y="57"/>
                    </a:cubicBezTo>
                    <a:cubicBezTo>
                      <a:pt x="26" y="56"/>
                      <a:pt x="29" y="57"/>
                      <a:pt x="30" y="55"/>
                    </a:cubicBezTo>
                    <a:cubicBezTo>
                      <a:pt x="31" y="53"/>
                      <a:pt x="32" y="56"/>
                      <a:pt x="34" y="53"/>
                    </a:cubicBezTo>
                    <a:cubicBezTo>
                      <a:pt x="35" y="52"/>
                      <a:pt x="38" y="53"/>
                      <a:pt x="40" y="53"/>
                    </a:cubicBezTo>
                    <a:cubicBezTo>
                      <a:pt x="38" y="50"/>
                      <a:pt x="36" y="46"/>
                      <a:pt x="35" y="44"/>
                    </a:cubicBezTo>
                    <a:cubicBezTo>
                      <a:pt x="34" y="41"/>
                      <a:pt x="27" y="37"/>
                      <a:pt x="28" y="36"/>
                    </a:cubicBezTo>
                    <a:cubicBezTo>
                      <a:pt x="30" y="35"/>
                      <a:pt x="29" y="29"/>
                      <a:pt x="32" y="29"/>
                    </a:cubicBezTo>
                    <a:cubicBezTo>
                      <a:pt x="34" y="29"/>
                      <a:pt x="36" y="28"/>
                      <a:pt x="35" y="25"/>
                    </a:cubicBezTo>
                    <a:cubicBezTo>
                      <a:pt x="35" y="24"/>
                      <a:pt x="35" y="22"/>
                      <a:pt x="36" y="20"/>
                    </a:cubicBezTo>
                    <a:cubicBezTo>
                      <a:pt x="34" y="20"/>
                      <a:pt x="31" y="14"/>
                      <a:pt x="29" y="14"/>
                    </a:cubicBezTo>
                    <a:cubicBezTo>
                      <a:pt x="27" y="14"/>
                      <a:pt x="24" y="12"/>
                      <a:pt x="25" y="9"/>
                    </a:cubicBezTo>
                    <a:cubicBezTo>
                      <a:pt x="25" y="6"/>
                      <a:pt x="20" y="5"/>
                      <a:pt x="17" y="2"/>
                    </a:cubicBezTo>
                    <a:cubicBezTo>
                      <a:pt x="16" y="1"/>
                      <a:pt x="15" y="1"/>
                      <a:pt x="14" y="0"/>
                    </a:cubicBezTo>
                    <a:cubicBezTo>
                      <a:pt x="13" y="2"/>
                      <a:pt x="12" y="3"/>
                      <a:pt x="11" y="4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52" name="Freeform 119">
                <a:extLst>
                  <a:ext uri="{FF2B5EF4-FFF2-40B4-BE49-F238E27FC236}">
                    <a16:creationId xmlns:a16="http://schemas.microsoft.com/office/drawing/2014/main" id="{2B32ED7E-1328-9483-66B5-6D8B61DADC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9924" y="4180707"/>
                <a:ext cx="107672" cy="133122"/>
              </a:xfrm>
              <a:custGeom>
                <a:avLst/>
                <a:gdLst>
                  <a:gd name="T0" fmla="*/ 1 w 25"/>
                  <a:gd name="T1" fmla="*/ 13 h 31"/>
                  <a:gd name="T2" fmla="*/ 2 w 25"/>
                  <a:gd name="T3" fmla="*/ 24 h 31"/>
                  <a:gd name="T4" fmla="*/ 0 w 25"/>
                  <a:gd name="T5" fmla="*/ 28 h 31"/>
                  <a:gd name="T6" fmla="*/ 7 w 25"/>
                  <a:gd name="T7" fmla="*/ 29 h 31"/>
                  <a:gd name="T8" fmla="*/ 16 w 25"/>
                  <a:gd name="T9" fmla="*/ 26 h 31"/>
                  <a:gd name="T10" fmla="*/ 25 w 25"/>
                  <a:gd name="T11" fmla="*/ 13 h 31"/>
                  <a:gd name="T12" fmla="*/ 25 w 25"/>
                  <a:gd name="T13" fmla="*/ 13 h 31"/>
                  <a:gd name="T14" fmla="*/ 11 w 25"/>
                  <a:gd name="T15" fmla="*/ 2 h 31"/>
                  <a:gd name="T16" fmla="*/ 4 w 25"/>
                  <a:gd name="T17" fmla="*/ 0 h 31"/>
                  <a:gd name="T18" fmla="*/ 3 w 25"/>
                  <a:gd name="T19" fmla="*/ 4 h 31"/>
                  <a:gd name="T20" fmla="*/ 1 w 25"/>
                  <a:gd name="T21" fmla="*/ 1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" h="31">
                    <a:moveTo>
                      <a:pt x="1" y="13"/>
                    </a:moveTo>
                    <a:cubicBezTo>
                      <a:pt x="3" y="17"/>
                      <a:pt x="3" y="23"/>
                      <a:pt x="2" y="24"/>
                    </a:cubicBezTo>
                    <a:cubicBezTo>
                      <a:pt x="2" y="25"/>
                      <a:pt x="1" y="26"/>
                      <a:pt x="0" y="28"/>
                    </a:cubicBezTo>
                    <a:cubicBezTo>
                      <a:pt x="1" y="29"/>
                      <a:pt x="3" y="30"/>
                      <a:pt x="7" y="29"/>
                    </a:cubicBezTo>
                    <a:cubicBezTo>
                      <a:pt x="12" y="28"/>
                      <a:pt x="14" y="31"/>
                      <a:pt x="16" y="26"/>
                    </a:cubicBezTo>
                    <a:cubicBezTo>
                      <a:pt x="17" y="22"/>
                      <a:pt x="22" y="16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2" y="11"/>
                      <a:pt x="16" y="3"/>
                      <a:pt x="11" y="2"/>
                    </a:cubicBezTo>
                    <a:cubicBezTo>
                      <a:pt x="9" y="2"/>
                      <a:pt x="7" y="1"/>
                      <a:pt x="4" y="0"/>
                    </a:cubicBezTo>
                    <a:cubicBezTo>
                      <a:pt x="4" y="2"/>
                      <a:pt x="3" y="4"/>
                      <a:pt x="3" y="4"/>
                    </a:cubicBezTo>
                    <a:cubicBezTo>
                      <a:pt x="1" y="5"/>
                      <a:pt x="0" y="10"/>
                      <a:pt x="1" y="13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53" name="Freeform 120">
                <a:extLst>
                  <a:ext uri="{FF2B5EF4-FFF2-40B4-BE49-F238E27FC236}">
                    <a16:creationId xmlns:a16="http://schemas.microsoft.com/office/drawing/2014/main" id="{FABC9D67-E7CB-7FB3-266A-B8564BDC44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8655" y="3550334"/>
                <a:ext cx="368042" cy="129207"/>
              </a:xfrm>
              <a:custGeom>
                <a:avLst/>
                <a:gdLst>
                  <a:gd name="T0" fmla="*/ 69 w 86"/>
                  <a:gd name="T1" fmla="*/ 19 h 30"/>
                  <a:gd name="T2" fmla="*/ 31 w 86"/>
                  <a:gd name="T3" fmla="*/ 3 h 30"/>
                  <a:gd name="T4" fmla="*/ 2 w 86"/>
                  <a:gd name="T5" fmla="*/ 13 h 30"/>
                  <a:gd name="T6" fmla="*/ 16 w 86"/>
                  <a:gd name="T7" fmla="*/ 7 h 30"/>
                  <a:gd name="T8" fmla="*/ 24 w 86"/>
                  <a:gd name="T9" fmla="*/ 10 h 30"/>
                  <a:gd name="T10" fmla="*/ 37 w 86"/>
                  <a:gd name="T11" fmla="*/ 13 h 30"/>
                  <a:gd name="T12" fmla="*/ 54 w 86"/>
                  <a:gd name="T13" fmla="*/ 22 h 30"/>
                  <a:gd name="T14" fmla="*/ 58 w 86"/>
                  <a:gd name="T15" fmla="*/ 28 h 30"/>
                  <a:gd name="T16" fmla="*/ 84 w 86"/>
                  <a:gd name="T17" fmla="*/ 28 h 30"/>
                  <a:gd name="T18" fmla="*/ 69 w 86"/>
                  <a:gd name="T19" fmla="*/ 1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6" h="30">
                    <a:moveTo>
                      <a:pt x="69" y="19"/>
                    </a:moveTo>
                    <a:cubicBezTo>
                      <a:pt x="64" y="19"/>
                      <a:pt x="47" y="7"/>
                      <a:pt x="31" y="3"/>
                    </a:cubicBezTo>
                    <a:cubicBezTo>
                      <a:pt x="14" y="0"/>
                      <a:pt x="0" y="11"/>
                      <a:pt x="2" y="13"/>
                    </a:cubicBezTo>
                    <a:cubicBezTo>
                      <a:pt x="4" y="16"/>
                      <a:pt x="12" y="10"/>
                      <a:pt x="16" y="7"/>
                    </a:cubicBezTo>
                    <a:cubicBezTo>
                      <a:pt x="20" y="4"/>
                      <a:pt x="23" y="8"/>
                      <a:pt x="24" y="10"/>
                    </a:cubicBezTo>
                    <a:cubicBezTo>
                      <a:pt x="24" y="12"/>
                      <a:pt x="29" y="13"/>
                      <a:pt x="37" y="13"/>
                    </a:cubicBezTo>
                    <a:cubicBezTo>
                      <a:pt x="46" y="13"/>
                      <a:pt x="47" y="20"/>
                      <a:pt x="54" y="22"/>
                    </a:cubicBezTo>
                    <a:cubicBezTo>
                      <a:pt x="62" y="24"/>
                      <a:pt x="54" y="27"/>
                      <a:pt x="58" y="28"/>
                    </a:cubicBezTo>
                    <a:cubicBezTo>
                      <a:pt x="62" y="30"/>
                      <a:pt x="83" y="30"/>
                      <a:pt x="84" y="28"/>
                    </a:cubicBezTo>
                    <a:cubicBezTo>
                      <a:pt x="86" y="26"/>
                      <a:pt x="75" y="19"/>
                      <a:pt x="69" y="19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54" name="Freeform 121">
                <a:extLst>
                  <a:ext uri="{FF2B5EF4-FFF2-40B4-BE49-F238E27FC236}">
                    <a16:creationId xmlns:a16="http://schemas.microsoft.com/office/drawing/2014/main" id="{CB5B700A-CE38-858D-24F1-F553797552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8126" y="3722609"/>
                <a:ext cx="84180" cy="43069"/>
              </a:xfrm>
              <a:custGeom>
                <a:avLst/>
                <a:gdLst>
                  <a:gd name="T0" fmla="*/ 2 w 20"/>
                  <a:gd name="T1" fmla="*/ 3 h 10"/>
                  <a:gd name="T2" fmla="*/ 19 w 20"/>
                  <a:gd name="T3" fmla="*/ 6 h 10"/>
                  <a:gd name="T4" fmla="*/ 2 w 20"/>
                  <a:gd name="T5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10">
                    <a:moveTo>
                      <a:pt x="2" y="3"/>
                    </a:moveTo>
                    <a:cubicBezTo>
                      <a:pt x="4" y="6"/>
                      <a:pt x="17" y="10"/>
                      <a:pt x="19" y="6"/>
                    </a:cubicBezTo>
                    <a:cubicBezTo>
                      <a:pt x="20" y="3"/>
                      <a:pt x="0" y="0"/>
                      <a:pt x="2" y="3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55" name="Freeform 122">
                <a:extLst>
                  <a:ext uri="{FF2B5EF4-FFF2-40B4-BE49-F238E27FC236}">
                    <a16:creationId xmlns:a16="http://schemas.microsoft.com/office/drawing/2014/main" id="{9F3A6FC0-BD52-8F47-A58A-665080D684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7702" y="3718694"/>
                <a:ext cx="76350" cy="41112"/>
              </a:xfrm>
              <a:custGeom>
                <a:avLst/>
                <a:gdLst>
                  <a:gd name="T0" fmla="*/ 3 w 18"/>
                  <a:gd name="T1" fmla="*/ 5 h 10"/>
                  <a:gd name="T2" fmla="*/ 16 w 18"/>
                  <a:gd name="T3" fmla="*/ 5 h 10"/>
                  <a:gd name="T4" fmla="*/ 3 w 18"/>
                  <a:gd name="T5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10">
                    <a:moveTo>
                      <a:pt x="3" y="5"/>
                    </a:moveTo>
                    <a:cubicBezTo>
                      <a:pt x="6" y="10"/>
                      <a:pt x="15" y="7"/>
                      <a:pt x="16" y="5"/>
                    </a:cubicBezTo>
                    <a:cubicBezTo>
                      <a:pt x="18" y="2"/>
                      <a:pt x="0" y="0"/>
                      <a:pt x="3" y="5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56" name="Freeform 123">
                <a:extLst>
                  <a:ext uri="{FF2B5EF4-FFF2-40B4-BE49-F238E27FC236}">
                    <a16:creationId xmlns:a16="http://schemas.microsoft.com/office/drawing/2014/main" id="{4DF46D14-025C-B45F-C70F-8AD0F7F5E3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1988" y="4325575"/>
                <a:ext cx="205556" cy="236879"/>
              </a:xfrm>
              <a:custGeom>
                <a:avLst/>
                <a:gdLst>
                  <a:gd name="T0" fmla="*/ 44 w 48"/>
                  <a:gd name="T1" fmla="*/ 14 h 55"/>
                  <a:gd name="T2" fmla="*/ 38 w 48"/>
                  <a:gd name="T3" fmla="*/ 10 h 55"/>
                  <a:gd name="T4" fmla="*/ 32 w 48"/>
                  <a:gd name="T5" fmla="*/ 10 h 55"/>
                  <a:gd name="T6" fmla="*/ 27 w 48"/>
                  <a:gd name="T7" fmla="*/ 6 h 55"/>
                  <a:gd name="T8" fmla="*/ 17 w 48"/>
                  <a:gd name="T9" fmla="*/ 0 h 55"/>
                  <a:gd name="T10" fmla="*/ 17 w 48"/>
                  <a:gd name="T11" fmla="*/ 2 h 55"/>
                  <a:gd name="T12" fmla="*/ 12 w 48"/>
                  <a:gd name="T13" fmla="*/ 4 h 55"/>
                  <a:gd name="T14" fmla="*/ 9 w 48"/>
                  <a:gd name="T15" fmla="*/ 10 h 55"/>
                  <a:gd name="T16" fmla="*/ 6 w 48"/>
                  <a:gd name="T17" fmla="*/ 15 h 55"/>
                  <a:gd name="T18" fmla="*/ 3 w 48"/>
                  <a:gd name="T19" fmla="*/ 19 h 55"/>
                  <a:gd name="T20" fmla="*/ 2 w 48"/>
                  <a:gd name="T21" fmla="*/ 25 h 55"/>
                  <a:gd name="T22" fmla="*/ 1 w 48"/>
                  <a:gd name="T23" fmla="*/ 30 h 55"/>
                  <a:gd name="T24" fmla="*/ 6 w 48"/>
                  <a:gd name="T25" fmla="*/ 34 h 55"/>
                  <a:gd name="T26" fmla="*/ 10 w 48"/>
                  <a:gd name="T27" fmla="*/ 35 h 55"/>
                  <a:gd name="T28" fmla="*/ 6 w 48"/>
                  <a:gd name="T29" fmla="*/ 40 h 55"/>
                  <a:gd name="T30" fmla="*/ 6 w 48"/>
                  <a:gd name="T31" fmla="*/ 40 h 55"/>
                  <a:gd name="T32" fmla="*/ 7 w 48"/>
                  <a:gd name="T33" fmla="*/ 45 h 55"/>
                  <a:gd name="T34" fmla="*/ 7 w 48"/>
                  <a:gd name="T35" fmla="*/ 49 h 55"/>
                  <a:gd name="T36" fmla="*/ 13 w 48"/>
                  <a:gd name="T37" fmla="*/ 50 h 55"/>
                  <a:gd name="T38" fmla="*/ 19 w 48"/>
                  <a:gd name="T39" fmla="*/ 50 h 55"/>
                  <a:gd name="T40" fmla="*/ 26 w 48"/>
                  <a:gd name="T41" fmla="*/ 37 h 55"/>
                  <a:gd name="T42" fmla="*/ 42 w 48"/>
                  <a:gd name="T43" fmla="*/ 29 h 55"/>
                  <a:gd name="T44" fmla="*/ 46 w 48"/>
                  <a:gd name="T45" fmla="*/ 20 h 55"/>
                  <a:gd name="T46" fmla="*/ 44 w 48"/>
                  <a:gd name="T47" fmla="*/ 14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8" h="55">
                    <a:moveTo>
                      <a:pt x="44" y="14"/>
                    </a:moveTo>
                    <a:cubicBezTo>
                      <a:pt x="41" y="11"/>
                      <a:pt x="39" y="9"/>
                      <a:pt x="38" y="10"/>
                    </a:cubicBezTo>
                    <a:cubicBezTo>
                      <a:pt x="38" y="11"/>
                      <a:pt x="35" y="11"/>
                      <a:pt x="32" y="10"/>
                    </a:cubicBezTo>
                    <a:cubicBezTo>
                      <a:pt x="30" y="8"/>
                      <a:pt x="29" y="6"/>
                      <a:pt x="27" y="6"/>
                    </a:cubicBezTo>
                    <a:cubicBezTo>
                      <a:pt x="26" y="6"/>
                      <a:pt x="20" y="3"/>
                      <a:pt x="17" y="0"/>
                    </a:cubicBezTo>
                    <a:cubicBezTo>
                      <a:pt x="17" y="1"/>
                      <a:pt x="17" y="1"/>
                      <a:pt x="17" y="2"/>
                    </a:cubicBezTo>
                    <a:cubicBezTo>
                      <a:pt x="18" y="3"/>
                      <a:pt x="15" y="4"/>
                      <a:pt x="12" y="4"/>
                    </a:cubicBezTo>
                    <a:cubicBezTo>
                      <a:pt x="9" y="5"/>
                      <a:pt x="9" y="8"/>
                      <a:pt x="9" y="10"/>
                    </a:cubicBezTo>
                    <a:cubicBezTo>
                      <a:pt x="9" y="13"/>
                      <a:pt x="7" y="13"/>
                      <a:pt x="6" y="15"/>
                    </a:cubicBezTo>
                    <a:cubicBezTo>
                      <a:pt x="5" y="18"/>
                      <a:pt x="6" y="18"/>
                      <a:pt x="3" y="19"/>
                    </a:cubicBezTo>
                    <a:cubicBezTo>
                      <a:pt x="1" y="21"/>
                      <a:pt x="0" y="23"/>
                      <a:pt x="2" y="25"/>
                    </a:cubicBezTo>
                    <a:cubicBezTo>
                      <a:pt x="3" y="27"/>
                      <a:pt x="2" y="29"/>
                      <a:pt x="1" y="30"/>
                    </a:cubicBezTo>
                    <a:cubicBezTo>
                      <a:pt x="1" y="32"/>
                      <a:pt x="3" y="32"/>
                      <a:pt x="6" y="34"/>
                    </a:cubicBezTo>
                    <a:cubicBezTo>
                      <a:pt x="8" y="37"/>
                      <a:pt x="9" y="33"/>
                      <a:pt x="10" y="35"/>
                    </a:cubicBezTo>
                    <a:cubicBezTo>
                      <a:pt x="11" y="37"/>
                      <a:pt x="9" y="40"/>
                      <a:pt x="6" y="40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7" y="42"/>
                      <a:pt x="8" y="44"/>
                      <a:pt x="7" y="45"/>
                    </a:cubicBezTo>
                    <a:cubicBezTo>
                      <a:pt x="6" y="46"/>
                      <a:pt x="5" y="46"/>
                      <a:pt x="7" y="49"/>
                    </a:cubicBezTo>
                    <a:cubicBezTo>
                      <a:pt x="9" y="51"/>
                      <a:pt x="11" y="47"/>
                      <a:pt x="13" y="50"/>
                    </a:cubicBezTo>
                    <a:cubicBezTo>
                      <a:pt x="15" y="53"/>
                      <a:pt x="17" y="55"/>
                      <a:pt x="19" y="50"/>
                    </a:cubicBezTo>
                    <a:cubicBezTo>
                      <a:pt x="21" y="45"/>
                      <a:pt x="23" y="38"/>
                      <a:pt x="26" y="37"/>
                    </a:cubicBezTo>
                    <a:cubicBezTo>
                      <a:pt x="30" y="36"/>
                      <a:pt x="38" y="34"/>
                      <a:pt x="42" y="29"/>
                    </a:cubicBezTo>
                    <a:cubicBezTo>
                      <a:pt x="46" y="23"/>
                      <a:pt x="44" y="22"/>
                      <a:pt x="46" y="20"/>
                    </a:cubicBezTo>
                    <a:cubicBezTo>
                      <a:pt x="48" y="19"/>
                      <a:pt x="47" y="18"/>
                      <a:pt x="44" y="14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57" name="Freeform 124">
                <a:extLst>
                  <a:ext uri="{FF2B5EF4-FFF2-40B4-BE49-F238E27FC236}">
                    <a16:creationId xmlns:a16="http://schemas.microsoft.com/office/drawing/2014/main" id="{E9E2B79C-BED6-CD50-419D-4FE3597C983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37596" y="423921"/>
                <a:ext cx="2106453" cy="1575932"/>
              </a:xfrm>
              <a:custGeom>
                <a:avLst/>
                <a:gdLst>
                  <a:gd name="T0" fmla="*/ 432 w 492"/>
                  <a:gd name="T1" fmla="*/ 43 h 368"/>
                  <a:gd name="T2" fmla="*/ 396 w 492"/>
                  <a:gd name="T3" fmla="*/ 59 h 368"/>
                  <a:gd name="T4" fmla="*/ 394 w 492"/>
                  <a:gd name="T5" fmla="*/ 37 h 368"/>
                  <a:gd name="T6" fmla="*/ 352 w 492"/>
                  <a:gd name="T7" fmla="*/ 34 h 368"/>
                  <a:gd name="T8" fmla="*/ 393 w 492"/>
                  <a:gd name="T9" fmla="*/ 28 h 368"/>
                  <a:gd name="T10" fmla="*/ 389 w 492"/>
                  <a:gd name="T11" fmla="*/ 12 h 368"/>
                  <a:gd name="T12" fmla="*/ 333 w 492"/>
                  <a:gd name="T13" fmla="*/ 1 h 368"/>
                  <a:gd name="T14" fmla="*/ 280 w 492"/>
                  <a:gd name="T15" fmla="*/ 8 h 368"/>
                  <a:gd name="T16" fmla="*/ 240 w 492"/>
                  <a:gd name="T17" fmla="*/ 8 h 368"/>
                  <a:gd name="T18" fmla="*/ 207 w 492"/>
                  <a:gd name="T19" fmla="*/ 23 h 368"/>
                  <a:gd name="T20" fmla="*/ 199 w 492"/>
                  <a:gd name="T21" fmla="*/ 27 h 368"/>
                  <a:gd name="T22" fmla="*/ 176 w 492"/>
                  <a:gd name="T23" fmla="*/ 34 h 368"/>
                  <a:gd name="T24" fmla="*/ 154 w 492"/>
                  <a:gd name="T25" fmla="*/ 42 h 368"/>
                  <a:gd name="T26" fmla="*/ 116 w 492"/>
                  <a:gd name="T27" fmla="*/ 34 h 368"/>
                  <a:gd name="T28" fmla="*/ 95 w 492"/>
                  <a:gd name="T29" fmla="*/ 50 h 368"/>
                  <a:gd name="T30" fmla="*/ 62 w 492"/>
                  <a:gd name="T31" fmla="*/ 71 h 368"/>
                  <a:gd name="T32" fmla="*/ 0 w 492"/>
                  <a:gd name="T33" fmla="*/ 102 h 368"/>
                  <a:gd name="T34" fmla="*/ 40 w 492"/>
                  <a:gd name="T35" fmla="*/ 113 h 368"/>
                  <a:gd name="T36" fmla="*/ 11 w 492"/>
                  <a:gd name="T37" fmla="*/ 123 h 368"/>
                  <a:gd name="T38" fmla="*/ 35 w 492"/>
                  <a:gd name="T39" fmla="*/ 139 h 368"/>
                  <a:gd name="T40" fmla="*/ 67 w 492"/>
                  <a:gd name="T41" fmla="*/ 137 h 368"/>
                  <a:gd name="T42" fmla="*/ 116 w 492"/>
                  <a:gd name="T43" fmla="*/ 151 h 368"/>
                  <a:gd name="T44" fmla="*/ 140 w 492"/>
                  <a:gd name="T45" fmla="*/ 183 h 368"/>
                  <a:gd name="T46" fmla="*/ 144 w 492"/>
                  <a:gd name="T47" fmla="*/ 212 h 368"/>
                  <a:gd name="T48" fmla="*/ 174 w 492"/>
                  <a:gd name="T49" fmla="*/ 223 h 368"/>
                  <a:gd name="T50" fmla="*/ 171 w 492"/>
                  <a:gd name="T51" fmla="*/ 234 h 368"/>
                  <a:gd name="T52" fmla="*/ 166 w 492"/>
                  <a:gd name="T53" fmla="*/ 254 h 368"/>
                  <a:gd name="T54" fmla="*/ 161 w 492"/>
                  <a:gd name="T55" fmla="*/ 279 h 368"/>
                  <a:gd name="T56" fmla="*/ 168 w 492"/>
                  <a:gd name="T57" fmla="*/ 311 h 368"/>
                  <a:gd name="T58" fmla="*/ 183 w 492"/>
                  <a:gd name="T59" fmla="*/ 331 h 368"/>
                  <a:gd name="T60" fmla="*/ 204 w 492"/>
                  <a:gd name="T61" fmla="*/ 356 h 368"/>
                  <a:gd name="T62" fmla="*/ 236 w 492"/>
                  <a:gd name="T63" fmla="*/ 368 h 368"/>
                  <a:gd name="T64" fmla="*/ 245 w 492"/>
                  <a:gd name="T65" fmla="*/ 336 h 368"/>
                  <a:gd name="T66" fmla="*/ 259 w 492"/>
                  <a:gd name="T67" fmla="*/ 321 h 368"/>
                  <a:gd name="T68" fmla="*/ 260 w 492"/>
                  <a:gd name="T69" fmla="*/ 305 h 368"/>
                  <a:gd name="T70" fmla="*/ 274 w 492"/>
                  <a:gd name="T71" fmla="*/ 295 h 368"/>
                  <a:gd name="T72" fmla="*/ 286 w 492"/>
                  <a:gd name="T73" fmla="*/ 292 h 368"/>
                  <a:gd name="T74" fmla="*/ 329 w 492"/>
                  <a:gd name="T75" fmla="*/ 264 h 368"/>
                  <a:gd name="T76" fmla="*/ 356 w 492"/>
                  <a:gd name="T77" fmla="*/ 256 h 368"/>
                  <a:gd name="T78" fmla="*/ 411 w 492"/>
                  <a:gd name="T79" fmla="*/ 232 h 368"/>
                  <a:gd name="T80" fmla="*/ 381 w 492"/>
                  <a:gd name="T81" fmla="*/ 226 h 368"/>
                  <a:gd name="T82" fmla="*/ 412 w 492"/>
                  <a:gd name="T83" fmla="*/ 228 h 368"/>
                  <a:gd name="T84" fmla="*/ 405 w 492"/>
                  <a:gd name="T85" fmla="*/ 200 h 368"/>
                  <a:gd name="T86" fmla="*/ 390 w 492"/>
                  <a:gd name="T87" fmla="*/ 186 h 368"/>
                  <a:gd name="T88" fmla="*/ 425 w 492"/>
                  <a:gd name="T89" fmla="*/ 182 h 368"/>
                  <a:gd name="T90" fmla="*/ 434 w 492"/>
                  <a:gd name="T91" fmla="*/ 164 h 368"/>
                  <a:gd name="T92" fmla="*/ 430 w 492"/>
                  <a:gd name="T93" fmla="*/ 138 h 368"/>
                  <a:gd name="T94" fmla="*/ 420 w 492"/>
                  <a:gd name="T95" fmla="*/ 127 h 368"/>
                  <a:gd name="T96" fmla="*/ 424 w 492"/>
                  <a:gd name="T97" fmla="*/ 116 h 368"/>
                  <a:gd name="T98" fmla="*/ 412 w 492"/>
                  <a:gd name="T99" fmla="*/ 110 h 368"/>
                  <a:gd name="T100" fmla="*/ 445 w 492"/>
                  <a:gd name="T101" fmla="*/ 76 h 368"/>
                  <a:gd name="T102" fmla="*/ 437 w 492"/>
                  <a:gd name="T103" fmla="*/ 67 h 368"/>
                  <a:gd name="T104" fmla="*/ 446 w 492"/>
                  <a:gd name="T105" fmla="*/ 58 h 368"/>
                  <a:gd name="T106" fmla="*/ 492 w 492"/>
                  <a:gd name="T107" fmla="*/ 42 h 368"/>
                  <a:gd name="T108" fmla="*/ 162 w 492"/>
                  <a:gd name="T109" fmla="*/ 235 h 368"/>
                  <a:gd name="T110" fmla="*/ 154 w 492"/>
                  <a:gd name="T111" fmla="*/ 245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92" h="368">
                    <a:moveTo>
                      <a:pt x="465" y="34"/>
                    </a:moveTo>
                    <a:cubicBezTo>
                      <a:pt x="456" y="34"/>
                      <a:pt x="449" y="36"/>
                      <a:pt x="448" y="42"/>
                    </a:cubicBezTo>
                    <a:cubicBezTo>
                      <a:pt x="448" y="48"/>
                      <a:pt x="437" y="41"/>
                      <a:pt x="432" y="43"/>
                    </a:cubicBezTo>
                    <a:cubicBezTo>
                      <a:pt x="427" y="45"/>
                      <a:pt x="430" y="38"/>
                      <a:pt x="425" y="40"/>
                    </a:cubicBezTo>
                    <a:cubicBezTo>
                      <a:pt x="420" y="42"/>
                      <a:pt x="415" y="48"/>
                      <a:pt x="409" y="51"/>
                    </a:cubicBezTo>
                    <a:cubicBezTo>
                      <a:pt x="403" y="53"/>
                      <a:pt x="399" y="59"/>
                      <a:pt x="396" y="59"/>
                    </a:cubicBezTo>
                    <a:cubicBezTo>
                      <a:pt x="392" y="60"/>
                      <a:pt x="403" y="48"/>
                      <a:pt x="409" y="43"/>
                    </a:cubicBezTo>
                    <a:cubicBezTo>
                      <a:pt x="415" y="37"/>
                      <a:pt x="412" y="30"/>
                      <a:pt x="404" y="31"/>
                    </a:cubicBezTo>
                    <a:cubicBezTo>
                      <a:pt x="396" y="32"/>
                      <a:pt x="398" y="37"/>
                      <a:pt x="394" y="37"/>
                    </a:cubicBezTo>
                    <a:cubicBezTo>
                      <a:pt x="389" y="38"/>
                      <a:pt x="369" y="49"/>
                      <a:pt x="368" y="46"/>
                    </a:cubicBezTo>
                    <a:cubicBezTo>
                      <a:pt x="367" y="42"/>
                      <a:pt x="385" y="37"/>
                      <a:pt x="385" y="35"/>
                    </a:cubicBezTo>
                    <a:cubicBezTo>
                      <a:pt x="384" y="33"/>
                      <a:pt x="362" y="33"/>
                      <a:pt x="352" y="34"/>
                    </a:cubicBezTo>
                    <a:cubicBezTo>
                      <a:pt x="342" y="36"/>
                      <a:pt x="325" y="41"/>
                      <a:pt x="324" y="38"/>
                    </a:cubicBezTo>
                    <a:cubicBezTo>
                      <a:pt x="324" y="36"/>
                      <a:pt x="345" y="32"/>
                      <a:pt x="355" y="30"/>
                    </a:cubicBezTo>
                    <a:cubicBezTo>
                      <a:pt x="366" y="29"/>
                      <a:pt x="385" y="31"/>
                      <a:pt x="393" y="28"/>
                    </a:cubicBezTo>
                    <a:cubicBezTo>
                      <a:pt x="401" y="24"/>
                      <a:pt x="413" y="24"/>
                      <a:pt x="415" y="22"/>
                    </a:cubicBezTo>
                    <a:cubicBezTo>
                      <a:pt x="418" y="19"/>
                      <a:pt x="406" y="15"/>
                      <a:pt x="400" y="16"/>
                    </a:cubicBezTo>
                    <a:cubicBezTo>
                      <a:pt x="395" y="16"/>
                      <a:pt x="389" y="15"/>
                      <a:pt x="389" y="12"/>
                    </a:cubicBezTo>
                    <a:cubicBezTo>
                      <a:pt x="390" y="9"/>
                      <a:pt x="381" y="9"/>
                      <a:pt x="380" y="7"/>
                    </a:cubicBezTo>
                    <a:cubicBezTo>
                      <a:pt x="379" y="4"/>
                      <a:pt x="361" y="6"/>
                      <a:pt x="357" y="4"/>
                    </a:cubicBezTo>
                    <a:cubicBezTo>
                      <a:pt x="353" y="1"/>
                      <a:pt x="342" y="0"/>
                      <a:pt x="333" y="1"/>
                    </a:cubicBezTo>
                    <a:cubicBezTo>
                      <a:pt x="323" y="2"/>
                      <a:pt x="304" y="1"/>
                      <a:pt x="299" y="2"/>
                    </a:cubicBezTo>
                    <a:cubicBezTo>
                      <a:pt x="295" y="2"/>
                      <a:pt x="292" y="4"/>
                      <a:pt x="288" y="4"/>
                    </a:cubicBezTo>
                    <a:cubicBezTo>
                      <a:pt x="284" y="3"/>
                      <a:pt x="277" y="5"/>
                      <a:pt x="280" y="8"/>
                    </a:cubicBezTo>
                    <a:cubicBezTo>
                      <a:pt x="284" y="12"/>
                      <a:pt x="273" y="14"/>
                      <a:pt x="274" y="11"/>
                    </a:cubicBezTo>
                    <a:cubicBezTo>
                      <a:pt x="275" y="7"/>
                      <a:pt x="265" y="5"/>
                      <a:pt x="262" y="8"/>
                    </a:cubicBezTo>
                    <a:cubicBezTo>
                      <a:pt x="258" y="11"/>
                      <a:pt x="242" y="5"/>
                      <a:pt x="240" y="8"/>
                    </a:cubicBezTo>
                    <a:cubicBezTo>
                      <a:pt x="237" y="11"/>
                      <a:pt x="219" y="10"/>
                      <a:pt x="213" y="11"/>
                    </a:cubicBezTo>
                    <a:cubicBezTo>
                      <a:pt x="208" y="12"/>
                      <a:pt x="222" y="16"/>
                      <a:pt x="221" y="18"/>
                    </a:cubicBezTo>
                    <a:cubicBezTo>
                      <a:pt x="221" y="21"/>
                      <a:pt x="203" y="18"/>
                      <a:pt x="207" y="23"/>
                    </a:cubicBezTo>
                    <a:cubicBezTo>
                      <a:pt x="211" y="27"/>
                      <a:pt x="222" y="30"/>
                      <a:pt x="228" y="36"/>
                    </a:cubicBezTo>
                    <a:cubicBezTo>
                      <a:pt x="233" y="41"/>
                      <a:pt x="223" y="38"/>
                      <a:pt x="217" y="34"/>
                    </a:cubicBezTo>
                    <a:cubicBezTo>
                      <a:pt x="211" y="30"/>
                      <a:pt x="203" y="31"/>
                      <a:pt x="199" y="27"/>
                    </a:cubicBezTo>
                    <a:cubicBezTo>
                      <a:pt x="195" y="23"/>
                      <a:pt x="181" y="20"/>
                      <a:pt x="178" y="22"/>
                    </a:cubicBezTo>
                    <a:cubicBezTo>
                      <a:pt x="173" y="25"/>
                      <a:pt x="187" y="30"/>
                      <a:pt x="187" y="33"/>
                    </a:cubicBezTo>
                    <a:cubicBezTo>
                      <a:pt x="187" y="37"/>
                      <a:pt x="178" y="33"/>
                      <a:pt x="176" y="34"/>
                    </a:cubicBezTo>
                    <a:cubicBezTo>
                      <a:pt x="174" y="35"/>
                      <a:pt x="166" y="26"/>
                      <a:pt x="161" y="26"/>
                    </a:cubicBezTo>
                    <a:cubicBezTo>
                      <a:pt x="157" y="26"/>
                      <a:pt x="161" y="30"/>
                      <a:pt x="161" y="36"/>
                    </a:cubicBezTo>
                    <a:cubicBezTo>
                      <a:pt x="161" y="42"/>
                      <a:pt x="151" y="46"/>
                      <a:pt x="154" y="42"/>
                    </a:cubicBezTo>
                    <a:cubicBezTo>
                      <a:pt x="157" y="37"/>
                      <a:pt x="155" y="27"/>
                      <a:pt x="150" y="25"/>
                    </a:cubicBezTo>
                    <a:cubicBezTo>
                      <a:pt x="145" y="23"/>
                      <a:pt x="132" y="29"/>
                      <a:pt x="125" y="29"/>
                    </a:cubicBezTo>
                    <a:cubicBezTo>
                      <a:pt x="119" y="29"/>
                      <a:pt x="110" y="31"/>
                      <a:pt x="116" y="34"/>
                    </a:cubicBezTo>
                    <a:cubicBezTo>
                      <a:pt x="121" y="37"/>
                      <a:pt x="115" y="39"/>
                      <a:pt x="110" y="36"/>
                    </a:cubicBezTo>
                    <a:cubicBezTo>
                      <a:pt x="105" y="32"/>
                      <a:pt x="89" y="36"/>
                      <a:pt x="92" y="38"/>
                    </a:cubicBezTo>
                    <a:cubicBezTo>
                      <a:pt x="96" y="41"/>
                      <a:pt x="97" y="47"/>
                      <a:pt x="95" y="50"/>
                    </a:cubicBezTo>
                    <a:cubicBezTo>
                      <a:pt x="92" y="53"/>
                      <a:pt x="86" y="47"/>
                      <a:pt x="79" y="48"/>
                    </a:cubicBezTo>
                    <a:cubicBezTo>
                      <a:pt x="73" y="48"/>
                      <a:pt x="41" y="64"/>
                      <a:pt x="43" y="68"/>
                    </a:cubicBezTo>
                    <a:cubicBezTo>
                      <a:pt x="45" y="72"/>
                      <a:pt x="58" y="68"/>
                      <a:pt x="62" y="71"/>
                    </a:cubicBezTo>
                    <a:cubicBezTo>
                      <a:pt x="67" y="73"/>
                      <a:pt x="61" y="82"/>
                      <a:pt x="56" y="86"/>
                    </a:cubicBezTo>
                    <a:cubicBezTo>
                      <a:pt x="51" y="89"/>
                      <a:pt x="31" y="86"/>
                      <a:pt x="31" y="90"/>
                    </a:cubicBezTo>
                    <a:cubicBezTo>
                      <a:pt x="30" y="94"/>
                      <a:pt x="0" y="95"/>
                      <a:pt x="0" y="102"/>
                    </a:cubicBezTo>
                    <a:cubicBezTo>
                      <a:pt x="0" y="105"/>
                      <a:pt x="1" y="107"/>
                      <a:pt x="5" y="108"/>
                    </a:cubicBezTo>
                    <a:cubicBezTo>
                      <a:pt x="9" y="109"/>
                      <a:pt x="14" y="107"/>
                      <a:pt x="18" y="112"/>
                    </a:cubicBezTo>
                    <a:cubicBezTo>
                      <a:pt x="22" y="116"/>
                      <a:pt x="33" y="116"/>
                      <a:pt x="40" y="113"/>
                    </a:cubicBezTo>
                    <a:cubicBezTo>
                      <a:pt x="47" y="110"/>
                      <a:pt x="53" y="114"/>
                      <a:pt x="52" y="118"/>
                    </a:cubicBezTo>
                    <a:cubicBezTo>
                      <a:pt x="52" y="122"/>
                      <a:pt x="36" y="116"/>
                      <a:pt x="31" y="120"/>
                    </a:cubicBezTo>
                    <a:cubicBezTo>
                      <a:pt x="26" y="123"/>
                      <a:pt x="10" y="120"/>
                      <a:pt x="11" y="123"/>
                    </a:cubicBezTo>
                    <a:cubicBezTo>
                      <a:pt x="12" y="127"/>
                      <a:pt x="19" y="126"/>
                      <a:pt x="26" y="127"/>
                    </a:cubicBezTo>
                    <a:cubicBezTo>
                      <a:pt x="32" y="128"/>
                      <a:pt x="26" y="131"/>
                      <a:pt x="26" y="134"/>
                    </a:cubicBezTo>
                    <a:cubicBezTo>
                      <a:pt x="26" y="136"/>
                      <a:pt x="29" y="136"/>
                      <a:pt x="35" y="139"/>
                    </a:cubicBezTo>
                    <a:cubicBezTo>
                      <a:pt x="42" y="142"/>
                      <a:pt x="52" y="144"/>
                      <a:pt x="48" y="140"/>
                    </a:cubicBezTo>
                    <a:cubicBezTo>
                      <a:pt x="45" y="137"/>
                      <a:pt x="55" y="137"/>
                      <a:pt x="57" y="139"/>
                    </a:cubicBezTo>
                    <a:cubicBezTo>
                      <a:pt x="58" y="141"/>
                      <a:pt x="63" y="136"/>
                      <a:pt x="67" y="137"/>
                    </a:cubicBezTo>
                    <a:cubicBezTo>
                      <a:pt x="72" y="139"/>
                      <a:pt x="73" y="133"/>
                      <a:pt x="77" y="135"/>
                    </a:cubicBezTo>
                    <a:cubicBezTo>
                      <a:pt x="81" y="138"/>
                      <a:pt x="97" y="139"/>
                      <a:pt x="103" y="142"/>
                    </a:cubicBezTo>
                    <a:cubicBezTo>
                      <a:pt x="109" y="145"/>
                      <a:pt x="116" y="146"/>
                      <a:pt x="116" y="151"/>
                    </a:cubicBezTo>
                    <a:cubicBezTo>
                      <a:pt x="115" y="155"/>
                      <a:pt x="121" y="159"/>
                      <a:pt x="127" y="161"/>
                    </a:cubicBezTo>
                    <a:cubicBezTo>
                      <a:pt x="133" y="164"/>
                      <a:pt x="135" y="170"/>
                      <a:pt x="134" y="174"/>
                    </a:cubicBezTo>
                    <a:cubicBezTo>
                      <a:pt x="134" y="178"/>
                      <a:pt x="141" y="181"/>
                      <a:pt x="140" y="183"/>
                    </a:cubicBezTo>
                    <a:cubicBezTo>
                      <a:pt x="139" y="185"/>
                      <a:pt x="140" y="188"/>
                      <a:pt x="144" y="192"/>
                    </a:cubicBezTo>
                    <a:cubicBezTo>
                      <a:pt x="148" y="195"/>
                      <a:pt x="137" y="198"/>
                      <a:pt x="140" y="202"/>
                    </a:cubicBezTo>
                    <a:cubicBezTo>
                      <a:pt x="143" y="205"/>
                      <a:pt x="136" y="211"/>
                      <a:pt x="144" y="212"/>
                    </a:cubicBezTo>
                    <a:cubicBezTo>
                      <a:pt x="151" y="214"/>
                      <a:pt x="150" y="207"/>
                      <a:pt x="156" y="207"/>
                    </a:cubicBezTo>
                    <a:cubicBezTo>
                      <a:pt x="162" y="207"/>
                      <a:pt x="156" y="212"/>
                      <a:pt x="159" y="215"/>
                    </a:cubicBezTo>
                    <a:cubicBezTo>
                      <a:pt x="162" y="218"/>
                      <a:pt x="168" y="218"/>
                      <a:pt x="174" y="223"/>
                    </a:cubicBezTo>
                    <a:cubicBezTo>
                      <a:pt x="180" y="228"/>
                      <a:pt x="176" y="230"/>
                      <a:pt x="171" y="226"/>
                    </a:cubicBezTo>
                    <a:cubicBezTo>
                      <a:pt x="165" y="222"/>
                      <a:pt x="150" y="223"/>
                      <a:pt x="150" y="224"/>
                    </a:cubicBezTo>
                    <a:cubicBezTo>
                      <a:pt x="150" y="226"/>
                      <a:pt x="167" y="236"/>
                      <a:pt x="171" y="234"/>
                    </a:cubicBezTo>
                    <a:cubicBezTo>
                      <a:pt x="175" y="233"/>
                      <a:pt x="181" y="240"/>
                      <a:pt x="178" y="243"/>
                    </a:cubicBezTo>
                    <a:cubicBezTo>
                      <a:pt x="176" y="245"/>
                      <a:pt x="177" y="251"/>
                      <a:pt x="177" y="254"/>
                    </a:cubicBezTo>
                    <a:cubicBezTo>
                      <a:pt x="176" y="257"/>
                      <a:pt x="170" y="254"/>
                      <a:pt x="166" y="254"/>
                    </a:cubicBezTo>
                    <a:cubicBezTo>
                      <a:pt x="163" y="255"/>
                      <a:pt x="160" y="256"/>
                      <a:pt x="160" y="260"/>
                    </a:cubicBezTo>
                    <a:cubicBezTo>
                      <a:pt x="160" y="264"/>
                      <a:pt x="154" y="267"/>
                      <a:pt x="153" y="272"/>
                    </a:cubicBezTo>
                    <a:cubicBezTo>
                      <a:pt x="153" y="277"/>
                      <a:pt x="158" y="277"/>
                      <a:pt x="161" y="279"/>
                    </a:cubicBezTo>
                    <a:cubicBezTo>
                      <a:pt x="164" y="281"/>
                      <a:pt x="155" y="282"/>
                      <a:pt x="155" y="286"/>
                    </a:cubicBezTo>
                    <a:cubicBezTo>
                      <a:pt x="155" y="290"/>
                      <a:pt x="163" y="296"/>
                      <a:pt x="166" y="298"/>
                    </a:cubicBezTo>
                    <a:cubicBezTo>
                      <a:pt x="169" y="299"/>
                      <a:pt x="166" y="307"/>
                      <a:pt x="168" y="311"/>
                    </a:cubicBezTo>
                    <a:cubicBezTo>
                      <a:pt x="169" y="315"/>
                      <a:pt x="173" y="310"/>
                      <a:pt x="172" y="316"/>
                    </a:cubicBezTo>
                    <a:cubicBezTo>
                      <a:pt x="172" y="321"/>
                      <a:pt x="176" y="321"/>
                      <a:pt x="176" y="324"/>
                    </a:cubicBezTo>
                    <a:cubicBezTo>
                      <a:pt x="177" y="327"/>
                      <a:pt x="184" y="326"/>
                      <a:pt x="183" y="331"/>
                    </a:cubicBezTo>
                    <a:cubicBezTo>
                      <a:pt x="181" y="335"/>
                      <a:pt x="185" y="338"/>
                      <a:pt x="186" y="340"/>
                    </a:cubicBezTo>
                    <a:cubicBezTo>
                      <a:pt x="188" y="343"/>
                      <a:pt x="194" y="347"/>
                      <a:pt x="195" y="350"/>
                    </a:cubicBezTo>
                    <a:cubicBezTo>
                      <a:pt x="197" y="353"/>
                      <a:pt x="200" y="357"/>
                      <a:pt x="204" y="356"/>
                    </a:cubicBezTo>
                    <a:cubicBezTo>
                      <a:pt x="209" y="355"/>
                      <a:pt x="209" y="359"/>
                      <a:pt x="212" y="358"/>
                    </a:cubicBezTo>
                    <a:cubicBezTo>
                      <a:pt x="216" y="358"/>
                      <a:pt x="221" y="360"/>
                      <a:pt x="222" y="362"/>
                    </a:cubicBezTo>
                    <a:cubicBezTo>
                      <a:pt x="223" y="365"/>
                      <a:pt x="233" y="367"/>
                      <a:pt x="236" y="368"/>
                    </a:cubicBezTo>
                    <a:cubicBezTo>
                      <a:pt x="239" y="368"/>
                      <a:pt x="239" y="363"/>
                      <a:pt x="242" y="362"/>
                    </a:cubicBezTo>
                    <a:cubicBezTo>
                      <a:pt x="244" y="360"/>
                      <a:pt x="243" y="350"/>
                      <a:pt x="246" y="349"/>
                    </a:cubicBezTo>
                    <a:cubicBezTo>
                      <a:pt x="248" y="348"/>
                      <a:pt x="247" y="337"/>
                      <a:pt x="245" y="336"/>
                    </a:cubicBezTo>
                    <a:cubicBezTo>
                      <a:pt x="243" y="335"/>
                      <a:pt x="244" y="332"/>
                      <a:pt x="249" y="332"/>
                    </a:cubicBezTo>
                    <a:cubicBezTo>
                      <a:pt x="255" y="333"/>
                      <a:pt x="253" y="328"/>
                      <a:pt x="255" y="327"/>
                    </a:cubicBezTo>
                    <a:cubicBezTo>
                      <a:pt x="258" y="326"/>
                      <a:pt x="257" y="321"/>
                      <a:pt x="259" y="321"/>
                    </a:cubicBezTo>
                    <a:cubicBezTo>
                      <a:pt x="261" y="320"/>
                      <a:pt x="260" y="317"/>
                      <a:pt x="259" y="315"/>
                    </a:cubicBezTo>
                    <a:cubicBezTo>
                      <a:pt x="257" y="313"/>
                      <a:pt x="259" y="312"/>
                      <a:pt x="262" y="311"/>
                    </a:cubicBezTo>
                    <a:cubicBezTo>
                      <a:pt x="265" y="311"/>
                      <a:pt x="264" y="307"/>
                      <a:pt x="260" y="305"/>
                    </a:cubicBezTo>
                    <a:cubicBezTo>
                      <a:pt x="257" y="304"/>
                      <a:pt x="258" y="300"/>
                      <a:pt x="262" y="302"/>
                    </a:cubicBezTo>
                    <a:cubicBezTo>
                      <a:pt x="265" y="305"/>
                      <a:pt x="268" y="303"/>
                      <a:pt x="266" y="300"/>
                    </a:cubicBezTo>
                    <a:cubicBezTo>
                      <a:pt x="264" y="297"/>
                      <a:pt x="269" y="296"/>
                      <a:pt x="274" y="295"/>
                    </a:cubicBezTo>
                    <a:cubicBezTo>
                      <a:pt x="279" y="295"/>
                      <a:pt x="281" y="292"/>
                      <a:pt x="280" y="288"/>
                    </a:cubicBezTo>
                    <a:cubicBezTo>
                      <a:pt x="279" y="285"/>
                      <a:pt x="286" y="285"/>
                      <a:pt x="284" y="288"/>
                    </a:cubicBezTo>
                    <a:cubicBezTo>
                      <a:pt x="283" y="291"/>
                      <a:pt x="284" y="295"/>
                      <a:pt x="286" y="292"/>
                    </a:cubicBezTo>
                    <a:cubicBezTo>
                      <a:pt x="288" y="290"/>
                      <a:pt x="293" y="292"/>
                      <a:pt x="301" y="289"/>
                    </a:cubicBezTo>
                    <a:cubicBezTo>
                      <a:pt x="309" y="287"/>
                      <a:pt x="317" y="280"/>
                      <a:pt x="319" y="274"/>
                    </a:cubicBezTo>
                    <a:cubicBezTo>
                      <a:pt x="321" y="267"/>
                      <a:pt x="330" y="268"/>
                      <a:pt x="329" y="264"/>
                    </a:cubicBezTo>
                    <a:cubicBezTo>
                      <a:pt x="328" y="260"/>
                      <a:pt x="330" y="258"/>
                      <a:pt x="336" y="261"/>
                    </a:cubicBezTo>
                    <a:cubicBezTo>
                      <a:pt x="342" y="264"/>
                      <a:pt x="338" y="259"/>
                      <a:pt x="344" y="259"/>
                    </a:cubicBezTo>
                    <a:cubicBezTo>
                      <a:pt x="351" y="259"/>
                      <a:pt x="350" y="256"/>
                      <a:pt x="356" y="256"/>
                    </a:cubicBezTo>
                    <a:cubicBezTo>
                      <a:pt x="363" y="256"/>
                      <a:pt x="379" y="253"/>
                      <a:pt x="385" y="248"/>
                    </a:cubicBezTo>
                    <a:cubicBezTo>
                      <a:pt x="391" y="244"/>
                      <a:pt x="403" y="240"/>
                      <a:pt x="408" y="237"/>
                    </a:cubicBezTo>
                    <a:cubicBezTo>
                      <a:pt x="413" y="233"/>
                      <a:pt x="414" y="231"/>
                      <a:pt x="411" y="232"/>
                    </a:cubicBezTo>
                    <a:cubicBezTo>
                      <a:pt x="408" y="234"/>
                      <a:pt x="401" y="234"/>
                      <a:pt x="397" y="233"/>
                    </a:cubicBezTo>
                    <a:cubicBezTo>
                      <a:pt x="392" y="232"/>
                      <a:pt x="384" y="228"/>
                      <a:pt x="379" y="231"/>
                    </a:cubicBezTo>
                    <a:cubicBezTo>
                      <a:pt x="373" y="234"/>
                      <a:pt x="377" y="227"/>
                      <a:pt x="381" y="226"/>
                    </a:cubicBezTo>
                    <a:cubicBezTo>
                      <a:pt x="386" y="225"/>
                      <a:pt x="384" y="223"/>
                      <a:pt x="383" y="218"/>
                    </a:cubicBezTo>
                    <a:cubicBezTo>
                      <a:pt x="381" y="213"/>
                      <a:pt x="390" y="217"/>
                      <a:pt x="394" y="222"/>
                    </a:cubicBezTo>
                    <a:cubicBezTo>
                      <a:pt x="398" y="227"/>
                      <a:pt x="405" y="230"/>
                      <a:pt x="412" y="228"/>
                    </a:cubicBezTo>
                    <a:cubicBezTo>
                      <a:pt x="418" y="226"/>
                      <a:pt x="412" y="221"/>
                      <a:pt x="414" y="217"/>
                    </a:cubicBezTo>
                    <a:cubicBezTo>
                      <a:pt x="417" y="214"/>
                      <a:pt x="395" y="203"/>
                      <a:pt x="393" y="199"/>
                    </a:cubicBezTo>
                    <a:cubicBezTo>
                      <a:pt x="392" y="195"/>
                      <a:pt x="399" y="198"/>
                      <a:pt x="405" y="200"/>
                    </a:cubicBezTo>
                    <a:cubicBezTo>
                      <a:pt x="412" y="203"/>
                      <a:pt x="413" y="195"/>
                      <a:pt x="413" y="192"/>
                    </a:cubicBezTo>
                    <a:cubicBezTo>
                      <a:pt x="413" y="188"/>
                      <a:pt x="400" y="188"/>
                      <a:pt x="394" y="192"/>
                    </a:cubicBezTo>
                    <a:cubicBezTo>
                      <a:pt x="388" y="195"/>
                      <a:pt x="382" y="187"/>
                      <a:pt x="390" y="186"/>
                    </a:cubicBezTo>
                    <a:cubicBezTo>
                      <a:pt x="398" y="185"/>
                      <a:pt x="391" y="182"/>
                      <a:pt x="393" y="180"/>
                    </a:cubicBezTo>
                    <a:cubicBezTo>
                      <a:pt x="396" y="177"/>
                      <a:pt x="406" y="187"/>
                      <a:pt x="411" y="185"/>
                    </a:cubicBezTo>
                    <a:cubicBezTo>
                      <a:pt x="416" y="183"/>
                      <a:pt x="420" y="185"/>
                      <a:pt x="425" y="182"/>
                    </a:cubicBezTo>
                    <a:cubicBezTo>
                      <a:pt x="429" y="178"/>
                      <a:pt x="417" y="175"/>
                      <a:pt x="414" y="172"/>
                    </a:cubicBezTo>
                    <a:cubicBezTo>
                      <a:pt x="411" y="168"/>
                      <a:pt x="427" y="170"/>
                      <a:pt x="432" y="170"/>
                    </a:cubicBezTo>
                    <a:cubicBezTo>
                      <a:pt x="437" y="170"/>
                      <a:pt x="438" y="163"/>
                      <a:pt x="434" y="164"/>
                    </a:cubicBezTo>
                    <a:cubicBezTo>
                      <a:pt x="430" y="166"/>
                      <a:pt x="417" y="160"/>
                      <a:pt x="419" y="155"/>
                    </a:cubicBezTo>
                    <a:cubicBezTo>
                      <a:pt x="422" y="151"/>
                      <a:pt x="427" y="156"/>
                      <a:pt x="433" y="153"/>
                    </a:cubicBezTo>
                    <a:cubicBezTo>
                      <a:pt x="439" y="150"/>
                      <a:pt x="434" y="138"/>
                      <a:pt x="430" y="138"/>
                    </a:cubicBezTo>
                    <a:cubicBezTo>
                      <a:pt x="425" y="138"/>
                      <a:pt x="415" y="137"/>
                      <a:pt x="415" y="135"/>
                    </a:cubicBezTo>
                    <a:cubicBezTo>
                      <a:pt x="415" y="133"/>
                      <a:pt x="407" y="131"/>
                      <a:pt x="409" y="129"/>
                    </a:cubicBezTo>
                    <a:cubicBezTo>
                      <a:pt x="412" y="126"/>
                      <a:pt x="415" y="131"/>
                      <a:pt x="420" y="127"/>
                    </a:cubicBezTo>
                    <a:cubicBezTo>
                      <a:pt x="426" y="123"/>
                      <a:pt x="437" y="128"/>
                      <a:pt x="442" y="127"/>
                    </a:cubicBezTo>
                    <a:cubicBezTo>
                      <a:pt x="447" y="126"/>
                      <a:pt x="440" y="117"/>
                      <a:pt x="437" y="119"/>
                    </a:cubicBezTo>
                    <a:cubicBezTo>
                      <a:pt x="434" y="120"/>
                      <a:pt x="425" y="121"/>
                      <a:pt x="424" y="116"/>
                    </a:cubicBezTo>
                    <a:cubicBezTo>
                      <a:pt x="423" y="111"/>
                      <a:pt x="433" y="116"/>
                      <a:pt x="435" y="113"/>
                    </a:cubicBezTo>
                    <a:cubicBezTo>
                      <a:pt x="437" y="111"/>
                      <a:pt x="421" y="105"/>
                      <a:pt x="419" y="110"/>
                    </a:cubicBezTo>
                    <a:cubicBezTo>
                      <a:pt x="416" y="115"/>
                      <a:pt x="408" y="113"/>
                      <a:pt x="412" y="110"/>
                    </a:cubicBezTo>
                    <a:cubicBezTo>
                      <a:pt x="417" y="107"/>
                      <a:pt x="418" y="99"/>
                      <a:pt x="417" y="95"/>
                    </a:cubicBezTo>
                    <a:cubicBezTo>
                      <a:pt x="417" y="91"/>
                      <a:pt x="433" y="91"/>
                      <a:pt x="432" y="84"/>
                    </a:cubicBezTo>
                    <a:cubicBezTo>
                      <a:pt x="430" y="78"/>
                      <a:pt x="439" y="76"/>
                      <a:pt x="445" y="76"/>
                    </a:cubicBezTo>
                    <a:cubicBezTo>
                      <a:pt x="450" y="76"/>
                      <a:pt x="445" y="69"/>
                      <a:pt x="439" y="70"/>
                    </a:cubicBezTo>
                    <a:cubicBezTo>
                      <a:pt x="434" y="71"/>
                      <a:pt x="429" y="76"/>
                      <a:pt x="426" y="74"/>
                    </a:cubicBezTo>
                    <a:cubicBezTo>
                      <a:pt x="423" y="72"/>
                      <a:pt x="432" y="67"/>
                      <a:pt x="437" y="67"/>
                    </a:cubicBezTo>
                    <a:cubicBezTo>
                      <a:pt x="442" y="67"/>
                      <a:pt x="453" y="67"/>
                      <a:pt x="457" y="65"/>
                    </a:cubicBezTo>
                    <a:cubicBezTo>
                      <a:pt x="461" y="62"/>
                      <a:pt x="450" y="60"/>
                      <a:pt x="442" y="61"/>
                    </a:cubicBezTo>
                    <a:cubicBezTo>
                      <a:pt x="435" y="62"/>
                      <a:pt x="435" y="59"/>
                      <a:pt x="446" y="58"/>
                    </a:cubicBezTo>
                    <a:cubicBezTo>
                      <a:pt x="458" y="58"/>
                      <a:pt x="456" y="56"/>
                      <a:pt x="464" y="55"/>
                    </a:cubicBezTo>
                    <a:cubicBezTo>
                      <a:pt x="472" y="54"/>
                      <a:pt x="469" y="51"/>
                      <a:pt x="474" y="50"/>
                    </a:cubicBezTo>
                    <a:cubicBezTo>
                      <a:pt x="479" y="50"/>
                      <a:pt x="492" y="45"/>
                      <a:pt x="492" y="42"/>
                    </a:cubicBezTo>
                    <a:cubicBezTo>
                      <a:pt x="492" y="39"/>
                      <a:pt x="474" y="34"/>
                      <a:pt x="465" y="34"/>
                    </a:cubicBezTo>
                    <a:close/>
                    <a:moveTo>
                      <a:pt x="169" y="241"/>
                    </a:moveTo>
                    <a:cubicBezTo>
                      <a:pt x="169" y="237"/>
                      <a:pt x="164" y="240"/>
                      <a:pt x="162" y="235"/>
                    </a:cubicBezTo>
                    <a:cubicBezTo>
                      <a:pt x="160" y="231"/>
                      <a:pt x="148" y="229"/>
                      <a:pt x="146" y="232"/>
                    </a:cubicBezTo>
                    <a:cubicBezTo>
                      <a:pt x="146" y="234"/>
                      <a:pt x="142" y="236"/>
                      <a:pt x="145" y="239"/>
                    </a:cubicBezTo>
                    <a:cubicBezTo>
                      <a:pt x="148" y="243"/>
                      <a:pt x="150" y="241"/>
                      <a:pt x="154" y="245"/>
                    </a:cubicBezTo>
                    <a:cubicBezTo>
                      <a:pt x="158" y="248"/>
                      <a:pt x="168" y="245"/>
                      <a:pt x="169" y="241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58" name="Freeform 125">
                <a:extLst>
                  <a:ext uri="{FF2B5EF4-FFF2-40B4-BE49-F238E27FC236}">
                    <a16:creationId xmlns:a16="http://schemas.microsoft.com/office/drawing/2014/main" id="{D02856E2-F971-CD94-39E9-52353D8A09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70772" y="453286"/>
                <a:ext cx="3067671" cy="2364875"/>
              </a:xfrm>
              <a:custGeom>
                <a:avLst/>
                <a:gdLst>
                  <a:gd name="T0" fmla="*/ 146 w 717"/>
                  <a:gd name="T1" fmla="*/ 487 h 552"/>
                  <a:gd name="T2" fmla="*/ 135 w 717"/>
                  <a:gd name="T3" fmla="*/ 162 h 552"/>
                  <a:gd name="T4" fmla="*/ 276 w 717"/>
                  <a:gd name="T5" fmla="*/ 179 h 552"/>
                  <a:gd name="T6" fmla="*/ 183 w 717"/>
                  <a:gd name="T7" fmla="*/ 191 h 552"/>
                  <a:gd name="T8" fmla="*/ 275 w 717"/>
                  <a:gd name="T9" fmla="*/ 238 h 552"/>
                  <a:gd name="T10" fmla="*/ 169 w 717"/>
                  <a:gd name="T11" fmla="*/ 138 h 552"/>
                  <a:gd name="T12" fmla="*/ 148 w 717"/>
                  <a:gd name="T13" fmla="*/ 132 h 552"/>
                  <a:gd name="T14" fmla="*/ 263 w 717"/>
                  <a:gd name="T15" fmla="*/ 152 h 552"/>
                  <a:gd name="T16" fmla="*/ 212 w 717"/>
                  <a:gd name="T17" fmla="*/ 102 h 552"/>
                  <a:gd name="T18" fmla="*/ 294 w 717"/>
                  <a:gd name="T19" fmla="*/ 85 h 552"/>
                  <a:gd name="T20" fmla="*/ 297 w 717"/>
                  <a:gd name="T21" fmla="*/ 115 h 552"/>
                  <a:gd name="T22" fmla="*/ 299 w 717"/>
                  <a:gd name="T23" fmla="*/ 132 h 552"/>
                  <a:gd name="T24" fmla="*/ 387 w 717"/>
                  <a:gd name="T25" fmla="*/ 105 h 552"/>
                  <a:gd name="T26" fmla="*/ 351 w 717"/>
                  <a:gd name="T27" fmla="*/ 165 h 552"/>
                  <a:gd name="T28" fmla="*/ 490 w 717"/>
                  <a:gd name="T29" fmla="*/ 156 h 552"/>
                  <a:gd name="T30" fmla="*/ 414 w 717"/>
                  <a:gd name="T31" fmla="*/ 108 h 552"/>
                  <a:gd name="T32" fmla="*/ 426 w 717"/>
                  <a:gd name="T33" fmla="*/ 59 h 552"/>
                  <a:gd name="T34" fmla="*/ 418 w 717"/>
                  <a:gd name="T35" fmla="*/ 47 h 552"/>
                  <a:gd name="T36" fmla="*/ 452 w 717"/>
                  <a:gd name="T37" fmla="*/ 86 h 552"/>
                  <a:gd name="T38" fmla="*/ 498 w 717"/>
                  <a:gd name="T39" fmla="*/ 128 h 552"/>
                  <a:gd name="T40" fmla="*/ 567 w 717"/>
                  <a:gd name="T41" fmla="*/ 62 h 552"/>
                  <a:gd name="T42" fmla="*/ 542 w 717"/>
                  <a:gd name="T43" fmla="*/ 6 h 552"/>
                  <a:gd name="T44" fmla="*/ 406 w 717"/>
                  <a:gd name="T45" fmla="*/ 32 h 552"/>
                  <a:gd name="T46" fmla="*/ 445 w 717"/>
                  <a:gd name="T47" fmla="*/ 314 h 552"/>
                  <a:gd name="T48" fmla="*/ 590 w 717"/>
                  <a:gd name="T49" fmla="*/ 242 h 552"/>
                  <a:gd name="T50" fmla="*/ 532 w 717"/>
                  <a:gd name="T51" fmla="*/ 194 h 552"/>
                  <a:gd name="T52" fmla="*/ 445 w 717"/>
                  <a:gd name="T53" fmla="*/ 178 h 552"/>
                  <a:gd name="T54" fmla="*/ 502 w 717"/>
                  <a:gd name="T55" fmla="*/ 220 h 552"/>
                  <a:gd name="T56" fmla="*/ 525 w 717"/>
                  <a:gd name="T57" fmla="*/ 292 h 552"/>
                  <a:gd name="T58" fmla="*/ 606 w 717"/>
                  <a:gd name="T59" fmla="*/ 298 h 552"/>
                  <a:gd name="T60" fmla="*/ 487 w 717"/>
                  <a:gd name="T61" fmla="*/ 171 h 552"/>
                  <a:gd name="T62" fmla="*/ 687 w 717"/>
                  <a:gd name="T63" fmla="*/ 457 h 552"/>
                  <a:gd name="T64" fmla="*/ 78 w 717"/>
                  <a:gd name="T65" fmla="*/ 448 h 552"/>
                  <a:gd name="T66" fmla="*/ 585 w 717"/>
                  <a:gd name="T67" fmla="*/ 489 h 552"/>
                  <a:gd name="T68" fmla="*/ 687 w 717"/>
                  <a:gd name="T69" fmla="*/ 434 h 552"/>
                  <a:gd name="T70" fmla="*/ 638 w 717"/>
                  <a:gd name="T71" fmla="*/ 399 h 552"/>
                  <a:gd name="T72" fmla="*/ 602 w 717"/>
                  <a:gd name="T73" fmla="*/ 376 h 552"/>
                  <a:gd name="T74" fmla="*/ 544 w 717"/>
                  <a:gd name="T75" fmla="*/ 330 h 552"/>
                  <a:gd name="T76" fmla="*/ 519 w 717"/>
                  <a:gd name="T77" fmla="*/ 387 h 552"/>
                  <a:gd name="T78" fmla="*/ 475 w 717"/>
                  <a:gd name="T79" fmla="*/ 440 h 552"/>
                  <a:gd name="T80" fmla="*/ 384 w 717"/>
                  <a:gd name="T81" fmla="*/ 375 h 552"/>
                  <a:gd name="T82" fmla="*/ 413 w 717"/>
                  <a:gd name="T83" fmla="*/ 307 h 552"/>
                  <a:gd name="T84" fmla="*/ 463 w 717"/>
                  <a:gd name="T85" fmla="*/ 276 h 552"/>
                  <a:gd name="T86" fmla="*/ 454 w 717"/>
                  <a:gd name="T87" fmla="*/ 242 h 552"/>
                  <a:gd name="T88" fmla="*/ 413 w 717"/>
                  <a:gd name="T89" fmla="*/ 245 h 552"/>
                  <a:gd name="T90" fmla="*/ 383 w 717"/>
                  <a:gd name="T91" fmla="*/ 193 h 552"/>
                  <a:gd name="T92" fmla="*/ 369 w 717"/>
                  <a:gd name="T93" fmla="*/ 208 h 552"/>
                  <a:gd name="T94" fmla="*/ 362 w 717"/>
                  <a:gd name="T95" fmla="*/ 259 h 552"/>
                  <a:gd name="T96" fmla="*/ 351 w 717"/>
                  <a:gd name="T97" fmla="*/ 248 h 552"/>
                  <a:gd name="T98" fmla="*/ 285 w 717"/>
                  <a:gd name="T99" fmla="*/ 248 h 552"/>
                  <a:gd name="T100" fmla="*/ 191 w 717"/>
                  <a:gd name="T101" fmla="*/ 242 h 552"/>
                  <a:gd name="T102" fmla="*/ 69 w 717"/>
                  <a:gd name="T103" fmla="*/ 243 h 552"/>
                  <a:gd name="T104" fmla="*/ 33 w 717"/>
                  <a:gd name="T105" fmla="*/ 243 h 552"/>
                  <a:gd name="T106" fmla="*/ 90 w 717"/>
                  <a:gd name="T107" fmla="*/ 419 h 552"/>
                  <a:gd name="T108" fmla="*/ 129 w 717"/>
                  <a:gd name="T109" fmla="*/ 469 h 552"/>
                  <a:gd name="T110" fmla="*/ 444 w 717"/>
                  <a:gd name="T111" fmla="*/ 491 h 552"/>
                  <a:gd name="T112" fmla="*/ 500 w 717"/>
                  <a:gd name="T113" fmla="*/ 546 h 552"/>
                  <a:gd name="T114" fmla="*/ 617 w 717"/>
                  <a:gd name="T115" fmla="*/ 515 h 552"/>
                  <a:gd name="T116" fmla="*/ 173 w 717"/>
                  <a:gd name="T117" fmla="*/ 290 h 552"/>
                  <a:gd name="T118" fmla="*/ 172 w 717"/>
                  <a:gd name="T119" fmla="*/ 279 h 552"/>
                  <a:gd name="T120" fmla="*/ 359 w 717"/>
                  <a:gd name="T121" fmla="*/ 46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717" h="552">
                    <a:moveTo>
                      <a:pt x="141" y="484"/>
                    </a:moveTo>
                    <a:cubicBezTo>
                      <a:pt x="139" y="481"/>
                      <a:pt x="133" y="482"/>
                      <a:pt x="132" y="479"/>
                    </a:cubicBezTo>
                    <a:cubicBezTo>
                      <a:pt x="131" y="477"/>
                      <a:pt x="126" y="469"/>
                      <a:pt x="123" y="469"/>
                    </a:cubicBezTo>
                    <a:cubicBezTo>
                      <a:pt x="120" y="469"/>
                      <a:pt x="116" y="469"/>
                      <a:pt x="112" y="467"/>
                    </a:cubicBezTo>
                    <a:cubicBezTo>
                      <a:pt x="109" y="464"/>
                      <a:pt x="106" y="464"/>
                      <a:pt x="104" y="465"/>
                    </a:cubicBezTo>
                    <a:cubicBezTo>
                      <a:pt x="101" y="467"/>
                      <a:pt x="106" y="467"/>
                      <a:pt x="106" y="469"/>
                    </a:cubicBezTo>
                    <a:cubicBezTo>
                      <a:pt x="106" y="471"/>
                      <a:pt x="108" y="472"/>
                      <a:pt x="110" y="472"/>
                    </a:cubicBezTo>
                    <a:cubicBezTo>
                      <a:pt x="112" y="471"/>
                      <a:pt x="113" y="476"/>
                      <a:pt x="115" y="476"/>
                    </a:cubicBezTo>
                    <a:cubicBezTo>
                      <a:pt x="118" y="476"/>
                      <a:pt x="118" y="479"/>
                      <a:pt x="121" y="479"/>
                    </a:cubicBezTo>
                    <a:cubicBezTo>
                      <a:pt x="123" y="479"/>
                      <a:pt x="124" y="482"/>
                      <a:pt x="125" y="484"/>
                    </a:cubicBezTo>
                    <a:cubicBezTo>
                      <a:pt x="126" y="486"/>
                      <a:pt x="129" y="484"/>
                      <a:pt x="129" y="486"/>
                    </a:cubicBezTo>
                    <a:cubicBezTo>
                      <a:pt x="129" y="487"/>
                      <a:pt x="132" y="488"/>
                      <a:pt x="133" y="490"/>
                    </a:cubicBezTo>
                    <a:cubicBezTo>
                      <a:pt x="138" y="491"/>
                      <a:pt x="142" y="491"/>
                      <a:pt x="145" y="490"/>
                    </a:cubicBezTo>
                    <a:cubicBezTo>
                      <a:pt x="146" y="489"/>
                      <a:pt x="146" y="488"/>
                      <a:pt x="146" y="487"/>
                    </a:cubicBezTo>
                    <a:cubicBezTo>
                      <a:pt x="148" y="485"/>
                      <a:pt x="144" y="486"/>
                      <a:pt x="141" y="484"/>
                    </a:cubicBezTo>
                    <a:close/>
                    <a:moveTo>
                      <a:pt x="135" y="200"/>
                    </a:moveTo>
                    <a:cubicBezTo>
                      <a:pt x="142" y="202"/>
                      <a:pt x="142" y="213"/>
                      <a:pt x="147" y="213"/>
                    </a:cubicBezTo>
                    <a:cubicBezTo>
                      <a:pt x="150" y="213"/>
                      <a:pt x="147" y="210"/>
                      <a:pt x="152" y="210"/>
                    </a:cubicBezTo>
                    <a:cubicBezTo>
                      <a:pt x="157" y="210"/>
                      <a:pt x="156" y="207"/>
                      <a:pt x="160" y="208"/>
                    </a:cubicBezTo>
                    <a:cubicBezTo>
                      <a:pt x="164" y="208"/>
                      <a:pt x="168" y="206"/>
                      <a:pt x="168" y="201"/>
                    </a:cubicBezTo>
                    <a:cubicBezTo>
                      <a:pt x="168" y="196"/>
                      <a:pt x="171" y="195"/>
                      <a:pt x="175" y="194"/>
                    </a:cubicBezTo>
                    <a:cubicBezTo>
                      <a:pt x="179" y="193"/>
                      <a:pt x="176" y="187"/>
                      <a:pt x="182" y="186"/>
                    </a:cubicBezTo>
                    <a:cubicBezTo>
                      <a:pt x="188" y="184"/>
                      <a:pt x="204" y="177"/>
                      <a:pt x="207" y="175"/>
                    </a:cubicBezTo>
                    <a:cubicBezTo>
                      <a:pt x="210" y="173"/>
                      <a:pt x="204" y="170"/>
                      <a:pt x="197" y="166"/>
                    </a:cubicBezTo>
                    <a:cubicBezTo>
                      <a:pt x="191" y="162"/>
                      <a:pt x="186" y="161"/>
                      <a:pt x="181" y="164"/>
                    </a:cubicBezTo>
                    <a:cubicBezTo>
                      <a:pt x="176" y="168"/>
                      <a:pt x="180" y="161"/>
                      <a:pt x="176" y="163"/>
                    </a:cubicBezTo>
                    <a:cubicBezTo>
                      <a:pt x="172" y="164"/>
                      <a:pt x="161" y="160"/>
                      <a:pt x="160" y="158"/>
                    </a:cubicBezTo>
                    <a:cubicBezTo>
                      <a:pt x="158" y="156"/>
                      <a:pt x="139" y="162"/>
                      <a:pt x="135" y="162"/>
                    </a:cubicBezTo>
                    <a:cubicBezTo>
                      <a:pt x="130" y="162"/>
                      <a:pt x="135" y="167"/>
                      <a:pt x="138" y="169"/>
                    </a:cubicBezTo>
                    <a:cubicBezTo>
                      <a:pt x="141" y="172"/>
                      <a:pt x="130" y="180"/>
                      <a:pt x="132" y="181"/>
                    </a:cubicBezTo>
                    <a:cubicBezTo>
                      <a:pt x="135" y="183"/>
                      <a:pt x="130" y="188"/>
                      <a:pt x="125" y="194"/>
                    </a:cubicBezTo>
                    <a:cubicBezTo>
                      <a:pt x="120" y="199"/>
                      <a:pt x="129" y="199"/>
                      <a:pt x="135" y="200"/>
                    </a:cubicBezTo>
                    <a:close/>
                    <a:moveTo>
                      <a:pt x="314" y="230"/>
                    </a:moveTo>
                    <a:cubicBezTo>
                      <a:pt x="316" y="227"/>
                      <a:pt x="325" y="235"/>
                      <a:pt x="325" y="229"/>
                    </a:cubicBezTo>
                    <a:cubicBezTo>
                      <a:pt x="325" y="224"/>
                      <a:pt x="315" y="221"/>
                      <a:pt x="311" y="219"/>
                    </a:cubicBezTo>
                    <a:cubicBezTo>
                      <a:pt x="306" y="216"/>
                      <a:pt x="305" y="217"/>
                      <a:pt x="298" y="212"/>
                    </a:cubicBezTo>
                    <a:cubicBezTo>
                      <a:pt x="291" y="207"/>
                      <a:pt x="300" y="205"/>
                      <a:pt x="295" y="201"/>
                    </a:cubicBezTo>
                    <a:cubicBezTo>
                      <a:pt x="290" y="197"/>
                      <a:pt x="288" y="186"/>
                      <a:pt x="291" y="183"/>
                    </a:cubicBezTo>
                    <a:cubicBezTo>
                      <a:pt x="295" y="179"/>
                      <a:pt x="299" y="174"/>
                      <a:pt x="293" y="171"/>
                    </a:cubicBezTo>
                    <a:cubicBezTo>
                      <a:pt x="286" y="169"/>
                      <a:pt x="276" y="173"/>
                      <a:pt x="277" y="175"/>
                    </a:cubicBezTo>
                    <a:cubicBezTo>
                      <a:pt x="278" y="176"/>
                      <a:pt x="287" y="181"/>
                      <a:pt x="287" y="183"/>
                    </a:cubicBezTo>
                    <a:cubicBezTo>
                      <a:pt x="287" y="185"/>
                      <a:pt x="279" y="177"/>
                      <a:pt x="276" y="179"/>
                    </a:cubicBezTo>
                    <a:cubicBezTo>
                      <a:pt x="273" y="181"/>
                      <a:pt x="270" y="175"/>
                      <a:pt x="267" y="179"/>
                    </a:cubicBezTo>
                    <a:cubicBezTo>
                      <a:pt x="265" y="183"/>
                      <a:pt x="270" y="195"/>
                      <a:pt x="273" y="199"/>
                    </a:cubicBezTo>
                    <a:cubicBezTo>
                      <a:pt x="275" y="202"/>
                      <a:pt x="270" y="202"/>
                      <a:pt x="268" y="203"/>
                    </a:cubicBezTo>
                    <a:cubicBezTo>
                      <a:pt x="265" y="204"/>
                      <a:pt x="264" y="193"/>
                      <a:pt x="262" y="189"/>
                    </a:cubicBezTo>
                    <a:cubicBezTo>
                      <a:pt x="259" y="185"/>
                      <a:pt x="247" y="180"/>
                      <a:pt x="247" y="183"/>
                    </a:cubicBezTo>
                    <a:cubicBezTo>
                      <a:pt x="246" y="186"/>
                      <a:pt x="254" y="186"/>
                      <a:pt x="253" y="190"/>
                    </a:cubicBezTo>
                    <a:cubicBezTo>
                      <a:pt x="252" y="194"/>
                      <a:pt x="247" y="188"/>
                      <a:pt x="243" y="191"/>
                    </a:cubicBezTo>
                    <a:cubicBezTo>
                      <a:pt x="239" y="194"/>
                      <a:pt x="240" y="192"/>
                      <a:pt x="241" y="189"/>
                    </a:cubicBezTo>
                    <a:cubicBezTo>
                      <a:pt x="242" y="185"/>
                      <a:pt x="235" y="182"/>
                      <a:pt x="228" y="183"/>
                    </a:cubicBezTo>
                    <a:cubicBezTo>
                      <a:pt x="221" y="183"/>
                      <a:pt x="225" y="188"/>
                      <a:pt x="223" y="190"/>
                    </a:cubicBezTo>
                    <a:cubicBezTo>
                      <a:pt x="221" y="192"/>
                      <a:pt x="210" y="189"/>
                      <a:pt x="217" y="188"/>
                    </a:cubicBezTo>
                    <a:cubicBezTo>
                      <a:pt x="223" y="186"/>
                      <a:pt x="221" y="182"/>
                      <a:pt x="218" y="178"/>
                    </a:cubicBezTo>
                    <a:cubicBezTo>
                      <a:pt x="216" y="174"/>
                      <a:pt x="209" y="179"/>
                      <a:pt x="198" y="183"/>
                    </a:cubicBezTo>
                    <a:cubicBezTo>
                      <a:pt x="187" y="187"/>
                      <a:pt x="182" y="191"/>
                      <a:pt x="183" y="191"/>
                    </a:cubicBezTo>
                    <a:cubicBezTo>
                      <a:pt x="184" y="192"/>
                      <a:pt x="185" y="194"/>
                      <a:pt x="181" y="197"/>
                    </a:cubicBezTo>
                    <a:cubicBezTo>
                      <a:pt x="176" y="201"/>
                      <a:pt x="181" y="204"/>
                      <a:pt x="184" y="204"/>
                    </a:cubicBezTo>
                    <a:cubicBezTo>
                      <a:pt x="188" y="204"/>
                      <a:pt x="185" y="207"/>
                      <a:pt x="188" y="208"/>
                    </a:cubicBezTo>
                    <a:cubicBezTo>
                      <a:pt x="190" y="209"/>
                      <a:pt x="203" y="203"/>
                      <a:pt x="207" y="205"/>
                    </a:cubicBezTo>
                    <a:cubicBezTo>
                      <a:pt x="210" y="208"/>
                      <a:pt x="186" y="209"/>
                      <a:pt x="186" y="214"/>
                    </a:cubicBezTo>
                    <a:cubicBezTo>
                      <a:pt x="186" y="218"/>
                      <a:pt x="199" y="220"/>
                      <a:pt x="209" y="219"/>
                    </a:cubicBezTo>
                    <a:cubicBezTo>
                      <a:pt x="219" y="217"/>
                      <a:pt x="237" y="220"/>
                      <a:pt x="237" y="222"/>
                    </a:cubicBezTo>
                    <a:cubicBezTo>
                      <a:pt x="237" y="225"/>
                      <a:pt x="225" y="224"/>
                      <a:pt x="216" y="224"/>
                    </a:cubicBezTo>
                    <a:cubicBezTo>
                      <a:pt x="207" y="224"/>
                      <a:pt x="192" y="226"/>
                      <a:pt x="192" y="229"/>
                    </a:cubicBezTo>
                    <a:cubicBezTo>
                      <a:pt x="193" y="232"/>
                      <a:pt x="194" y="232"/>
                      <a:pt x="203" y="237"/>
                    </a:cubicBezTo>
                    <a:cubicBezTo>
                      <a:pt x="213" y="241"/>
                      <a:pt x="222" y="235"/>
                      <a:pt x="222" y="241"/>
                    </a:cubicBezTo>
                    <a:cubicBezTo>
                      <a:pt x="222" y="247"/>
                      <a:pt x="227" y="248"/>
                      <a:pt x="239" y="249"/>
                    </a:cubicBezTo>
                    <a:cubicBezTo>
                      <a:pt x="252" y="249"/>
                      <a:pt x="258" y="243"/>
                      <a:pt x="264" y="243"/>
                    </a:cubicBezTo>
                    <a:cubicBezTo>
                      <a:pt x="270" y="244"/>
                      <a:pt x="273" y="242"/>
                      <a:pt x="275" y="238"/>
                    </a:cubicBezTo>
                    <a:cubicBezTo>
                      <a:pt x="278" y="234"/>
                      <a:pt x="281" y="236"/>
                      <a:pt x="281" y="239"/>
                    </a:cubicBezTo>
                    <a:cubicBezTo>
                      <a:pt x="282" y="241"/>
                      <a:pt x="290" y="240"/>
                      <a:pt x="292" y="242"/>
                    </a:cubicBezTo>
                    <a:cubicBezTo>
                      <a:pt x="296" y="247"/>
                      <a:pt x="311" y="245"/>
                      <a:pt x="317" y="242"/>
                    </a:cubicBezTo>
                    <a:cubicBezTo>
                      <a:pt x="323" y="240"/>
                      <a:pt x="315" y="232"/>
                      <a:pt x="312" y="235"/>
                    </a:cubicBezTo>
                    <a:cubicBezTo>
                      <a:pt x="309" y="239"/>
                      <a:pt x="306" y="237"/>
                      <a:pt x="306" y="235"/>
                    </a:cubicBezTo>
                    <a:cubicBezTo>
                      <a:pt x="305" y="233"/>
                      <a:pt x="311" y="232"/>
                      <a:pt x="314" y="230"/>
                    </a:cubicBezTo>
                    <a:close/>
                    <a:moveTo>
                      <a:pt x="178" y="142"/>
                    </a:moveTo>
                    <a:cubicBezTo>
                      <a:pt x="184" y="143"/>
                      <a:pt x="191" y="137"/>
                      <a:pt x="191" y="134"/>
                    </a:cubicBezTo>
                    <a:cubicBezTo>
                      <a:pt x="190" y="130"/>
                      <a:pt x="175" y="142"/>
                      <a:pt x="178" y="142"/>
                    </a:cubicBezTo>
                    <a:close/>
                    <a:moveTo>
                      <a:pt x="148" y="132"/>
                    </a:moveTo>
                    <a:cubicBezTo>
                      <a:pt x="151" y="133"/>
                      <a:pt x="148" y="138"/>
                      <a:pt x="151" y="137"/>
                    </a:cubicBezTo>
                    <a:cubicBezTo>
                      <a:pt x="154" y="135"/>
                      <a:pt x="155" y="135"/>
                      <a:pt x="157" y="135"/>
                    </a:cubicBezTo>
                    <a:cubicBezTo>
                      <a:pt x="161" y="137"/>
                      <a:pt x="162" y="133"/>
                      <a:pt x="163" y="132"/>
                    </a:cubicBezTo>
                    <a:cubicBezTo>
                      <a:pt x="165" y="130"/>
                      <a:pt x="165" y="138"/>
                      <a:pt x="169" y="138"/>
                    </a:cubicBezTo>
                    <a:cubicBezTo>
                      <a:pt x="173" y="138"/>
                      <a:pt x="172" y="129"/>
                      <a:pt x="176" y="132"/>
                    </a:cubicBezTo>
                    <a:cubicBezTo>
                      <a:pt x="179" y="134"/>
                      <a:pt x="181" y="131"/>
                      <a:pt x="181" y="128"/>
                    </a:cubicBezTo>
                    <a:cubicBezTo>
                      <a:pt x="182" y="126"/>
                      <a:pt x="182" y="122"/>
                      <a:pt x="186" y="121"/>
                    </a:cubicBezTo>
                    <a:cubicBezTo>
                      <a:pt x="190" y="120"/>
                      <a:pt x="187" y="125"/>
                      <a:pt x="188" y="128"/>
                    </a:cubicBezTo>
                    <a:cubicBezTo>
                      <a:pt x="191" y="133"/>
                      <a:pt x="196" y="128"/>
                      <a:pt x="196" y="126"/>
                    </a:cubicBezTo>
                    <a:cubicBezTo>
                      <a:pt x="196" y="124"/>
                      <a:pt x="203" y="125"/>
                      <a:pt x="202" y="123"/>
                    </a:cubicBezTo>
                    <a:cubicBezTo>
                      <a:pt x="202" y="120"/>
                      <a:pt x="204" y="120"/>
                      <a:pt x="202" y="117"/>
                    </a:cubicBezTo>
                    <a:cubicBezTo>
                      <a:pt x="201" y="114"/>
                      <a:pt x="205" y="115"/>
                      <a:pt x="207" y="113"/>
                    </a:cubicBezTo>
                    <a:cubicBezTo>
                      <a:pt x="209" y="110"/>
                      <a:pt x="204" y="112"/>
                      <a:pt x="201" y="109"/>
                    </a:cubicBezTo>
                    <a:cubicBezTo>
                      <a:pt x="197" y="106"/>
                      <a:pt x="196" y="110"/>
                      <a:pt x="196" y="112"/>
                    </a:cubicBezTo>
                    <a:cubicBezTo>
                      <a:pt x="196" y="114"/>
                      <a:pt x="189" y="113"/>
                      <a:pt x="185" y="111"/>
                    </a:cubicBezTo>
                    <a:cubicBezTo>
                      <a:pt x="181" y="110"/>
                      <a:pt x="176" y="116"/>
                      <a:pt x="171" y="119"/>
                    </a:cubicBezTo>
                    <a:cubicBezTo>
                      <a:pt x="165" y="122"/>
                      <a:pt x="165" y="127"/>
                      <a:pt x="159" y="126"/>
                    </a:cubicBezTo>
                    <a:cubicBezTo>
                      <a:pt x="154" y="126"/>
                      <a:pt x="146" y="131"/>
                      <a:pt x="148" y="132"/>
                    </a:cubicBezTo>
                    <a:close/>
                    <a:moveTo>
                      <a:pt x="204" y="130"/>
                    </a:moveTo>
                    <a:cubicBezTo>
                      <a:pt x="199" y="130"/>
                      <a:pt x="199" y="135"/>
                      <a:pt x="205" y="135"/>
                    </a:cubicBezTo>
                    <a:cubicBezTo>
                      <a:pt x="211" y="135"/>
                      <a:pt x="213" y="137"/>
                      <a:pt x="204" y="137"/>
                    </a:cubicBezTo>
                    <a:cubicBezTo>
                      <a:pt x="196" y="137"/>
                      <a:pt x="193" y="144"/>
                      <a:pt x="198" y="142"/>
                    </a:cubicBezTo>
                    <a:cubicBezTo>
                      <a:pt x="204" y="141"/>
                      <a:pt x="211" y="141"/>
                      <a:pt x="207" y="142"/>
                    </a:cubicBezTo>
                    <a:cubicBezTo>
                      <a:pt x="202" y="144"/>
                      <a:pt x="191" y="145"/>
                      <a:pt x="192" y="147"/>
                    </a:cubicBezTo>
                    <a:cubicBezTo>
                      <a:pt x="193" y="148"/>
                      <a:pt x="198" y="148"/>
                      <a:pt x="203" y="150"/>
                    </a:cubicBezTo>
                    <a:cubicBezTo>
                      <a:pt x="207" y="152"/>
                      <a:pt x="210" y="153"/>
                      <a:pt x="214" y="149"/>
                    </a:cubicBezTo>
                    <a:cubicBezTo>
                      <a:pt x="217" y="145"/>
                      <a:pt x="222" y="141"/>
                      <a:pt x="220" y="146"/>
                    </a:cubicBezTo>
                    <a:cubicBezTo>
                      <a:pt x="218" y="152"/>
                      <a:pt x="226" y="148"/>
                      <a:pt x="235" y="147"/>
                    </a:cubicBezTo>
                    <a:cubicBezTo>
                      <a:pt x="245" y="147"/>
                      <a:pt x="234" y="153"/>
                      <a:pt x="224" y="154"/>
                    </a:cubicBezTo>
                    <a:cubicBezTo>
                      <a:pt x="214" y="154"/>
                      <a:pt x="216" y="159"/>
                      <a:pt x="223" y="161"/>
                    </a:cubicBezTo>
                    <a:cubicBezTo>
                      <a:pt x="231" y="163"/>
                      <a:pt x="248" y="156"/>
                      <a:pt x="252" y="152"/>
                    </a:cubicBezTo>
                    <a:cubicBezTo>
                      <a:pt x="256" y="148"/>
                      <a:pt x="259" y="154"/>
                      <a:pt x="263" y="152"/>
                    </a:cubicBezTo>
                    <a:cubicBezTo>
                      <a:pt x="267" y="149"/>
                      <a:pt x="275" y="152"/>
                      <a:pt x="281" y="150"/>
                    </a:cubicBezTo>
                    <a:cubicBezTo>
                      <a:pt x="288" y="149"/>
                      <a:pt x="289" y="136"/>
                      <a:pt x="284" y="134"/>
                    </a:cubicBezTo>
                    <a:cubicBezTo>
                      <a:pt x="279" y="132"/>
                      <a:pt x="279" y="137"/>
                      <a:pt x="275" y="137"/>
                    </a:cubicBezTo>
                    <a:cubicBezTo>
                      <a:pt x="272" y="138"/>
                      <a:pt x="269" y="133"/>
                      <a:pt x="266" y="130"/>
                    </a:cubicBezTo>
                    <a:cubicBezTo>
                      <a:pt x="263" y="127"/>
                      <a:pt x="265" y="120"/>
                      <a:pt x="260" y="121"/>
                    </a:cubicBezTo>
                    <a:cubicBezTo>
                      <a:pt x="256" y="122"/>
                      <a:pt x="246" y="129"/>
                      <a:pt x="252" y="130"/>
                    </a:cubicBezTo>
                    <a:cubicBezTo>
                      <a:pt x="258" y="131"/>
                      <a:pt x="256" y="134"/>
                      <a:pt x="253" y="135"/>
                    </a:cubicBezTo>
                    <a:cubicBezTo>
                      <a:pt x="249" y="137"/>
                      <a:pt x="260" y="139"/>
                      <a:pt x="259" y="142"/>
                    </a:cubicBezTo>
                    <a:cubicBezTo>
                      <a:pt x="257" y="144"/>
                      <a:pt x="241" y="142"/>
                      <a:pt x="240" y="138"/>
                    </a:cubicBezTo>
                    <a:cubicBezTo>
                      <a:pt x="239" y="135"/>
                      <a:pt x="227" y="128"/>
                      <a:pt x="221" y="130"/>
                    </a:cubicBezTo>
                    <a:cubicBezTo>
                      <a:pt x="216" y="131"/>
                      <a:pt x="218" y="125"/>
                      <a:pt x="213" y="125"/>
                    </a:cubicBezTo>
                    <a:cubicBezTo>
                      <a:pt x="207" y="125"/>
                      <a:pt x="209" y="130"/>
                      <a:pt x="204" y="130"/>
                    </a:cubicBezTo>
                    <a:close/>
                    <a:moveTo>
                      <a:pt x="223" y="104"/>
                    </a:moveTo>
                    <a:cubicBezTo>
                      <a:pt x="224" y="100"/>
                      <a:pt x="211" y="101"/>
                      <a:pt x="212" y="102"/>
                    </a:cubicBezTo>
                    <a:cubicBezTo>
                      <a:pt x="214" y="105"/>
                      <a:pt x="221" y="109"/>
                      <a:pt x="223" y="104"/>
                    </a:cubicBezTo>
                    <a:close/>
                    <a:moveTo>
                      <a:pt x="252" y="103"/>
                    </a:moveTo>
                    <a:cubicBezTo>
                      <a:pt x="257" y="102"/>
                      <a:pt x="255" y="98"/>
                      <a:pt x="247" y="99"/>
                    </a:cubicBezTo>
                    <a:cubicBezTo>
                      <a:pt x="240" y="100"/>
                      <a:pt x="227" y="100"/>
                      <a:pt x="227" y="106"/>
                    </a:cubicBezTo>
                    <a:cubicBezTo>
                      <a:pt x="227" y="110"/>
                      <a:pt x="229" y="112"/>
                      <a:pt x="238" y="113"/>
                    </a:cubicBezTo>
                    <a:cubicBezTo>
                      <a:pt x="246" y="114"/>
                      <a:pt x="253" y="106"/>
                      <a:pt x="249" y="106"/>
                    </a:cubicBezTo>
                    <a:cubicBezTo>
                      <a:pt x="245" y="106"/>
                      <a:pt x="248" y="103"/>
                      <a:pt x="252" y="103"/>
                    </a:cubicBezTo>
                    <a:close/>
                    <a:moveTo>
                      <a:pt x="235" y="96"/>
                    </a:moveTo>
                    <a:cubicBezTo>
                      <a:pt x="238" y="97"/>
                      <a:pt x="242" y="93"/>
                      <a:pt x="244" y="95"/>
                    </a:cubicBezTo>
                    <a:cubicBezTo>
                      <a:pt x="247" y="97"/>
                      <a:pt x="258" y="99"/>
                      <a:pt x="258" y="93"/>
                    </a:cubicBezTo>
                    <a:cubicBezTo>
                      <a:pt x="258" y="87"/>
                      <a:pt x="244" y="87"/>
                      <a:pt x="240" y="89"/>
                    </a:cubicBezTo>
                    <a:cubicBezTo>
                      <a:pt x="237" y="91"/>
                      <a:pt x="221" y="92"/>
                      <a:pt x="225" y="95"/>
                    </a:cubicBezTo>
                    <a:cubicBezTo>
                      <a:pt x="228" y="97"/>
                      <a:pt x="231" y="94"/>
                      <a:pt x="235" y="96"/>
                    </a:cubicBezTo>
                    <a:close/>
                    <a:moveTo>
                      <a:pt x="294" y="85"/>
                    </a:moveTo>
                    <a:cubicBezTo>
                      <a:pt x="299" y="82"/>
                      <a:pt x="306" y="87"/>
                      <a:pt x="305" y="90"/>
                    </a:cubicBezTo>
                    <a:cubicBezTo>
                      <a:pt x="304" y="93"/>
                      <a:pt x="291" y="89"/>
                      <a:pt x="292" y="92"/>
                    </a:cubicBezTo>
                    <a:cubicBezTo>
                      <a:pt x="293" y="93"/>
                      <a:pt x="294" y="97"/>
                      <a:pt x="303" y="95"/>
                    </a:cubicBezTo>
                    <a:cubicBezTo>
                      <a:pt x="311" y="92"/>
                      <a:pt x="318" y="94"/>
                      <a:pt x="324" y="99"/>
                    </a:cubicBezTo>
                    <a:cubicBezTo>
                      <a:pt x="330" y="103"/>
                      <a:pt x="335" y="105"/>
                      <a:pt x="339" y="100"/>
                    </a:cubicBezTo>
                    <a:cubicBezTo>
                      <a:pt x="343" y="96"/>
                      <a:pt x="334" y="95"/>
                      <a:pt x="336" y="92"/>
                    </a:cubicBezTo>
                    <a:cubicBezTo>
                      <a:pt x="337" y="88"/>
                      <a:pt x="330" y="86"/>
                      <a:pt x="326" y="86"/>
                    </a:cubicBezTo>
                    <a:cubicBezTo>
                      <a:pt x="322" y="86"/>
                      <a:pt x="321" y="79"/>
                      <a:pt x="318" y="80"/>
                    </a:cubicBezTo>
                    <a:cubicBezTo>
                      <a:pt x="314" y="82"/>
                      <a:pt x="312" y="84"/>
                      <a:pt x="312" y="79"/>
                    </a:cubicBezTo>
                    <a:cubicBezTo>
                      <a:pt x="312" y="75"/>
                      <a:pt x="294" y="74"/>
                      <a:pt x="289" y="76"/>
                    </a:cubicBezTo>
                    <a:cubicBezTo>
                      <a:pt x="284" y="78"/>
                      <a:pt x="290" y="88"/>
                      <a:pt x="294" y="85"/>
                    </a:cubicBezTo>
                    <a:close/>
                    <a:moveTo>
                      <a:pt x="297" y="115"/>
                    </a:moveTo>
                    <a:cubicBezTo>
                      <a:pt x="300" y="111"/>
                      <a:pt x="285" y="100"/>
                      <a:pt x="285" y="105"/>
                    </a:cubicBezTo>
                    <a:cubicBezTo>
                      <a:pt x="284" y="110"/>
                      <a:pt x="294" y="119"/>
                      <a:pt x="297" y="115"/>
                    </a:cubicBezTo>
                    <a:close/>
                    <a:moveTo>
                      <a:pt x="343" y="68"/>
                    </a:moveTo>
                    <a:cubicBezTo>
                      <a:pt x="346" y="64"/>
                      <a:pt x="328" y="60"/>
                      <a:pt x="333" y="64"/>
                    </a:cubicBezTo>
                    <a:cubicBezTo>
                      <a:pt x="335" y="66"/>
                      <a:pt x="341" y="72"/>
                      <a:pt x="343" y="68"/>
                    </a:cubicBezTo>
                    <a:close/>
                    <a:moveTo>
                      <a:pt x="303" y="149"/>
                    </a:moveTo>
                    <a:cubicBezTo>
                      <a:pt x="305" y="146"/>
                      <a:pt x="298" y="140"/>
                      <a:pt x="295" y="145"/>
                    </a:cubicBezTo>
                    <a:cubicBezTo>
                      <a:pt x="293" y="150"/>
                      <a:pt x="300" y="152"/>
                      <a:pt x="303" y="149"/>
                    </a:cubicBezTo>
                    <a:close/>
                    <a:moveTo>
                      <a:pt x="343" y="124"/>
                    </a:moveTo>
                    <a:cubicBezTo>
                      <a:pt x="343" y="128"/>
                      <a:pt x="335" y="123"/>
                      <a:pt x="328" y="121"/>
                    </a:cubicBezTo>
                    <a:cubicBezTo>
                      <a:pt x="322" y="118"/>
                      <a:pt x="326" y="126"/>
                      <a:pt x="331" y="130"/>
                    </a:cubicBezTo>
                    <a:cubicBezTo>
                      <a:pt x="336" y="134"/>
                      <a:pt x="328" y="132"/>
                      <a:pt x="321" y="128"/>
                    </a:cubicBezTo>
                    <a:cubicBezTo>
                      <a:pt x="315" y="123"/>
                      <a:pt x="315" y="131"/>
                      <a:pt x="319" y="133"/>
                    </a:cubicBezTo>
                    <a:cubicBezTo>
                      <a:pt x="322" y="136"/>
                      <a:pt x="318" y="139"/>
                      <a:pt x="314" y="134"/>
                    </a:cubicBezTo>
                    <a:cubicBezTo>
                      <a:pt x="309" y="128"/>
                      <a:pt x="307" y="122"/>
                      <a:pt x="300" y="122"/>
                    </a:cubicBezTo>
                    <a:cubicBezTo>
                      <a:pt x="294" y="121"/>
                      <a:pt x="297" y="128"/>
                      <a:pt x="299" y="132"/>
                    </a:cubicBezTo>
                    <a:cubicBezTo>
                      <a:pt x="303" y="136"/>
                      <a:pt x="306" y="137"/>
                      <a:pt x="312" y="140"/>
                    </a:cubicBezTo>
                    <a:cubicBezTo>
                      <a:pt x="318" y="144"/>
                      <a:pt x="327" y="139"/>
                      <a:pt x="331" y="140"/>
                    </a:cubicBezTo>
                    <a:cubicBezTo>
                      <a:pt x="336" y="141"/>
                      <a:pt x="327" y="147"/>
                      <a:pt x="330" y="150"/>
                    </a:cubicBezTo>
                    <a:cubicBezTo>
                      <a:pt x="333" y="154"/>
                      <a:pt x="340" y="151"/>
                      <a:pt x="346" y="151"/>
                    </a:cubicBezTo>
                    <a:cubicBezTo>
                      <a:pt x="352" y="150"/>
                      <a:pt x="350" y="147"/>
                      <a:pt x="353" y="144"/>
                    </a:cubicBezTo>
                    <a:cubicBezTo>
                      <a:pt x="357" y="142"/>
                      <a:pt x="350" y="142"/>
                      <a:pt x="352" y="136"/>
                    </a:cubicBezTo>
                    <a:cubicBezTo>
                      <a:pt x="355" y="130"/>
                      <a:pt x="344" y="120"/>
                      <a:pt x="343" y="124"/>
                    </a:cubicBezTo>
                    <a:close/>
                    <a:moveTo>
                      <a:pt x="358" y="103"/>
                    </a:moveTo>
                    <a:cubicBezTo>
                      <a:pt x="364" y="103"/>
                      <a:pt x="368" y="102"/>
                      <a:pt x="372" y="100"/>
                    </a:cubicBezTo>
                    <a:cubicBezTo>
                      <a:pt x="377" y="99"/>
                      <a:pt x="370" y="99"/>
                      <a:pt x="373" y="94"/>
                    </a:cubicBezTo>
                    <a:cubicBezTo>
                      <a:pt x="376" y="90"/>
                      <a:pt x="365" y="90"/>
                      <a:pt x="365" y="91"/>
                    </a:cubicBezTo>
                    <a:cubicBezTo>
                      <a:pt x="364" y="93"/>
                      <a:pt x="350" y="83"/>
                      <a:pt x="348" y="86"/>
                    </a:cubicBezTo>
                    <a:cubicBezTo>
                      <a:pt x="346" y="89"/>
                      <a:pt x="353" y="103"/>
                      <a:pt x="358" y="103"/>
                    </a:cubicBezTo>
                    <a:close/>
                    <a:moveTo>
                      <a:pt x="387" y="105"/>
                    </a:moveTo>
                    <a:cubicBezTo>
                      <a:pt x="386" y="103"/>
                      <a:pt x="359" y="106"/>
                      <a:pt x="364" y="109"/>
                    </a:cubicBezTo>
                    <a:cubicBezTo>
                      <a:pt x="371" y="114"/>
                      <a:pt x="388" y="107"/>
                      <a:pt x="387" y="105"/>
                    </a:cubicBezTo>
                    <a:close/>
                    <a:moveTo>
                      <a:pt x="383" y="157"/>
                    </a:moveTo>
                    <a:cubicBezTo>
                      <a:pt x="390" y="156"/>
                      <a:pt x="386" y="149"/>
                      <a:pt x="379" y="143"/>
                    </a:cubicBezTo>
                    <a:cubicBezTo>
                      <a:pt x="372" y="138"/>
                      <a:pt x="356" y="149"/>
                      <a:pt x="359" y="151"/>
                    </a:cubicBezTo>
                    <a:cubicBezTo>
                      <a:pt x="362" y="154"/>
                      <a:pt x="377" y="157"/>
                      <a:pt x="383" y="157"/>
                    </a:cubicBezTo>
                    <a:close/>
                    <a:moveTo>
                      <a:pt x="337" y="207"/>
                    </a:moveTo>
                    <a:cubicBezTo>
                      <a:pt x="345" y="212"/>
                      <a:pt x="343" y="203"/>
                      <a:pt x="352" y="203"/>
                    </a:cubicBezTo>
                    <a:cubicBezTo>
                      <a:pt x="361" y="203"/>
                      <a:pt x="361" y="189"/>
                      <a:pt x="362" y="183"/>
                    </a:cubicBezTo>
                    <a:cubicBezTo>
                      <a:pt x="364" y="178"/>
                      <a:pt x="355" y="178"/>
                      <a:pt x="357" y="182"/>
                    </a:cubicBezTo>
                    <a:cubicBezTo>
                      <a:pt x="360" y="186"/>
                      <a:pt x="357" y="190"/>
                      <a:pt x="356" y="185"/>
                    </a:cubicBezTo>
                    <a:cubicBezTo>
                      <a:pt x="356" y="181"/>
                      <a:pt x="349" y="185"/>
                      <a:pt x="346" y="181"/>
                    </a:cubicBezTo>
                    <a:cubicBezTo>
                      <a:pt x="344" y="178"/>
                      <a:pt x="354" y="178"/>
                      <a:pt x="357" y="173"/>
                    </a:cubicBezTo>
                    <a:cubicBezTo>
                      <a:pt x="359" y="168"/>
                      <a:pt x="349" y="169"/>
                      <a:pt x="351" y="165"/>
                    </a:cubicBezTo>
                    <a:cubicBezTo>
                      <a:pt x="354" y="162"/>
                      <a:pt x="335" y="166"/>
                      <a:pt x="341" y="168"/>
                    </a:cubicBezTo>
                    <a:cubicBezTo>
                      <a:pt x="346" y="170"/>
                      <a:pt x="341" y="173"/>
                      <a:pt x="336" y="169"/>
                    </a:cubicBezTo>
                    <a:cubicBezTo>
                      <a:pt x="331" y="166"/>
                      <a:pt x="317" y="172"/>
                      <a:pt x="322" y="176"/>
                    </a:cubicBezTo>
                    <a:cubicBezTo>
                      <a:pt x="326" y="179"/>
                      <a:pt x="338" y="174"/>
                      <a:pt x="331" y="183"/>
                    </a:cubicBezTo>
                    <a:cubicBezTo>
                      <a:pt x="324" y="192"/>
                      <a:pt x="321" y="180"/>
                      <a:pt x="315" y="181"/>
                    </a:cubicBezTo>
                    <a:cubicBezTo>
                      <a:pt x="309" y="183"/>
                      <a:pt x="311" y="190"/>
                      <a:pt x="321" y="193"/>
                    </a:cubicBezTo>
                    <a:cubicBezTo>
                      <a:pt x="331" y="196"/>
                      <a:pt x="330" y="201"/>
                      <a:pt x="337" y="207"/>
                    </a:cubicBezTo>
                    <a:close/>
                    <a:moveTo>
                      <a:pt x="396" y="150"/>
                    </a:moveTo>
                    <a:cubicBezTo>
                      <a:pt x="398" y="157"/>
                      <a:pt x="401" y="152"/>
                      <a:pt x="405" y="155"/>
                    </a:cubicBezTo>
                    <a:cubicBezTo>
                      <a:pt x="409" y="158"/>
                      <a:pt x="415" y="159"/>
                      <a:pt x="418" y="156"/>
                    </a:cubicBezTo>
                    <a:cubicBezTo>
                      <a:pt x="421" y="154"/>
                      <a:pt x="423" y="152"/>
                      <a:pt x="424" y="154"/>
                    </a:cubicBezTo>
                    <a:cubicBezTo>
                      <a:pt x="426" y="158"/>
                      <a:pt x="433" y="159"/>
                      <a:pt x="451" y="159"/>
                    </a:cubicBezTo>
                    <a:cubicBezTo>
                      <a:pt x="468" y="159"/>
                      <a:pt x="463" y="152"/>
                      <a:pt x="468" y="155"/>
                    </a:cubicBezTo>
                    <a:cubicBezTo>
                      <a:pt x="473" y="158"/>
                      <a:pt x="485" y="158"/>
                      <a:pt x="490" y="156"/>
                    </a:cubicBezTo>
                    <a:cubicBezTo>
                      <a:pt x="495" y="155"/>
                      <a:pt x="497" y="148"/>
                      <a:pt x="497" y="144"/>
                    </a:cubicBezTo>
                    <a:cubicBezTo>
                      <a:pt x="497" y="140"/>
                      <a:pt x="458" y="137"/>
                      <a:pt x="452" y="140"/>
                    </a:cubicBezTo>
                    <a:cubicBezTo>
                      <a:pt x="445" y="144"/>
                      <a:pt x="434" y="139"/>
                      <a:pt x="429" y="142"/>
                    </a:cubicBezTo>
                    <a:cubicBezTo>
                      <a:pt x="423" y="144"/>
                      <a:pt x="425" y="138"/>
                      <a:pt x="416" y="138"/>
                    </a:cubicBezTo>
                    <a:cubicBezTo>
                      <a:pt x="406" y="137"/>
                      <a:pt x="416" y="132"/>
                      <a:pt x="418" y="130"/>
                    </a:cubicBezTo>
                    <a:cubicBezTo>
                      <a:pt x="420" y="128"/>
                      <a:pt x="403" y="122"/>
                      <a:pt x="397" y="124"/>
                    </a:cubicBezTo>
                    <a:cubicBezTo>
                      <a:pt x="390" y="125"/>
                      <a:pt x="386" y="122"/>
                      <a:pt x="380" y="119"/>
                    </a:cubicBezTo>
                    <a:cubicBezTo>
                      <a:pt x="373" y="116"/>
                      <a:pt x="356" y="117"/>
                      <a:pt x="359" y="122"/>
                    </a:cubicBezTo>
                    <a:cubicBezTo>
                      <a:pt x="362" y="125"/>
                      <a:pt x="382" y="133"/>
                      <a:pt x="385" y="129"/>
                    </a:cubicBezTo>
                    <a:cubicBezTo>
                      <a:pt x="387" y="125"/>
                      <a:pt x="392" y="133"/>
                      <a:pt x="395" y="137"/>
                    </a:cubicBezTo>
                    <a:cubicBezTo>
                      <a:pt x="398" y="141"/>
                      <a:pt x="393" y="143"/>
                      <a:pt x="396" y="150"/>
                    </a:cubicBezTo>
                    <a:close/>
                    <a:moveTo>
                      <a:pt x="414" y="108"/>
                    </a:moveTo>
                    <a:cubicBezTo>
                      <a:pt x="407" y="104"/>
                      <a:pt x="399" y="111"/>
                      <a:pt x="406" y="114"/>
                    </a:cubicBezTo>
                    <a:cubicBezTo>
                      <a:pt x="412" y="116"/>
                      <a:pt x="420" y="111"/>
                      <a:pt x="414" y="108"/>
                    </a:cubicBezTo>
                    <a:close/>
                    <a:moveTo>
                      <a:pt x="362" y="68"/>
                    </a:moveTo>
                    <a:cubicBezTo>
                      <a:pt x="368" y="70"/>
                      <a:pt x="365" y="74"/>
                      <a:pt x="370" y="76"/>
                    </a:cubicBezTo>
                    <a:cubicBezTo>
                      <a:pt x="376" y="79"/>
                      <a:pt x="392" y="73"/>
                      <a:pt x="394" y="77"/>
                    </a:cubicBezTo>
                    <a:cubicBezTo>
                      <a:pt x="395" y="81"/>
                      <a:pt x="377" y="81"/>
                      <a:pt x="380" y="84"/>
                    </a:cubicBezTo>
                    <a:cubicBezTo>
                      <a:pt x="382" y="86"/>
                      <a:pt x="392" y="90"/>
                      <a:pt x="391" y="92"/>
                    </a:cubicBezTo>
                    <a:cubicBezTo>
                      <a:pt x="390" y="94"/>
                      <a:pt x="408" y="100"/>
                      <a:pt x="410" y="98"/>
                    </a:cubicBezTo>
                    <a:cubicBezTo>
                      <a:pt x="412" y="95"/>
                      <a:pt x="417" y="96"/>
                      <a:pt x="421" y="97"/>
                    </a:cubicBezTo>
                    <a:cubicBezTo>
                      <a:pt x="426" y="99"/>
                      <a:pt x="426" y="86"/>
                      <a:pt x="430" y="88"/>
                    </a:cubicBezTo>
                    <a:cubicBezTo>
                      <a:pt x="433" y="91"/>
                      <a:pt x="432" y="84"/>
                      <a:pt x="438" y="82"/>
                    </a:cubicBezTo>
                    <a:cubicBezTo>
                      <a:pt x="443" y="79"/>
                      <a:pt x="451" y="79"/>
                      <a:pt x="451" y="77"/>
                    </a:cubicBezTo>
                    <a:cubicBezTo>
                      <a:pt x="452" y="75"/>
                      <a:pt x="450" y="73"/>
                      <a:pt x="443" y="73"/>
                    </a:cubicBezTo>
                    <a:cubicBezTo>
                      <a:pt x="437" y="74"/>
                      <a:pt x="433" y="72"/>
                      <a:pt x="436" y="68"/>
                    </a:cubicBezTo>
                    <a:cubicBezTo>
                      <a:pt x="438" y="64"/>
                      <a:pt x="428" y="63"/>
                      <a:pt x="432" y="61"/>
                    </a:cubicBezTo>
                    <a:cubicBezTo>
                      <a:pt x="436" y="58"/>
                      <a:pt x="425" y="55"/>
                      <a:pt x="426" y="59"/>
                    </a:cubicBezTo>
                    <a:cubicBezTo>
                      <a:pt x="427" y="63"/>
                      <a:pt x="420" y="59"/>
                      <a:pt x="419" y="56"/>
                    </a:cubicBezTo>
                    <a:cubicBezTo>
                      <a:pt x="418" y="52"/>
                      <a:pt x="403" y="50"/>
                      <a:pt x="394" y="42"/>
                    </a:cubicBezTo>
                    <a:cubicBezTo>
                      <a:pt x="384" y="33"/>
                      <a:pt x="374" y="39"/>
                      <a:pt x="380" y="40"/>
                    </a:cubicBezTo>
                    <a:cubicBezTo>
                      <a:pt x="385" y="41"/>
                      <a:pt x="385" y="44"/>
                      <a:pt x="380" y="43"/>
                    </a:cubicBezTo>
                    <a:cubicBezTo>
                      <a:pt x="376" y="43"/>
                      <a:pt x="367" y="44"/>
                      <a:pt x="375" y="47"/>
                    </a:cubicBezTo>
                    <a:cubicBezTo>
                      <a:pt x="382" y="49"/>
                      <a:pt x="374" y="51"/>
                      <a:pt x="368" y="51"/>
                    </a:cubicBezTo>
                    <a:cubicBezTo>
                      <a:pt x="362" y="51"/>
                      <a:pt x="362" y="58"/>
                      <a:pt x="370" y="59"/>
                    </a:cubicBezTo>
                    <a:cubicBezTo>
                      <a:pt x="377" y="61"/>
                      <a:pt x="372" y="65"/>
                      <a:pt x="365" y="63"/>
                    </a:cubicBezTo>
                    <a:cubicBezTo>
                      <a:pt x="359" y="62"/>
                      <a:pt x="357" y="65"/>
                      <a:pt x="362" y="68"/>
                    </a:cubicBezTo>
                    <a:close/>
                    <a:moveTo>
                      <a:pt x="406" y="32"/>
                    </a:moveTo>
                    <a:cubicBezTo>
                      <a:pt x="411" y="29"/>
                      <a:pt x="415" y="31"/>
                      <a:pt x="410" y="33"/>
                    </a:cubicBezTo>
                    <a:cubicBezTo>
                      <a:pt x="406" y="36"/>
                      <a:pt x="407" y="37"/>
                      <a:pt x="413" y="37"/>
                    </a:cubicBezTo>
                    <a:cubicBezTo>
                      <a:pt x="420" y="36"/>
                      <a:pt x="411" y="38"/>
                      <a:pt x="411" y="42"/>
                    </a:cubicBezTo>
                    <a:cubicBezTo>
                      <a:pt x="411" y="46"/>
                      <a:pt x="418" y="43"/>
                      <a:pt x="418" y="47"/>
                    </a:cubicBezTo>
                    <a:cubicBezTo>
                      <a:pt x="419" y="51"/>
                      <a:pt x="434" y="52"/>
                      <a:pt x="439" y="48"/>
                    </a:cubicBezTo>
                    <a:cubicBezTo>
                      <a:pt x="443" y="43"/>
                      <a:pt x="442" y="49"/>
                      <a:pt x="441" y="52"/>
                    </a:cubicBezTo>
                    <a:cubicBezTo>
                      <a:pt x="441" y="54"/>
                      <a:pt x="463" y="57"/>
                      <a:pt x="464" y="53"/>
                    </a:cubicBezTo>
                    <a:cubicBezTo>
                      <a:pt x="465" y="50"/>
                      <a:pt x="468" y="51"/>
                      <a:pt x="473" y="52"/>
                    </a:cubicBezTo>
                    <a:cubicBezTo>
                      <a:pt x="477" y="53"/>
                      <a:pt x="498" y="48"/>
                      <a:pt x="498" y="44"/>
                    </a:cubicBezTo>
                    <a:cubicBezTo>
                      <a:pt x="499" y="40"/>
                      <a:pt x="505" y="46"/>
                      <a:pt x="498" y="51"/>
                    </a:cubicBezTo>
                    <a:cubicBezTo>
                      <a:pt x="492" y="56"/>
                      <a:pt x="478" y="55"/>
                      <a:pt x="472" y="57"/>
                    </a:cubicBezTo>
                    <a:cubicBezTo>
                      <a:pt x="466" y="58"/>
                      <a:pt x="476" y="63"/>
                      <a:pt x="482" y="67"/>
                    </a:cubicBezTo>
                    <a:cubicBezTo>
                      <a:pt x="488" y="72"/>
                      <a:pt x="474" y="69"/>
                      <a:pt x="468" y="63"/>
                    </a:cubicBezTo>
                    <a:cubicBezTo>
                      <a:pt x="463" y="57"/>
                      <a:pt x="450" y="57"/>
                      <a:pt x="443" y="58"/>
                    </a:cubicBezTo>
                    <a:cubicBezTo>
                      <a:pt x="436" y="58"/>
                      <a:pt x="438" y="71"/>
                      <a:pt x="443" y="71"/>
                    </a:cubicBezTo>
                    <a:cubicBezTo>
                      <a:pt x="448" y="71"/>
                      <a:pt x="453" y="72"/>
                      <a:pt x="458" y="80"/>
                    </a:cubicBezTo>
                    <a:cubicBezTo>
                      <a:pt x="463" y="88"/>
                      <a:pt x="474" y="86"/>
                      <a:pt x="474" y="90"/>
                    </a:cubicBezTo>
                    <a:cubicBezTo>
                      <a:pt x="474" y="93"/>
                      <a:pt x="460" y="87"/>
                      <a:pt x="452" y="86"/>
                    </a:cubicBezTo>
                    <a:cubicBezTo>
                      <a:pt x="445" y="84"/>
                      <a:pt x="432" y="89"/>
                      <a:pt x="432" y="95"/>
                    </a:cubicBezTo>
                    <a:cubicBezTo>
                      <a:pt x="431" y="100"/>
                      <a:pt x="443" y="100"/>
                      <a:pt x="451" y="95"/>
                    </a:cubicBezTo>
                    <a:cubicBezTo>
                      <a:pt x="459" y="91"/>
                      <a:pt x="453" y="97"/>
                      <a:pt x="449" y="100"/>
                    </a:cubicBezTo>
                    <a:cubicBezTo>
                      <a:pt x="445" y="104"/>
                      <a:pt x="458" y="107"/>
                      <a:pt x="458" y="111"/>
                    </a:cubicBezTo>
                    <a:cubicBezTo>
                      <a:pt x="458" y="115"/>
                      <a:pt x="449" y="114"/>
                      <a:pt x="448" y="110"/>
                    </a:cubicBezTo>
                    <a:cubicBezTo>
                      <a:pt x="447" y="106"/>
                      <a:pt x="443" y="102"/>
                      <a:pt x="434" y="103"/>
                    </a:cubicBezTo>
                    <a:cubicBezTo>
                      <a:pt x="425" y="103"/>
                      <a:pt x="427" y="110"/>
                      <a:pt x="433" y="110"/>
                    </a:cubicBezTo>
                    <a:cubicBezTo>
                      <a:pt x="438" y="111"/>
                      <a:pt x="439" y="115"/>
                      <a:pt x="432" y="115"/>
                    </a:cubicBezTo>
                    <a:cubicBezTo>
                      <a:pt x="426" y="115"/>
                      <a:pt x="411" y="120"/>
                      <a:pt x="416" y="124"/>
                    </a:cubicBezTo>
                    <a:cubicBezTo>
                      <a:pt x="421" y="128"/>
                      <a:pt x="439" y="124"/>
                      <a:pt x="442" y="127"/>
                    </a:cubicBezTo>
                    <a:cubicBezTo>
                      <a:pt x="446" y="129"/>
                      <a:pt x="454" y="130"/>
                      <a:pt x="457" y="127"/>
                    </a:cubicBezTo>
                    <a:cubicBezTo>
                      <a:pt x="459" y="124"/>
                      <a:pt x="466" y="125"/>
                      <a:pt x="473" y="125"/>
                    </a:cubicBezTo>
                    <a:cubicBezTo>
                      <a:pt x="480" y="125"/>
                      <a:pt x="482" y="127"/>
                      <a:pt x="485" y="129"/>
                    </a:cubicBezTo>
                    <a:cubicBezTo>
                      <a:pt x="488" y="132"/>
                      <a:pt x="494" y="131"/>
                      <a:pt x="498" y="128"/>
                    </a:cubicBezTo>
                    <a:cubicBezTo>
                      <a:pt x="502" y="125"/>
                      <a:pt x="502" y="125"/>
                      <a:pt x="507" y="125"/>
                    </a:cubicBezTo>
                    <a:cubicBezTo>
                      <a:pt x="512" y="125"/>
                      <a:pt x="513" y="122"/>
                      <a:pt x="510" y="118"/>
                    </a:cubicBezTo>
                    <a:cubicBezTo>
                      <a:pt x="508" y="114"/>
                      <a:pt x="502" y="121"/>
                      <a:pt x="501" y="118"/>
                    </a:cubicBezTo>
                    <a:cubicBezTo>
                      <a:pt x="500" y="115"/>
                      <a:pt x="494" y="114"/>
                      <a:pt x="484" y="115"/>
                    </a:cubicBezTo>
                    <a:cubicBezTo>
                      <a:pt x="474" y="117"/>
                      <a:pt x="478" y="109"/>
                      <a:pt x="484" y="110"/>
                    </a:cubicBezTo>
                    <a:cubicBezTo>
                      <a:pt x="491" y="112"/>
                      <a:pt x="499" y="112"/>
                      <a:pt x="506" y="110"/>
                    </a:cubicBezTo>
                    <a:cubicBezTo>
                      <a:pt x="512" y="108"/>
                      <a:pt x="507" y="105"/>
                      <a:pt x="507" y="102"/>
                    </a:cubicBezTo>
                    <a:cubicBezTo>
                      <a:pt x="507" y="99"/>
                      <a:pt x="515" y="101"/>
                      <a:pt x="522" y="101"/>
                    </a:cubicBezTo>
                    <a:cubicBezTo>
                      <a:pt x="528" y="101"/>
                      <a:pt x="538" y="91"/>
                      <a:pt x="538" y="84"/>
                    </a:cubicBezTo>
                    <a:cubicBezTo>
                      <a:pt x="538" y="78"/>
                      <a:pt x="524" y="80"/>
                      <a:pt x="517" y="80"/>
                    </a:cubicBezTo>
                    <a:cubicBezTo>
                      <a:pt x="509" y="80"/>
                      <a:pt x="521" y="74"/>
                      <a:pt x="535" y="75"/>
                    </a:cubicBezTo>
                    <a:cubicBezTo>
                      <a:pt x="548" y="76"/>
                      <a:pt x="542" y="70"/>
                      <a:pt x="545" y="68"/>
                    </a:cubicBezTo>
                    <a:cubicBezTo>
                      <a:pt x="547" y="66"/>
                      <a:pt x="554" y="70"/>
                      <a:pt x="560" y="69"/>
                    </a:cubicBezTo>
                    <a:cubicBezTo>
                      <a:pt x="567" y="67"/>
                      <a:pt x="563" y="62"/>
                      <a:pt x="567" y="62"/>
                    </a:cubicBezTo>
                    <a:cubicBezTo>
                      <a:pt x="570" y="62"/>
                      <a:pt x="578" y="57"/>
                      <a:pt x="593" y="48"/>
                    </a:cubicBezTo>
                    <a:cubicBezTo>
                      <a:pt x="607" y="40"/>
                      <a:pt x="619" y="42"/>
                      <a:pt x="619" y="37"/>
                    </a:cubicBezTo>
                    <a:cubicBezTo>
                      <a:pt x="620" y="32"/>
                      <a:pt x="599" y="37"/>
                      <a:pt x="595" y="36"/>
                    </a:cubicBezTo>
                    <a:cubicBezTo>
                      <a:pt x="592" y="34"/>
                      <a:pt x="610" y="30"/>
                      <a:pt x="614" y="31"/>
                    </a:cubicBezTo>
                    <a:cubicBezTo>
                      <a:pt x="619" y="32"/>
                      <a:pt x="624" y="31"/>
                      <a:pt x="639" y="24"/>
                    </a:cubicBezTo>
                    <a:cubicBezTo>
                      <a:pt x="654" y="17"/>
                      <a:pt x="647" y="15"/>
                      <a:pt x="641" y="16"/>
                    </a:cubicBezTo>
                    <a:cubicBezTo>
                      <a:pt x="635" y="17"/>
                      <a:pt x="628" y="15"/>
                      <a:pt x="629" y="11"/>
                    </a:cubicBezTo>
                    <a:cubicBezTo>
                      <a:pt x="629" y="7"/>
                      <a:pt x="620" y="11"/>
                      <a:pt x="619" y="9"/>
                    </a:cubicBezTo>
                    <a:cubicBezTo>
                      <a:pt x="619" y="7"/>
                      <a:pt x="610" y="8"/>
                      <a:pt x="601" y="11"/>
                    </a:cubicBezTo>
                    <a:cubicBezTo>
                      <a:pt x="592" y="15"/>
                      <a:pt x="600" y="8"/>
                      <a:pt x="604" y="6"/>
                    </a:cubicBezTo>
                    <a:cubicBezTo>
                      <a:pt x="608" y="5"/>
                      <a:pt x="581" y="6"/>
                      <a:pt x="576" y="3"/>
                    </a:cubicBezTo>
                    <a:cubicBezTo>
                      <a:pt x="571" y="0"/>
                      <a:pt x="566" y="8"/>
                      <a:pt x="562" y="4"/>
                    </a:cubicBezTo>
                    <a:cubicBezTo>
                      <a:pt x="558" y="0"/>
                      <a:pt x="547" y="3"/>
                      <a:pt x="548" y="7"/>
                    </a:cubicBezTo>
                    <a:cubicBezTo>
                      <a:pt x="549" y="10"/>
                      <a:pt x="546" y="10"/>
                      <a:pt x="542" y="6"/>
                    </a:cubicBezTo>
                    <a:cubicBezTo>
                      <a:pt x="538" y="3"/>
                      <a:pt x="529" y="7"/>
                      <a:pt x="522" y="6"/>
                    </a:cubicBezTo>
                    <a:cubicBezTo>
                      <a:pt x="514" y="5"/>
                      <a:pt x="518" y="12"/>
                      <a:pt x="509" y="8"/>
                    </a:cubicBezTo>
                    <a:cubicBezTo>
                      <a:pt x="501" y="5"/>
                      <a:pt x="492" y="6"/>
                      <a:pt x="495" y="7"/>
                    </a:cubicBezTo>
                    <a:cubicBezTo>
                      <a:pt x="497" y="8"/>
                      <a:pt x="494" y="11"/>
                      <a:pt x="491" y="10"/>
                    </a:cubicBezTo>
                    <a:cubicBezTo>
                      <a:pt x="487" y="8"/>
                      <a:pt x="484" y="10"/>
                      <a:pt x="486" y="13"/>
                    </a:cubicBezTo>
                    <a:cubicBezTo>
                      <a:pt x="487" y="17"/>
                      <a:pt x="472" y="12"/>
                      <a:pt x="472" y="16"/>
                    </a:cubicBezTo>
                    <a:cubicBezTo>
                      <a:pt x="472" y="20"/>
                      <a:pt x="467" y="22"/>
                      <a:pt x="463" y="19"/>
                    </a:cubicBezTo>
                    <a:cubicBezTo>
                      <a:pt x="458" y="15"/>
                      <a:pt x="445" y="14"/>
                      <a:pt x="449" y="17"/>
                    </a:cubicBezTo>
                    <a:cubicBezTo>
                      <a:pt x="453" y="21"/>
                      <a:pt x="437" y="19"/>
                      <a:pt x="441" y="22"/>
                    </a:cubicBezTo>
                    <a:cubicBezTo>
                      <a:pt x="445" y="25"/>
                      <a:pt x="436" y="28"/>
                      <a:pt x="436" y="26"/>
                    </a:cubicBezTo>
                    <a:cubicBezTo>
                      <a:pt x="436" y="24"/>
                      <a:pt x="427" y="21"/>
                      <a:pt x="423" y="24"/>
                    </a:cubicBezTo>
                    <a:cubicBezTo>
                      <a:pt x="420" y="27"/>
                      <a:pt x="418" y="31"/>
                      <a:pt x="417" y="29"/>
                    </a:cubicBezTo>
                    <a:cubicBezTo>
                      <a:pt x="415" y="27"/>
                      <a:pt x="407" y="28"/>
                      <a:pt x="400" y="31"/>
                    </a:cubicBezTo>
                    <a:cubicBezTo>
                      <a:pt x="392" y="33"/>
                      <a:pt x="401" y="36"/>
                      <a:pt x="406" y="32"/>
                    </a:cubicBezTo>
                    <a:close/>
                    <a:moveTo>
                      <a:pt x="496" y="340"/>
                    </a:moveTo>
                    <a:cubicBezTo>
                      <a:pt x="498" y="340"/>
                      <a:pt x="503" y="331"/>
                      <a:pt x="497" y="331"/>
                    </a:cubicBezTo>
                    <a:cubicBezTo>
                      <a:pt x="490" y="332"/>
                      <a:pt x="492" y="341"/>
                      <a:pt x="496" y="340"/>
                    </a:cubicBezTo>
                    <a:close/>
                    <a:moveTo>
                      <a:pt x="464" y="332"/>
                    </a:moveTo>
                    <a:cubicBezTo>
                      <a:pt x="470" y="336"/>
                      <a:pt x="478" y="326"/>
                      <a:pt x="478" y="323"/>
                    </a:cubicBezTo>
                    <a:cubicBezTo>
                      <a:pt x="477" y="321"/>
                      <a:pt x="457" y="328"/>
                      <a:pt x="464" y="332"/>
                    </a:cubicBezTo>
                    <a:close/>
                    <a:moveTo>
                      <a:pt x="490" y="313"/>
                    </a:moveTo>
                    <a:cubicBezTo>
                      <a:pt x="491" y="309"/>
                      <a:pt x="478" y="308"/>
                      <a:pt x="479" y="304"/>
                    </a:cubicBezTo>
                    <a:cubicBezTo>
                      <a:pt x="479" y="300"/>
                      <a:pt x="467" y="297"/>
                      <a:pt x="463" y="295"/>
                    </a:cubicBezTo>
                    <a:cubicBezTo>
                      <a:pt x="459" y="292"/>
                      <a:pt x="453" y="291"/>
                      <a:pt x="453" y="287"/>
                    </a:cubicBezTo>
                    <a:cubicBezTo>
                      <a:pt x="453" y="283"/>
                      <a:pt x="445" y="286"/>
                      <a:pt x="444" y="292"/>
                    </a:cubicBezTo>
                    <a:cubicBezTo>
                      <a:pt x="444" y="299"/>
                      <a:pt x="440" y="297"/>
                      <a:pt x="442" y="303"/>
                    </a:cubicBezTo>
                    <a:cubicBezTo>
                      <a:pt x="444" y="310"/>
                      <a:pt x="434" y="311"/>
                      <a:pt x="435" y="314"/>
                    </a:cubicBezTo>
                    <a:cubicBezTo>
                      <a:pt x="436" y="317"/>
                      <a:pt x="441" y="314"/>
                      <a:pt x="445" y="314"/>
                    </a:cubicBezTo>
                    <a:cubicBezTo>
                      <a:pt x="450" y="314"/>
                      <a:pt x="444" y="320"/>
                      <a:pt x="450" y="320"/>
                    </a:cubicBezTo>
                    <a:cubicBezTo>
                      <a:pt x="454" y="321"/>
                      <a:pt x="461" y="316"/>
                      <a:pt x="463" y="313"/>
                    </a:cubicBezTo>
                    <a:cubicBezTo>
                      <a:pt x="465" y="310"/>
                      <a:pt x="468" y="309"/>
                      <a:pt x="473" y="312"/>
                    </a:cubicBezTo>
                    <a:cubicBezTo>
                      <a:pt x="478" y="316"/>
                      <a:pt x="489" y="316"/>
                      <a:pt x="490" y="313"/>
                    </a:cubicBezTo>
                    <a:close/>
                    <a:moveTo>
                      <a:pt x="606" y="281"/>
                    </a:moveTo>
                    <a:cubicBezTo>
                      <a:pt x="611" y="282"/>
                      <a:pt x="611" y="287"/>
                      <a:pt x="618" y="293"/>
                    </a:cubicBezTo>
                    <a:cubicBezTo>
                      <a:pt x="625" y="298"/>
                      <a:pt x="626" y="295"/>
                      <a:pt x="627" y="291"/>
                    </a:cubicBezTo>
                    <a:cubicBezTo>
                      <a:pt x="628" y="287"/>
                      <a:pt x="635" y="290"/>
                      <a:pt x="635" y="286"/>
                    </a:cubicBezTo>
                    <a:cubicBezTo>
                      <a:pt x="635" y="282"/>
                      <a:pt x="641" y="277"/>
                      <a:pt x="645" y="276"/>
                    </a:cubicBezTo>
                    <a:cubicBezTo>
                      <a:pt x="650" y="274"/>
                      <a:pt x="642" y="270"/>
                      <a:pt x="636" y="270"/>
                    </a:cubicBezTo>
                    <a:cubicBezTo>
                      <a:pt x="630" y="270"/>
                      <a:pt x="629" y="266"/>
                      <a:pt x="629" y="264"/>
                    </a:cubicBezTo>
                    <a:cubicBezTo>
                      <a:pt x="629" y="261"/>
                      <a:pt x="619" y="255"/>
                      <a:pt x="615" y="256"/>
                    </a:cubicBezTo>
                    <a:cubicBezTo>
                      <a:pt x="611" y="257"/>
                      <a:pt x="605" y="252"/>
                      <a:pt x="601" y="251"/>
                    </a:cubicBezTo>
                    <a:cubicBezTo>
                      <a:pt x="596" y="251"/>
                      <a:pt x="589" y="247"/>
                      <a:pt x="590" y="242"/>
                    </a:cubicBezTo>
                    <a:cubicBezTo>
                      <a:pt x="591" y="237"/>
                      <a:pt x="599" y="244"/>
                      <a:pt x="601" y="240"/>
                    </a:cubicBezTo>
                    <a:cubicBezTo>
                      <a:pt x="603" y="236"/>
                      <a:pt x="592" y="238"/>
                      <a:pt x="592" y="235"/>
                    </a:cubicBezTo>
                    <a:cubicBezTo>
                      <a:pt x="591" y="232"/>
                      <a:pt x="594" y="234"/>
                      <a:pt x="596" y="232"/>
                    </a:cubicBezTo>
                    <a:cubicBezTo>
                      <a:pt x="599" y="230"/>
                      <a:pt x="595" y="226"/>
                      <a:pt x="592" y="225"/>
                    </a:cubicBezTo>
                    <a:cubicBezTo>
                      <a:pt x="590" y="224"/>
                      <a:pt x="589" y="228"/>
                      <a:pt x="586" y="228"/>
                    </a:cubicBezTo>
                    <a:cubicBezTo>
                      <a:pt x="584" y="228"/>
                      <a:pt x="586" y="224"/>
                      <a:pt x="588" y="221"/>
                    </a:cubicBezTo>
                    <a:cubicBezTo>
                      <a:pt x="590" y="219"/>
                      <a:pt x="580" y="216"/>
                      <a:pt x="575" y="217"/>
                    </a:cubicBezTo>
                    <a:cubicBezTo>
                      <a:pt x="571" y="219"/>
                      <a:pt x="570" y="216"/>
                      <a:pt x="570" y="214"/>
                    </a:cubicBezTo>
                    <a:cubicBezTo>
                      <a:pt x="570" y="211"/>
                      <a:pt x="562" y="214"/>
                      <a:pt x="559" y="216"/>
                    </a:cubicBezTo>
                    <a:cubicBezTo>
                      <a:pt x="557" y="218"/>
                      <a:pt x="553" y="214"/>
                      <a:pt x="557" y="213"/>
                    </a:cubicBezTo>
                    <a:cubicBezTo>
                      <a:pt x="560" y="213"/>
                      <a:pt x="564" y="210"/>
                      <a:pt x="563" y="207"/>
                    </a:cubicBezTo>
                    <a:cubicBezTo>
                      <a:pt x="562" y="204"/>
                      <a:pt x="553" y="203"/>
                      <a:pt x="551" y="207"/>
                    </a:cubicBezTo>
                    <a:cubicBezTo>
                      <a:pt x="549" y="211"/>
                      <a:pt x="542" y="203"/>
                      <a:pt x="542" y="200"/>
                    </a:cubicBezTo>
                    <a:cubicBezTo>
                      <a:pt x="542" y="196"/>
                      <a:pt x="530" y="199"/>
                      <a:pt x="532" y="194"/>
                    </a:cubicBezTo>
                    <a:cubicBezTo>
                      <a:pt x="533" y="189"/>
                      <a:pt x="519" y="187"/>
                      <a:pt x="515" y="187"/>
                    </a:cubicBezTo>
                    <a:cubicBezTo>
                      <a:pt x="511" y="187"/>
                      <a:pt x="505" y="190"/>
                      <a:pt x="506" y="194"/>
                    </a:cubicBezTo>
                    <a:cubicBezTo>
                      <a:pt x="507" y="198"/>
                      <a:pt x="502" y="196"/>
                      <a:pt x="501" y="192"/>
                    </a:cubicBezTo>
                    <a:cubicBezTo>
                      <a:pt x="500" y="188"/>
                      <a:pt x="491" y="196"/>
                      <a:pt x="488" y="196"/>
                    </a:cubicBezTo>
                    <a:cubicBezTo>
                      <a:pt x="485" y="196"/>
                      <a:pt x="489" y="186"/>
                      <a:pt x="488" y="183"/>
                    </a:cubicBezTo>
                    <a:cubicBezTo>
                      <a:pt x="487" y="180"/>
                      <a:pt x="484" y="179"/>
                      <a:pt x="482" y="173"/>
                    </a:cubicBezTo>
                    <a:cubicBezTo>
                      <a:pt x="480" y="168"/>
                      <a:pt x="469" y="170"/>
                      <a:pt x="467" y="173"/>
                    </a:cubicBezTo>
                    <a:cubicBezTo>
                      <a:pt x="464" y="176"/>
                      <a:pt x="454" y="175"/>
                      <a:pt x="450" y="180"/>
                    </a:cubicBezTo>
                    <a:cubicBezTo>
                      <a:pt x="445" y="185"/>
                      <a:pt x="450" y="190"/>
                      <a:pt x="452" y="192"/>
                    </a:cubicBezTo>
                    <a:cubicBezTo>
                      <a:pt x="454" y="194"/>
                      <a:pt x="445" y="196"/>
                      <a:pt x="448" y="199"/>
                    </a:cubicBezTo>
                    <a:cubicBezTo>
                      <a:pt x="451" y="202"/>
                      <a:pt x="456" y="201"/>
                      <a:pt x="456" y="205"/>
                    </a:cubicBezTo>
                    <a:cubicBezTo>
                      <a:pt x="457" y="210"/>
                      <a:pt x="445" y="204"/>
                      <a:pt x="443" y="200"/>
                    </a:cubicBezTo>
                    <a:cubicBezTo>
                      <a:pt x="441" y="196"/>
                      <a:pt x="443" y="193"/>
                      <a:pt x="441" y="190"/>
                    </a:cubicBezTo>
                    <a:cubicBezTo>
                      <a:pt x="438" y="187"/>
                      <a:pt x="441" y="183"/>
                      <a:pt x="445" y="178"/>
                    </a:cubicBezTo>
                    <a:cubicBezTo>
                      <a:pt x="450" y="173"/>
                      <a:pt x="453" y="174"/>
                      <a:pt x="453" y="171"/>
                    </a:cubicBezTo>
                    <a:cubicBezTo>
                      <a:pt x="453" y="168"/>
                      <a:pt x="433" y="168"/>
                      <a:pt x="422" y="179"/>
                    </a:cubicBezTo>
                    <a:cubicBezTo>
                      <a:pt x="410" y="190"/>
                      <a:pt x="413" y="204"/>
                      <a:pt x="414" y="207"/>
                    </a:cubicBezTo>
                    <a:cubicBezTo>
                      <a:pt x="415" y="210"/>
                      <a:pt x="425" y="208"/>
                      <a:pt x="431" y="210"/>
                    </a:cubicBezTo>
                    <a:cubicBezTo>
                      <a:pt x="437" y="212"/>
                      <a:pt x="434" y="214"/>
                      <a:pt x="430" y="214"/>
                    </a:cubicBezTo>
                    <a:cubicBezTo>
                      <a:pt x="425" y="213"/>
                      <a:pt x="417" y="211"/>
                      <a:pt x="417" y="215"/>
                    </a:cubicBezTo>
                    <a:cubicBezTo>
                      <a:pt x="418" y="218"/>
                      <a:pt x="427" y="224"/>
                      <a:pt x="433" y="222"/>
                    </a:cubicBezTo>
                    <a:cubicBezTo>
                      <a:pt x="439" y="221"/>
                      <a:pt x="439" y="221"/>
                      <a:pt x="441" y="224"/>
                    </a:cubicBezTo>
                    <a:cubicBezTo>
                      <a:pt x="444" y="227"/>
                      <a:pt x="451" y="226"/>
                      <a:pt x="457" y="227"/>
                    </a:cubicBezTo>
                    <a:cubicBezTo>
                      <a:pt x="464" y="227"/>
                      <a:pt x="472" y="230"/>
                      <a:pt x="475" y="230"/>
                    </a:cubicBezTo>
                    <a:cubicBezTo>
                      <a:pt x="478" y="230"/>
                      <a:pt x="482" y="228"/>
                      <a:pt x="483" y="226"/>
                    </a:cubicBezTo>
                    <a:cubicBezTo>
                      <a:pt x="484" y="225"/>
                      <a:pt x="498" y="229"/>
                      <a:pt x="502" y="229"/>
                    </a:cubicBezTo>
                    <a:cubicBezTo>
                      <a:pt x="506" y="229"/>
                      <a:pt x="503" y="225"/>
                      <a:pt x="501" y="224"/>
                    </a:cubicBezTo>
                    <a:cubicBezTo>
                      <a:pt x="498" y="223"/>
                      <a:pt x="499" y="218"/>
                      <a:pt x="502" y="220"/>
                    </a:cubicBezTo>
                    <a:cubicBezTo>
                      <a:pt x="506" y="222"/>
                      <a:pt x="511" y="223"/>
                      <a:pt x="512" y="226"/>
                    </a:cubicBezTo>
                    <a:cubicBezTo>
                      <a:pt x="513" y="229"/>
                      <a:pt x="516" y="227"/>
                      <a:pt x="516" y="230"/>
                    </a:cubicBezTo>
                    <a:cubicBezTo>
                      <a:pt x="517" y="232"/>
                      <a:pt x="528" y="235"/>
                      <a:pt x="528" y="238"/>
                    </a:cubicBezTo>
                    <a:cubicBezTo>
                      <a:pt x="529" y="241"/>
                      <a:pt x="517" y="242"/>
                      <a:pt x="520" y="245"/>
                    </a:cubicBezTo>
                    <a:cubicBezTo>
                      <a:pt x="524" y="247"/>
                      <a:pt x="529" y="242"/>
                      <a:pt x="533" y="241"/>
                    </a:cubicBezTo>
                    <a:cubicBezTo>
                      <a:pt x="537" y="241"/>
                      <a:pt x="537" y="251"/>
                      <a:pt x="540" y="249"/>
                    </a:cubicBezTo>
                    <a:cubicBezTo>
                      <a:pt x="545" y="247"/>
                      <a:pt x="548" y="251"/>
                      <a:pt x="553" y="257"/>
                    </a:cubicBezTo>
                    <a:cubicBezTo>
                      <a:pt x="557" y="263"/>
                      <a:pt x="552" y="269"/>
                      <a:pt x="553" y="271"/>
                    </a:cubicBezTo>
                    <a:cubicBezTo>
                      <a:pt x="553" y="273"/>
                      <a:pt x="561" y="272"/>
                      <a:pt x="566" y="270"/>
                    </a:cubicBezTo>
                    <a:cubicBezTo>
                      <a:pt x="570" y="267"/>
                      <a:pt x="575" y="273"/>
                      <a:pt x="578" y="276"/>
                    </a:cubicBezTo>
                    <a:cubicBezTo>
                      <a:pt x="582" y="279"/>
                      <a:pt x="565" y="285"/>
                      <a:pt x="566" y="282"/>
                    </a:cubicBezTo>
                    <a:cubicBezTo>
                      <a:pt x="568" y="279"/>
                      <a:pt x="557" y="270"/>
                      <a:pt x="546" y="274"/>
                    </a:cubicBezTo>
                    <a:cubicBezTo>
                      <a:pt x="536" y="278"/>
                      <a:pt x="543" y="284"/>
                      <a:pt x="544" y="288"/>
                    </a:cubicBezTo>
                    <a:cubicBezTo>
                      <a:pt x="545" y="291"/>
                      <a:pt x="535" y="295"/>
                      <a:pt x="525" y="292"/>
                    </a:cubicBezTo>
                    <a:cubicBezTo>
                      <a:pt x="515" y="288"/>
                      <a:pt x="518" y="294"/>
                      <a:pt x="514" y="294"/>
                    </a:cubicBezTo>
                    <a:cubicBezTo>
                      <a:pt x="510" y="294"/>
                      <a:pt x="506" y="300"/>
                      <a:pt x="510" y="304"/>
                    </a:cubicBezTo>
                    <a:cubicBezTo>
                      <a:pt x="513" y="308"/>
                      <a:pt x="521" y="304"/>
                      <a:pt x="528" y="305"/>
                    </a:cubicBezTo>
                    <a:cubicBezTo>
                      <a:pt x="534" y="305"/>
                      <a:pt x="535" y="307"/>
                      <a:pt x="535" y="303"/>
                    </a:cubicBezTo>
                    <a:cubicBezTo>
                      <a:pt x="536" y="300"/>
                      <a:pt x="543" y="301"/>
                      <a:pt x="548" y="302"/>
                    </a:cubicBezTo>
                    <a:cubicBezTo>
                      <a:pt x="552" y="303"/>
                      <a:pt x="551" y="310"/>
                      <a:pt x="557" y="311"/>
                    </a:cubicBezTo>
                    <a:cubicBezTo>
                      <a:pt x="563" y="311"/>
                      <a:pt x="558" y="317"/>
                      <a:pt x="562" y="321"/>
                    </a:cubicBezTo>
                    <a:cubicBezTo>
                      <a:pt x="565" y="325"/>
                      <a:pt x="576" y="323"/>
                      <a:pt x="581" y="327"/>
                    </a:cubicBezTo>
                    <a:cubicBezTo>
                      <a:pt x="585" y="331"/>
                      <a:pt x="603" y="340"/>
                      <a:pt x="606" y="337"/>
                    </a:cubicBezTo>
                    <a:cubicBezTo>
                      <a:pt x="609" y="333"/>
                      <a:pt x="590" y="317"/>
                      <a:pt x="585" y="315"/>
                    </a:cubicBezTo>
                    <a:cubicBezTo>
                      <a:pt x="579" y="314"/>
                      <a:pt x="590" y="312"/>
                      <a:pt x="597" y="317"/>
                    </a:cubicBezTo>
                    <a:cubicBezTo>
                      <a:pt x="604" y="323"/>
                      <a:pt x="614" y="325"/>
                      <a:pt x="619" y="319"/>
                    </a:cubicBezTo>
                    <a:cubicBezTo>
                      <a:pt x="624" y="312"/>
                      <a:pt x="614" y="314"/>
                      <a:pt x="614" y="310"/>
                    </a:cubicBezTo>
                    <a:cubicBezTo>
                      <a:pt x="614" y="305"/>
                      <a:pt x="611" y="298"/>
                      <a:pt x="606" y="298"/>
                    </a:cubicBezTo>
                    <a:cubicBezTo>
                      <a:pt x="601" y="298"/>
                      <a:pt x="588" y="288"/>
                      <a:pt x="593" y="286"/>
                    </a:cubicBezTo>
                    <a:cubicBezTo>
                      <a:pt x="598" y="284"/>
                      <a:pt x="591" y="281"/>
                      <a:pt x="595" y="277"/>
                    </a:cubicBezTo>
                    <a:cubicBezTo>
                      <a:pt x="599" y="273"/>
                      <a:pt x="602" y="281"/>
                      <a:pt x="606" y="281"/>
                    </a:cubicBezTo>
                    <a:close/>
                    <a:moveTo>
                      <a:pt x="531" y="264"/>
                    </a:moveTo>
                    <a:cubicBezTo>
                      <a:pt x="535" y="264"/>
                      <a:pt x="535" y="257"/>
                      <a:pt x="532" y="254"/>
                    </a:cubicBezTo>
                    <a:cubicBezTo>
                      <a:pt x="530" y="251"/>
                      <a:pt x="526" y="251"/>
                      <a:pt x="522" y="251"/>
                    </a:cubicBezTo>
                    <a:cubicBezTo>
                      <a:pt x="518" y="251"/>
                      <a:pt x="511" y="257"/>
                      <a:pt x="515" y="264"/>
                    </a:cubicBezTo>
                    <a:cubicBezTo>
                      <a:pt x="518" y="270"/>
                      <a:pt x="527" y="265"/>
                      <a:pt x="531" y="264"/>
                    </a:cubicBezTo>
                    <a:close/>
                    <a:moveTo>
                      <a:pt x="487" y="171"/>
                    </a:moveTo>
                    <a:cubicBezTo>
                      <a:pt x="484" y="176"/>
                      <a:pt x="491" y="176"/>
                      <a:pt x="492" y="181"/>
                    </a:cubicBezTo>
                    <a:cubicBezTo>
                      <a:pt x="492" y="187"/>
                      <a:pt x="499" y="189"/>
                      <a:pt x="504" y="185"/>
                    </a:cubicBezTo>
                    <a:cubicBezTo>
                      <a:pt x="509" y="182"/>
                      <a:pt x="523" y="186"/>
                      <a:pt x="523" y="182"/>
                    </a:cubicBezTo>
                    <a:cubicBezTo>
                      <a:pt x="523" y="178"/>
                      <a:pt x="508" y="171"/>
                      <a:pt x="503" y="172"/>
                    </a:cubicBezTo>
                    <a:cubicBezTo>
                      <a:pt x="497" y="173"/>
                      <a:pt x="489" y="167"/>
                      <a:pt x="487" y="171"/>
                    </a:cubicBezTo>
                    <a:close/>
                    <a:moveTo>
                      <a:pt x="620" y="475"/>
                    </a:moveTo>
                    <a:cubicBezTo>
                      <a:pt x="621" y="478"/>
                      <a:pt x="642" y="486"/>
                      <a:pt x="642" y="483"/>
                    </a:cubicBezTo>
                    <a:cubicBezTo>
                      <a:pt x="643" y="479"/>
                      <a:pt x="620" y="473"/>
                      <a:pt x="620" y="475"/>
                    </a:cubicBezTo>
                    <a:close/>
                    <a:moveTo>
                      <a:pt x="711" y="496"/>
                    </a:moveTo>
                    <a:cubicBezTo>
                      <a:pt x="709" y="499"/>
                      <a:pt x="707" y="494"/>
                      <a:pt x="710" y="492"/>
                    </a:cubicBezTo>
                    <a:cubicBezTo>
                      <a:pt x="713" y="490"/>
                      <a:pt x="710" y="489"/>
                      <a:pt x="707" y="490"/>
                    </a:cubicBezTo>
                    <a:cubicBezTo>
                      <a:pt x="704" y="492"/>
                      <a:pt x="705" y="484"/>
                      <a:pt x="708" y="482"/>
                    </a:cubicBezTo>
                    <a:cubicBezTo>
                      <a:pt x="710" y="481"/>
                      <a:pt x="701" y="478"/>
                      <a:pt x="701" y="481"/>
                    </a:cubicBezTo>
                    <a:cubicBezTo>
                      <a:pt x="701" y="483"/>
                      <a:pt x="695" y="482"/>
                      <a:pt x="694" y="479"/>
                    </a:cubicBezTo>
                    <a:cubicBezTo>
                      <a:pt x="693" y="477"/>
                      <a:pt x="689" y="476"/>
                      <a:pt x="690" y="474"/>
                    </a:cubicBezTo>
                    <a:cubicBezTo>
                      <a:pt x="692" y="473"/>
                      <a:pt x="685" y="472"/>
                      <a:pt x="684" y="475"/>
                    </a:cubicBezTo>
                    <a:cubicBezTo>
                      <a:pt x="683" y="478"/>
                      <a:pt x="681" y="473"/>
                      <a:pt x="685" y="469"/>
                    </a:cubicBezTo>
                    <a:cubicBezTo>
                      <a:pt x="688" y="465"/>
                      <a:pt x="687" y="462"/>
                      <a:pt x="691" y="460"/>
                    </a:cubicBezTo>
                    <a:cubicBezTo>
                      <a:pt x="694" y="458"/>
                      <a:pt x="690" y="456"/>
                      <a:pt x="687" y="457"/>
                    </a:cubicBezTo>
                    <a:cubicBezTo>
                      <a:pt x="683" y="459"/>
                      <a:pt x="674" y="472"/>
                      <a:pt x="674" y="475"/>
                    </a:cubicBezTo>
                    <a:cubicBezTo>
                      <a:pt x="674" y="479"/>
                      <a:pt x="674" y="483"/>
                      <a:pt x="670" y="483"/>
                    </a:cubicBezTo>
                    <a:cubicBezTo>
                      <a:pt x="667" y="483"/>
                      <a:pt x="663" y="486"/>
                      <a:pt x="666" y="488"/>
                    </a:cubicBezTo>
                    <a:cubicBezTo>
                      <a:pt x="668" y="490"/>
                      <a:pt x="659" y="495"/>
                      <a:pt x="663" y="498"/>
                    </a:cubicBezTo>
                    <a:cubicBezTo>
                      <a:pt x="666" y="499"/>
                      <a:pt x="671" y="497"/>
                      <a:pt x="676" y="497"/>
                    </a:cubicBezTo>
                    <a:cubicBezTo>
                      <a:pt x="680" y="498"/>
                      <a:pt x="683" y="498"/>
                      <a:pt x="687" y="495"/>
                    </a:cubicBezTo>
                    <a:cubicBezTo>
                      <a:pt x="691" y="493"/>
                      <a:pt x="691" y="498"/>
                      <a:pt x="694" y="497"/>
                    </a:cubicBezTo>
                    <a:cubicBezTo>
                      <a:pt x="698" y="497"/>
                      <a:pt x="692" y="500"/>
                      <a:pt x="693" y="503"/>
                    </a:cubicBezTo>
                    <a:cubicBezTo>
                      <a:pt x="693" y="506"/>
                      <a:pt x="697" y="502"/>
                      <a:pt x="699" y="500"/>
                    </a:cubicBezTo>
                    <a:cubicBezTo>
                      <a:pt x="702" y="499"/>
                      <a:pt x="706" y="500"/>
                      <a:pt x="704" y="502"/>
                    </a:cubicBezTo>
                    <a:cubicBezTo>
                      <a:pt x="703" y="505"/>
                      <a:pt x="712" y="507"/>
                      <a:pt x="714" y="503"/>
                    </a:cubicBezTo>
                    <a:cubicBezTo>
                      <a:pt x="717" y="500"/>
                      <a:pt x="712" y="494"/>
                      <a:pt x="711" y="496"/>
                    </a:cubicBezTo>
                    <a:close/>
                    <a:moveTo>
                      <a:pt x="66" y="431"/>
                    </a:moveTo>
                    <a:cubicBezTo>
                      <a:pt x="60" y="434"/>
                      <a:pt x="75" y="450"/>
                      <a:pt x="78" y="448"/>
                    </a:cubicBezTo>
                    <a:cubicBezTo>
                      <a:pt x="81" y="447"/>
                      <a:pt x="75" y="440"/>
                      <a:pt x="75" y="436"/>
                    </a:cubicBezTo>
                    <a:cubicBezTo>
                      <a:pt x="75" y="432"/>
                      <a:pt x="73" y="427"/>
                      <a:pt x="66" y="431"/>
                    </a:cubicBezTo>
                    <a:close/>
                    <a:moveTo>
                      <a:pt x="654" y="512"/>
                    </a:moveTo>
                    <a:cubicBezTo>
                      <a:pt x="651" y="512"/>
                      <a:pt x="653" y="509"/>
                      <a:pt x="654" y="507"/>
                    </a:cubicBezTo>
                    <a:cubicBezTo>
                      <a:pt x="654" y="505"/>
                      <a:pt x="648" y="507"/>
                      <a:pt x="648" y="510"/>
                    </a:cubicBezTo>
                    <a:cubicBezTo>
                      <a:pt x="648" y="512"/>
                      <a:pt x="644" y="513"/>
                      <a:pt x="644" y="514"/>
                    </a:cubicBezTo>
                    <a:cubicBezTo>
                      <a:pt x="644" y="519"/>
                      <a:pt x="644" y="516"/>
                      <a:pt x="641" y="518"/>
                    </a:cubicBezTo>
                    <a:cubicBezTo>
                      <a:pt x="638" y="519"/>
                      <a:pt x="627" y="518"/>
                      <a:pt x="626" y="515"/>
                    </a:cubicBezTo>
                    <a:cubicBezTo>
                      <a:pt x="626" y="513"/>
                      <a:pt x="618" y="512"/>
                      <a:pt x="618" y="508"/>
                    </a:cubicBezTo>
                    <a:cubicBezTo>
                      <a:pt x="617" y="505"/>
                      <a:pt x="613" y="504"/>
                      <a:pt x="617" y="500"/>
                    </a:cubicBezTo>
                    <a:cubicBezTo>
                      <a:pt x="620" y="496"/>
                      <a:pt x="616" y="494"/>
                      <a:pt x="613" y="497"/>
                    </a:cubicBezTo>
                    <a:cubicBezTo>
                      <a:pt x="610" y="500"/>
                      <a:pt x="608" y="496"/>
                      <a:pt x="612" y="494"/>
                    </a:cubicBezTo>
                    <a:cubicBezTo>
                      <a:pt x="616" y="493"/>
                      <a:pt x="624" y="491"/>
                      <a:pt x="620" y="484"/>
                    </a:cubicBezTo>
                    <a:cubicBezTo>
                      <a:pt x="616" y="477"/>
                      <a:pt x="592" y="486"/>
                      <a:pt x="585" y="489"/>
                    </a:cubicBezTo>
                    <a:cubicBezTo>
                      <a:pt x="579" y="493"/>
                      <a:pt x="571" y="504"/>
                      <a:pt x="568" y="504"/>
                    </a:cubicBezTo>
                    <a:cubicBezTo>
                      <a:pt x="565" y="504"/>
                      <a:pt x="574" y="498"/>
                      <a:pt x="575" y="496"/>
                    </a:cubicBezTo>
                    <a:cubicBezTo>
                      <a:pt x="577" y="494"/>
                      <a:pt x="575" y="491"/>
                      <a:pt x="577" y="492"/>
                    </a:cubicBezTo>
                    <a:cubicBezTo>
                      <a:pt x="579" y="493"/>
                      <a:pt x="584" y="485"/>
                      <a:pt x="588" y="482"/>
                    </a:cubicBezTo>
                    <a:cubicBezTo>
                      <a:pt x="592" y="479"/>
                      <a:pt x="596" y="482"/>
                      <a:pt x="596" y="479"/>
                    </a:cubicBezTo>
                    <a:cubicBezTo>
                      <a:pt x="597" y="477"/>
                      <a:pt x="599" y="475"/>
                      <a:pt x="602" y="472"/>
                    </a:cubicBezTo>
                    <a:cubicBezTo>
                      <a:pt x="606" y="469"/>
                      <a:pt x="649" y="470"/>
                      <a:pt x="653" y="470"/>
                    </a:cubicBezTo>
                    <a:cubicBezTo>
                      <a:pt x="657" y="470"/>
                      <a:pt x="665" y="464"/>
                      <a:pt x="667" y="461"/>
                    </a:cubicBezTo>
                    <a:cubicBezTo>
                      <a:pt x="669" y="457"/>
                      <a:pt x="672" y="457"/>
                      <a:pt x="678" y="458"/>
                    </a:cubicBezTo>
                    <a:cubicBezTo>
                      <a:pt x="684" y="458"/>
                      <a:pt x="687" y="453"/>
                      <a:pt x="689" y="451"/>
                    </a:cubicBezTo>
                    <a:cubicBezTo>
                      <a:pt x="692" y="449"/>
                      <a:pt x="691" y="448"/>
                      <a:pt x="689" y="447"/>
                    </a:cubicBezTo>
                    <a:cubicBezTo>
                      <a:pt x="686" y="447"/>
                      <a:pt x="684" y="445"/>
                      <a:pt x="686" y="445"/>
                    </a:cubicBezTo>
                    <a:cubicBezTo>
                      <a:pt x="689" y="445"/>
                      <a:pt x="690" y="443"/>
                      <a:pt x="691" y="440"/>
                    </a:cubicBezTo>
                    <a:cubicBezTo>
                      <a:pt x="692" y="437"/>
                      <a:pt x="690" y="438"/>
                      <a:pt x="687" y="434"/>
                    </a:cubicBezTo>
                    <a:cubicBezTo>
                      <a:pt x="683" y="430"/>
                      <a:pt x="682" y="435"/>
                      <a:pt x="678" y="435"/>
                    </a:cubicBezTo>
                    <a:cubicBezTo>
                      <a:pt x="675" y="435"/>
                      <a:pt x="681" y="430"/>
                      <a:pt x="678" y="429"/>
                    </a:cubicBezTo>
                    <a:cubicBezTo>
                      <a:pt x="675" y="427"/>
                      <a:pt x="670" y="428"/>
                      <a:pt x="665" y="432"/>
                    </a:cubicBezTo>
                    <a:cubicBezTo>
                      <a:pt x="661" y="435"/>
                      <a:pt x="661" y="432"/>
                      <a:pt x="658" y="435"/>
                    </a:cubicBezTo>
                    <a:cubicBezTo>
                      <a:pt x="654" y="439"/>
                      <a:pt x="654" y="433"/>
                      <a:pt x="656" y="432"/>
                    </a:cubicBezTo>
                    <a:cubicBezTo>
                      <a:pt x="657" y="430"/>
                      <a:pt x="659" y="432"/>
                      <a:pt x="660" y="430"/>
                    </a:cubicBezTo>
                    <a:cubicBezTo>
                      <a:pt x="662" y="428"/>
                      <a:pt x="664" y="430"/>
                      <a:pt x="668" y="427"/>
                    </a:cubicBezTo>
                    <a:cubicBezTo>
                      <a:pt x="672" y="425"/>
                      <a:pt x="675" y="426"/>
                      <a:pt x="677" y="424"/>
                    </a:cubicBezTo>
                    <a:cubicBezTo>
                      <a:pt x="678" y="422"/>
                      <a:pt x="675" y="419"/>
                      <a:pt x="671" y="420"/>
                    </a:cubicBezTo>
                    <a:cubicBezTo>
                      <a:pt x="667" y="421"/>
                      <a:pt x="664" y="415"/>
                      <a:pt x="662" y="417"/>
                    </a:cubicBezTo>
                    <a:cubicBezTo>
                      <a:pt x="659" y="418"/>
                      <a:pt x="660" y="414"/>
                      <a:pt x="657" y="416"/>
                    </a:cubicBezTo>
                    <a:cubicBezTo>
                      <a:pt x="654" y="417"/>
                      <a:pt x="652" y="415"/>
                      <a:pt x="651" y="412"/>
                    </a:cubicBezTo>
                    <a:cubicBezTo>
                      <a:pt x="650" y="408"/>
                      <a:pt x="642" y="403"/>
                      <a:pt x="637" y="401"/>
                    </a:cubicBezTo>
                    <a:cubicBezTo>
                      <a:pt x="633" y="400"/>
                      <a:pt x="636" y="397"/>
                      <a:pt x="638" y="399"/>
                    </a:cubicBezTo>
                    <a:cubicBezTo>
                      <a:pt x="641" y="401"/>
                      <a:pt x="644" y="397"/>
                      <a:pt x="645" y="396"/>
                    </a:cubicBezTo>
                    <a:cubicBezTo>
                      <a:pt x="646" y="394"/>
                      <a:pt x="643" y="392"/>
                      <a:pt x="642" y="392"/>
                    </a:cubicBezTo>
                    <a:cubicBezTo>
                      <a:pt x="640" y="392"/>
                      <a:pt x="640" y="390"/>
                      <a:pt x="641" y="388"/>
                    </a:cubicBezTo>
                    <a:cubicBezTo>
                      <a:pt x="641" y="386"/>
                      <a:pt x="636" y="384"/>
                      <a:pt x="635" y="382"/>
                    </a:cubicBezTo>
                    <a:cubicBezTo>
                      <a:pt x="635" y="380"/>
                      <a:pt x="632" y="379"/>
                      <a:pt x="632" y="377"/>
                    </a:cubicBezTo>
                    <a:cubicBezTo>
                      <a:pt x="632" y="376"/>
                      <a:pt x="629" y="373"/>
                      <a:pt x="629" y="371"/>
                    </a:cubicBezTo>
                    <a:cubicBezTo>
                      <a:pt x="629" y="369"/>
                      <a:pt x="624" y="365"/>
                      <a:pt x="624" y="362"/>
                    </a:cubicBezTo>
                    <a:cubicBezTo>
                      <a:pt x="624" y="360"/>
                      <a:pt x="621" y="358"/>
                      <a:pt x="620" y="355"/>
                    </a:cubicBezTo>
                    <a:cubicBezTo>
                      <a:pt x="619" y="352"/>
                      <a:pt x="617" y="353"/>
                      <a:pt x="616" y="358"/>
                    </a:cubicBezTo>
                    <a:cubicBezTo>
                      <a:pt x="615" y="362"/>
                      <a:pt x="611" y="362"/>
                      <a:pt x="612" y="363"/>
                    </a:cubicBezTo>
                    <a:cubicBezTo>
                      <a:pt x="615" y="366"/>
                      <a:pt x="613" y="366"/>
                      <a:pt x="611" y="368"/>
                    </a:cubicBezTo>
                    <a:cubicBezTo>
                      <a:pt x="610" y="370"/>
                      <a:pt x="612" y="372"/>
                      <a:pt x="610" y="372"/>
                    </a:cubicBezTo>
                    <a:cubicBezTo>
                      <a:pt x="607" y="372"/>
                      <a:pt x="608" y="378"/>
                      <a:pt x="607" y="376"/>
                    </a:cubicBezTo>
                    <a:cubicBezTo>
                      <a:pt x="605" y="373"/>
                      <a:pt x="602" y="374"/>
                      <a:pt x="602" y="376"/>
                    </a:cubicBezTo>
                    <a:cubicBezTo>
                      <a:pt x="602" y="379"/>
                      <a:pt x="596" y="381"/>
                      <a:pt x="594" y="381"/>
                    </a:cubicBezTo>
                    <a:cubicBezTo>
                      <a:pt x="592" y="381"/>
                      <a:pt x="592" y="376"/>
                      <a:pt x="590" y="377"/>
                    </a:cubicBezTo>
                    <a:cubicBezTo>
                      <a:pt x="588" y="379"/>
                      <a:pt x="588" y="373"/>
                      <a:pt x="585" y="373"/>
                    </a:cubicBezTo>
                    <a:cubicBezTo>
                      <a:pt x="582" y="374"/>
                      <a:pt x="580" y="373"/>
                      <a:pt x="581" y="371"/>
                    </a:cubicBezTo>
                    <a:cubicBezTo>
                      <a:pt x="582" y="368"/>
                      <a:pt x="576" y="367"/>
                      <a:pt x="578" y="365"/>
                    </a:cubicBezTo>
                    <a:cubicBezTo>
                      <a:pt x="580" y="363"/>
                      <a:pt x="577" y="361"/>
                      <a:pt x="577" y="356"/>
                    </a:cubicBezTo>
                    <a:cubicBezTo>
                      <a:pt x="576" y="351"/>
                      <a:pt x="579" y="351"/>
                      <a:pt x="579" y="349"/>
                    </a:cubicBezTo>
                    <a:cubicBezTo>
                      <a:pt x="579" y="347"/>
                      <a:pt x="577" y="347"/>
                      <a:pt x="575" y="349"/>
                    </a:cubicBezTo>
                    <a:cubicBezTo>
                      <a:pt x="573" y="350"/>
                      <a:pt x="573" y="347"/>
                      <a:pt x="571" y="347"/>
                    </a:cubicBezTo>
                    <a:cubicBezTo>
                      <a:pt x="568" y="347"/>
                      <a:pt x="561" y="347"/>
                      <a:pt x="561" y="344"/>
                    </a:cubicBezTo>
                    <a:cubicBezTo>
                      <a:pt x="561" y="340"/>
                      <a:pt x="558" y="342"/>
                      <a:pt x="557" y="339"/>
                    </a:cubicBezTo>
                    <a:cubicBezTo>
                      <a:pt x="556" y="336"/>
                      <a:pt x="553" y="338"/>
                      <a:pt x="553" y="336"/>
                    </a:cubicBezTo>
                    <a:cubicBezTo>
                      <a:pt x="553" y="334"/>
                      <a:pt x="552" y="333"/>
                      <a:pt x="550" y="333"/>
                    </a:cubicBezTo>
                    <a:cubicBezTo>
                      <a:pt x="548" y="333"/>
                      <a:pt x="547" y="330"/>
                      <a:pt x="544" y="330"/>
                    </a:cubicBezTo>
                    <a:cubicBezTo>
                      <a:pt x="541" y="330"/>
                      <a:pt x="538" y="332"/>
                      <a:pt x="536" y="333"/>
                    </a:cubicBezTo>
                    <a:cubicBezTo>
                      <a:pt x="535" y="333"/>
                      <a:pt x="530" y="330"/>
                      <a:pt x="529" y="331"/>
                    </a:cubicBezTo>
                    <a:cubicBezTo>
                      <a:pt x="527" y="333"/>
                      <a:pt x="527" y="331"/>
                      <a:pt x="522" y="329"/>
                    </a:cubicBezTo>
                    <a:cubicBezTo>
                      <a:pt x="518" y="328"/>
                      <a:pt x="512" y="328"/>
                      <a:pt x="512" y="329"/>
                    </a:cubicBezTo>
                    <a:cubicBezTo>
                      <a:pt x="511" y="331"/>
                      <a:pt x="508" y="331"/>
                      <a:pt x="508" y="335"/>
                    </a:cubicBezTo>
                    <a:cubicBezTo>
                      <a:pt x="509" y="339"/>
                      <a:pt x="513" y="338"/>
                      <a:pt x="514" y="341"/>
                    </a:cubicBezTo>
                    <a:cubicBezTo>
                      <a:pt x="514" y="343"/>
                      <a:pt x="512" y="342"/>
                      <a:pt x="512" y="345"/>
                    </a:cubicBezTo>
                    <a:cubicBezTo>
                      <a:pt x="511" y="347"/>
                      <a:pt x="509" y="347"/>
                      <a:pt x="509" y="348"/>
                    </a:cubicBezTo>
                    <a:cubicBezTo>
                      <a:pt x="509" y="350"/>
                      <a:pt x="511" y="350"/>
                      <a:pt x="512" y="353"/>
                    </a:cubicBezTo>
                    <a:cubicBezTo>
                      <a:pt x="512" y="356"/>
                      <a:pt x="514" y="356"/>
                      <a:pt x="515" y="360"/>
                    </a:cubicBezTo>
                    <a:cubicBezTo>
                      <a:pt x="515" y="364"/>
                      <a:pt x="513" y="364"/>
                      <a:pt x="512" y="364"/>
                    </a:cubicBezTo>
                    <a:cubicBezTo>
                      <a:pt x="510" y="365"/>
                      <a:pt x="512" y="367"/>
                      <a:pt x="509" y="370"/>
                    </a:cubicBezTo>
                    <a:cubicBezTo>
                      <a:pt x="507" y="372"/>
                      <a:pt x="505" y="376"/>
                      <a:pt x="507" y="377"/>
                    </a:cubicBezTo>
                    <a:cubicBezTo>
                      <a:pt x="509" y="379"/>
                      <a:pt x="516" y="382"/>
                      <a:pt x="519" y="387"/>
                    </a:cubicBezTo>
                    <a:cubicBezTo>
                      <a:pt x="522" y="392"/>
                      <a:pt x="521" y="399"/>
                      <a:pt x="520" y="405"/>
                    </a:cubicBezTo>
                    <a:cubicBezTo>
                      <a:pt x="520" y="410"/>
                      <a:pt x="514" y="411"/>
                      <a:pt x="509" y="416"/>
                    </a:cubicBezTo>
                    <a:cubicBezTo>
                      <a:pt x="505" y="420"/>
                      <a:pt x="500" y="420"/>
                      <a:pt x="498" y="420"/>
                    </a:cubicBezTo>
                    <a:cubicBezTo>
                      <a:pt x="496" y="420"/>
                      <a:pt x="497" y="424"/>
                      <a:pt x="500" y="428"/>
                    </a:cubicBezTo>
                    <a:cubicBezTo>
                      <a:pt x="503" y="431"/>
                      <a:pt x="501" y="432"/>
                      <a:pt x="502" y="436"/>
                    </a:cubicBezTo>
                    <a:cubicBezTo>
                      <a:pt x="504" y="439"/>
                      <a:pt x="502" y="442"/>
                      <a:pt x="504" y="445"/>
                    </a:cubicBezTo>
                    <a:cubicBezTo>
                      <a:pt x="507" y="449"/>
                      <a:pt x="505" y="450"/>
                      <a:pt x="503" y="452"/>
                    </a:cubicBezTo>
                    <a:cubicBezTo>
                      <a:pt x="500" y="455"/>
                      <a:pt x="504" y="453"/>
                      <a:pt x="504" y="456"/>
                    </a:cubicBezTo>
                    <a:cubicBezTo>
                      <a:pt x="504" y="459"/>
                      <a:pt x="503" y="458"/>
                      <a:pt x="500" y="456"/>
                    </a:cubicBezTo>
                    <a:cubicBezTo>
                      <a:pt x="498" y="454"/>
                      <a:pt x="496" y="459"/>
                      <a:pt x="496" y="461"/>
                    </a:cubicBezTo>
                    <a:cubicBezTo>
                      <a:pt x="496" y="463"/>
                      <a:pt x="490" y="458"/>
                      <a:pt x="489" y="458"/>
                    </a:cubicBezTo>
                    <a:cubicBezTo>
                      <a:pt x="488" y="459"/>
                      <a:pt x="489" y="455"/>
                      <a:pt x="486" y="453"/>
                    </a:cubicBezTo>
                    <a:cubicBezTo>
                      <a:pt x="483" y="450"/>
                      <a:pt x="481" y="450"/>
                      <a:pt x="481" y="447"/>
                    </a:cubicBezTo>
                    <a:cubicBezTo>
                      <a:pt x="481" y="445"/>
                      <a:pt x="475" y="443"/>
                      <a:pt x="475" y="440"/>
                    </a:cubicBezTo>
                    <a:cubicBezTo>
                      <a:pt x="475" y="437"/>
                      <a:pt x="476" y="430"/>
                      <a:pt x="474" y="428"/>
                    </a:cubicBezTo>
                    <a:cubicBezTo>
                      <a:pt x="473" y="426"/>
                      <a:pt x="474" y="423"/>
                      <a:pt x="475" y="422"/>
                    </a:cubicBezTo>
                    <a:cubicBezTo>
                      <a:pt x="476" y="420"/>
                      <a:pt x="474" y="417"/>
                      <a:pt x="471" y="417"/>
                    </a:cubicBezTo>
                    <a:cubicBezTo>
                      <a:pt x="468" y="417"/>
                      <a:pt x="463" y="415"/>
                      <a:pt x="459" y="416"/>
                    </a:cubicBezTo>
                    <a:cubicBezTo>
                      <a:pt x="454" y="416"/>
                      <a:pt x="452" y="415"/>
                      <a:pt x="450" y="414"/>
                    </a:cubicBezTo>
                    <a:cubicBezTo>
                      <a:pt x="449" y="413"/>
                      <a:pt x="445" y="410"/>
                      <a:pt x="439" y="409"/>
                    </a:cubicBezTo>
                    <a:cubicBezTo>
                      <a:pt x="434" y="407"/>
                      <a:pt x="431" y="405"/>
                      <a:pt x="431" y="403"/>
                    </a:cubicBezTo>
                    <a:cubicBezTo>
                      <a:pt x="430" y="401"/>
                      <a:pt x="425" y="400"/>
                      <a:pt x="423" y="399"/>
                    </a:cubicBezTo>
                    <a:cubicBezTo>
                      <a:pt x="422" y="397"/>
                      <a:pt x="417" y="396"/>
                      <a:pt x="415" y="396"/>
                    </a:cubicBezTo>
                    <a:cubicBezTo>
                      <a:pt x="413" y="397"/>
                      <a:pt x="407" y="392"/>
                      <a:pt x="404" y="392"/>
                    </a:cubicBezTo>
                    <a:cubicBezTo>
                      <a:pt x="401" y="392"/>
                      <a:pt x="393" y="395"/>
                      <a:pt x="392" y="396"/>
                    </a:cubicBezTo>
                    <a:cubicBezTo>
                      <a:pt x="391" y="396"/>
                      <a:pt x="392" y="393"/>
                      <a:pt x="393" y="392"/>
                    </a:cubicBezTo>
                    <a:cubicBezTo>
                      <a:pt x="394" y="390"/>
                      <a:pt x="390" y="385"/>
                      <a:pt x="390" y="382"/>
                    </a:cubicBezTo>
                    <a:cubicBezTo>
                      <a:pt x="389" y="378"/>
                      <a:pt x="387" y="374"/>
                      <a:pt x="384" y="375"/>
                    </a:cubicBezTo>
                    <a:cubicBezTo>
                      <a:pt x="380" y="375"/>
                      <a:pt x="376" y="373"/>
                      <a:pt x="375" y="372"/>
                    </a:cubicBezTo>
                    <a:cubicBezTo>
                      <a:pt x="374" y="372"/>
                      <a:pt x="374" y="362"/>
                      <a:pt x="374" y="357"/>
                    </a:cubicBezTo>
                    <a:cubicBezTo>
                      <a:pt x="375" y="353"/>
                      <a:pt x="380" y="347"/>
                      <a:pt x="380" y="344"/>
                    </a:cubicBezTo>
                    <a:cubicBezTo>
                      <a:pt x="380" y="341"/>
                      <a:pt x="383" y="340"/>
                      <a:pt x="386" y="339"/>
                    </a:cubicBezTo>
                    <a:cubicBezTo>
                      <a:pt x="388" y="339"/>
                      <a:pt x="386" y="333"/>
                      <a:pt x="389" y="333"/>
                    </a:cubicBezTo>
                    <a:cubicBezTo>
                      <a:pt x="392" y="333"/>
                      <a:pt x="392" y="332"/>
                      <a:pt x="392" y="329"/>
                    </a:cubicBezTo>
                    <a:cubicBezTo>
                      <a:pt x="393" y="327"/>
                      <a:pt x="396" y="329"/>
                      <a:pt x="394" y="327"/>
                    </a:cubicBezTo>
                    <a:cubicBezTo>
                      <a:pt x="392" y="325"/>
                      <a:pt x="394" y="325"/>
                      <a:pt x="398" y="325"/>
                    </a:cubicBezTo>
                    <a:cubicBezTo>
                      <a:pt x="402" y="325"/>
                      <a:pt x="408" y="323"/>
                      <a:pt x="407" y="319"/>
                    </a:cubicBezTo>
                    <a:cubicBezTo>
                      <a:pt x="406" y="315"/>
                      <a:pt x="396" y="318"/>
                      <a:pt x="396" y="315"/>
                    </a:cubicBezTo>
                    <a:cubicBezTo>
                      <a:pt x="396" y="311"/>
                      <a:pt x="382" y="311"/>
                      <a:pt x="383" y="309"/>
                    </a:cubicBezTo>
                    <a:cubicBezTo>
                      <a:pt x="384" y="307"/>
                      <a:pt x="397" y="311"/>
                      <a:pt x="401" y="312"/>
                    </a:cubicBezTo>
                    <a:cubicBezTo>
                      <a:pt x="406" y="314"/>
                      <a:pt x="407" y="314"/>
                      <a:pt x="411" y="314"/>
                    </a:cubicBezTo>
                    <a:cubicBezTo>
                      <a:pt x="415" y="314"/>
                      <a:pt x="412" y="309"/>
                      <a:pt x="413" y="307"/>
                    </a:cubicBezTo>
                    <a:cubicBezTo>
                      <a:pt x="413" y="305"/>
                      <a:pt x="421" y="310"/>
                      <a:pt x="425" y="309"/>
                    </a:cubicBezTo>
                    <a:cubicBezTo>
                      <a:pt x="429" y="308"/>
                      <a:pt x="433" y="299"/>
                      <a:pt x="436" y="297"/>
                    </a:cubicBezTo>
                    <a:cubicBezTo>
                      <a:pt x="440" y="295"/>
                      <a:pt x="436" y="293"/>
                      <a:pt x="430" y="293"/>
                    </a:cubicBezTo>
                    <a:cubicBezTo>
                      <a:pt x="423" y="294"/>
                      <a:pt x="420" y="291"/>
                      <a:pt x="416" y="288"/>
                    </a:cubicBezTo>
                    <a:cubicBezTo>
                      <a:pt x="412" y="286"/>
                      <a:pt x="413" y="284"/>
                      <a:pt x="417" y="284"/>
                    </a:cubicBezTo>
                    <a:cubicBezTo>
                      <a:pt x="420" y="284"/>
                      <a:pt x="429" y="292"/>
                      <a:pt x="433" y="292"/>
                    </a:cubicBezTo>
                    <a:cubicBezTo>
                      <a:pt x="436" y="292"/>
                      <a:pt x="442" y="285"/>
                      <a:pt x="445" y="283"/>
                    </a:cubicBezTo>
                    <a:cubicBezTo>
                      <a:pt x="448" y="281"/>
                      <a:pt x="442" y="280"/>
                      <a:pt x="440" y="278"/>
                    </a:cubicBezTo>
                    <a:cubicBezTo>
                      <a:pt x="438" y="277"/>
                      <a:pt x="443" y="276"/>
                      <a:pt x="446" y="276"/>
                    </a:cubicBezTo>
                    <a:cubicBezTo>
                      <a:pt x="449" y="276"/>
                      <a:pt x="450" y="278"/>
                      <a:pt x="451" y="280"/>
                    </a:cubicBezTo>
                    <a:cubicBezTo>
                      <a:pt x="453" y="281"/>
                      <a:pt x="458" y="279"/>
                      <a:pt x="460" y="279"/>
                    </a:cubicBezTo>
                    <a:cubicBezTo>
                      <a:pt x="463" y="279"/>
                      <a:pt x="460" y="275"/>
                      <a:pt x="456" y="273"/>
                    </a:cubicBezTo>
                    <a:cubicBezTo>
                      <a:pt x="451" y="271"/>
                      <a:pt x="456" y="268"/>
                      <a:pt x="457" y="271"/>
                    </a:cubicBezTo>
                    <a:cubicBezTo>
                      <a:pt x="458" y="273"/>
                      <a:pt x="461" y="273"/>
                      <a:pt x="463" y="276"/>
                    </a:cubicBezTo>
                    <a:cubicBezTo>
                      <a:pt x="465" y="280"/>
                      <a:pt x="466" y="277"/>
                      <a:pt x="469" y="276"/>
                    </a:cubicBezTo>
                    <a:cubicBezTo>
                      <a:pt x="473" y="275"/>
                      <a:pt x="475" y="272"/>
                      <a:pt x="477" y="270"/>
                    </a:cubicBezTo>
                    <a:cubicBezTo>
                      <a:pt x="479" y="268"/>
                      <a:pt x="479" y="271"/>
                      <a:pt x="481" y="267"/>
                    </a:cubicBezTo>
                    <a:cubicBezTo>
                      <a:pt x="484" y="264"/>
                      <a:pt x="480" y="261"/>
                      <a:pt x="478" y="259"/>
                    </a:cubicBezTo>
                    <a:cubicBezTo>
                      <a:pt x="475" y="256"/>
                      <a:pt x="478" y="254"/>
                      <a:pt x="475" y="253"/>
                    </a:cubicBezTo>
                    <a:cubicBezTo>
                      <a:pt x="472" y="251"/>
                      <a:pt x="471" y="249"/>
                      <a:pt x="475" y="249"/>
                    </a:cubicBezTo>
                    <a:cubicBezTo>
                      <a:pt x="479" y="250"/>
                      <a:pt x="481" y="249"/>
                      <a:pt x="483" y="247"/>
                    </a:cubicBezTo>
                    <a:cubicBezTo>
                      <a:pt x="485" y="244"/>
                      <a:pt x="478" y="244"/>
                      <a:pt x="481" y="242"/>
                    </a:cubicBezTo>
                    <a:cubicBezTo>
                      <a:pt x="484" y="240"/>
                      <a:pt x="481" y="238"/>
                      <a:pt x="478" y="238"/>
                    </a:cubicBezTo>
                    <a:cubicBezTo>
                      <a:pt x="475" y="238"/>
                      <a:pt x="472" y="237"/>
                      <a:pt x="472" y="234"/>
                    </a:cubicBezTo>
                    <a:cubicBezTo>
                      <a:pt x="472" y="231"/>
                      <a:pt x="466" y="233"/>
                      <a:pt x="463" y="231"/>
                    </a:cubicBezTo>
                    <a:cubicBezTo>
                      <a:pt x="460" y="230"/>
                      <a:pt x="452" y="230"/>
                      <a:pt x="450" y="230"/>
                    </a:cubicBezTo>
                    <a:cubicBezTo>
                      <a:pt x="449" y="231"/>
                      <a:pt x="448" y="238"/>
                      <a:pt x="451" y="238"/>
                    </a:cubicBezTo>
                    <a:cubicBezTo>
                      <a:pt x="454" y="238"/>
                      <a:pt x="456" y="241"/>
                      <a:pt x="454" y="242"/>
                    </a:cubicBezTo>
                    <a:cubicBezTo>
                      <a:pt x="451" y="243"/>
                      <a:pt x="454" y="246"/>
                      <a:pt x="452" y="245"/>
                    </a:cubicBezTo>
                    <a:cubicBezTo>
                      <a:pt x="450" y="245"/>
                      <a:pt x="448" y="244"/>
                      <a:pt x="447" y="249"/>
                    </a:cubicBezTo>
                    <a:cubicBezTo>
                      <a:pt x="446" y="254"/>
                      <a:pt x="446" y="255"/>
                      <a:pt x="443" y="257"/>
                    </a:cubicBezTo>
                    <a:cubicBezTo>
                      <a:pt x="440" y="259"/>
                      <a:pt x="442" y="252"/>
                      <a:pt x="440" y="252"/>
                    </a:cubicBezTo>
                    <a:cubicBezTo>
                      <a:pt x="437" y="252"/>
                      <a:pt x="436" y="258"/>
                      <a:pt x="438" y="258"/>
                    </a:cubicBezTo>
                    <a:cubicBezTo>
                      <a:pt x="441" y="259"/>
                      <a:pt x="441" y="261"/>
                      <a:pt x="441" y="263"/>
                    </a:cubicBezTo>
                    <a:cubicBezTo>
                      <a:pt x="442" y="266"/>
                      <a:pt x="438" y="264"/>
                      <a:pt x="436" y="267"/>
                    </a:cubicBezTo>
                    <a:cubicBezTo>
                      <a:pt x="434" y="270"/>
                      <a:pt x="434" y="266"/>
                      <a:pt x="431" y="264"/>
                    </a:cubicBezTo>
                    <a:cubicBezTo>
                      <a:pt x="429" y="262"/>
                      <a:pt x="426" y="258"/>
                      <a:pt x="426" y="255"/>
                    </a:cubicBezTo>
                    <a:cubicBezTo>
                      <a:pt x="426" y="253"/>
                      <a:pt x="427" y="252"/>
                      <a:pt x="429" y="252"/>
                    </a:cubicBezTo>
                    <a:cubicBezTo>
                      <a:pt x="431" y="251"/>
                      <a:pt x="429" y="250"/>
                      <a:pt x="429" y="246"/>
                    </a:cubicBezTo>
                    <a:cubicBezTo>
                      <a:pt x="429" y="243"/>
                      <a:pt x="427" y="244"/>
                      <a:pt x="424" y="241"/>
                    </a:cubicBezTo>
                    <a:cubicBezTo>
                      <a:pt x="421" y="237"/>
                      <a:pt x="418" y="237"/>
                      <a:pt x="416" y="239"/>
                    </a:cubicBezTo>
                    <a:cubicBezTo>
                      <a:pt x="415" y="241"/>
                      <a:pt x="416" y="244"/>
                      <a:pt x="413" y="245"/>
                    </a:cubicBezTo>
                    <a:cubicBezTo>
                      <a:pt x="411" y="246"/>
                      <a:pt x="412" y="251"/>
                      <a:pt x="410" y="251"/>
                    </a:cubicBezTo>
                    <a:cubicBezTo>
                      <a:pt x="408" y="252"/>
                      <a:pt x="409" y="242"/>
                      <a:pt x="407" y="242"/>
                    </a:cubicBezTo>
                    <a:cubicBezTo>
                      <a:pt x="405" y="241"/>
                      <a:pt x="405" y="239"/>
                      <a:pt x="408" y="238"/>
                    </a:cubicBezTo>
                    <a:cubicBezTo>
                      <a:pt x="411" y="238"/>
                      <a:pt x="412" y="235"/>
                      <a:pt x="410" y="235"/>
                    </a:cubicBezTo>
                    <a:cubicBezTo>
                      <a:pt x="408" y="235"/>
                      <a:pt x="404" y="232"/>
                      <a:pt x="402" y="232"/>
                    </a:cubicBezTo>
                    <a:cubicBezTo>
                      <a:pt x="400" y="231"/>
                      <a:pt x="398" y="235"/>
                      <a:pt x="396" y="233"/>
                    </a:cubicBezTo>
                    <a:cubicBezTo>
                      <a:pt x="394" y="232"/>
                      <a:pt x="396" y="228"/>
                      <a:pt x="396" y="226"/>
                    </a:cubicBezTo>
                    <a:cubicBezTo>
                      <a:pt x="397" y="224"/>
                      <a:pt x="399" y="227"/>
                      <a:pt x="401" y="225"/>
                    </a:cubicBezTo>
                    <a:cubicBezTo>
                      <a:pt x="403" y="222"/>
                      <a:pt x="396" y="222"/>
                      <a:pt x="396" y="220"/>
                    </a:cubicBezTo>
                    <a:cubicBezTo>
                      <a:pt x="396" y="217"/>
                      <a:pt x="391" y="216"/>
                      <a:pt x="389" y="215"/>
                    </a:cubicBezTo>
                    <a:cubicBezTo>
                      <a:pt x="387" y="214"/>
                      <a:pt x="390" y="210"/>
                      <a:pt x="389" y="208"/>
                    </a:cubicBezTo>
                    <a:cubicBezTo>
                      <a:pt x="388" y="206"/>
                      <a:pt x="382" y="201"/>
                      <a:pt x="379" y="201"/>
                    </a:cubicBezTo>
                    <a:cubicBezTo>
                      <a:pt x="376" y="202"/>
                      <a:pt x="375" y="197"/>
                      <a:pt x="377" y="198"/>
                    </a:cubicBezTo>
                    <a:cubicBezTo>
                      <a:pt x="379" y="198"/>
                      <a:pt x="380" y="197"/>
                      <a:pt x="383" y="193"/>
                    </a:cubicBezTo>
                    <a:cubicBezTo>
                      <a:pt x="386" y="190"/>
                      <a:pt x="386" y="189"/>
                      <a:pt x="384" y="188"/>
                    </a:cubicBezTo>
                    <a:cubicBezTo>
                      <a:pt x="382" y="187"/>
                      <a:pt x="381" y="185"/>
                      <a:pt x="385" y="185"/>
                    </a:cubicBezTo>
                    <a:cubicBezTo>
                      <a:pt x="388" y="186"/>
                      <a:pt x="395" y="188"/>
                      <a:pt x="397" y="186"/>
                    </a:cubicBezTo>
                    <a:cubicBezTo>
                      <a:pt x="399" y="185"/>
                      <a:pt x="406" y="174"/>
                      <a:pt x="409" y="171"/>
                    </a:cubicBezTo>
                    <a:cubicBezTo>
                      <a:pt x="411" y="167"/>
                      <a:pt x="407" y="166"/>
                      <a:pt x="400" y="167"/>
                    </a:cubicBezTo>
                    <a:cubicBezTo>
                      <a:pt x="394" y="168"/>
                      <a:pt x="392" y="165"/>
                      <a:pt x="387" y="164"/>
                    </a:cubicBezTo>
                    <a:cubicBezTo>
                      <a:pt x="382" y="164"/>
                      <a:pt x="372" y="165"/>
                      <a:pt x="370" y="167"/>
                    </a:cubicBezTo>
                    <a:cubicBezTo>
                      <a:pt x="369" y="168"/>
                      <a:pt x="373" y="170"/>
                      <a:pt x="372" y="172"/>
                    </a:cubicBezTo>
                    <a:cubicBezTo>
                      <a:pt x="372" y="173"/>
                      <a:pt x="369" y="170"/>
                      <a:pt x="367" y="171"/>
                    </a:cubicBezTo>
                    <a:cubicBezTo>
                      <a:pt x="366" y="172"/>
                      <a:pt x="368" y="174"/>
                      <a:pt x="367" y="180"/>
                    </a:cubicBezTo>
                    <a:cubicBezTo>
                      <a:pt x="367" y="187"/>
                      <a:pt x="369" y="187"/>
                      <a:pt x="370" y="189"/>
                    </a:cubicBezTo>
                    <a:cubicBezTo>
                      <a:pt x="372" y="192"/>
                      <a:pt x="372" y="195"/>
                      <a:pt x="372" y="199"/>
                    </a:cubicBezTo>
                    <a:cubicBezTo>
                      <a:pt x="372" y="203"/>
                      <a:pt x="368" y="202"/>
                      <a:pt x="367" y="203"/>
                    </a:cubicBezTo>
                    <a:cubicBezTo>
                      <a:pt x="366" y="204"/>
                      <a:pt x="370" y="206"/>
                      <a:pt x="369" y="208"/>
                    </a:cubicBezTo>
                    <a:cubicBezTo>
                      <a:pt x="369" y="211"/>
                      <a:pt x="365" y="207"/>
                      <a:pt x="363" y="207"/>
                    </a:cubicBezTo>
                    <a:cubicBezTo>
                      <a:pt x="361" y="208"/>
                      <a:pt x="359" y="214"/>
                      <a:pt x="361" y="216"/>
                    </a:cubicBezTo>
                    <a:cubicBezTo>
                      <a:pt x="363" y="218"/>
                      <a:pt x="364" y="218"/>
                      <a:pt x="362" y="220"/>
                    </a:cubicBezTo>
                    <a:cubicBezTo>
                      <a:pt x="361" y="222"/>
                      <a:pt x="359" y="226"/>
                      <a:pt x="363" y="229"/>
                    </a:cubicBezTo>
                    <a:cubicBezTo>
                      <a:pt x="367" y="232"/>
                      <a:pt x="375" y="232"/>
                      <a:pt x="379" y="235"/>
                    </a:cubicBezTo>
                    <a:cubicBezTo>
                      <a:pt x="383" y="237"/>
                      <a:pt x="377" y="236"/>
                      <a:pt x="379" y="239"/>
                    </a:cubicBezTo>
                    <a:cubicBezTo>
                      <a:pt x="381" y="242"/>
                      <a:pt x="376" y="243"/>
                      <a:pt x="377" y="245"/>
                    </a:cubicBezTo>
                    <a:cubicBezTo>
                      <a:pt x="377" y="248"/>
                      <a:pt x="378" y="246"/>
                      <a:pt x="380" y="242"/>
                    </a:cubicBezTo>
                    <a:cubicBezTo>
                      <a:pt x="383" y="239"/>
                      <a:pt x="384" y="244"/>
                      <a:pt x="384" y="247"/>
                    </a:cubicBezTo>
                    <a:cubicBezTo>
                      <a:pt x="384" y="250"/>
                      <a:pt x="381" y="248"/>
                      <a:pt x="379" y="252"/>
                    </a:cubicBezTo>
                    <a:cubicBezTo>
                      <a:pt x="376" y="255"/>
                      <a:pt x="374" y="256"/>
                      <a:pt x="371" y="255"/>
                    </a:cubicBezTo>
                    <a:cubicBezTo>
                      <a:pt x="367" y="254"/>
                      <a:pt x="369" y="260"/>
                      <a:pt x="371" y="263"/>
                    </a:cubicBezTo>
                    <a:cubicBezTo>
                      <a:pt x="372" y="266"/>
                      <a:pt x="370" y="267"/>
                      <a:pt x="366" y="266"/>
                    </a:cubicBezTo>
                    <a:cubicBezTo>
                      <a:pt x="362" y="265"/>
                      <a:pt x="360" y="262"/>
                      <a:pt x="362" y="259"/>
                    </a:cubicBezTo>
                    <a:cubicBezTo>
                      <a:pt x="364" y="256"/>
                      <a:pt x="366" y="253"/>
                      <a:pt x="363" y="253"/>
                    </a:cubicBezTo>
                    <a:cubicBezTo>
                      <a:pt x="361" y="253"/>
                      <a:pt x="356" y="253"/>
                      <a:pt x="354" y="250"/>
                    </a:cubicBezTo>
                    <a:cubicBezTo>
                      <a:pt x="352" y="248"/>
                      <a:pt x="355" y="249"/>
                      <a:pt x="360" y="249"/>
                    </a:cubicBezTo>
                    <a:cubicBezTo>
                      <a:pt x="365" y="250"/>
                      <a:pt x="361" y="246"/>
                      <a:pt x="364" y="246"/>
                    </a:cubicBezTo>
                    <a:cubicBezTo>
                      <a:pt x="368" y="246"/>
                      <a:pt x="370" y="248"/>
                      <a:pt x="373" y="245"/>
                    </a:cubicBezTo>
                    <a:cubicBezTo>
                      <a:pt x="376" y="243"/>
                      <a:pt x="371" y="238"/>
                      <a:pt x="369" y="239"/>
                    </a:cubicBezTo>
                    <a:cubicBezTo>
                      <a:pt x="366" y="239"/>
                      <a:pt x="362" y="241"/>
                      <a:pt x="362" y="238"/>
                    </a:cubicBezTo>
                    <a:cubicBezTo>
                      <a:pt x="362" y="236"/>
                      <a:pt x="367" y="237"/>
                      <a:pt x="369" y="237"/>
                    </a:cubicBezTo>
                    <a:cubicBezTo>
                      <a:pt x="371" y="236"/>
                      <a:pt x="368" y="233"/>
                      <a:pt x="364" y="234"/>
                    </a:cubicBezTo>
                    <a:cubicBezTo>
                      <a:pt x="361" y="235"/>
                      <a:pt x="358" y="235"/>
                      <a:pt x="355" y="232"/>
                    </a:cubicBezTo>
                    <a:cubicBezTo>
                      <a:pt x="352" y="229"/>
                      <a:pt x="347" y="227"/>
                      <a:pt x="346" y="234"/>
                    </a:cubicBezTo>
                    <a:cubicBezTo>
                      <a:pt x="345" y="241"/>
                      <a:pt x="340" y="237"/>
                      <a:pt x="338" y="240"/>
                    </a:cubicBezTo>
                    <a:cubicBezTo>
                      <a:pt x="336" y="242"/>
                      <a:pt x="340" y="244"/>
                      <a:pt x="345" y="244"/>
                    </a:cubicBezTo>
                    <a:cubicBezTo>
                      <a:pt x="350" y="244"/>
                      <a:pt x="353" y="248"/>
                      <a:pt x="351" y="248"/>
                    </a:cubicBezTo>
                    <a:cubicBezTo>
                      <a:pt x="349" y="248"/>
                      <a:pt x="350" y="252"/>
                      <a:pt x="347" y="250"/>
                    </a:cubicBezTo>
                    <a:cubicBezTo>
                      <a:pt x="345" y="249"/>
                      <a:pt x="342" y="250"/>
                      <a:pt x="344" y="253"/>
                    </a:cubicBezTo>
                    <a:cubicBezTo>
                      <a:pt x="346" y="255"/>
                      <a:pt x="343" y="256"/>
                      <a:pt x="344" y="258"/>
                    </a:cubicBezTo>
                    <a:cubicBezTo>
                      <a:pt x="344" y="260"/>
                      <a:pt x="340" y="258"/>
                      <a:pt x="336" y="258"/>
                    </a:cubicBezTo>
                    <a:cubicBezTo>
                      <a:pt x="332" y="257"/>
                      <a:pt x="325" y="259"/>
                      <a:pt x="320" y="260"/>
                    </a:cubicBezTo>
                    <a:cubicBezTo>
                      <a:pt x="315" y="261"/>
                      <a:pt x="310" y="259"/>
                      <a:pt x="308" y="257"/>
                    </a:cubicBezTo>
                    <a:cubicBezTo>
                      <a:pt x="306" y="254"/>
                      <a:pt x="303" y="255"/>
                      <a:pt x="299" y="255"/>
                    </a:cubicBezTo>
                    <a:cubicBezTo>
                      <a:pt x="296" y="255"/>
                      <a:pt x="297" y="251"/>
                      <a:pt x="292" y="251"/>
                    </a:cubicBezTo>
                    <a:cubicBezTo>
                      <a:pt x="287" y="251"/>
                      <a:pt x="288" y="247"/>
                      <a:pt x="288" y="245"/>
                    </a:cubicBezTo>
                    <a:cubicBezTo>
                      <a:pt x="287" y="242"/>
                      <a:pt x="278" y="243"/>
                      <a:pt x="275" y="245"/>
                    </a:cubicBezTo>
                    <a:cubicBezTo>
                      <a:pt x="271" y="247"/>
                      <a:pt x="265" y="246"/>
                      <a:pt x="263" y="250"/>
                    </a:cubicBezTo>
                    <a:cubicBezTo>
                      <a:pt x="261" y="254"/>
                      <a:pt x="265" y="254"/>
                      <a:pt x="267" y="254"/>
                    </a:cubicBezTo>
                    <a:cubicBezTo>
                      <a:pt x="269" y="254"/>
                      <a:pt x="269" y="250"/>
                      <a:pt x="274" y="251"/>
                    </a:cubicBezTo>
                    <a:cubicBezTo>
                      <a:pt x="279" y="252"/>
                      <a:pt x="283" y="246"/>
                      <a:pt x="285" y="248"/>
                    </a:cubicBezTo>
                    <a:cubicBezTo>
                      <a:pt x="287" y="250"/>
                      <a:pt x="276" y="254"/>
                      <a:pt x="272" y="255"/>
                    </a:cubicBezTo>
                    <a:cubicBezTo>
                      <a:pt x="267" y="256"/>
                      <a:pt x="268" y="260"/>
                      <a:pt x="272" y="266"/>
                    </a:cubicBezTo>
                    <a:cubicBezTo>
                      <a:pt x="277" y="273"/>
                      <a:pt x="270" y="269"/>
                      <a:pt x="270" y="272"/>
                    </a:cubicBezTo>
                    <a:cubicBezTo>
                      <a:pt x="270" y="275"/>
                      <a:pt x="262" y="271"/>
                      <a:pt x="265" y="270"/>
                    </a:cubicBezTo>
                    <a:cubicBezTo>
                      <a:pt x="269" y="269"/>
                      <a:pt x="267" y="266"/>
                      <a:pt x="265" y="264"/>
                    </a:cubicBezTo>
                    <a:cubicBezTo>
                      <a:pt x="262" y="261"/>
                      <a:pt x="260" y="264"/>
                      <a:pt x="260" y="261"/>
                    </a:cubicBezTo>
                    <a:cubicBezTo>
                      <a:pt x="261" y="259"/>
                      <a:pt x="258" y="261"/>
                      <a:pt x="255" y="259"/>
                    </a:cubicBezTo>
                    <a:cubicBezTo>
                      <a:pt x="253" y="257"/>
                      <a:pt x="251" y="256"/>
                      <a:pt x="248" y="258"/>
                    </a:cubicBezTo>
                    <a:cubicBezTo>
                      <a:pt x="245" y="259"/>
                      <a:pt x="241" y="259"/>
                      <a:pt x="233" y="260"/>
                    </a:cubicBezTo>
                    <a:cubicBezTo>
                      <a:pt x="226" y="261"/>
                      <a:pt x="212" y="261"/>
                      <a:pt x="209" y="259"/>
                    </a:cubicBezTo>
                    <a:cubicBezTo>
                      <a:pt x="207" y="256"/>
                      <a:pt x="216" y="252"/>
                      <a:pt x="219" y="252"/>
                    </a:cubicBezTo>
                    <a:cubicBezTo>
                      <a:pt x="221" y="253"/>
                      <a:pt x="220" y="249"/>
                      <a:pt x="216" y="246"/>
                    </a:cubicBezTo>
                    <a:cubicBezTo>
                      <a:pt x="211" y="243"/>
                      <a:pt x="202" y="241"/>
                      <a:pt x="202" y="243"/>
                    </a:cubicBezTo>
                    <a:cubicBezTo>
                      <a:pt x="203" y="245"/>
                      <a:pt x="197" y="243"/>
                      <a:pt x="191" y="242"/>
                    </a:cubicBezTo>
                    <a:cubicBezTo>
                      <a:pt x="184" y="241"/>
                      <a:pt x="183" y="238"/>
                      <a:pt x="179" y="238"/>
                    </a:cubicBezTo>
                    <a:cubicBezTo>
                      <a:pt x="175" y="238"/>
                      <a:pt x="168" y="237"/>
                      <a:pt x="163" y="233"/>
                    </a:cubicBezTo>
                    <a:cubicBezTo>
                      <a:pt x="158" y="229"/>
                      <a:pt x="146" y="230"/>
                      <a:pt x="145" y="234"/>
                    </a:cubicBezTo>
                    <a:cubicBezTo>
                      <a:pt x="144" y="237"/>
                      <a:pt x="140" y="237"/>
                      <a:pt x="136" y="237"/>
                    </a:cubicBezTo>
                    <a:cubicBezTo>
                      <a:pt x="132" y="237"/>
                      <a:pt x="138" y="233"/>
                      <a:pt x="136" y="232"/>
                    </a:cubicBezTo>
                    <a:cubicBezTo>
                      <a:pt x="134" y="231"/>
                      <a:pt x="136" y="226"/>
                      <a:pt x="133" y="226"/>
                    </a:cubicBezTo>
                    <a:cubicBezTo>
                      <a:pt x="131" y="225"/>
                      <a:pt x="128" y="237"/>
                      <a:pt x="123" y="237"/>
                    </a:cubicBezTo>
                    <a:cubicBezTo>
                      <a:pt x="117" y="237"/>
                      <a:pt x="115" y="224"/>
                      <a:pt x="110" y="221"/>
                    </a:cubicBezTo>
                    <a:cubicBezTo>
                      <a:pt x="106" y="218"/>
                      <a:pt x="102" y="217"/>
                      <a:pt x="106" y="222"/>
                    </a:cubicBezTo>
                    <a:cubicBezTo>
                      <a:pt x="109" y="227"/>
                      <a:pt x="102" y="224"/>
                      <a:pt x="103" y="227"/>
                    </a:cubicBezTo>
                    <a:cubicBezTo>
                      <a:pt x="103" y="230"/>
                      <a:pt x="97" y="234"/>
                      <a:pt x="97" y="232"/>
                    </a:cubicBezTo>
                    <a:cubicBezTo>
                      <a:pt x="97" y="230"/>
                      <a:pt x="93" y="228"/>
                      <a:pt x="89" y="233"/>
                    </a:cubicBezTo>
                    <a:cubicBezTo>
                      <a:pt x="85" y="238"/>
                      <a:pt x="82" y="238"/>
                      <a:pt x="81" y="236"/>
                    </a:cubicBezTo>
                    <a:cubicBezTo>
                      <a:pt x="81" y="234"/>
                      <a:pt x="68" y="241"/>
                      <a:pt x="69" y="243"/>
                    </a:cubicBezTo>
                    <a:cubicBezTo>
                      <a:pt x="69" y="245"/>
                      <a:pt x="67" y="246"/>
                      <a:pt x="64" y="246"/>
                    </a:cubicBezTo>
                    <a:cubicBezTo>
                      <a:pt x="60" y="246"/>
                      <a:pt x="63" y="243"/>
                      <a:pt x="66" y="242"/>
                    </a:cubicBezTo>
                    <a:cubicBezTo>
                      <a:pt x="69" y="240"/>
                      <a:pt x="77" y="234"/>
                      <a:pt x="81" y="233"/>
                    </a:cubicBezTo>
                    <a:cubicBezTo>
                      <a:pt x="85" y="232"/>
                      <a:pt x="94" y="229"/>
                      <a:pt x="94" y="227"/>
                    </a:cubicBezTo>
                    <a:cubicBezTo>
                      <a:pt x="94" y="225"/>
                      <a:pt x="90" y="226"/>
                      <a:pt x="87" y="226"/>
                    </a:cubicBezTo>
                    <a:cubicBezTo>
                      <a:pt x="84" y="225"/>
                      <a:pt x="79" y="229"/>
                      <a:pt x="74" y="231"/>
                    </a:cubicBezTo>
                    <a:cubicBezTo>
                      <a:pt x="69" y="233"/>
                      <a:pt x="64" y="232"/>
                      <a:pt x="65" y="235"/>
                    </a:cubicBezTo>
                    <a:cubicBezTo>
                      <a:pt x="67" y="238"/>
                      <a:pt x="61" y="235"/>
                      <a:pt x="59" y="237"/>
                    </a:cubicBezTo>
                    <a:cubicBezTo>
                      <a:pt x="58" y="239"/>
                      <a:pt x="56" y="236"/>
                      <a:pt x="58" y="235"/>
                    </a:cubicBezTo>
                    <a:cubicBezTo>
                      <a:pt x="59" y="234"/>
                      <a:pt x="53" y="232"/>
                      <a:pt x="53" y="234"/>
                    </a:cubicBezTo>
                    <a:cubicBezTo>
                      <a:pt x="53" y="235"/>
                      <a:pt x="52" y="236"/>
                      <a:pt x="48" y="236"/>
                    </a:cubicBezTo>
                    <a:cubicBezTo>
                      <a:pt x="44" y="236"/>
                      <a:pt x="39" y="239"/>
                      <a:pt x="42" y="242"/>
                    </a:cubicBezTo>
                    <a:cubicBezTo>
                      <a:pt x="45" y="244"/>
                      <a:pt x="47" y="245"/>
                      <a:pt x="46" y="246"/>
                    </a:cubicBezTo>
                    <a:cubicBezTo>
                      <a:pt x="44" y="248"/>
                      <a:pt x="40" y="242"/>
                      <a:pt x="33" y="243"/>
                    </a:cubicBezTo>
                    <a:cubicBezTo>
                      <a:pt x="27" y="244"/>
                      <a:pt x="15" y="236"/>
                      <a:pt x="15" y="234"/>
                    </a:cubicBezTo>
                    <a:cubicBezTo>
                      <a:pt x="15" y="233"/>
                      <a:pt x="6" y="234"/>
                      <a:pt x="0" y="233"/>
                    </a:cubicBezTo>
                    <a:cubicBezTo>
                      <a:pt x="0" y="356"/>
                      <a:pt x="0" y="356"/>
                      <a:pt x="0" y="356"/>
                    </a:cubicBezTo>
                    <a:cubicBezTo>
                      <a:pt x="0" y="356"/>
                      <a:pt x="3" y="359"/>
                      <a:pt x="4" y="357"/>
                    </a:cubicBezTo>
                    <a:cubicBezTo>
                      <a:pt x="5" y="356"/>
                      <a:pt x="7" y="358"/>
                      <a:pt x="11" y="356"/>
                    </a:cubicBezTo>
                    <a:cubicBezTo>
                      <a:pt x="16" y="354"/>
                      <a:pt x="17" y="358"/>
                      <a:pt x="17" y="360"/>
                    </a:cubicBezTo>
                    <a:cubicBezTo>
                      <a:pt x="17" y="362"/>
                      <a:pt x="23" y="365"/>
                      <a:pt x="25" y="368"/>
                    </a:cubicBezTo>
                    <a:cubicBezTo>
                      <a:pt x="27" y="371"/>
                      <a:pt x="29" y="374"/>
                      <a:pt x="31" y="372"/>
                    </a:cubicBezTo>
                    <a:cubicBezTo>
                      <a:pt x="34" y="370"/>
                      <a:pt x="39" y="369"/>
                      <a:pt x="39" y="366"/>
                    </a:cubicBezTo>
                    <a:cubicBezTo>
                      <a:pt x="39" y="363"/>
                      <a:pt x="50" y="363"/>
                      <a:pt x="50" y="367"/>
                    </a:cubicBezTo>
                    <a:cubicBezTo>
                      <a:pt x="50" y="371"/>
                      <a:pt x="61" y="376"/>
                      <a:pt x="67" y="386"/>
                    </a:cubicBezTo>
                    <a:cubicBezTo>
                      <a:pt x="73" y="397"/>
                      <a:pt x="72" y="400"/>
                      <a:pt x="81" y="403"/>
                    </a:cubicBezTo>
                    <a:cubicBezTo>
                      <a:pt x="90" y="407"/>
                      <a:pt x="90" y="409"/>
                      <a:pt x="89" y="412"/>
                    </a:cubicBezTo>
                    <a:cubicBezTo>
                      <a:pt x="88" y="415"/>
                      <a:pt x="94" y="417"/>
                      <a:pt x="90" y="419"/>
                    </a:cubicBezTo>
                    <a:cubicBezTo>
                      <a:pt x="89" y="420"/>
                      <a:pt x="87" y="422"/>
                      <a:pt x="85" y="423"/>
                    </a:cubicBezTo>
                    <a:cubicBezTo>
                      <a:pt x="85" y="425"/>
                      <a:pt x="87" y="426"/>
                      <a:pt x="88" y="427"/>
                    </a:cubicBezTo>
                    <a:cubicBezTo>
                      <a:pt x="90" y="429"/>
                      <a:pt x="84" y="429"/>
                      <a:pt x="86" y="431"/>
                    </a:cubicBezTo>
                    <a:cubicBezTo>
                      <a:pt x="88" y="432"/>
                      <a:pt x="86" y="435"/>
                      <a:pt x="88" y="437"/>
                    </a:cubicBezTo>
                    <a:cubicBezTo>
                      <a:pt x="89" y="439"/>
                      <a:pt x="93" y="438"/>
                      <a:pt x="95" y="436"/>
                    </a:cubicBezTo>
                    <a:cubicBezTo>
                      <a:pt x="97" y="435"/>
                      <a:pt x="98" y="438"/>
                      <a:pt x="96" y="441"/>
                    </a:cubicBezTo>
                    <a:cubicBezTo>
                      <a:pt x="95" y="444"/>
                      <a:pt x="98" y="446"/>
                      <a:pt x="100" y="444"/>
                    </a:cubicBezTo>
                    <a:cubicBezTo>
                      <a:pt x="101" y="442"/>
                      <a:pt x="105" y="447"/>
                      <a:pt x="106" y="448"/>
                    </a:cubicBezTo>
                    <a:cubicBezTo>
                      <a:pt x="108" y="449"/>
                      <a:pt x="110" y="451"/>
                      <a:pt x="107" y="451"/>
                    </a:cubicBezTo>
                    <a:cubicBezTo>
                      <a:pt x="104" y="451"/>
                      <a:pt x="105" y="456"/>
                      <a:pt x="107" y="456"/>
                    </a:cubicBezTo>
                    <a:cubicBezTo>
                      <a:pt x="109" y="456"/>
                      <a:pt x="108" y="459"/>
                      <a:pt x="108" y="460"/>
                    </a:cubicBezTo>
                    <a:cubicBezTo>
                      <a:pt x="108" y="462"/>
                      <a:pt x="115" y="464"/>
                      <a:pt x="117" y="464"/>
                    </a:cubicBezTo>
                    <a:cubicBezTo>
                      <a:pt x="119" y="463"/>
                      <a:pt x="121" y="465"/>
                      <a:pt x="122" y="467"/>
                    </a:cubicBezTo>
                    <a:cubicBezTo>
                      <a:pt x="123" y="469"/>
                      <a:pt x="128" y="470"/>
                      <a:pt x="129" y="469"/>
                    </a:cubicBezTo>
                    <a:cubicBezTo>
                      <a:pt x="131" y="468"/>
                      <a:pt x="132" y="471"/>
                      <a:pt x="132" y="474"/>
                    </a:cubicBezTo>
                    <a:cubicBezTo>
                      <a:pt x="133" y="476"/>
                      <a:pt x="136" y="475"/>
                      <a:pt x="138" y="475"/>
                    </a:cubicBezTo>
                    <a:cubicBezTo>
                      <a:pt x="141" y="475"/>
                      <a:pt x="142" y="478"/>
                      <a:pt x="143" y="477"/>
                    </a:cubicBezTo>
                    <a:cubicBezTo>
                      <a:pt x="146" y="476"/>
                      <a:pt x="147" y="481"/>
                      <a:pt x="149" y="485"/>
                    </a:cubicBezTo>
                    <a:cubicBezTo>
                      <a:pt x="371" y="484"/>
                      <a:pt x="371" y="484"/>
                      <a:pt x="371" y="484"/>
                    </a:cubicBezTo>
                    <a:cubicBezTo>
                      <a:pt x="371" y="484"/>
                      <a:pt x="371" y="478"/>
                      <a:pt x="374" y="480"/>
                    </a:cubicBezTo>
                    <a:cubicBezTo>
                      <a:pt x="376" y="482"/>
                      <a:pt x="374" y="485"/>
                      <a:pt x="377" y="486"/>
                    </a:cubicBezTo>
                    <a:cubicBezTo>
                      <a:pt x="380" y="487"/>
                      <a:pt x="382" y="489"/>
                      <a:pt x="384" y="488"/>
                    </a:cubicBezTo>
                    <a:cubicBezTo>
                      <a:pt x="386" y="488"/>
                      <a:pt x="389" y="485"/>
                      <a:pt x="391" y="489"/>
                    </a:cubicBezTo>
                    <a:cubicBezTo>
                      <a:pt x="394" y="492"/>
                      <a:pt x="396" y="489"/>
                      <a:pt x="398" y="491"/>
                    </a:cubicBezTo>
                    <a:cubicBezTo>
                      <a:pt x="400" y="493"/>
                      <a:pt x="403" y="495"/>
                      <a:pt x="405" y="493"/>
                    </a:cubicBezTo>
                    <a:cubicBezTo>
                      <a:pt x="407" y="490"/>
                      <a:pt x="413" y="493"/>
                      <a:pt x="417" y="494"/>
                    </a:cubicBezTo>
                    <a:cubicBezTo>
                      <a:pt x="420" y="491"/>
                      <a:pt x="424" y="484"/>
                      <a:pt x="427" y="484"/>
                    </a:cubicBezTo>
                    <a:cubicBezTo>
                      <a:pt x="432" y="484"/>
                      <a:pt x="443" y="485"/>
                      <a:pt x="444" y="491"/>
                    </a:cubicBezTo>
                    <a:cubicBezTo>
                      <a:pt x="445" y="498"/>
                      <a:pt x="452" y="492"/>
                      <a:pt x="453" y="498"/>
                    </a:cubicBezTo>
                    <a:cubicBezTo>
                      <a:pt x="453" y="502"/>
                      <a:pt x="458" y="506"/>
                      <a:pt x="457" y="509"/>
                    </a:cubicBezTo>
                    <a:cubicBezTo>
                      <a:pt x="459" y="510"/>
                      <a:pt x="460" y="511"/>
                      <a:pt x="462" y="512"/>
                    </a:cubicBezTo>
                    <a:cubicBezTo>
                      <a:pt x="464" y="511"/>
                      <a:pt x="470" y="512"/>
                      <a:pt x="474" y="514"/>
                    </a:cubicBezTo>
                    <a:cubicBezTo>
                      <a:pt x="479" y="515"/>
                      <a:pt x="487" y="511"/>
                      <a:pt x="489" y="517"/>
                    </a:cubicBezTo>
                    <a:cubicBezTo>
                      <a:pt x="492" y="524"/>
                      <a:pt x="497" y="528"/>
                      <a:pt x="492" y="529"/>
                    </a:cubicBezTo>
                    <a:cubicBezTo>
                      <a:pt x="487" y="529"/>
                      <a:pt x="481" y="522"/>
                      <a:pt x="482" y="526"/>
                    </a:cubicBezTo>
                    <a:cubicBezTo>
                      <a:pt x="482" y="530"/>
                      <a:pt x="479" y="528"/>
                      <a:pt x="479" y="533"/>
                    </a:cubicBezTo>
                    <a:cubicBezTo>
                      <a:pt x="479" y="539"/>
                      <a:pt x="476" y="546"/>
                      <a:pt x="473" y="546"/>
                    </a:cubicBezTo>
                    <a:cubicBezTo>
                      <a:pt x="473" y="546"/>
                      <a:pt x="473" y="546"/>
                      <a:pt x="473" y="546"/>
                    </a:cubicBezTo>
                    <a:cubicBezTo>
                      <a:pt x="473" y="548"/>
                      <a:pt x="473" y="550"/>
                      <a:pt x="474" y="552"/>
                    </a:cubicBezTo>
                    <a:cubicBezTo>
                      <a:pt x="477" y="550"/>
                      <a:pt x="481" y="547"/>
                      <a:pt x="484" y="547"/>
                    </a:cubicBezTo>
                    <a:cubicBezTo>
                      <a:pt x="490" y="547"/>
                      <a:pt x="491" y="550"/>
                      <a:pt x="495" y="548"/>
                    </a:cubicBezTo>
                    <a:cubicBezTo>
                      <a:pt x="498" y="545"/>
                      <a:pt x="499" y="544"/>
                      <a:pt x="500" y="546"/>
                    </a:cubicBezTo>
                    <a:cubicBezTo>
                      <a:pt x="500" y="546"/>
                      <a:pt x="500" y="547"/>
                      <a:pt x="500" y="547"/>
                    </a:cubicBezTo>
                    <a:cubicBezTo>
                      <a:pt x="501" y="546"/>
                      <a:pt x="502" y="545"/>
                      <a:pt x="502" y="545"/>
                    </a:cubicBezTo>
                    <a:cubicBezTo>
                      <a:pt x="502" y="544"/>
                      <a:pt x="502" y="543"/>
                      <a:pt x="502" y="542"/>
                    </a:cubicBezTo>
                    <a:cubicBezTo>
                      <a:pt x="498" y="542"/>
                      <a:pt x="497" y="542"/>
                      <a:pt x="496" y="540"/>
                    </a:cubicBezTo>
                    <a:cubicBezTo>
                      <a:pt x="494" y="536"/>
                      <a:pt x="507" y="533"/>
                      <a:pt x="512" y="534"/>
                    </a:cubicBezTo>
                    <a:cubicBezTo>
                      <a:pt x="518" y="534"/>
                      <a:pt x="521" y="530"/>
                      <a:pt x="523" y="533"/>
                    </a:cubicBezTo>
                    <a:cubicBezTo>
                      <a:pt x="527" y="530"/>
                      <a:pt x="533" y="525"/>
                      <a:pt x="534" y="525"/>
                    </a:cubicBezTo>
                    <a:cubicBezTo>
                      <a:pt x="536" y="525"/>
                      <a:pt x="562" y="524"/>
                      <a:pt x="562" y="524"/>
                    </a:cubicBezTo>
                    <a:cubicBezTo>
                      <a:pt x="562" y="524"/>
                      <a:pt x="571" y="519"/>
                      <a:pt x="572" y="514"/>
                    </a:cubicBezTo>
                    <a:cubicBezTo>
                      <a:pt x="573" y="509"/>
                      <a:pt x="579" y="497"/>
                      <a:pt x="582" y="500"/>
                    </a:cubicBezTo>
                    <a:cubicBezTo>
                      <a:pt x="585" y="502"/>
                      <a:pt x="592" y="500"/>
                      <a:pt x="593" y="503"/>
                    </a:cubicBezTo>
                    <a:cubicBezTo>
                      <a:pt x="593" y="505"/>
                      <a:pt x="590" y="513"/>
                      <a:pt x="599" y="525"/>
                    </a:cubicBezTo>
                    <a:cubicBezTo>
                      <a:pt x="603" y="523"/>
                      <a:pt x="606" y="521"/>
                      <a:pt x="608" y="522"/>
                    </a:cubicBezTo>
                    <a:cubicBezTo>
                      <a:pt x="611" y="522"/>
                      <a:pt x="616" y="517"/>
                      <a:pt x="617" y="515"/>
                    </a:cubicBezTo>
                    <a:cubicBezTo>
                      <a:pt x="619" y="512"/>
                      <a:pt x="621" y="517"/>
                      <a:pt x="618" y="518"/>
                    </a:cubicBezTo>
                    <a:cubicBezTo>
                      <a:pt x="615" y="519"/>
                      <a:pt x="620" y="521"/>
                      <a:pt x="625" y="521"/>
                    </a:cubicBezTo>
                    <a:cubicBezTo>
                      <a:pt x="630" y="521"/>
                      <a:pt x="623" y="523"/>
                      <a:pt x="619" y="523"/>
                    </a:cubicBezTo>
                    <a:cubicBezTo>
                      <a:pt x="615" y="522"/>
                      <a:pt x="614" y="523"/>
                      <a:pt x="609" y="528"/>
                    </a:cubicBezTo>
                    <a:cubicBezTo>
                      <a:pt x="604" y="533"/>
                      <a:pt x="605" y="534"/>
                      <a:pt x="608" y="537"/>
                    </a:cubicBezTo>
                    <a:cubicBezTo>
                      <a:pt x="611" y="539"/>
                      <a:pt x="614" y="538"/>
                      <a:pt x="618" y="535"/>
                    </a:cubicBezTo>
                    <a:cubicBezTo>
                      <a:pt x="622" y="532"/>
                      <a:pt x="622" y="528"/>
                      <a:pt x="626" y="528"/>
                    </a:cubicBezTo>
                    <a:cubicBezTo>
                      <a:pt x="630" y="529"/>
                      <a:pt x="640" y="525"/>
                      <a:pt x="645" y="523"/>
                    </a:cubicBezTo>
                    <a:cubicBezTo>
                      <a:pt x="649" y="522"/>
                      <a:pt x="646" y="521"/>
                      <a:pt x="646" y="519"/>
                    </a:cubicBezTo>
                    <a:cubicBezTo>
                      <a:pt x="646" y="517"/>
                      <a:pt x="654" y="517"/>
                      <a:pt x="657" y="515"/>
                    </a:cubicBezTo>
                    <a:cubicBezTo>
                      <a:pt x="660" y="513"/>
                      <a:pt x="656" y="512"/>
                      <a:pt x="654" y="512"/>
                    </a:cubicBezTo>
                    <a:close/>
                    <a:moveTo>
                      <a:pt x="190" y="281"/>
                    </a:moveTo>
                    <a:cubicBezTo>
                      <a:pt x="185" y="287"/>
                      <a:pt x="183" y="288"/>
                      <a:pt x="179" y="287"/>
                    </a:cubicBezTo>
                    <a:cubicBezTo>
                      <a:pt x="174" y="286"/>
                      <a:pt x="171" y="288"/>
                      <a:pt x="173" y="290"/>
                    </a:cubicBezTo>
                    <a:cubicBezTo>
                      <a:pt x="176" y="292"/>
                      <a:pt x="176" y="293"/>
                      <a:pt x="171" y="294"/>
                    </a:cubicBezTo>
                    <a:cubicBezTo>
                      <a:pt x="166" y="295"/>
                      <a:pt x="163" y="299"/>
                      <a:pt x="161" y="299"/>
                    </a:cubicBezTo>
                    <a:cubicBezTo>
                      <a:pt x="159" y="298"/>
                      <a:pt x="169" y="291"/>
                      <a:pt x="166" y="289"/>
                    </a:cubicBezTo>
                    <a:cubicBezTo>
                      <a:pt x="164" y="287"/>
                      <a:pt x="157" y="292"/>
                      <a:pt x="157" y="295"/>
                    </a:cubicBezTo>
                    <a:cubicBezTo>
                      <a:pt x="157" y="297"/>
                      <a:pt x="152" y="297"/>
                      <a:pt x="150" y="297"/>
                    </a:cubicBezTo>
                    <a:cubicBezTo>
                      <a:pt x="147" y="297"/>
                      <a:pt x="143" y="294"/>
                      <a:pt x="146" y="294"/>
                    </a:cubicBezTo>
                    <a:cubicBezTo>
                      <a:pt x="149" y="294"/>
                      <a:pt x="147" y="291"/>
                      <a:pt x="151" y="289"/>
                    </a:cubicBezTo>
                    <a:cubicBezTo>
                      <a:pt x="154" y="288"/>
                      <a:pt x="150" y="286"/>
                      <a:pt x="151" y="284"/>
                    </a:cubicBezTo>
                    <a:cubicBezTo>
                      <a:pt x="152" y="283"/>
                      <a:pt x="160" y="286"/>
                      <a:pt x="160" y="283"/>
                    </a:cubicBezTo>
                    <a:cubicBezTo>
                      <a:pt x="160" y="280"/>
                      <a:pt x="152" y="278"/>
                      <a:pt x="150" y="280"/>
                    </a:cubicBezTo>
                    <a:cubicBezTo>
                      <a:pt x="147" y="281"/>
                      <a:pt x="141" y="285"/>
                      <a:pt x="134" y="282"/>
                    </a:cubicBezTo>
                    <a:cubicBezTo>
                      <a:pt x="132" y="281"/>
                      <a:pt x="152" y="279"/>
                      <a:pt x="156" y="276"/>
                    </a:cubicBezTo>
                    <a:cubicBezTo>
                      <a:pt x="159" y="273"/>
                      <a:pt x="174" y="269"/>
                      <a:pt x="175" y="272"/>
                    </a:cubicBezTo>
                    <a:cubicBezTo>
                      <a:pt x="177" y="275"/>
                      <a:pt x="167" y="277"/>
                      <a:pt x="172" y="279"/>
                    </a:cubicBezTo>
                    <a:cubicBezTo>
                      <a:pt x="176" y="282"/>
                      <a:pt x="184" y="280"/>
                      <a:pt x="185" y="277"/>
                    </a:cubicBezTo>
                    <a:cubicBezTo>
                      <a:pt x="187" y="275"/>
                      <a:pt x="194" y="275"/>
                      <a:pt x="190" y="281"/>
                    </a:cubicBezTo>
                    <a:close/>
                    <a:moveTo>
                      <a:pt x="235" y="338"/>
                    </a:moveTo>
                    <a:cubicBezTo>
                      <a:pt x="229" y="343"/>
                      <a:pt x="230" y="342"/>
                      <a:pt x="225" y="343"/>
                    </a:cubicBezTo>
                    <a:cubicBezTo>
                      <a:pt x="220" y="343"/>
                      <a:pt x="224" y="348"/>
                      <a:pt x="218" y="349"/>
                    </a:cubicBezTo>
                    <a:cubicBezTo>
                      <a:pt x="212" y="349"/>
                      <a:pt x="198" y="350"/>
                      <a:pt x="196" y="346"/>
                    </a:cubicBezTo>
                    <a:cubicBezTo>
                      <a:pt x="196" y="345"/>
                      <a:pt x="204" y="346"/>
                      <a:pt x="204" y="344"/>
                    </a:cubicBezTo>
                    <a:cubicBezTo>
                      <a:pt x="205" y="341"/>
                      <a:pt x="207" y="338"/>
                      <a:pt x="211" y="338"/>
                    </a:cubicBezTo>
                    <a:cubicBezTo>
                      <a:pt x="214" y="338"/>
                      <a:pt x="214" y="333"/>
                      <a:pt x="208" y="330"/>
                    </a:cubicBezTo>
                    <a:cubicBezTo>
                      <a:pt x="202" y="327"/>
                      <a:pt x="217" y="325"/>
                      <a:pt x="220" y="330"/>
                    </a:cubicBezTo>
                    <a:cubicBezTo>
                      <a:pt x="223" y="334"/>
                      <a:pt x="229" y="338"/>
                      <a:pt x="232" y="334"/>
                    </a:cubicBezTo>
                    <a:cubicBezTo>
                      <a:pt x="235" y="331"/>
                      <a:pt x="254" y="322"/>
                      <a:pt x="254" y="326"/>
                    </a:cubicBezTo>
                    <a:cubicBezTo>
                      <a:pt x="254" y="331"/>
                      <a:pt x="240" y="333"/>
                      <a:pt x="235" y="338"/>
                    </a:cubicBezTo>
                    <a:close/>
                    <a:moveTo>
                      <a:pt x="359" y="468"/>
                    </a:moveTo>
                    <a:cubicBezTo>
                      <a:pt x="355" y="468"/>
                      <a:pt x="359" y="458"/>
                      <a:pt x="352" y="454"/>
                    </a:cubicBezTo>
                    <a:cubicBezTo>
                      <a:pt x="344" y="449"/>
                      <a:pt x="340" y="440"/>
                      <a:pt x="340" y="436"/>
                    </a:cubicBezTo>
                    <a:cubicBezTo>
                      <a:pt x="340" y="431"/>
                      <a:pt x="347" y="429"/>
                      <a:pt x="350" y="433"/>
                    </a:cubicBezTo>
                    <a:cubicBezTo>
                      <a:pt x="353" y="436"/>
                      <a:pt x="357" y="451"/>
                      <a:pt x="360" y="455"/>
                    </a:cubicBezTo>
                    <a:cubicBezTo>
                      <a:pt x="362" y="460"/>
                      <a:pt x="362" y="468"/>
                      <a:pt x="359" y="468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59" name="Freeform 127">
                <a:extLst>
                  <a:ext uri="{FF2B5EF4-FFF2-40B4-BE49-F238E27FC236}">
                    <a16:creationId xmlns:a16="http://schemas.microsoft.com/office/drawing/2014/main" id="{7F8139AC-186F-C844-ABD1-4EB8D541E08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38019" y="2753558"/>
                <a:ext cx="440476" cy="317144"/>
              </a:xfrm>
              <a:custGeom>
                <a:avLst/>
                <a:gdLst>
                  <a:gd name="T0" fmla="*/ 102 w 103"/>
                  <a:gd name="T1" fmla="*/ 13 h 74"/>
                  <a:gd name="T2" fmla="*/ 94 w 103"/>
                  <a:gd name="T3" fmla="*/ 13 h 74"/>
                  <a:gd name="T4" fmla="*/ 84 w 103"/>
                  <a:gd name="T5" fmla="*/ 10 h 74"/>
                  <a:gd name="T6" fmla="*/ 81 w 103"/>
                  <a:gd name="T7" fmla="*/ 10 h 74"/>
                  <a:gd name="T8" fmla="*/ 74 w 103"/>
                  <a:gd name="T9" fmla="*/ 10 h 74"/>
                  <a:gd name="T10" fmla="*/ 66 w 103"/>
                  <a:gd name="T11" fmla="*/ 6 h 74"/>
                  <a:gd name="T12" fmla="*/ 62 w 103"/>
                  <a:gd name="T13" fmla="*/ 4 h 74"/>
                  <a:gd name="T14" fmla="*/ 48 w 103"/>
                  <a:gd name="T15" fmla="*/ 3 h 74"/>
                  <a:gd name="T16" fmla="*/ 21 w 103"/>
                  <a:gd name="T17" fmla="*/ 2 h 74"/>
                  <a:gd name="T18" fmla="*/ 12 w 103"/>
                  <a:gd name="T19" fmla="*/ 0 h 74"/>
                  <a:gd name="T20" fmla="*/ 5 w 103"/>
                  <a:gd name="T21" fmla="*/ 4 h 74"/>
                  <a:gd name="T22" fmla="*/ 3 w 103"/>
                  <a:gd name="T23" fmla="*/ 10 h 74"/>
                  <a:gd name="T24" fmla="*/ 5 w 103"/>
                  <a:gd name="T25" fmla="*/ 18 h 74"/>
                  <a:gd name="T26" fmla="*/ 7 w 103"/>
                  <a:gd name="T27" fmla="*/ 17 h 74"/>
                  <a:gd name="T28" fmla="*/ 10 w 103"/>
                  <a:gd name="T29" fmla="*/ 17 h 74"/>
                  <a:gd name="T30" fmla="*/ 15 w 103"/>
                  <a:gd name="T31" fmla="*/ 18 h 74"/>
                  <a:gd name="T32" fmla="*/ 18 w 103"/>
                  <a:gd name="T33" fmla="*/ 18 h 74"/>
                  <a:gd name="T34" fmla="*/ 23 w 103"/>
                  <a:gd name="T35" fmla="*/ 19 h 74"/>
                  <a:gd name="T36" fmla="*/ 25 w 103"/>
                  <a:gd name="T37" fmla="*/ 22 h 74"/>
                  <a:gd name="T38" fmla="*/ 20 w 103"/>
                  <a:gd name="T39" fmla="*/ 27 h 74"/>
                  <a:gd name="T40" fmla="*/ 20 w 103"/>
                  <a:gd name="T41" fmla="*/ 34 h 74"/>
                  <a:gd name="T42" fmla="*/ 19 w 103"/>
                  <a:gd name="T43" fmla="*/ 40 h 74"/>
                  <a:gd name="T44" fmla="*/ 17 w 103"/>
                  <a:gd name="T45" fmla="*/ 43 h 74"/>
                  <a:gd name="T46" fmla="*/ 19 w 103"/>
                  <a:gd name="T47" fmla="*/ 47 h 74"/>
                  <a:gd name="T48" fmla="*/ 17 w 103"/>
                  <a:gd name="T49" fmla="*/ 52 h 74"/>
                  <a:gd name="T50" fmla="*/ 19 w 103"/>
                  <a:gd name="T51" fmla="*/ 56 h 74"/>
                  <a:gd name="T52" fmla="*/ 16 w 103"/>
                  <a:gd name="T53" fmla="*/ 61 h 74"/>
                  <a:gd name="T54" fmla="*/ 17 w 103"/>
                  <a:gd name="T55" fmla="*/ 63 h 74"/>
                  <a:gd name="T56" fmla="*/ 21 w 103"/>
                  <a:gd name="T57" fmla="*/ 64 h 74"/>
                  <a:gd name="T58" fmla="*/ 31 w 103"/>
                  <a:gd name="T59" fmla="*/ 73 h 74"/>
                  <a:gd name="T60" fmla="*/ 33 w 103"/>
                  <a:gd name="T61" fmla="*/ 70 h 74"/>
                  <a:gd name="T62" fmla="*/ 37 w 103"/>
                  <a:gd name="T63" fmla="*/ 70 h 74"/>
                  <a:gd name="T64" fmla="*/ 45 w 103"/>
                  <a:gd name="T65" fmla="*/ 67 h 74"/>
                  <a:gd name="T66" fmla="*/ 55 w 103"/>
                  <a:gd name="T67" fmla="*/ 67 h 74"/>
                  <a:gd name="T68" fmla="*/ 61 w 103"/>
                  <a:gd name="T69" fmla="*/ 64 h 74"/>
                  <a:gd name="T70" fmla="*/ 67 w 103"/>
                  <a:gd name="T71" fmla="*/ 60 h 74"/>
                  <a:gd name="T72" fmla="*/ 70 w 103"/>
                  <a:gd name="T73" fmla="*/ 54 h 74"/>
                  <a:gd name="T74" fmla="*/ 76 w 103"/>
                  <a:gd name="T75" fmla="*/ 48 h 74"/>
                  <a:gd name="T76" fmla="*/ 76 w 103"/>
                  <a:gd name="T77" fmla="*/ 36 h 74"/>
                  <a:gd name="T78" fmla="*/ 83 w 103"/>
                  <a:gd name="T79" fmla="*/ 28 h 74"/>
                  <a:gd name="T80" fmla="*/ 90 w 103"/>
                  <a:gd name="T81" fmla="*/ 24 h 74"/>
                  <a:gd name="T82" fmla="*/ 99 w 103"/>
                  <a:gd name="T83" fmla="*/ 20 h 74"/>
                  <a:gd name="T84" fmla="*/ 102 w 103"/>
                  <a:gd name="T85" fmla="*/ 13 h 74"/>
                  <a:gd name="T86" fmla="*/ 103 w 103"/>
                  <a:gd name="T87" fmla="*/ 39 h 74"/>
                  <a:gd name="T88" fmla="*/ 96 w 103"/>
                  <a:gd name="T89" fmla="*/ 41 h 74"/>
                  <a:gd name="T90" fmla="*/ 103 w 103"/>
                  <a:gd name="T91" fmla="*/ 39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3" h="74">
                    <a:moveTo>
                      <a:pt x="102" y="13"/>
                    </a:moveTo>
                    <a:cubicBezTo>
                      <a:pt x="99" y="13"/>
                      <a:pt x="96" y="13"/>
                      <a:pt x="94" y="13"/>
                    </a:cubicBezTo>
                    <a:cubicBezTo>
                      <a:pt x="91" y="12"/>
                      <a:pt x="86" y="12"/>
                      <a:pt x="84" y="10"/>
                    </a:cubicBezTo>
                    <a:cubicBezTo>
                      <a:pt x="83" y="9"/>
                      <a:pt x="81" y="8"/>
                      <a:pt x="81" y="10"/>
                    </a:cubicBezTo>
                    <a:cubicBezTo>
                      <a:pt x="81" y="11"/>
                      <a:pt x="77" y="12"/>
                      <a:pt x="74" y="10"/>
                    </a:cubicBezTo>
                    <a:cubicBezTo>
                      <a:pt x="72" y="9"/>
                      <a:pt x="68" y="8"/>
                      <a:pt x="66" y="6"/>
                    </a:cubicBezTo>
                    <a:cubicBezTo>
                      <a:pt x="66" y="6"/>
                      <a:pt x="64" y="5"/>
                      <a:pt x="62" y="4"/>
                    </a:cubicBezTo>
                    <a:cubicBezTo>
                      <a:pt x="59" y="5"/>
                      <a:pt x="53" y="2"/>
                      <a:pt x="48" y="3"/>
                    </a:cubicBezTo>
                    <a:cubicBezTo>
                      <a:pt x="43" y="3"/>
                      <a:pt x="28" y="2"/>
                      <a:pt x="21" y="2"/>
                    </a:cubicBezTo>
                    <a:cubicBezTo>
                      <a:pt x="15" y="3"/>
                      <a:pt x="15" y="0"/>
                      <a:pt x="12" y="0"/>
                    </a:cubicBezTo>
                    <a:cubicBezTo>
                      <a:pt x="8" y="0"/>
                      <a:pt x="10" y="4"/>
                      <a:pt x="5" y="4"/>
                    </a:cubicBezTo>
                    <a:cubicBezTo>
                      <a:pt x="0" y="4"/>
                      <a:pt x="0" y="7"/>
                      <a:pt x="3" y="10"/>
                    </a:cubicBezTo>
                    <a:cubicBezTo>
                      <a:pt x="5" y="11"/>
                      <a:pt x="5" y="15"/>
                      <a:pt x="5" y="18"/>
                    </a:cubicBezTo>
                    <a:cubicBezTo>
                      <a:pt x="6" y="18"/>
                      <a:pt x="6" y="17"/>
                      <a:pt x="7" y="17"/>
                    </a:cubicBezTo>
                    <a:cubicBezTo>
                      <a:pt x="8" y="15"/>
                      <a:pt x="10" y="15"/>
                      <a:pt x="10" y="17"/>
                    </a:cubicBezTo>
                    <a:cubicBezTo>
                      <a:pt x="10" y="19"/>
                      <a:pt x="13" y="18"/>
                      <a:pt x="15" y="18"/>
                    </a:cubicBezTo>
                    <a:cubicBezTo>
                      <a:pt x="16" y="18"/>
                      <a:pt x="16" y="20"/>
                      <a:pt x="18" y="18"/>
                    </a:cubicBezTo>
                    <a:cubicBezTo>
                      <a:pt x="20" y="17"/>
                      <a:pt x="23" y="17"/>
                      <a:pt x="23" y="19"/>
                    </a:cubicBezTo>
                    <a:cubicBezTo>
                      <a:pt x="23" y="21"/>
                      <a:pt x="27" y="20"/>
                      <a:pt x="25" y="22"/>
                    </a:cubicBezTo>
                    <a:cubicBezTo>
                      <a:pt x="22" y="25"/>
                      <a:pt x="20" y="25"/>
                      <a:pt x="20" y="27"/>
                    </a:cubicBezTo>
                    <a:cubicBezTo>
                      <a:pt x="20" y="29"/>
                      <a:pt x="22" y="32"/>
                      <a:pt x="20" y="34"/>
                    </a:cubicBezTo>
                    <a:cubicBezTo>
                      <a:pt x="18" y="36"/>
                      <a:pt x="21" y="40"/>
                      <a:pt x="19" y="40"/>
                    </a:cubicBezTo>
                    <a:cubicBezTo>
                      <a:pt x="17" y="40"/>
                      <a:pt x="14" y="41"/>
                      <a:pt x="17" y="43"/>
                    </a:cubicBezTo>
                    <a:cubicBezTo>
                      <a:pt x="19" y="45"/>
                      <a:pt x="21" y="47"/>
                      <a:pt x="19" y="47"/>
                    </a:cubicBezTo>
                    <a:cubicBezTo>
                      <a:pt x="17" y="47"/>
                      <a:pt x="16" y="51"/>
                      <a:pt x="17" y="52"/>
                    </a:cubicBezTo>
                    <a:cubicBezTo>
                      <a:pt x="18" y="53"/>
                      <a:pt x="22" y="55"/>
                      <a:pt x="19" y="56"/>
                    </a:cubicBezTo>
                    <a:cubicBezTo>
                      <a:pt x="16" y="56"/>
                      <a:pt x="16" y="59"/>
                      <a:pt x="16" y="61"/>
                    </a:cubicBezTo>
                    <a:cubicBezTo>
                      <a:pt x="16" y="61"/>
                      <a:pt x="16" y="62"/>
                      <a:pt x="17" y="63"/>
                    </a:cubicBezTo>
                    <a:cubicBezTo>
                      <a:pt x="18" y="63"/>
                      <a:pt x="20" y="63"/>
                      <a:pt x="21" y="64"/>
                    </a:cubicBezTo>
                    <a:cubicBezTo>
                      <a:pt x="24" y="65"/>
                      <a:pt x="26" y="74"/>
                      <a:pt x="31" y="73"/>
                    </a:cubicBezTo>
                    <a:cubicBezTo>
                      <a:pt x="33" y="73"/>
                      <a:pt x="32" y="71"/>
                      <a:pt x="33" y="70"/>
                    </a:cubicBezTo>
                    <a:cubicBezTo>
                      <a:pt x="34" y="69"/>
                      <a:pt x="35" y="70"/>
                      <a:pt x="37" y="70"/>
                    </a:cubicBezTo>
                    <a:cubicBezTo>
                      <a:pt x="39" y="70"/>
                      <a:pt x="40" y="67"/>
                      <a:pt x="45" y="67"/>
                    </a:cubicBezTo>
                    <a:cubicBezTo>
                      <a:pt x="49" y="67"/>
                      <a:pt x="52" y="67"/>
                      <a:pt x="55" y="67"/>
                    </a:cubicBezTo>
                    <a:cubicBezTo>
                      <a:pt x="58" y="67"/>
                      <a:pt x="60" y="66"/>
                      <a:pt x="61" y="64"/>
                    </a:cubicBezTo>
                    <a:cubicBezTo>
                      <a:pt x="61" y="62"/>
                      <a:pt x="64" y="60"/>
                      <a:pt x="67" y="60"/>
                    </a:cubicBezTo>
                    <a:cubicBezTo>
                      <a:pt x="70" y="59"/>
                      <a:pt x="70" y="56"/>
                      <a:pt x="70" y="54"/>
                    </a:cubicBezTo>
                    <a:cubicBezTo>
                      <a:pt x="70" y="52"/>
                      <a:pt x="76" y="49"/>
                      <a:pt x="76" y="48"/>
                    </a:cubicBezTo>
                    <a:cubicBezTo>
                      <a:pt x="76" y="46"/>
                      <a:pt x="73" y="41"/>
                      <a:pt x="76" y="36"/>
                    </a:cubicBezTo>
                    <a:cubicBezTo>
                      <a:pt x="79" y="31"/>
                      <a:pt x="83" y="31"/>
                      <a:pt x="83" y="28"/>
                    </a:cubicBezTo>
                    <a:cubicBezTo>
                      <a:pt x="83" y="26"/>
                      <a:pt x="86" y="25"/>
                      <a:pt x="90" y="24"/>
                    </a:cubicBezTo>
                    <a:cubicBezTo>
                      <a:pt x="94" y="24"/>
                      <a:pt x="95" y="21"/>
                      <a:pt x="99" y="20"/>
                    </a:cubicBezTo>
                    <a:cubicBezTo>
                      <a:pt x="102" y="19"/>
                      <a:pt x="103" y="16"/>
                      <a:pt x="102" y="13"/>
                    </a:cubicBezTo>
                    <a:close/>
                    <a:moveTo>
                      <a:pt x="103" y="39"/>
                    </a:moveTo>
                    <a:cubicBezTo>
                      <a:pt x="102" y="35"/>
                      <a:pt x="94" y="40"/>
                      <a:pt x="96" y="41"/>
                    </a:cubicBezTo>
                    <a:cubicBezTo>
                      <a:pt x="99" y="44"/>
                      <a:pt x="103" y="43"/>
                      <a:pt x="103" y="39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60" name="Freeform 128">
                <a:extLst>
                  <a:ext uri="{FF2B5EF4-FFF2-40B4-BE49-F238E27FC236}">
                    <a16:creationId xmlns:a16="http://schemas.microsoft.com/office/drawing/2014/main" id="{341E8120-9927-6305-02D7-CFD0614CD9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7384" y="2616520"/>
                <a:ext cx="115503" cy="64604"/>
              </a:xfrm>
              <a:custGeom>
                <a:avLst/>
                <a:gdLst>
                  <a:gd name="T0" fmla="*/ 0 w 27"/>
                  <a:gd name="T1" fmla="*/ 13 h 15"/>
                  <a:gd name="T2" fmla="*/ 5 w 27"/>
                  <a:gd name="T3" fmla="*/ 13 h 15"/>
                  <a:gd name="T4" fmla="*/ 6 w 27"/>
                  <a:gd name="T5" fmla="*/ 15 h 15"/>
                  <a:gd name="T6" fmla="*/ 12 w 27"/>
                  <a:gd name="T7" fmla="*/ 14 h 15"/>
                  <a:gd name="T8" fmla="*/ 17 w 27"/>
                  <a:gd name="T9" fmla="*/ 14 h 15"/>
                  <a:gd name="T10" fmla="*/ 20 w 27"/>
                  <a:gd name="T11" fmla="*/ 11 h 15"/>
                  <a:gd name="T12" fmla="*/ 22 w 27"/>
                  <a:gd name="T13" fmla="*/ 7 h 15"/>
                  <a:gd name="T14" fmla="*/ 27 w 27"/>
                  <a:gd name="T15" fmla="*/ 3 h 15"/>
                  <a:gd name="T16" fmla="*/ 25 w 27"/>
                  <a:gd name="T17" fmla="*/ 0 h 15"/>
                  <a:gd name="T18" fmla="*/ 19 w 27"/>
                  <a:gd name="T19" fmla="*/ 2 h 15"/>
                  <a:gd name="T20" fmla="*/ 12 w 27"/>
                  <a:gd name="T21" fmla="*/ 4 h 15"/>
                  <a:gd name="T22" fmla="*/ 3 w 27"/>
                  <a:gd name="T23" fmla="*/ 3 h 15"/>
                  <a:gd name="T24" fmla="*/ 0 w 27"/>
                  <a:gd name="T25" fmla="*/ 3 h 15"/>
                  <a:gd name="T26" fmla="*/ 0 w 27"/>
                  <a:gd name="T27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" h="15">
                    <a:moveTo>
                      <a:pt x="0" y="13"/>
                    </a:moveTo>
                    <a:cubicBezTo>
                      <a:pt x="2" y="12"/>
                      <a:pt x="4" y="12"/>
                      <a:pt x="5" y="13"/>
                    </a:cubicBezTo>
                    <a:cubicBezTo>
                      <a:pt x="6" y="13"/>
                      <a:pt x="6" y="14"/>
                      <a:pt x="6" y="15"/>
                    </a:cubicBezTo>
                    <a:cubicBezTo>
                      <a:pt x="8" y="15"/>
                      <a:pt x="11" y="14"/>
                      <a:pt x="12" y="14"/>
                    </a:cubicBezTo>
                    <a:cubicBezTo>
                      <a:pt x="13" y="13"/>
                      <a:pt x="17" y="15"/>
                      <a:pt x="17" y="14"/>
                    </a:cubicBezTo>
                    <a:cubicBezTo>
                      <a:pt x="17" y="13"/>
                      <a:pt x="18" y="11"/>
                      <a:pt x="20" y="11"/>
                    </a:cubicBezTo>
                    <a:cubicBezTo>
                      <a:pt x="21" y="11"/>
                      <a:pt x="20" y="7"/>
                      <a:pt x="22" y="7"/>
                    </a:cubicBezTo>
                    <a:cubicBezTo>
                      <a:pt x="23" y="6"/>
                      <a:pt x="27" y="3"/>
                      <a:pt x="27" y="3"/>
                    </a:cubicBezTo>
                    <a:cubicBezTo>
                      <a:pt x="27" y="3"/>
                      <a:pt x="25" y="0"/>
                      <a:pt x="25" y="0"/>
                    </a:cubicBezTo>
                    <a:cubicBezTo>
                      <a:pt x="24" y="0"/>
                      <a:pt x="23" y="2"/>
                      <a:pt x="19" y="2"/>
                    </a:cubicBezTo>
                    <a:cubicBezTo>
                      <a:pt x="16" y="2"/>
                      <a:pt x="14" y="4"/>
                      <a:pt x="12" y="4"/>
                    </a:cubicBezTo>
                    <a:cubicBezTo>
                      <a:pt x="11" y="4"/>
                      <a:pt x="6" y="3"/>
                      <a:pt x="3" y="3"/>
                    </a:cubicBezTo>
                    <a:cubicBezTo>
                      <a:pt x="2" y="3"/>
                      <a:pt x="1" y="3"/>
                      <a:pt x="0" y="3"/>
                    </a:cubicBezTo>
                    <a:cubicBezTo>
                      <a:pt x="0" y="5"/>
                      <a:pt x="0" y="9"/>
                      <a:pt x="0" y="13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61" name="Freeform 129">
                <a:extLst>
                  <a:ext uri="{FF2B5EF4-FFF2-40B4-BE49-F238E27FC236}">
                    <a16:creationId xmlns:a16="http://schemas.microsoft.com/office/drawing/2014/main" id="{7CB74B5E-0E8B-53BA-A397-AB11E8E1D26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42304" y="2835780"/>
                <a:ext cx="219259" cy="274075"/>
              </a:xfrm>
              <a:custGeom>
                <a:avLst/>
                <a:gdLst>
                  <a:gd name="T0" fmla="*/ 51 w 51"/>
                  <a:gd name="T1" fmla="*/ 0 h 64"/>
                  <a:gd name="T2" fmla="*/ 47 w 51"/>
                  <a:gd name="T3" fmla="*/ 2 h 64"/>
                  <a:gd name="T4" fmla="*/ 44 w 51"/>
                  <a:gd name="T5" fmla="*/ 4 h 64"/>
                  <a:gd name="T6" fmla="*/ 35 w 51"/>
                  <a:gd name="T7" fmla="*/ 2 h 64"/>
                  <a:gd name="T8" fmla="*/ 24 w 51"/>
                  <a:gd name="T9" fmla="*/ 2 h 64"/>
                  <a:gd name="T10" fmla="*/ 24 w 51"/>
                  <a:gd name="T11" fmla="*/ 3 h 64"/>
                  <a:gd name="T12" fmla="*/ 17 w 51"/>
                  <a:gd name="T13" fmla="*/ 6 h 64"/>
                  <a:gd name="T14" fmla="*/ 13 w 51"/>
                  <a:gd name="T15" fmla="*/ 8 h 64"/>
                  <a:gd name="T16" fmla="*/ 7 w 51"/>
                  <a:gd name="T17" fmla="*/ 9 h 64"/>
                  <a:gd name="T18" fmla="*/ 5 w 51"/>
                  <a:gd name="T19" fmla="*/ 14 h 64"/>
                  <a:gd name="T20" fmla="*/ 3 w 51"/>
                  <a:gd name="T21" fmla="*/ 17 h 64"/>
                  <a:gd name="T22" fmla="*/ 0 w 51"/>
                  <a:gd name="T23" fmla="*/ 21 h 64"/>
                  <a:gd name="T24" fmla="*/ 1 w 51"/>
                  <a:gd name="T25" fmla="*/ 21 h 64"/>
                  <a:gd name="T26" fmla="*/ 5 w 51"/>
                  <a:gd name="T27" fmla="*/ 28 h 64"/>
                  <a:gd name="T28" fmla="*/ 11 w 51"/>
                  <a:gd name="T29" fmla="*/ 30 h 64"/>
                  <a:gd name="T30" fmla="*/ 18 w 51"/>
                  <a:gd name="T31" fmla="*/ 33 h 64"/>
                  <a:gd name="T32" fmla="*/ 9 w 51"/>
                  <a:gd name="T33" fmla="*/ 33 h 64"/>
                  <a:gd name="T34" fmla="*/ 11 w 51"/>
                  <a:gd name="T35" fmla="*/ 40 h 64"/>
                  <a:gd name="T36" fmla="*/ 15 w 51"/>
                  <a:gd name="T37" fmla="*/ 46 h 64"/>
                  <a:gd name="T38" fmla="*/ 23 w 51"/>
                  <a:gd name="T39" fmla="*/ 49 h 64"/>
                  <a:gd name="T40" fmla="*/ 21 w 51"/>
                  <a:gd name="T41" fmla="*/ 41 h 64"/>
                  <a:gd name="T42" fmla="*/ 27 w 51"/>
                  <a:gd name="T43" fmla="*/ 41 h 64"/>
                  <a:gd name="T44" fmla="*/ 23 w 51"/>
                  <a:gd name="T45" fmla="*/ 38 h 64"/>
                  <a:gd name="T46" fmla="*/ 26 w 51"/>
                  <a:gd name="T47" fmla="*/ 36 h 64"/>
                  <a:gd name="T48" fmla="*/ 32 w 51"/>
                  <a:gd name="T49" fmla="*/ 36 h 64"/>
                  <a:gd name="T50" fmla="*/ 29 w 51"/>
                  <a:gd name="T51" fmla="*/ 29 h 64"/>
                  <a:gd name="T52" fmla="*/ 23 w 51"/>
                  <a:gd name="T53" fmla="*/ 29 h 64"/>
                  <a:gd name="T54" fmla="*/ 25 w 51"/>
                  <a:gd name="T55" fmla="*/ 25 h 64"/>
                  <a:gd name="T56" fmla="*/ 19 w 51"/>
                  <a:gd name="T57" fmla="*/ 16 h 64"/>
                  <a:gd name="T58" fmla="*/ 23 w 51"/>
                  <a:gd name="T59" fmla="*/ 14 h 64"/>
                  <a:gd name="T60" fmla="*/ 29 w 51"/>
                  <a:gd name="T61" fmla="*/ 15 h 64"/>
                  <a:gd name="T62" fmla="*/ 31 w 51"/>
                  <a:gd name="T63" fmla="*/ 9 h 64"/>
                  <a:gd name="T64" fmla="*/ 36 w 51"/>
                  <a:gd name="T65" fmla="*/ 10 h 64"/>
                  <a:gd name="T66" fmla="*/ 42 w 51"/>
                  <a:gd name="T67" fmla="*/ 7 h 64"/>
                  <a:gd name="T68" fmla="*/ 47 w 51"/>
                  <a:gd name="T69" fmla="*/ 10 h 64"/>
                  <a:gd name="T70" fmla="*/ 49 w 51"/>
                  <a:gd name="T71" fmla="*/ 7 h 64"/>
                  <a:gd name="T72" fmla="*/ 51 w 51"/>
                  <a:gd name="T73" fmla="*/ 3 h 64"/>
                  <a:gd name="T74" fmla="*/ 51 w 51"/>
                  <a:gd name="T75" fmla="*/ 0 h 64"/>
                  <a:gd name="T76" fmla="*/ 44 w 51"/>
                  <a:gd name="T77" fmla="*/ 60 h 64"/>
                  <a:gd name="T78" fmla="*/ 31 w 51"/>
                  <a:gd name="T79" fmla="*/ 59 h 64"/>
                  <a:gd name="T80" fmla="*/ 26 w 51"/>
                  <a:gd name="T81" fmla="*/ 61 h 64"/>
                  <a:gd name="T82" fmla="*/ 38 w 51"/>
                  <a:gd name="T83" fmla="*/ 64 h 64"/>
                  <a:gd name="T84" fmla="*/ 49 w 51"/>
                  <a:gd name="T85" fmla="*/ 60 h 64"/>
                  <a:gd name="T86" fmla="*/ 44 w 51"/>
                  <a:gd name="T87" fmla="*/ 6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1" h="64">
                    <a:moveTo>
                      <a:pt x="51" y="0"/>
                    </a:moveTo>
                    <a:cubicBezTo>
                      <a:pt x="49" y="0"/>
                      <a:pt x="46" y="1"/>
                      <a:pt x="47" y="2"/>
                    </a:cubicBezTo>
                    <a:cubicBezTo>
                      <a:pt x="47" y="3"/>
                      <a:pt x="46" y="4"/>
                      <a:pt x="44" y="4"/>
                    </a:cubicBezTo>
                    <a:cubicBezTo>
                      <a:pt x="44" y="4"/>
                      <a:pt x="37" y="3"/>
                      <a:pt x="35" y="2"/>
                    </a:cubicBezTo>
                    <a:cubicBezTo>
                      <a:pt x="34" y="2"/>
                      <a:pt x="27" y="2"/>
                      <a:pt x="24" y="2"/>
                    </a:cubicBezTo>
                    <a:cubicBezTo>
                      <a:pt x="24" y="2"/>
                      <a:pt x="24" y="2"/>
                      <a:pt x="24" y="3"/>
                    </a:cubicBezTo>
                    <a:cubicBezTo>
                      <a:pt x="24" y="4"/>
                      <a:pt x="18" y="7"/>
                      <a:pt x="17" y="6"/>
                    </a:cubicBezTo>
                    <a:cubicBezTo>
                      <a:pt x="16" y="6"/>
                      <a:pt x="15" y="8"/>
                      <a:pt x="13" y="8"/>
                    </a:cubicBezTo>
                    <a:cubicBezTo>
                      <a:pt x="11" y="9"/>
                      <a:pt x="8" y="8"/>
                      <a:pt x="7" y="9"/>
                    </a:cubicBezTo>
                    <a:cubicBezTo>
                      <a:pt x="7" y="10"/>
                      <a:pt x="6" y="12"/>
                      <a:pt x="5" y="14"/>
                    </a:cubicBezTo>
                    <a:cubicBezTo>
                      <a:pt x="3" y="15"/>
                      <a:pt x="4" y="16"/>
                      <a:pt x="3" y="17"/>
                    </a:cubicBezTo>
                    <a:cubicBezTo>
                      <a:pt x="1" y="17"/>
                      <a:pt x="1" y="19"/>
                      <a:pt x="0" y="21"/>
                    </a:cubicBezTo>
                    <a:cubicBezTo>
                      <a:pt x="0" y="21"/>
                      <a:pt x="1" y="21"/>
                      <a:pt x="1" y="21"/>
                    </a:cubicBezTo>
                    <a:cubicBezTo>
                      <a:pt x="3" y="22"/>
                      <a:pt x="5" y="25"/>
                      <a:pt x="5" y="28"/>
                    </a:cubicBezTo>
                    <a:cubicBezTo>
                      <a:pt x="5" y="31"/>
                      <a:pt x="9" y="32"/>
                      <a:pt x="11" y="30"/>
                    </a:cubicBezTo>
                    <a:cubicBezTo>
                      <a:pt x="13" y="28"/>
                      <a:pt x="18" y="31"/>
                      <a:pt x="18" y="33"/>
                    </a:cubicBezTo>
                    <a:cubicBezTo>
                      <a:pt x="18" y="34"/>
                      <a:pt x="12" y="31"/>
                      <a:pt x="9" y="33"/>
                    </a:cubicBezTo>
                    <a:cubicBezTo>
                      <a:pt x="6" y="36"/>
                      <a:pt x="12" y="38"/>
                      <a:pt x="11" y="40"/>
                    </a:cubicBezTo>
                    <a:cubicBezTo>
                      <a:pt x="10" y="43"/>
                      <a:pt x="12" y="46"/>
                      <a:pt x="15" y="46"/>
                    </a:cubicBezTo>
                    <a:cubicBezTo>
                      <a:pt x="18" y="46"/>
                      <a:pt x="21" y="50"/>
                      <a:pt x="23" y="49"/>
                    </a:cubicBezTo>
                    <a:cubicBezTo>
                      <a:pt x="24" y="49"/>
                      <a:pt x="21" y="42"/>
                      <a:pt x="21" y="41"/>
                    </a:cubicBezTo>
                    <a:cubicBezTo>
                      <a:pt x="22" y="40"/>
                      <a:pt x="25" y="43"/>
                      <a:pt x="27" y="41"/>
                    </a:cubicBezTo>
                    <a:cubicBezTo>
                      <a:pt x="29" y="39"/>
                      <a:pt x="26" y="38"/>
                      <a:pt x="23" y="38"/>
                    </a:cubicBezTo>
                    <a:cubicBezTo>
                      <a:pt x="21" y="38"/>
                      <a:pt x="23" y="34"/>
                      <a:pt x="26" y="36"/>
                    </a:cubicBezTo>
                    <a:cubicBezTo>
                      <a:pt x="29" y="38"/>
                      <a:pt x="30" y="36"/>
                      <a:pt x="32" y="36"/>
                    </a:cubicBezTo>
                    <a:cubicBezTo>
                      <a:pt x="33" y="35"/>
                      <a:pt x="34" y="30"/>
                      <a:pt x="29" y="29"/>
                    </a:cubicBezTo>
                    <a:cubicBezTo>
                      <a:pt x="25" y="28"/>
                      <a:pt x="25" y="32"/>
                      <a:pt x="23" y="29"/>
                    </a:cubicBezTo>
                    <a:cubicBezTo>
                      <a:pt x="20" y="26"/>
                      <a:pt x="25" y="27"/>
                      <a:pt x="25" y="25"/>
                    </a:cubicBezTo>
                    <a:cubicBezTo>
                      <a:pt x="25" y="22"/>
                      <a:pt x="21" y="19"/>
                      <a:pt x="19" y="16"/>
                    </a:cubicBezTo>
                    <a:cubicBezTo>
                      <a:pt x="17" y="13"/>
                      <a:pt x="22" y="12"/>
                      <a:pt x="23" y="14"/>
                    </a:cubicBezTo>
                    <a:cubicBezTo>
                      <a:pt x="24" y="16"/>
                      <a:pt x="27" y="15"/>
                      <a:pt x="29" y="15"/>
                    </a:cubicBezTo>
                    <a:cubicBezTo>
                      <a:pt x="31" y="14"/>
                      <a:pt x="27" y="10"/>
                      <a:pt x="31" y="9"/>
                    </a:cubicBezTo>
                    <a:cubicBezTo>
                      <a:pt x="34" y="7"/>
                      <a:pt x="34" y="10"/>
                      <a:pt x="36" y="10"/>
                    </a:cubicBezTo>
                    <a:cubicBezTo>
                      <a:pt x="37" y="11"/>
                      <a:pt x="38" y="7"/>
                      <a:pt x="42" y="7"/>
                    </a:cubicBezTo>
                    <a:cubicBezTo>
                      <a:pt x="44" y="7"/>
                      <a:pt x="45" y="8"/>
                      <a:pt x="47" y="10"/>
                    </a:cubicBezTo>
                    <a:cubicBezTo>
                      <a:pt x="48" y="9"/>
                      <a:pt x="49" y="8"/>
                      <a:pt x="49" y="7"/>
                    </a:cubicBezTo>
                    <a:cubicBezTo>
                      <a:pt x="49" y="6"/>
                      <a:pt x="51" y="5"/>
                      <a:pt x="51" y="3"/>
                    </a:cubicBezTo>
                    <a:cubicBezTo>
                      <a:pt x="51" y="2"/>
                      <a:pt x="51" y="1"/>
                      <a:pt x="51" y="0"/>
                    </a:cubicBezTo>
                    <a:close/>
                    <a:moveTo>
                      <a:pt x="44" y="60"/>
                    </a:moveTo>
                    <a:cubicBezTo>
                      <a:pt x="42" y="59"/>
                      <a:pt x="34" y="61"/>
                      <a:pt x="31" y="59"/>
                    </a:cubicBezTo>
                    <a:cubicBezTo>
                      <a:pt x="29" y="56"/>
                      <a:pt x="24" y="60"/>
                      <a:pt x="26" y="61"/>
                    </a:cubicBezTo>
                    <a:cubicBezTo>
                      <a:pt x="29" y="61"/>
                      <a:pt x="34" y="64"/>
                      <a:pt x="38" y="64"/>
                    </a:cubicBezTo>
                    <a:cubicBezTo>
                      <a:pt x="43" y="64"/>
                      <a:pt x="49" y="62"/>
                      <a:pt x="49" y="60"/>
                    </a:cubicBezTo>
                    <a:cubicBezTo>
                      <a:pt x="49" y="59"/>
                      <a:pt x="46" y="61"/>
                      <a:pt x="44" y="6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62" name="Freeform 130">
                <a:extLst>
                  <a:ext uri="{FF2B5EF4-FFF2-40B4-BE49-F238E27FC236}">
                    <a16:creationId xmlns:a16="http://schemas.microsoft.com/office/drawing/2014/main" id="{4D1DFE83-5975-8F78-23A0-DA9C88AD06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49500" y="3070701"/>
                <a:ext cx="90053" cy="56773"/>
              </a:xfrm>
              <a:custGeom>
                <a:avLst/>
                <a:gdLst>
                  <a:gd name="T0" fmla="*/ 14 w 21"/>
                  <a:gd name="T1" fmla="*/ 8 h 13"/>
                  <a:gd name="T2" fmla="*/ 19 w 21"/>
                  <a:gd name="T3" fmla="*/ 3 h 13"/>
                  <a:gd name="T4" fmla="*/ 18 w 21"/>
                  <a:gd name="T5" fmla="*/ 2 h 13"/>
                  <a:gd name="T6" fmla="*/ 7 w 21"/>
                  <a:gd name="T7" fmla="*/ 5 h 13"/>
                  <a:gd name="T8" fmla="*/ 3 w 21"/>
                  <a:gd name="T9" fmla="*/ 11 h 13"/>
                  <a:gd name="T10" fmla="*/ 14 w 21"/>
                  <a:gd name="T11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3">
                    <a:moveTo>
                      <a:pt x="14" y="8"/>
                    </a:moveTo>
                    <a:cubicBezTo>
                      <a:pt x="14" y="7"/>
                      <a:pt x="16" y="4"/>
                      <a:pt x="19" y="3"/>
                    </a:cubicBezTo>
                    <a:cubicBezTo>
                      <a:pt x="21" y="2"/>
                      <a:pt x="20" y="0"/>
                      <a:pt x="18" y="2"/>
                    </a:cubicBezTo>
                    <a:cubicBezTo>
                      <a:pt x="17" y="3"/>
                      <a:pt x="12" y="5"/>
                      <a:pt x="7" y="5"/>
                    </a:cubicBezTo>
                    <a:cubicBezTo>
                      <a:pt x="2" y="5"/>
                      <a:pt x="0" y="9"/>
                      <a:pt x="3" y="11"/>
                    </a:cubicBezTo>
                    <a:cubicBezTo>
                      <a:pt x="8" y="13"/>
                      <a:pt x="14" y="10"/>
                      <a:pt x="14" y="8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63" name="Freeform 131">
                <a:extLst>
                  <a:ext uri="{FF2B5EF4-FFF2-40B4-BE49-F238E27FC236}">
                    <a16:creationId xmlns:a16="http://schemas.microsoft.com/office/drawing/2014/main" id="{798EDA46-A1A4-E306-2844-3D7FF7BC5B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23152" y="1631809"/>
                <a:ext cx="371957" cy="187937"/>
              </a:xfrm>
              <a:custGeom>
                <a:avLst/>
                <a:gdLst>
                  <a:gd name="T0" fmla="*/ 73 w 87"/>
                  <a:gd name="T1" fmla="*/ 31 h 44"/>
                  <a:gd name="T2" fmla="*/ 79 w 87"/>
                  <a:gd name="T3" fmla="*/ 26 h 44"/>
                  <a:gd name="T4" fmla="*/ 86 w 87"/>
                  <a:gd name="T5" fmla="*/ 20 h 44"/>
                  <a:gd name="T6" fmla="*/ 81 w 87"/>
                  <a:gd name="T7" fmla="*/ 14 h 44"/>
                  <a:gd name="T8" fmla="*/ 77 w 87"/>
                  <a:gd name="T9" fmla="*/ 10 h 44"/>
                  <a:gd name="T10" fmla="*/ 76 w 87"/>
                  <a:gd name="T11" fmla="*/ 5 h 44"/>
                  <a:gd name="T12" fmla="*/ 70 w 87"/>
                  <a:gd name="T13" fmla="*/ 5 h 44"/>
                  <a:gd name="T14" fmla="*/ 62 w 87"/>
                  <a:gd name="T15" fmla="*/ 1 h 44"/>
                  <a:gd name="T16" fmla="*/ 61 w 87"/>
                  <a:gd name="T17" fmla="*/ 6 h 44"/>
                  <a:gd name="T18" fmla="*/ 57 w 87"/>
                  <a:gd name="T19" fmla="*/ 7 h 44"/>
                  <a:gd name="T20" fmla="*/ 53 w 87"/>
                  <a:gd name="T21" fmla="*/ 7 h 44"/>
                  <a:gd name="T22" fmla="*/ 49 w 87"/>
                  <a:gd name="T23" fmla="*/ 7 h 44"/>
                  <a:gd name="T24" fmla="*/ 45 w 87"/>
                  <a:gd name="T25" fmla="*/ 6 h 44"/>
                  <a:gd name="T26" fmla="*/ 39 w 87"/>
                  <a:gd name="T27" fmla="*/ 10 h 44"/>
                  <a:gd name="T28" fmla="*/ 36 w 87"/>
                  <a:gd name="T29" fmla="*/ 8 h 44"/>
                  <a:gd name="T30" fmla="*/ 32 w 87"/>
                  <a:gd name="T31" fmla="*/ 11 h 44"/>
                  <a:gd name="T32" fmla="*/ 31 w 87"/>
                  <a:gd name="T33" fmla="*/ 14 h 44"/>
                  <a:gd name="T34" fmla="*/ 26 w 87"/>
                  <a:gd name="T35" fmla="*/ 17 h 44"/>
                  <a:gd name="T36" fmla="*/ 24 w 87"/>
                  <a:gd name="T37" fmla="*/ 10 h 44"/>
                  <a:gd name="T38" fmla="*/ 12 w 87"/>
                  <a:gd name="T39" fmla="*/ 2 h 44"/>
                  <a:gd name="T40" fmla="*/ 13 w 87"/>
                  <a:gd name="T41" fmla="*/ 7 h 44"/>
                  <a:gd name="T42" fmla="*/ 10 w 87"/>
                  <a:gd name="T43" fmla="*/ 6 h 44"/>
                  <a:gd name="T44" fmla="*/ 5 w 87"/>
                  <a:gd name="T45" fmla="*/ 8 h 44"/>
                  <a:gd name="T46" fmla="*/ 1 w 87"/>
                  <a:gd name="T47" fmla="*/ 14 h 44"/>
                  <a:gd name="T48" fmla="*/ 8 w 87"/>
                  <a:gd name="T49" fmla="*/ 16 h 44"/>
                  <a:gd name="T50" fmla="*/ 18 w 87"/>
                  <a:gd name="T51" fmla="*/ 16 h 44"/>
                  <a:gd name="T52" fmla="*/ 17 w 87"/>
                  <a:gd name="T53" fmla="*/ 20 h 44"/>
                  <a:gd name="T54" fmla="*/ 12 w 87"/>
                  <a:gd name="T55" fmla="*/ 22 h 44"/>
                  <a:gd name="T56" fmla="*/ 3 w 87"/>
                  <a:gd name="T57" fmla="*/ 24 h 44"/>
                  <a:gd name="T58" fmla="*/ 15 w 87"/>
                  <a:gd name="T59" fmla="*/ 25 h 44"/>
                  <a:gd name="T60" fmla="*/ 18 w 87"/>
                  <a:gd name="T61" fmla="*/ 28 h 44"/>
                  <a:gd name="T62" fmla="*/ 20 w 87"/>
                  <a:gd name="T63" fmla="*/ 30 h 44"/>
                  <a:gd name="T64" fmla="*/ 17 w 87"/>
                  <a:gd name="T65" fmla="*/ 34 h 44"/>
                  <a:gd name="T66" fmla="*/ 13 w 87"/>
                  <a:gd name="T67" fmla="*/ 37 h 44"/>
                  <a:gd name="T68" fmla="*/ 24 w 87"/>
                  <a:gd name="T69" fmla="*/ 36 h 44"/>
                  <a:gd name="T70" fmla="*/ 38 w 87"/>
                  <a:gd name="T71" fmla="*/ 42 h 44"/>
                  <a:gd name="T72" fmla="*/ 52 w 87"/>
                  <a:gd name="T73" fmla="*/ 39 h 44"/>
                  <a:gd name="T74" fmla="*/ 62 w 87"/>
                  <a:gd name="T75" fmla="*/ 35 h 44"/>
                  <a:gd name="T76" fmla="*/ 73 w 87"/>
                  <a:gd name="T77" fmla="*/ 3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7" h="44">
                    <a:moveTo>
                      <a:pt x="73" y="31"/>
                    </a:moveTo>
                    <a:cubicBezTo>
                      <a:pt x="78" y="31"/>
                      <a:pt x="77" y="26"/>
                      <a:pt x="79" y="26"/>
                    </a:cubicBezTo>
                    <a:cubicBezTo>
                      <a:pt x="81" y="26"/>
                      <a:pt x="84" y="23"/>
                      <a:pt x="86" y="20"/>
                    </a:cubicBezTo>
                    <a:cubicBezTo>
                      <a:pt x="87" y="18"/>
                      <a:pt x="84" y="14"/>
                      <a:pt x="81" y="14"/>
                    </a:cubicBezTo>
                    <a:cubicBezTo>
                      <a:pt x="79" y="14"/>
                      <a:pt x="76" y="11"/>
                      <a:pt x="77" y="10"/>
                    </a:cubicBezTo>
                    <a:cubicBezTo>
                      <a:pt x="78" y="8"/>
                      <a:pt x="75" y="6"/>
                      <a:pt x="76" y="5"/>
                    </a:cubicBezTo>
                    <a:cubicBezTo>
                      <a:pt x="76" y="3"/>
                      <a:pt x="72" y="5"/>
                      <a:pt x="70" y="5"/>
                    </a:cubicBezTo>
                    <a:cubicBezTo>
                      <a:pt x="68" y="6"/>
                      <a:pt x="64" y="0"/>
                      <a:pt x="62" y="1"/>
                    </a:cubicBezTo>
                    <a:cubicBezTo>
                      <a:pt x="61" y="2"/>
                      <a:pt x="62" y="5"/>
                      <a:pt x="61" y="6"/>
                    </a:cubicBezTo>
                    <a:cubicBezTo>
                      <a:pt x="61" y="8"/>
                      <a:pt x="57" y="5"/>
                      <a:pt x="57" y="7"/>
                    </a:cubicBezTo>
                    <a:cubicBezTo>
                      <a:pt x="57" y="8"/>
                      <a:pt x="55" y="8"/>
                      <a:pt x="53" y="7"/>
                    </a:cubicBezTo>
                    <a:cubicBezTo>
                      <a:pt x="52" y="5"/>
                      <a:pt x="49" y="6"/>
                      <a:pt x="49" y="7"/>
                    </a:cubicBezTo>
                    <a:cubicBezTo>
                      <a:pt x="49" y="9"/>
                      <a:pt x="47" y="8"/>
                      <a:pt x="45" y="6"/>
                    </a:cubicBezTo>
                    <a:cubicBezTo>
                      <a:pt x="42" y="4"/>
                      <a:pt x="39" y="8"/>
                      <a:pt x="39" y="10"/>
                    </a:cubicBezTo>
                    <a:cubicBezTo>
                      <a:pt x="40" y="11"/>
                      <a:pt x="38" y="12"/>
                      <a:pt x="36" y="8"/>
                    </a:cubicBezTo>
                    <a:cubicBezTo>
                      <a:pt x="34" y="4"/>
                      <a:pt x="31" y="8"/>
                      <a:pt x="32" y="11"/>
                    </a:cubicBezTo>
                    <a:cubicBezTo>
                      <a:pt x="34" y="13"/>
                      <a:pt x="33" y="15"/>
                      <a:pt x="31" y="14"/>
                    </a:cubicBezTo>
                    <a:cubicBezTo>
                      <a:pt x="30" y="13"/>
                      <a:pt x="27" y="15"/>
                      <a:pt x="26" y="17"/>
                    </a:cubicBezTo>
                    <a:cubicBezTo>
                      <a:pt x="25" y="18"/>
                      <a:pt x="21" y="12"/>
                      <a:pt x="24" y="10"/>
                    </a:cubicBezTo>
                    <a:cubicBezTo>
                      <a:pt x="27" y="9"/>
                      <a:pt x="15" y="2"/>
                      <a:pt x="12" y="2"/>
                    </a:cubicBezTo>
                    <a:cubicBezTo>
                      <a:pt x="8" y="2"/>
                      <a:pt x="11" y="5"/>
                      <a:pt x="13" y="7"/>
                    </a:cubicBezTo>
                    <a:cubicBezTo>
                      <a:pt x="15" y="8"/>
                      <a:pt x="11" y="8"/>
                      <a:pt x="10" y="6"/>
                    </a:cubicBezTo>
                    <a:cubicBezTo>
                      <a:pt x="9" y="5"/>
                      <a:pt x="6" y="6"/>
                      <a:pt x="5" y="8"/>
                    </a:cubicBezTo>
                    <a:cubicBezTo>
                      <a:pt x="3" y="11"/>
                      <a:pt x="1" y="12"/>
                      <a:pt x="1" y="14"/>
                    </a:cubicBezTo>
                    <a:cubicBezTo>
                      <a:pt x="0" y="15"/>
                      <a:pt x="5" y="17"/>
                      <a:pt x="8" y="16"/>
                    </a:cubicBezTo>
                    <a:cubicBezTo>
                      <a:pt x="12" y="14"/>
                      <a:pt x="16" y="14"/>
                      <a:pt x="18" y="16"/>
                    </a:cubicBezTo>
                    <a:cubicBezTo>
                      <a:pt x="20" y="17"/>
                      <a:pt x="15" y="18"/>
                      <a:pt x="17" y="20"/>
                    </a:cubicBezTo>
                    <a:cubicBezTo>
                      <a:pt x="19" y="21"/>
                      <a:pt x="17" y="22"/>
                      <a:pt x="12" y="22"/>
                    </a:cubicBezTo>
                    <a:cubicBezTo>
                      <a:pt x="8" y="21"/>
                      <a:pt x="2" y="23"/>
                      <a:pt x="3" y="24"/>
                    </a:cubicBezTo>
                    <a:cubicBezTo>
                      <a:pt x="4" y="26"/>
                      <a:pt x="15" y="23"/>
                      <a:pt x="15" y="25"/>
                    </a:cubicBezTo>
                    <a:cubicBezTo>
                      <a:pt x="15" y="26"/>
                      <a:pt x="15" y="29"/>
                      <a:pt x="18" y="28"/>
                    </a:cubicBezTo>
                    <a:cubicBezTo>
                      <a:pt x="21" y="26"/>
                      <a:pt x="19" y="30"/>
                      <a:pt x="20" y="30"/>
                    </a:cubicBezTo>
                    <a:cubicBezTo>
                      <a:pt x="22" y="31"/>
                      <a:pt x="21" y="34"/>
                      <a:pt x="17" y="34"/>
                    </a:cubicBezTo>
                    <a:cubicBezTo>
                      <a:pt x="14" y="34"/>
                      <a:pt x="12" y="35"/>
                      <a:pt x="13" y="37"/>
                    </a:cubicBezTo>
                    <a:cubicBezTo>
                      <a:pt x="15" y="39"/>
                      <a:pt x="20" y="37"/>
                      <a:pt x="24" y="36"/>
                    </a:cubicBezTo>
                    <a:cubicBezTo>
                      <a:pt x="28" y="35"/>
                      <a:pt x="33" y="40"/>
                      <a:pt x="38" y="42"/>
                    </a:cubicBezTo>
                    <a:cubicBezTo>
                      <a:pt x="43" y="44"/>
                      <a:pt x="51" y="41"/>
                      <a:pt x="52" y="39"/>
                    </a:cubicBezTo>
                    <a:cubicBezTo>
                      <a:pt x="53" y="36"/>
                      <a:pt x="60" y="37"/>
                      <a:pt x="62" y="35"/>
                    </a:cubicBezTo>
                    <a:cubicBezTo>
                      <a:pt x="65" y="34"/>
                      <a:pt x="68" y="32"/>
                      <a:pt x="73" y="31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64" name="Freeform 132">
                <a:extLst>
                  <a:ext uri="{FF2B5EF4-FFF2-40B4-BE49-F238E27FC236}">
                    <a16:creationId xmlns:a16="http://schemas.microsoft.com/office/drawing/2014/main" id="{755EF140-F553-AD9F-3BD0-76CABE769D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8865" y="2234774"/>
                <a:ext cx="158572" cy="176191"/>
              </a:xfrm>
              <a:custGeom>
                <a:avLst/>
                <a:gdLst>
                  <a:gd name="T0" fmla="*/ 33 w 37"/>
                  <a:gd name="T1" fmla="*/ 13 h 41"/>
                  <a:gd name="T2" fmla="*/ 30 w 37"/>
                  <a:gd name="T3" fmla="*/ 11 h 41"/>
                  <a:gd name="T4" fmla="*/ 25 w 37"/>
                  <a:gd name="T5" fmla="*/ 12 h 41"/>
                  <a:gd name="T6" fmla="*/ 20 w 37"/>
                  <a:gd name="T7" fmla="*/ 11 h 41"/>
                  <a:gd name="T8" fmla="*/ 22 w 37"/>
                  <a:gd name="T9" fmla="*/ 6 h 41"/>
                  <a:gd name="T10" fmla="*/ 24 w 37"/>
                  <a:gd name="T11" fmla="*/ 2 h 41"/>
                  <a:gd name="T12" fmla="*/ 23 w 37"/>
                  <a:gd name="T13" fmla="*/ 1 h 41"/>
                  <a:gd name="T14" fmla="*/ 15 w 37"/>
                  <a:gd name="T15" fmla="*/ 3 h 41"/>
                  <a:gd name="T16" fmla="*/ 19 w 37"/>
                  <a:gd name="T17" fmla="*/ 7 h 41"/>
                  <a:gd name="T18" fmla="*/ 13 w 37"/>
                  <a:gd name="T19" fmla="*/ 10 h 41"/>
                  <a:gd name="T20" fmla="*/ 4 w 37"/>
                  <a:gd name="T21" fmla="*/ 10 h 41"/>
                  <a:gd name="T22" fmla="*/ 5 w 37"/>
                  <a:gd name="T23" fmla="*/ 16 h 41"/>
                  <a:gd name="T24" fmla="*/ 9 w 37"/>
                  <a:gd name="T25" fmla="*/ 22 h 41"/>
                  <a:gd name="T26" fmla="*/ 7 w 37"/>
                  <a:gd name="T27" fmla="*/ 29 h 41"/>
                  <a:gd name="T28" fmla="*/ 1 w 37"/>
                  <a:gd name="T29" fmla="*/ 34 h 41"/>
                  <a:gd name="T30" fmla="*/ 9 w 37"/>
                  <a:gd name="T31" fmla="*/ 41 h 41"/>
                  <a:gd name="T32" fmla="*/ 23 w 37"/>
                  <a:gd name="T33" fmla="*/ 35 h 41"/>
                  <a:gd name="T34" fmla="*/ 33 w 37"/>
                  <a:gd name="T35" fmla="*/ 33 h 41"/>
                  <a:gd name="T36" fmla="*/ 33 w 37"/>
                  <a:gd name="T37" fmla="*/ 14 h 41"/>
                  <a:gd name="T38" fmla="*/ 33 w 37"/>
                  <a:gd name="T39" fmla="*/ 1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" h="41">
                    <a:moveTo>
                      <a:pt x="33" y="13"/>
                    </a:moveTo>
                    <a:cubicBezTo>
                      <a:pt x="32" y="12"/>
                      <a:pt x="31" y="11"/>
                      <a:pt x="30" y="11"/>
                    </a:cubicBezTo>
                    <a:cubicBezTo>
                      <a:pt x="27" y="7"/>
                      <a:pt x="26" y="10"/>
                      <a:pt x="25" y="12"/>
                    </a:cubicBezTo>
                    <a:cubicBezTo>
                      <a:pt x="25" y="14"/>
                      <a:pt x="22" y="11"/>
                      <a:pt x="20" y="11"/>
                    </a:cubicBezTo>
                    <a:cubicBezTo>
                      <a:pt x="19" y="11"/>
                      <a:pt x="21" y="7"/>
                      <a:pt x="22" y="6"/>
                    </a:cubicBezTo>
                    <a:cubicBezTo>
                      <a:pt x="23" y="6"/>
                      <a:pt x="24" y="4"/>
                      <a:pt x="24" y="2"/>
                    </a:cubicBezTo>
                    <a:cubicBezTo>
                      <a:pt x="24" y="2"/>
                      <a:pt x="24" y="2"/>
                      <a:pt x="23" y="1"/>
                    </a:cubicBezTo>
                    <a:cubicBezTo>
                      <a:pt x="20" y="0"/>
                      <a:pt x="15" y="0"/>
                      <a:pt x="15" y="3"/>
                    </a:cubicBezTo>
                    <a:cubicBezTo>
                      <a:pt x="15" y="6"/>
                      <a:pt x="19" y="5"/>
                      <a:pt x="19" y="7"/>
                    </a:cubicBezTo>
                    <a:cubicBezTo>
                      <a:pt x="19" y="9"/>
                      <a:pt x="15" y="8"/>
                      <a:pt x="13" y="10"/>
                    </a:cubicBezTo>
                    <a:cubicBezTo>
                      <a:pt x="10" y="12"/>
                      <a:pt x="7" y="9"/>
                      <a:pt x="4" y="10"/>
                    </a:cubicBezTo>
                    <a:cubicBezTo>
                      <a:pt x="1" y="12"/>
                      <a:pt x="7" y="13"/>
                      <a:pt x="5" y="16"/>
                    </a:cubicBezTo>
                    <a:cubicBezTo>
                      <a:pt x="3" y="19"/>
                      <a:pt x="5" y="19"/>
                      <a:pt x="9" y="22"/>
                    </a:cubicBezTo>
                    <a:cubicBezTo>
                      <a:pt x="12" y="25"/>
                      <a:pt x="7" y="26"/>
                      <a:pt x="7" y="29"/>
                    </a:cubicBezTo>
                    <a:cubicBezTo>
                      <a:pt x="7" y="32"/>
                      <a:pt x="2" y="32"/>
                      <a:pt x="1" y="34"/>
                    </a:cubicBezTo>
                    <a:cubicBezTo>
                      <a:pt x="0" y="36"/>
                      <a:pt x="5" y="41"/>
                      <a:pt x="9" y="41"/>
                    </a:cubicBezTo>
                    <a:cubicBezTo>
                      <a:pt x="12" y="41"/>
                      <a:pt x="19" y="39"/>
                      <a:pt x="23" y="35"/>
                    </a:cubicBezTo>
                    <a:cubicBezTo>
                      <a:pt x="27" y="31"/>
                      <a:pt x="29" y="35"/>
                      <a:pt x="33" y="33"/>
                    </a:cubicBezTo>
                    <a:cubicBezTo>
                      <a:pt x="37" y="31"/>
                      <a:pt x="34" y="17"/>
                      <a:pt x="33" y="14"/>
                    </a:cubicBezTo>
                    <a:cubicBezTo>
                      <a:pt x="33" y="14"/>
                      <a:pt x="33" y="13"/>
                      <a:pt x="33" y="13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65" name="Freeform 133">
                <a:extLst>
                  <a:ext uri="{FF2B5EF4-FFF2-40B4-BE49-F238E27FC236}">
                    <a16:creationId xmlns:a16="http://schemas.microsoft.com/office/drawing/2014/main" id="{1568B4D7-0F74-24BE-7D0C-CF2ADEAD247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79131" y="2046837"/>
                <a:ext cx="348465" cy="436563"/>
              </a:xfrm>
              <a:custGeom>
                <a:avLst/>
                <a:gdLst>
                  <a:gd name="T0" fmla="*/ 5 w 81"/>
                  <a:gd name="T1" fmla="*/ 46 h 102"/>
                  <a:gd name="T2" fmla="*/ 1 w 81"/>
                  <a:gd name="T3" fmla="*/ 55 h 102"/>
                  <a:gd name="T4" fmla="*/ 11 w 81"/>
                  <a:gd name="T5" fmla="*/ 55 h 102"/>
                  <a:gd name="T6" fmla="*/ 20 w 81"/>
                  <a:gd name="T7" fmla="*/ 53 h 102"/>
                  <a:gd name="T8" fmla="*/ 81 w 81"/>
                  <a:gd name="T9" fmla="*/ 74 h 102"/>
                  <a:gd name="T10" fmla="*/ 68 w 81"/>
                  <a:gd name="T11" fmla="*/ 69 h 102"/>
                  <a:gd name="T12" fmla="*/ 65 w 81"/>
                  <a:gd name="T13" fmla="*/ 60 h 102"/>
                  <a:gd name="T14" fmla="*/ 54 w 81"/>
                  <a:gd name="T15" fmla="*/ 41 h 102"/>
                  <a:gd name="T16" fmla="*/ 41 w 81"/>
                  <a:gd name="T17" fmla="*/ 35 h 102"/>
                  <a:gd name="T18" fmla="*/ 50 w 81"/>
                  <a:gd name="T19" fmla="*/ 16 h 102"/>
                  <a:gd name="T20" fmla="*/ 33 w 81"/>
                  <a:gd name="T21" fmla="*/ 13 h 102"/>
                  <a:gd name="T22" fmla="*/ 40 w 81"/>
                  <a:gd name="T23" fmla="*/ 1 h 102"/>
                  <a:gd name="T24" fmla="*/ 28 w 81"/>
                  <a:gd name="T25" fmla="*/ 5 h 102"/>
                  <a:gd name="T26" fmla="*/ 19 w 81"/>
                  <a:gd name="T27" fmla="*/ 17 h 102"/>
                  <a:gd name="T28" fmla="*/ 12 w 81"/>
                  <a:gd name="T29" fmla="*/ 17 h 102"/>
                  <a:gd name="T30" fmla="*/ 15 w 81"/>
                  <a:gd name="T31" fmla="*/ 28 h 102"/>
                  <a:gd name="T32" fmla="*/ 13 w 81"/>
                  <a:gd name="T33" fmla="*/ 37 h 102"/>
                  <a:gd name="T34" fmla="*/ 22 w 81"/>
                  <a:gd name="T35" fmla="*/ 40 h 102"/>
                  <a:gd name="T36" fmla="*/ 27 w 81"/>
                  <a:gd name="T37" fmla="*/ 40 h 102"/>
                  <a:gd name="T38" fmla="*/ 36 w 81"/>
                  <a:gd name="T39" fmla="*/ 47 h 102"/>
                  <a:gd name="T40" fmla="*/ 39 w 81"/>
                  <a:gd name="T41" fmla="*/ 54 h 102"/>
                  <a:gd name="T42" fmla="*/ 41 w 81"/>
                  <a:gd name="T43" fmla="*/ 64 h 102"/>
                  <a:gd name="T44" fmla="*/ 30 w 81"/>
                  <a:gd name="T45" fmla="*/ 66 h 102"/>
                  <a:gd name="T46" fmla="*/ 32 w 81"/>
                  <a:gd name="T47" fmla="*/ 74 h 102"/>
                  <a:gd name="T48" fmla="*/ 28 w 81"/>
                  <a:gd name="T49" fmla="*/ 83 h 102"/>
                  <a:gd name="T50" fmla="*/ 41 w 81"/>
                  <a:gd name="T51" fmla="*/ 85 h 102"/>
                  <a:gd name="T52" fmla="*/ 33 w 81"/>
                  <a:gd name="T53" fmla="*/ 88 h 102"/>
                  <a:gd name="T54" fmla="*/ 28 w 81"/>
                  <a:gd name="T55" fmla="*/ 97 h 102"/>
                  <a:gd name="T56" fmla="*/ 38 w 81"/>
                  <a:gd name="T57" fmla="*/ 95 h 102"/>
                  <a:gd name="T58" fmla="*/ 50 w 81"/>
                  <a:gd name="T59" fmla="*/ 92 h 102"/>
                  <a:gd name="T60" fmla="*/ 66 w 81"/>
                  <a:gd name="T61" fmla="*/ 92 h 102"/>
                  <a:gd name="T62" fmla="*/ 73 w 81"/>
                  <a:gd name="T63" fmla="*/ 86 h 102"/>
                  <a:gd name="T64" fmla="*/ 81 w 81"/>
                  <a:gd name="T65" fmla="*/ 74 h 102"/>
                  <a:gd name="T66" fmla="*/ 14 w 81"/>
                  <a:gd name="T67" fmla="*/ 7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1" h="102">
                    <a:moveTo>
                      <a:pt x="16" y="44"/>
                    </a:moveTo>
                    <a:cubicBezTo>
                      <a:pt x="12" y="41"/>
                      <a:pt x="9" y="46"/>
                      <a:pt x="5" y="46"/>
                    </a:cubicBezTo>
                    <a:cubicBezTo>
                      <a:pt x="5" y="48"/>
                      <a:pt x="4" y="50"/>
                      <a:pt x="3" y="50"/>
                    </a:cubicBezTo>
                    <a:cubicBezTo>
                      <a:pt x="2" y="51"/>
                      <a:pt x="0" y="55"/>
                      <a:pt x="1" y="55"/>
                    </a:cubicBezTo>
                    <a:cubicBezTo>
                      <a:pt x="3" y="55"/>
                      <a:pt x="6" y="58"/>
                      <a:pt x="6" y="56"/>
                    </a:cubicBezTo>
                    <a:cubicBezTo>
                      <a:pt x="7" y="54"/>
                      <a:pt x="8" y="51"/>
                      <a:pt x="11" y="55"/>
                    </a:cubicBezTo>
                    <a:cubicBezTo>
                      <a:pt x="12" y="55"/>
                      <a:pt x="13" y="56"/>
                      <a:pt x="14" y="57"/>
                    </a:cubicBezTo>
                    <a:cubicBezTo>
                      <a:pt x="14" y="55"/>
                      <a:pt x="18" y="55"/>
                      <a:pt x="20" y="53"/>
                    </a:cubicBezTo>
                    <a:cubicBezTo>
                      <a:pt x="22" y="51"/>
                      <a:pt x="19" y="47"/>
                      <a:pt x="16" y="44"/>
                    </a:cubicBezTo>
                    <a:close/>
                    <a:moveTo>
                      <a:pt x="81" y="74"/>
                    </a:moveTo>
                    <a:cubicBezTo>
                      <a:pt x="81" y="70"/>
                      <a:pt x="73" y="67"/>
                      <a:pt x="72" y="69"/>
                    </a:cubicBezTo>
                    <a:cubicBezTo>
                      <a:pt x="71" y="71"/>
                      <a:pt x="69" y="71"/>
                      <a:pt x="68" y="69"/>
                    </a:cubicBezTo>
                    <a:cubicBezTo>
                      <a:pt x="67" y="67"/>
                      <a:pt x="69" y="65"/>
                      <a:pt x="68" y="65"/>
                    </a:cubicBezTo>
                    <a:cubicBezTo>
                      <a:pt x="67" y="64"/>
                      <a:pt x="65" y="61"/>
                      <a:pt x="65" y="60"/>
                    </a:cubicBezTo>
                    <a:cubicBezTo>
                      <a:pt x="66" y="59"/>
                      <a:pt x="63" y="51"/>
                      <a:pt x="59" y="50"/>
                    </a:cubicBezTo>
                    <a:cubicBezTo>
                      <a:pt x="55" y="49"/>
                      <a:pt x="55" y="44"/>
                      <a:pt x="54" y="41"/>
                    </a:cubicBezTo>
                    <a:cubicBezTo>
                      <a:pt x="53" y="38"/>
                      <a:pt x="51" y="39"/>
                      <a:pt x="49" y="37"/>
                    </a:cubicBezTo>
                    <a:cubicBezTo>
                      <a:pt x="47" y="34"/>
                      <a:pt x="43" y="35"/>
                      <a:pt x="41" y="35"/>
                    </a:cubicBezTo>
                    <a:cubicBezTo>
                      <a:pt x="40" y="35"/>
                      <a:pt x="41" y="32"/>
                      <a:pt x="44" y="30"/>
                    </a:cubicBezTo>
                    <a:cubicBezTo>
                      <a:pt x="47" y="28"/>
                      <a:pt x="50" y="18"/>
                      <a:pt x="50" y="16"/>
                    </a:cubicBezTo>
                    <a:cubicBezTo>
                      <a:pt x="50" y="14"/>
                      <a:pt x="38" y="14"/>
                      <a:pt x="36" y="15"/>
                    </a:cubicBezTo>
                    <a:cubicBezTo>
                      <a:pt x="33" y="17"/>
                      <a:pt x="31" y="14"/>
                      <a:pt x="33" y="13"/>
                    </a:cubicBezTo>
                    <a:cubicBezTo>
                      <a:pt x="35" y="12"/>
                      <a:pt x="39" y="8"/>
                      <a:pt x="39" y="6"/>
                    </a:cubicBezTo>
                    <a:cubicBezTo>
                      <a:pt x="39" y="4"/>
                      <a:pt x="42" y="3"/>
                      <a:pt x="40" y="1"/>
                    </a:cubicBezTo>
                    <a:cubicBezTo>
                      <a:pt x="38" y="0"/>
                      <a:pt x="38" y="3"/>
                      <a:pt x="37" y="5"/>
                    </a:cubicBezTo>
                    <a:cubicBezTo>
                      <a:pt x="35" y="6"/>
                      <a:pt x="32" y="5"/>
                      <a:pt x="28" y="5"/>
                    </a:cubicBezTo>
                    <a:cubicBezTo>
                      <a:pt x="24" y="4"/>
                      <a:pt x="23" y="9"/>
                      <a:pt x="23" y="11"/>
                    </a:cubicBezTo>
                    <a:cubicBezTo>
                      <a:pt x="23" y="14"/>
                      <a:pt x="19" y="15"/>
                      <a:pt x="19" y="17"/>
                    </a:cubicBezTo>
                    <a:cubicBezTo>
                      <a:pt x="20" y="19"/>
                      <a:pt x="18" y="20"/>
                      <a:pt x="17" y="19"/>
                    </a:cubicBezTo>
                    <a:cubicBezTo>
                      <a:pt x="16" y="18"/>
                      <a:pt x="15" y="16"/>
                      <a:pt x="12" y="17"/>
                    </a:cubicBezTo>
                    <a:cubicBezTo>
                      <a:pt x="10" y="19"/>
                      <a:pt x="15" y="22"/>
                      <a:pt x="18" y="22"/>
                    </a:cubicBezTo>
                    <a:cubicBezTo>
                      <a:pt x="21" y="23"/>
                      <a:pt x="16" y="25"/>
                      <a:pt x="15" y="28"/>
                    </a:cubicBezTo>
                    <a:cubicBezTo>
                      <a:pt x="15" y="31"/>
                      <a:pt x="19" y="30"/>
                      <a:pt x="20" y="32"/>
                    </a:cubicBezTo>
                    <a:cubicBezTo>
                      <a:pt x="20" y="35"/>
                      <a:pt x="13" y="35"/>
                      <a:pt x="13" y="37"/>
                    </a:cubicBezTo>
                    <a:cubicBezTo>
                      <a:pt x="13" y="40"/>
                      <a:pt x="17" y="36"/>
                      <a:pt x="19" y="35"/>
                    </a:cubicBezTo>
                    <a:cubicBezTo>
                      <a:pt x="20" y="34"/>
                      <a:pt x="18" y="41"/>
                      <a:pt x="22" y="40"/>
                    </a:cubicBezTo>
                    <a:cubicBezTo>
                      <a:pt x="26" y="40"/>
                      <a:pt x="25" y="34"/>
                      <a:pt x="27" y="34"/>
                    </a:cubicBezTo>
                    <a:cubicBezTo>
                      <a:pt x="28" y="34"/>
                      <a:pt x="26" y="37"/>
                      <a:pt x="27" y="40"/>
                    </a:cubicBezTo>
                    <a:cubicBezTo>
                      <a:pt x="28" y="42"/>
                      <a:pt x="24" y="46"/>
                      <a:pt x="24" y="48"/>
                    </a:cubicBezTo>
                    <a:cubicBezTo>
                      <a:pt x="25" y="49"/>
                      <a:pt x="33" y="49"/>
                      <a:pt x="36" y="47"/>
                    </a:cubicBezTo>
                    <a:cubicBezTo>
                      <a:pt x="39" y="44"/>
                      <a:pt x="40" y="47"/>
                      <a:pt x="38" y="49"/>
                    </a:cubicBezTo>
                    <a:cubicBezTo>
                      <a:pt x="36" y="51"/>
                      <a:pt x="37" y="53"/>
                      <a:pt x="39" y="54"/>
                    </a:cubicBezTo>
                    <a:cubicBezTo>
                      <a:pt x="42" y="55"/>
                      <a:pt x="42" y="55"/>
                      <a:pt x="41" y="57"/>
                    </a:cubicBezTo>
                    <a:cubicBezTo>
                      <a:pt x="40" y="59"/>
                      <a:pt x="41" y="62"/>
                      <a:pt x="41" y="64"/>
                    </a:cubicBezTo>
                    <a:cubicBezTo>
                      <a:pt x="40" y="66"/>
                      <a:pt x="33" y="66"/>
                      <a:pt x="33" y="65"/>
                    </a:cubicBezTo>
                    <a:cubicBezTo>
                      <a:pt x="32" y="63"/>
                      <a:pt x="29" y="64"/>
                      <a:pt x="30" y="66"/>
                    </a:cubicBezTo>
                    <a:cubicBezTo>
                      <a:pt x="31" y="67"/>
                      <a:pt x="27" y="69"/>
                      <a:pt x="28" y="71"/>
                    </a:cubicBezTo>
                    <a:cubicBezTo>
                      <a:pt x="28" y="72"/>
                      <a:pt x="32" y="72"/>
                      <a:pt x="32" y="74"/>
                    </a:cubicBezTo>
                    <a:cubicBezTo>
                      <a:pt x="32" y="76"/>
                      <a:pt x="29" y="78"/>
                      <a:pt x="25" y="79"/>
                    </a:cubicBezTo>
                    <a:cubicBezTo>
                      <a:pt x="20" y="81"/>
                      <a:pt x="26" y="84"/>
                      <a:pt x="28" y="83"/>
                    </a:cubicBezTo>
                    <a:cubicBezTo>
                      <a:pt x="30" y="81"/>
                      <a:pt x="29" y="84"/>
                      <a:pt x="33" y="84"/>
                    </a:cubicBezTo>
                    <a:cubicBezTo>
                      <a:pt x="36" y="84"/>
                      <a:pt x="37" y="86"/>
                      <a:pt x="41" y="85"/>
                    </a:cubicBezTo>
                    <a:cubicBezTo>
                      <a:pt x="44" y="84"/>
                      <a:pt x="44" y="85"/>
                      <a:pt x="42" y="87"/>
                    </a:cubicBezTo>
                    <a:cubicBezTo>
                      <a:pt x="39" y="89"/>
                      <a:pt x="35" y="87"/>
                      <a:pt x="33" y="88"/>
                    </a:cubicBezTo>
                    <a:cubicBezTo>
                      <a:pt x="30" y="89"/>
                      <a:pt x="21" y="99"/>
                      <a:pt x="23" y="101"/>
                    </a:cubicBezTo>
                    <a:cubicBezTo>
                      <a:pt x="24" y="102"/>
                      <a:pt x="25" y="99"/>
                      <a:pt x="28" y="97"/>
                    </a:cubicBezTo>
                    <a:cubicBezTo>
                      <a:pt x="32" y="96"/>
                      <a:pt x="32" y="98"/>
                      <a:pt x="34" y="99"/>
                    </a:cubicBezTo>
                    <a:cubicBezTo>
                      <a:pt x="36" y="99"/>
                      <a:pt x="36" y="95"/>
                      <a:pt x="38" y="95"/>
                    </a:cubicBezTo>
                    <a:cubicBezTo>
                      <a:pt x="40" y="95"/>
                      <a:pt x="41" y="94"/>
                      <a:pt x="44" y="94"/>
                    </a:cubicBezTo>
                    <a:cubicBezTo>
                      <a:pt x="47" y="95"/>
                      <a:pt x="49" y="94"/>
                      <a:pt x="50" y="92"/>
                    </a:cubicBezTo>
                    <a:cubicBezTo>
                      <a:pt x="52" y="91"/>
                      <a:pt x="55" y="95"/>
                      <a:pt x="57" y="94"/>
                    </a:cubicBezTo>
                    <a:cubicBezTo>
                      <a:pt x="58" y="93"/>
                      <a:pt x="63" y="92"/>
                      <a:pt x="66" y="92"/>
                    </a:cubicBezTo>
                    <a:cubicBezTo>
                      <a:pt x="68" y="92"/>
                      <a:pt x="75" y="89"/>
                      <a:pt x="77" y="88"/>
                    </a:cubicBezTo>
                    <a:cubicBezTo>
                      <a:pt x="79" y="86"/>
                      <a:pt x="76" y="86"/>
                      <a:pt x="73" y="86"/>
                    </a:cubicBezTo>
                    <a:cubicBezTo>
                      <a:pt x="71" y="86"/>
                      <a:pt x="71" y="84"/>
                      <a:pt x="74" y="81"/>
                    </a:cubicBezTo>
                    <a:cubicBezTo>
                      <a:pt x="76" y="79"/>
                      <a:pt x="80" y="77"/>
                      <a:pt x="81" y="74"/>
                    </a:cubicBezTo>
                    <a:close/>
                    <a:moveTo>
                      <a:pt x="9" y="14"/>
                    </a:moveTo>
                    <a:cubicBezTo>
                      <a:pt x="12" y="14"/>
                      <a:pt x="16" y="8"/>
                      <a:pt x="14" y="7"/>
                    </a:cubicBezTo>
                    <a:cubicBezTo>
                      <a:pt x="13" y="5"/>
                      <a:pt x="7" y="14"/>
                      <a:pt x="9" y="14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66" name="Freeform 134">
                <a:extLst>
                  <a:ext uri="{FF2B5EF4-FFF2-40B4-BE49-F238E27FC236}">
                    <a16:creationId xmlns:a16="http://schemas.microsoft.com/office/drawing/2014/main" id="{64FA231E-5680-A61F-A41D-127684DA325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79131" y="2046837"/>
                <a:ext cx="348465" cy="436563"/>
              </a:xfrm>
              <a:custGeom>
                <a:avLst/>
                <a:gdLst>
                  <a:gd name="T0" fmla="*/ 5 w 81"/>
                  <a:gd name="T1" fmla="*/ 46 h 102"/>
                  <a:gd name="T2" fmla="*/ 1 w 81"/>
                  <a:gd name="T3" fmla="*/ 55 h 102"/>
                  <a:gd name="T4" fmla="*/ 11 w 81"/>
                  <a:gd name="T5" fmla="*/ 55 h 102"/>
                  <a:gd name="T6" fmla="*/ 20 w 81"/>
                  <a:gd name="T7" fmla="*/ 53 h 102"/>
                  <a:gd name="T8" fmla="*/ 81 w 81"/>
                  <a:gd name="T9" fmla="*/ 74 h 102"/>
                  <a:gd name="T10" fmla="*/ 68 w 81"/>
                  <a:gd name="T11" fmla="*/ 69 h 102"/>
                  <a:gd name="T12" fmla="*/ 65 w 81"/>
                  <a:gd name="T13" fmla="*/ 60 h 102"/>
                  <a:gd name="T14" fmla="*/ 54 w 81"/>
                  <a:gd name="T15" fmla="*/ 41 h 102"/>
                  <a:gd name="T16" fmla="*/ 41 w 81"/>
                  <a:gd name="T17" fmla="*/ 35 h 102"/>
                  <a:gd name="T18" fmla="*/ 50 w 81"/>
                  <a:gd name="T19" fmla="*/ 16 h 102"/>
                  <a:gd name="T20" fmla="*/ 33 w 81"/>
                  <a:gd name="T21" fmla="*/ 13 h 102"/>
                  <a:gd name="T22" fmla="*/ 40 w 81"/>
                  <a:gd name="T23" fmla="*/ 1 h 102"/>
                  <a:gd name="T24" fmla="*/ 28 w 81"/>
                  <a:gd name="T25" fmla="*/ 5 h 102"/>
                  <a:gd name="T26" fmla="*/ 19 w 81"/>
                  <a:gd name="T27" fmla="*/ 17 h 102"/>
                  <a:gd name="T28" fmla="*/ 12 w 81"/>
                  <a:gd name="T29" fmla="*/ 17 h 102"/>
                  <a:gd name="T30" fmla="*/ 15 w 81"/>
                  <a:gd name="T31" fmla="*/ 28 h 102"/>
                  <a:gd name="T32" fmla="*/ 13 w 81"/>
                  <a:gd name="T33" fmla="*/ 37 h 102"/>
                  <a:gd name="T34" fmla="*/ 22 w 81"/>
                  <a:gd name="T35" fmla="*/ 40 h 102"/>
                  <a:gd name="T36" fmla="*/ 27 w 81"/>
                  <a:gd name="T37" fmla="*/ 40 h 102"/>
                  <a:gd name="T38" fmla="*/ 36 w 81"/>
                  <a:gd name="T39" fmla="*/ 47 h 102"/>
                  <a:gd name="T40" fmla="*/ 39 w 81"/>
                  <a:gd name="T41" fmla="*/ 54 h 102"/>
                  <a:gd name="T42" fmla="*/ 41 w 81"/>
                  <a:gd name="T43" fmla="*/ 64 h 102"/>
                  <a:gd name="T44" fmla="*/ 30 w 81"/>
                  <a:gd name="T45" fmla="*/ 66 h 102"/>
                  <a:gd name="T46" fmla="*/ 32 w 81"/>
                  <a:gd name="T47" fmla="*/ 74 h 102"/>
                  <a:gd name="T48" fmla="*/ 28 w 81"/>
                  <a:gd name="T49" fmla="*/ 83 h 102"/>
                  <a:gd name="T50" fmla="*/ 41 w 81"/>
                  <a:gd name="T51" fmla="*/ 85 h 102"/>
                  <a:gd name="T52" fmla="*/ 33 w 81"/>
                  <a:gd name="T53" fmla="*/ 88 h 102"/>
                  <a:gd name="T54" fmla="*/ 28 w 81"/>
                  <a:gd name="T55" fmla="*/ 97 h 102"/>
                  <a:gd name="T56" fmla="*/ 38 w 81"/>
                  <a:gd name="T57" fmla="*/ 95 h 102"/>
                  <a:gd name="T58" fmla="*/ 50 w 81"/>
                  <a:gd name="T59" fmla="*/ 92 h 102"/>
                  <a:gd name="T60" fmla="*/ 66 w 81"/>
                  <a:gd name="T61" fmla="*/ 92 h 102"/>
                  <a:gd name="T62" fmla="*/ 73 w 81"/>
                  <a:gd name="T63" fmla="*/ 86 h 102"/>
                  <a:gd name="T64" fmla="*/ 81 w 81"/>
                  <a:gd name="T65" fmla="*/ 74 h 102"/>
                  <a:gd name="T66" fmla="*/ 14 w 81"/>
                  <a:gd name="T67" fmla="*/ 7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1" h="102">
                    <a:moveTo>
                      <a:pt x="16" y="44"/>
                    </a:moveTo>
                    <a:cubicBezTo>
                      <a:pt x="12" y="41"/>
                      <a:pt x="9" y="46"/>
                      <a:pt x="5" y="46"/>
                    </a:cubicBezTo>
                    <a:cubicBezTo>
                      <a:pt x="5" y="48"/>
                      <a:pt x="4" y="50"/>
                      <a:pt x="3" y="50"/>
                    </a:cubicBezTo>
                    <a:cubicBezTo>
                      <a:pt x="2" y="51"/>
                      <a:pt x="0" y="55"/>
                      <a:pt x="1" y="55"/>
                    </a:cubicBezTo>
                    <a:cubicBezTo>
                      <a:pt x="3" y="55"/>
                      <a:pt x="6" y="58"/>
                      <a:pt x="6" y="56"/>
                    </a:cubicBezTo>
                    <a:cubicBezTo>
                      <a:pt x="7" y="54"/>
                      <a:pt x="8" y="51"/>
                      <a:pt x="11" y="55"/>
                    </a:cubicBezTo>
                    <a:cubicBezTo>
                      <a:pt x="12" y="55"/>
                      <a:pt x="13" y="56"/>
                      <a:pt x="14" y="57"/>
                    </a:cubicBezTo>
                    <a:cubicBezTo>
                      <a:pt x="14" y="55"/>
                      <a:pt x="18" y="55"/>
                      <a:pt x="20" y="53"/>
                    </a:cubicBezTo>
                    <a:cubicBezTo>
                      <a:pt x="22" y="51"/>
                      <a:pt x="19" y="47"/>
                      <a:pt x="16" y="44"/>
                    </a:cubicBezTo>
                    <a:close/>
                    <a:moveTo>
                      <a:pt x="81" y="74"/>
                    </a:moveTo>
                    <a:cubicBezTo>
                      <a:pt x="81" y="70"/>
                      <a:pt x="73" y="67"/>
                      <a:pt x="72" y="69"/>
                    </a:cubicBezTo>
                    <a:cubicBezTo>
                      <a:pt x="71" y="71"/>
                      <a:pt x="69" y="71"/>
                      <a:pt x="68" y="69"/>
                    </a:cubicBezTo>
                    <a:cubicBezTo>
                      <a:pt x="67" y="67"/>
                      <a:pt x="69" y="65"/>
                      <a:pt x="68" y="65"/>
                    </a:cubicBezTo>
                    <a:cubicBezTo>
                      <a:pt x="67" y="64"/>
                      <a:pt x="65" y="61"/>
                      <a:pt x="65" y="60"/>
                    </a:cubicBezTo>
                    <a:cubicBezTo>
                      <a:pt x="66" y="59"/>
                      <a:pt x="63" y="51"/>
                      <a:pt x="59" y="50"/>
                    </a:cubicBezTo>
                    <a:cubicBezTo>
                      <a:pt x="55" y="49"/>
                      <a:pt x="55" y="44"/>
                      <a:pt x="54" y="41"/>
                    </a:cubicBezTo>
                    <a:cubicBezTo>
                      <a:pt x="53" y="38"/>
                      <a:pt x="51" y="39"/>
                      <a:pt x="49" y="37"/>
                    </a:cubicBezTo>
                    <a:cubicBezTo>
                      <a:pt x="47" y="34"/>
                      <a:pt x="43" y="35"/>
                      <a:pt x="41" y="35"/>
                    </a:cubicBezTo>
                    <a:cubicBezTo>
                      <a:pt x="40" y="35"/>
                      <a:pt x="41" y="32"/>
                      <a:pt x="44" y="30"/>
                    </a:cubicBezTo>
                    <a:cubicBezTo>
                      <a:pt x="47" y="28"/>
                      <a:pt x="50" y="18"/>
                      <a:pt x="50" y="16"/>
                    </a:cubicBezTo>
                    <a:cubicBezTo>
                      <a:pt x="50" y="14"/>
                      <a:pt x="38" y="14"/>
                      <a:pt x="36" y="15"/>
                    </a:cubicBezTo>
                    <a:cubicBezTo>
                      <a:pt x="33" y="17"/>
                      <a:pt x="31" y="14"/>
                      <a:pt x="33" y="13"/>
                    </a:cubicBezTo>
                    <a:cubicBezTo>
                      <a:pt x="35" y="12"/>
                      <a:pt x="39" y="8"/>
                      <a:pt x="39" y="6"/>
                    </a:cubicBezTo>
                    <a:cubicBezTo>
                      <a:pt x="39" y="4"/>
                      <a:pt x="42" y="3"/>
                      <a:pt x="40" y="1"/>
                    </a:cubicBezTo>
                    <a:cubicBezTo>
                      <a:pt x="38" y="0"/>
                      <a:pt x="38" y="3"/>
                      <a:pt x="37" y="5"/>
                    </a:cubicBezTo>
                    <a:cubicBezTo>
                      <a:pt x="35" y="6"/>
                      <a:pt x="32" y="5"/>
                      <a:pt x="28" y="5"/>
                    </a:cubicBezTo>
                    <a:cubicBezTo>
                      <a:pt x="24" y="4"/>
                      <a:pt x="23" y="9"/>
                      <a:pt x="23" y="11"/>
                    </a:cubicBezTo>
                    <a:cubicBezTo>
                      <a:pt x="23" y="14"/>
                      <a:pt x="19" y="15"/>
                      <a:pt x="19" y="17"/>
                    </a:cubicBezTo>
                    <a:cubicBezTo>
                      <a:pt x="20" y="19"/>
                      <a:pt x="18" y="20"/>
                      <a:pt x="17" y="19"/>
                    </a:cubicBezTo>
                    <a:cubicBezTo>
                      <a:pt x="16" y="18"/>
                      <a:pt x="15" y="16"/>
                      <a:pt x="12" y="17"/>
                    </a:cubicBezTo>
                    <a:cubicBezTo>
                      <a:pt x="10" y="19"/>
                      <a:pt x="15" y="22"/>
                      <a:pt x="18" y="22"/>
                    </a:cubicBezTo>
                    <a:cubicBezTo>
                      <a:pt x="21" y="23"/>
                      <a:pt x="16" y="25"/>
                      <a:pt x="15" y="28"/>
                    </a:cubicBezTo>
                    <a:cubicBezTo>
                      <a:pt x="15" y="31"/>
                      <a:pt x="19" y="30"/>
                      <a:pt x="20" y="32"/>
                    </a:cubicBezTo>
                    <a:cubicBezTo>
                      <a:pt x="20" y="35"/>
                      <a:pt x="13" y="35"/>
                      <a:pt x="13" y="37"/>
                    </a:cubicBezTo>
                    <a:cubicBezTo>
                      <a:pt x="13" y="40"/>
                      <a:pt x="17" y="36"/>
                      <a:pt x="19" y="35"/>
                    </a:cubicBezTo>
                    <a:cubicBezTo>
                      <a:pt x="20" y="34"/>
                      <a:pt x="18" y="41"/>
                      <a:pt x="22" y="40"/>
                    </a:cubicBezTo>
                    <a:cubicBezTo>
                      <a:pt x="26" y="40"/>
                      <a:pt x="25" y="34"/>
                      <a:pt x="27" y="34"/>
                    </a:cubicBezTo>
                    <a:cubicBezTo>
                      <a:pt x="28" y="34"/>
                      <a:pt x="26" y="37"/>
                      <a:pt x="27" y="40"/>
                    </a:cubicBezTo>
                    <a:cubicBezTo>
                      <a:pt x="28" y="42"/>
                      <a:pt x="24" y="46"/>
                      <a:pt x="24" y="48"/>
                    </a:cubicBezTo>
                    <a:cubicBezTo>
                      <a:pt x="25" y="49"/>
                      <a:pt x="33" y="49"/>
                      <a:pt x="36" y="47"/>
                    </a:cubicBezTo>
                    <a:cubicBezTo>
                      <a:pt x="39" y="44"/>
                      <a:pt x="40" y="47"/>
                      <a:pt x="38" y="49"/>
                    </a:cubicBezTo>
                    <a:cubicBezTo>
                      <a:pt x="36" y="51"/>
                      <a:pt x="37" y="53"/>
                      <a:pt x="39" y="54"/>
                    </a:cubicBezTo>
                    <a:cubicBezTo>
                      <a:pt x="42" y="55"/>
                      <a:pt x="42" y="55"/>
                      <a:pt x="41" y="57"/>
                    </a:cubicBezTo>
                    <a:cubicBezTo>
                      <a:pt x="40" y="59"/>
                      <a:pt x="41" y="62"/>
                      <a:pt x="41" y="64"/>
                    </a:cubicBezTo>
                    <a:cubicBezTo>
                      <a:pt x="40" y="66"/>
                      <a:pt x="33" y="66"/>
                      <a:pt x="33" y="65"/>
                    </a:cubicBezTo>
                    <a:cubicBezTo>
                      <a:pt x="32" y="63"/>
                      <a:pt x="29" y="64"/>
                      <a:pt x="30" y="66"/>
                    </a:cubicBezTo>
                    <a:cubicBezTo>
                      <a:pt x="31" y="67"/>
                      <a:pt x="27" y="69"/>
                      <a:pt x="28" y="71"/>
                    </a:cubicBezTo>
                    <a:cubicBezTo>
                      <a:pt x="28" y="72"/>
                      <a:pt x="32" y="72"/>
                      <a:pt x="32" y="74"/>
                    </a:cubicBezTo>
                    <a:cubicBezTo>
                      <a:pt x="32" y="76"/>
                      <a:pt x="29" y="78"/>
                      <a:pt x="25" y="79"/>
                    </a:cubicBezTo>
                    <a:cubicBezTo>
                      <a:pt x="20" y="81"/>
                      <a:pt x="26" y="84"/>
                      <a:pt x="28" y="83"/>
                    </a:cubicBezTo>
                    <a:cubicBezTo>
                      <a:pt x="30" y="81"/>
                      <a:pt x="29" y="84"/>
                      <a:pt x="33" y="84"/>
                    </a:cubicBezTo>
                    <a:cubicBezTo>
                      <a:pt x="36" y="84"/>
                      <a:pt x="37" y="86"/>
                      <a:pt x="41" y="85"/>
                    </a:cubicBezTo>
                    <a:cubicBezTo>
                      <a:pt x="44" y="84"/>
                      <a:pt x="44" y="85"/>
                      <a:pt x="42" y="87"/>
                    </a:cubicBezTo>
                    <a:cubicBezTo>
                      <a:pt x="39" y="89"/>
                      <a:pt x="35" y="87"/>
                      <a:pt x="33" y="88"/>
                    </a:cubicBezTo>
                    <a:cubicBezTo>
                      <a:pt x="30" y="89"/>
                      <a:pt x="21" y="99"/>
                      <a:pt x="23" y="101"/>
                    </a:cubicBezTo>
                    <a:cubicBezTo>
                      <a:pt x="24" y="102"/>
                      <a:pt x="25" y="99"/>
                      <a:pt x="28" y="97"/>
                    </a:cubicBezTo>
                    <a:cubicBezTo>
                      <a:pt x="32" y="96"/>
                      <a:pt x="32" y="98"/>
                      <a:pt x="34" y="99"/>
                    </a:cubicBezTo>
                    <a:cubicBezTo>
                      <a:pt x="36" y="99"/>
                      <a:pt x="36" y="95"/>
                      <a:pt x="38" y="95"/>
                    </a:cubicBezTo>
                    <a:cubicBezTo>
                      <a:pt x="40" y="95"/>
                      <a:pt x="41" y="94"/>
                      <a:pt x="44" y="94"/>
                    </a:cubicBezTo>
                    <a:cubicBezTo>
                      <a:pt x="47" y="95"/>
                      <a:pt x="49" y="94"/>
                      <a:pt x="50" y="92"/>
                    </a:cubicBezTo>
                    <a:cubicBezTo>
                      <a:pt x="52" y="91"/>
                      <a:pt x="55" y="95"/>
                      <a:pt x="57" y="94"/>
                    </a:cubicBezTo>
                    <a:cubicBezTo>
                      <a:pt x="58" y="93"/>
                      <a:pt x="63" y="92"/>
                      <a:pt x="66" y="92"/>
                    </a:cubicBezTo>
                    <a:cubicBezTo>
                      <a:pt x="68" y="92"/>
                      <a:pt x="75" y="89"/>
                      <a:pt x="77" y="88"/>
                    </a:cubicBezTo>
                    <a:cubicBezTo>
                      <a:pt x="79" y="86"/>
                      <a:pt x="76" y="86"/>
                      <a:pt x="73" y="86"/>
                    </a:cubicBezTo>
                    <a:cubicBezTo>
                      <a:pt x="71" y="86"/>
                      <a:pt x="71" y="84"/>
                      <a:pt x="74" y="81"/>
                    </a:cubicBezTo>
                    <a:cubicBezTo>
                      <a:pt x="76" y="79"/>
                      <a:pt x="80" y="77"/>
                      <a:pt x="81" y="74"/>
                    </a:cubicBezTo>
                    <a:close/>
                    <a:moveTo>
                      <a:pt x="9" y="14"/>
                    </a:moveTo>
                    <a:cubicBezTo>
                      <a:pt x="12" y="14"/>
                      <a:pt x="16" y="8"/>
                      <a:pt x="14" y="7"/>
                    </a:cubicBezTo>
                    <a:cubicBezTo>
                      <a:pt x="13" y="5"/>
                      <a:pt x="7" y="14"/>
                      <a:pt x="9" y="14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67" name="Freeform 135">
                <a:extLst>
                  <a:ext uri="{FF2B5EF4-FFF2-40B4-BE49-F238E27FC236}">
                    <a16:creationId xmlns:a16="http://schemas.microsoft.com/office/drawing/2014/main" id="{AD4611D6-B8B4-00FF-3A9B-12777EB50F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37066" y="2107524"/>
                <a:ext cx="166403" cy="158572"/>
              </a:xfrm>
              <a:custGeom>
                <a:avLst/>
                <a:gdLst>
                  <a:gd name="T0" fmla="*/ 20 w 39"/>
                  <a:gd name="T1" fmla="*/ 14 h 37"/>
                  <a:gd name="T2" fmla="*/ 20 w 39"/>
                  <a:gd name="T3" fmla="*/ 8 h 37"/>
                  <a:gd name="T4" fmla="*/ 21 w 39"/>
                  <a:gd name="T5" fmla="*/ 1 h 37"/>
                  <a:gd name="T6" fmla="*/ 15 w 39"/>
                  <a:gd name="T7" fmla="*/ 4 h 37"/>
                  <a:gd name="T8" fmla="*/ 10 w 39"/>
                  <a:gd name="T9" fmla="*/ 7 h 37"/>
                  <a:gd name="T10" fmla="*/ 10 w 39"/>
                  <a:gd name="T11" fmla="*/ 11 h 37"/>
                  <a:gd name="T12" fmla="*/ 6 w 39"/>
                  <a:gd name="T13" fmla="*/ 8 h 37"/>
                  <a:gd name="T14" fmla="*/ 2 w 39"/>
                  <a:gd name="T15" fmla="*/ 14 h 37"/>
                  <a:gd name="T16" fmla="*/ 2 w 39"/>
                  <a:gd name="T17" fmla="*/ 23 h 37"/>
                  <a:gd name="T18" fmla="*/ 5 w 39"/>
                  <a:gd name="T19" fmla="*/ 30 h 37"/>
                  <a:gd name="T20" fmla="*/ 6 w 39"/>
                  <a:gd name="T21" fmla="*/ 34 h 37"/>
                  <a:gd name="T22" fmla="*/ 13 w 39"/>
                  <a:gd name="T23" fmla="*/ 34 h 37"/>
                  <a:gd name="T24" fmla="*/ 16 w 39"/>
                  <a:gd name="T25" fmla="*/ 34 h 37"/>
                  <a:gd name="T26" fmla="*/ 13 w 39"/>
                  <a:gd name="T27" fmla="*/ 30 h 37"/>
                  <a:gd name="T28" fmla="*/ 17 w 39"/>
                  <a:gd name="T29" fmla="*/ 31 h 37"/>
                  <a:gd name="T30" fmla="*/ 23 w 39"/>
                  <a:gd name="T31" fmla="*/ 31 h 37"/>
                  <a:gd name="T32" fmla="*/ 20 w 39"/>
                  <a:gd name="T33" fmla="*/ 26 h 37"/>
                  <a:gd name="T34" fmla="*/ 17 w 39"/>
                  <a:gd name="T35" fmla="*/ 25 h 37"/>
                  <a:gd name="T36" fmla="*/ 19 w 39"/>
                  <a:gd name="T37" fmla="*/ 20 h 37"/>
                  <a:gd name="T38" fmla="*/ 24 w 39"/>
                  <a:gd name="T39" fmla="*/ 18 h 37"/>
                  <a:gd name="T40" fmla="*/ 20 w 39"/>
                  <a:gd name="T41" fmla="*/ 14 h 37"/>
                  <a:gd name="T42" fmla="*/ 38 w 39"/>
                  <a:gd name="T43" fmla="*/ 21 h 37"/>
                  <a:gd name="T44" fmla="*/ 35 w 39"/>
                  <a:gd name="T45" fmla="*/ 23 h 37"/>
                  <a:gd name="T46" fmla="*/ 33 w 39"/>
                  <a:gd name="T47" fmla="*/ 21 h 37"/>
                  <a:gd name="T48" fmla="*/ 27 w 39"/>
                  <a:gd name="T49" fmla="*/ 23 h 37"/>
                  <a:gd name="T50" fmla="*/ 30 w 39"/>
                  <a:gd name="T51" fmla="*/ 31 h 37"/>
                  <a:gd name="T52" fmla="*/ 28 w 39"/>
                  <a:gd name="T53" fmla="*/ 33 h 37"/>
                  <a:gd name="T54" fmla="*/ 30 w 39"/>
                  <a:gd name="T55" fmla="*/ 36 h 37"/>
                  <a:gd name="T56" fmla="*/ 36 w 39"/>
                  <a:gd name="T57" fmla="*/ 30 h 37"/>
                  <a:gd name="T58" fmla="*/ 38 w 39"/>
                  <a:gd name="T59" fmla="*/ 2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9" h="37">
                    <a:moveTo>
                      <a:pt x="20" y="14"/>
                    </a:moveTo>
                    <a:cubicBezTo>
                      <a:pt x="19" y="13"/>
                      <a:pt x="18" y="9"/>
                      <a:pt x="20" y="8"/>
                    </a:cubicBezTo>
                    <a:cubicBezTo>
                      <a:pt x="21" y="7"/>
                      <a:pt x="22" y="2"/>
                      <a:pt x="21" y="1"/>
                    </a:cubicBezTo>
                    <a:cubicBezTo>
                      <a:pt x="19" y="0"/>
                      <a:pt x="15" y="1"/>
                      <a:pt x="15" y="4"/>
                    </a:cubicBezTo>
                    <a:cubicBezTo>
                      <a:pt x="14" y="8"/>
                      <a:pt x="11" y="6"/>
                      <a:pt x="10" y="7"/>
                    </a:cubicBezTo>
                    <a:cubicBezTo>
                      <a:pt x="9" y="8"/>
                      <a:pt x="12" y="9"/>
                      <a:pt x="10" y="11"/>
                    </a:cubicBezTo>
                    <a:cubicBezTo>
                      <a:pt x="9" y="12"/>
                      <a:pt x="8" y="8"/>
                      <a:pt x="6" y="8"/>
                    </a:cubicBezTo>
                    <a:cubicBezTo>
                      <a:pt x="3" y="8"/>
                      <a:pt x="3" y="12"/>
                      <a:pt x="2" y="14"/>
                    </a:cubicBezTo>
                    <a:cubicBezTo>
                      <a:pt x="0" y="16"/>
                      <a:pt x="1" y="20"/>
                      <a:pt x="2" y="23"/>
                    </a:cubicBezTo>
                    <a:cubicBezTo>
                      <a:pt x="2" y="26"/>
                      <a:pt x="6" y="28"/>
                      <a:pt x="5" y="30"/>
                    </a:cubicBezTo>
                    <a:cubicBezTo>
                      <a:pt x="4" y="31"/>
                      <a:pt x="5" y="33"/>
                      <a:pt x="6" y="34"/>
                    </a:cubicBezTo>
                    <a:cubicBezTo>
                      <a:pt x="9" y="34"/>
                      <a:pt x="12" y="34"/>
                      <a:pt x="13" y="34"/>
                    </a:cubicBezTo>
                    <a:cubicBezTo>
                      <a:pt x="14" y="35"/>
                      <a:pt x="15" y="35"/>
                      <a:pt x="16" y="34"/>
                    </a:cubicBezTo>
                    <a:cubicBezTo>
                      <a:pt x="15" y="33"/>
                      <a:pt x="13" y="31"/>
                      <a:pt x="13" y="30"/>
                    </a:cubicBezTo>
                    <a:cubicBezTo>
                      <a:pt x="13" y="28"/>
                      <a:pt x="16" y="29"/>
                      <a:pt x="17" y="31"/>
                    </a:cubicBezTo>
                    <a:cubicBezTo>
                      <a:pt x="19" y="32"/>
                      <a:pt x="23" y="33"/>
                      <a:pt x="23" y="31"/>
                    </a:cubicBezTo>
                    <a:cubicBezTo>
                      <a:pt x="23" y="30"/>
                      <a:pt x="22" y="25"/>
                      <a:pt x="20" y="26"/>
                    </a:cubicBezTo>
                    <a:cubicBezTo>
                      <a:pt x="18" y="27"/>
                      <a:pt x="17" y="26"/>
                      <a:pt x="17" y="25"/>
                    </a:cubicBezTo>
                    <a:cubicBezTo>
                      <a:pt x="16" y="24"/>
                      <a:pt x="18" y="22"/>
                      <a:pt x="19" y="20"/>
                    </a:cubicBezTo>
                    <a:cubicBezTo>
                      <a:pt x="19" y="18"/>
                      <a:pt x="23" y="19"/>
                      <a:pt x="24" y="18"/>
                    </a:cubicBezTo>
                    <a:cubicBezTo>
                      <a:pt x="24" y="16"/>
                      <a:pt x="21" y="14"/>
                      <a:pt x="20" y="14"/>
                    </a:cubicBezTo>
                    <a:close/>
                    <a:moveTo>
                      <a:pt x="38" y="21"/>
                    </a:moveTo>
                    <a:cubicBezTo>
                      <a:pt x="37" y="20"/>
                      <a:pt x="36" y="23"/>
                      <a:pt x="35" y="23"/>
                    </a:cubicBezTo>
                    <a:cubicBezTo>
                      <a:pt x="34" y="23"/>
                      <a:pt x="33" y="18"/>
                      <a:pt x="33" y="21"/>
                    </a:cubicBezTo>
                    <a:cubicBezTo>
                      <a:pt x="32" y="24"/>
                      <a:pt x="30" y="20"/>
                      <a:pt x="27" y="23"/>
                    </a:cubicBezTo>
                    <a:cubicBezTo>
                      <a:pt x="25" y="27"/>
                      <a:pt x="29" y="30"/>
                      <a:pt x="30" y="31"/>
                    </a:cubicBezTo>
                    <a:cubicBezTo>
                      <a:pt x="32" y="32"/>
                      <a:pt x="30" y="33"/>
                      <a:pt x="28" y="33"/>
                    </a:cubicBezTo>
                    <a:cubicBezTo>
                      <a:pt x="26" y="32"/>
                      <a:pt x="27" y="36"/>
                      <a:pt x="30" y="36"/>
                    </a:cubicBezTo>
                    <a:cubicBezTo>
                      <a:pt x="33" y="37"/>
                      <a:pt x="36" y="31"/>
                      <a:pt x="36" y="30"/>
                    </a:cubicBezTo>
                    <a:cubicBezTo>
                      <a:pt x="36" y="28"/>
                      <a:pt x="39" y="22"/>
                      <a:pt x="38" y="21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68" name="Freeform 136">
                <a:extLst>
                  <a:ext uri="{FF2B5EF4-FFF2-40B4-BE49-F238E27FC236}">
                    <a16:creationId xmlns:a16="http://schemas.microsoft.com/office/drawing/2014/main" id="{D660E3E0-7AAC-DDC6-8923-75D5169BDD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52569" y="1477151"/>
                <a:ext cx="426772" cy="753706"/>
              </a:xfrm>
              <a:custGeom>
                <a:avLst/>
                <a:gdLst>
                  <a:gd name="T0" fmla="*/ 98 w 100"/>
                  <a:gd name="T1" fmla="*/ 37 h 176"/>
                  <a:gd name="T2" fmla="*/ 96 w 100"/>
                  <a:gd name="T3" fmla="*/ 23 h 176"/>
                  <a:gd name="T4" fmla="*/ 84 w 100"/>
                  <a:gd name="T5" fmla="*/ 9 h 176"/>
                  <a:gd name="T6" fmla="*/ 70 w 100"/>
                  <a:gd name="T7" fmla="*/ 8 h 176"/>
                  <a:gd name="T8" fmla="*/ 56 w 100"/>
                  <a:gd name="T9" fmla="*/ 8 h 176"/>
                  <a:gd name="T10" fmla="*/ 48 w 100"/>
                  <a:gd name="T11" fmla="*/ 16 h 176"/>
                  <a:gd name="T12" fmla="*/ 40 w 100"/>
                  <a:gd name="T13" fmla="*/ 26 h 176"/>
                  <a:gd name="T14" fmla="*/ 34 w 100"/>
                  <a:gd name="T15" fmla="*/ 37 h 176"/>
                  <a:gd name="T16" fmla="*/ 26 w 100"/>
                  <a:gd name="T17" fmla="*/ 43 h 176"/>
                  <a:gd name="T18" fmla="*/ 20 w 100"/>
                  <a:gd name="T19" fmla="*/ 60 h 176"/>
                  <a:gd name="T20" fmla="*/ 22 w 100"/>
                  <a:gd name="T21" fmla="*/ 69 h 176"/>
                  <a:gd name="T22" fmla="*/ 9 w 100"/>
                  <a:gd name="T23" fmla="*/ 75 h 176"/>
                  <a:gd name="T24" fmla="*/ 8 w 100"/>
                  <a:gd name="T25" fmla="*/ 91 h 176"/>
                  <a:gd name="T26" fmla="*/ 13 w 100"/>
                  <a:gd name="T27" fmla="*/ 104 h 176"/>
                  <a:gd name="T28" fmla="*/ 10 w 100"/>
                  <a:gd name="T29" fmla="*/ 112 h 176"/>
                  <a:gd name="T30" fmla="*/ 5 w 100"/>
                  <a:gd name="T31" fmla="*/ 122 h 176"/>
                  <a:gd name="T32" fmla="*/ 2 w 100"/>
                  <a:gd name="T33" fmla="*/ 134 h 176"/>
                  <a:gd name="T34" fmla="*/ 0 w 100"/>
                  <a:gd name="T35" fmla="*/ 134 h 176"/>
                  <a:gd name="T36" fmla="*/ 6 w 100"/>
                  <a:gd name="T37" fmla="*/ 150 h 176"/>
                  <a:gd name="T38" fmla="*/ 12 w 100"/>
                  <a:gd name="T39" fmla="*/ 164 h 176"/>
                  <a:gd name="T40" fmla="*/ 14 w 100"/>
                  <a:gd name="T41" fmla="*/ 174 h 176"/>
                  <a:gd name="T42" fmla="*/ 24 w 100"/>
                  <a:gd name="T43" fmla="*/ 169 h 176"/>
                  <a:gd name="T44" fmla="*/ 33 w 100"/>
                  <a:gd name="T45" fmla="*/ 166 h 176"/>
                  <a:gd name="T46" fmla="*/ 40 w 100"/>
                  <a:gd name="T47" fmla="*/ 164 h 176"/>
                  <a:gd name="T48" fmla="*/ 42 w 100"/>
                  <a:gd name="T49" fmla="*/ 156 h 176"/>
                  <a:gd name="T50" fmla="*/ 43 w 100"/>
                  <a:gd name="T51" fmla="*/ 139 h 176"/>
                  <a:gd name="T52" fmla="*/ 55 w 100"/>
                  <a:gd name="T53" fmla="*/ 128 h 176"/>
                  <a:gd name="T54" fmla="*/ 52 w 100"/>
                  <a:gd name="T55" fmla="*/ 113 h 176"/>
                  <a:gd name="T56" fmla="*/ 45 w 100"/>
                  <a:gd name="T57" fmla="*/ 102 h 176"/>
                  <a:gd name="T58" fmla="*/ 51 w 100"/>
                  <a:gd name="T59" fmla="*/ 88 h 176"/>
                  <a:gd name="T60" fmla="*/ 60 w 100"/>
                  <a:gd name="T61" fmla="*/ 78 h 176"/>
                  <a:gd name="T62" fmla="*/ 80 w 100"/>
                  <a:gd name="T63" fmla="*/ 65 h 176"/>
                  <a:gd name="T64" fmla="*/ 82 w 100"/>
                  <a:gd name="T65" fmla="*/ 50 h 176"/>
                  <a:gd name="T66" fmla="*/ 96 w 100"/>
                  <a:gd name="T67" fmla="*/ 45 h 176"/>
                  <a:gd name="T68" fmla="*/ 99 w 100"/>
                  <a:gd name="T69" fmla="*/ 42 h 176"/>
                  <a:gd name="T70" fmla="*/ 53 w 100"/>
                  <a:gd name="T71" fmla="*/ 15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0" h="176">
                    <a:moveTo>
                      <a:pt x="99" y="42"/>
                    </a:moveTo>
                    <a:cubicBezTo>
                      <a:pt x="98" y="40"/>
                      <a:pt x="96" y="37"/>
                      <a:pt x="98" y="37"/>
                    </a:cubicBezTo>
                    <a:cubicBezTo>
                      <a:pt x="99" y="37"/>
                      <a:pt x="100" y="32"/>
                      <a:pt x="98" y="30"/>
                    </a:cubicBezTo>
                    <a:cubicBezTo>
                      <a:pt x="96" y="29"/>
                      <a:pt x="98" y="24"/>
                      <a:pt x="96" y="23"/>
                    </a:cubicBezTo>
                    <a:cubicBezTo>
                      <a:pt x="94" y="22"/>
                      <a:pt x="95" y="18"/>
                      <a:pt x="96" y="16"/>
                    </a:cubicBezTo>
                    <a:cubicBezTo>
                      <a:pt x="96" y="13"/>
                      <a:pt x="88" y="11"/>
                      <a:pt x="84" y="9"/>
                    </a:cubicBezTo>
                    <a:cubicBezTo>
                      <a:pt x="80" y="7"/>
                      <a:pt x="78" y="4"/>
                      <a:pt x="75" y="2"/>
                    </a:cubicBezTo>
                    <a:cubicBezTo>
                      <a:pt x="71" y="0"/>
                      <a:pt x="70" y="5"/>
                      <a:pt x="70" y="8"/>
                    </a:cubicBezTo>
                    <a:cubicBezTo>
                      <a:pt x="70" y="11"/>
                      <a:pt x="67" y="11"/>
                      <a:pt x="65" y="9"/>
                    </a:cubicBezTo>
                    <a:cubicBezTo>
                      <a:pt x="62" y="8"/>
                      <a:pt x="60" y="9"/>
                      <a:pt x="56" y="8"/>
                    </a:cubicBezTo>
                    <a:cubicBezTo>
                      <a:pt x="53" y="6"/>
                      <a:pt x="54" y="11"/>
                      <a:pt x="54" y="14"/>
                    </a:cubicBezTo>
                    <a:cubicBezTo>
                      <a:pt x="54" y="16"/>
                      <a:pt x="51" y="16"/>
                      <a:pt x="48" y="16"/>
                    </a:cubicBezTo>
                    <a:cubicBezTo>
                      <a:pt x="46" y="16"/>
                      <a:pt x="42" y="18"/>
                      <a:pt x="42" y="21"/>
                    </a:cubicBezTo>
                    <a:cubicBezTo>
                      <a:pt x="42" y="23"/>
                      <a:pt x="39" y="25"/>
                      <a:pt x="40" y="26"/>
                    </a:cubicBezTo>
                    <a:cubicBezTo>
                      <a:pt x="41" y="28"/>
                      <a:pt x="39" y="29"/>
                      <a:pt x="38" y="30"/>
                    </a:cubicBezTo>
                    <a:cubicBezTo>
                      <a:pt x="36" y="32"/>
                      <a:pt x="35" y="35"/>
                      <a:pt x="34" y="37"/>
                    </a:cubicBezTo>
                    <a:cubicBezTo>
                      <a:pt x="33" y="38"/>
                      <a:pt x="34" y="40"/>
                      <a:pt x="32" y="41"/>
                    </a:cubicBezTo>
                    <a:cubicBezTo>
                      <a:pt x="30" y="43"/>
                      <a:pt x="27" y="42"/>
                      <a:pt x="26" y="43"/>
                    </a:cubicBezTo>
                    <a:cubicBezTo>
                      <a:pt x="25" y="44"/>
                      <a:pt x="26" y="47"/>
                      <a:pt x="26" y="50"/>
                    </a:cubicBezTo>
                    <a:cubicBezTo>
                      <a:pt x="25" y="53"/>
                      <a:pt x="23" y="57"/>
                      <a:pt x="20" y="60"/>
                    </a:cubicBezTo>
                    <a:cubicBezTo>
                      <a:pt x="18" y="63"/>
                      <a:pt x="21" y="64"/>
                      <a:pt x="22" y="64"/>
                    </a:cubicBezTo>
                    <a:cubicBezTo>
                      <a:pt x="23" y="65"/>
                      <a:pt x="23" y="67"/>
                      <a:pt x="22" y="69"/>
                    </a:cubicBezTo>
                    <a:cubicBezTo>
                      <a:pt x="21" y="71"/>
                      <a:pt x="18" y="70"/>
                      <a:pt x="17" y="69"/>
                    </a:cubicBezTo>
                    <a:cubicBezTo>
                      <a:pt x="15" y="69"/>
                      <a:pt x="11" y="71"/>
                      <a:pt x="9" y="75"/>
                    </a:cubicBezTo>
                    <a:cubicBezTo>
                      <a:pt x="7" y="79"/>
                      <a:pt x="7" y="81"/>
                      <a:pt x="8" y="83"/>
                    </a:cubicBezTo>
                    <a:cubicBezTo>
                      <a:pt x="9" y="85"/>
                      <a:pt x="6" y="87"/>
                      <a:pt x="8" y="91"/>
                    </a:cubicBezTo>
                    <a:cubicBezTo>
                      <a:pt x="10" y="95"/>
                      <a:pt x="7" y="95"/>
                      <a:pt x="8" y="98"/>
                    </a:cubicBezTo>
                    <a:cubicBezTo>
                      <a:pt x="8" y="102"/>
                      <a:pt x="13" y="101"/>
                      <a:pt x="13" y="104"/>
                    </a:cubicBezTo>
                    <a:cubicBezTo>
                      <a:pt x="13" y="107"/>
                      <a:pt x="12" y="108"/>
                      <a:pt x="10" y="108"/>
                    </a:cubicBezTo>
                    <a:cubicBezTo>
                      <a:pt x="8" y="108"/>
                      <a:pt x="9" y="111"/>
                      <a:pt x="10" y="112"/>
                    </a:cubicBezTo>
                    <a:cubicBezTo>
                      <a:pt x="12" y="113"/>
                      <a:pt x="12" y="118"/>
                      <a:pt x="11" y="120"/>
                    </a:cubicBezTo>
                    <a:cubicBezTo>
                      <a:pt x="10" y="121"/>
                      <a:pt x="5" y="120"/>
                      <a:pt x="5" y="122"/>
                    </a:cubicBezTo>
                    <a:cubicBezTo>
                      <a:pt x="6" y="124"/>
                      <a:pt x="4" y="127"/>
                      <a:pt x="4" y="128"/>
                    </a:cubicBezTo>
                    <a:cubicBezTo>
                      <a:pt x="4" y="130"/>
                      <a:pt x="4" y="135"/>
                      <a:pt x="2" y="134"/>
                    </a:cubicBezTo>
                    <a:cubicBezTo>
                      <a:pt x="2" y="133"/>
                      <a:pt x="1" y="133"/>
                      <a:pt x="0" y="133"/>
                    </a:cubicBezTo>
                    <a:cubicBezTo>
                      <a:pt x="0" y="133"/>
                      <a:pt x="0" y="134"/>
                      <a:pt x="0" y="134"/>
                    </a:cubicBezTo>
                    <a:cubicBezTo>
                      <a:pt x="0" y="137"/>
                      <a:pt x="1" y="140"/>
                      <a:pt x="3" y="142"/>
                    </a:cubicBezTo>
                    <a:cubicBezTo>
                      <a:pt x="6" y="144"/>
                      <a:pt x="4" y="147"/>
                      <a:pt x="6" y="150"/>
                    </a:cubicBezTo>
                    <a:cubicBezTo>
                      <a:pt x="9" y="153"/>
                      <a:pt x="8" y="156"/>
                      <a:pt x="10" y="158"/>
                    </a:cubicBezTo>
                    <a:cubicBezTo>
                      <a:pt x="13" y="160"/>
                      <a:pt x="13" y="161"/>
                      <a:pt x="12" y="164"/>
                    </a:cubicBezTo>
                    <a:cubicBezTo>
                      <a:pt x="11" y="166"/>
                      <a:pt x="14" y="166"/>
                      <a:pt x="14" y="167"/>
                    </a:cubicBezTo>
                    <a:cubicBezTo>
                      <a:pt x="14" y="169"/>
                      <a:pt x="14" y="173"/>
                      <a:pt x="14" y="174"/>
                    </a:cubicBezTo>
                    <a:cubicBezTo>
                      <a:pt x="15" y="176"/>
                      <a:pt x="17" y="174"/>
                      <a:pt x="21" y="174"/>
                    </a:cubicBezTo>
                    <a:cubicBezTo>
                      <a:pt x="24" y="174"/>
                      <a:pt x="24" y="172"/>
                      <a:pt x="24" y="169"/>
                    </a:cubicBezTo>
                    <a:cubicBezTo>
                      <a:pt x="24" y="167"/>
                      <a:pt x="26" y="168"/>
                      <a:pt x="26" y="167"/>
                    </a:cubicBezTo>
                    <a:cubicBezTo>
                      <a:pt x="27" y="165"/>
                      <a:pt x="30" y="165"/>
                      <a:pt x="33" y="166"/>
                    </a:cubicBezTo>
                    <a:cubicBezTo>
                      <a:pt x="36" y="167"/>
                      <a:pt x="37" y="165"/>
                      <a:pt x="37" y="162"/>
                    </a:cubicBezTo>
                    <a:cubicBezTo>
                      <a:pt x="38" y="160"/>
                      <a:pt x="39" y="163"/>
                      <a:pt x="40" y="164"/>
                    </a:cubicBezTo>
                    <a:cubicBezTo>
                      <a:pt x="41" y="164"/>
                      <a:pt x="44" y="159"/>
                      <a:pt x="45" y="156"/>
                    </a:cubicBezTo>
                    <a:cubicBezTo>
                      <a:pt x="46" y="153"/>
                      <a:pt x="45" y="153"/>
                      <a:pt x="42" y="156"/>
                    </a:cubicBezTo>
                    <a:cubicBezTo>
                      <a:pt x="39" y="160"/>
                      <a:pt x="41" y="153"/>
                      <a:pt x="42" y="151"/>
                    </a:cubicBezTo>
                    <a:cubicBezTo>
                      <a:pt x="43" y="148"/>
                      <a:pt x="43" y="141"/>
                      <a:pt x="43" y="139"/>
                    </a:cubicBezTo>
                    <a:cubicBezTo>
                      <a:pt x="44" y="138"/>
                      <a:pt x="44" y="135"/>
                      <a:pt x="48" y="135"/>
                    </a:cubicBezTo>
                    <a:cubicBezTo>
                      <a:pt x="51" y="134"/>
                      <a:pt x="56" y="130"/>
                      <a:pt x="55" y="128"/>
                    </a:cubicBezTo>
                    <a:cubicBezTo>
                      <a:pt x="54" y="126"/>
                      <a:pt x="60" y="123"/>
                      <a:pt x="60" y="121"/>
                    </a:cubicBezTo>
                    <a:cubicBezTo>
                      <a:pt x="60" y="120"/>
                      <a:pt x="54" y="114"/>
                      <a:pt x="52" y="113"/>
                    </a:cubicBezTo>
                    <a:cubicBezTo>
                      <a:pt x="50" y="112"/>
                      <a:pt x="46" y="113"/>
                      <a:pt x="46" y="111"/>
                    </a:cubicBezTo>
                    <a:cubicBezTo>
                      <a:pt x="47" y="110"/>
                      <a:pt x="46" y="105"/>
                      <a:pt x="45" y="102"/>
                    </a:cubicBezTo>
                    <a:cubicBezTo>
                      <a:pt x="45" y="100"/>
                      <a:pt x="48" y="97"/>
                      <a:pt x="48" y="94"/>
                    </a:cubicBezTo>
                    <a:cubicBezTo>
                      <a:pt x="48" y="92"/>
                      <a:pt x="48" y="89"/>
                      <a:pt x="51" y="88"/>
                    </a:cubicBezTo>
                    <a:cubicBezTo>
                      <a:pt x="53" y="87"/>
                      <a:pt x="51" y="85"/>
                      <a:pt x="54" y="85"/>
                    </a:cubicBezTo>
                    <a:cubicBezTo>
                      <a:pt x="57" y="84"/>
                      <a:pt x="57" y="80"/>
                      <a:pt x="60" y="78"/>
                    </a:cubicBezTo>
                    <a:cubicBezTo>
                      <a:pt x="63" y="77"/>
                      <a:pt x="63" y="76"/>
                      <a:pt x="68" y="74"/>
                    </a:cubicBezTo>
                    <a:cubicBezTo>
                      <a:pt x="72" y="72"/>
                      <a:pt x="79" y="67"/>
                      <a:pt x="80" y="65"/>
                    </a:cubicBezTo>
                    <a:cubicBezTo>
                      <a:pt x="81" y="62"/>
                      <a:pt x="76" y="59"/>
                      <a:pt x="79" y="57"/>
                    </a:cubicBezTo>
                    <a:cubicBezTo>
                      <a:pt x="83" y="54"/>
                      <a:pt x="80" y="51"/>
                      <a:pt x="82" y="50"/>
                    </a:cubicBezTo>
                    <a:cubicBezTo>
                      <a:pt x="85" y="49"/>
                      <a:pt x="86" y="48"/>
                      <a:pt x="87" y="46"/>
                    </a:cubicBezTo>
                    <a:cubicBezTo>
                      <a:pt x="89" y="44"/>
                      <a:pt x="92" y="46"/>
                      <a:pt x="96" y="45"/>
                    </a:cubicBezTo>
                    <a:cubicBezTo>
                      <a:pt x="97" y="45"/>
                      <a:pt x="99" y="45"/>
                      <a:pt x="100" y="46"/>
                    </a:cubicBezTo>
                    <a:cubicBezTo>
                      <a:pt x="100" y="44"/>
                      <a:pt x="100" y="42"/>
                      <a:pt x="99" y="42"/>
                    </a:cubicBezTo>
                    <a:close/>
                    <a:moveTo>
                      <a:pt x="59" y="146"/>
                    </a:moveTo>
                    <a:cubicBezTo>
                      <a:pt x="54" y="146"/>
                      <a:pt x="52" y="155"/>
                      <a:pt x="53" y="157"/>
                    </a:cubicBezTo>
                    <a:cubicBezTo>
                      <a:pt x="54" y="158"/>
                      <a:pt x="63" y="146"/>
                      <a:pt x="59" y="146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69" name="Freeform 137">
                <a:extLst>
                  <a:ext uri="{FF2B5EF4-FFF2-40B4-BE49-F238E27FC236}">
                    <a16:creationId xmlns:a16="http://schemas.microsoft.com/office/drawing/2014/main" id="{FC0D7952-3D20-9F6E-91DB-1FC7982F1E3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02991" y="2007683"/>
                <a:ext cx="219259" cy="107673"/>
              </a:xfrm>
              <a:custGeom>
                <a:avLst/>
                <a:gdLst>
                  <a:gd name="T0" fmla="*/ 47 w 51"/>
                  <a:gd name="T1" fmla="*/ 7 h 25"/>
                  <a:gd name="T2" fmla="*/ 49 w 51"/>
                  <a:gd name="T3" fmla="*/ 2 h 25"/>
                  <a:gd name="T4" fmla="*/ 47 w 51"/>
                  <a:gd name="T5" fmla="*/ 3 h 25"/>
                  <a:gd name="T6" fmla="*/ 32 w 51"/>
                  <a:gd name="T7" fmla="*/ 1 h 25"/>
                  <a:gd name="T8" fmla="*/ 17 w 51"/>
                  <a:gd name="T9" fmla="*/ 4 h 25"/>
                  <a:gd name="T10" fmla="*/ 12 w 51"/>
                  <a:gd name="T11" fmla="*/ 9 h 25"/>
                  <a:gd name="T12" fmla="*/ 14 w 51"/>
                  <a:gd name="T13" fmla="*/ 14 h 25"/>
                  <a:gd name="T14" fmla="*/ 19 w 51"/>
                  <a:gd name="T15" fmla="*/ 16 h 25"/>
                  <a:gd name="T16" fmla="*/ 20 w 51"/>
                  <a:gd name="T17" fmla="*/ 20 h 25"/>
                  <a:gd name="T18" fmla="*/ 20 w 51"/>
                  <a:gd name="T19" fmla="*/ 20 h 25"/>
                  <a:gd name="T20" fmla="*/ 29 w 51"/>
                  <a:gd name="T21" fmla="*/ 20 h 25"/>
                  <a:gd name="T22" fmla="*/ 37 w 51"/>
                  <a:gd name="T23" fmla="*/ 24 h 25"/>
                  <a:gd name="T24" fmla="*/ 45 w 51"/>
                  <a:gd name="T25" fmla="*/ 25 h 25"/>
                  <a:gd name="T26" fmla="*/ 45 w 51"/>
                  <a:gd name="T27" fmla="*/ 23 h 25"/>
                  <a:gd name="T28" fmla="*/ 47 w 51"/>
                  <a:gd name="T29" fmla="*/ 20 h 25"/>
                  <a:gd name="T30" fmla="*/ 45 w 51"/>
                  <a:gd name="T31" fmla="*/ 16 h 25"/>
                  <a:gd name="T32" fmla="*/ 45 w 51"/>
                  <a:gd name="T33" fmla="*/ 11 h 25"/>
                  <a:gd name="T34" fmla="*/ 47 w 51"/>
                  <a:gd name="T35" fmla="*/ 7 h 25"/>
                  <a:gd name="T36" fmla="*/ 5 w 51"/>
                  <a:gd name="T37" fmla="*/ 13 h 25"/>
                  <a:gd name="T38" fmla="*/ 2 w 51"/>
                  <a:gd name="T39" fmla="*/ 20 h 25"/>
                  <a:gd name="T40" fmla="*/ 10 w 51"/>
                  <a:gd name="T41" fmla="*/ 14 h 25"/>
                  <a:gd name="T42" fmla="*/ 5 w 51"/>
                  <a:gd name="T43" fmla="*/ 13 h 25"/>
                  <a:gd name="T44" fmla="*/ 9 w 51"/>
                  <a:gd name="T45" fmla="*/ 9 h 25"/>
                  <a:gd name="T46" fmla="*/ 4 w 51"/>
                  <a:gd name="T47" fmla="*/ 10 h 25"/>
                  <a:gd name="T48" fmla="*/ 9 w 51"/>
                  <a:gd name="T49" fmla="*/ 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1" h="25">
                    <a:moveTo>
                      <a:pt x="47" y="7"/>
                    </a:moveTo>
                    <a:cubicBezTo>
                      <a:pt x="48" y="5"/>
                      <a:pt x="51" y="4"/>
                      <a:pt x="49" y="2"/>
                    </a:cubicBezTo>
                    <a:cubicBezTo>
                      <a:pt x="49" y="2"/>
                      <a:pt x="48" y="2"/>
                      <a:pt x="47" y="3"/>
                    </a:cubicBezTo>
                    <a:cubicBezTo>
                      <a:pt x="44" y="3"/>
                      <a:pt x="36" y="0"/>
                      <a:pt x="32" y="1"/>
                    </a:cubicBezTo>
                    <a:cubicBezTo>
                      <a:pt x="28" y="2"/>
                      <a:pt x="19" y="2"/>
                      <a:pt x="17" y="4"/>
                    </a:cubicBezTo>
                    <a:cubicBezTo>
                      <a:pt x="15" y="6"/>
                      <a:pt x="10" y="7"/>
                      <a:pt x="12" y="9"/>
                    </a:cubicBezTo>
                    <a:cubicBezTo>
                      <a:pt x="14" y="10"/>
                      <a:pt x="12" y="11"/>
                      <a:pt x="14" y="14"/>
                    </a:cubicBezTo>
                    <a:cubicBezTo>
                      <a:pt x="15" y="16"/>
                      <a:pt x="16" y="17"/>
                      <a:pt x="19" y="16"/>
                    </a:cubicBezTo>
                    <a:cubicBezTo>
                      <a:pt x="21" y="16"/>
                      <a:pt x="23" y="17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4" y="19"/>
                      <a:pt x="28" y="19"/>
                      <a:pt x="29" y="20"/>
                    </a:cubicBezTo>
                    <a:cubicBezTo>
                      <a:pt x="30" y="20"/>
                      <a:pt x="35" y="25"/>
                      <a:pt x="37" y="24"/>
                    </a:cubicBezTo>
                    <a:cubicBezTo>
                      <a:pt x="38" y="24"/>
                      <a:pt x="42" y="25"/>
                      <a:pt x="45" y="25"/>
                    </a:cubicBezTo>
                    <a:cubicBezTo>
                      <a:pt x="44" y="24"/>
                      <a:pt x="44" y="23"/>
                      <a:pt x="45" y="23"/>
                    </a:cubicBezTo>
                    <a:cubicBezTo>
                      <a:pt x="46" y="22"/>
                      <a:pt x="48" y="22"/>
                      <a:pt x="47" y="20"/>
                    </a:cubicBezTo>
                    <a:cubicBezTo>
                      <a:pt x="46" y="18"/>
                      <a:pt x="45" y="18"/>
                      <a:pt x="45" y="16"/>
                    </a:cubicBezTo>
                    <a:cubicBezTo>
                      <a:pt x="45" y="14"/>
                      <a:pt x="44" y="13"/>
                      <a:pt x="45" y="11"/>
                    </a:cubicBezTo>
                    <a:cubicBezTo>
                      <a:pt x="45" y="10"/>
                      <a:pt x="46" y="9"/>
                      <a:pt x="47" y="7"/>
                    </a:cubicBezTo>
                    <a:close/>
                    <a:moveTo>
                      <a:pt x="5" y="13"/>
                    </a:moveTo>
                    <a:cubicBezTo>
                      <a:pt x="1" y="14"/>
                      <a:pt x="0" y="20"/>
                      <a:pt x="2" y="20"/>
                    </a:cubicBezTo>
                    <a:cubicBezTo>
                      <a:pt x="4" y="20"/>
                      <a:pt x="9" y="16"/>
                      <a:pt x="10" y="14"/>
                    </a:cubicBezTo>
                    <a:cubicBezTo>
                      <a:pt x="12" y="13"/>
                      <a:pt x="10" y="12"/>
                      <a:pt x="5" y="13"/>
                    </a:cubicBezTo>
                    <a:close/>
                    <a:moveTo>
                      <a:pt x="9" y="9"/>
                    </a:moveTo>
                    <a:cubicBezTo>
                      <a:pt x="10" y="8"/>
                      <a:pt x="2" y="8"/>
                      <a:pt x="4" y="10"/>
                    </a:cubicBezTo>
                    <a:cubicBezTo>
                      <a:pt x="5" y="11"/>
                      <a:pt x="8" y="11"/>
                      <a:pt x="9" y="9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70" name="Freeform 138">
                <a:extLst>
                  <a:ext uri="{FF2B5EF4-FFF2-40B4-BE49-F238E27FC236}">
                    <a16:creationId xmlns:a16="http://schemas.microsoft.com/office/drawing/2014/main" id="{8FFA9CAA-346F-45CF-92EF-2BE1D20BB0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0399" y="4206155"/>
                <a:ext cx="277989" cy="334763"/>
              </a:xfrm>
              <a:custGeom>
                <a:avLst/>
                <a:gdLst>
                  <a:gd name="T0" fmla="*/ 58 w 65"/>
                  <a:gd name="T1" fmla="*/ 18 h 78"/>
                  <a:gd name="T2" fmla="*/ 61 w 65"/>
                  <a:gd name="T3" fmla="*/ 12 h 78"/>
                  <a:gd name="T4" fmla="*/ 65 w 65"/>
                  <a:gd name="T5" fmla="*/ 6 h 78"/>
                  <a:gd name="T6" fmla="*/ 61 w 65"/>
                  <a:gd name="T7" fmla="*/ 7 h 78"/>
                  <a:gd name="T8" fmla="*/ 57 w 65"/>
                  <a:gd name="T9" fmla="*/ 6 h 78"/>
                  <a:gd name="T10" fmla="*/ 50 w 65"/>
                  <a:gd name="T11" fmla="*/ 7 h 78"/>
                  <a:gd name="T12" fmla="*/ 45 w 65"/>
                  <a:gd name="T13" fmla="*/ 12 h 78"/>
                  <a:gd name="T14" fmla="*/ 36 w 65"/>
                  <a:gd name="T15" fmla="*/ 10 h 78"/>
                  <a:gd name="T16" fmla="*/ 26 w 65"/>
                  <a:gd name="T17" fmla="*/ 5 h 78"/>
                  <a:gd name="T18" fmla="*/ 18 w 65"/>
                  <a:gd name="T19" fmla="*/ 3 h 78"/>
                  <a:gd name="T20" fmla="*/ 14 w 65"/>
                  <a:gd name="T21" fmla="*/ 1 h 78"/>
                  <a:gd name="T22" fmla="*/ 9 w 65"/>
                  <a:gd name="T23" fmla="*/ 0 h 78"/>
                  <a:gd name="T24" fmla="*/ 2 w 65"/>
                  <a:gd name="T25" fmla="*/ 4 h 78"/>
                  <a:gd name="T26" fmla="*/ 1 w 65"/>
                  <a:gd name="T27" fmla="*/ 6 h 78"/>
                  <a:gd name="T28" fmla="*/ 5 w 65"/>
                  <a:gd name="T29" fmla="*/ 9 h 78"/>
                  <a:gd name="T30" fmla="*/ 6 w 65"/>
                  <a:gd name="T31" fmla="*/ 15 h 78"/>
                  <a:gd name="T32" fmla="*/ 9 w 65"/>
                  <a:gd name="T33" fmla="*/ 18 h 78"/>
                  <a:gd name="T34" fmla="*/ 9 w 65"/>
                  <a:gd name="T35" fmla="*/ 24 h 78"/>
                  <a:gd name="T36" fmla="*/ 3 w 65"/>
                  <a:gd name="T37" fmla="*/ 34 h 78"/>
                  <a:gd name="T38" fmla="*/ 1 w 65"/>
                  <a:gd name="T39" fmla="*/ 39 h 78"/>
                  <a:gd name="T40" fmla="*/ 6 w 65"/>
                  <a:gd name="T41" fmla="*/ 42 h 78"/>
                  <a:gd name="T42" fmla="*/ 1 w 65"/>
                  <a:gd name="T43" fmla="*/ 47 h 78"/>
                  <a:gd name="T44" fmla="*/ 0 w 65"/>
                  <a:gd name="T45" fmla="*/ 48 h 78"/>
                  <a:gd name="T46" fmla="*/ 31 w 65"/>
                  <a:gd name="T47" fmla="*/ 64 h 78"/>
                  <a:gd name="T48" fmla="*/ 30 w 65"/>
                  <a:gd name="T49" fmla="*/ 69 h 78"/>
                  <a:gd name="T50" fmla="*/ 44 w 65"/>
                  <a:gd name="T51" fmla="*/ 78 h 78"/>
                  <a:gd name="T52" fmla="*/ 52 w 65"/>
                  <a:gd name="T53" fmla="*/ 61 h 78"/>
                  <a:gd name="T54" fmla="*/ 57 w 65"/>
                  <a:gd name="T55" fmla="*/ 57 h 78"/>
                  <a:gd name="T56" fmla="*/ 61 w 65"/>
                  <a:gd name="T57" fmla="*/ 54 h 78"/>
                  <a:gd name="T58" fmla="*/ 62 w 65"/>
                  <a:gd name="T59" fmla="*/ 53 h 78"/>
                  <a:gd name="T60" fmla="*/ 58 w 65"/>
                  <a:gd name="T61" fmla="*/ 47 h 78"/>
                  <a:gd name="T62" fmla="*/ 58 w 65"/>
                  <a:gd name="T63" fmla="*/ 1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5" h="78">
                    <a:moveTo>
                      <a:pt x="58" y="18"/>
                    </a:moveTo>
                    <a:cubicBezTo>
                      <a:pt x="61" y="12"/>
                      <a:pt x="61" y="12"/>
                      <a:pt x="61" y="12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3" y="7"/>
                      <a:pt x="62" y="7"/>
                      <a:pt x="61" y="7"/>
                    </a:cubicBezTo>
                    <a:cubicBezTo>
                      <a:pt x="60" y="8"/>
                      <a:pt x="58" y="7"/>
                      <a:pt x="57" y="6"/>
                    </a:cubicBezTo>
                    <a:cubicBezTo>
                      <a:pt x="57" y="5"/>
                      <a:pt x="53" y="6"/>
                      <a:pt x="50" y="7"/>
                    </a:cubicBezTo>
                    <a:cubicBezTo>
                      <a:pt x="47" y="9"/>
                      <a:pt x="46" y="12"/>
                      <a:pt x="45" y="12"/>
                    </a:cubicBezTo>
                    <a:cubicBezTo>
                      <a:pt x="44" y="11"/>
                      <a:pt x="37" y="10"/>
                      <a:pt x="36" y="10"/>
                    </a:cubicBezTo>
                    <a:cubicBezTo>
                      <a:pt x="34" y="10"/>
                      <a:pt x="28" y="6"/>
                      <a:pt x="26" y="5"/>
                    </a:cubicBezTo>
                    <a:cubicBezTo>
                      <a:pt x="25" y="3"/>
                      <a:pt x="19" y="4"/>
                      <a:pt x="18" y="3"/>
                    </a:cubicBezTo>
                    <a:cubicBezTo>
                      <a:pt x="17" y="2"/>
                      <a:pt x="14" y="2"/>
                      <a:pt x="14" y="1"/>
                    </a:cubicBezTo>
                    <a:cubicBezTo>
                      <a:pt x="13" y="0"/>
                      <a:pt x="11" y="0"/>
                      <a:pt x="9" y="0"/>
                    </a:cubicBezTo>
                    <a:cubicBezTo>
                      <a:pt x="7" y="0"/>
                      <a:pt x="3" y="3"/>
                      <a:pt x="2" y="4"/>
                    </a:cubicBezTo>
                    <a:cubicBezTo>
                      <a:pt x="2" y="5"/>
                      <a:pt x="2" y="5"/>
                      <a:pt x="1" y="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8"/>
                      <a:pt x="9" y="21"/>
                      <a:pt x="9" y="24"/>
                    </a:cubicBezTo>
                    <a:cubicBezTo>
                      <a:pt x="8" y="28"/>
                      <a:pt x="5" y="32"/>
                      <a:pt x="3" y="34"/>
                    </a:cubicBezTo>
                    <a:cubicBezTo>
                      <a:pt x="3" y="34"/>
                      <a:pt x="2" y="36"/>
                      <a:pt x="1" y="39"/>
                    </a:cubicBezTo>
                    <a:cubicBezTo>
                      <a:pt x="4" y="40"/>
                      <a:pt x="6" y="41"/>
                      <a:pt x="6" y="42"/>
                    </a:cubicBezTo>
                    <a:cubicBezTo>
                      <a:pt x="6" y="44"/>
                      <a:pt x="1" y="43"/>
                      <a:pt x="1" y="47"/>
                    </a:cubicBezTo>
                    <a:cubicBezTo>
                      <a:pt x="1" y="47"/>
                      <a:pt x="1" y="47"/>
                      <a:pt x="0" y="48"/>
                    </a:cubicBezTo>
                    <a:cubicBezTo>
                      <a:pt x="31" y="64"/>
                      <a:pt x="31" y="64"/>
                      <a:pt x="31" y="64"/>
                    </a:cubicBezTo>
                    <a:cubicBezTo>
                      <a:pt x="30" y="69"/>
                      <a:pt x="30" y="69"/>
                      <a:pt x="30" y="69"/>
                    </a:cubicBezTo>
                    <a:cubicBezTo>
                      <a:pt x="30" y="69"/>
                      <a:pt x="37" y="74"/>
                      <a:pt x="44" y="78"/>
                    </a:cubicBezTo>
                    <a:cubicBezTo>
                      <a:pt x="47" y="71"/>
                      <a:pt x="51" y="62"/>
                      <a:pt x="52" y="61"/>
                    </a:cubicBezTo>
                    <a:cubicBezTo>
                      <a:pt x="54" y="58"/>
                      <a:pt x="55" y="59"/>
                      <a:pt x="57" y="57"/>
                    </a:cubicBezTo>
                    <a:cubicBezTo>
                      <a:pt x="58" y="55"/>
                      <a:pt x="59" y="58"/>
                      <a:pt x="61" y="54"/>
                    </a:cubicBezTo>
                    <a:cubicBezTo>
                      <a:pt x="62" y="54"/>
                      <a:pt x="62" y="53"/>
                      <a:pt x="62" y="53"/>
                    </a:cubicBezTo>
                    <a:cubicBezTo>
                      <a:pt x="58" y="47"/>
                      <a:pt x="58" y="47"/>
                      <a:pt x="58" y="47"/>
                    </a:cubicBezTo>
                    <a:lnTo>
                      <a:pt x="58" y="18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71" name="Freeform 139">
                <a:extLst>
                  <a:ext uri="{FF2B5EF4-FFF2-40B4-BE49-F238E27FC236}">
                    <a16:creationId xmlns:a16="http://schemas.microsoft.com/office/drawing/2014/main" id="{65C41FFC-BC4D-3A8E-6522-68CCC534AF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51616" y="4231605"/>
                <a:ext cx="187936" cy="193811"/>
              </a:xfrm>
              <a:custGeom>
                <a:avLst/>
                <a:gdLst>
                  <a:gd name="T0" fmla="*/ 41 w 44"/>
                  <a:gd name="T1" fmla="*/ 9 h 45"/>
                  <a:gd name="T2" fmla="*/ 40 w 44"/>
                  <a:gd name="T3" fmla="*/ 3 h 45"/>
                  <a:gd name="T4" fmla="*/ 36 w 44"/>
                  <a:gd name="T5" fmla="*/ 0 h 45"/>
                  <a:gd name="T6" fmla="*/ 34 w 44"/>
                  <a:gd name="T7" fmla="*/ 2 h 45"/>
                  <a:gd name="T8" fmla="*/ 29 w 44"/>
                  <a:gd name="T9" fmla="*/ 3 h 45"/>
                  <a:gd name="T10" fmla="*/ 23 w 44"/>
                  <a:gd name="T11" fmla="*/ 5 h 45"/>
                  <a:gd name="T12" fmla="*/ 18 w 44"/>
                  <a:gd name="T13" fmla="*/ 3 h 45"/>
                  <a:gd name="T14" fmla="*/ 12 w 44"/>
                  <a:gd name="T15" fmla="*/ 5 h 45"/>
                  <a:gd name="T16" fmla="*/ 11 w 44"/>
                  <a:gd name="T17" fmla="*/ 12 h 45"/>
                  <a:gd name="T18" fmla="*/ 14 w 44"/>
                  <a:gd name="T19" fmla="*/ 16 h 45"/>
                  <a:gd name="T20" fmla="*/ 11 w 44"/>
                  <a:gd name="T21" fmla="*/ 20 h 45"/>
                  <a:gd name="T22" fmla="*/ 8 w 44"/>
                  <a:gd name="T23" fmla="*/ 22 h 45"/>
                  <a:gd name="T24" fmla="*/ 5 w 44"/>
                  <a:gd name="T25" fmla="*/ 26 h 45"/>
                  <a:gd name="T26" fmla="*/ 3 w 44"/>
                  <a:gd name="T27" fmla="*/ 32 h 45"/>
                  <a:gd name="T28" fmla="*/ 1 w 44"/>
                  <a:gd name="T29" fmla="*/ 39 h 45"/>
                  <a:gd name="T30" fmla="*/ 0 w 44"/>
                  <a:gd name="T31" fmla="*/ 45 h 45"/>
                  <a:gd name="T32" fmla="*/ 4 w 44"/>
                  <a:gd name="T33" fmla="*/ 44 h 45"/>
                  <a:gd name="T34" fmla="*/ 12 w 44"/>
                  <a:gd name="T35" fmla="*/ 42 h 45"/>
                  <a:gd name="T36" fmla="*/ 19 w 44"/>
                  <a:gd name="T37" fmla="*/ 41 h 45"/>
                  <a:gd name="T38" fmla="*/ 25 w 44"/>
                  <a:gd name="T39" fmla="*/ 32 h 45"/>
                  <a:gd name="T40" fmla="*/ 36 w 44"/>
                  <a:gd name="T41" fmla="*/ 33 h 45"/>
                  <a:gd name="T42" fmla="*/ 38 w 44"/>
                  <a:gd name="T43" fmla="*/ 28 h 45"/>
                  <a:gd name="T44" fmla="*/ 44 w 44"/>
                  <a:gd name="T45" fmla="*/ 18 h 45"/>
                  <a:gd name="T46" fmla="*/ 44 w 44"/>
                  <a:gd name="T47" fmla="*/ 12 h 45"/>
                  <a:gd name="T48" fmla="*/ 41 w 44"/>
                  <a:gd name="T49" fmla="*/ 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4" h="45">
                    <a:moveTo>
                      <a:pt x="41" y="9"/>
                    </a:moveTo>
                    <a:cubicBezTo>
                      <a:pt x="40" y="3"/>
                      <a:pt x="40" y="3"/>
                      <a:pt x="40" y="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5" y="1"/>
                      <a:pt x="34" y="1"/>
                      <a:pt x="34" y="2"/>
                    </a:cubicBezTo>
                    <a:cubicBezTo>
                      <a:pt x="33" y="4"/>
                      <a:pt x="30" y="3"/>
                      <a:pt x="29" y="3"/>
                    </a:cubicBezTo>
                    <a:cubicBezTo>
                      <a:pt x="27" y="2"/>
                      <a:pt x="23" y="4"/>
                      <a:pt x="23" y="5"/>
                    </a:cubicBezTo>
                    <a:cubicBezTo>
                      <a:pt x="22" y="6"/>
                      <a:pt x="19" y="3"/>
                      <a:pt x="18" y="3"/>
                    </a:cubicBezTo>
                    <a:cubicBezTo>
                      <a:pt x="16" y="3"/>
                      <a:pt x="12" y="5"/>
                      <a:pt x="12" y="5"/>
                    </a:cubicBezTo>
                    <a:cubicBezTo>
                      <a:pt x="12" y="5"/>
                      <a:pt x="11" y="10"/>
                      <a:pt x="11" y="12"/>
                    </a:cubicBezTo>
                    <a:cubicBezTo>
                      <a:pt x="11" y="14"/>
                      <a:pt x="14" y="14"/>
                      <a:pt x="14" y="16"/>
                    </a:cubicBezTo>
                    <a:cubicBezTo>
                      <a:pt x="14" y="17"/>
                      <a:pt x="11" y="19"/>
                      <a:pt x="11" y="20"/>
                    </a:cubicBezTo>
                    <a:cubicBezTo>
                      <a:pt x="11" y="21"/>
                      <a:pt x="10" y="21"/>
                      <a:pt x="8" y="22"/>
                    </a:cubicBezTo>
                    <a:cubicBezTo>
                      <a:pt x="6" y="22"/>
                      <a:pt x="6" y="25"/>
                      <a:pt x="5" y="26"/>
                    </a:cubicBezTo>
                    <a:cubicBezTo>
                      <a:pt x="3" y="27"/>
                      <a:pt x="4" y="30"/>
                      <a:pt x="3" y="32"/>
                    </a:cubicBezTo>
                    <a:cubicBezTo>
                      <a:pt x="2" y="34"/>
                      <a:pt x="1" y="37"/>
                      <a:pt x="1" y="39"/>
                    </a:cubicBezTo>
                    <a:cubicBezTo>
                      <a:pt x="1" y="41"/>
                      <a:pt x="1" y="44"/>
                      <a:pt x="0" y="45"/>
                    </a:cubicBezTo>
                    <a:cubicBezTo>
                      <a:pt x="2" y="45"/>
                      <a:pt x="3" y="45"/>
                      <a:pt x="4" y="44"/>
                    </a:cubicBezTo>
                    <a:cubicBezTo>
                      <a:pt x="6" y="43"/>
                      <a:pt x="12" y="42"/>
                      <a:pt x="12" y="42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21" y="37"/>
                      <a:pt x="23" y="33"/>
                      <a:pt x="25" y="32"/>
                    </a:cubicBezTo>
                    <a:cubicBezTo>
                      <a:pt x="28" y="32"/>
                      <a:pt x="33" y="32"/>
                      <a:pt x="36" y="33"/>
                    </a:cubicBezTo>
                    <a:cubicBezTo>
                      <a:pt x="37" y="30"/>
                      <a:pt x="38" y="28"/>
                      <a:pt x="38" y="28"/>
                    </a:cubicBezTo>
                    <a:cubicBezTo>
                      <a:pt x="40" y="26"/>
                      <a:pt x="43" y="22"/>
                      <a:pt x="44" y="18"/>
                    </a:cubicBezTo>
                    <a:cubicBezTo>
                      <a:pt x="44" y="15"/>
                      <a:pt x="44" y="12"/>
                      <a:pt x="44" y="12"/>
                    </a:cubicBezTo>
                    <a:lnTo>
                      <a:pt x="41" y="9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72" name="Freeform 140">
                <a:extLst>
                  <a:ext uri="{FF2B5EF4-FFF2-40B4-BE49-F238E27FC236}">
                    <a16:creationId xmlns:a16="http://schemas.microsoft.com/office/drawing/2014/main" id="{5321AFA6-07AB-DD4B-E650-B93CBC2EE9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79552" y="2677209"/>
                <a:ext cx="608836" cy="354341"/>
              </a:xfrm>
              <a:custGeom>
                <a:avLst/>
                <a:gdLst>
                  <a:gd name="T0" fmla="*/ 138 w 142"/>
                  <a:gd name="T1" fmla="*/ 47 h 83"/>
                  <a:gd name="T2" fmla="*/ 127 w 142"/>
                  <a:gd name="T3" fmla="*/ 42 h 83"/>
                  <a:gd name="T4" fmla="*/ 121 w 142"/>
                  <a:gd name="T5" fmla="*/ 42 h 83"/>
                  <a:gd name="T6" fmla="*/ 113 w 142"/>
                  <a:gd name="T7" fmla="*/ 40 h 83"/>
                  <a:gd name="T8" fmla="*/ 105 w 142"/>
                  <a:gd name="T9" fmla="*/ 46 h 83"/>
                  <a:gd name="T10" fmla="*/ 101 w 142"/>
                  <a:gd name="T11" fmla="*/ 47 h 83"/>
                  <a:gd name="T12" fmla="*/ 94 w 142"/>
                  <a:gd name="T13" fmla="*/ 43 h 83"/>
                  <a:gd name="T14" fmla="*/ 87 w 142"/>
                  <a:gd name="T15" fmla="*/ 41 h 83"/>
                  <a:gd name="T16" fmla="*/ 83 w 142"/>
                  <a:gd name="T17" fmla="*/ 33 h 83"/>
                  <a:gd name="T18" fmla="*/ 81 w 142"/>
                  <a:gd name="T19" fmla="*/ 25 h 83"/>
                  <a:gd name="T20" fmla="*/ 75 w 142"/>
                  <a:gd name="T21" fmla="*/ 21 h 83"/>
                  <a:gd name="T22" fmla="*/ 59 w 142"/>
                  <a:gd name="T23" fmla="*/ 20 h 83"/>
                  <a:gd name="T24" fmla="*/ 48 w 142"/>
                  <a:gd name="T25" fmla="*/ 21 h 83"/>
                  <a:gd name="T26" fmla="*/ 39 w 142"/>
                  <a:gd name="T27" fmla="*/ 10 h 83"/>
                  <a:gd name="T28" fmla="*/ 36 w 142"/>
                  <a:gd name="T29" fmla="*/ 14 h 83"/>
                  <a:gd name="T30" fmla="*/ 27 w 142"/>
                  <a:gd name="T31" fmla="*/ 12 h 83"/>
                  <a:gd name="T32" fmla="*/ 26 w 142"/>
                  <a:gd name="T33" fmla="*/ 1 h 83"/>
                  <a:gd name="T34" fmla="*/ 22 w 142"/>
                  <a:gd name="T35" fmla="*/ 13 h 83"/>
                  <a:gd name="T36" fmla="*/ 21 w 142"/>
                  <a:gd name="T37" fmla="*/ 0 h 83"/>
                  <a:gd name="T38" fmla="*/ 1 w 142"/>
                  <a:gd name="T39" fmla="*/ 5 h 83"/>
                  <a:gd name="T40" fmla="*/ 0 w 142"/>
                  <a:gd name="T41" fmla="*/ 41 h 83"/>
                  <a:gd name="T42" fmla="*/ 0 w 142"/>
                  <a:gd name="T43" fmla="*/ 41 h 83"/>
                  <a:gd name="T44" fmla="*/ 5 w 142"/>
                  <a:gd name="T45" fmla="*/ 42 h 83"/>
                  <a:gd name="T46" fmla="*/ 8 w 142"/>
                  <a:gd name="T47" fmla="*/ 39 h 83"/>
                  <a:gd name="T48" fmla="*/ 14 w 142"/>
                  <a:gd name="T49" fmla="*/ 34 h 83"/>
                  <a:gd name="T50" fmla="*/ 17 w 142"/>
                  <a:gd name="T51" fmla="*/ 31 h 83"/>
                  <a:gd name="T52" fmla="*/ 20 w 142"/>
                  <a:gd name="T53" fmla="*/ 30 h 83"/>
                  <a:gd name="T54" fmla="*/ 26 w 142"/>
                  <a:gd name="T55" fmla="*/ 31 h 83"/>
                  <a:gd name="T56" fmla="*/ 32 w 142"/>
                  <a:gd name="T57" fmla="*/ 33 h 83"/>
                  <a:gd name="T58" fmla="*/ 35 w 142"/>
                  <a:gd name="T59" fmla="*/ 42 h 83"/>
                  <a:gd name="T60" fmla="*/ 47 w 142"/>
                  <a:gd name="T61" fmla="*/ 43 h 83"/>
                  <a:gd name="T62" fmla="*/ 50 w 142"/>
                  <a:gd name="T63" fmla="*/ 48 h 83"/>
                  <a:gd name="T64" fmla="*/ 54 w 142"/>
                  <a:gd name="T65" fmla="*/ 55 h 83"/>
                  <a:gd name="T66" fmla="*/ 62 w 142"/>
                  <a:gd name="T67" fmla="*/ 61 h 83"/>
                  <a:gd name="T68" fmla="*/ 71 w 142"/>
                  <a:gd name="T69" fmla="*/ 66 h 83"/>
                  <a:gd name="T70" fmla="*/ 79 w 142"/>
                  <a:gd name="T71" fmla="*/ 72 h 83"/>
                  <a:gd name="T72" fmla="*/ 86 w 142"/>
                  <a:gd name="T73" fmla="*/ 74 h 83"/>
                  <a:gd name="T74" fmla="*/ 87 w 142"/>
                  <a:gd name="T75" fmla="*/ 80 h 83"/>
                  <a:gd name="T76" fmla="*/ 88 w 142"/>
                  <a:gd name="T77" fmla="*/ 79 h 83"/>
                  <a:gd name="T78" fmla="*/ 94 w 142"/>
                  <a:gd name="T79" fmla="*/ 82 h 83"/>
                  <a:gd name="T80" fmla="*/ 98 w 142"/>
                  <a:gd name="T81" fmla="*/ 83 h 83"/>
                  <a:gd name="T82" fmla="*/ 101 w 142"/>
                  <a:gd name="T83" fmla="*/ 75 h 83"/>
                  <a:gd name="T84" fmla="*/ 100 w 142"/>
                  <a:gd name="T85" fmla="*/ 68 h 83"/>
                  <a:gd name="T86" fmla="*/ 95 w 142"/>
                  <a:gd name="T87" fmla="*/ 61 h 83"/>
                  <a:gd name="T88" fmla="*/ 103 w 142"/>
                  <a:gd name="T89" fmla="*/ 59 h 83"/>
                  <a:gd name="T90" fmla="*/ 105 w 142"/>
                  <a:gd name="T91" fmla="*/ 54 h 83"/>
                  <a:gd name="T92" fmla="*/ 109 w 142"/>
                  <a:gd name="T93" fmla="*/ 50 h 83"/>
                  <a:gd name="T94" fmla="*/ 115 w 142"/>
                  <a:gd name="T95" fmla="*/ 48 h 83"/>
                  <a:gd name="T96" fmla="*/ 121 w 142"/>
                  <a:gd name="T97" fmla="*/ 47 h 83"/>
                  <a:gd name="T98" fmla="*/ 118 w 142"/>
                  <a:gd name="T99" fmla="*/ 54 h 83"/>
                  <a:gd name="T100" fmla="*/ 127 w 142"/>
                  <a:gd name="T101" fmla="*/ 52 h 83"/>
                  <a:gd name="T102" fmla="*/ 135 w 142"/>
                  <a:gd name="T103" fmla="*/ 51 h 83"/>
                  <a:gd name="T104" fmla="*/ 138 w 142"/>
                  <a:gd name="T105" fmla="*/ 4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42" h="83">
                    <a:moveTo>
                      <a:pt x="138" y="47"/>
                    </a:moveTo>
                    <a:cubicBezTo>
                      <a:pt x="134" y="44"/>
                      <a:pt x="128" y="40"/>
                      <a:pt x="127" y="42"/>
                    </a:cubicBezTo>
                    <a:cubicBezTo>
                      <a:pt x="127" y="44"/>
                      <a:pt x="122" y="44"/>
                      <a:pt x="121" y="42"/>
                    </a:cubicBezTo>
                    <a:cubicBezTo>
                      <a:pt x="119" y="40"/>
                      <a:pt x="118" y="38"/>
                      <a:pt x="113" y="40"/>
                    </a:cubicBezTo>
                    <a:cubicBezTo>
                      <a:pt x="108" y="42"/>
                      <a:pt x="105" y="44"/>
                      <a:pt x="105" y="46"/>
                    </a:cubicBezTo>
                    <a:cubicBezTo>
                      <a:pt x="105" y="48"/>
                      <a:pt x="101" y="50"/>
                      <a:pt x="101" y="47"/>
                    </a:cubicBezTo>
                    <a:cubicBezTo>
                      <a:pt x="101" y="45"/>
                      <a:pt x="97" y="44"/>
                      <a:pt x="94" y="43"/>
                    </a:cubicBezTo>
                    <a:cubicBezTo>
                      <a:pt x="92" y="43"/>
                      <a:pt x="88" y="44"/>
                      <a:pt x="87" y="41"/>
                    </a:cubicBezTo>
                    <a:cubicBezTo>
                      <a:pt x="87" y="39"/>
                      <a:pt x="83" y="36"/>
                      <a:pt x="83" y="33"/>
                    </a:cubicBezTo>
                    <a:cubicBezTo>
                      <a:pt x="83" y="30"/>
                      <a:pt x="84" y="26"/>
                      <a:pt x="81" y="25"/>
                    </a:cubicBezTo>
                    <a:cubicBezTo>
                      <a:pt x="79" y="25"/>
                      <a:pt x="77" y="21"/>
                      <a:pt x="75" y="21"/>
                    </a:cubicBezTo>
                    <a:cubicBezTo>
                      <a:pt x="73" y="21"/>
                      <a:pt x="60" y="21"/>
                      <a:pt x="59" y="20"/>
                    </a:cubicBezTo>
                    <a:cubicBezTo>
                      <a:pt x="57" y="19"/>
                      <a:pt x="49" y="23"/>
                      <a:pt x="48" y="21"/>
                    </a:cubicBezTo>
                    <a:cubicBezTo>
                      <a:pt x="48" y="19"/>
                      <a:pt x="42" y="13"/>
                      <a:pt x="39" y="10"/>
                    </a:cubicBezTo>
                    <a:cubicBezTo>
                      <a:pt x="38" y="12"/>
                      <a:pt x="38" y="13"/>
                      <a:pt x="36" y="14"/>
                    </a:cubicBezTo>
                    <a:cubicBezTo>
                      <a:pt x="30" y="18"/>
                      <a:pt x="25" y="17"/>
                      <a:pt x="27" y="12"/>
                    </a:cubicBezTo>
                    <a:cubicBezTo>
                      <a:pt x="28" y="7"/>
                      <a:pt x="29" y="1"/>
                      <a:pt x="26" y="1"/>
                    </a:cubicBezTo>
                    <a:cubicBezTo>
                      <a:pt x="23" y="1"/>
                      <a:pt x="25" y="12"/>
                      <a:pt x="22" y="13"/>
                    </a:cubicBezTo>
                    <a:cubicBezTo>
                      <a:pt x="20" y="13"/>
                      <a:pt x="19" y="5"/>
                      <a:pt x="21" y="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2" y="42"/>
                      <a:pt x="4" y="42"/>
                      <a:pt x="5" y="42"/>
                    </a:cubicBezTo>
                    <a:cubicBezTo>
                      <a:pt x="8" y="43"/>
                      <a:pt x="8" y="40"/>
                      <a:pt x="8" y="39"/>
                    </a:cubicBezTo>
                    <a:cubicBezTo>
                      <a:pt x="8" y="37"/>
                      <a:pt x="12" y="34"/>
                      <a:pt x="14" y="34"/>
                    </a:cubicBezTo>
                    <a:cubicBezTo>
                      <a:pt x="16" y="35"/>
                      <a:pt x="16" y="31"/>
                      <a:pt x="17" y="31"/>
                    </a:cubicBezTo>
                    <a:cubicBezTo>
                      <a:pt x="18" y="31"/>
                      <a:pt x="19" y="31"/>
                      <a:pt x="20" y="30"/>
                    </a:cubicBezTo>
                    <a:cubicBezTo>
                      <a:pt x="21" y="28"/>
                      <a:pt x="25" y="30"/>
                      <a:pt x="26" y="31"/>
                    </a:cubicBezTo>
                    <a:cubicBezTo>
                      <a:pt x="27" y="32"/>
                      <a:pt x="30" y="33"/>
                      <a:pt x="32" y="33"/>
                    </a:cubicBezTo>
                    <a:cubicBezTo>
                      <a:pt x="34" y="34"/>
                      <a:pt x="35" y="40"/>
                      <a:pt x="35" y="42"/>
                    </a:cubicBezTo>
                    <a:cubicBezTo>
                      <a:pt x="35" y="43"/>
                      <a:pt x="45" y="43"/>
                      <a:pt x="47" y="43"/>
                    </a:cubicBezTo>
                    <a:cubicBezTo>
                      <a:pt x="48" y="43"/>
                      <a:pt x="48" y="46"/>
                      <a:pt x="50" y="48"/>
                    </a:cubicBezTo>
                    <a:cubicBezTo>
                      <a:pt x="52" y="51"/>
                      <a:pt x="53" y="53"/>
                      <a:pt x="54" y="55"/>
                    </a:cubicBezTo>
                    <a:cubicBezTo>
                      <a:pt x="54" y="57"/>
                      <a:pt x="60" y="59"/>
                      <a:pt x="62" y="61"/>
                    </a:cubicBezTo>
                    <a:cubicBezTo>
                      <a:pt x="63" y="63"/>
                      <a:pt x="68" y="65"/>
                      <a:pt x="71" y="66"/>
                    </a:cubicBezTo>
                    <a:cubicBezTo>
                      <a:pt x="74" y="68"/>
                      <a:pt x="77" y="72"/>
                      <a:pt x="79" y="72"/>
                    </a:cubicBezTo>
                    <a:cubicBezTo>
                      <a:pt x="81" y="72"/>
                      <a:pt x="86" y="74"/>
                      <a:pt x="86" y="74"/>
                    </a:cubicBezTo>
                    <a:cubicBezTo>
                      <a:pt x="87" y="80"/>
                      <a:pt x="87" y="80"/>
                      <a:pt x="87" y="80"/>
                    </a:cubicBezTo>
                    <a:cubicBezTo>
                      <a:pt x="87" y="80"/>
                      <a:pt x="88" y="80"/>
                      <a:pt x="88" y="79"/>
                    </a:cubicBezTo>
                    <a:cubicBezTo>
                      <a:pt x="91" y="79"/>
                      <a:pt x="92" y="82"/>
                      <a:pt x="94" y="82"/>
                    </a:cubicBezTo>
                    <a:cubicBezTo>
                      <a:pt x="95" y="82"/>
                      <a:pt x="97" y="82"/>
                      <a:pt x="98" y="83"/>
                    </a:cubicBezTo>
                    <a:cubicBezTo>
                      <a:pt x="98" y="79"/>
                      <a:pt x="99" y="76"/>
                      <a:pt x="101" y="75"/>
                    </a:cubicBezTo>
                    <a:cubicBezTo>
                      <a:pt x="103" y="73"/>
                      <a:pt x="100" y="70"/>
                      <a:pt x="100" y="68"/>
                    </a:cubicBezTo>
                    <a:cubicBezTo>
                      <a:pt x="100" y="65"/>
                      <a:pt x="95" y="64"/>
                      <a:pt x="95" y="61"/>
                    </a:cubicBezTo>
                    <a:cubicBezTo>
                      <a:pt x="96" y="59"/>
                      <a:pt x="100" y="60"/>
                      <a:pt x="103" y="59"/>
                    </a:cubicBezTo>
                    <a:cubicBezTo>
                      <a:pt x="105" y="58"/>
                      <a:pt x="103" y="54"/>
                      <a:pt x="105" y="54"/>
                    </a:cubicBezTo>
                    <a:cubicBezTo>
                      <a:pt x="107" y="54"/>
                      <a:pt x="108" y="52"/>
                      <a:pt x="109" y="50"/>
                    </a:cubicBezTo>
                    <a:cubicBezTo>
                      <a:pt x="110" y="48"/>
                      <a:pt x="113" y="50"/>
                      <a:pt x="115" y="48"/>
                    </a:cubicBezTo>
                    <a:cubicBezTo>
                      <a:pt x="117" y="47"/>
                      <a:pt x="120" y="46"/>
                      <a:pt x="121" y="47"/>
                    </a:cubicBezTo>
                    <a:cubicBezTo>
                      <a:pt x="121" y="48"/>
                      <a:pt x="119" y="52"/>
                      <a:pt x="118" y="54"/>
                    </a:cubicBezTo>
                    <a:cubicBezTo>
                      <a:pt x="121" y="54"/>
                      <a:pt x="126" y="53"/>
                      <a:pt x="127" y="52"/>
                    </a:cubicBezTo>
                    <a:cubicBezTo>
                      <a:pt x="128" y="51"/>
                      <a:pt x="133" y="54"/>
                      <a:pt x="135" y="51"/>
                    </a:cubicBezTo>
                    <a:cubicBezTo>
                      <a:pt x="136" y="48"/>
                      <a:pt x="142" y="50"/>
                      <a:pt x="138" y="47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73" name="Freeform 141">
                <a:extLst>
                  <a:ext uri="{FF2B5EF4-FFF2-40B4-BE49-F238E27FC236}">
                    <a16:creationId xmlns:a16="http://schemas.microsoft.com/office/drawing/2014/main" id="{28144CCD-A60B-86EE-A0B5-665CD7EE5A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229395" y="684293"/>
                <a:ext cx="894656" cy="1409528"/>
              </a:xfrm>
              <a:custGeom>
                <a:avLst/>
                <a:gdLst>
                  <a:gd name="T0" fmla="*/ 198 w 209"/>
                  <a:gd name="T1" fmla="*/ 172 h 329"/>
                  <a:gd name="T2" fmla="*/ 198 w 209"/>
                  <a:gd name="T3" fmla="*/ 162 h 329"/>
                  <a:gd name="T4" fmla="*/ 187 w 209"/>
                  <a:gd name="T5" fmla="*/ 160 h 329"/>
                  <a:gd name="T6" fmla="*/ 174 w 209"/>
                  <a:gd name="T7" fmla="*/ 160 h 329"/>
                  <a:gd name="T8" fmla="*/ 167 w 209"/>
                  <a:gd name="T9" fmla="*/ 159 h 329"/>
                  <a:gd name="T10" fmla="*/ 155 w 209"/>
                  <a:gd name="T11" fmla="*/ 162 h 329"/>
                  <a:gd name="T12" fmla="*/ 145 w 209"/>
                  <a:gd name="T13" fmla="*/ 173 h 329"/>
                  <a:gd name="T14" fmla="*/ 145 w 209"/>
                  <a:gd name="T15" fmla="*/ 161 h 329"/>
                  <a:gd name="T16" fmla="*/ 131 w 209"/>
                  <a:gd name="T17" fmla="*/ 169 h 329"/>
                  <a:gd name="T18" fmla="*/ 124 w 209"/>
                  <a:gd name="T19" fmla="*/ 172 h 329"/>
                  <a:gd name="T20" fmla="*/ 118 w 209"/>
                  <a:gd name="T21" fmla="*/ 170 h 329"/>
                  <a:gd name="T22" fmla="*/ 107 w 209"/>
                  <a:gd name="T23" fmla="*/ 179 h 329"/>
                  <a:gd name="T24" fmla="*/ 100 w 209"/>
                  <a:gd name="T25" fmla="*/ 185 h 329"/>
                  <a:gd name="T26" fmla="*/ 93 w 209"/>
                  <a:gd name="T27" fmla="*/ 188 h 329"/>
                  <a:gd name="T28" fmla="*/ 80 w 209"/>
                  <a:gd name="T29" fmla="*/ 191 h 329"/>
                  <a:gd name="T30" fmla="*/ 76 w 209"/>
                  <a:gd name="T31" fmla="*/ 198 h 329"/>
                  <a:gd name="T32" fmla="*/ 92 w 209"/>
                  <a:gd name="T33" fmla="*/ 199 h 329"/>
                  <a:gd name="T34" fmla="*/ 80 w 209"/>
                  <a:gd name="T35" fmla="*/ 208 h 329"/>
                  <a:gd name="T36" fmla="*/ 62 w 209"/>
                  <a:gd name="T37" fmla="*/ 227 h 329"/>
                  <a:gd name="T38" fmla="*/ 50 w 209"/>
                  <a:gd name="T39" fmla="*/ 243 h 329"/>
                  <a:gd name="T40" fmla="*/ 40 w 209"/>
                  <a:gd name="T41" fmla="*/ 257 h 329"/>
                  <a:gd name="T42" fmla="*/ 27 w 209"/>
                  <a:gd name="T43" fmla="*/ 266 h 329"/>
                  <a:gd name="T44" fmla="*/ 12 w 209"/>
                  <a:gd name="T45" fmla="*/ 275 h 329"/>
                  <a:gd name="T46" fmla="*/ 5 w 209"/>
                  <a:gd name="T47" fmla="*/ 288 h 329"/>
                  <a:gd name="T48" fmla="*/ 2 w 209"/>
                  <a:gd name="T49" fmla="*/ 302 h 329"/>
                  <a:gd name="T50" fmla="*/ 9 w 209"/>
                  <a:gd name="T51" fmla="*/ 307 h 329"/>
                  <a:gd name="T52" fmla="*/ 7 w 209"/>
                  <a:gd name="T53" fmla="*/ 313 h 329"/>
                  <a:gd name="T54" fmla="*/ 15 w 209"/>
                  <a:gd name="T55" fmla="*/ 326 h 329"/>
                  <a:gd name="T56" fmla="*/ 47 w 209"/>
                  <a:gd name="T57" fmla="*/ 310 h 329"/>
                  <a:gd name="T58" fmla="*/ 56 w 209"/>
                  <a:gd name="T59" fmla="*/ 313 h 329"/>
                  <a:gd name="T60" fmla="*/ 62 w 209"/>
                  <a:gd name="T61" fmla="*/ 293 h 329"/>
                  <a:gd name="T62" fmla="*/ 60 w 209"/>
                  <a:gd name="T63" fmla="*/ 268 h 329"/>
                  <a:gd name="T64" fmla="*/ 74 w 209"/>
                  <a:gd name="T65" fmla="*/ 249 h 329"/>
                  <a:gd name="T66" fmla="*/ 84 w 209"/>
                  <a:gd name="T67" fmla="*/ 226 h 329"/>
                  <a:gd name="T68" fmla="*/ 94 w 209"/>
                  <a:gd name="T69" fmla="*/ 206 h 329"/>
                  <a:gd name="T70" fmla="*/ 117 w 209"/>
                  <a:gd name="T71" fmla="*/ 194 h 329"/>
                  <a:gd name="T72" fmla="*/ 133 w 209"/>
                  <a:gd name="T73" fmla="*/ 183 h 329"/>
                  <a:gd name="T74" fmla="*/ 161 w 209"/>
                  <a:gd name="T75" fmla="*/ 192 h 329"/>
                  <a:gd name="T76" fmla="*/ 179 w 209"/>
                  <a:gd name="T77" fmla="*/ 173 h 329"/>
                  <a:gd name="T78" fmla="*/ 198 w 209"/>
                  <a:gd name="T79" fmla="*/ 181 h 329"/>
                  <a:gd name="T80" fmla="*/ 58 w 209"/>
                  <a:gd name="T81" fmla="*/ 23 h 329"/>
                  <a:gd name="T82" fmla="*/ 78 w 209"/>
                  <a:gd name="T83" fmla="*/ 35 h 329"/>
                  <a:gd name="T84" fmla="*/ 93 w 209"/>
                  <a:gd name="T85" fmla="*/ 38 h 329"/>
                  <a:gd name="T86" fmla="*/ 94 w 209"/>
                  <a:gd name="T87" fmla="*/ 49 h 329"/>
                  <a:gd name="T88" fmla="*/ 80 w 209"/>
                  <a:gd name="T89" fmla="*/ 61 h 329"/>
                  <a:gd name="T90" fmla="*/ 96 w 209"/>
                  <a:gd name="T91" fmla="*/ 68 h 329"/>
                  <a:gd name="T92" fmla="*/ 114 w 209"/>
                  <a:gd name="T93" fmla="*/ 37 h 329"/>
                  <a:gd name="T94" fmla="*/ 130 w 209"/>
                  <a:gd name="T95" fmla="*/ 45 h 329"/>
                  <a:gd name="T96" fmla="*/ 151 w 209"/>
                  <a:gd name="T97" fmla="*/ 53 h 329"/>
                  <a:gd name="T98" fmla="*/ 144 w 209"/>
                  <a:gd name="T99" fmla="*/ 42 h 329"/>
                  <a:gd name="T100" fmla="*/ 126 w 209"/>
                  <a:gd name="T101" fmla="*/ 27 h 329"/>
                  <a:gd name="T102" fmla="*/ 108 w 209"/>
                  <a:gd name="T103" fmla="*/ 18 h 329"/>
                  <a:gd name="T104" fmla="*/ 91 w 209"/>
                  <a:gd name="T105" fmla="*/ 8 h 329"/>
                  <a:gd name="T106" fmla="*/ 84 w 209"/>
                  <a:gd name="T107" fmla="*/ 18 h 329"/>
                  <a:gd name="T108" fmla="*/ 67 w 209"/>
                  <a:gd name="T109" fmla="*/ 17 h 329"/>
                  <a:gd name="T110" fmla="*/ 57 w 209"/>
                  <a:gd name="T111" fmla="*/ 13 h 329"/>
                  <a:gd name="T112" fmla="*/ 51 w 209"/>
                  <a:gd name="T113" fmla="*/ 38 h 329"/>
                  <a:gd name="T114" fmla="*/ 51 w 209"/>
                  <a:gd name="T115" fmla="*/ 38 h 329"/>
                  <a:gd name="T116" fmla="*/ 119 w 209"/>
                  <a:gd name="T117" fmla="*/ 18 h 329"/>
                  <a:gd name="T118" fmla="*/ 167 w 209"/>
                  <a:gd name="T119" fmla="*/ 17 h 329"/>
                  <a:gd name="T120" fmla="*/ 146 w 209"/>
                  <a:gd name="T121" fmla="*/ 6 h 329"/>
                  <a:gd name="T122" fmla="*/ 127 w 209"/>
                  <a:gd name="T123" fmla="*/ 5 h 329"/>
                  <a:gd name="T124" fmla="*/ 113 w 209"/>
                  <a:gd name="T125" fmla="*/ 7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9" h="329">
                    <a:moveTo>
                      <a:pt x="202" y="176"/>
                    </a:moveTo>
                    <a:cubicBezTo>
                      <a:pt x="202" y="178"/>
                      <a:pt x="199" y="177"/>
                      <a:pt x="199" y="175"/>
                    </a:cubicBezTo>
                    <a:cubicBezTo>
                      <a:pt x="199" y="174"/>
                      <a:pt x="194" y="172"/>
                      <a:pt x="193" y="171"/>
                    </a:cubicBezTo>
                    <a:cubicBezTo>
                      <a:pt x="193" y="171"/>
                      <a:pt x="196" y="171"/>
                      <a:pt x="198" y="172"/>
                    </a:cubicBezTo>
                    <a:cubicBezTo>
                      <a:pt x="199" y="173"/>
                      <a:pt x="201" y="172"/>
                      <a:pt x="203" y="170"/>
                    </a:cubicBezTo>
                    <a:cubicBezTo>
                      <a:pt x="205" y="168"/>
                      <a:pt x="208" y="170"/>
                      <a:pt x="208" y="168"/>
                    </a:cubicBezTo>
                    <a:cubicBezTo>
                      <a:pt x="209" y="166"/>
                      <a:pt x="205" y="165"/>
                      <a:pt x="204" y="164"/>
                    </a:cubicBezTo>
                    <a:cubicBezTo>
                      <a:pt x="203" y="163"/>
                      <a:pt x="201" y="161"/>
                      <a:pt x="198" y="162"/>
                    </a:cubicBezTo>
                    <a:cubicBezTo>
                      <a:pt x="195" y="162"/>
                      <a:pt x="195" y="161"/>
                      <a:pt x="194" y="160"/>
                    </a:cubicBezTo>
                    <a:cubicBezTo>
                      <a:pt x="192" y="158"/>
                      <a:pt x="188" y="161"/>
                      <a:pt x="188" y="164"/>
                    </a:cubicBezTo>
                    <a:cubicBezTo>
                      <a:pt x="188" y="167"/>
                      <a:pt x="185" y="167"/>
                      <a:pt x="186" y="165"/>
                    </a:cubicBezTo>
                    <a:cubicBezTo>
                      <a:pt x="187" y="163"/>
                      <a:pt x="184" y="161"/>
                      <a:pt x="187" y="160"/>
                    </a:cubicBezTo>
                    <a:cubicBezTo>
                      <a:pt x="189" y="160"/>
                      <a:pt x="188" y="156"/>
                      <a:pt x="183" y="156"/>
                    </a:cubicBezTo>
                    <a:cubicBezTo>
                      <a:pt x="179" y="155"/>
                      <a:pt x="177" y="159"/>
                      <a:pt x="178" y="160"/>
                    </a:cubicBezTo>
                    <a:cubicBezTo>
                      <a:pt x="179" y="161"/>
                      <a:pt x="175" y="167"/>
                      <a:pt x="173" y="167"/>
                    </a:cubicBezTo>
                    <a:cubicBezTo>
                      <a:pt x="172" y="167"/>
                      <a:pt x="174" y="162"/>
                      <a:pt x="174" y="160"/>
                    </a:cubicBezTo>
                    <a:cubicBezTo>
                      <a:pt x="173" y="157"/>
                      <a:pt x="172" y="159"/>
                      <a:pt x="169" y="163"/>
                    </a:cubicBezTo>
                    <a:cubicBezTo>
                      <a:pt x="165" y="166"/>
                      <a:pt x="163" y="170"/>
                      <a:pt x="161" y="170"/>
                    </a:cubicBezTo>
                    <a:cubicBezTo>
                      <a:pt x="159" y="171"/>
                      <a:pt x="159" y="167"/>
                      <a:pt x="162" y="165"/>
                    </a:cubicBezTo>
                    <a:cubicBezTo>
                      <a:pt x="165" y="163"/>
                      <a:pt x="165" y="159"/>
                      <a:pt x="167" y="159"/>
                    </a:cubicBezTo>
                    <a:cubicBezTo>
                      <a:pt x="169" y="159"/>
                      <a:pt x="169" y="156"/>
                      <a:pt x="166" y="156"/>
                    </a:cubicBezTo>
                    <a:cubicBezTo>
                      <a:pt x="164" y="155"/>
                      <a:pt x="163" y="158"/>
                      <a:pt x="162" y="159"/>
                    </a:cubicBezTo>
                    <a:cubicBezTo>
                      <a:pt x="161" y="160"/>
                      <a:pt x="156" y="158"/>
                      <a:pt x="156" y="159"/>
                    </a:cubicBezTo>
                    <a:cubicBezTo>
                      <a:pt x="156" y="160"/>
                      <a:pt x="154" y="160"/>
                      <a:pt x="155" y="162"/>
                    </a:cubicBezTo>
                    <a:cubicBezTo>
                      <a:pt x="156" y="163"/>
                      <a:pt x="154" y="165"/>
                      <a:pt x="153" y="163"/>
                    </a:cubicBezTo>
                    <a:cubicBezTo>
                      <a:pt x="152" y="161"/>
                      <a:pt x="149" y="162"/>
                      <a:pt x="148" y="165"/>
                    </a:cubicBezTo>
                    <a:cubicBezTo>
                      <a:pt x="146" y="167"/>
                      <a:pt x="144" y="167"/>
                      <a:pt x="146" y="168"/>
                    </a:cubicBezTo>
                    <a:cubicBezTo>
                      <a:pt x="147" y="169"/>
                      <a:pt x="147" y="172"/>
                      <a:pt x="145" y="173"/>
                    </a:cubicBezTo>
                    <a:cubicBezTo>
                      <a:pt x="143" y="173"/>
                      <a:pt x="144" y="167"/>
                      <a:pt x="142" y="167"/>
                    </a:cubicBezTo>
                    <a:cubicBezTo>
                      <a:pt x="140" y="168"/>
                      <a:pt x="141" y="164"/>
                      <a:pt x="144" y="164"/>
                    </a:cubicBezTo>
                    <a:cubicBezTo>
                      <a:pt x="146" y="164"/>
                      <a:pt x="148" y="161"/>
                      <a:pt x="148" y="160"/>
                    </a:cubicBezTo>
                    <a:cubicBezTo>
                      <a:pt x="147" y="159"/>
                      <a:pt x="145" y="159"/>
                      <a:pt x="145" y="161"/>
                    </a:cubicBezTo>
                    <a:cubicBezTo>
                      <a:pt x="145" y="163"/>
                      <a:pt x="141" y="162"/>
                      <a:pt x="138" y="162"/>
                    </a:cubicBezTo>
                    <a:cubicBezTo>
                      <a:pt x="135" y="162"/>
                      <a:pt x="136" y="166"/>
                      <a:pt x="139" y="167"/>
                    </a:cubicBezTo>
                    <a:cubicBezTo>
                      <a:pt x="142" y="169"/>
                      <a:pt x="138" y="171"/>
                      <a:pt x="137" y="169"/>
                    </a:cubicBezTo>
                    <a:cubicBezTo>
                      <a:pt x="135" y="168"/>
                      <a:pt x="132" y="168"/>
                      <a:pt x="131" y="169"/>
                    </a:cubicBezTo>
                    <a:cubicBezTo>
                      <a:pt x="129" y="170"/>
                      <a:pt x="135" y="172"/>
                      <a:pt x="135" y="173"/>
                    </a:cubicBezTo>
                    <a:cubicBezTo>
                      <a:pt x="135" y="174"/>
                      <a:pt x="132" y="172"/>
                      <a:pt x="131" y="173"/>
                    </a:cubicBezTo>
                    <a:cubicBezTo>
                      <a:pt x="131" y="174"/>
                      <a:pt x="127" y="172"/>
                      <a:pt x="127" y="170"/>
                    </a:cubicBezTo>
                    <a:cubicBezTo>
                      <a:pt x="127" y="168"/>
                      <a:pt x="121" y="171"/>
                      <a:pt x="124" y="172"/>
                    </a:cubicBezTo>
                    <a:cubicBezTo>
                      <a:pt x="127" y="172"/>
                      <a:pt x="126" y="174"/>
                      <a:pt x="126" y="177"/>
                    </a:cubicBezTo>
                    <a:cubicBezTo>
                      <a:pt x="126" y="180"/>
                      <a:pt x="123" y="178"/>
                      <a:pt x="124" y="175"/>
                    </a:cubicBezTo>
                    <a:cubicBezTo>
                      <a:pt x="124" y="173"/>
                      <a:pt x="121" y="173"/>
                      <a:pt x="119" y="175"/>
                    </a:cubicBezTo>
                    <a:cubicBezTo>
                      <a:pt x="117" y="176"/>
                      <a:pt x="119" y="172"/>
                      <a:pt x="118" y="170"/>
                    </a:cubicBezTo>
                    <a:cubicBezTo>
                      <a:pt x="117" y="168"/>
                      <a:pt x="115" y="170"/>
                      <a:pt x="113" y="171"/>
                    </a:cubicBezTo>
                    <a:cubicBezTo>
                      <a:pt x="110" y="171"/>
                      <a:pt x="109" y="171"/>
                      <a:pt x="111" y="173"/>
                    </a:cubicBezTo>
                    <a:cubicBezTo>
                      <a:pt x="112" y="175"/>
                      <a:pt x="112" y="177"/>
                      <a:pt x="110" y="177"/>
                    </a:cubicBezTo>
                    <a:cubicBezTo>
                      <a:pt x="108" y="176"/>
                      <a:pt x="107" y="177"/>
                      <a:pt x="107" y="179"/>
                    </a:cubicBezTo>
                    <a:cubicBezTo>
                      <a:pt x="108" y="180"/>
                      <a:pt x="105" y="181"/>
                      <a:pt x="104" y="179"/>
                    </a:cubicBezTo>
                    <a:cubicBezTo>
                      <a:pt x="104" y="177"/>
                      <a:pt x="100" y="178"/>
                      <a:pt x="99" y="180"/>
                    </a:cubicBezTo>
                    <a:cubicBezTo>
                      <a:pt x="98" y="182"/>
                      <a:pt x="94" y="183"/>
                      <a:pt x="95" y="185"/>
                    </a:cubicBezTo>
                    <a:cubicBezTo>
                      <a:pt x="95" y="187"/>
                      <a:pt x="98" y="184"/>
                      <a:pt x="100" y="185"/>
                    </a:cubicBezTo>
                    <a:cubicBezTo>
                      <a:pt x="102" y="185"/>
                      <a:pt x="100" y="187"/>
                      <a:pt x="101" y="188"/>
                    </a:cubicBezTo>
                    <a:cubicBezTo>
                      <a:pt x="102" y="189"/>
                      <a:pt x="102" y="191"/>
                      <a:pt x="100" y="190"/>
                    </a:cubicBezTo>
                    <a:cubicBezTo>
                      <a:pt x="99" y="188"/>
                      <a:pt x="96" y="188"/>
                      <a:pt x="96" y="190"/>
                    </a:cubicBezTo>
                    <a:cubicBezTo>
                      <a:pt x="96" y="193"/>
                      <a:pt x="94" y="190"/>
                      <a:pt x="93" y="188"/>
                    </a:cubicBezTo>
                    <a:cubicBezTo>
                      <a:pt x="91" y="186"/>
                      <a:pt x="90" y="191"/>
                      <a:pt x="88" y="190"/>
                    </a:cubicBezTo>
                    <a:cubicBezTo>
                      <a:pt x="87" y="189"/>
                      <a:pt x="91" y="185"/>
                      <a:pt x="90" y="184"/>
                    </a:cubicBezTo>
                    <a:cubicBezTo>
                      <a:pt x="89" y="182"/>
                      <a:pt x="88" y="185"/>
                      <a:pt x="85" y="187"/>
                    </a:cubicBezTo>
                    <a:cubicBezTo>
                      <a:pt x="83" y="190"/>
                      <a:pt x="79" y="190"/>
                      <a:pt x="80" y="191"/>
                    </a:cubicBezTo>
                    <a:cubicBezTo>
                      <a:pt x="81" y="193"/>
                      <a:pt x="77" y="193"/>
                      <a:pt x="77" y="196"/>
                    </a:cubicBezTo>
                    <a:cubicBezTo>
                      <a:pt x="76" y="198"/>
                      <a:pt x="70" y="199"/>
                      <a:pt x="67" y="201"/>
                    </a:cubicBezTo>
                    <a:cubicBezTo>
                      <a:pt x="63" y="203"/>
                      <a:pt x="68" y="204"/>
                      <a:pt x="70" y="201"/>
                    </a:cubicBezTo>
                    <a:cubicBezTo>
                      <a:pt x="72" y="199"/>
                      <a:pt x="72" y="200"/>
                      <a:pt x="76" y="198"/>
                    </a:cubicBezTo>
                    <a:cubicBezTo>
                      <a:pt x="79" y="196"/>
                      <a:pt x="82" y="195"/>
                      <a:pt x="83" y="195"/>
                    </a:cubicBezTo>
                    <a:cubicBezTo>
                      <a:pt x="85" y="196"/>
                      <a:pt x="87" y="197"/>
                      <a:pt x="88" y="195"/>
                    </a:cubicBezTo>
                    <a:cubicBezTo>
                      <a:pt x="90" y="193"/>
                      <a:pt x="92" y="193"/>
                      <a:pt x="93" y="194"/>
                    </a:cubicBezTo>
                    <a:cubicBezTo>
                      <a:pt x="95" y="196"/>
                      <a:pt x="91" y="197"/>
                      <a:pt x="92" y="199"/>
                    </a:cubicBezTo>
                    <a:cubicBezTo>
                      <a:pt x="94" y="201"/>
                      <a:pt x="90" y="202"/>
                      <a:pt x="90" y="200"/>
                    </a:cubicBezTo>
                    <a:cubicBezTo>
                      <a:pt x="90" y="198"/>
                      <a:pt x="88" y="197"/>
                      <a:pt x="87" y="198"/>
                    </a:cubicBezTo>
                    <a:cubicBezTo>
                      <a:pt x="86" y="200"/>
                      <a:pt x="85" y="202"/>
                      <a:pt x="83" y="202"/>
                    </a:cubicBezTo>
                    <a:cubicBezTo>
                      <a:pt x="82" y="202"/>
                      <a:pt x="80" y="205"/>
                      <a:pt x="80" y="208"/>
                    </a:cubicBezTo>
                    <a:cubicBezTo>
                      <a:pt x="80" y="210"/>
                      <a:pt x="77" y="208"/>
                      <a:pt x="77" y="210"/>
                    </a:cubicBezTo>
                    <a:cubicBezTo>
                      <a:pt x="77" y="213"/>
                      <a:pt x="73" y="217"/>
                      <a:pt x="70" y="220"/>
                    </a:cubicBezTo>
                    <a:cubicBezTo>
                      <a:pt x="66" y="223"/>
                      <a:pt x="69" y="224"/>
                      <a:pt x="68" y="226"/>
                    </a:cubicBezTo>
                    <a:cubicBezTo>
                      <a:pt x="67" y="228"/>
                      <a:pt x="63" y="226"/>
                      <a:pt x="62" y="227"/>
                    </a:cubicBezTo>
                    <a:cubicBezTo>
                      <a:pt x="61" y="228"/>
                      <a:pt x="63" y="233"/>
                      <a:pt x="61" y="235"/>
                    </a:cubicBezTo>
                    <a:cubicBezTo>
                      <a:pt x="59" y="236"/>
                      <a:pt x="61" y="238"/>
                      <a:pt x="61" y="240"/>
                    </a:cubicBezTo>
                    <a:cubicBezTo>
                      <a:pt x="61" y="242"/>
                      <a:pt x="56" y="239"/>
                      <a:pt x="56" y="241"/>
                    </a:cubicBezTo>
                    <a:cubicBezTo>
                      <a:pt x="56" y="243"/>
                      <a:pt x="52" y="242"/>
                      <a:pt x="50" y="243"/>
                    </a:cubicBezTo>
                    <a:cubicBezTo>
                      <a:pt x="49" y="243"/>
                      <a:pt x="53" y="246"/>
                      <a:pt x="55" y="248"/>
                    </a:cubicBezTo>
                    <a:cubicBezTo>
                      <a:pt x="57" y="249"/>
                      <a:pt x="53" y="251"/>
                      <a:pt x="52" y="249"/>
                    </a:cubicBezTo>
                    <a:cubicBezTo>
                      <a:pt x="52" y="247"/>
                      <a:pt x="49" y="250"/>
                      <a:pt x="45" y="251"/>
                    </a:cubicBezTo>
                    <a:cubicBezTo>
                      <a:pt x="42" y="253"/>
                      <a:pt x="43" y="256"/>
                      <a:pt x="40" y="257"/>
                    </a:cubicBezTo>
                    <a:cubicBezTo>
                      <a:pt x="37" y="257"/>
                      <a:pt x="38" y="261"/>
                      <a:pt x="36" y="263"/>
                    </a:cubicBezTo>
                    <a:cubicBezTo>
                      <a:pt x="34" y="264"/>
                      <a:pt x="35" y="259"/>
                      <a:pt x="32" y="259"/>
                    </a:cubicBezTo>
                    <a:cubicBezTo>
                      <a:pt x="29" y="259"/>
                      <a:pt x="29" y="261"/>
                      <a:pt x="31" y="264"/>
                    </a:cubicBezTo>
                    <a:cubicBezTo>
                      <a:pt x="33" y="266"/>
                      <a:pt x="28" y="264"/>
                      <a:pt x="27" y="266"/>
                    </a:cubicBezTo>
                    <a:cubicBezTo>
                      <a:pt x="25" y="269"/>
                      <a:pt x="20" y="268"/>
                      <a:pt x="19" y="269"/>
                    </a:cubicBezTo>
                    <a:cubicBezTo>
                      <a:pt x="18" y="271"/>
                      <a:pt x="22" y="271"/>
                      <a:pt x="23" y="273"/>
                    </a:cubicBezTo>
                    <a:cubicBezTo>
                      <a:pt x="24" y="274"/>
                      <a:pt x="19" y="273"/>
                      <a:pt x="16" y="273"/>
                    </a:cubicBezTo>
                    <a:cubicBezTo>
                      <a:pt x="14" y="272"/>
                      <a:pt x="14" y="276"/>
                      <a:pt x="12" y="275"/>
                    </a:cubicBezTo>
                    <a:cubicBezTo>
                      <a:pt x="10" y="275"/>
                      <a:pt x="7" y="278"/>
                      <a:pt x="8" y="279"/>
                    </a:cubicBezTo>
                    <a:cubicBezTo>
                      <a:pt x="10" y="281"/>
                      <a:pt x="7" y="281"/>
                      <a:pt x="5" y="280"/>
                    </a:cubicBezTo>
                    <a:cubicBezTo>
                      <a:pt x="4" y="279"/>
                      <a:pt x="2" y="282"/>
                      <a:pt x="2" y="284"/>
                    </a:cubicBezTo>
                    <a:cubicBezTo>
                      <a:pt x="1" y="286"/>
                      <a:pt x="5" y="287"/>
                      <a:pt x="5" y="288"/>
                    </a:cubicBezTo>
                    <a:cubicBezTo>
                      <a:pt x="5" y="289"/>
                      <a:pt x="2" y="290"/>
                      <a:pt x="4" y="291"/>
                    </a:cubicBezTo>
                    <a:cubicBezTo>
                      <a:pt x="6" y="291"/>
                      <a:pt x="4" y="293"/>
                      <a:pt x="3" y="294"/>
                    </a:cubicBezTo>
                    <a:cubicBezTo>
                      <a:pt x="1" y="294"/>
                      <a:pt x="1" y="296"/>
                      <a:pt x="3" y="297"/>
                    </a:cubicBezTo>
                    <a:cubicBezTo>
                      <a:pt x="4" y="299"/>
                      <a:pt x="0" y="300"/>
                      <a:pt x="2" y="302"/>
                    </a:cubicBezTo>
                    <a:cubicBezTo>
                      <a:pt x="4" y="305"/>
                      <a:pt x="6" y="302"/>
                      <a:pt x="6" y="304"/>
                    </a:cubicBezTo>
                    <a:cubicBezTo>
                      <a:pt x="7" y="306"/>
                      <a:pt x="10" y="304"/>
                      <a:pt x="12" y="301"/>
                    </a:cubicBezTo>
                    <a:cubicBezTo>
                      <a:pt x="15" y="299"/>
                      <a:pt x="16" y="304"/>
                      <a:pt x="14" y="304"/>
                    </a:cubicBezTo>
                    <a:cubicBezTo>
                      <a:pt x="11" y="304"/>
                      <a:pt x="9" y="305"/>
                      <a:pt x="9" y="307"/>
                    </a:cubicBezTo>
                    <a:cubicBezTo>
                      <a:pt x="10" y="309"/>
                      <a:pt x="6" y="309"/>
                      <a:pt x="6" y="306"/>
                    </a:cubicBezTo>
                    <a:cubicBezTo>
                      <a:pt x="6" y="304"/>
                      <a:pt x="2" y="307"/>
                      <a:pt x="3" y="309"/>
                    </a:cubicBezTo>
                    <a:cubicBezTo>
                      <a:pt x="5" y="311"/>
                      <a:pt x="3" y="312"/>
                      <a:pt x="3" y="314"/>
                    </a:cubicBezTo>
                    <a:cubicBezTo>
                      <a:pt x="3" y="315"/>
                      <a:pt x="6" y="315"/>
                      <a:pt x="7" y="313"/>
                    </a:cubicBezTo>
                    <a:cubicBezTo>
                      <a:pt x="9" y="311"/>
                      <a:pt x="11" y="311"/>
                      <a:pt x="12" y="313"/>
                    </a:cubicBezTo>
                    <a:cubicBezTo>
                      <a:pt x="13" y="315"/>
                      <a:pt x="10" y="314"/>
                      <a:pt x="10" y="317"/>
                    </a:cubicBezTo>
                    <a:cubicBezTo>
                      <a:pt x="10" y="319"/>
                      <a:pt x="8" y="317"/>
                      <a:pt x="6" y="319"/>
                    </a:cubicBezTo>
                    <a:cubicBezTo>
                      <a:pt x="5" y="321"/>
                      <a:pt x="12" y="325"/>
                      <a:pt x="15" y="326"/>
                    </a:cubicBezTo>
                    <a:cubicBezTo>
                      <a:pt x="17" y="326"/>
                      <a:pt x="19" y="329"/>
                      <a:pt x="24" y="328"/>
                    </a:cubicBezTo>
                    <a:cubicBezTo>
                      <a:pt x="29" y="328"/>
                      <a:pt x="38" y="319"/>
                      <a:pt x="39" y="317"/>
                    </a:cubicBezTo>
                    <a:cubicBezTo>
                      <a:pt x="40" y="316"/>
                      <a:pt x="43" y="317"/>
                      <a:pt x="45" y="316"/>
                    </a:cubicBezTo>
                    <a:cubicBezTo>
                      <a:pt x="47" y="315"/>
                      <a:pt x="45" y="311"/>
                      <a:pt x="47" y="310"/>
                    </a:cubicBezTo>
                    <a:cubicBezTo>
                      <a:pt x="48" y="310"/>
                      <a:pt x="49" y="314"/>
                      <a:pt x="50" y="315"/>
                    </a:cubicBezTo>
                    <a:cubicBezTo>
                      <a:pt x="51" y="315"/>
                      <a:pt x="52" y="316"/>
                      <a:pt x="52" y="318"/>
                    </a:cubicBezTo>
                    <a:cubicBezTo>
                      <a:pt x="53" y="318"/>
                      <a:pt x="54" y="318"/>
                      <a:pt x="54" y="319"/>
                    </a:cubicBezTo>
                    <a:cubicBezTo>
                      <a:pt x="56" y="320"/>
                      <a:pt x="56" y="315"/>
                      <a:pt x="56" y="313"/>
                    </a:cubicBezTo>
                    <a:cubicBezTo>
                      <a:pt x="56" y="312"/>
                      <a:pt x="58" y="309"/>
                      <a:pt x="57" y="307"/>
                    </a:cubicBezTo>
                    <a:cubicBezTo>
                      <a:pt x="57" y="305"/>
                      <a:pt x="62" y="306"/>
                      <a:pt x="63" y="305"/>
                    </a:cubicBezTo>
                    <a:cubicBezTo>
                      <a:pt x="64" y="303"/>
                      <a:pt x="64" y="298"/>
                      <a:pt x="62" y="297"/>
                    </a:cubicBezTo>
                    <a:cubicBezTo>
                      <a:pt x="61" y="296"/>
                      <a:pt x="60" y="293"/>
                      <a:pt x="62" y="293"/>
                    </a:cubicBezTo>
                    <a:cubicBezTo>
                      <a:pt x="64" y="293"/>
                      <a:pt x="65" y="292"/>
                      <a:pt x="65" y="289"/>
                    </a:cubicBezTo>
                    <a:cubicBezTo>
                      <a:pt x="65" y="286"/>
                      <a:pt x="60" y="287"/>
                      <a:pt x="60" y="283"/>
                    </a:cubicBezTo>
                    <a:cubicBezTo>
                      <a:pt x="59" y="280"/>
                      <a:pt x="62" y="280"/>
                      <a:pt x="60" y="276"/>
                    </a:cubicBezTo>
                    <a:cubicBezTo>
                      <a:pt x="58" y="272"/>
                      <a:pt x="61" y="270"/>
                      <a:pt x="60" y="268"/>
                    </a:cubicBezTo>
                    <a:cubicBezTo>
                      <a:pt x="59" y="266"/>
                      <a:pt x="59" y="264"/>
                      <a:pt x="61" y="260"/>
                    </a:cubicBezTo>
                    <a:cubicBezTo>
                      <a:pt x="63" y="256"/>
                      <a:pt x="67" y="254"/>
                      <a:pt x="69" y="254"/>
                    </a:cubicBezTo>
                    <a:cubicBezTo>
                      <a:pt x="70" y="255"/>
                      <a:pt x="73" y="256"/>
                      <a:pt x="74" y="254"/>
                    </a:cubicBezTo>
                    <a:cubicBezTo>
                      <a:pt x="75" y="252"/>
                      <a:pt x="75" y="250"/>
                      <a:pt x="74" y="249"/>
                    </a:cubicBezTo>
                    <a:cubicBezTo>
                      <a:pt x="73" y="249"/>
                      <a:pt x="70" y="248"/>
                      <a:pt x="72" y="245"/>
                    </a:cubicBezTo>
                    <a:cubicBezTo>
                      <a:pt x="75" y="242"/>
                      <a:pt x="77" y="238"/>
                      <a:pt x="78" y="235"/>
                    </a:cubicBezTo>
                    <a:cubicBezTo>
                      <a:pt x="78" y="232"/>
                      <a:pt x="77" y="229"/>
                      <a:pt x="78" y="228"/>
                    </a:cubicBezTo>
                    <a:cubicBezTo>
                      <a:pt x="79" y="227"/>
                      <a:pt x="82" y="228"/>
                      <a:pt x="84" y="226"/>
                    </a:cubicBezTo>
                    <a:cubicBezTo>
                      <a:pt x="86" y="225"/>
                      <a:pt x="85" y="223"/>
                      <a:pt x="86" y="222"/>
                    </a:cubicBezTo>
                    <a:cubicBezTo>
                      <a:pt x="87" y="220"/>
                      <a:pt x="88" y="217"/>
                      <a:pt x="90" y="215"/>
                    </a:cubicBezTo>
                    <a:cubicBezTo>
                      <a:pt x="91" y="214"/>
                      <a:pt x="93" y="213"/>
                      <a:pt x="92" y="211"/>
                    </a:cubicBezTo>
                    <a:cubicBezTo>
                      <a:pt x="91" y="210"/>
                      <a:pt x="94" y="208"/>
                      <a:pt x="94" y="206"/>
                    </a:cubicBezTo>
                    <a:cubicBezTo>
                      <a:pt x="94" y="203"/>
                      <a:pt x="98" y="201"/>
                      <a:pt x="100" y="201"/>
                    </a:cubicBezTo>
                    <a:cubicBezTo>
                      <a:pt x="103" y="201"/>
                      <a:pt x="106" y="201"/>
                      <a:pt x="106" y="199"/>
                    </a:cubicBezTo>
                    <a:cubicBezTo>
                      <a:pt x="106" y="196"/>
                      <a:pt x="105" y="191"/>
                      <a:pt x="108" y="193"/>
                    </a:cubicBezTo>
                    <a:cubicBezTo>
                      <a:pt x="112" y="194"/>
                      <a:pt x="114" y="193"/>
                      <a:pt x="117" y="194"/>
                    </a:cubicBezTo>
                    <a:cubicBezTo>
                      <a:pt x="119" y="196"/>
                      <a:pt x="122" y="196"/>
                      <a:pt x="122" y="193"/>
                    </a:cubicBezTo>
                    <a:cubicBezTo>
                      <a:pt x="122" y="190"/>
                      <a:pt x="123" y="185"/>
                      <a:pt x="127" y="187"/>
                    </a:cubicBezTo>
                    <a:cubicBezTo>
                      <a:pt x="127" y="187"/>
                      <a:pt x="127" y="187"/>
                      <a:pt x="127" y="187"/>
                    </a:cubicBezTo>
                    <a:cubicBezTo>
                      <a:pt x="128" y="185"/>
                      <a:pt x="131" y="183"/>
                      <a:pt x="133" y="183"/>
                    </a:cubicBezTo>
                    <a:cubicBezTo>
                      <a:pt x="136" y="184"/>
                      <a:pt x="138" y="189"/>
                      <a:pt x="141" y="190"/>
                    </a:cubicBezTo>
                    <a:cubicBezTo>
                      <a:pt x="145" y="191"/>
                      <a:pt x="149" y="192"/>
                      <a:pt x="150" y="190"/>
                    </a:cubicBezTo>
                    <a:cubicBezTo>
                      <a:pt x="151" y="188"/>
                      <a:pt x="154" y="191"/>
                      <a:pt x="156" y="191"/>
                    </a:cubicBezTo>
                    <a:cubicBezTo>
                      <a:pt x="159" y="190"/>
                      <a:pt x="159" y="195"/>
                      <a:pt x="161" y="192"/>
                    </a:cubicBezTo>
                    <a:cubicBezTo>
                      <a:pt x="163" y="189"/>
                      <a:pt x="161" y="187"/>
                      <a:pt x="164" y="187"/>
                    </a:cubicBezTo>
                    <a:cubicBezTo>
                      <a:pt x="168" y="188"/>
                      <a:pt x="166" y="183"/>
                      <a:pt x="166" y="180"/>
                    </a:cubicBezTo>
                    <a:cubicBezTo>
                      <a:pt x="166" y="178"/>
                      <a:pt x="171" y="177"/>
                      <a:pt x="171" y="175"/>
                    </a:cubicBezTo>
                    <a:cubicBezTo>
                      <a:pt x="171" y="173"/>
                      <a:pt x="178" y="175"/>
                      <a:pt x="179" y="173"/>
                    </a:cubicBezTo>
                    <a:cubicBezTo>
                      <a:pt x="180" y="172"/>
                      <a:pt x="184" y="170"/>
                      <a:pt x="185" y="173"/>
                    </a:cubicBezTo>
                    <a:cubicBezTo>
                      <a:pt x="187" y="176"/>
                      <a:pt x="193" y="177"/>
                      <a:pt x="194" y="179"/>
                    </a:cubicBezTo>
                    <a:cubicBezTo>
                      <a:pt x="194" y="180"/>
                      <a:pt x="194" y="182"/>
                      <a:pt x="194" y="183"/>
                    </a:cubicBezTo>
                    <a:cubicBezTo>
                      <a:pt x="195" y="182"/>
                      <a:pt x="196" y="181"/>
                      <a:pt x="198" y="181"/>
                    </a:cubicBezTo>
                    <a:cubicBezTo>
                      <a:pt x="200" y="181"/>
                      <a:pt x="202" y="178"/>
                      <a:pt x="204" y="178"/>
                    </a:cubicBezTo>
                    <a:cubicBezTo>
                      <a:pt x="206" y="179"/>
                      <a:pt x="208" y="178"/>
                      <a:pt x="208" y="175"/>
                    </a:cubicBezTo>
                    <a:cubicBezTo>
                      <a:pt x="206" y="174"/>
                      <a:pt x="203" y="174"/>
                      <a:pt x="202" y="176"/>
                    </a:cubicBezTo>
                    <a:close/>
                    <a:moveTo>
                      <a:pt x="58" y="23"/>
                    </a:moveTo>
                    <a:cubicBezTo>
                      <a:pt x="62" y="24"/>
                      <a:pt x="55" y="28"/>
                      <a:pt x="54" y="31"/>
                    </a:cubicBezTo>
                    <a:cubicBezTo>
                      <a:pt x="53" y="35"/>
                      <a:pt x="59" y="38"/>
                      <a:pt x="62" y="40"/>
                    </a:cubicBezTo>
                    <a:cubicBezTo>
                      <a:pt x="65" y="43"/>
                      <a:pt x="71" y="42"/>
                      <a:pt x="73" y="41"/>
                    </a:cubicBezTo>
                    <a:cubicBezTo>
                      <a:pt x="76" y="39"/>
                      <a:pt x="75" y="34"/>
                      <a:pt x="78" y="35"/>
                    </a:cubicBezTo>
                    <a:cubicBezTo>
                      <a:pt x="81" y="35"/>
                      <a:pt x="79" y="32"/>
                      <a:pt x="82" y="31"/>
                    </a:cubicBezTo>
                    <a:cubicBezTo>
                      <a:pt x="84" y="30"/>
                      <a:pt x="85" y="33"/>
                      <a:pt x="83" y="36"/>
                    </a:cubicBezTo>
                    <a:cubicBezTo>
                      <a:pt x="80" y="38"/>
                      <a:pt x="86" y="38"/>
                      <a:pt x="89" y="35"/>
                    </a:cubicBezTo>
                    <a:cubicBezTo>
                      <a:pt x="93" y="32"/>
                      <a:pt x="93" y="35"/>
                      <a:pt x="93" y="38"/>
                    </a:cubicBezTo>
                    <a:cubicBezTo>
                      <a:pt x="92" y="41"/>
                      <a:pt x="85" y="39"/>
                      <a:pt x="83" y="42"/>
                    </a:cubicBezTo>
                    <a:cubicBezTo>
                      <a:pt x="81" y="45"/>
                      <a:pt x="74" y="43"/>
                      <a:pt x="70" y="46"/>
                    </a:cubicBezTo>
                    <a:cubicBezTo>
                      <a:pt x="67" y="50"/>
                      <a:pt x="73" y="50"/>
                      <a:pt x="78" y="49"/>
                    </a:cubicBezTo>
                    <a:cubicBezTo>
                      <a:pt x="82" y="48"/>
                      <a:pt x="91" y="48"/>
                      <a:pt x="94" y="49"/>
                    </a:cubicBezTo>
                    <a:cubicBezTo>
                      <a:pt x="97" y="49"/>
                      <a:pt x="92" y="50"/>
                      <a:pt x="86" y="50"/>
                    </a:cubicBezTo>
                    <a:cubicBezTo>
                      <a:pt x="81" y="50"/>
                      <a:pt x="79" y="52"/>
                      <a:pt x="80" y="53"/>
                    </a:cubicBezTo>
                    <a:cubicBezTo>
                      <a:pt x="80" y="55"/>
                      <a:pt x="72" y="52"/>
                      <a:pt x="72" y="55"/>
                    </a:cubicBezTo>
                    <a:cubicBezTo>
                      <a:pt x="71" y="58"/>
                      <a:pt x="79" y="60"/>
                      <a:pt x="80" y="61"/>
                    </a:cubicBezTo>
                    <a:cubicBezTo>
                      <a:pt x="81" y="63"/>
                      <a:pt x="86" y="62"/>
                      <a:pt x="88" y="62"/>
                    </a:cubicBezTo>
                    <a:cubicBezTo>
                      <a:pt x="89" y="63"/>
                      <a:pt x="84" y="65"/>
                      <a:pt x="84" y="65"/>
                    </a:cubicBezTo>
                    <a:cubicBezTo>
                      <a:pt x="83" y="66"/>
                      <a:pt x="89" y="68"/>
                      <a:pt x="90" y="69"/>
                    </a:cubicBezTo>
                    <a:cubicBezTo>
                      <a:pt x="91" y="71"/>
                      <a:pt x="96" y="70"/>
                      <a:pt x="96" y="68"/>
                    </a:cubicBezTo>
                    <a:cubicBezTo>
                      <a:pt x="95" y="65"/>
                      <a:pt x="99" y="55"/>
                      <a:pt x="105" y="53"/>
                    </a:cubicBezTo>
                    <a:cubicBezTo>
                      <a:pt x="110" y="51"/>
                      <a:pt x="107" y="50"/>
                      <a:pt x="108" y="46"/>
                    </a:cubicBezTo>
                    <a:cubicBezTo>
                      <a:pt x="109" y="43"/>
                      <a:pt x="113" y="46"/>
                      <a:pt x="112" y="43"/>
                    </a:cubicBezTo>
                    <a:cubicBezTo>
                      <a:pt x="110" y="41"/>
                      <a:pt x="111" y="40"/>
                      <a:pt x="114" y="37"/>
                    </a:cubicBezTo>
                    <a:cubicBezTo>
                      <a:pt x="118" y="33"/>
                      <a:pt x="120" y="36"/>
                      <a:pt x="124" y="34"/>
                    </a:cubicBezTo>
                    <a:cubicBezTo>
                      <a:pt x="128" y="32"/>
                      <a:pt x="130" y="35"/>
                      <a:pt x="126" y="36"/>
                    </a:cubicBezTo>
                    <a:cubicBezTo>
                      <a:pt x="122" y="36"/>
                      <a:pt x="124" y="40"/>
                      <a:pt x="127" y="42"/>
                    </a:cubicBezTo>
                    <a:cubicBezTo>
                      <a:pt x="130" y="43"/>
                      <a:pt x="127" y="44"/>
                      <a:pt x="130" y="45"/>
                    </a:cubicBezTo>
                    <a:cubicBezTo>
                      <a:pt x="132" y="45"/>
                      <a:pt x="132" y="49"/>
                      <a:pt x="128" y="52"/>
                    </a:cubicBezTo>
                    <a:cubicBezTo>
                      <a:pt x="125" y="56"/>
                      <a:pt x="129" y="56"/>
                      <a:pt x="136" y="54"/>
                    </a:cubicBezTo>
                    <a:cubicBezTo>
                      <a:pt x="143" y="51"/>
                      <a:pt x="139" y="56"/>
                      <a:pt x="141" y="58"/>
                    </a:cubicBezTo>
                    <a:cubicBezTo>
                      <a:pt x="142" y="60"/>
                      <a:pt x="148" y="56"/>
                      <a:pt x="151" y="53"/>
                    </a:cubicBezTo>
                    <a:cubicBezTo>
                      <a:pt x="154" y="50"/>
                      <a:pt x="158" y="50"/>
                      <a:pt x="158" y="48"/>
                    </a:cubicBezTo>
                    <a:cubicBezTo>
                      <a:pt x="157" y="46"/>
                      <a:pt x="154" y="46"/>
                      <a:pt x="152" y="47"/>
                    </a:cubicBezTo>
                    <a:cubicBezTo>
                      <a:pt x="149" y="48"/>
                      <a:pt x="143" y="47"/>
                      <a:pt x="145" y="45"/>
                    </a:cubicBezTo>
                    <a:cubicBezTo>
                      <a:pt x="147" y="43"/>
                      <a:pt x="147" y="42"/>
                      <a:pt x="144" y="42"/>
                    </a:cubicBezTo>
                    <a:cubicBezTo>
                      <a:pt x="141" y="43"/>
                      <a:pt x="135" y="41"/>
                      <a:pt x="138" y="40"/>
                    </a:cubicBezTo>
                    <a:cubicBezTo>
                      <a:pt x="140" y="39"/>
                      <a:pt x="136" y="35"/>
                      <a:pt x="133" y="35"/>
                    </a:cubicBezTo>
                    <a:cubicBezTo>
                      <a:pt x="131" y="36"/>
                      <a:pt x="131" y="33"/>
                      <a:pt x="132" y="31"/>
                    </a:cubicBezTo>
                    <a:cubicBezTo>
                      <a:pt x="132" y="29"/>
                      <a:pt x="124" y="28"/>
                      <a:pt x="126" y="27"/>
                    </a:cubicBezTo>
                    <a:cubicBezTo>
                      <a:pt x="127" y="27"/>
                      <a:pt x="123" y="25"/>
                      <a:pt x="122" y="26"/>
                    </a:cubicBezTo>
                    <a:cubicBezTo>
                      <a:pt x="121" y="28"/>
                      <a:pt x="119" y="27"/>
                      <a:pt x="119" y="25"/>
                    </a:cubicBezTo>
                    <a:cubicBezTo>
                      <a:pt x="119" y="23"/>
                      <a:pt x="113" y="24"/>
                      <a:pt x="111" y="24"/>
                    </a:cubicBezTo>
                    <a:cubicBezTo>
                      <a:pt x="109" y="24"/>
                      <a:pt x="110" y="19"/>
                      <a:pt x="108" y="18"/>
                    </a:cubicBezTo>
                    <a:cubicBezTo>
                      <a:pt x="106" y="16"/>
                      <a:pt x="103" y="21"/>
                      <a:pt x="101" y="20"/>
                    </a:cubicBezTo>
                    <a:cubicBezTo>
                      <a:pt x="100" y="20"/>
                      <a:pt x="103" y="17"/>
                      <a:pt x="103" y="15"/>
                    </a:cubicBezTo>
                    <a:cubicBezTo>
                      <a:pt x="104" y="13"/>
                      <a:pt x="96" y="10"/>
                      <a:pt x="95" y="12"/>
                    </a:cubicBezTo>
                    <a:cubicBezTo>
                      <a:pt x="94" y="14"/>
                      <a:pt x="93" y="9"/>
                      <a:pt x="91" y="8"/>
                    </a:cubicBezTo>
                    <a:cubicBezTo>
                      <a:pt x="89" y="8"/>
                      <a:pt x="90" y="12"/>
                      <a:pt x="89" y="12"/>
                    </a:cubicBezTo>
                    <a:cubicBezTo>
                      <a:pt x="87" y="12"/>
                      <a:pt x="85" y="14"/>
                      <a:pt x="88" y="16"/>
                    </a:cubicBezTo>
                    <a:cubicBezTo>
                      <a:pt x="90" y="18"/>
                      <a:pt x="93" y="27"/>
                      <a:pt x="93" y="28"/>
                    </a:cubicBezTo>
                    <a:cubicBezTo>
                      <a:pt x="92" y="29"/>
                      <a:pt x="84" y="22"/>
                      <a:pt x="84" y="18"/>
                    </a:cubicBezTo>
                    <a:cubicBezTo>
                      <a:pt x="83" y="14"/>
                      <a:pt x="79" y="11"/>
                      <a:pt x="78" y="14"/>
                    </a:cubicBezTo>
                    <a:cubicBezTo>
                      <a:pt x="77" y="16"/>
                      <a:pt x="74" y="17"/>
                      <a:pt x="75" y="20"/>
                    </a:cubicBezTo>
                    <a:cubicBezTo>
                      <a:pt x="76" y="23"/>
                      <a:pt x="73" y="24"/>
                      <a:pt x="73" y="22"/>
                    </a:cubicBezTo>
                    <a:cubicBezTo>
                      <a:pt x="73" y="19"/>
                      <a:pt x="68" y="17"/>
                      <a:pt x="67" y="17"/>
                    </a:cubicBezTo>
                    <a:cubicBezTo>
                      <a:pt x="65" y="17"/>
                      <a:pt x="71" y="15"/>
                      <a:pt x="74" y="14"/>
                    </a:cubicBezTo>
                    <a:cubicBezTo>
                      <a:pt x="76" y="13"/>
                      <a:pt x="71" y="11"/>
                      <a:pt x="69" y="13"/>
                    </a:cubicBezTo>
                    <a:cubicBezTo>
                      <a:pt x="67" y="14"/>
                      <a:pt x="64" y="12"/>
                      <a:pt x="62" y="14"/>
                    </a:cubicBezTo>
                    <a:cubicBezTo>
                      <a:pt x="61" y="16"/>
                      <a:pt x="59" y="14"/>
                      <a:pt x="57" y="13"/>
                    </a:cubicBezTo>
                    <a:cubicBezTo>
                      <a:pt x="54" y="13"/>
                      <a:pt x="52" y="17"/>
                      <a:pt x="50" y="16"/>
                    </a:cubicBezTo>
                    <a:cubicBezTo>
                      <a:pt x="48" y="15"/>
                      <a:pt x="47" y="20"/>
                      <a:pt x="50" y="24"/>
                    </a:cubicBezTo>
                    <a:cubicBezTo>
                      <a:pt x="53" y="28"/>
                      <a:pt x="55" y="23"/>
                      <a:pt x="58" y="23"/>
                    </a:cubicBezTo>
                    <a:close/>
                    <a:moveTo>
                      <a:pt x="51" y="38"/>
                    </a:moveTo>
                    <a:cubicBezTo>
                      <a:pt x="53" y="38"/>
                      <a:pt x="55" y="42"/>
                      <a:pt x="57" y="42"/>
                    </a:cubicBezTo>
                    <a:cubicBezTo>
                      <a:pt x="58" y="42"/>
                      <a:pt x="54" y="37"/>
                      <a:pt x="52" y="35"/>
                    </a:cubicBezTo>
                    <a:cubicBezTo>
                      <a:pt x="49" y="32"/>
                      <a:pt x="49" y="30"/>
                      <a:pt x="46" y="31"/>
                    </a:cubicBezTo>
                    <a:cubicBezTo>
                      <a:pt x="43" y="32"/>
                      <a:pt x="49" y="37"/>
                      <a:pt x="51" y="38"/>
                    </a:cubicBezTo>
                    <a:close/>
                    <a:moveTo>
                      <a:pt x="108" y="9"/>
                    </a:moveTo>
                    <a:cubicBezTo>
                      <a:pt x="109" y="10"/>
                      <a:pt x="105" y="10"/>
                      <a:pt x="107" y="12"/>
                    </a:cubicBezTo>
                    <a:cubicBezTo>
                      <a:pt x="112" y="17"/>
                      <a:pt x="133" y="11"/>
                      <a:pt x="136" y="13"/>
                    </a:cubicBezTo>
                    <a:cubicBezTo>
                      <a:pt x="139" y="14"/>
                      <a:pt x="119" y="16"/>
                      <a:pt x="119" y="18"/>
                    </a:cubicBezTo>
                    <a:cubicBezTo>
                      <a:pt x="120" y="21"/>
                      <a:pt x="137" y="22"/>
                      <a:pt x="138" y="21"/>
                    </a:cubicBezTo>
                    <a:cubicBezTo>
                      <a:pt x="140" y="20"/>
                      <a:pt x="142" y="24"/>
                      <a:pt x="148" y="24"/>
                    </a:cubicBezTo>
                    <a:cubicBezTo>
                      <a:pt x="154" y="25"/>
                      <a:pt x="153" y="22"/>
                      <a:pt x="157" y="22"/>
                    </a:cubicBezTo>
                    <a:cubicBezTo>
                      <a:pt x="161" y="22"/>
                      <a:pt x="167" y="20"/>
                      <a:pt x="167" y="17"/>
                    </a:cubicBezTo>
                    <a:cubicBezTo>
                      <a:pt x="168" y="15"/>
                      <a:pt x="180" y="12"/>
                      <a:pt x="178" y="8"/>
                    </a:cubicBezTo>
                    <a:cubicBezTo>
                      <a:pt x="177" y="4"/>
                      <a:pt x="166" y="7"/>
                      <a:pt x="163" y="5"/>
                    </a:cubicBezTo>
                    <a:cubicBezTo>
                      <a:pt x="159" y="4"/>
                      <a:pt x="152" y="2"/>
                      <a:pt x="151" y="4"/>
                    </a:cubicBezTo>
                    <a:cubicBezTo>
                      <a:pt x="149" y="7"/>
                      <a:pt x="147" y="7"/>
                      <a:pt x="146" y="6"/>
                    </a:cubicBezTo>
                    <a:cubicBezTo>
                      <a:pt x="145" y="5"/>
                      <a:pt x="147" y="0"/>
                      <a:pt x="142" y="1"/>
                    </a:cubicBezTo>
                    <a:cubicBezTo>
                      <a:pt x="136" y="3"/>
                      <a:pt x="141" y="8"/>
                      <a:pt x="140" y="9"/>
                    </a:cubicBezTo>
                    <a:cubicBezTo>
                      <a:pt x="139" y="10"/>
                      <a:pt x="134" y="8"/>
                      <a:pt x="134" y="5"/>
                    </a:cubicBezTo>
                    <a:cubicBezTo>
                      <a:pt x="133" y="3"/>
                      <a:pt x="128" y="8"/>
                      <a:pt x="127" y="5"/>
                    </a:cubicBezTo>
                    <a:cubicBezTo>
                      <a:pt x="126" y="2"/>
                      <a:pt x="120" y="0"/>
                      <a:pt x="118" y="0"/>
                    </a:cubicBezTo>
                    <a:cubicBezTo>
                      <a:pt x="117" y="0"/>
                      <a:pt x="120" y="2"/>
                      <a:pt x="119" y="4"/>
                    </a:cubicBezTo>
                    <a:cubicBezTo>
                      <a:pt x="118" y="5"/>
                      <a:pt x="114" y="2"/>
                      <a:pt x="113" y="2"/>
                    </a:cubicBezTo>
                    <a:cubicBezTo>
                      <a:pt x="112" y="2"/>
                      <a:pt x="114" y="5"/>
                      <a:pt x="113" y="7"/>
                    </a:cubicBezTo>
                    <a:cubicBezTo>
                      <a:pt x="113" y="8"/>
                      <a:pt x="110" y="2"/>
                      <a:pt x="107" y="2"/>
                    </a:cubicBezTo>
                    <a:cubicBezTo>
                      <a:pt x="105" y="2"/>
                      <a:pt x="106" y="5"/>
                      <a:pt x="104" y="5"/>
                    </a:cubicBezTo>
                    <a:cubicBezTo>
                      <a:pt x="102" y="5"/>
                      <a:pt x="106" y="8"/>
                      <a:pt x="108" y="9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74" name="Freeform 142">
                <a:extLst>
                  <a:ext uri="{FF2B5EF4-FFF2-40B4-BE49-F238E27FC236}">
                    <a16:creationId xmlns:a16="http://schemas.microsoft.com/office/drawing/2014/main" id="{F8560F96-E16C-93AC-6F18-7DEA45438C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25264" y="1811916"/>
                <a:ext cx="115503" cy="43069"/>
              </a:xfrm>
              <a:custGeom>
                <a:avLst/>
                <a:gdLst>
                  <a:gd name="T0" fmla="*/ 12 w 27"/>
                  <a:gd name="T1" fmla="*/ 1 h 10"/>
                  <a:gd name="T2" fmla="*/ 2 w 27"/>
                  <a:gd name="T3" fmla="*/ 4 h 10"/>
                  <a:gd name="T4" fmla="*/ 17 w 27"/>
                  <a:gd name="T5" fmla="*/ 7 h 10"/>
                  <a:gd name="T6" fmla="*/ 27 w 27"/>
                  <a:gd name="T7" fmla="*/ 6 h 10"/>
                  <a:gd name="T8" fmla="*/ 12 w 27"/>
                  <a:gd name="T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0">
                    <a:moveTo>
                      <a:pt x="12" y="1"/>
                    </a:moveTo>
                    <a:cubicBezTo>
                      <a:pt x="10" y="2"/>
                      <a:pt x="0" y="1"/>
                      <a:pt x="2" y="4"/>
                    </a:cubicBezTo>
                    <a:cubicBezTo>
                      <a:pt x="4" y="6"/>
                      <a:pt x="13" y="5"/>
                      <a:pt x="17" y="7"/>
                    </a:cubicBezTo>
                    <a:cubicBezTo>
                      <a:pt x="21" y="10"/>
                      <a:pt x="27" y="8"/>
                      <a:pt x="27" y="6"/>
                    </a:cubicBezTo>
                    <a:cubicBezTo>
                      <a:pt x="27" y="4"/>
                      <a:pt x="14" y="0"/>
                      <a:pt x="12" y="1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75" name="Freeform 143">
                <a:extLst>
                  <a:ext uri="{FF2B5EF4-FFF2-40B4-BE49-F238E27FC236}">
                    <a16:creationId xmlns:a16="http://schemas.microsoft.com/office/drawing/2014/main" id="{8E8078A4-B5FD-D9DE-0DE3-4960A23470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83413" y="2681124"/>
                <a:ext cx="591216" cy="591218"/>
              </a:xfrm>
              <a:custGeom>
                <a:avLst/>
                <a:gdLst>
                  <a:gd name="T0" fmla="*/ 122 w 138"/>
                  <a:gd name="T1" fmla="*/ 17 h 138"/>
                  <a:gd name="T2" fmla="*/ 100 w 138"/>
                  <a:gd name="T3" fmla="*/ 6 h 138"/>
                  <a:gd name="T4" fmla="*/ 97 w 138"/>
                  <a:gd name="T5" fmla="*/ 22 h 138"/>
                  <a:gd name="T6" fmla="*/ 87 w 138"/>
                  <a:gd name="T7" fmla="*/ 29 h 138"/>
                  <a:gd name="T8" fmla="*/ 85 w 138"/>
                  <a:gd name="T9" fmla="*/ 40 h 138"/>
                  <a:gd name="T10" fmla="*/ 94 w 138"/>
                  <a:gd name="T11" fmla="*/ 38 h 138"/>
                  <a:gd name="T12" fmla="*/ 96 w 138"/>
                  <a:gd name="T13" fmla="*/ 31 h 138"/>
                  <a:gd name="T14" fmla="*/ 113 w 138"/>
                  <a:gd name="T15" fmla="*/ 32 h 138"/>
                  <a:gd name="T16" fmla="*/ 129 w 138"/>
                  <a:gd name="T17" fmla="*/ 23 h 138"/>
                  <a:gd name="T18" fmla="*/ 130 w 138"/>
                  <a:gd name="T19" fmla="*/ 15 h 138"/>
                  <a:gd name="T20" fmla="*/ 85 w 138"/>
                  <a:gd name="T21" fmla="*/ 58 h 138"/>
                  <a:gd name="T22" fmla="*/ 76 w 138"/>
                  <a:gd name="T23" fmla="*/ 77 h 138"/>
                  <a:gd name="T24" fmla="*/ 64 w 138"/>
                  <a:gd name="T25" fmla="*/ 80 h 138"/>
                  <a:gd name="T26" fmla="*/ 53 w 138"/>
                  <a:gd name="T27" fmla="*/ 94 h 138"/>
                  <a:gd name="T28" fmla="*/ 38 w 138"/>
                  <a:gd name="T29" fmla="*/ 97 h 138"/>
                  <a:gd name="T30" fmla="*/ 14 w 138"/>
                  <a:gd name="T31" fmla="*/ 107 h 138"/>
                  <a:gd name="T32" fmla="*/ 22 w 138"/>
                  <a:gd name="T33" fmla="*/ 110 h 138"/>
                  <a:gd name="T34" fmla="*/ 46 w 138"/>
                  <a:gd name="T35" fmla="*/ 112 h 138"/>
                  <a:gd name="T36" fmla="*/ 58 w 138"/>
                  <a:gd name="T37" fmla="*/ 106 h 138"/>
                  <a:gd name="T38" fmla="*/ 71 w 138"/>
                  <a:gd name="T39" fmla="*/ 104 h 138"/>
                  <a:gd name="T40" fmla="*/ 82 w 138"/>
                  <a:gd name="T41" fmla="*/ 100 h 138"/>
                  <a:gd name="T42" fmla="*/ 91 w 138"/>
                  <a:gd name="T43" fmla="*/ 87 h 138"/>
                  <a:gd name="T44" fmla="*/ 101 w 138"/>
                  <a:gd name="T45" fmla="*/ 66 h 138"/>
                  <a:gd name="T46" fmla="*/ 87 w 138"/>
                  <a:gd name="T47" fmla="*/ 47 h 138"/>
                  <a:gd name="T48" fmla="*/ 27 w 138"/>
                  <a:gd name="T49" fmla="*/ 111 h 138"/>
                  <a:gd name="T50" fmla="*/ 30 w 138"/>
                  <a:gd name="T51" fmla="*/ 120 h 138"/>
                  <a:gd name="T52" fmla="*/ 42 w 138"/>
                  <a:gd name="T53" fmla="*/ 110 h 138"/>
                  <a:gd name="T54" fmla="*/ 18 w 138"/>
                  <a:gd name="T55" fmla="*/ 119 h 138"/>
                  <a:gd name="T56" fmla="*/ 5 w 138"/>
                  <a:gd name="T57" fmla="*/ 116 h 138"/>
                  <a:gd name="T58" fmla="*/ 6 w 138"/>
                  <a:gd name="T59" fmla="*/ 119 h 138"/>
                  <a:gd name="T60" fmla="*/ 11 w 138"/>
                  <a:gd name="T61" fmla="*/ 137 h 138"/>
                  <a:gd name="T62" fmla="*/ 18 w 138"/>
                  <a:gd name="T63" fmla="*/ 119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8" h="138">
                    <a:moveTo>
                      <a:pt x="130" y="15"/>
                    </a:moveTo>
                    <a:cubicBezTo>
                      <a:pt x="129" y="13"/>
                      <a:pt x="126" y="16"/>
                      <a:pt x="122" y="17"/>
                    </a:cubicBezTo>
                    <a:cubicBezTo>
                      <a:pt x="119" y="17"/>
                      <a:pt x="108" y="8"/>
                      <a:pt x="105" y="4"/>
                    </a:cubicBezTo>
                    <a:cubicBezTo>
                      <a:pt x="102" y="0"/>
                      <a:pt x="97" y="3"/>
                      <a:pt x="100" y="6"/>
                    </a:cubicBezTo>
                    <a:cubicBezTo>
                      <a:pt x="102" y="9"/>
                      <a:pt x="99" y="10"/>
                      <a:pt x="99" y="15"/>
                    </a:cubicBezTo>
                    <a:cubicBezTo>
                      <a:pt x="99" y="19"/>
                      <a:pt x="96" y="19"/>
                      <a:pt x="97" y="22"/>
                    </a:cubicBezTo>
                    <a:cubicBezTo>
                      <a:pt x="97" y="25"/>
                      <a:pt x="93" y="24"/>
                      <a:pt x="90" y="25"/>
                    </a:cubicBezTo>
                    <a:cubicBezTo>
                      <a:pt x="87" y="25"/>
                      <a:pt x="90" y="28"/>
                      <a:pt x="87" y="29"/>
                    </a:cubicBezTo>
                    <a:cubicBezTo>
                      <a:pt x="84" y="31"/>
                      <a:pt x="84" y="33"/>
                      <a:pt x="85" y="34"/>
                    </a:cubicBezTo>
                    <a:cubicBezTo>
                      <a:pt x="87" y="35"/>
                      <a:pt x="86" y="38"/>
                      <a:pt x="85" y="40"/>
                    </a:cubicBezTo>
                    <a:cubicBezTo>
                      <a:pt x="85" y="42"/>
                      <a:pt x="88" y="41"/>
                      <a:pt x="90" y="39"/>
                    </a:cubicBezTo>
                    <a:cubicBezTo>
                      <a:pt x="91" y="36"/>
                      <a:pt x="93" y="40"/>
                      <a:pt x="94" y="38"/>
                    </a:cubicBezTo>
                    <a:cubicBezTo>
                      <a:pt x="94" y="35"/>
                      <a:pt x="89" y="34"/>
                      <a:pt x="89" y="32"/>
                    </a:cubicBezTo>
                    <a:cubicBezTo>
                      <a:pt x="89" y="29"/>
                      <a:pt x="93" y="32"/>
                      <a:pt x="96" y="31"/>
                    </a:cubicBezTo>
                    <a:cubicBezTo>
                      <a:pt x="99" y="30"/>
                      <a:pt x="104" y="31"/>
                      <a:pt x="108" y="34"/>
                    </a:cubicBezTo>
                    <a:cubicBezTo>
                      <a:pt x="111" y="37"/>
                      <a:pt x="112" y="36"/>
                      <a:pt x="113" y="32"/>
                    </a:cubicBezTo>
                    <a:cubicBezTo>
                      <a:pt x="114" y="28"/>
                      <a:pt x="119" y="26"/>
                      <a:pt x="125" y="26"/>
                    </a:cubicBezTo>
                    <a:cubicBezTo>
                      <a:pt x="130" y="26"/>
                      <a:pt x="131" y="24"/>
                      <a:pt x="129" y="23"/>
                    </a:cubicBezTo>
                    <a:cubicBezTo>
                      <a:pt x="127" y="21"/>
                      <a:pt x="138" y="15"/>
                      <a:pt x="138" y="13"/>
                    </a:cubicBezTo>
                    <a:cubicBezTo>
                      <a:pt x="138" y="11"/>
                      <a:pt x="132" y="17"/>
                      <a:pt x="130" y="15"/>
                    </a:cubicBezTo>
                    <a:close/>
                    <a:moveTo>
                      <a:pt x="87" y="47"/>
                    </a:moveTo>
                    <a:cubicBezTo>
                      <a:pt x="84" y="49"/>
                      <a:pt x="83" y="56"/>
                      <a:pt x="85" y="58"/>
                    </a:cubicBezTo>
                    <a:cubicBezTo>
                      <a:pt x="88" y="60"/>
                      <a:pt x="81" y="64"/>
                      <a:pt x="81" y="69"/>
                    </a:cubicBezTo>
                    <a:cubicBezTo>
                      <a:pt x="81" y="73"/>
                      <a:pt x="77" y="73"/>
                      <a:pt x="76" y="77"/>
                    </a:cubicBezTo>
                    <a:cubicBezTo>
                      <a:pt x="76" y="80"/>
                      <a:pt x="73" y="79"/>
                      <a:pt x="69" y="82"/>
                    </a:cubicBezTo>
                    <a:cubicBezTo>
                      <a:pt x="65" y="85"/>
                      <a:pt x="63" y="82"/>
                      <a:pt x="64" y="80"/>
                    </a:cubicBezTo>
                    <a:cubicBezTo>
                      <a:pt x="65" y="78"/>
                      <a:pt x="57" y="81"/>
                      <a:pt x="58" y="86"/>
                    </a:cubicBezTo>
                    <a:cubicBezTo>
                      <a:pt x="58" y="91"/>
                      <a:pt x="51" y="92"/>
                      <a:pt x="53" y="94"/>
                    </a:cubicBezTo>
                    <a:cubicBezTo>
                      <a:pt x="54" y="97"/>
                      <a:pt x="47" y="98"/>
                      <a:pt x="48" y="96"/>
                    </a:cubicBezTo>
                    <a:cubicBezTo>
                      <a:pt x="48" y="94"/>
                      <a:pt x="43" y="95"/>
                      <a:pt x="38" y="97"/>
                    </a:cubicBezTo>
                    <a:cubicBezTo>
                      <a:pt x="32" y="99"/>
                      <a:pt x="29" y="95"/>
                      <a:pt x="26" y="98"/>
                    </a:cubicBezTo>
                    <a:cubicBezTo>
                      <a:pt x="23" y="101"/>
                      <a:pt x="18" y="106"/>
                      <a:pt x="14" y="107"/>
                    </a:cubicBezTo>
                    <a:cubicBezTo>
                      <a:pt x="10" y="108"/>
                      <a:pt x="12" y="113"/>
                      <a:pt x="14" y="112"/>
                    </a:cubicBezTo>
                    <a:cubicBezTo>
                      <a:pt x="17" y="110"/>
                      <a:pt x="21" y="112"/>
                      <a:pt x="22" y="110"/>
                    </a:cubicBezTo>
                    <a:cubicBezTo>
                      <a:pt x="24" y="108"/>
                      <a:pt x="36" y="105"/>
                      <a:pt x="43" y="105"/>
                    </a:cubicBezTo>
                    <a:cubicBezTo>
                      <a:pt x="50" y="104"/>
                      <a:pt x="46" y="108"/>
                      <a:pt x="46" y="112"/>
                    </a:cubicBezTo>
                    <a:cubicBezTo>
                      <a:pt x="46" y="116"/>
                      <a:pt x="52" y="115"/>
                      <a:pt x="56" y="111"/>
                    </a:cubicBezTo>
                    <a:cubicBezTo>
                      <a:pt x="59" y="108"/>
                      <a:pt x="61" y="108"/>
                      <a:pt x="58" y="106"/>
                    </a:cubicBezTo>
                    <a:cubicBezTo>
                      <a:pt x="56" y="104"/>
                      <a:pt x="59" y="102"/>
                      <a:pt x="61" y="105"/>
                    </a:cubicBezTo>
                    <a:cubicBezTo>
                      <a:pt x="63" y="108"/>
                      <a:pt x="69" y="108"/>
                      <a:pt x="71" y="104"/>
                    </a:cubicBezTo>
                    <a:cubicBezTo>
                      <a:pt x="73" y="100"/>
                      <a:pt x="74" y="105"/>
                      <a:pt x="77" y="104"/>
                    </a:cubicBezTo>
                    <a:cubicBezTo>
                      <a:pt x="80" y="104"/>
                      <a:pt x="81" y="97"/>
                      <a:pt x="82" y="100"/>
                    </a:cubicBezTo>
                    <a:cubicBezTo>
                      <a:pt x="82" y="102"/>
                      <a:pt x="86" y="102"/>
                      <a:pt x="89" y="99"/>
                    </a:cubicBezTo>
                    <a:cubicBezTo>
                      <a:pt x="92" y="95"/>
                      <a:pt x="90" y="90"/>
                      <a:pt x="91" y="87"/>
                    </a:cubicBezTo>
                    <a:cubicBezTo>
                      <a:pt x="93" y="84"/>
                      <a:pt x="95" y="78"/>
                      <a:pt x="93" y="75"/>
                    </a:cubicBezTo>
                    <a:cubicBezTo>
                      <a:pt x="91" y="71"/>
                      <a:pt x="98" y="69"/>
                      <a:pt x="101" y="66"/>
                    </a:cubicBezTo>
                    <a:cubicBezTo>
                      <a:pt x="104" y="63"/>
                      <a:pt x="97" y="49"/>
                      <a:pt x="97" y="45"/>
                    </a:cubicBezTo>
                    <a:cubicBezTo>
                      <a:pt x="97" y="40"/>
                      <a:pt x="89" y="46"/>
                      <a:pt x="87" y="47"/>
                    </a:cubicBezTo>
                    <a:close/>
                    <a:moveTo>
                      <a:pt x="34" y="109"/>
                    </a:moveTo>
                    <a:cubicBezTo>
                      <a:pt x="33" y="112"/>
                      <a:pt x="31" y="111"/>
                      <a:pt x="27" y="111"/>
                    </a:cubicBezTo>
                    <a:cubicBezTo>
                      <a:pt x="23" y="112"/>
                      <a:pt x="23" y="121"/>
                      <a:pt x="26" y="122"/>
                    </a:cubicBezTo>
                    <a:cubicBezTo>
                      <a:pt x="28" y="123"/>
                      <a:pt x="29" y="123"/>
                      <a:pt x="30" y="120"/>
                    </a:cubicBezTo>
                    <a:cubicBezTo>
                      <a:pt x="31" y="117"/>
                      <a:pt x="35" y="116"/>
                      <a:pt x="37" y="117"/>
                    </a:cubicBezTo>
                    <a:cubicBezTo>
                      <a:pt x="39" y="119"/>
                      <a:pt x="42" y="114"/>
                      <a:pt x="42" y="110"/>
                    </a:cubicBezTo>
                    <a:cubicBezTo>
                      <a:pt x="42" y="107"/>
                      <a:pt x="35" y="107"/>
                      <a:pt x="34" y="109"/>
                    </a:cubicBezTo>
                    <a:close/>
                    <a:moveTo>
                      <a:pt x="18" y="119"/>
                    </a:moveTo>
                    <a:cubicBezTo>
                      <a:pt x="18" y="116"/>
                      <a:pt x="13" y="117"/>
                      <a:pt x="12" y="114"/>
                    </a:cubicBezTo>
                    <a:cubicBezTo>
                      <a:pt x="12" y="112"/>
                      <a:pt x="9" y="114"/>
                      <a:pt x="5" y="116"/>
                    </a:cubicBezTo>
                    <a:cubicBezTo>
                      <a:pt x="2" y="119"/>
                      <a:pt x="0" y="119"/>
                      <a:pt x="2" y="122"/>
                    </a:cubicBezTo>
                    <a:cubicBezTo>
                      <a:pt x="3" y="124"/>
                      <a:pt x="5" y="122"/>
                      <a:pt x="6" y="119"/>
                    </a:cubicBezTo>
                    <a:cubicBezTo>
                      <a:pt x="7" y="117"/>
                      <a:pt x="10" y="123"/>
                      <a:pt x="8" y="128"/>
                    </a:cubicBezTo>
                    <a:cubicBezTo>
                      <a:pt x="5" y="132"/>
                      <a:pt x="8" y="138"/>
                      <a:pt x="11" y="137"/>
                    </a:cubicBezTo>
                    <a:cubicBezTo>
                      <a:pt x="13" y="137"/>
                      <a:pt x="16" y="128"/>
                      <a:pt x="20" y="124"/>
                    </a:cubicBezTo>
                    <a:cubicBezTo>
                      <a:pt x="23" y="119"/>
                      <a:pt x="18" y="121"/>
                      <a:pt x="18" y="119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76" name="Freeform 144">
                <a:extLst>
                  <a:ext uri="{FF2B5EF4-FFF2-40B4-BE49-F238E27FC236}">
                    <a16:creationId xmlns:a16="http://schemas.microsoft.com/office/drawing/2014/main" id="{6DC1B7FC-BD95-0231-C51C-D949EBA0E4C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06008" y="2320912"/>
                <a:ext cx="2067300" cy="1434979"/>
              </a:xfrm>
              <a:custGeom>
                <a:avLst/>
                <a:gdLst>
                  <a:gd name="T0" fmla="*/ 459 w 483"/>
                  <a:gd name="T1" fmla="*/ 63 h 335"/>
                  <a:gd name="T2" fmla="*/ 435 w 483"/>
                  <a:gd name="T3" fmla="*/ 45 h 335"/>
                  <a:gd name="T4" fmla="*/ 416 w 483"/>
                  <a:gd name="T5" fmla="*/ 19 h 335"/>
                  <a:gd name="T6" fmla="*/ 388 w 483"/>
                  <a:gd name="T7" fmla="*/ 1 h 335"/>
                  <a:gd name="T8" fmla="*/ 369 w 483"/>
                  <a:gd name="T9" fmla="*/ 15 h 335"/>
                  <a:gd name="T10" fmla="*/ 353 w 483"/>
                  <a:gd name="T11" fmla="*/ 39 h 335"/>
                  <a:gd name="T12" fmla="*/ 329 w 483"/>
                  <a:gd name="T13" fmla="*/ 52 h 335"/>
                  <a:gd name="T14" fmla="*/ 344 w 483"/>
                  <a:gd name="T15" fmla="*/ 62 h 335"/>
                  <a:gd name="T16" fmla="*/ 343 w 483"/>
                  <a:gd name="T17" fmla="*/ 75 h 335"/>
                  <a:gd name="T18" fmla="*/ 301 w 483"/>
                  <a:gd name="T19" fmla="*/ 91 h 335"/>
                  <a:gd name="T20" fmla="*/ 271 w 483"/>
                  <a:gd name="T21" fmla="*/ 116 h 335"/>
                  <a:gd name="T22" fmla="*/ 224 w 483"/>
                  <a:gd name="T23" fmla="*/ 119 h 335"/>
                  <a:gd name="T24" fmla="*/ 172 w 483"/>
                  <a:gd name="T25" fmla="*/ 112 h 335"/>
                  <a:gd name="T26" fmla="*/ 150 w 483"/>
                  <a:gd name="T27" fmla="*/ 90 h 335"/>
                  <a:gd name="T28" fmla="*/ 129 w 483"/>
                  <a:gd name="T29" fmla="*/ 64 h 335"/>
                  <a:gd name="T30" fmla="*/ 109 w 483"/>
                  <a:gd name="T31" fmla="*/ 47 h 335"/>
                  <a:gd name="T32" fmla="*/ 98 w 483"/>
                  <a:gd name="T33" fmla="*/ 54 h 335"/>
                  <a:gd name="T34" fmla="*/ 79 w 483"/>
                  <a:gd name="T35" fmla="*/ 69 h 335"/>
                  <a:gd name="T36" fmla="*/ 63 w 483"/>
                  <a:gd name="T37" fmla="*/ 87 h 335"/>
                  <a:gd name="T38" fmla="*/ 55 w 483"/>
                  <a:gd name="T39" fmla="*/ 107 h 335"/>
                  <a:gd name="T40" fmla="*/ 37 w 483"/>
                  <a:gd name="T41" fmla="*/ 126 h 335"/>
                  <a:gd name="T42" fmla="*/ 14 w 483"/>
                  <a:gd name="T43" fmla="*/ 133 h 335"/>
                  <a:gd name="T44" fmla="*/ 0 w 483"/>
                  <a:gd name="T45" fmla="*/ 143 h 335"/>
                  <a:gd name="T46" fmla="*/ 10 w 483"/>
                  <a:gd name="T47" fmla="*/ 166 h 335"/>
                  <a:gd name="T48" fmla="*/ 28 w 483"/>
                  <a:gd name="T49" fmla="*/ 182 h 335"/>
                  <a:gd name="T50" fmla="*/ 42 w 483"/>
                  <a:gd name="T51" fmla="*/ 177 h 335"/>
                  <a:gd name="T52" fmla="*/ 40 w 483"/>
                  <a:gd name="T53" fmla="*/ 197 h 335"/>
                  <a:gd name="T54" fmla="*/ 40 w 483"/>
                  <a:gd name="T55" fmla="*/ 217 h 335"/>
                  <a:gd name="T56" fmla="*/ 55 w 483"/>
                  <a:gd name="T57" fmla="*/ 230 h 335"/>
                  <a:gd name="T58" fmla="*/ 98 w 483"/>
                  <a:gd name="T59" fmla="*/ 248 h 335"/>
                  <a:gd name="T60" fmla="*/ 116 w 483"/>
                  <a:gd name="T61" fmla="*/ 252 h 335"/>
                  <a:gd name="T62" fmla="*/ 130 w 483"/>
                  <a:gd name="T63" fmla="*/ 248 h 335"/>
                  <a:gd name="T64" fmla="*/ 149 w 483"/>
                  <a:gd name="T65" fmla="*/ 243 h 335"/>
                  <a:gd name="T66" fmla="*/ 173 w 483"/>
                  <a:gd name="T67" fmla="*/ 243 h 335"/>
                  <a:gd name="T68" fmla="*/ 186 w 483"/>
                  <a:gd name="T69" fmla="*/ 252 h 335"/>
                  <a:gd name="T70" fmla="*/ 182 w 483"/>
                  <a:gd name="T71" fmla="*/ 282 h 335"/>
                  <a:gd name="T72" fmla="*/ 195 w 483"/>
                  <a:gd name="T73" fmla="*/ 299 h 335"/>
                  <a:gd name="T74" fmla="*/ 212 w 483"/>
                  <a:gd name="T75" fmla="*/ 307 h 335"/>
                  <a:gd name="T76" fmla="*/ 225 w 483"/>
                  <a:gd name="T77" fmla="*/ 294 h 335"/>
                  <a:gd name="T78" fmla="*/ 251 w 483"/>
                  <a:gd name="T79" fmla="*/ 293 h 335"/>
                  <a:gd name="T80" fmla="*/ 267 w 483"/>
                  <a:gd name="T81" fmla="*/ 303 h 335"/>
                  <a:gd name="T82" fmla="*/ 280 w 483"/>
                  <a:gd name="T83" fmla="*/ 314 h 335"/>
                  <a:gd name="T84" fmla="*/ 317 w 483"/>
                  <a:gd name="T85" fmla="*/ 295 h 335"/>
                  <a:gd name="T86" fmla="*/ 345 w 483"/>
                  <a:gd name="T87" fmla="*/ 280 h 335"/>
                  <a:gd name="T88" fmla="*/ 359 w 483"/>
                  <a:gd name="T89" fmla="*/ 263 h 335"/>
                  <a:gd name="T90" fmla="*/ 373 w 483"/>
                  <a:gd name="T91" fmla="*/ 246 h 335"/>
                  <a:gd name="T92" fmla="*/ 376 w 483"/>
                  <a:gd name="T93" fmla="*/ 231 h 335"/>
                  <a:gd name="T94" fmla="*/ 372 w 483"/>
                  <a:gd name="T95" fmla="*/ 219 h 335"/>
                  <a:gd name="T96" fmla="*/ 370 w 483"/>
                  <a:gd name="T97" fmla="*/ 207 h 335"/>
                  <a:gd name="T98" fmla="*/ 360 w 483"/>
                  <a:gd name="T99" fmla="*/ 180 h 335"/>
                  <a:gd name="T100" fmla="*/ 382 w 483"/>
                  <a:gd name="T101" fmla="*/ 168 h 335"/>
                  <a:gd name="T102" fmla="*/ 354 w 483"/>
                  <a:gd name="T103" fmla="*/ 160 h 335"/>
                  <a:gd name="T104" fmla="*/ 365 w 483"/>
                  <a:gd name="T105" fmla="*/ 137 h 335"/>
                  <a:gd name="T106" fmla="*/ 378 w 483"/>
                  <a:gd name="T107" fmla="*/ 149 h 335"/>
                  <a:gd name="T108" fmla="*/ 414 w 483"/>
                  <a:gd name="T109" fmla="*/ 128 h 335"/>
                  <a:gd name="T110" fmla="*/ 432 w 483"/>
                  <a:gd name="T111" fmla="*/ 120 h 335"/>
                  <a:gd name="T112" fmla="*/ 452 w 483"/>
                  <a:gd name="T113" fmla="*/ 113 h 335"/>
                  <a:gd name="T114" fmla="*/ 454 w 483"/>
                  <a:gd name="T115" fmla="*/ 91 h 335"/>
                  <a:gd name="T116" fmla="*/ 476 w 483"/>
                  <a:gd name="T117" fmla="*/ 77 h 335"/>
                  <a:gd name="T118" fmla="*/ 368 w 483"/>
                  <a:gd name="T119" fmla="*/ 299 h 335"/>
                  <a:gd name="T120" fmla="*/ 271 w 483"/>
                  <a:gd name="T121" fmla="*/ 328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83" h="335">
                    <a:moveTo>
                      <a:pt x="480" y="60"/>
                    </a:moveTo>
                    <a:cubicBezTo>
                      <a:pt x="480" y="56"/>
                      <a:pt x="475" y="57"/>
                      <a:pt x="474" y="58"/>
                    </a:cubicBezTo>
                    <a:cubicBezTo>
                      <a:pt x="472" y="59"/>
                      <a:pt x="467" y="58"/>
                      <a:pt x="466" y="61"/>
                    </a:cubicBezTo>
                    <a:cubicBezTo>
                      <a:pt x="464" y="64"/>
                      <a:pt x="462" y="62"/>
                      <a:pt x="459" y="63"/>
                    </a:cubicBezTo>
                    <a:cubicBezTo>
                      <a:pt x="455" y="63"/>
                      <a:pt x="451" y="62"/>
                      <a:pt x="451" y="60"/>
                    </a:cubicBezTo>
                    <a:cubicBezTo>
                      <a:pt x="451" y="57"/>
                      <a:pt x="449" y="55"/>
                      <a:pt x="449" y="53"/>
                    </a:cubicBezTo>
                    <a:cubicBezTo>
                      <a:pt x="449" y="50"/>
                      <a:pt x="446" y="51"/>
                      <a:pt x="443" y="49"/>
                    </a:cubicBezTo>
                    <a:cubicBezTo>
                      <a:pt x="441" y="47"/>
                      <a:pt x="436" y="45"/>
                      <a:pt x="435" y="45"/>
                    </a:cubicBezTo>
                    <a:cubicBezTo>
                      <a:pt x="434" y="46"/>
                      <a:pt x="432" y="43"/>
                      <a:pt x="427" y="42"/>
                    </a:cubicBezTo>
                    <a:cubicBezTo>
                      <a:pt x="423" y="42"/>
                      <a:pt x="424" y="40"/>
                      <a:pt x="424" y="38"/>
                    </a:cubicBezTo>
                    <a:cubicBezTo>
                      <a:pt x="425" y="36"/>
                      <a:pt x="421" y="31"/>
                      <a:pt x="420" y="28"/>
                    </a:cubicBezTo>
                    <a:cubicBezTo>
                      <a:pt x="420" y="25"/>
                      <a:pt x="417" y="25"/>
                      <a:pt x="416" y="19"/>
                    </a:cubicBezTo>
                    <a:cubicBezTo>
                      <a:pt x="414" y="13"/>
                      <a:pt x="411" y="14"/>
                      <a:pt x="412" y="11"/>
                    </a:cubicBezTo>
                    <a:cubicBezTo>
                      <a:pt x="412" y="8"/>
                      <a:pt x="408" y="7"/>
                      <a:pt x="407" y="5"/>
                    </a:cubicBezTo>
                    <a:cubicBezTo>
                      <a:pt x="405" y="4"/>
                      <a:pt x="400" y="4"/>
                      <a:pt x="397" y="3"/>
                    </a:cubicBezTo>
                    <a:cubicBezTo>
                      <a:pt x="393" y="1"/>
                      <a:pt x="391" y="2"/>
                      <a:pt x="388" y="1"/>
                    </a:cubicBezTo>
                    <a:cubicBezTo>
                      <a:pt x="384" y="0"/>
                      <a:pt x="377" y="2"/>
                      <a:pt x="376" y="2"/>
                    </a:cubicBezTo>
                    <a:cubicBezTo>
                      <a:pt x="375" y="2"/>
                      <a:pt x="369" y="1"/>
                      <a:pt x="366" y="5"/>
                    </a:cubicBezTo>
                    <a:cubicBezTo>
                      <a:pt x="362" y="10"/>
                      <a:pt x="365" y="10"/>
                      <a:pt x="366" y="10"/>
                    </a:cubicBezTo>
                    <a:cubicBezTo>
                      <a:pt x="368" y="10"/>
                      <a:pt x="369" y="14"/>
                      <a:pt x="369" y="15"/>
                    </a:cubicBezTo>
                    <a:cubicBezTo>
                      <a:pt x="369" y="17"/>
                      <a:pt x="366" y="19"/>
                      <a:pt x="365" y="19"/>
                    </a:cubicBezTo>
                    <a:cubicBezTo>
                      <a:pt x="364" y="20"/>
                      <a:pt x="361" y="25"/>
                      <a:pt x="360" y="27"/>
                    </a:cubicBezTo>
                    <a:cubicBezTo>
                      <a:pt x="360" y="29"/>
                      <a:pt x="356" y="34"/>
                      <a:pt x="356" y="35"/>
                    </a:cubicBezTo>
                    <a:cubicBezTo>
                      <a:pt x="357" y="37"/>
                      <a:pt x="354" y="39"/>
                      <a:pt x="353" y="39"/>
                    </a:cubicBezTo>
                    <a:cubicBezTo>
                      <a:pt x="351" y="39"/>
                      <a:pt x="347" y="42"/>
                      <a:pt x="345" y="43"/>
                    </a:cubicBezTo>
                    <a:cubicBezTo>
                      <a:pt x="344" y="43"/>
                      <a:pt x="338" y="42"/>
                      <a:pt x="337" y="41"/>
                    </a:cubicBezTo>
                    <a:cubicBezTo>
                      <a:pt x="337" y="40"/>
                      <a:pt x="336" y="40"/>
                      <a:pt x="336" y="39"/>
                    </a:cubicBezTo>
                    <a:cubicBezTo>
                      <a:pt x="329" y="52"/>
                      <a:pt x="329" y="52"/>
                      <a:pt x="329" y="52"/>
                    </a:cubicBezTo>
                    <a:cubicBezTo>
                      <a:pt x="329" y="56"/>
                      <a:pt x="329" y="56"/>
                      <a:pt x="329" y="56"/>
                    </a:cubicBezTo>
                    <a:cubicBezTo>
                      <a:pt x="329" y="56"/>
                      <a:pt x="324" y="58"/>
                      <a:pt x="328" y="61"/>
                    </a:cubicBezTo>
                    <a:cubicBezTo>
                      <a:pt x="331" y="64"/>
                      <a:pt x="331" y="61"/>
                      <a:pt x="336" y="61"/>
                    </a:cubicBezTo>
                    <a:cubicBezTo>
                      <a:pt x="341" y="61"/>
                      <a:pt x="343" y="65"/>
                      <a:pt x="344" y="62"/>
                    </a:cubicBezTo>
                    <a:cubicBezTo>
                      <a:pt x="345" y="60"/>
                      <a:pt x="349" y="58"/>
                      <a:pt x="351" y="61"/>
                    </a:cubicBezTo>
                    <a:cubicBezTo>
                      <a:pt x="354" y="64"/>
                      <a:pt x="362" y="69"/>
                      <a:pt x="362" y="72"/>
                    </a:cubicBezTo>
                    <a:cubicBezTo>
                      <a:pt x="361" y="75"/>
                      <a:pt x="357" y="74"/>
                      <a:pt x="353" y="73"/>
                    </a:cubicBezTo>
                    <a:cubicBezTo>
                      <a:pt x="350" y="72"/>
                      <a:pt x="346" y="75"/>
                      <a:pt x="343" y="75"/>
                    </a:cubicBezTo>
                    <a:cubicBezTo>
                      <a:pt x="340" y="75"/>
                      <a:pt x="336" y="76"/>
                      <a:pt x="333" y="79"/>
                    </a:cubicBezTo>
                    <a:cubicBezTo>
                      <a:pt x="330" y="82"/>
                      <a:pt x="331" y="85"/>
                      <a:pt x="326" y="86"/>
                    </a:cubicBezTo>
                    <a:cubicBezTo>
                      <a:pt x="321" y="87"/>
                      <a:pt x="319" y="86"/>
                      <a:pt x="314" y="90"/>
                    </a:cubicBezTo>
                    <a:cubicBezTo>
                      <a:pt x="309" y="93"/>
                      <a:pt x="303" y="92"/>
                      <a:pt x="301" y="91"/>
                    </a:cubicBezTo>
                    <a:cubicBezTo>
                      <a:pt x="299" y="90"/>
                      <a:pt x="295" y="89"/>
                      <a:pt x="293" y="93"/>
                    </a:cubicBezTo>
                    <a:cubicBezTo>
                      <a:pt x="291" y="96"/>
                      <a:pt x="296" y="98"/>
                      <a:pt x="295" y="102"/>
                    </a:cubicBezTo>
                    <a:cubicBezTo>
                      <a:pt x="295" y="106"/>
                      <a:pt x="290" y="105"/>
                      <a:pt x="286" y="110"/>
                    </a:cubicBezTo>
                    <a:cubicBezTo>
                      <a:pt x="281" y="115"/>
                      <a:pt x="275" y="117"/>
                      <a:pt x="271" y="116"/>
                    </a:cubicBezTo>
                    <a:cubicBezTo>
                      <a:pt x="267" y="116"/>
                      <a:pt x="260" y="113"/>
                      <a:pt x="253" y="117"/>
                    </a:cubicBezTo>
                    <a:cubicBezTo>
                      <a:pt x="246" y="120"/>
                      <a:pt x="242" y="124"/>
                      <a:pt x="239" y="124"/>
                    </a:cubicBezTo>
                    <a:cubicBezTo>
                      <a:pt x="236" y="123"/>
                      <a:pt x="236" y="120"/>
                      <a:pt x="233" y="121"/>
                    </a:cubicBezTo>
                    <a:cubicBezTo>
                      <a:pt x="229" y="121"/>
                      <a:pt x="227" y="120"/>
                      <a:pt x="224" y="119"/>
                    </a:cubicBezTo>
                    <a:cubicBezTo>
                      <a:pt x="222" y="117"/>
                      <a:pt x="220" y="120"/>
                      <a:pt x="216" y="117"/>
                    </a:cubicBezTo>
                    <a:cubicBezTo>
                      <a:pt x="212" y="113"/>
                      <a:pt x="204" y="114"/>
                      <a:pt x="201" y="113"/>
                    </a:cubicBezTo>
                    <a:cubicBezTo>
                      <a:pt x="198" y="113"/>
                      <a:pt x="186" y="113"/>
                      <a:pt x="182" y="113"/>
                    </a:cubicBezTo>
                    <a:cubicBezTo>
                      <a:pt x="178" y="112"/>
                      <a:pt x="172" y="114"/>
                      <a:pt x="172" y="112"/>
                    </a:cubicBezTo>
                    <a:cubicBezTo>
                      <a:pt x="171" y="110"/>
                      <a:pt x="168" y="108"/>
                      <a:pt x="167" y="104"/>
                    </a:cubicBezTo>
                    <a:cubicBezTo>
                      <a:pt x="166" y="99"/>
                      <a:pt x="163" y="97"/>
                      <a:pt x="161" y="97"/>
                    </a:cubicBezTo>
                    <a:cubicBezTo>
                      <a:pt x="158" y="96"/>
                      <a:pt x="158" y="94"/>
                      <a:pt x="156" y="93"/>
                    </a:cubicBezTo>
                    <a:cubicBezTo>
                      <a:pt x="154" y="93"/>
                      <a:pt x="153" y="90"/>
                      <a:pt x="150" y="90"/>
                    </a:cubicBezTo>
                    <a:cubicBezTo>
                      <a:pt x="146" y="90"/>
                      <a:pt x="133" y="88"/>
                      <a:pt x="131" y="85"/>
                    </a:cubicBezTo>
                    <a:cubicBezTo>
                      <a:pt x="130" y="82"/>
                      <a:pt x="133" y="82"/>
                      <a:pt x="133" y="79"/>
                    </a:cubicBezTo>
                    <a:cubicBezTo>
                      <a:pt x="133" y="76"/>
                      <a:pt x="135" y="72"/>
                      <a:pt x="134" y="71"/>
                    </a:cubicBezTo>
                    <a:cubicBezTo>
                      <a:pt x="132" y="69"/>
                      <a:pt x="130" y="67"/>
                      <a:pt x="129" y="64"/>
                    </a:cubicBezTo>
                    <a:cubicBezTo>
                      <a:pt x="129" y="62"/>
                      <a:pt x="125" y="59"/>
                      <a:pt x="123" y="59"/>
                    </a:cubicBezTo>
                    <a:cubicBezTo>
                      <a:pt x="120" y="59"/>
                      <a:pt x="118" y="57"/>
                      <a:pt x="115" y="55"/>
                    </a:cubicBezTo>
                    <a:cubicBezTo>
                      <a:pt x="113" y="53"/>
                      <a:pt x="111" y="53"/>
                      <a:pt x="110" y="47"/>
                    </a:cubicBezTo>
                    <a:cubicBezTo>
                      <a:pt x="109" y="47"/>
                      <a:pt x="109" y="47"/>
                      <a:pt x="109" y="47"/>
                    </a:cubicBezTo>
                    <a:cubicBezTo>
                      <a:pt x="108" y="46"/>
                      <a:pt x="107" y="46"/>
                      <a:pt x="106" y="46"/>
                    </a:cubicBezTo>
                    <a:cubicBezTo>
                      <a:pt x="106" y="46"/>
                      <a:pt x="105" y="46"/>
                      <a:pt x="104" y="45"/>
                    </a:cubicBezTo>
                    <a:cubicBezTo>
                      <a:pt x="103" y="47"/>
                      <a:pt x="101" y="48"/>
                      <a:pt x="101" y="50"/>
                    </a:cubicBezTo>
                    <a:cubicBezTo>
                      <a:pt x="101" y="52"/>
                      <a:pt x="100" y="54"/>
                      <a:pt x="98" y="54"/>
                    </a:cubicBezTo>
                    <a:cubicBezTo>
                      <a:pt x="95" y="54"/>
                      <a:pt x="93" y="56"/>
                      <a:pt x="93" y="60"/>
                    </a:cubicBezTo>
                    <a:cubicBezTo>
                      <a:pt x="92" y="65"/>
                      <a:pt x="95" y="65"/>
                      <a:pt x="94" y="67"/>
                    </a:cubicBezTo>
                    <a:cubicBezTo>
                      <a:pt x="93" y="69"/>
                      <a:pt x="88" y="71"/>
                      <a:pt x="86" y="70"/>
                    </a:cubicBezTo>
                    <a:cubicBezTo>
                      <a:pt x="85" y="69"/>
                      <a:pt x="81" y="69"/>
                      <a:pt x="79" y="69"/>
                    </a:cubicBezTo>
                    <a:cubicBezTo>
                      <a:pt x="76" y="69"/>
                      <a:pt x="74" y="65"/>
                      <a:pt x="73" y="69"/>
                    </a:cubicBezTo>
                    <a:cubicBezTo>
                      <a:pt x="73" y="73"/>
                      <a:pt x="67" y="83"/>
                      <a:pt x="68" y="85"/>
                    </a:cubicBezTo>
                    <a:cubicBezTo>
                      <a:pt x="70" y="86"/>
                      <a:pt x="71" y="88"/>
                      <a:pt x="68" y="88"/>
                    </a:cubicBezTo>
                    <a:cubicBezTo>
                      <a:pt x="66" y="88"/>
                      <a:pt x="64" y="88"/>
                      <a:pt x="63" y="87"/>
                    </a:cubicBezTo>
                    <a:cubicBezTo>
                      <a:pt x="61" y="86"/>
                      <a:pt x="58" y="88"/>
                      <a:pt x="55" y="88"/>
                    </a:cubicBezTo>
                    <a:cubicBezTo>
                      <a:pt x="54" y="88"/>
                      <a:pt x="49" y="91"/>
                      <a:pt x="50" y="91"/>
                    </a:cubicBezTo>
                    <a:cubicBezTo>
                      <a:pt x="52" y="92"/>
                      <a:pt x="52" y="97"/>
                      <a:pt x="52" y="98"/>
                    </a:cubicBezTo>
                    <a:cubicBezTo>
                      <a:pt x="52" y="100"/>
                      <a:pt x="56" y="106"/>
                      <a:pt x="55" y="107"/>
                    </a:cubicBezTo>
                    <a:cubicBezTo>
                      <a:pt x="55" y="109"/>
                      <a:pt x="51" y="111"/>
                      <a:pt x="51" y="113"/>
                    </a:cubicBezTo>
                    <a:cubicBezTo>
                      <a:pt x="51" y="116"/>
                      <a:pt x="52" y="118"/>
                      <a:pt x="51" y="118"/>
                    </a:cubicBezTo>
                    <a:cubicBezTo>
                      <a:pt x="49" y="119"/>
                      <a:pt x="45" y="121"/>
                      <a:pt x="43" y="122"/>
                    </a:cubicBezTo>
                    <a:cubicBezTo>
                      <a:pt x="42" y="123"/>
                      <a:pt x="38" y="123"/>
                      <a:pt x="37" y="126"/>
                    </a:cubicBezTo>
                    <a:cubicBezTo>
                      <a:pt x="36" y="128"/>
                      <a:pt x="35" y="130"/>
                      <a:pt x="31" y="129"/>
                    </a:cubicBezTo>
                    <a:cubicBezTo>
                      <a:pt x="28" y="129"/>
                      <a:pt x="26" y="128"/>
                      <a:pt x="24" y="131"/>
                    </a:cubicBezTo>
                    <a:cubicBezTo>
                      <a:pt x="21" y="134"/>
                      <a:pt x="20" y="133"/>
                      <a:pt x="19" y="134"/>
                    </a:cubicBezTo>
                    <a:cubicBezTo>
                      <a:pt x="17" y="136"/>
                      <a:pt x="15" y="133"/>
                      <a:pt x="14" y="133"/>
                    </a:cubicBezTo>
                    <a:cubicBezTo>
                      <a:pt x="12" y="132"/>
                      <a:pt x="10" y="134"/>
                      <a:pt x="9" y="134"/>
                    </a:cubicBezTo>
                    <a:cubicBezTo>
                      <a:pt x="7" y="134"/>
                      <a:pt x="6" y="137"/>
                      <a:pt x="4" y="137"/>
                    </a:cubicBezTo>
                    <a:cubicBezTo>
                      <a:pt x="3" y="138"/>
                      <a:pt x="1" y="137"/>
                      <a:pt x="1" y="139"/>
                    </a:cubicBezTo>
                    <a:cubicBezTo>
                      <a:pt x="1" y="141"/>
                      <a:pt x="1" y="142"/>
                      <a:pt x="0" y="143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1" y="150"/>
                      <a:pt x="1" y="150"/>
                      <a:pt x="1" y="150"/>
                    </a:cubicBezTo>
                    <a:cubicBezTo>
                      <a:pt x="1" y="150"/>
                      <a:pt x="8" y="153"/>
                      <a:pt x="9" y="155"/>
                    </a:cubicBezTo>
                    <a:cubicBezTo>
                      <a:pt x="9" y="158"/>
                      <a:pt x="10" y="166"/>
                      <a:pt x="10" y="166"/>
                    </a:cubicBezTo>
                    <a:cubicBezTo>
                      <a:pt x="10" y="166"/>
                      <a:pt x="10" y="166"/>
                      <a:pt x="10" y="166"/>
                    </a:cubicBezTo>
                    <a:cubicBezTo>
                      <a:pt x="13" y="169"/>
                      <a:pt x="17" y="171"/>
                      <a:pt x="17" y="172"/>
                    </a:cubicBezTo>
                    <a:cubicBezTo>
                      <a:pt x="17" y="173"/>
                      <a:pt x="18" y="177"/>
                      <a:pt x="22" y="178"/>
                    </a:cubicBezTo>
                    <a:cubicBezTo>
                      <a:pt x="24" y="179"/>
                      <a:pt x="26" y="181"/>
                      <a:pt x="28" y="182"/>
                    </a:cubicBezTo>
                    <a:cubicBezTo>
                      <a:pt x="28" y="181"/>
                      <a:pt x="28" y="181"/>
                      <a:pt x="28" y="181"/>
                    </a:cubicBezTo>
                    <a:cubicBezTo>
                      <a:pt x="31" y="181"/>
                      <a:pt x="31" y="181"/>
                      <a:pt x="31" y="181"/>
                    </a:cubicBezTo>
                    <a:cubicBezTo>
                      <a:pt x="31" y="181"/>
                      <a:pt x="32" y="181"/>
                      <a:pt x="33" y="182"/>
                    </a:cubicBezTo>
                    <a:cubicBezTo>
                      <a:pt x="34" y="180"/>
                      <a:pt x="39" y="177"/>
                      <a:pt x="42" y="177"/>
                    </a:cubicBezTo>
                    <a:cubicBezTo>
                      <a:pt x="45" y="177"/>
                      <a:pt x="52" y="183"/>
                      <a:pt x="52" y="185"/>
                    </a:cubicBezTo>
                    <a:cubicBezTo>
                      <a:pt x="51" y="187"/>
                      <a:pt x="46" y="194"/>
                      <a:pt x="43" y="194"/>
                    </a:cubicBezTo>
                    <a:cubicBezTo>
                      <a:pt x="43" y="194"/>
                      <a:pt x="41" y="194"/>
                      <a:pt x="40" y="195"/>
                    </a:cubicBezTo>
                    <a:cubicBezTo>
                      <a:pt x="40" y="196"/>
                      <a:pt x="40" y="197"/>
                      <a:pt x="40" y="197"/>
                    </a:cubicBezTo>
                    <a:cubicBezTo>
                      <a:pt x="40" y="199"/>
                      <a:pt x="42" y="202"/>
                      <a:pt x="44" y="204"/>
                    </a:cubicBezTo>
                    <a:cubicBezTo>
                      <a:pt x="46" y="207"/>
                      <a:pt x="41" y="209"/>
                      <a:pt x="39" y="207"/>
                    </a:cubicBezTo>
                    <a:cubicBezTo>
                      <a:pt x="37" y="205"/>
                      <a:pt x="36" y="209"/>
                      <a:pt x="37" y="211"/>
                    </a:cubicBezTo>
                    <a:cubicBezTo>
                      <a:pt x="39" y="212"/>
                      <a:pt x="38" y="217"/>
                      <a:pt x="40" y="217"/>
                    </a:cubicBezTo>
                    <a:cubicBezTo>
                      <a:pt x="42" y="217"/>
                      <a:pt x="44" y="222"/>
                      <a:pt x="47" y="222"/>
                    </a:cubicBezTo>
                    <a:cubicBezTo>
                      <a:pt x="49" y="222"/>
                      <a:pt x="52" y="226"/>
                      <a:pt x="52" y="226"/>
                    </a:cubicBezTo>
                    <a:cubicBezTo>
                      <a:pt x="52" y="226"/>
                      <a:pt x="55" y="228"/>
                      <a:pt x="55" y="229"/>
                    </a:cubicBezTo>
                    <a:cubicBezTo>
                      <a:pt x="55" y="230"/>
                      <a:pt x="55" y="230"/>
                      <a:pt x="55" y="230"/>
                    </a:cubicBezTo>
                    <a:cubicBezTo>
                      <a:pt x="58" y="230"/>
                      <a:pt x="60" y="230"/>
                      <a:pt x="60" y="228"/>
                    </a:cubicBezTo>
                    <a:cubicBezTo>
                      <a:pt x="60" y="227"/>
                      <a:pt x="64" y="227"/>
                      <a:pt x="66" y="230"/>
                    </a:cubicBezTo>
                    <a:cubicBezTo>
                      <a:pt x="69" y="232"/>
                      <a:pt x="79" y="239"/>
                      <a:pt x="83" y="242"/>
                    </a:cubicBezTo>
                    <a:cubicBezTo>
                      <a:pt x="86" y="245"/>
                      <a:pt x="95" y="248"/>
                      <a:pt x="98" y="248"/>
                    </a:cubicBezTo>
                    <a:cubicBezTo>
                      <a:pt x="101" y="248"/>
                      <a:pt x="104" y="250"/>
                      <a:pt x="109" y="250"/>
                    </a:cubicBezTo>
                    <a:cubicBezTo>
                      <a:pt x="109" y="250"/>
                      <a:pt x="110" y="250"/>
                      <a:pt x="111" y="250"/>
                    </a:cubicBezTo>
                    <a:cubicBezTo>
                      <a:pt x="111" y="249"/>
                      <a:pt x="112" y="249"/>
                      <a:pt x="113" y="248"/>
                    </a:cubicBezTo>
                    <a:cubicBezTo>
                      <a:pt x="115" y="246"/>
                      <a:pt x="116" y="249"/>
                      <a:pt x="116" y="252"/>
                    </a:cubicBezTo>
                    <a:cubicBezTo>
                      <a:pt x="115" y="253"/>
                      <a:pt x="116" y="255"/>
                      <a:pt x="116" y="256"/>
                    </a:cubicBezTo>
                    <a:cubicBezTo>
                      <a:pt x="117" y="255"/>
                      <a:pt x="118" y="253"/>
                      <a:pt x="118" y="252"/>
                    </a:cubicBezTo>
                    <a:cubicBezTo>
                      <a:pt x="120" y="248"/>
                      <a:pt x="122" y="248"/>
                      <a:pt x="124" y="247"/>
                    </a:cubicBezTo>
                    <a:cubicBezTo>
                      <a:pt x="125" y="246"/>
                      <a:pt x="127" y="246"/>
                      <a:pt x="130" y="248"/>
                    </a:cubicBezTo>
                    <a:cubicBezTo>
                      <a:pt x="134" y="250"/>
                      <a:pt x="135" y="246"/>
                      <a:pt x="140" y="251"/>
                    </a:cubicBezTo>
                    <a:cubicBezTo>
                      <a:pt x="141" y="250"/>
                      <a:pt x="142" y="250"/>
                      <a:pt x="142" y="250"/>
                    </a:cubicBezTo>
                    <a:cubicBezTo>
                      <a:pt x="143" y="250"/>
                      <a:pt x="145" y="248"/>
                      <a:pt x="146" y="246"/>
                    </a:cubicBezTo>
                    <a:cubicBezTo>
                      <a:pt x="148" y="245"/>
                      <a:pt x="148" y="243"/>
                      <a:pt x="149" y="243"/>
                    </a:cubicBezTo>
                    <a:cubicBezTo>
                      <a:pt x="151" y="243"/>
                      <a:pt x="152" y="241"/>
                      <a:pt x="156" y="239"/>
                    </a:cubicBezTo>
                    <a:cubicBezTo>
                      <a:pt x="161" y="236"/>
                      <a:pt x="164" y="240"/>
                      <a:pt x="166" y="238"/>
                    </a:cubicBezTo>
                    <a:cubicBezTo>
                      <a:pt x="168" y="237"/>
                      <a:pt x="170" y="236"/>
                      <a:pt x="170" y="238"/>
                    </a:cubicBezTo>
                    <a:cubicBezTo>
                      <a:pt x="170" y="239"/>
                      <a:pt x="173" y="241"/>
                      <a:pt x="173" y="243"/>
                    </a:cubicBezTo>
                    <a:cubicBezTo>
                      <a:pt x="174" y="245"/>
                      <a:pt x="177" y="246"/>
                      <a:pt x="178" y="246"/>
                    </a:cubicBezTo>
                    <a:cubicBezTo>
                      <a:pt x="178" y="245"/>
                      <a:pt x="179" y="245"/>
                      <a:pt x="179" y="245"/>
                    </a:cubicBezTo>
                    <a:cubicBezTo>
                      <a:pt x="181" y="243"/>
                      <a:pt x="185" y="245"/>
                      <a:pt x="185" y="247"/>
                    </a:cubicBezTo>
                    <a:cubicBezTo>
                      <a:pt x="185" y="249"/>
                      <a:pt x="185" y="252"/>
                      <a:pt x="186" y="252"/>
                    </a:cubicBezTo>
                    <a:cubicBezTo>
                      <a:pt x="188" y="252"/>
                      <a:pt x="190" y="252"/>
                      <a:pt x="190" y="256"/>
                    </a:cubicBezTo>
                    <a:cubicBezTo>
                      <a:pt x="190" y="259"/>
                      <a:pt x="191" y="264"/>
                      <a:pt x="188" y="267"/>
                    </a:cubicBezTo>
                    <a:cubicBezTo>
                      <a:pt x="184" y="271"/>
                      <a:pt x="180" y="277"/>
                      <a:pt x="181" y="279"/>
                    </a:cubicBezTo>
                    <a:cubicBezTo>
                      <a:pt x="182" y="280"/>
                      <a:pt x="180" y="284"/>
                      <a:pt x="182" y="282"/>
                    </a:cubicBezTo>
                    <a:cubicBezTo>
                      <a:pt x="185" y="281"/>
                      <a:pt x="191" y="282"/>
                      <a:pt x="190" y="284"/>
                    </a:cubicBezTo>
                    <a:cubicBezTo>
                      <a:pt x="189" y="285"/>
                      <a:pt x="190" y="290"/>
                      <a:pt x="192" y="290"/>
                    </a:cubicBezTo>
                    <a:cubicBezTo>
                      <a:pt x="195" y="291"/>
                      <a:pt x="196" y="292"/>
                      <a:pt x="195" y="294"/>
                    </a:cubicBezTo>
                    <a:cubicBezTo>
                      <a:pt x="195" y="296"/>
                      <a:pt x="193" y="299"/>
                      <a:pt x="195" y="299"/>
                    </a:cubicBezTo>
                    <a:cubicBezTo>
                      <a:pt x="197" y="299"/>
                      <a:pt x="200" y="299"/>
                      <a:pt x="200" y="302"/>
                    </a:cubicBezTo>
                    <a:cubicBezTo>
                      <a:pt x="199" y="304"/>
                      <a:pt x="201" y="306"/>
                      <a:pt x="205" y="304"/>
                    </a:cubicBezTo>
                    <a:cubicBezTo>
                      <a:pt x="207" y="303"/>
                      <a:pt x="208" y="303"/>
                      <a:pt x="208" y="303"/>
                    </a:cubicBezTo>
                    <a:cubicBezTo>
                      <a:pt x="210" y="303"/>
                      <a:pt x="210" y="307"/>
                      <a:pt x="212" y="307"/>
                    </a:cubicBezTo>
                    <a:cubicBezTo>
                      <a:pt x="215" y="308"/>
                      <a:pt x="214" y="302"/>
                      <a:pt x="213" y="301"/>
                    </a:cubicBezTo>
                    <a:cubicBezTo>
                      <a:pt x="212" y="300"/>
                      <a:pt x="213" y="296"/>
                      <a:pt x="214" y="297"/>
                    </a:cubicBezTo>
                    <a:cubicBezTo>
                      <a:pt x="215" y="298"/>
                      <a:pt x="218" y="297"/>
                      <a:pt x="219" y="295"/>
                    </a:cubicBezTo>
                    <a:cubicBezTo>
                      <a:pt x="221" y="293"/>
                      <a:pt x="224" y="296"/>
                      <a:pt x="225" y="294"/>
                    </a:cubicBezTo>
                    <a:cubicBezTo>
                      <a:pt x="227" y="292"/>
                      <a:pt x="229" y="296"/>
                      <a:pt x="232" y="294"/>
                    </a:cubicBezTo>
                    <a:cubicBezTo>
                      <a:pt x="235" y="293"/>
                      <a:pt x="236" y="296"/>
                      <a:pt x="238" y="293"/>
                    </a:cubicBezTo>
                    <a:cubicBezTo>
                      <a:pt x="239" y="291"/>
                      <a:pt x="243" y="288"/>
                      <a:pt x="244" y="289"/>
                    </a:cubicBezTo>
                    <a:cubicBezTo>
                      <a:pt x="245" y="290"/>
                      <a:pt x="246" y="292"/>
                      <a:pt x="251" y="293"/>
                    </a:cubicBezTo>
                    <a:cubicBezTo>
                      <a:pt x="256" y="293"/>
                      <a:pt x="253" y="296"/>
                      <a:pt x="253" y="297"/>
                    </a:cubicBezTo>
                    <a:cubicBezTo>
                      <a:pt x="253" y="299"/>
                      <a:pt x="259" y="303"/>
                      <a:pt x="261" y="303"/>
                    </a:cubicBezTo>
                    <a:cubicBezTo>
                      <a:pt x="261" y="304"/>
                      <a:pt x="262" y="304"/>
                      <a:pt x="263" y="305"/>
                    </a:cubicBezTo>
                    <a:cubicBezTo>
                      <a:pt x="264" y="304"/>
                      <a:pt x="267" y="305"/>
                      <a:pt x="267" y="303"/>
                    </a:cubicBezTo>
                    <a:cubicBezTo>
                      <a:pt x="268" y="301"/>
                      <a:pt x="271" y="302"/>
                      <a:pt x="272" y="304"/>
                    </a:cubicBezTo>
                    <a:cubicBezTo>
                      <a:pt x="273" y="305"/>
                      <a:pt x="274" y="306"/>
                      <a:pt x="276" y="304"/>
                    </a:cubicBezTo>
                    <a:cubicBezTo>
                      <a:pt x="279" y="302"/>
                      <a:pt x="280" y="306"/>
                      <a:pt x="279" y="307"/>
                    </a:cubicBezTo>
                    <a:cubicBezTo>
                      <a:pt x="277" y="308"/>
                      <a:pt x="278" y="312"/>
                      <a:pt x="280" y="314"/>
                    </a:cubicBezTo>
                    <a:cubicBezTo>
                      <a:pt x="283" y="316"/>
                      <a:pt x="283" y="313"/>
                      <a:pt x="283" y="311"/>
                    </a:cubicBezTo>
                    <a:cubicBezTo>
                      <a:pt x="282" y="308"/>
                      <a:pt x="286" y="306"/>
                      <a:pt x="294" y="304"/>
                    </a:cubicBezTo>
                    <a:cubicBezTo>
                      <a:pt x="301" y="301"/>
                      <a:pt x="309" y="296"/>
                      <a:pt x="310" y="295"/>
                    </a:cubicBezTo>
                    <a:cubicBezTo>
                      <a:pt x="310" y="293"/>
                      <a:pt x="315" y="297"/>
                      <a:pt x="317" y="295"/>
                    </a:cubicBezTo>
                    <a:cubicBezTo>
                      <a:pt x="320" y="293"/>
                      <a:pt x="329" y="293"/>
                      <a:pt x="331" y="293"/>
                    </a:cubicBezTo>
                    <a:cubicBezTo>
                      <a:pt x="334" y="293"/>
                      <a:pt x="334" y="290"/>
                      <a:pt x="336" y="288"/>
                    </a:cubicBezTo>
                    <a:cubicBezTo>
                      <a:pt x="339" y="286"/>
                      <a:pt x="338" y="285"/>
                      <a:pt x="341" y="285"/>
                    </a:cubicBezTo>
                    <a:cubicBezTo>
                      <a:pt x="344" y="284"/>
                      <a:pt x="345" y="281"/>
                      <a:pt x="345" y="280"/>
                    </a:cubicBezTo>
                    <a:cubicBezTo>
                      <a:pt x="345" y="278"/>
                      <a:pt x="351" y="278"/>
                      <a:pt x="351" y="276"/>
                    </a:cubicBezTo>
                    <a:cubicBezTo>
                      <a:pt x="351" y="275"/>
                      <a:pt x="355" y="274"/>
                      <a:pt x="355" y="272"/>
                    </a:cubicBezTo>
                    <a:cubicBezTo>
                      <a:pt x="355" y="271"/>
                      <a:pt x="357" y="271"/>
                      <a:pt x="358" y="269"/>
                    </a:cubicBezTo>
                    <a:cubicBezTo>
                      <a:pt x="359" y="268"/>
                      <a:pt x="358" y="264"/>
                      <a:pt x="359" y="263"/>
                    </a:cubicBezTo>
                    <a:cubicBezTo>
                      <a:pt x="361" y="263"/>
                      <a:pt x="359" y="260"/>
                      <a:pt x="358" y="259"/>
                    </a:cubicBezTo>
                    <a:cubicBezTo>
                      <a:pt x="358" y="258"/>
                      <a:pt x="362" y="258"/>
                      <a:pt x="364" y="257"/>
                    </a:cubicBezTo>
                    <a:cubicBezTo>
                      <a:pt x="366" y="255"/>
                      <a:pt x="367" y="253"/>
                      <a:pt x="368" y="251"/>
                    </a:cubicBezTo>
                    <a:cubicBezTo>
                      <a:pt x="368" y="249"/>
                      <a:pt x="371" y="247"/>
                      <a:pt x="373" y="246"/>
                    </a:cubicBezTo>
                    <a:cubicBezTo>
                      <a:pt x="374" y="246"/>
                      <a:pt x="375" y="242"/>
                      <a:pt x="375" y="240"/>
                    </a:cubicBezTo>
                    <a:cubicBezTo>
                      <a:pt x="374" y="237"/>
                      <a:pt x="377" y="238"/>
                      <a:pt x="376" y="237"/>
                    </a:cubicBezTo>
                    <a:cubicBezTo>
                      <a:pt x="374" y="236"/>
                      <a:pt x="376" y="233"/>
                      <a:pt x="379" y="232"/>
                    </a:cubicBezTo>
                    <a:cubicBezTo>
                      <a:pt x="382" y="231"/>
                      <a:pt x="378" y="230"/>
                      <a:pt x="376" y="231"/>
                    </a:cubicBezTo>
                    <a:cubicBezTo>
                      <a:pt x="374" y="232"/>
                      <a:pt x="373" y="227"/>
                      <a:pt x="371" y="229"/>
                    </a:cubicBezTo>
                    <a:cubicBezTo>
                      <a:pt x="370" y="231"/>
                      <a:pt x="366" y="228"/>
                      <a:pt x="369" y="227"/>
                    </a:cubicBezTo>
                    <a:cubicBezTo>
                      <a:pt x="371" y="227"/>
                      <a:pt x="375" y="224"/>
                      <a:pt x="377" y="223"/>
                    </a:cubicBezTo>
                    <a:cubicBezTo>
                      <a:pt x="379" y="223"/>
                      <a:pt x="374" y="219"/>
                      <a:pt x="372" y="219"/>
                    </a:cubicBezTo>
                    <a:cubicBezTo>
                      <a:pt x="370" y="219"/>
                      <a:pt x="367" y="214"/>
                      <a:pt x="365" y="214"/>
                    </a:cubicBezTo>
                    <a:cubicBezTo>
                      <a:pt x="363" y="214"/>
                      <a:pt x="367" y="212"/>
                      <a:pt x="369" y="213"/>
                    </a:cubicBezTo>
                    <a:cubicBezTo>
                      <a:pt x="372" y="215"/>
                      <a:pt x="375" y="216"/>
                      <a:pt x="377" y="215"/>
                    </a:cubicBezTo>
                    <a:cubicBezTo>
                      <a:pt x="378" y="214"/>
                      <a:pt x="372" y="209"/>
                      <a:pt x="370" y="207"/>
                    </a:cubicBezTo>
                    <a:cubicBezTo>
                      <a:pt x="368" y="206"/>
                      <a:pt x="370" y="203"/>
                      <a:pt x="368" y="202"/>
                    </a:cubicBezTo>
                    <a:cubicBezTo>
                      <a:pt x="367" y="201"/>
                      <a:pt x="364" y="195"/>
                      <a:pt x="363" y="193"/>
                    </a:cubicBezTo>
                    <a:cubicBezTo>
                      <a:pt x="362" y="190"/>
                      <a:pt x="357" y="189"/>
                      <a:pt x="356" y="188"/>
                    </a:cubicBezTo>
                    <a:cubicBezTo>
                      <a:pt x="355" y="186"/>
                      <a:pt x="356" y="182"/>
                      <a:pt x="360" y="180"/>
                    </a:cubicBezTo>
                    <a:cubicBezTo>
                      <a:pt x="364" y="179"/>
                      <a:pt x="362" y="176"/>
                      <a:pt x="364" y="176"/>
                    </a:cubicBezTo>
                    <a:cubicBezTo>
                      <a:pt x="365" y="176"/>
                      <a:pt x="367" y="176"/>
                      <a:pt x="368" y="173"/>
                    </a:cubicBezTo>
                    <a:cubicBezTo>
                      <a:pt x="369" y="170"/>
                      <a:pt x="372" y="172"/>
                      <a:pt x="373" y="170"/>
                    </a:cubicBezTo>
                    <a:cubicBezTo>
                      <a:pt x="374" y="169"/>
                      <a:pt x="380" y="169"/>
                      <a:pt x="382" y="168"/>
                    </a:cubicBezTo>
                    <a:cubicBezTo>
                      <a:pt x="384" y="166"/>
                      <a:pt x="380" y="162"/>
                      <a:pt x="378" y="162"/>
                    </a:cubicBezTo>
                    <a:cubicBezTo>
                      <a:pt x="375" y="163"/>
                      <a:pt x="372" y="162"/>
                      <a:pt x="370" y="159"/>
                    </a:cubicBezTo>
                    <a:cubicBezTo>
                      <a:pt x="368" y="156"/>
                      <a:pt x="363" y="164"/>
                      <a:pt x="359" y="166"/>
                    </a:cubicBezTo>
                    <a:cubicBezTo>
                      <a:pt x="355" y="168"/>
                      <a:pt x="353" y="163"/>
                      <a:pt x="354" y="160"/>
                    </a:cubicBezTo>
                    <a:cubicBezTo>
                      <a:pt x="355" y="157"/>
                      <a:pt x="351" y="157"/>
                      <a:pt x="346" y="157"/>
                    </a:cubicBezTo>
                    <a:cubicBezTo>
                      <a:pt x="340" y="157"/>
                      <a:pt x="342" y="147"/>
                      <a:pt x="346" y="147"/>
                    </a:cubicBezTo>
                    <a:cubicBezTo>
                      <a:pt x="349" y="147"/>
                      <a:pt x="354" y="150"/>
                      <a:pt x="356" y="144"/>
                    </a:cubicBezTo>
                    <a:cubicBezTo>
                      <a:pt x="358" y="138"/>
                      <a:pt x="360" y="143"/>
                      <a:pt x="365" y="137"/>
                    </a:cubicBezTo>
                    <a:cubicBezTo>
                      <a:pt x="369" y="132"/>
                      <a:pt x="375" y="129"/>
                      <a:pt x="379" y="132"/>
                    </a:cubicBezTo>
                    <a:cubicBezTo>
                      <a:pt x="383" y="135"/>
                      <a:pt x="374" y="140"/>
                      <a:pt x="373" y="143"/>
                    </a:cubicBezTo>
                    <a:cubicBezTo>
                      <a:pt x="372" y="146"/>
                      <a:pt x="374" y="147"/>
                      <a:pt x="372" y="149"/>
                    </a:cubicBezTo>
                    <a:cubicBezTo>
                      <a:pt x="370" y="152"/>
                      <a:pt x="373" y="152"/>
                      <a:pt x="378" y="149"/>
                    </a:cubicBezTo>
                    <a:cubicBezTo>
                      <a:pt x="382" y="146"/>
                      <a:pt x="388" y="143"/>
                      <a:pt x="392" y="141"/>
                    </a:cubicBezTo>
                    <a:cubicBezTo>
                      <a:pt x="394" y="140"/>
                      <a:pt x="395" y="140"/>
                      <a:pt x="396" y="140"/>
                    </a:cubicBezTo>
                    <a:cubicBezTo>
                      <a:pt x="397" y="139"/>
                      <a:pt x="398" y="137"/>
                      <a:pt x="399" y="137"/>
                    </a:cubicBezTo>
                    <a:cubicBezTo>
                      <a:pt x="402" y="135"/>
                      <a:pt x="412" y="131"/>
                      <a:pt x="414" y="128"/>
                    </a:cubicBezTo>
                    <a:cubicBezTo>
                      <a:pt x="415" y="126"/>
                      <a:pt x="417" y="123"/>
                      <a:pt x="419" y="123"/>
                    </a:cubicBezTo>
                    <a:cubicBezTo>
                      <a:pt x="421" y="123"/>
                      <a:pt x="421" y="125"/>
                      <a:pt x="424" y="125"/>
                    </a:cubicBezTo>
                    <a:cubicBezTo>
                      <a:pt x="427" y="125"/>
                      <a:pt x="431" y="126"/>
                      <a:pt x="429" y="123"/>
                    </a:cubicBezTo>
                    <a:cubicBezTo>
                      <a:pt x="428" y="121"/>
                      <a:pt x="429" y="121"/>
                      <a:pt x="432" y="120"/>
                    </a:cubicBezTo>
                    <a:cubicBezTo>
                      <a:pt x="436" y="120"/>
                      <a:pt x="435" y="116"/>
                      <a:pt x="438" y="116"/>
                    </a:cubicBezTo>
                    <a:cubicBezTo>
                      <a:pt x="441" y="116"/>
                      <a:pt x="440" y="110"/>
                      <a:pt x="443" y="110"/>
                    </a:cubicBezTo>
                    <a:cubicBezTo>
                      <a:pt x="445" y="110"/>
                      <a:pt x="446" y="113"/>
                      <a:pt x="449" y="112"/>
                    </a:cubicBezTo>
                    <a:cubicBezTo>
                      <a:pt x="450" y="112"/>
                      <a:pt x="451" y="112"/>
                      <a:pt x="452" y="113"/>
                    </a:cubicBezTo>
                    <a:cubicBezTo>
                      <a:pt x="452" y="112"/>
                      <a:pt x="453" y="112"/>
                      <a:pt x="453" y="111"/>
                    </a:cubicBezTo>
                    <a:cubicBezTo>
                      <a:pt x="453" y="108"/>
                      <a:pt x="454" y="105"/>
                      <a:pt x="453" y="104"/>
                    </a:cubicBezTo>
                    <a:cubicBezTo>
                      <a:pt x="452" y="101"/>
                      <a:pt x="453" y="99"/>
                      <a:pt x="452" y="97"/>
                    </a:cubicBezTo>
                    <a:cubicBezTo>
                      <a:pt x="452" y="95"/>
                      <a:pt x="452" y="91"/>
                      <a:pt x="454" y="91"/>
                    </a:cubicBezTo>
                    <a:cubicBezTo>
                      <a:pt x="456" y="91"/>
                      <a:pt x="458" y="86"/>
                      <a:pt x="460" y="88"/>
                    </a:cubicBezTo>
                    <a:cubicBezTo>
                      <a:pt x="463" y="90"/>
                      <a:pt x="467" y="90"/>
                      <a:pt x="467" y="88"/>
                    </a:cubicBezTo>
                    <a:cubicBezTo>
                      <a:pt x="467" y="86"/>
                      <a:pt x="471" y="86"/>
                      <a:pt x="471" y="83"/>
                    </a:cubicBezTo>
                    <a:cubicBezTo>
                      <a:pt x="472" y="80"/>
                      <a:pt x="475" y="79"/>
                      <a:pt x="476" y="77"/>
                    </a:cubicBezTo>
                    <a:cubicBezTo>
                      <a:pt x="477" y="74"/>
                      <a:pt x="478" y="68"/>
                      <a:pt x="480" y="66"/>
                    </a:cubicBezTo>
                    <a:cubicBezTo>
                      <a:pt x="483" y="65"/>
                      <a:pt x="480" y="64"/>
                      <a:pt x="480" y="60"/>
                    </a:cubicBezTo>
                    <a:close/>
                    <a:moveTo>
                      <a:pt x="364" y="285"/>
                    </a:moveTo>
                    <a:cubicBezTo>
                      <a:pt x="361" y="295"/>
                      <a:pt x="367" y="299"/>
                      <a:pt x="368" y="299"/>
                    </a:cubicBezTo>
                    <a:cubicBezTo>
                      <a:pt x="370" y="297"/>
                      <a:pt x="380" y="277"/>
                      <a:pt x="378" y="274"/>
                    </a:cubicBezTo>
                    <a:cubicBezTo>
                      <a:pt x="376" y="271"/>
                      <a:pt x="366" y="276"/>
                      <a:pt x="364" y="285"/>
                    </a:cubicBezTo>
                    <a:close/>
                    <a:moveTo>
                      <a:pt x="279" y="317"/>
                    </a:moveTo>
                    <a:cubicBezTo>
                      <a:pt x="276" y="317"/>
                      <a:pt x="268" y="322"/>
                      <a:pt x="271" y="328"/>
                    </a:cubicBezTo>
                    <a:cubicBezTo>
                      <a:pt x="274" y="335"/>
                      <a:pt x="284" y="330"/>
                      <a:pt x="284" y="328"/>
                    </a:cubicBezTo>
                    <a:cubicBezTo>
                      <a:pt x="285" y="325"/>
                      <a:pt x="289" y="320"/>
                      <a:pt x="289" y="318"/>
                    </a:cubicBezTo>
                    <a:cubicBezTo>
                      <a:pt x="288" y="316"/>
                      <a:pt x="282" y="317"/>
                      <a:pt x="279" y="317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77" name="Freeform 145">
                <a:extLst>
                  <a:ext uri="{FF2B5EF4-FFF2-40B4-BE49-F238E27FC236}">
                    <a16:creationId xmlns:a16="http://schemas.microsoft.com/office/drawing/2014/main" id="{9351AD8E-5409-7341-6ED7-41A84DE4D8B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056641" y="3730440"/>
                <a:ext cx="332804" cy="463970"/>
              </a:xfrm>
              <a:custGeom>
                <a:avLst/>
                <a:gdLst>
                  <a:gd name="T0" fmla="*/ 41 w 78"/>
                  <a:gd name="T1" fmla="*/ 42 h 108"/>
                  <a:gd name="T2" fmla="*/ 51 w 78"/>
                  <a:gd name="T3" fmla="*/ 49 h 108"/>
                  <a:gd name="T4" fmla="*/ 53 w 78"/>
                  <a:gd name="T5" fmla="*/ 56 h 108"/>
                  <a:gd name="T6" fmla="*/ 57 w 78"/>
                  <a:gd name="T7" fmla="*/ 59 h 108"/>
                  <a:gd name="T8" fmla="*/ 61 w 78"/>
                  <a:gd name="T9" fmla="*/ 69 h 108"/>
                  <a:gd name="T10" fmla="*/ 63 w 78"/>
                  <a:gd name="T11" fmla="*/ 67 h 108"/>
                  <a:gd name="T12" fmla="*/ 67 w 78"/>
                  <a:gd name="T13" fmla="*/ 63 h 108"/>
                  <a:gd name="T14" fmla="*/ 65 w 78"/>
                  <a:gd name="T15" fmla="*/ 53 h 108"/>
                  <a:gd name="T16" fmla="*/ 56 w 78"/>
                  <a:gd name="T17" fmla="*/ 46 h 108"/>
                  <a:gd name="T18" fmla="*/ 50 w 78"/>
                  <a:gd name="T19" fmla="*/ 39 h 108"/>
                  <a:gd name="T20" fmla="*/ 39 w 78"/>
                  <a:gd name="T21" fmla="*/ 37 h 108"/>
                  <a:gd name="T22" fmla="*/ 35 w 78"/>
                  <a:gd name="T23" fmla="*/ 30 h 108"/>
                  <a:gd name="T24" fmla="*/ 40 w 78"/>
                  <a:gd name="T25" fmla="*/ 19 h 108"/>
                  <a:gd name="T26" fmla="*/ 40 w 78"/>
                  <a:gd name="T27" fmla="*/ 5 h 108"/>
                  <a:gd name="T28" fmla="*/ 39 w 78"/>
                  <a:gd name="T29" fmla="*/ 3 h 108"/>
                  <a:gd name="T30" fmla="*/ 27 w 78"/>
                  <a:gd name="T31" fmla="*/ 2 h 108"/>
                  <a:gd name="T32" fmla="*/ 25 w 78"/>
                  <a:gd name="T33" fmla="*/ 20 h 108"/>
                  <a:gd name="T34" fmla="*/ 21 w 78"/>
                  <a:gd name="T35" fmla="*/ 20 h 108"/>
                  <a:gd name="T36" fmla="*/ 24 w 78"/>
                  <a:gd name="T37" fmla="*/ 30 h 108"/>
                  <a:gd name="T38" fmla="*/ 26 w 78"/>
                  <a:gd name="T39" fmla="*/ 37 h 108"/>
                  <a:gd name="T40" fmla="*/ 34 w 78"/>
                  <a:gd name="T41" fmla="*/ 39 h 108"/>
                  <a:gd name="T42" fmla="*/ 41 w 78"/>
                  <a:gd name="T43" fmla="*/ 42 h 108"/>
                  <a:gd name="T44" fmla="*/ 26 w 78"/>
                  <a:gd name="T45" fmla="*/ 44 h 108"/>
                  <a:gd name="T46" fmla="*/ 34 w 78"/>
                  <a:gd name="T47" fmla="*/ 52 h 108"/>
                  <a:gd name="T48" fmla="*/ 26 w 78"/>
                  <a:gd name="T49" fmla="*/ 44 h 108"/>
                  <a:gd name="T50" fmla="*/ 39 w 78"/>
                  <a:gd name="T51" fmla="*/ 67 h 108"/>
                  <a:gd name="T52" fmla="*/ 44 w 78"/>
                  <a:gd name="T53" fmla="*/ 64 h 108"/>
                  <a:gd name="T54" fmla="*/ 44 w 78"/>
                  <a:gd name="T55" fmla="*/ 71 h 108"/>
                  <a:gd name="T56" fmla="*/ 45 w 78"/>
                  <a:gd name="T57" fmla="*/ 80 h 108"/>
                  <a:gd name="T58" fmla="*/ 54 w 78"/>
                  <a:gd name="T59" fmla="*/ 67 h 108"/>
                  <a:gd name="T60" fmla="*/ 51 w 78"/>
                  <a:gd name="T61" fmla="*/ 65 h 108"/>
                  <a:gd name="T62" fmla="*/ 39 w 78"/>
                  <a:gd name="T63" fmla="*/ 56 h 108"/>
                  <a:gd name="T64" fmla="*/ 39 w 78"/>
                  <a:gd name="T65" fmla="*/ 67 h 108"/>
                  <a:gd name="T66" fmla="*/ 11 w 78"/>
                  <a:gd name="T67" fmla="*/ 71 h 108"/>
                  <a:gd name="T68" fmla="*/ 1 w 78"/>
                  <a:gd name="T69" fmla="*/ 85 h 108"/>
                  <a:gd name="T70" fmla="*/ 15 w 78"/>
                  <a:gd name="T71" fmla="*/ 71 h 108"/>
                  <a:gd name="T72" fmla="*/ 18 w 78"/>
                  <a:gd name="T73" fmla="*/ 63 h 108"/>
                  <a:gd name="T74" fmla="*/ 11 w 78"/>
                  <a:gd name="T75" fmla="*/ 71 h 108"/>
                  <a:gd name="T76" fmla="*/ 54 w 78"/>
                  <a:gd name="T77" fmla="*/ 76 h 108"/>
                  <a:gd name="T78" fmla="*/ 59 w 78"/>
                  <a:gd name="T79" fmla="*/ 72 h 108"/>
                  <a:gd name="T80" fmla="*/ 54 w 78"/>
                  <a:gd name="T81" fmla="*/ 76 h 108"/>
                  <a:gd name="T82" fmla="*/ 75 w 78"/>
                  <a:gd name="T83" fmla="*/ 95 h 108"/>
                  <a:gd name="T84" fmla="*/ 73 w 78"/>
                  <a:gd name="T85" fmla="*/ 77 h 108"/>
                  <a:gd name="T86" fmla="*/ 67 w 78"/>
                  <a:gd name="T87" fmla="*/ 76 h 108"/>
                  <a:gd name="T88" fmla="*/ 63 w 78"/>
                  <a:gd name="T89" fmla="*/ 81 h 108"/>
                  <a:gd name="T90" fmla="*/ 58 w 78"/>
                  <a:gd name="T91" fmla="*/ 84 h 108"/>
                  <a:gd name="T92" fmla="*/ 51 w 78"/>
                  <a:gd name="T93" fmla="*/ 83 h 108"/>
                  <a:gd name="T94" fmla="*/ 42 w 78"/>
                  <a:gd name="T95" fmla="*/ 88 h 108"/>
                  <a:gd name="T96" fmla="*/ 39 w 78"/>
                  <a:gd name="T97" fmla="*/ 96 h 108"/>
                  <a:gd name="T98" fmla="*/ 46 w 78"/>
                  <a:gd name="T99" fmla="*/ 93 h 108"/>
                  <a:gd name="T100" fmla="*/ 52 w 78"/>
                  <a:gd name="T101" fmla="*/ 90 h 108"/>
                  <a:gd name="T102" fmla="*/ 58 w 78"/>
                  <a:gd name="T103" fmla="*/ 104 h 108"/>
                  <a:gd name="T104" fmla="*/ 67 w 78"/>
                  <a:gd name="T105" fmla="*/ 108 h 108"/>
                  <a:gd name="T106" fmla="*/ 66 w 78"/>
                  <a:gd name="T107" fmla="*/ 98 h 108"/>
                  <a:gd name="T108" fmla="*/ 75 w 78"/>
                  <a:gd name="T109" fmla="*/ 9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8" h="108">
                    <a:moveTo>
                      <a:pt x="41" y="42"/>
                    </a:moveTo>
                    <a:cubicBezTo>
                      <a:pt x="46" y="41"/>
                      <a:pt x="52" y="47"/>
                      <a:pt x="51" y="49"/>
                    </a:cubicBezTo>
                    <a:cubicBezTo>
                      <a:pt x="50" y="51"/>
                      <a:pt x="51" y="58"/>
                      <a:pt x="53" y="56"/>
                    </a:cubicBezTo>
                    <a:cubicBezTo>
                      <a:pt x="55" y="54"/>
                      <a:pt x="59" y="56"/>
                      <a:pt x="57" y="59"/>
                    </a:cubicBezTo>
                    <a:cubicBezTo>
                      <a:pt x="54" y="63"/>
                      <a:pt x="60" y="66"/>
                      <a:pt x="61" y="69"/>
                    </a:cubicBezTo>
                    <a:cubicBezTo>
                      <a:pt x="61" y="73"/>
                      <a:pt x="64" y="70"/>
                      <a:pt x="63" y="67"/>
                    </a:cubicBezTo>
                    <a:cubicBezTo>
                      <a:pt x="63" y="64"/>
                      <a:pt x="64" y="65"/>
                      <a:pt x="67" y="63"/>
                    </a:cubicBezTo>
                    <a:cubicBezTo>
                      <a:pt x="70" y="60"/>
                      <a:pt x="67" y="57"/>
                      <a:pt x="65" y="53"/>
                    </a:cubicBezTo>
                    <a:cubicBezTo>
                      <a:pt x="63" y="49"/>
                      <a:pt x="56" y="50"/>
                      <a:pt x="56" y="46"/>
                    </a:cubicBezTo>
                    <a:cubicBezTo>
                      <a:pt x="56" y="43"/>
                      <a:pt x="50" y="41"/>
                      <a:pt x="50" y="39"/>
                    </a:cubicBezTo>
                    <a:cubicBezTo>
                      <a:pt x="50" y="37"/>
                      <a:pt x="43" y="35"/>
                      <a:pt x="39" y="37"/>
                    </a:cubicBezTo>
                    <a:cubicBezTo>
                      <a:pt x="35" y="40"/>
                      <a:pt x="38" y="33"/>
                      <a:pt x="35" y="30"/>
                    </a:cubicBezTo>
                    <a:cubicBezTo>
                      <a:pt x="32" y="27"/>
                      <a:pt x="37" y="22"/>
                      <a:pt x="40" y="19"/>
                    </a:cubicBezTo>
                    <a:cubicBezTo>
                      <a:pt x="44" y="15"/>
                      <a:pt x="39" y="8"/>
                      <a:pt x="40" y="5"/>
                    </a:cubicBezTo>
                    <a:cubicBezTo>
                      <a:pt x="40" y="3"/>
                      <a:pt x="40" y="2"/>
                      <a:pt x="39" y="3"/>
                    </a:cubicBezTo>
                    <a:cubicBezTo>
                      <a:pt x="37" y="4"/>
                      <a:pt x="30" y="0"/>
                      <a:pt x="27" y="2"/>
                    </a:cubicBezTo>
                    <a:cubicBezTo>
                      <a:pt x="24" y="4"/>
                      <a:pt x="27" y="19"/>
                      <a:pt x="25" y="20"/>
                    </a:cubicBezTo>
                    <a:cubicBezTo>
                      <a:pt x="24" y="22"/>
                      <a:pt x="22" y="18"/>
                      <a:pt x="21" y="20"/>
                    </a:cubicBezTo>
                    <a:cubicBezTo>
                      <a:pt x="21" y="22"/>
                      <a:pt x="22" y="30"/>
                      <a:pt x="24" y="30"/>
                    </a:cubicBezTo>
                    <a:cubicBezTo>
                      <a:pt x="25" y="30"/>
                      <a:pt x="27" y="33"/>
                      <a:pt x="26" y="37"/>
                    </a:cubicBezTo>
                    <a:cubicBezTo>
                      <a:pt x="25" y="40"/>
                      <a:pt x="29" y="41"/>
                      <a:pt x="34" y="39"/>
                    </a:cubicBezTo>
                    <a:cubicBezTo>
                      <a:pt x="38" y="38"/>
                      <a:pt x="37" y="42"/>
                      <a:pt x="41" y="42"/>
                    </a:cubicBezTo>
                    <a:close/>
                    <a:moveTo>
                      <a:pt x="26" y="44"/>
                    </a:moveTo>
                    <a:cubicBezTo>
                      <a:pt x="27" y="47"/>
                      <a:pt x="28" y="54"/>
                      <a:pt x="34" y="52"/>
                    </a:cubicBezTo>
                    <a:cubicBezTo>
                      <a:pt x="39" y="51"/>
                      <a:pt x="25" y="41"/>
                      <a:pt x="26" y="44"/>
                    </a:cubicBezTo>
                    <a:close/>
                    <a:moveTo>
                      <a:pt x="39" y="67"/>
                    </a:moveTo>
                    <a:cubicBezTo>
                      <a:pt x="40" y="67"/>
                      <a:pt x="43" y="67"/>
                      <a:pt x="44" y="64"/>
                    </a:cubicBezTo>
                    <a:cubicBezTo>
                      <a:pt x="44" y="62"/>
                      <a:pt x="46" y="69"/>
                      <a:pt x="44" y="71"/>
                    </a:cubicBezTo>
                    <a:cubicBezTo>
                      <a:pt x="42" y="73"/>
                      <a:pt x="42" y="79"/>
                      <a:pt x="45" y="80"/>
                    </a:cubicBezTo>
                    <a:cubicBezTo>
                      <a:pt x="49" y="80"/>
                      <a:pt x="55" y="69"/>
                      <a:pt x="54" y="67"/>
                    </a:cubicBezTo>
                    <a:cubicBezTo>
                      <a:pt x="53" y="65"/>
                      <a:pt x="50" y="68"/>
                      <a:pt x="51" y="65"/>
                    </a:cubicBezTo>
                    <a:cubicBezTo>
                      <a:pt x="52" y="63"/>
                      <a:pt x="42" y="55"/>
                      <a:pt x="39" y="56"/>
                    </a:cubicBezTo>
                    <a:cubicBezTo>
                      <a:pt x="35" y="57"/>
                      <a:pt x="36" y="67"/>
                      <a:pt x="39" y="67"/>
                    </a:cubicBezTo>
                    <a:close/>
                    <a:moveTo>
                      <a:pt x="11" y="71"/>
                    </a:moveTo>
                    <a:cubicBezTo>
                      <a:pt x="8" y="76"/>
                      <a:pt x="0" y="83"/>
                      <a:pt x="1" y="85"/>
                    </a:cubicBezTo>
                    <a:cubicBezTo>
                      <a:pt x="2" y="87"/>
                      <a:pt x="11" y="74"/>
                      <a:pt x="15" y="71"/>
                    </a:cubicBezTo>
                    <a:cubicBezTo>
                      <a:pt x="20" y="68"/>
                      <a:pt x="19" y="65"/>
                      <a:pt x="18" y="63"/>
                    </a:cubicBezTo>
                    <a:cubicBezTo>
                      <a:pt x="16" y="60"/>
                      <a:pt x="15" y="67"/>
                      <a:pt x="11" y="71"/>
                    </a:cubicBezTo>
                    <a:close/>
                    <a:moveTo>
                      <a:pt x="54" y="76"/>
                    </a:moveTo>
                    <a:cubicBezTo>
                      <a:pt x="54" y="78"/>
                      <a:pt x="61" y="75"/>
                      <a:pt x="59" y="72"/>
                    </a:cubicBezTo>
                    <a:cubicBezTo>
                      <a:pt x="58" y="70"/>
                      <a:pt x="53" y="74"/>
                      <a:pt x="54" y="76"/>
                    </a:cubicBezTo>
                    <a:close/>
                    <a:moveTo>
                      <a:pt x="75" y="95"/>
                    </a:moveTo>
                    <a:cubicBezTo>
                      <a:pt x="78" y="91"/>
                      <a:pt x="73" y="83"/>
                      <a:pt x="73" y="77"/>
                    </a:cubicBezTo>
                    <a:cubicBezTo>
                      <a:pt x="73" y="71"/>
                      <a:pt x="65" y="73"/>
                      <a:pt x="67" y="76"/>
                    </a:cubicBezTo>
                    <a:cubicBezTo>
                      <a:pt x="69" y="80"/>
                      <a:pt x="63" y="77"/>
                      <a:pt x="63" y="81"/>
                    </a:cubicBezTo>
                    <a:cubicBezTo>
                      <a:pt x="62" y="84"/>
                      <a:pt x="58" y="81"/>
                      <a:pt x="58" y="84"/>
                    </a:cubicBezTo>
                    <a:cubicBezTo>
                      <a:pt x="58" y="87"/>
                      <a:pt x="53" y="84"/>
                      <a:pt x="51" y="83"/>
                    </a:cubicBezTo>
                    <a:cubicBezTo>
                      <a:pt x="49" y="81"/>
                      <a:pt x="45" y="87"/>
                      <a:pt x="42" y="88"/>
                    </a:cubicBezTo>
                    <a:cubicBezTo>
                      <a:pt x="38" y="89"/>
                      <a:pt x="36" y="97"/>
                      <a:pt x="39" y="96"/>
                    </a:cubicBezTo>
                    <a:cubicBezTo>
                      <a:pt x="41" y="96"/>
                      <a:pt x="43" y="92"/>
                      <a:pt x="46" y="93"/>
                    </a:cubicBezTo>
                    <a:cubicBezTo>
                      <a:pt x="49" y="93"/>
                      <a:pt x="48" y="90"/>
                      <a:pt x="52" y="90"/>
                    </a:cubicBezTo>
                    <a:cubicBezTo>
                      <a:pt x="56" y="91"/>
                      <a:pt x="53" y="103"/>
                      <a:pt x="58" y="104"/>
                    </a:cubicBezTo>
                    <a:cubicBezTo>
                      <a:pt x="64" y="105"/>
                      <a:pt x="64" y="108"/>
                      <a:pt x="67" y="108"/>
                    </a:cubicBezTo>
                    <a:cubicBezTo>
                      <a:pt x="69" y="108"/>
                      <a:pt x="66" y="101"/>
                      <a:pt x="66" y="98"/>
                    </a:cubicBezTo>
                    <a:cubicBezTo>
                      <a:pt x="67" y="96"/>
                      <a:pt x="72" y="98"/>
                      <a:pt x="75" y="95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78" name="Freeform 146">
                <a:extLst>
                  <a:ext uri="{FF2B5EF4-FFF2-40B4-BE49-F238E27FC236}">
                    <a16:creationId xmlns:a16="http://schemas.microsoft.com/office/drawing/2014/main" id="{7D1F7F63-A306-5D46-F4CD-DA6ACD623A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876905" y="4480230"/>
                <a:ext cx="342593" cy="277990"/>
              </a:xfrm>
              <a:custGeom>
                <a:avLst/>
                <a:gdLst>
                  <a:gd name="T0" fmla="*/ 73 w 80"/>
                  <a:gd name="T1" fmla="*/ 60 h 65"/>
                  <a:gd name="T2" fmla="*/ 68 w 80"/>
                  <a:gd name="T3" fmla="*/ 54 h 65"/>
                  <a:gd name="T4" fmla="*/ 60 w 80"/>
                  <a:gd name="T5" fmla="*/ 51 h 65"/>
                  <a:gd name="T6" fmla="*/ 54 w 80"/>
                  <a:gd name="T7" fmla="*/ 40 h 65"/>
                  <a:gd name="T8" fmla="*/ 52 w 80"/>
                  <a:gd name="T9" fmla="*/ 33 h 65"/>
                  <a:gd name="T10" fmla="*/ 54 w 80"/>
                  <a:gd name="T11" fmla="*/ 28 h 65"/>
                  <a:gd name="T12" fmla="*/ 38 w 80"/>
                  <a:gd name="T13" fmla="*/ 19 h 65"/>
                  <a:gd name="T14" fmla="*/ 6 w 80"/>
                  <a:gd name="T15" fmla="*/ 2 h 65"/>
                  <a:gd name="T16" fmla="*/ 0 w 80"/>
                  <a:gd name="T17" fmla="*/ 0 h 65"/>
                  <a:gd name="T18" fmla="*/ 0 w 80"/>
                  <a:gd name="T19" fmla="*/ 51 h 65"/>
                  <a:gd name="T20" fmla="*/ 9 w 80"/>
                  <a:gd name="T21" fmla="*/ 54 h 65"/>
                  <a:gd name="T22" fmla="*/ 18 w 80"/>
                  <a:gd name="T23" fmla="*/ 48 h 65"/>
                  <a:gd name="T24" fmla="*/ 23 w 80"/>
                  <a:gd name="T25" fmla="*/ 42 h 65"/>
                  <a:gd name="T26" fmla="*/ 40 w 80"/>
                  <a:gd name="T27" fmla="*/ 46 h 65"/>
                  <a:gd name="T28" fmla="*/ 58 w 80"/>
                  <a:gd name="T29" fmla="*/ 62 h 65"/>
                  <a:gd name="T30" fmla="*/ 75 w 80"/>
                  <a:gd name="T31" fmla="*/ 65 h 65"/>
                  <a:gd name="T32" fmla="*/ 73 w 80"/>
                  <a:gd name="T33" fmla="*/ 60 h 65"/>
                  <a:gd name="T34" fmla="*/ 77 w 80"/>
                  <a:gd name="T35" fmla="*/ 23 h 65"/>
                  <a:gd name="T36" fmla="*/ 60 w 80"/>
                  <a:gd name="T37" fmla="*/ 24 h 65"/>
                  <a:gd name="T38" fmla="*/ 73 w 80"/>
                  <a:gd name="T39" fmla="*/ 3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0" h="65">
                    <a:moveTo>
                      <a:pt x="73" y="60"/>
                    </a:moveTo>
                    <a:cubicBezTo>
                      <a:pt x="72" y="59"/>
                      <a:pt x="67" y="56"/>
                      <a:pt x="68" y="54"/>
                    </a:cubicBezTo>
                    <a:cubicBezTo>
                      <a:pt x="68" y="53"/>
                      <a:pt x="63" y="53"/>
                      <a:pt x="60" y="51"/>
                    </a:cubicBezTo>
                    <a:cubicBezTo>
                      <a:pt x="56" y="49"/>
                      <a:pt x="57" y="42"/>
                      <a:pt x="54" y="40"/>
                    </a:cubicBezTo>
                    <a:cubicBezTo>
                      <a:pt x="50" y="38"/>
                      <a:pt x="48" y="33"/>
                      <a:pt x="52" y="33"/>
                    </a:cubicBezTo>
                    <a:cubicBezTo>
                      <a:pt x="56" y="34"/>
                      <a:pt x="57" y="31"/>
                      <a:pt x="54" y="28"/>
                    </a:cubicBezTo>
                    <a:cubicBezTo>
                      <a:pt x="50" y="25"/>
                      <a:pt x="38" y="24"/>
                      <a:pt x="38" y="19"/>
                    </a:cubicBezTo>
                    <a:cubicBezTo>
                      <a:pt x="37" y="15"/>
                      <a:pt x="16" y="4"/>
                      <a:pt x="6" y="2"/>
                    </a:cubicBezTo>
                    <a:cubicBezTo>
                      <a:pt x="4" y="2"/>
                      <a:pt x="2" y="1"/>
                      <a:pt x="0" y="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2" y="52"/>
                      <a:pt x="5" y="54"/>
                      <a:pt x="9" y="54"/>
                    </a:cubicBezTo>
                    <a:cubicBezTo>
                      <a:pt x="19" y="54"/>
                      <a:pt x="17" y="48"/>
                      <a:pt x="18" y="48"/>
                    </a:cubicBezTo>
                    <a:cubicBezTo>
                      <a:pt x="20" y="48"/>
                      <a:pt x="21" y="45"/>
                      <a:pt x="23" y="42"/>
                    </a:cubicBezTo>
                    <a:cubicBezTo>
                      <a:pt x="25" y="40"/>
                      <a:pt x="35" y="42"/>
                      <a:pt x="40" y="46"/>
                    </a:cubicBezTo>
                    <a:cubicBezTo>
                      <a:pt x="46" y="50"/>
                      <a:pt x="52" y="63"/>
                      <a:pt x="58" y="62"/>
                    </a:cubicBezTo>
                    <a:cubicBezTo>
                      <a:pt x="63" y="61"/>
                      <a:pt x="69" y="65"/>
                      <a:pt x="75" y="65"/>
                    </a:cubicBezTo>
                    <a:cubicBezTo>
                      <a:pt x="80" y="65"/>
                      <a:pt x="75" y="61"/>
                      <a:pt x="73" y="60"/>
                    </a:cubicBezTo>
                    <a:close/>
                    <a:moveTo>
                      <a:pt x="77" y="23"/>
                    </a:moveTo>
                    <a:cubicBezTo>
                      <a:pt x="71" y="26"/>
                      <a:pt x="60" y="21"/>
                      <a:pt x="60" y="24"/>
                    </a:cubicBezTo>
                    <a:cubicBezTo>
                      <a:pt x="60" y="26"/>
                      <a:pt x="67" y="30"/>
                      <a:pt x="73" y="30"/>
                    </a:cubicBezTo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79" name="Freeform 147">
                <a:extLst>
                  <a:ext uri="{FF2B5EF4-FFF2-40B4-BE49-F238E27FC236}">
                    <a16:creationId xmlns:a16="http://schemas.microsoft.com/office/drawing/2014/main" id="{93982F37-3AFC-DCA9-91B4-00485711B7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876905" y="4480230"/>
                <a:ext cx="342593" cy="277990"/>
              </a:xfrm>
              <a:custGeom>
                <a:avLst/>
                <a:gdLst>
                  <a:gd name="T0" fmla="*/ 73 w 80"/>
                  <a:gd name="T1" fmla="*/ 60 h 65"/>
                  <a:gd name="T2" fmla="*/ 68 w 80"/>
                  <a:gd name="T3" fmla="*/ 54 h 65"/>
                  <a:gd name="T4" fmla="*/ 60 w 80"/>
                  <a:gd name="T5" fmla="*/ 51 h 65"/>
                  <a:gd name="T6" fmla="*/ 54 w 80"/>
                  <a:gd name="T7" fmla="*/ 40 h 65"/>
                  <a:gd name="T8" fmla="*/ 52 w 80"/>
                  <a:gd name="T9" fmla="*/ 33 h 65"/>
                  <a:gd name="T10" fmla="*/ 54 w 80"/>
                  <a:gd name="T11" fmla="*/ 28 h 65"/>
                  <a:gd name="T12" fmla="*/ 38 w 80"/>
                  <a:gd name="T13" fmla="*/ 19 h 65"/>
                  <a:gd name="T14" fmla="*/ 6 w 80"/>
                  <a:gd name="T15" fmla="*/ 2 h 65"/>
                  <a:gd name="T16" fmla="*/ 0 w 80"/>
                  <a:gd name="T17" fmla="*/ 0 h 65"/>
                  <a:gd name="T18" fmla="*/ 0 w 80"/>
                  <a:gd name="T19" fmla="*/ 51 h 65"/>
                  <a:gd name="T20" fmla="*/ 9 w 80"/>
                  <a:gd name="T21" fmla="*/ 54 h 65"/>
                  <a:gd name="T22" fmla="*/ 18 w 80"/>
                  <a:gd name="T23" fmla="*/ 48 h 65"/>
                  <a:gd name="T24" fmla="*/ 23 w 80"/>
                  <a:gd name="T25" fmla="*/ 42 h 65"/>
                  <a:gd name="T26" fmla="*/ 40 w 80"/>
                  <a:gd name="T27" fmla="*/ 46 h 65"/>
                  <a:gd name="T28" fmla="*/ 58 w 80"/>
                  <a:gd name="T29" fmla="*/ 62 h 65"/>
                  <a:gd name="T30" fmla="*/ 75 w 80"/>
                  <a:gd name="T31" fmla="*/ 65 h 65"/>
                  <a:gd name="T32" fmla="*/ 73 w 80"/>
                  <a:gd name="T33" fmla="*/ 60 h 65"/>
                  <a:gd name="T34" fmla="*/ 77 w 80"/>
                  <a:gd name="T35" fmla="*/ 23 h 65"/>
                  <a:gd name="T36" fmla="*/ 60 w 80"/>
                  <a:gd name="T37" fmla="*/ 24 h 65"/>
                  <a:gd name="T38" fmla="*/ 73 w 80"/>
                  <a:gd name="T39" fmla="*/ 3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0" h="65">
                    <a:moveTo>
                      <a:pt x="73" y="60"/>
                    </a:moveTo>
                    <a:cubicBezTo>
                      <a:pt x="72" y="59"/>
                      <a:pt x="67" y="56"/>
                      <a:pt x="68" y="54"/>
                    </a:cubicBezTo>
                    <a:cubicBezTo>
                      <a:pt x="68" y="53"/>
                      <a:pt x="63" y="53"/>
                      <a:pt x="60" y="51"/>
                    </a:cubicBezTo>
                    <a:cubicBezTo>
                      <a:pt x="56" y="49"/>
                      <a:pt x="57" y="42"/>
                      <a:pt x="54" y="40"/>
                    </a:cubicBezTo>
                    <a:cubicBezTo>
                      <a:pt x="50" y="38"/>
                      <a:pt x="48" y="33"/>
                      <a:pt x="52" y="33"/>
                    </a:cubicBezTo>
                    <a:cubicBezTo>
                      <a:pt x="56" y="34"/>
                      <a:pt x="57" y="31"/>
                      <a:pt x="54" y="28"/>
                    </a:cubicBezTo>
                    <a:cubicBezTo>
                      <a:pt x="50" y="25"/>
                      <a:pt x="38" y="24"/>
                      <a:pt x="38" y="19"/>
                    </a:cubicBezTo>
                    <a:cubicBezTo>
                      <a:pt x="37" y="15"/>
                      <a:pt x="16" y="4"/>
                      <a:pt x="6" y="2"/>
                    </a:cubicBezTo>
                    <a:cubicBezTo>
                      <a:pt x="4" y="2"/>
                      <a:pt x="2" y="1"/>
                      <a:pt x="0" y="0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2" y="52"/>
                      <a:pt x="5" y="54"/>
                      <a:pt x="9" y="54"/>
                    </a:cubicBezTo>
                    <a:cubicBezTo>
                      <a:pt x="19" y="54"/>
                      <a:pt x="17" y="48"/>
                      <a:pt x="18" y="48"/>
                    </a:cubicBezTo>
                    <a:cubicBezTo>
                      <a:pt x="20" y="48"/>
                      <a:pt x="21" y="45"/>
                      <a:pt x="23" y="42"/>
                    </a:cubicBezTo>
                    <a:cubicBezTo>
                      <a:pt x="25" y="40"/>
                      <a:pt x="35" y="42"/>
                      <a:pt x="40" y="46"/>
                    </a:cubicBezTo>
                    <a:cubicBezTo>
                      <a:pt x="46" y="50"/>
                      <a:pt x="52" y="63"/>
                      <a:pt x="58" y="62"/>
                    </a:cubicBezTo>
                    <a:cubicBezTo>
                      <a:pt x="63" y="61"/>
                      <a:pt x="69" y="65"/>
                      <a:pt x="75" y="65"/>
                    </a:cubicBezTo>
                    <a:cubicBezTo>
                      <a:pt x="80" y="65"/>
                      <a:pt x="75" y="61"/>
                      <a:pt x="73" y="60"/>
                    </a:cubicBezTo>
                    <a:close/>
                    <a:moveTo>
                      <a:pt x="77" y="23"/>
                    </a:moveTo>
                    <a:cubicBezTo>
                      <a:pt x="71" y="26"/>
                      <a:pt x="60" y="21"/>
                      <a:pt x="60" y="24"/>
                    </a:cubicBezTo>
                    <a:cubicBezTo>
                      <a:pt x="60" y="26"/>
                      <a:pt x="67" y="30"/>
                      <a:pt x="73" y="30"/>
                    </a:cubicBezTo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80" name="Freeform 148">
                <a:extLst>
                  <a:ext uri="{FF2B5EF4-FFF2-40B4-BE49-F238E27FC236}">
                    <a16:creationId xmlns:a16="http://schemas.microsoft.com/office/drawing/2014/main" id="{BF57085E-02C2-7376-463D-577FCB6FF9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97859" y="4047584"/>
                <a:ext cx="76350" cy="140953"/>
              </a:xfrm>
              <a:custGeom>
                <a:avLst/>
                <a:gdLst>
                  <a:gd name="T0" fmla="*/ 4 w 18"/>
                  <a:gd name="T1" fmla="*/ 0 h 33"/>
                  <a:gd name="T2" fmla="*/ 2 w 18"/>
                  <a:gd name="T3" fmla="*/ 8 h 33"/>
                  <a:gd name="T4" fmla="*/ 1 w 18"/>
                  <a:gd name="T5" fmla="*/ 18 h 33"/>
                  <a:gd name="T6" fmla="*/ 5 w 18"/>
                  <a:gd name="T7" fmla="*/ 30 h 33"/>
                  <a:gd name="T8" fmla="*/ 17 w 18"/>
                  <a:gd name="T9" fmla="*/ 19 h 33"/>
                  <a:gd name="T10" fmla="*/ 4 w 18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3">
                    <a:moveTo>
                      <a:pt x="4" y="0"/>
                    </a:moveTo>
                    <a:cubicBezTo>
                      <a:pt x="2" y="0"/>
                      <a:pt x="3" y="4"/>
                      <a:pt x="2" y="8"/>
                    </a:cubicBezTo>
                    <a:cubicBezTo>
                      <a:pt x="0" y="11"/>
                      <a:pt x="1" y="14"/>
                      <a:pt x="1" y="18"/>
                    </a:cubicBezTo>
                    <a:cubicBezTo>
                      <a:pt x="2" y="23"/>
                      <a:pt x="1" y="28"/>
                      <a:pt x="5" y="30"/>
                    </a:cubicBezTo>
                    <a:cubicBezTo>
                      <a:pt x="10" y="33"/>
                      <a:pt x="17" y="25"/>
                      <a:pt x="17" y="19"/>
                    </a:cubicBezTo>
                    <a:cubicBezTo>
                      <a:pt x="18" y="12"/>
                      <a:pt x="6" y="0"/>
                      <a:pt x="4" y="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81" name="Freeform 149">
                <a:extLst>
                  <a:ext uri="{FF2B5EF4-FFF2-40B4-BE49-F238E27FC236}">
                    <a16:creationId xmlns:a16="http://schemas.microsoft.com/office/drawing/2014/main" id="{59389CBA-2649-55D1-2757-3CCBA03CA9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17542" y="4785627"/>
                <a:ext cx="256455" cy="505081"/>
              </a:xfrm>
              <a:custGeom>
                <a:avLst/>
                <a:gdLst>
                  <a:gd name="T0" fmla="*/ 51 w 60"/>
                  <a:gd name="T1" fmla="*/ 3 h 118"/>
                  <a:gd name="T2" fmla="*/ 48 w 60"/>
                  <a:gd name="T3" fmla="*/ 6 h 118"/>
                  <a:gd name="T4" fmla="*/ 47 w 60"/>
                  <a:gd name="T5" fmla="*/ 12 h 118"/>
                  <a:gd name="T6" fmla="*/ 42 w 60"/>
                  <a:gd name="T7" fmla="*/ 15 h 118"/>
                  <a:gd name="T8" fmla="*/ 38 w 60"/>
                  <a:gd name="T9" fmla="*/ 19 h 118"/>
                  <a:gd name="T10" fmla="*/ 38 w 60"/>
                  <a:gd name="T11" fmla="*/ 23 h 118"/>
                  <a:gd name="T12" fmla="*/ 32 w 60"/>
                  <a:gd name="T13" fmla="*/ 28 h 118"/>
                  <a:gd name="T14" fmla="*/ 20 w 60"/>
                  <a:gd name="T15" fmla="*/ 34 h 118"/>
                  <a:gd name="T16" fmla="*/ 10 w 60"/>
                  <a:gd name="T17" fmla="*/ 36 h 118"/>
                  <a:gd name="T18" fmla="*/ 7 w 60"/>
                  <a:gd name="T19" fmla="*/ 46 h 118"/>
                  <a:gd name="T20" fmla="*/ 8 w 60"/>
                  <a:gd name="T21" fmla="*/ 61 h 118"/>
                  <a:gd name="T22" fmla="*/ 6 w 60"/>
                  <a:gd name="T23" fmla="*/ 77 h 118"/>
                  <a:gd name="T24" fmla="*/ 3 w 60"/>
                  <a:gd name="T25" fmla="*/ 96 h 118"/>
                  <a:gd name="T26" fmla="*/ 8 w 60"/>
                  <a:gd name="T27" fmla="*/ 112 h 118"/>
                  <a:gd name="T28" fmla="*/ 22 w 60"/>
                  <a:gd name="T29" fmla="*/ 115 h 118"/>
                  <a:gd name="T30" fmla="*/ 31 w 60"/>
                  <a:gd name="T31" fmla="*/ 112 h 118"/>
                  <a:gd name="T32" fmla="*/ 42 w 60"/>
                  <a:gd name="T33" fmla="*/ 78 h 118"/>
                  <a:gd name="T34" fmla="*/ 51 w 60"/>
                  <a:gd name="T35" fmla="*/ 47 h 118"/>
                  <a:gd name="T36" fmla="*/ 53 w 60"/>
                  <a:gd name="T37" fmla="*/ 38 h 118"/>
                  <a:gd name="T38" fmla="*/ 55 w 60"/>
                  <a:gd name="T39" fmla="*/ 33 h 118"/>
                  <a:gd name="T40" fmla="*/ 59 w 60"/>
                  <a:gd name="T41" fmla="*/ 32 h 118"/>
                  <a:gd name="T42" fmla="*/ 56 w 60"/>
                  <a:gd name="T43" fmla="*/ 17 h 118"/>
                  <a:gd name="T44" fmla="*/ 51 w 60"/>
                  <a:gd name="T45" fmla="*/ 3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0" h="118">
                    <a:moveTo>
                      <a:pt x="51" y="3"/>
                    </a:moveTo>
                    <a:cubicBezTo>
                      <a:pt x="50" y="0"/>
                      <a:pt x="49" y="5"/>
                      <a:pt x="48" y="6"/>
                    </a:cubicBezTo>
                    <a:cubicBezTo>
                      <a:pt x="47" y="7"/>
                      <a:pt x="46" y="10"/>
                      <a:pt x="47" y="12"/>
                    </a:cubicBezTo>
                    <a:cubicBezTo>
                      <a:pt x="47" y="13"/>
                      <a:pt x="44" y="15"/>
                      <a:pt x="42" y="15"/>
                    </a:cubicBezTo>
                    <a:cubicBezTo>
                      <a:pt x="40" y="15"/>
                      <a:pt x="37" y="16"/>
                      <a:pt x="38" y="19"/>
                    </a:cubicBezTo>
                    <a:cubicBezTo>
                      <a:pt x="39" y="21"/>
                      <a:pt x="36" y="21"/>
                      <a:pt x="38" y="23"/>
                    </a:cubicBezTo>
                    <a:cubicBezTo>
                      <a:pt x="39" y="25"/>
                      <a:pt x="35" y="28"/>
                      <a:pt x="32" y="28"/>
                    </a:cubicBezTo>
                    <a:cubicBezTo>
                      <a:pt x="28" y="28"/>
                      <a:pt x="24" y="34"/>
                      <a:pt x="20" y="34"/>
                    </a:cubicBezTo>
                    <a:cubicBezTo>
                      <a:pt x="17" y="33"/>
                      <a:pt x="13" y="36"/>
                      <a:pt x="10" y="36"/>
                    </a:cubicBezTo>
                    <a:cubicBezTo>
                      <a:pt x="7" y="35"/>
                      <a:pt x="9" y="42"/>
                      <a:pt x="7" y="46"/>
                    </a:cubicBezTo>
                    <a:cubicBezTo>
                      <a:pt x="4" y="51"/>
                      <a:pt x="6" y="56"/>
                      <a:pt x="8" y="61"/>
                    </a:cubicBezTo>
                    <a:cubicBezTo>
                      <a:pt x="10" y="66"/>
                      <a:pt x="12" y="70"/>
                      <a:pt x="6" y="77"/>
                    </a:cubicBezTo>
                    <a:cubicBezTo>
                      <a:pt x="0" y="84"/>
                      <a:pt x="1" y="92"/>
                      <a:pt x="3" y="96"/>
                    </a:cubicBezTo>
                    <a:cubicBezTo>
                      <a:pt x="5" y="101"/>
                      <a:pt x="5" y="108"/>
                      <a:pt x="8" y="112"/>
                    </a:cubicBezTo>
                    <a:cubicBezTo>
                      <a:pt x="11" y="115"/>
                      <a:pt x="20" y="118"/>
                      <a:pt x="22" y="115"/>
                    </a:cubicBezTo>
                    <a:cubicBezTo>
                      <a:pt x="25" y="113"/>
                      <a:pt x="28" y="116"/>
                      <a:pt x="31" y="112"/>
                    </a:cubicBezTo>
                    <a:cubicBezTo>
                      <a:pt x="33" y="109"/>
                      <a:pt x="38" y="90"/>
                      <a:pt x="42" y="78"/>
                    </a:cubicBezTo>
                    <a:cubicBezTo>
                      <a:pt x="46" y="66"/>
                      <a:pt x="52" y="50"/>
                      <a:pt x="51" y="47"/>
                    </a:cubicBezTo>
                    <a:cubicBezTo>
                      <a:pt x="51" y="44"/>
                      <a:pt x="54" y="42"/>
                      <a:pt x="53" y="38"/>
                    </a:cubicBezTo>
                    <a:cubicBezTo>
                      <a:pt x="51" y="34"/>
                      <a:pt x="53" y="30"/>
                      <a:pt x="55" y="33"/>
                    </a:cubicBezTo>
                    <a:cubicBezTo>
                      <a:pt x="56" y="36"/>
                      <a:pt x="59" y="36"/>
                      <a:pt x="59" y="32"/>
                    </a:cubicBezTo>
                    <a:cubicBezTo>
                      <a:pt x="60" y="28"/>
                      <a:pt x="57" y="22"/>
                      <a:pt x="56" y="17"/>
                    </a:cubicBezTo>
                    <a:cubicBezTo>
                      <a:pt x="56" y="11"/>
                      <a:pt x="51" y="6"/>
                      <a:pt x="51" y="3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82" name="Freeform 150">
                <a:extLst>
                  <a:ext uri="{FF2B5EF4-FFF2-40B4-BE49-F238E27FC236}">
                    <a16:creationId xmlns:a16="http://schemas.microsoft.com/office/drawing/2014/main" id="{DD7E016B-F88A-4998-0EAE-07637DDCEAF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09711" y="3708905"/>
                <a:ext cx="411111" cy="252541"/>
              </a:xfrm>
              <a:custGeom>
                <a:avLst/>
                <a:gdLst>
                  <a:gd name="T0" fmla="*/ 68 w 96"/>
                  <a:gd name="T1" fmla="*/ 3 h 59"/>
                  <a:gd name="T2" fmla="*/ 52 w 96"/>
                  <a:gd name="T3" fmla="*/ 3 h 59"/>
                  <a:gd name="T4" fmla="*/ 40 w 96"/>
                  <a:gd name="T5" fmla="*/ 14 h 59"/>
                  <a:gd name="T6" fmla="*/ 34 w 96"/>
                  <a:gd name="T7" fmla="*/ 16 h 59"/>
                  <a:gd name="T8" fmla="*/ 23 w 96"/>
                  <a:gd name="T9" fmla="*/ 15 h 59"/>
                  <a:gd name="T10" fmla="*/ 13 w 96"/>
                  <a:gd name="T11" fmla="*/ 14 h 59"/>
                  <a:gd name="T12" fmla="*/ 7 w 96"/>
                  <a:gd name="T13" fmla="*/ 13 h 59"/>
                  <a:gd name="T14" fmla="*/ 4 w 96"/>
                  <a:gd name="T15" fmla="*/ 16 h 59"/>
                  <a:gd name="T16" fmla="*/ 4 w 96"/>
                  <a:gd name="T17" fmla="*/ 20 h 59"/>
                  <a:gd name="T18" fmla="*/ 0 w 96"/>
                  <a:gd name="T19" fmla="*/ 22 h 59"/>
                  <a:gd name="T20" fmla="*/ 1 w 96"/>
                  <a:gd name="T21" fmla="*/ 27 h 59"/>
                  <a:gd name="T22" fmla="*/ 3 w 96"/>
                  <a:gd name="T23" fmla="*/ 40 h 59"/>
                  <a:gd name="T24" fmla="*/ 6 w 96"/>
                  <a:gd name="T25" fmla="*/ 52 h 59"/>
                  <a:gd name="T26" fmla="*/ 20 w 96"/>
                  <a:gd name="T27" fmla="*/ 50 h 59"/>
                  <a:gd name="T28" fmla="*/ 31 w 96"/>
                  <a:gd name="T29" fmla="*/ 47 h 59"/>
                  <a:gd name="T30" fmla="*/ 40 w 96"/>
                  <a:gd name="T31" fmla="*/ 42 h 59"/>
                  <a:gd name="T32" fmla="*/ 48 w 96"/>
                  <a:gd name="T33" fmla="*/ 41 h 59"/>
                  <a:gd name="T34" fmla="*/ 54 w 96"/>
                  <a:gd name="T35" fmla="*/ 37 h 59"/>
                  <a:gd name="T36" fmla="*/ 71 w 96"/>
                  <a:gd name="T37" fmla="*/ 31 h 59"/>
                  <a:gd name="T38" fmla="*/ 79 w 96"/>
                  <a:gd name="T39" fmla="*/ 23 h 59"/>
                  <a:gd name="T40" fmla="*/ 86 w 96"/>
                  <a:gd name="T41" fmla="*/ 21 h 59"/>
                  <a:gd name="T42" fmla="*/ 76 w 96"/>
                  <a:gd name="T43" fmla="*/ 0 h 59"/>
                  <a:gd name="T44" fmla="*/ 68 w 96"/>
                  <a:gd name="T45" fmla="*/ 3 h 59"/>
                  <a:gd name="T46" fmla="*/ 88 w 96"/>
                  <a:gd name="T47" fmla="*/ 56 h 59"/>
                  <a:gd name="T48" fmla="*/ 96 w 96"/>
                  <a:gd name="T49" fmla="*/ 54 h 59"/>
                  <a:gd name="T50" fmla="*/ 88 w 96"/>
                  <a:gd name="T51" fmla="*/ 5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6" h="59">
                    <a:moveTo>
                      <a:pt x="68" y="3"/>
                    </a:moveTo>
                    <a:cubicBezTo>
                      <a:pt x="64" y="3"/>
                      <a:pt x="53" y="3"/>
                      <a:pt x="52" y="3"/>
                    </a:cubicBezTo>
                    <a:cubicBezTo>
                      <a:pt x="51" y="4"/>
                      <a:pt x="41" y="11"/>
                      <a:pt x="40" y="14"/>
                    </a:cubicBezTo>
                    <a:cubicBezTo>
                      <a:pt x="38" y="17"/>
                      <a:pt x="36" y="18"/>
                      <a:pt x="34" y="16"/>
                    </a:cubicBezTo>
                    <a:cubicBezTo>
                      <a:pt x="32" y="15"/>
                      <a:pt x="24" y="15"/>
                      <a:pt x="23" y="15"/>
                    </a:cubicBezTo>
                    <a:cubicBezTo>
                      <a:pt x="22" y="14"/>
                      <a:pt x="16" y="13"/>
                      <a:pt x="13" y="14"/>
                    </a:cubicBezTo>
                    <a:cubicBezTo>
                      <a:pt x="10" y="14"/>
                      <a:pt x="8" y="12"/>
                      <a:pt x="7" y="13"/>
                    </a:cubicBezTo>
                    <a:cubicBezTo>
                      <a:pt x="6" y="13"/>
                      <a:pt x="4" y="15"/>
                      <a:pt x="4" y="16"/>
                    </a:cubicBezTo>
                    <a:cubicBezTo>
                      <a:pt x="3" y="17"/>
                      <a:pt x="4" y="19"/>
                      <a:pt x="4" y="20"/>
                    </a:cubicBezTo>
                    <a:cubicBezTo>
                      <a:pt x="4" y="20"/>
                      <a:pt x="2" y="21"/>
                      <a:pt x="0" y="22"/>
                    </a:cubicBezTo>
                    <a:cubicBezTo>
                      <a:pt x="1" y="24"/>
                      <a:pt x="1" y="26"/>
                      <a:pt x="1" y="27"/>
                    </a:cubicBezTo>
                    <a:cubicBezTo>
                      <a:pt x="0" y="30"/>
                      <a:pt x="1" y="36"/>
                      <a:pt x="3" y="40"/>
                    </a:cubicBezTo>
                    <a:cubicBezTo>
                      <a:pt x="6" y="44"/>
                      <a:pt x="5" y="50"/>
                      <a:pt x="6" y="52"/>
                    </a:cubicBezTo>
                    <a:cubicBezTo>
                      <a:pt x="7" y="53"/>
                      <a:pt x="16" y="53"/>
                      <a:pt x="20" y="50"/>
                    </a:cubicBezTo>
                    <a:cubicBezTo>
                      <a:pt x="25" y="47"/>
                      <a:pt x="28" y="47"/>
                      <a:pt x="31" y="47"/>
                    </a:cubicBezTo>
                    <a:cubicBezTo>
                      <a:pt x="34" y="47"/>
                      <a:pt x="39" y="44"/>
                      <a:pt x="40" y="42"/>
                    </a:cubicBezTo>
                    <a:cubicBezTo>
                      <a:pt x="41" y="41"/>
                      <a:pt x="46" y="41"/>
                      <a:pt x="48" y="41"/>
                    </a:cubicBezTo>
                    <a:cubicBezTo>
                      <a:pt x="50" y="41"/>
                      <a:pt x="52" y="39"/>
                      <a:pt x="54" y="37"/>
                    </a:cubicBezTo>
                    <a:cubicBezTo>
                      <a:pt x="56" y="35"/>
                      <a:pt x="63" y="34"/>
                      <a:pt x="71" y="31"/>
                    </a:cubicBezTo>
                    <a:cubicBezTo>
                      <a:pt x="79" y="29"/>
                      <a:pt x="77" y="25"/>
                      <a:pt x="79" y="23"/>
                    </a:cubicBezTo>
                    <a:cubicBezTo>
                      <a:pt x="80" y="21"/>
                      <a:pt x="82" y="22"/>
                      <a:pt x="86" y="21"/>
                    </a:cubicBezTo>
                    <a:cubicBezTo>
                      <a:pt x="82" y="13"/>
                      <a:pt x="78" y="5"/>
                      <a:pt x="76" y="0"/>
                    </a:cubicBezTo>
                    <a:cubicBezTo>
                      <a:pt x="72" y="1"/>
                      <a:pt x="69" y="2"/>
                      <a:pt x="68" y="3"/>
                    </a:cubicBezTo>
                    <a:close/>
                    <a:moveTo>
                      <a:pt x="88" y="56"/>
                    </a:moveTo>
                    <a:cubicBezTo>
                      <a:pt x="90" y="59"/>
                      <a:pt x="95" y="55"/>
                      <a:pt x="96" y="54"/>
                    </a:cubicBezTo>
                    <a:cubicBezTo>
                      <a:pt x="96" y="53"/>
                      <a:pt x="84" y="53"/>
                      <a:pt x="88" y="56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83" name="Freeform 151">
                <a:extLst>
                  <a:ext uri="{FF2B5EF4-FFF2-40B4-BE49-F238E27FC236}">
                    <a16:creationId xmlns:a16="http://schemas.microsoft.com/office/drawing/2014/main" id="{7344E6DE-8244-8F09-42E1-5B3619E95F8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905901" y="4754304"/>
                <a:ext cx="1413438" cy="1260744"/>
              </a:xfrm>
              <a:custGeom>
                <a:avLst/>
                <a:gdLst>
                  <a:gd name="T0" fmla="*/ 326 w 330"/>
                  <a:gd name="T1" fmla="*/ 128 h 294"/>
                  <a:gd name="T2" fmla="*/ 312 w 330"/>
                  <a:gd name="T3" fmla="*/ 114 h 294"/>
                  <a:gd name="T4" fmla="*/ 302 w 330"/>
                  <a:gd name="T5" fmla="*/ 100 h 294"/>
                  <a:gd name="T6" fmla="*/ 293 w 330"/>
                  <a:gd name="T7" fmla="*/ 89 h 294"/>
                  <a:gd name="T8" fmla="*/ 269 w 330"/>
                  <a:gd name="T9" fmla="*/ 66 h 294"/>
                  <a:gd name="T10" fmla="*/ 262 w 330"/>
                  <a:gd name="T11" fmla="*/ 38 h 294"/>
                  <a:gd name="T12" fmla="*/ 247 w 330"/>
                  <a:gd name="T13" fmla="*/ 24 h 294"/>
                  <a:gd name="T14" fmla="*/ 235 w 330"/>
                  <a:gd name="T15" fmla="*/ 7 h 294"/>
                  <a:gd name="T16" fmla="*/ 231 w 330"/>
                  <a:gd name="T17" fmla="*/ 37 h 294"/>
                  <a:gd name="T18" fmla="*/ 212 w 330"/>
                  <a:gd name="T19" fmla="*/ 55 h 294"/>
                  <a:gd name="T20" fmla="*/ 189 w 330"/>
                  <a:gd name="T21" fmla="*/ 42 h 294"/>
                  <a:gd name="T22" fmla="*/ 185 w 330"/>
                  <a:gd name="T23" fmla="*/ 25 h 294"/>
                  <a:gd name="T24" fmla="*/ 191 w 330"/>
                  <a:gd name="T25" fmla="*/ 12 h 294"/>
                  <a:gd name="T26" fmla="*/ 179 w 330"/>
                  <a:gd name="T27" fmla="*/ 14 h 294"/>
                  <a:gd name="T28" fmla="*/ 158 w 330"/>
                  <a:gd name="T29" fmla="*/ 10 h 294"/>
                  <a:gd name="T30" fmla="*/ 138 w 330"/>
                  <a:gd name="T31" fmla="*/ 23 h 294"/>
                  <a:gd name="T32" fmla="*/ 131 w 330"/>
                  <a:gd name="T33" fmla="*/ 37 h 294"/>
                  <a:gd name="T34" fmla="*/ 119 w 330"/>
                  <a:gd name="T35" fmla="*/ 31 h 294"/>
                  <a:gd name="T36" fmla="*/ 105 w 330"/>
                  <a:gd name="T37" fmla="*/ 33 h 294"/>
                  <a:gd name="T38" fmla="*/ 94 w 330"/>
                  <a:gd name="T39" fmla="*/ 39 h 294"/>
                  <a:gd name="T40" fmla="*/ 87 w 330"/>
                  <a:gd name="T41" fmla="*/ 53 h 294"/>
                  <a:gd name="T42" fmla="*/ 75 w 330"/>
                  <a:gd name="T43" fmla="*/ 54 h 294"/>
                  <a:gd name="T44" fmla="*/ 49 w 330"/>
                  <a:gd name="T45" fmla="*/ 79 h 294"/>
                  <a:gd name="T46" fmla="*/ 24 w 330"/>
                  <a:gd name="T47" fmla="*/ 87 h 294"/>
                  <a:gd name="T48" fmla="*/ 9 w 330"/>
                  <a:gd name="T49" fmla="*/ 93 h 294"/>
                  <a:gd name="T50" fmla="*/ 4 w 330"/>
                  <a:gd name="T51" fmla="*/ 121 h 294"/>
                  <a:gd name="T52" fmla="*/ 6 w 330"/>
                  <a:gd name="T53" fmla="*/ 133 h 294"/>
                  <a:gd name="T54" fmla="*/ 15 w 330"/>
                  <a:gd name="T55" fmla="*/ 162 h 294"/>
                  <a:gd name="T56" fmla="*/ 16 w 330"/>
                  <a:gd name="T57" fmla="*/ 198 h 294"/>
                  <a:gd name="T58" fmla="*/ 40 w 330"/>
                  <a:gd name="T59" fmla="*/ 210 h 294"/>
                  <a:gd name="T60" fmla="*/ 74 w 330"/>
                  <a:gd name="T61" fmla="*/ 200 h 294"/>
                  <a:gd name="T62" fmla="*/ 112 w 330"/>
                  <a:gd name="T63" fmla="*/ 186 h 294"/>
                  <a:gd name="T64" fmla="*/ 156 w 330"/>
                  <a:gd name="T65" fmla="*/ 183 h 294"/>
                  <a:gd name="T66" fmla="*/ 171 w 330"/>
                  <a:gd name="T67" fmla="*/ 192 h 294"/>
                  <a:gd name="T68" fmla="*/ 187 w 330"/>
                  <a:gd name="T69" fmla="*/ 205 h 294"/>
                  <a:gd name="T70" fmla="*/ 198 w 330"/>
                  <a:gd name="T71" fmla="*/ 203 h 294"/>
                  <a:gd name="T72" fmla="*/ 205 w 330"/>
                  <a:gd name="T73" fmla="*/ 207 h 294"/>
                  <a:gd name="T74" fmla="*/ 217 w 330"/>
                  <a:gd name="T75" fmla="*/ 226 h 294"/>
                  <a:gd name="T76" fmla="*/ 245 w 330"/>
                  <a:gd name="T77" fmla="*/ 246 h 294"/>
                  <a:gd name="T78" fmla="*/ 260 w 330"/>
                  <a:gd name="T79" fmla="*/ 244 h 294"/>
                  <a:gd name="T80" fmla="*/ 270 w 330"/>
                  <a:gd name="T81" fmla="*/ 249 h 294"/>
                  <a:gd name="T82" fmla="*/ 298 w 330"/>
                  <a:gd name="T83" fmla="*/ 236 h 294"/>
                  <a:gd name="T84" fmla="*/ 316 w 330"/>
                  <a:gd name="T85" fmla="*/ 190 h 294"/>
                  <a:gd name="T86" fmla="*/ 327 w 330"/>
                  <a:gd name="T87" fmla="*/ 163 h 294"/>
                  <a:gd name="T88" fmla="*/ 149 w 330"/>
                  <a:gd name="T89" fmla="*/ 8 h 294"/>
                  <a:gd name="T90" fmla="*/ 189 w 330"/>
                  <a:gd name="T91" fmla="*/ 219 h 294"/>
                  <a:gd name="T92" fmla="*/ 270 w 330"/>
                  <a:gd name="T93" fmla="*/ 269 h 294"/>
                  <a:gd name="T94" fmla="*/ 271 w 330"/>
                  <a:gd name="T95" fmla="*/ 293 h 294"/>
                  <a:gd name="T96" fmla="*/ 282 w 330"/>
                  <a:gd name="T97" fmla="*/ 287 h 294"/>
                  <a:gd name="T98" fmla="*/ 270 w 330"/>
                  <a:gd name="T99" fmla="*/ 269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30" h="294">
                    <a:moveTo>
                      <a:pt x="328" y="148"/>
                    </a:moveTo>
                    <a:cubicBezTo>
                      <a:pt x="329" y="147"/>
                      <a:pt x="327" y="141"/>
                      <a:pt x="326" y="142"/>
                    </a:cubicBezTo>
                    <a:cubicBezTo>
                      <a:pt x="325" y="143"/>
                      <a:pt x="325" y="133"/>
                      <a:pt x="326" y="128"/>
                    </a:cubicBezTo>
                    <a:cubicBezTo>
                      <a:pt x="327" y="124"/>
                      <a:pt x="326" y="124"/>
                      <a:pt x="324" y="127"/>
                    </a:cubicBezTo>
                    <a:cubicBezTo>
                      <a:pt x="321" y="129"/>
                      <a:pt x="319" y="122"/>
                      <a:pt x="318" y="121"/>
                    </a:cubicBezTo>
                    <a:cubicBezTo>
                      <a:pt x="318" y="119"/>
                      <a:pt x="315" y="114"/>
                      <a:pt x="312" y="114"/>
                    </a:cubicBezTo>
                    <a:cubicBezTo>
                      <a:pt x="309" y="115"/>
                      <a:pt x="311" y="110"/>
                      <a:pt x="308" y="111"/>
                    </a:cubicBezTo>
                    <a:cubicBezTo>
                      <a:pt x="305" y="111"/>
                      <a:pt x="305" y="107"/>
                      <a:pt x="305" y="102"/>
                    </a:cubicBezTo>
                    <a:cubicBezTo>
                      <a:pt x="306" y="98"/>
                      <a:pt x="303" y="101"/>
                      <a:pt x="302" y="100"/>
                    </a:cubicBezTo>
                    <a:cubicBezTo>
                      <a:pt x="301" y="98"/>
                      <a:pt x="300" y="99"/>
                      <a:pt x="298" y="100"/>
                    </a:cubicBezTo>
                    <a:cubicBezTo>
                      <a:pt x="296" y="101"/>
                      <a:pt x="295" y="96"/>
                      <a:pt x="296" y="95"/>
                    </a:cubicBezTo>
                    <a:cubicBezTo>
                      <a:pt x="296" y="93"/>
                      <a:pt x="295" y="91"/>
                      <a:pt x="293" y="89"/>
                    </a:cubicBezTo>
                    <a:cubicBezTo>
                      <a:pt x="290" y="87"/>
                      <a:pt x="290" y="85"/>
                      <a:pt x="290" y="83"/>
                    </a:cubicBezTo>
                    <a:cubicBezTo>
                      <a:pt x="290" y="80"/>
                      <a:pt x="275" y="73"/>
                      <a:pt x="271" y="72"/>
                    </a:cubicBezTo>
                    <a:cubicBezTo>
                      <a:pt x="268" y="71"/>
                      <a:pt x="271" y="68"/>
                      <a:pt x="269" y="66"/>
                    </a:cubicBezTo>
                    <a:cubicBezTo>
                      <a:pt x="268" y="65"/>
                      <a:pt x="267" y="60"/>
                      <a:pt x="267" y="57"/>
                    </a:cubicBezTo>
                    <a:cubicBezTo>
                      <a:pt x="267" y="53"/>
                      <a:pt x="262" y="51"/>
                      <a:pt x="263" y="48"/>
                    </a:cubicBezTo>
                    <a:cubicBezTo>
                      <a:pt x="263" y="45"/>
                      <a:pt x="261" y="42"/>
                      <a:pt x="262" y="38"/>
                    </a:cubicBezTo>
                    <a:cubicBezTo>
                      <a:pt x="262" y="35"/>
                      <a:pt x="256" y="34"/>
                      <a:pt x="256" y="32"/>
                    </a:cubicBezTo>
                    <a:cubicBezTo>
                      <a:pt x="256" y="30"/>
                      <a:pt x="253" y="32"/>
                      <a:pt x="250" y="32"/>
                    </a:cubicBezTo>
                    <a:cubicBezTo>
                      <a:pt x="247" y="32"/>
                      <a:pt x="247" y="28"/>
                      <a:pt x="247" y="24"/>
                    </a:cubicBezTo>
                    <a:cubicBezTo>
                      <a:pt x="248" y="20"/>
                      <a:pt x="246" y="13"/>
                      <a:pt x="244" y="11"/>
                    </a:cubicBezTo>
                    <a:cubicBezTo>
                      <a:pt x="241" y="9"/>
                      <a:pt x="241" y="2"/>
                      <a:pt x="240" y="1"/>
                    </a:cubicBezTo>
                    <a:cubicBezTo>
                      <a:pt x="239" y="0"/>
                      <a:pt x="234" y="5"/>
                      <a:pt x="235" y="7"/>
                    </a:cubicBezTo>
                    <a:cubicBezTo>
                      <a:pt x="235" y="10"/>
                      <a:pt x="234" y="12"/>
                      <a:pt x="233" y="14"/>
                    </a:cubicBezTo>
                    <a:cubicBezTo>
                      <a:pt x="231" y="15"/>
                      <a:pt x="234" y="21"/>
                      <a:pt x="232" y="23"/>
                    </a:cubicBezTo>
                    <a:cubicBezTo>
                      <a:pt x="229" y="25"/>
                      <a:pt x="231" y="32"/>
                      <a:pt x="231" y="37"/>
                    </a:cubicBezTo>
                    <a:cubicBezTo>
                      <a:pt x="230" y="41"/>
                      <a:pt x="230" y="46"/>
                      <a:pt x="228" y="49"/>
                    </a:cubicBezTo>
                    <a:cubicBezTo>
                      <a:pt x="226" y="52"/>
                      <a:pt x="226" y="57"/>
                      <a:pt x="222" y="59"/>
                    </a:cubicBezTo>
                    <a:cubicBezTo>
                      <a:pt x="217" y="60"/>
                      <a:pt x="212" y="57"/>
                      <a:pt x="212" y="55"/>
                    </a:cubicBezTo>
                    <a:cubicBezTo>
                      <a:pt x="212" y="52"/>
                      <a:pt x="207" y="51"/>
                      <a:pt x="205" y="51"/>
                    </a:cubicBezTo>
                    <a:cubicBezTo>
                      <a:pt x="202" y="52"/>
                      <a:pt x="201" y="48"/>
                      <a:pt x="197" y="45"/>
                    </a:cubicBezTo>
                    <a:cubicBezTo>
                      <a:pt x="193" y="42"/>
                      <a:pt x="190" y="46"/>
                      <a:pt x="189" y="42"/>
                    </a:cubicBezTo>
                    <a:cubicBezTo>
                      <a:pt x="187" y="39"/>
                      <a:pt x="186" y="38"/>
                      <a:pt x="183" y="36"/>
                    </a:cubicBezTo>
                    <a:cubicBezTo>
                      <a:pt x="180" y="34"/>
                      <a:pt x="181" y="34"/>
                      <a:pt x="184" y="32"/>
                    </a:cubicBezTo>
                    <a:cubicBezTo>
                      <a:pt x="187" y="30"/>
                      <a:pt x="186" y="28"/>
                      <a:pt x="185" y="25"/>
                    </a:cubicBezTo>
                    <a:cubicBezTo>
                      <a:pt x="183" y="23"/>
                      <a:pt x="186" y="24"/>
                      <a:pt x="190" y="22"/>
                    </a:cubicBezTo>
                    <a:cubicBezTo>
                      <a:pt x="193" y="20"/>
                      <a:pt x="190" y="17"/>
                      <a:pt x="192" y="16"/>
                    </a:cubicBezTo>
                    <a:cubicBezTo>
                      <a:pt x="195" y="15"/>
                      <a:pt x="194" y="13"/>
                      <a:pt x="191" y="12"/>
                    </a:cubicBezTo>
                    <a:cubicBezTo>
                      <a:pt x="188" y="12"/>
                      <a:pt x="189" y="15"/>
                      <a:pt x="188" y="16"/>
                    </a:cubicBezTo>
                    <a:cubicBezTo>
                      <a:pt x="187" y="16"/>
                      <a:pt x="186" y="11"/>
                      <a:pt x="185" y="11"/>
                    </a:cubicBezTo>
                    <a:cubicBezTo>
                      <a:pt x="184" y="11"/>
                      <a:pt x="180" y="16"/>
                      <a:pt x="179" y="14"/>
                    </a:cubicBezTo>
                    <a:cubicBezTo>
                      <a:pt x="177" y="11"/>
                      <a:pt x="167" y="9"/>
                      <a:pt x="163" y="9"/>
                    </a:cubicBezTo>
                    <a:cubicBezTo>
                      <a:pt x="159" y="8"/>
                      <a:pt x="158" y="3"/>
                      <a:pt x="155" y="4"/>
                    </a:cubicBezTo>
                    <a:cubicBezTo>
                      <a:pt x="153" y="5"/>
                      <a:pt x="156" y="7"/>
                      <a:pt x="158" y="10"/>
                    </a:cubicBezTo>
                    <a:cubicBezTo>
                      <a:pt x="161" y="12"/>
                      <a:pt x="150" y="14"/>
                      <a:pt x="146" y="13"/>
                    </a:cubicBezTo>
                    <a:cubicBezTo>
                      <a:pt x="143" y="12"/>
                      <a:pt x="147" y="16"/>
                      <a:pt x="144" y="16"/>
                    </a:cubicBezTo>
                    <a:cubicBezTo>
                      <a:pt x="141" y="16"/>
                      <a:pt x="140" y="21"/>
                      <a:pt x="138" y="23"/>
                    </a:cubicBezTo>
                    <a:cubicBezTo>
                      <a:pt x="136" y="26"/>
                      <a:pt x="137" y="27"/>
                      <a:pt x="135" y="29"/>
                    </a:cubicBezTo>
                    <a:cubicBezTo>
                      <a:pt x="132" y="30"/>
                      <a:pt x="132" y="32"/>
                      <a:pt x="135" y="36"/>
                    </a:cubicBezTo>
                    <a:cubicBezTo>
                      <a:pt x="138" y="39"/>
                      <a:pt x="134" y="39"/>
                      <a:pt x="131" y="37"/>
                    </a:cubicBezTo>
                    <a:cubicBezTo>
                      <a:pt x="128" y="34"/>
                      <a:pt x="126" y="34"/>
                      <a:pt x="126" y="37"/>
                    </a:cubicBezTo>
                    <a:cubicBezTo>
                      <a:pt x="126" y="40"/>
                      <a:pt x="123" y="39"/>
                      <a:pt x="123" y="35"/>
                    </a:cubicBezTo>
                    <a:cubicBezTo>
                      <a:pt x="124" y="32"/>
                      <a:pt x="120" y="33"/>
                      <a:pt x="119" y="31"/>
                    </a:cubicBezTo>
                    <a:cubicBezTo>
                      <a:pt x="118" y="29"/>
                      <a:pt x="114" y="26"/>
                      <a:pt x="112" y="26"/>
                    </a:cubicBezTo>
                    <a:cubicBezTo>
                      <a:pt x="110" y="27"/>
                      <a:pt x="110" y="29"/>
                      <a:pt x="107" y="29"/>
                    </a:cubicBezTo>
                    <a:cubicBezTo>
                      <a:pt x="105" y="29"/>
                      <a:pt x="105" y="30"/>
                      <a:pt x="105" y="33"/>
                    </a:cubicBezTo>
                    <a:cubicBezTo>
                      <a:pt x="105" y="35"/>
                      <a:pt x="101" y="33"/>
                      <a:pt x="99" y="33"/>
                    </a:cubicBezTo>
                    <a:cubicBezTo>
                      <a:pt x="96" y="33"/>
                      <a:pt x="99" y="36"/>
                      <a:pt x="97" y="37"/>
                    </a:cubicBezTo>
                    <a:cubicBezTo>
                      <a:pt x="96" y="37"/>
                      <a:pt x="96" y="39"/>
                      <a:pt x="94" y="39"/>
                    </a:cubicBezTo>
                    <a:cubicBezTo>
                      <a:pt x="91" y="39"/>
                      <a:pt x="92" y="44"/>
                      <a:pt x="92" y="47"/>
                    </a:cubicBezTo>
                    <a:cubicBezTo>
                      <a:pt x="92" y="50"/>
                      <a:pt x="88" y="46"/>
                      <a:pt x="86" y="47"/>
                    </a:cubicBezTo>
                    <a:cubicBezTo>
                      <a:pt x="84" y="47"/>
                      <a:pt x="87" y="50"/>
                      <a:pt x="87" y="53"/>
                    </a:cubicBezTo>
                    <a:cubicBezTo>
                      <a:pt x="88" y="56"/>
                      <a:pt x="86" y="55"/>
                      <a:pt x="85" y="57"/>
                    </a:cubicBezTo>
                    <a:cubicBezTo>
                      <a:pt x="84" y="58"/>
                      <a:pt x="82" y="53"/>
                      <a:pt x="82" y="51"/>
                    </a:cubicBezTo>
                    <a:cubicBezTo>
                      <a:pt x="82" y="48"/>
                      <a:pt x="79" y="50"/>
                      <a:pt x="75" y="54"/>
                    </a:cubicBezTo>
                    <a:cubicBezTo>
                      <a:pt x="72" y="57"/>
                      <a:pt x="76" y="62"/>
                      <a:pt x="75" y="63"/>
                    </a:cubicBezTo>
                    <a:cubicBezTo>
                      <a:pt x="74" y="64"/>
                      <a:pt x="67" y="70"/>
                      <a:pt x="63" y="75"/>
                    </a:cubicBezTo>
                    <a:cubicBezTo>
                      <a:pt x="60" y="79"/>
                      <a:pt x="52" y="77"/>
                      <a:pt x="49" y="79"/>
                    </a:cubicBezTo>
                    <a:cubicBezTo>
                      <a:pt x="47" y="81"/>
                      <a:pt x="44" y="79"/>
                      <a:pt x="41" y="81"/>
                    </a:cubicBezTo>
                    <a:cubicBezTo>
                      <a:pt x="39" y="83"/>
                      <a:pt x="34" y="87"/>
                      <a:pt x="34" y="85"/>
                    </a:cubicBezTo>
                    <a:cubicBezTo>
                      <a:pt x="33" y="82"/>
                      <a:pt x="27" y="84"/>
                      <a:pt x="24" y="87"/>
                    </a:cubicBezTo>
                    <a:cubicBezTo>
                      <a:pt x="21" y="90"/>
                      <a:pt x="17" y="92"/>
                      <a:pt x="14" y="92"/>
                    </a:cubicBezTo>
                    <a:cubicBezTo>
                      <a:pt x="11" y="93"/>
                      <a:pt x="11" y="97"/>
                      <a:pt x="10" y="98"/>
                    </a:cubicBezTo>
                    <a:cubicBezTo>
                      <a:pt x="9" y="99"/>
                      <a:pt x="9" y="95"/>
                      <a:pt x="9" y="93"/>
                    </a:cubicBezTo>
                    <a:cubicBezTo>
                      <a:pt x="9" y="92"/>
                      <a:pt x="6" y="95"/>
                      <a:pt x="5" y="99"/>
                    </a:cubicBezTo>
                    <a:cubicBezTo>
                      <a:pt x="4" y="103"/>
                      <a:pt x="8" y="104"/>
                      <a:pt x="5" y="108"/>
                    </a:cubicBezTo>
                    <a:cubicBezTo>
                      <a:pt x="3" y="112"/>
                      <a:pt x="0" y="116"/>
                      <a:pt x="4" y="121"/>
                    </a:cubicBezTo>
                    <a:cubicBezTo>
                      <a:pt x="8" y="126"/>
                      <a:pt x="10" y="129"/>
                      <a:pt x="8" y="132"/>
                    </a:cubicBezTo>
                    <a:cubicBezTo>
                      <a:pt x="7" y="134"/>
                      <a:pt x="5" y="127"/>
                      <a:pt x="4" y="128"/>
                    </a:cubicBezTo>
                    <a:cubicBezTo>
                      <a:pt x="3" y="129"/>
                      <a:pt x="7" y="132"/>
                      <a:pt x="6" y="133"/>
                    </a:cubicBezTo>
                    <a:cubicBezTo>
                      <a:pt x="5" y="135"/>
                      <a:pt x="1" y="127"/>
                      <a:pt x="0" y="129"/>
                    </a:cubicBezTo>
                    <a:cubicBezTo>
                      <a:pt x="0" y="131"/>
                      <a:pt x="8" y="143"/>
                      <a:pt x="8" y="147"/>
                    </a:cubicBezTo>
                    <a:cubicBezTo>
                      <a:pt x="9" y="152"/>
                      <a:pt x="16" y="156"/>
                      <a:pt x="15" y="162"/>
                    </a:cubicBezTo>
                    <a:cubicBezTo>
                      <a:pt x="15" y="169"/>
                      <a:pt x="21" y="179"/>
                      <a:pt x="22" y="181"/>
                    </a:cubicBezTo>
                    <a:cubicBezTo>
                      <a:pt x="23" y="182"/>
                      <a:pt x="20" y="187"/>
                      <a:pt x="21" y="192"/>
                    </a:cubicBezTo>
                    <a:cubicBezTo>
                      <a:pt x="21" y="196"/>
                      <a:pt x="19" y="198"/>
                      <a:pt x="16" y="198"/>
                    </a:cubicBezTo>
                    <a:cubicBezTo>
                      <a:pt x="13" y="198"/>
                      <a:pt x="15" y="203"/>
                      <a:pt x="18" y="203"/>
                    </a:cubicBezTo>
                    <a:cubicBezTo>
                      <a:pt x="21" y="204"/>
                      <a:pt x="20" y="206"/>
                      <a:pt x="24" y="209"/>
                    </a:cubicBezTo>
                    <a:cubicBezTo>
                      <a:pt x="28" y="211"/>
                      <a:pt x="37" y="210"/>
                      <a:pt x="40" y="210"/>
                    </a:cubicBezTo>
                    <a:cubicBezTo>
                      <a:pt x="43" y="210"/>
                      <a:pt x="44" y="206"/>
                      <a:pt x="48" y="205"/>
                    </a:cubicBezTo>
                    <a:cubicBezTo>
                      <a:pt x="52" y="205"/>
                      <a:pt x="51" y="204"/>
                      <a:pt x="53" y="202"/>
                    </a:cubicBezTo>
                    <a:cubicBezTo>
                      <a:pt x="55" y="199"/>
                      <a:pt x="65" y="200"/>
                      <a:pt x="74" y="200"/>
                    </a:cubicBezTo>
                    <a:cubicBezTo>
                      <a:pt x="84" y="201"/>
                      <a:pt x="88" y="198"/>
                      <a:pt x="89" y="194"/>
                    </a:cubicBezTo>
                    <a:cubicBezTo>
                      <a:pt x="90" y="191"/>
                      <a:pt x="97" y="190"/>
                      <a:pt x="100" y="188"/>
                    </a:cubicBezTo>
                    <a:cubicBezTo>
                      <a:pt x="102" y="185"/>
                      <a:pt x="105" y="185"/>
                      <a:pt x="112" y="186"/>
                    </a:cubicBezTo>
                    <a:cubicBezTo>
                      <a:pt x="119" y="186"/>
                      <a:pt x="125" y="182"/>
                      <a:pt x="130" y="180"/>
                    </a:cubicBezTo>
                    <a:cubicBezTo>
                      <a:pt x="134" y="179"/>
                      <a:pt x="142" y="179"/>
                      <a:pt x="146" y="178"/>
                    </a:cubicBezTo>
                    <a:cubicBezTo>
                      <a:pt x="151" y="177"/>
                      <a:pt x="151" y="184"/>
                      <a:pt x="156" y="183"/>
                    </a:cubicBezTo>
                    <a:cubicBezTo>
                      <a:pt x="161" y="183"/>
                      <a:pt x="163" y="185"/>
                      <a:pt x="166" y="184"/>
                    </a:cubicBezTo>
                    <a:cubicBezTo>
                      <a:pt x="168" y="184"/>
                      <a:pt x="168" y="186"/>
                      <a:pt x="170" y="187"/>
                    </a:cubicBezTo>
                    <a:cubicBezTo>
                      <a:pt x="173" y="187"/>
                      <a:pt x="173" y="189"/>
                      <a:pt x="171" y="192"/>
                    </a:cubicBezTo>
                    <a:cubicBezTo>
                      <a:pt x="169" y="194"/>
                      <a:pt x="175" y="194"/>
                      <a:pt x="178" y="198"/>
                    </a:cubicBezTo>
                    <a:cubicBezTo>
                      <a:pt x="181" y="203"/>
                      <a:pt x="178" y="204"/>
                      <a:pt x="180" y="207"/>
                    </a:cubicBezTo>
                    <a:cubicBezTo>
                      <a:pt x="182" y="211"/>
                      <a:pt x="183" y="210"/>
                      <a:pt x="187" y="205"/>
                    </a:cubicBezTo>
                    <a:cubicBezTo>
                      <a:pt x="190" y="200"/>
                      <a:pt x="194" y="203"/>
                      <a:pt x="195" y="199"/>
                    </a:cubicBezTo>
                    <a:cubicBezTo>
                      <a:pt x="195" y="195"/>
                      <a:pt x="199" y="190"/>
                      <a:pt x="201" y="192"/>
                    </a:cubicBezTo>
                    <a:cubicBezTo>
                      <a:pt x="204" y="194"/>
                      <a:pt x="200" y="195"/>
                      <a:pt x="198" y="203"/>
                    </a:cubicBezTo>
                    <a:cubicBezTo>
                      <a:pt x="196" y="212"/>
                      <a:pt x="194" y="207"/>
                      <a:pt x="193" y="210"/>
                    </a:cubicBezTo>
                    <a:cubicBezTo>
                      <a:pt x="192" y="212"/>
                      <a:pt x="201" y="213"/>
                      <a:pt x="201" y="209"/>
                    </a:cubicBezTo>
                    <a:cubicBezTo>
                      <a:pt x="201" y="205"/>
                      <a:pt x="202" y="203"/>
                      <a:pt x="205" y="207"/>
                    </a:cubicBezTo>
                    <a:cubicBezTo>
                      <a:pt x="208" y="210"/>
                      <a:pt x="203" y="214"/>
                      <a:pt x="204" y="215"/>
                    </a:cubicBezTo>
                    <a:cubicBezTo>
                      <a:pt x="205" y="217"/>
                      <a:pt x="208" y="215"/>
                      <a:pt x="210" y="215"/>
                    </a:cubicBezTo>
                    <a:cubicBezTo>
                      <a:pt x="213" y="215"/>
                      <a:pt x="217" y="222"/>
                      <a:pt x="217" y="226"/>
                    </a:cubicBezTo>
                    <a:cubicBezTo>
                      <a:pt x="216" y="230"/>
                      <a:pt x="215" y="233"/>
                      <a:pt x="221" y="236"/>
                    </a:cubicBezTo>
                    <a:cubicBezTo>
                      <a:pt x="227" y="240"/>
                      <a:pt x="225" y="240"/>
                      <a:pt x="229" y="240"/>
                    </a:cubicBezTo>
                    <a:cubicBezTo>
                      <a:pt x="234" y="240"/>
                      <a:pt x="243" y="244"/>
                      <a:pt x="245" y="246"/>
                    </a:cubicBezTo>
                    <a:cubicBezTo>
                      <a:pt x="248" y="248"/>
                      <a:pt x="254" y="244"/>
                      <a:pt x="255" y="240"/>
                    </a:cubicBezTo>
                    <a:cubicBezTo>
                      <a:pt x="257" y="236"/>
                      <a:pt x="261" y="240"/>
                      <a:pt x="259" y="241"/>
                    </a:cubicBezTo>
                    <a:cubicBezTo>
                      <a:pt x="256" y="243"/>
                      <a:pt x="260" y="246"/>
                      <a:pt x="260" y="244"/>
                    </a:cubicBezTo>
                    <a:cubicBezTo>
                      <a:pt x="260" y="241"/>
                      <a:pt x="262" y="239"/>
                      <a:pt x="262" y="242"/>
                    </a:cubicBezTo>
                    <a:cubicBezTo>
                      <a:pt x="263" y="245"/>
                      <a:pt x="267" y="245"/>
                      <a:pt x="268" y="247"/>
                    </a:cubicBezTo>
                    <a:cubicBezTo>
                      <a:pt x="269" y="249"/>
                      <a:pt x="270" y="251"/>
                      <a:pt x="270" y="249"/>
                    </a:cubicBezTo>
                    <a:cubicBezTo>
                      <a:pt x="270" y="247"/>
                      <a:pt x="271" y="245"/>
                      <a:pt x="274" y="244"/>
                    </a:cubicBezTo>
                    <a:cubicBezTo>
                      <a:pt x="277" y="243"/>
                      <a:pt x="279" y="241"/>
                      <a:pt x="282" y="239"/>
                    </a:cubicBezTo>
                    <a:cubicBezTo>
                      <a:pt x="285" y="236"/>
                      <a:pt x="297" y="236"/>
                      <a:pt x="298" y="236"/>
                    </a:cubicBezTo>
                    <a:cubicBezTo>
                      <a:pt x="300" y="236"/>
                      <a:pt x="300" y="225"/>
                      <a:pt x="301" y="220"/>
                    </a:cubicBezTo>
                    <a:cubicBezTo>
                      <a:pt x="302" y="214"/>
                      <a:pt x="306" y="213"/>
                      <a:pt x="307" y="207"/>
                    </a:cubicBezTo>
                    <a:cubicBezTo>
                      <a:pt x="308" y="201"/>
                      <a:pt x="314" y="190"/>
                      <a:pt x="316" y="190"/>
                    </a:cubicBezTo>
                    <a:cubicBezTo>
                      <a:pt x="317" y="189"/>
                      <a:pt x="320" y="188"/>
                      <a:pt x="321" y="184"/>
                    </a:cubicBezTo>
                    <a:cubicBezTo>
                      <a:pt x="321" y="181"/>
                      <a:pt x="325" y="177"/>
                      <a:pt x="325" y="173"/>
                    </a:cubicBezTo>
                    <a:cubicBezTo>
                      <a:pt x="325" y="169"/>
                      <a:pt x="327" y="164"/>
                      <a:pt x="327" y="163"/>
                    </a:cubicBezTo>
                    <a:cubicBezTo>
                      <a:pt x="326" y="162"/>
                      <a:pt x="325" y="158"/>
                      <a:pt x="328" y="155"/>
                    </a:cubicBezTo>
                    <a:cubicBezTo>
                      <a:pt x="330" y="152"/>
                      <a:pt x="327" y="149"/>
                      <a:pt x="328" y="148"/>
                    </a:cubicBezTo>
                    <a:close/>
                    <a:moveTo>
                      <a:pt x="149" y="8"/>
                    </a:moveTo>
                    <a:cubicBezTo>
                      <a:pt x="149" y="6"/>
                      <a:pt x="136" y="8"/>
                      <a:pt x="139" y="11"/>
                    </a:cubicBezTo>
                    <a:cubicBezTo>
                      <a:pt x="141" y="12"/>
                      <a:pt x="150" y="10"/>
                      <a:pt x="149" y="8"/>
                    </a:cubicBezTo>
                    <a:close/>
                    <a:moveTo>
                      <a:pt x="189" y="219"/>
                    </a:moveTo>
                    <a:cubicBezTo>
                      <a:pt x="191" y="221"/>
                      <a:pt x="198" y="220"/>
                      <a:pt x="199" y="218"/>
                    </a:cubicBezTo>
                    <a:cubicBezTo>
                      <a:pt x="200" y="215"/>
                      <a:pt x="188" y="218"/>
                      <a:pt x="189" y="219"/>
                    </a:cubicBezTo>
                    <a:close/>
                    <a:moveTo>
                      <a:pt x="270" y="269"/>
                    </a:moveTo>
                    <a:cubicBezTo>
                      <a:pt x="265" y="269"/>
                      <a:pt x="258" y="264"/>
                      <a:pt x="256" y="265"/>
                    </a:cubicBezTo>
                    <a:cubicBezTo>
                      <a:pt x="254" y="265"/>
                      <a:pt x="263" y="278"/>
                      <a:pt x="260" y="281"/>
                    </a:cubicBezTo>
                    <a:cubicBezTo>
                      <a:pt x="258" y="284"/>
                      <a:pt x="267" y="293"/>
                      <a:pt x="271" y="293"/>
                    </a:cubicBezTo>
                    <a:cubicBezTo>
                      <a:pt x="274" y="294"/>
                      <a:pt x="273" y="290"/>
                      <a:pt x="275" y="290"/>
                    </a:cubicBezTo>
                    <a:cubicBezTo>
                      <a:pt x="278" y="290"/>
                      <a:pt x="277" y="288"/>
                      <a:pt x="277" y="286"/>
                    </a:cubicBezTo>
                    <a:cubicBezTo>
                      <a:pt x="277" y="284"/>
                      <a:pt x="280" y="288"/>
                      <a:pt x="282" y="287"/>
                    </a:cubicBezTo>
                    <a:cubicBezTo>
                      <a:pt x="284" y="286"/>
                      <a:pt x="281" y="278"/>
                      <a:pt x="284" y="278"/>
                    </a:cubicBezTo>
                    <a:cubicBezTo>
                      <a:pt x="287" y="278"/>
                      <a:pt x="285" y="269"/>
                      <a:pt x="284" y="266"/>
                    </a:cubicBezTo>
                    <a:cubicBezTo>
                      <a:pt x="283" y="263"/>
                      <a:pt x="275" y="268"/>
                      <a:pt x="270" y="269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84" name="Freeform 152">
                <a:extLst>
                  <a:ext uri="{FF2B5EF4-FFF2-40B4-BE49-F238E27FC236}">
                    <a16:creationId xmlns:a16="http://schemas.microsoft.com/office/drawing/2014/main" id="{46EBCA31-D17B-73F4-85B3-CF1FDE8DB3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755899" y="5650922"/>
                <a:ext cx="430687" cy="512911"/>
              </a:xfrm>
              <a:custGeom>
                <a:avLst/>
                <a:gdLst>
                  <a:gd name="T0" fmla="*/ 62 w 101"/>
                  <a:gd name="T1" fmla="*/ 58 h 120"/>
                  <a:gd name="T2" fmla="*/ 56 w 101"/>
                  <a:gd name="T3" fmla="*/ 60 h 120"/>
                  <a:gd name="T4" fmla="*/ 48 w 101"/>
                  <a:gd name="T5" fmla="*/ 57 h 120"/>
                  <a:gd name="T6" fmla="*/ 44 w 101"/>
                  <a:gd name="T7" fmla="*/ 64 h 120"/>
                  <a:gd name="T8" fmla="*/ 37 w 101"/>
                  <a:gd name="T9" fmla="*/ 75 h 120"/>
                  <a:gd name="T10" fmla="*/ 15 w 101"/>
                  <a:gd name="T11" fmla="*/ 90 h 120"/>
                  <a:gd name="T12" fmla="*/ 5 w 101"/>
                  <a:gd name="T13" fmla="*/ 99 h 120"/>
                  <a:gd name="T14" fmla="*/ 3 w 101"/>
                  <a:gd name="T15" fmla="*/ 108 h 120"/>
                  <a:gd name="T16" fmla="*/ 10 w 101"/>
                  <a:gd name="T17" fmla="*/ 111 h 120"/>
                  <a:gd name="T18" fmla="*/ 16 w 101"/>
                  <a:gd name="T19" fmla="*/ 114 h 120"/>
                  <a:gd name="T20" fmla="*/ 31 w 101"/>
                  <a:gd name="T21" fmla="*/ 110 h 120"/>
                  <a:gd name="T22" fmla="*/ 36 w 101"/>
                  <a:gd name="T23" fmla="*/ 101 h 120"/>
                  <a:gd name="T24" fmla="*/ 40 w 101"/>
                  <a:gd name="T25" fmla="*/ 93 h 120"/>
                  <a:gd name="T26" fmla="*/ 49 w 101"/>
                  <a:gd name="T27" fmla="*/ 87 h 120"/>
                  <a:gd name="T28" fmla="*/ 52 w 101"/>
                  <a:gd name="T29" fmla="*/ 83 h 120"/>
                  <a:gd name="T30" fmla="*/ 57 w 101"/>
                  <a:gd name="T31" fmla="*/ 75 h 120"/>
                  <a:gd name="T32" fmla="*/ 63 w 101"/>
                  <a:gd name="T33" fmla="*/ 65 h 120"/>
                  <a:gd name="T34" fmla="*/ 62 w 101"/>
                  <a:gd name="T35" fmla="*/ 58 h 120"/>
                  <a:gd name="T36" fmla="*/ 11 w 101"/>
                  <a:gd name="T37" fmla="*/ 120 h 120"/>
                  <a:gd name="T38" fmla="*/ 14 w 101"/>
                  <a:gd name="T39" fmla="*/ 116 h 120"/>
                  <a:gd name="T40" fmla="*/ 11 w 101"/>
                  <a:gd name="T41" fmla="*/ 120 h 120"/>
                  <a:gd name="T42" fmla="*/ 91 w 101"/>
                  <a:gd name="T43" fmla="*/ 29 h 120"/>
                  <a:gd name="T44" fmla="*/ 83 w 101"/>
                  <a:gd name="T45" fmla="*/ 29 h 120"/>
                  <a:gd name="T46" fmla="*/ 79 w 101"/>
                  <a:gd name="T47" fmla="*/ 24 h 120"/>
                  <a:gd name="T48" fmla="*/ 75 w 101"/>
                  <a:gd name="T49" fmla="*/ 17 h 120"/>
                  <a:gd name="T50" fmla="*/ 75 w 101"/>
                  <a:gd name="T51" fmla="*/ 22 h 120"/>
                  <a:gd name="T52" fmla="*/ 72 w 101"/>
                  <a:gd name="T53" fmla="*/ 20 h 120"/>
                  <a:gd name="T54" fmla="*/ 69 w 101"/>
                  <a:gd name="T55" fmla="*/ 15 h 120"/>
                  <a:gd name="T56" fmla="*/ 66 w 101"/>
                  <a:gd name="T57" fmla="*/ 8 h 120"/>
                  <a:gd name="T58" fmla="*/ 56 w 101"/>
                  <a:gd name="T59" fmla="*/ 0 h 120"/>
                  <a:gd name="T60" fmla="*/ 58 w 101"/>
                  <a:gd name="T61" fmla="*/ 9 h 120"/>
                  <a:gd name="T62" fmla="*/ 64 w 101"/>
                  <a:gd name="T63" fmla="*/ 14 h 120"/>
                  <a:gd name="T64" fmla="*/ 68 w 101"/>
                  <a:gd name="T65" fmla="*/ 21 h 120"/>
                  <a:gd name="T66" fmla="*/ 67 w 101"/>
                  <a:gd name="T67" fmla="*/ 33 h 120"/>
                  <a:gd name="T68" fmla="*/ 61 w 101"/>
                  <a:gd name="T69" fmla="*/ 40 h 120"/>
                  <a:gd name="T70" fmla="*/ 71 w 101"/>
                  <a:gd name="T71" fmla="*/ 50 h 120"/>
                  <a:gd name="T72" fmla="*/ 69 w 101"/>
                  <a:gd name="T73" fmla="*/ 63 h 120"/>
                  <a:gd name="T74" fmla="*/ 76 w 101"/>
                  <a:gd name="T75" fmla="*/ 64 h 120"/>
                  <a:gd name="T76" fmla="*/ 85 w 101"/>
                  <a:gd name="T77" fmla="*/ 51 h 120"/>
                  <a:gd name="T78" fmla="*/ 88 w 101"/>
                  <a:gd name="T79" fmla="*/ 43 h 120"/>
                  <a:gd name="T80" fmla="*/ 93 w 101"/>
                  <a:gd name="T81" fmla="*/ 41 h 120"/>
                  <a:gd name="T82" fmla="*/ 96 w 101"/>
                  <a:gd name="T83" fmla="*/ 36 h 120"/>
                  <a:gd name="T84" fmla="*/ 99 w 101"/>
                  <a:gd name="T85" fmla="*/ 29 h 120"/>
                  <a:gd name="T86" fmla="*/ 91 w 101"/>
                  <a:gd name="T87" fmla="*/ 29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01" h="120">
                    <a:moveTo>
                      <a:pt x="62" y="58"/>
                    </a:moveTo>
                    <a:cubicBezTo>
                      <a:pt x="60" y="56"/>
                      <a:pt x="59" y="59"/>
                      <a:pt x="56" y="60"/>
                    </a:cubicBezTo>
                    <a:cubicBezTo>
                      <a:pt x="53" y="61"/>
                      <a:pt x="51" y="54"/>
                      <a:pt x="48" y="57"/>
                    </a:cubicBezTo>
                    <a:cubicBezTo>
                      <a:pt x="45" y="60"/>
                      <a:pt x="48" y="61"/>
                      <a:pt x="44" y="64"/>
                    </a:cubicBezTo>
                    <a:cubicBezTo>
                      <a:pt x="40" y="67"/>
                      <a:pt x="42" y="68"/>
                      <a:pt x="37" y="75"/>
                    </a:cubicBezTo>
                    <a:cubicBezTo>
                      <a:pt x="33" y="82"/>
                      <a:pt x="17" y="86"/>
                      <a:pt x="15" y="90"/>
                    </a:cubicBezTo>
                    <a:cubicBezTo>
                      <a:pt x="13" y="93"/>
                      <a:pt x="5" y="97"/>
                      <a:pt x="5" y="99"/>
                    </a:cubicBezTo>
                    <a:cubicBezTo>
                      <a:pt x="5" y="102"/>
                      <a:pt x="0" y="104"/>
                      <a:pt x="3" y="108"/>
                    </a:cubicBezTo>
                    <a:cubicBezTo>
                      <a:pt x="5" y="111"/>
                      <a:pt x="8" y="109"/>
                      <a:pt x="10" y="111"/>
                    </a:cubicBezTo>
                    <a:cubicBezTo>
                      <a:pt x="12" y="114"/>
                      <a:pt x="15" y="112"/>
                      <a:pt x="16" y="114"/>
                    </a:cubicBezTo>
                    <a:cubicBezTo>
                      <a:pt x="17" y="116"/>
                      <a:pt x="25" y="116"/>
                      <a:pt x="31" y="110"/>
                    </a:cubicBezTo>
                    <a:cubicBezTo>
                      <a:pt x="37" y="105"/>
                      <a:pt x="34" y="102"/>
                      <a:pt x="36" y="101"/>
                    </a:cubicBezTo>
                    <a:cubicBezTo>
                      <a:pt x="38" y="100"/>
                      <a:pt x="39" y="95"/>
                      <a:pt x="40" y="93"/>
                    </a:cubicBezTo>
                    <a:cubicBezTo>
                      <a:pt x="42" y="90"/>
                      <a:pt x="43" y="87"/>
                      <a:pt x="49" y="87"/>
                    </a:cubicBezTo>
                    <a:cubicBezTo>
                      <a:pt x="55" y="87"/>
                      <a:pt x="52" y="86"/>
                      <a:pt x="52" y="83"/>
                    </a:cubicBezTo>
                    <a:cubicBezTo>
                      <a:pt x="51" y="80"/>
                      <a:pt x="57" y="79"/>
                      <a:pt x="57" y="75"/>
                    </a:cubicBezTo>
                    <a:cubicBezTo>
                      <a:pt x="57" y="71"/>
                      <a:pt x="65" y="68"/>
                      <a:pt x="63" y="65"/>
                    </a:cubicBezTo>
                    <a:cubicBezTo>
                      <a:pt x="62" y="62"/>
                      <a:pt x="65" y="60"/>
                      <a:pt x="62" y="58"/>
                    </a:cubicBezTo>
                    <a:close/>
                    <a:moveTo>
                      <a:pt x="11" y="120"/>
                    </a:moveTo>
                    <a:cubicBezTo>
                      <a:pt x="12" y="120"/>
                      <a:pt x="16" y="119"/>
                      <a:pt x="14" y="116"/>
                    </a:cubicBezTo>
                    <a:cubicBezTo>
                      <a:pt x="11" y="113"/>
                      <a:pt x="8" y="119"/>
                      <a:pt x="11" y="120"/>
                    </a:cubicBezTo>
                    <a:close/>
                    <a:moveTo>
                      <a:pt x="91" y="29"/>
                    </a:moveTo>
                    <a:cubicBezTo>
                      <a:pt x="90" y="32"/>
                      <a:pt x="87" y="29"/>
                      <a:pt x="83" y="29"/>
                    </a:cubicBezTo>
                    <a:cubicBezTo>
                      <a:pt x="80" y="29"/>
                      <a:pt x="79" y="27"/>
                      <a:pt x="79" y="24"/>
                    </a:cubicBezTo>
                    <a:cubicBezTo>
                      <a:pt x="79" y="21"/>
                      <a:pt x="78" y="17"/>
                      <a:pt x="75" y="17"/>
                    </a:cubicBezTo>
                    <a:cubicBezTo>
                      <a:pt x="72" y="18"/>
                      <a:pt x="76" y="21"/>
                      <a:pt x="75" y="22"/>
                    </a:cubicBezTo>
                    <a:cubicBezTo>
                      <a:pt x="74" y="23"/>
                      <a:pt x="73" y="20"/>
                      <a:pt x="72" y="20"/>
                    </a:cubicBezTo>
                    <a:cubicBezTo>
                      <a:pt x="70" y="20"/>
                      <a:pt x="69" y="18"/>
                      <a:pt x="69" y="15"/>
                    </a:cubicBezTo>
                    <a:cubicBezTo>
                      <a:pt x="69" y="11"/>
                      <a:pt x="66" y="12"/>
                      <a:pt x="66" y="8"/>
                    </a:cubicBezTo>
                    <a:cubicBezTo>
                      <a:pt x="66" y="3"/>
                      <a:pt x="59" y="0"/>
                      <a:pt x="56" y="0"/>
                    </a:cubicBezTo>
                    <a:cubicBezTo>
                      <a:pt x="52" y="0"/>
                      <a:pt x="56" y="7"/>
                      <a:pt x="58" y="9"/>
                    </a:cubicBezTo>
                    <a:cubicBezTo>
                      <a:pt x="60" y="11"/>
                      <a:pt x="64" y="13"/>
                      <a:pt x="64" y="14"/>
                    </a:cubicBezTo>
                    <a:cubicBezTo>
                      <a:pt x="64" y="16"/>
                      <a:pt x="66" y="20"/>
                      <a:pt x="68" y="21"/>
                    </a:cubicBezTo>
                    <a:cubicBezTo>
                      <a:pt x="71" y="22"/>
                      <a:pt x="67" y="28"/>
                      <a:pt x="67" y="33"/>
                    </a:cubicBezTo>
                    <a:cubicBezTo>
                      <a:pt x="67" y="38"/>
                      <a:pt x="63" y="37"/>
                      <a:pt x="61" y="40"/>
                    </a:cubicBezTo>
                    <a:cubicBezTo>
                      <a:pt x="58" y="43"/>
                      <a:pt x="67" y="47"/>
                      <a:pt x="71" y="50"/>
                    </a:cubicBezTo>
                    <a:cubicBezTo>
                      <a:pt x="75" y="53"/>
                      <a:pt x="68" y="61"/>
                      <a:pt x="69" y="63"/>
                    </a:cubicBezTo>
                    <a:cubicBezTo>
                      <a:pt x="70" y="64"/>
                      <a:pt x="72" y="65"/>
                      <a:pt x="76" y="64"/>
                    </a:cubicBezTo>
                    <a:cubicBezTo>
                      <a:pt x="80" y="63"/>
                      <a:pt x="82" y="54"/>
                      <a:pt x="85" y="51"/>
                    </a:cubicBezTo>
                    <a:cubicBezTo>
                      <a:pt x="88" y="49"/>
                      <a:pt x="86" y="45"/>
                      <a:pt x="88" y="43"/>
                    </a:cubicBezTo>
                    <a:cubicBezTo>
                      <a:pt x="89" y="41"/>
                      <a:pt x="91" y="41"/>
                      <a:pt x="93" y="41"/>
                    </a:cubicBezTo>
                    <a:cubicBezTo>
                      <a:pt x="95" y="41"/>
                      <a:pt x="94" y="36"/>
                      <a:pt x="96" y="36"/>
                    </a:cubicBezTo>
                    <a:cubicBezTo>
                      <a:pt x="99" y="36"/>
                      <a:pt x="98" y="33"/>
                      <a:pt x="99" y="29"/>
                    </a:cubicBezTo>
                    <a:cubicBezTo>
                      <a:pt x="101" y="25"/>
                      <a:pt x="93" y="27"/>
                      <a:pt x="91" y="29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85" name="Freeform 153">
                <a:extLst>
                  <a:ext uri="{FF2B5EF4-FFF2-40B4-BE49-F238E27FC236}">
                    <a16:creationId xmlns:a16="http://schemas.microsoft.com/office/drawing/2014/main" id="{7B4322DD-B25F-DA54-C054-04D929E77C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60133" y="2796626"/>
                <a:ext cx="493333" cy="313228"/>
              </a:xfrm>
              <a:custGeom>
                <a:avLst/>
                <a:gdLst>
                  <a:gd name="T0" fmla="*/ 114 w 115"/>
                  <a:gd name="T1" fmla="*/ 46 h 73"/>
                  <a:gd name="T2" fmla="*/ 107 w 115"/>
                  <a:gd name="T3" fmla="*/ 44 h 73"/>
                  <a:gd name="T4" fmla="*/ 99 w 115"/>
                  <a:gd name="T5" fmla="*/ 38 h 73"/>
                  <a:gd name="T6" fmla="*/ 90 w 115"/>
                  <a:gd name="T7" fmla="*/ 33 h 73"/>
                  <a:gd name="T8" fmla="*/ 82 w 115"/>
                  <a:gd name="T9" fmla="*/ 27 h 73"/>
                  <a:gd name="T10" fmla="*/ 78 w 115"/>
                  <a:gd name="T11" fmla="*/ 20 h 73"/>
                  <a:gd name="T12" fmla="*/ 75 w 115"/>
                  <a:gd name="T13" fmla="*/ 15 h 73"/>
                  <a:gd name="T14" fmla="*/ 63 w 115"/>
                  <a:gd name="T15" fmla="*/ 14 h 73"/>
                  <a:gd name="T16" fmla="*/ 60 w 115"/>
                  <a:gd name="T17" fmla="*/ 5 h 73"/>
                  <a:gd name="T18" fmla="*/ 54 w 115"/>
                  <a:gd name="T19" fmla="*/ 3 h 73"/>
                  <a:gd name="T20" fmla="*/ 48 w 115"/>
                  <a:gd name="T21" fmla="*/ 2 h 73"/>
                  <a:gd name="T22" fmla="*/ 45 w 115"/>
                  <a:gd name="T23" fmla="*/ 3 h 73"/>
                  <a:gd name="T24" fmla="*/ 42 w 115"/>
                  <a:gd name="T25" fmla="*/ 6 h 73"/>
                  <a:gd name="T26" fmla="*/ 36 w 115"/>
                  <a:gd name="T27" fmla="*/ 11 h 73"/>
                  <a:gd name="T28" fmla="*/ 33 w 115"/>
                  <a:gd name="T29" fmla="*/ 14 h 73"/>
                  <a:gd name="T30" fmla="*/ 28 w 115"/>
                  <a:gd name="T31" fmla="*/ 13 h 73"/>
                  <a:gd name="T32" fmla="*/ 22 w 115"/>
                  <a:gd name="T33" fmla="*/ 12 h 73"/>
                  <a:gd name="T34" fmla="*/ 12 w 115"/>
                  <a:gd name="T35" fmla="*/ 4 h 73"/>
                  <a:gd name="T36" fmla="*/ 4 w 115"/>
                  <a:gd name="T37" fmla="*/ 9 h 73"/>
                  <a:gd name="T38" fmla="*/ 8 w 115"/>
                  <a:gd name="T39" fmla="*/ 7 h 73"/>
                  <a:gd name="T40" fmla="*/ 14 w 115"/>
                  <a:gd name="T41" fmla="*/ 14 h 73"/>
                  <a:gd name="T42" fmla="*/ 18 w 115"/>
                  <a:gd name="T43" fmla="*/ 19 h 73"/>
                  <a:gd name="T44" fmla="*/ 10 w 115"/>
                  <a:gd name="T45" fmla="*/ 21 h 73"/>
                  <a:gd name="T46" fmla="*/ 2 w 115"/>
                  <a:gd name="T47" fmla="*/ 21 h 73"/>
                  <a:gd name="T48" fmla="*/ 4 w 115"/>
                  <a:gd name="T49" fmla="*/ 28 h 73"/>
                  <a:gd name="T50" fmla="*/ 4 w 115"/>
                  <a:gd name="T51" fmla="*/ 33 h 73"/>
                  <a:gd name="T52" fmla="*/ 9 w 115"/>
                  <a:gd name="T53" fmla="*/ 34 h 73"/>
                  <a:gd name="T54" fmla="*/ 11 w 115"/>
                  <a:gd name="T55" fmla="*/ 41 h 73"/>
                  <a:gd name="T56" fmla="*/ 11 w 115"/>
                  <a:gd name="T57" fmla="*/ 52 h 73"/>
                  <a:gd name="T58" fmla="*/ 17 w 115"/>
                  <a:gd name="T59" fmla="*/ 50 h 73"/>
                  <a:gd name="T60" fmla="*/ 24 w 115"/>
                  <a:gd name="T61" fmla="*/ 45 h 73"/>
                  <a:gd name="T62" fmla="*/ 30 w 115"/>
                  <a:gd name="T63" fmla="*/ 45 h 73"/>
                  <a:gd name="T64" fmla="*/ 39 w 115"/>
                  <a:gd name="T65" fmla="*/ 45 h 73"/>
                  <a:gd name="T66" fmla="*/ 45 w 115"/>
                  <a:gd name="T67" fmla="*/ 48 h 73"/>
                  <a:gd name="T68" fmla="*/ 49 w 115"/>
                  <a:gd name="T69" fmla="*/ 49 h 73"/>
                  <a:gd name="T70" fmla="*/ 56 w 115"/>
                  <a:gd name="T71" fmla="*/ 52 h 73"/>
                  <a:gd name="T72" fmla="*/ 60 w 115"/>
                  <a:gd name="T73" fmla="*/ 54 h 73"/>
                  <a:gd name="T74" fmla="*/ 65 w 115"/>
                  <a:gd name="T75" fmla="*/ 59 h 73"/>
                  <a:gd name="T76" fmla="*/ 71 w 115"/>
                  <a:gd name="T77" fmla="*/ 60 h 73"/>
                  <a:gd name="T78" fmla="*/ 72 w 115"/>
                  <a:gd name="T79" fmla="*/ 70 h 73"/>
                  <a:gd name="T80" fmla="*/ 74 w 115"/>
                  <a:gd name="T81" fmla="*/ 70 h 73"/>
                  <a:gd name="T82" fmla="*/ 80 w 115"/>
                  <a:gd name="T83" fmla="*/ 71 h 73"/>
                  <a:gd name="T84" fmla="*/ 87 w 115"/>
                  <a:gd name="T85" fmla="*/ 69 h 73"/>
                  <a:gd name="T86" fmla="*/ 98 w 115"/>
                  <a:gd name="T87" fmla="*/ 62 h 73"/>
                  <a:gd name="T88" fmla="*/ 103 w 115"/>
                  <a:gd name="T89" fmla="*/ 54 h 73"/>
                  <a:gd name="T90" fmla="*/ 109 w 115"/>
                  <a:gd name="T91" fmla="*/ 50 h 73"/>
                  <a:gd name="T92" fmla="*/ 115 w 115"/>
                  <a:gd name="T93" fmla="*/ 52 h 73"/>
                  <a:gd name="T94" fmla="*/ 114 w 115"/>
                  <a:gd name="T95" fmla="*/ 4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5" h="73">
                    <a:moveTo>
                      <a:pt x="114" y="46"/>
                    </a:moveTo>
                    <a:cubicBezTo>
                      <a:pt x="114" y="46"/>
                      <a:pt x="109" y="44"/>
                      <a:pt x="107" y="44"/>
                    </a:cubicBezTo>
                    <a:cubicBezTo>
                      <a:pt x="105" y="44"/>
                      <a:pt x="102" y="40"/>
                      <a:pt x="99" y="38"/>
                    </a:cubicBezTo>
                    <a:cubicBezTo>
                      <a:pt x="96" y="37"/>
                      <a:pt x="91" y="35"/>
                      <a:pt x="90" y="33"/>
                    </a:cubicBezTo>
                    <a:cubicBezTo>
                      <a:pt x="88" y="31"/>
                      <a:pt x="82" y="29"/>
                      <a:pt x="82" y="27"/>
                    </a:cubicBezTo>
                    <a:cubicBezTo>
                      <a:pt x="81" y="25"/>
                      <a:pt x="80" y="23"/>
                      <a:pt x="78" y="20"/>
                    </a:cubicBezTo>
                    <a:cubicBezTo>
                      <a:pt x="76" y="18"/>
                      <a:pt x="76" y="15"/>
                      <a:pt x="75" y="15"/>
                    </a:cubicBezTo>
                    <a:cubicBezTo>
                      <a:pt x="73" y="15"/>
                      <a:pt x="63" y="15"/>
                      <a:pt x="63" y="14"/>
                    </a:cubicBezTo>
                    <a:cubicBezTo>
                      <a:pt x="63" y="12"/>
                      <a:pt x="62" y="6"/>
                      <a:pt x="60" y="5"/>
                    </a:cubicBezTo>
                    <a:cubicBezTo>
                      <a:pt x="58" y="5"/>
                      <a:pt x="55" y="4"/>
                      <a:pt x="54" y="3"/>
                    </a:cubicBezTo>
                    <a:cubicBezTo>
                      <a:pt x="53" y="2"/>
                      <a:pt x="49" y="0"/>
                      <a:pt x="48" y="2"/>
                    </a:cubicBezTo>
                    <a:cubicBezTo>
                      <a:pt x="47" y="3"/>
                      <a:pt x="46" y="3"/>
                      <a:pt x="45" y="3"/>
                    </a:cubicBezTo>
                    <a:cubicBezTo>
                      <a:pt x="44" y="3"/>
                      <a:pt x="44" y="7"/>
                      <a:pt x="42" y="6"/>
                    </a:cubicBezTo>
                    <a:cubicBezTo>
                      <a:pt x="40" y="6"/>
                      <a:pt x="36" y="9"/>
                      <a:pt x="36" y="11"/>
                    </a:cubicBezTo>
                    <a:cubicBezTo>
                      <a:pt x="36" y="12"/>
                      <a:pt x="36" y="15"/>
                      <a:pt x="33" y="14"/>
                    </a:cubicBezTo>
                    <a:cubicBezTo>
                      <a:pt x="32" y="14"/>
                      <a:pt x="30" y="14"/>
                      <a:pt x="28" y="13"/>
                    </a:cubicBezTo>
                    <a:cubicBezTo>
                      <a:pt x="27" y="13"/>
                      <a:pt x="25" y="15"/>
                      <a:pt x="22" y="12"/>
                    </a:cubicBezTo>
                    <a:cubicBezTo>
                      <a:pt x="19" y="8"/>
                      <a:pt x="15" y="4"/>
                      <a:pt x="12" y="4"/>
                    </a:cubicBezTo>
                    <a:cubicBezTo>
                      <a:pt x="10" y="4"/>
                      <a:pt x="2" y="4"/>
                      <a:pt x="4" y="9"/>
                    </a:cubicBezTo>
                    <a:cubicBezTo>
                      <a:pt x="5" y="8"/>
                      <a:pt x="6" y="7"/>
                      <a:pt x="8" y="7"/>
                    </a:cubicBezTo>
                    <a:cubicBezTo>
                      <a:pt x="13" y="8"/>
                      <a:pt x="11" y="14"/>
                      <a:pt x="14" y="14"/>
                    </a:cubicBezTo>
                    <a:cubicBezTo>
                      <a:pt x="17" y="15"/>
                      <a:pt x="21" y="19"/>
                      <a:pt x="18" y="19"/>
                    </a:cubicBezTo>
                    <a:cubicBezTo>
                      <a:pt x="15" y="19"/>
                      <a:pt x="12" y="22"/>
                      <a:pt x="10" y="21"/>
                    </a:cubicBezTo>
                    <a:cubicBezTo>
                      <a:pt x="7" y="20"/>
                      <a:pt x="3" y="18"/>
                      <a:pt x="2" y="21"/>
                    </a:cubicBezTo>
                    <a:cubicBezTo>
                      <a:pt x="1" y="24"/>
                      <a:pt x="0" y="28"/>
                      <a:pt x="4" y="28"/>
                    </a:cubicBezTo>
                    <a:cubicBezTo>
                      <a:pt x="8" y="27"/>
                      <a:pt x="7" y="30"/>
                      <a:pt x="4" y="33"/>
                    </a:cubicBezTo>
                    <a:cubicBezTo>
                      <a:pt x="2" y="35"/>
                      <a:pt x="8" y="32"/>
                      <a:pt x="9" y="34"/>
                    </a:cubicBezTo>
                    <a:cubicBezTo>
                      <a:pt x="9" y="37"/>
                      <a:pt x="12" y="37"/>
                      <a:pt x="11" y="41"/>
                    </a:cubicBezTo>
                    <a:cubicBezTo>
                      <a:pt x="10" y="43"/>
                      <a:pt x="10" y="48"/>
                      <a:pt x="11" y="52"/>
                    </a:cubicBezTo>
                    <a:cubicBezTo>
                      <a:pt x="13" y="52"/>
                      <a:pt x="16" y="51"/>
                      <a:pt x="17" y="50"/>
                    </a:cubicBezTo>
                    <a:cubicBezTo>
                      <a:pt x="18" y="49"/>
                      <a:pt x="22" y="45"/>
                      <a:pt x="24" y="45"/>
                    </a:cubicBezTo>
                    <a:cubicBezTo>
                      <a:pt x="26" y="45"/>
                      <a:pt x="29" y="46"/>
                      <a:pt x="30" y="45"/>
                    </a:cubicBezTo>
                    <a:cubicBezTo>
                      <a:pt x="31" y="43"/>
                      <a:pt x="38" y="43"/>
                      <a:pt x="39" y="45"/>
                    </a:cubicBezTo>
                    <a:cubicBezTo>
                      <a:pt x="41" y="46"/>
                      <a:pt x="44" y="48"/>
                      <a:pt x="45" y="48"/>
                    </a:cubicBezTo>
                    <a:cubicBezTo>
                      <a:pt x="46" y="48"/>
                      <a:pt x="47" y="50"/>
                      <a:pt x="49" y="49"/>
                    </a:cubicBezTo>
                    <a:cubicBezTo>
                      <a:pt x="51" y="49"/>
                      <a:pt x="56" y="50"/>
                      <a:pt x="56" y="52"/>
                    </a:cubicBezTo>
                    <a:cubicBezTo>
                      <a:pt x="56" y="53"/>
                      <a:pt x="58" y="54"/>
                      <a:pt x="60" y="54"/>
                    </a:cubicBezTo>
                    <a:cubicBezTo>
                      <a:pt x="61" y="54"/>
                      <a:pt x="63" y="59"/>
                      <a:pt x="65" y="59"/>
                    </a:cubicBezTo>
                    <a:cubicBezTo>
                      <a:pt x="67" y="59"/>
                      <a:pt x="71" y="59"/>
                      <a:pt x="71" y="60"/>
                    </a:cubicBezTo>
                    <a:cubicBezTo>
                      <a:pt x="71" y="61"/>
                      <a:pt x="71" y="67"/>
                      <a:pt x="72" y="70"/>
                    </a:cubicBezTo>
                    <a:cubicBezTo>
                      <a:pt x="73" y="69"/>
                      <a:pt x="73" y="69"/>
                      <a:pt x="74" y="70"/>
                    </a:cubicBezTo>
                    <a:cubicBezTo>
                      <a:pt x="75" y="70"/>
                      <a:pt x="79" y="69"/>
                      <a:pt x="80" y="71"/>
                    </a:cubicBezTo>
                    <a:cubicBezTo>
                      <a:pt x="80" y="73"/>
                      <a:pt x="87" y="72"/>
                      <a:pt x="87" y="69"/>
                    </a:cubicBezTo>
                    <a:cubicBezTo>
                      <a:pt x="86" y="65"/>
                      <a:pt x="97" y="65"/>
                      <a:pt x="98" y="62"/>
                    </a:cubicBezTo>
                    <a:cubicBezTo>
                      <a:pt x="99" y="59"/>
                      <a:pt x="100" y="53"/>
                      <a:pt x="103" y="54"/>
                    </a:cubicBezTo>
                    <a:cubicBezTo>
                      <a:pt x="105" y="55"/>
                      <a:pt x="107" y="50"/>
                      <a:pt x="109" y="50"/>
                    </a:cubicBezTo>
                    <a:cubicBezTo>
                      <a:pt x="111" y="50"/>
                      <a:pt x="113" y="52"/>
                      <a:pt x="115" y="52"/>
                    </a:cubicBezTo>
                    <a:lnTo>
                      <a:pt x="114" y="46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86" name="Freeform 154">
                <a:extLst>
                  <a:ext uri="{FF2B5EF4-FFF2-40B4-BE49-F238E27FC236}">
                    <a16:creationId xmlns:a16="http://schemas.microsoft.com/office/drawing/2014/main" id="{0A0E7599-72B3-F962-357C-7C75AED51F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60611" y="2912131"/>
                <a:ext cx="681269" cy="573600"/>
              </a:xfrm>
              <a:custGeom>
                <a:avLst/>
                <a:gdLst>
                  <a:gd name="T0" fmla="*/ 155 w 159"/>
                  <a:gd name="T1" fmla="*/ 116 h 134"/>
                  <a:gd name="T2" fmla="*/ 151 w 159"/>
                  <a:gd name="T3" fmla="*/ 107 h 134"/>
                  <a:gd name="T4" fmla="*/ 143 w 159"/>
                  <a:gd name="T5" fmla="*/ 100 h 134"/>
                  <a:gd name="T6" fmla="*/ 137 w 159"/>
                  <a:gd name="T7" fmla="*/ 93 h 134"/>
                  <a:gd name="T8" fmla="*/ 145 w 159"/>
                  <a:gd name="T9" fmla="*/ 82 h 134"/>
                  <a:gd name="T10" fmla="*/ 138 w 159"/>
                  <a:gd name="T11" fmla="*/ 77 h 134"/>
                  <a:gd name="T12" fmla="*/ 136 w 159"/>
                  <a:gd name="T13" fmla="*/ 68 h 134"/>
                  <a:gd name="T14" fmla="*/ 136 w 159"/>
                  <a:gd name="T15" fmla="*/ 60 h 134"/>
                  <a:gd name="T16" fmla="*/ 137 w 159"/>
                  <a:gd name="T17" fmla="*/ 53 h 134"/>
                  <a:gd name="T18" fmla="*/ 140 w 159"/>
                  <a:gd name="T19" fmla="*/ 46 h 134"/>
                  <a:gd name="T20" fmla="*/ 142 w 159"/>
                  <a:gd name="T21" fmla="*/ 43 h 134"/>
                  <a:gd name="T22" fmla="*/ 141 w 159"/>
                  <a:gd name="T23" fmla="*/ 33 h 134"/>
                  <a:gd name="T24" fmla="*/ 135 w 159"/>
                  <a:gd name="T25" fmla="*/ 32 h 134"/>
                  <a:gd name="T26" fmla="*/ 130 w 159"/>
                  <a:gd name="T27" fmla="*/ 27 h 134"/>
                  <a:gd name="T28" fmla="*/ 126 w 159"/>
                  <a:gd name="T29" fmla="*/ 25 h 134"/>
                  <a:gd name="T30" fmla="*/ 119 w 159"/>
                  <a:gd name="T31" fmla="*/ 22 h 134"/>
                  <a:gd name="T32" fmla="*/ 115 w 159"/>
                  <a:gd name="T33" fmla="*/ 21 h 134"/>
                  <a:gd name="T34" fmla="*/ 109 w 159"/>
                  <a:gd name="T35" fmla="*/ 18 h 134"/>
                  <a:gd name="T36" fmla="*/ 100 w 159"/>
                  <a:gd name="T37" fmla="*/ 18 h 134"/>
                  <a:gd name="T38" fmla="*/ 94 w 159"/>
                  <a:gd name="T39" fmla="*/ 18 h 134"/>
                  <a:gd name="T40" fmla="*/ 87 w 159"/>
                  <a:gd name="T41" fmla="*/ 23 h 134"/>
                  <a:gd name="T42" fmla="*/ 81 w 159"/>
                  <a:gd name="T43" fmla="*/ 25 h 134"/>
                  <a:gd name="T44" fmla="*/ 80 w 159"/>
                  <a:gd name="T45" fmla="*/ 29 h 134"/>
                  <a:gd name="T46" fmla="*/ 63 w 159"/>
                  <a:gd name="T47" fmla="*/ 33 h 134"/>
                  <a:gd name="T48" fmla="*/ 48 w 159"/>
                  <a:gd name="T49" fmla="*/ 24 h 134"/>
                  <a:gd name="T50" fmla="*/ 38 w 159"/>
                  <a:gd name="T51" fmla="*/ 14 h 134"/>
                  <a:gd name="T52" fmla="*/ 33 w 159"/>
                  <a:gd name="T53" fmla="*/ 10 h 134"/>
                  <a:gd name="T54" fmla="*/ 31 w 159"/>
                  <a:gd name="T55" fmla="*/ 3 h 134"/>
                  <a:gd name="T56" fmla="*/ 15 w 159"/>
                  <a:gd name="T57" fmla="*/ 10 h 134"/>
                  <a:gd name="T58" fmla="*/ 10 w 159"/>
                  <a:gd name="T59" fmla="*/ 7 h 134"/>
                  <a:gd name="T60" fmla="*/ 5 w 159"/>
                  <a:gd name="T61" fmla="*/ 1 h 134"/>
                  <a:gd name="T62" fmla="*/ 2 w 159"/>
                  <a:gd name="T63" fmla="*/ 5 h 134"/>
                  <a:gd name="T64" fmla="*/ 2 w 159"/>
                  <a:gd name="T65" fmla="*/ 11 h 134"/>
                  <a:gd name="T66" fmla="*/ 2 w 159"/>
                  <a:gd name="T67" fmla="*/ 20 h 134"/>
                  <a:gd name="T68" fmla="*/ 6 w 159"/>
                  <a:gd name="T69" fmla="*/ 26 h 134"/>
                  <a:gd name="T70" fmla="*/ 9 w 159"/>
                  <a:gd name="T71" fmla="*/ 33 h 134"/>
                  <a:gd name="T72" fmla="*/ 13 w 159"/>
                  <a:gd name="T73" fmla="*/ 37 h 134"/>
                  <a:gd name="T74" fmla="*/ 17 w 159"/>
                  <a:gd name="T75" fmla="*/ 40 h 134"/>
                  <a:gd name="T76" fmla="*/ 16 w 159"/>
                  <a:gd name="T77" fmla="*/ 45 h 134"/>
                  <a:gd name="T78" fmla="*/ 12 w 159"/>
                  <a:gd name="T79" fmla="*/ 51 h 134"/>
                  <a:gd name="T80" fmla="*/ 13 w 159"/>
                  <a:gd name="T81" fmla="*/ 59 h 134"/>
                  <a:gd name="T82" fmla="*/ 17 w 159"/>
                  <a:gd name="T83" fmla="*/ 63 h 134"/>
                  <a:gd name="T84" fmla="*/ 26 w 159"/>
                  <a:gd name="T85" fmla="*/ 69 h 134"/>
                  <a:gd name="T86" fmla="*/ 30 w 159"/>
                  <a:gd name="T87" fmla="*/ 74 h 134"/>
                  <a:gd name="T88" fmla="*/ 29 w 159"/>
                  <a:gd name="T89" fmla="*/ 79 h 134"/>
                  <a:gd name="T90" fmla="*/ 32 w 159"/>
                  <a:gd name="T91" fmla="*/ 85 h 134"/>
                  <a:gd name="T92" fmla="*/ 37 w 159"/>
                  <a:gd name="T93" fmla="*/ 91 h 134"/>
                  <a:gd name="T94" fmla="*/ 39 w 159"/>
                  <a:gd name="T95" fmla="*/ 91 h 134"/>
                  <a:gd name="T96" fmla="*/ 42 w 159"/>
                  <a:gd name="T97" fmla="*/ 90 h 134"/>
                  <a:gd name="T98" fmla="*/ 48 w 159"/>
                  <a:gd name="T99" fmla="*/ 90 h 134"/>
                  <a:gd name="T100" fmla="*/ 56 w 159"/>
                  <a:gd name="T101" fmla="*/ 102 h 134"/>
                  <a:gd name="T102" fmla="*/ 61 w 159"/>
                  <a:gd name="T103" fmla="*/ 110 h 134"/>
                  <a:gd name="T104" fmla="*/ 70 w 159"/>
                  <a:gd name="T105" fmla="*/ 114 h 134"/>
                  <a:gd name="T106" fmla="*/ 89 w 159"/>
                  <a:gd name="T107" fmla="*/ 121 h 134"/>
                  <a:gd name="T108" fmla="*/ 102 w 159"/>
                  <a:gd name="T109" fmla="*/ 118 h 134"/>
                  <a:gd name="T110" fmla="*/ 108 w 159"/>
                  <a:gd name="T111" fmla="*/ 128 h 134"/>
                  <a:gd name="T112" fmla="*/ 136 w 159"/>
                  <a:gd name="T113" fmla="*/ 134 h 134"/>
                  <a:gd name="T114" fmla="*/ 144 w 159"/>
                  <a:gd name="T115" fmla="*/ 134 h 134"/>
                  <a:gd name="T116" fmla="*/ 144 w 159"/>
                  <a:gd name="T117" fmla="*/ 132 h 134"/>
                  <a:gd name="T118" fmla="*/ 149 w 159"/>
                  <a:gd name="T119" fmla="*/ 124 h 134"/>
                  <a:gd name="T120" fmla="*/ 157 w 159"/>
                  <a:gd name="T121" fmla="*/ 122 h 134"/>
                  <a:gd name="T122" fmla="*/ 155 w 159"/>
                  <a:gd name="T123" fmla="*/ 116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9" h="134">
                    <a:moveTo>
                      <a:pt x="155" y="116"/>
                    </a:moveTo>
                    <a:cubicBezTo>
                      <a:pt x="153" y="115"/>
                      <a:pt x="155" y="109"/>
                      <a:pt x="151" y="107"/>
                    </a:cubicBezTo>
                    <a:cubicBezTo>
                      <a:pt x="147" y="105"/>
                      <a:pt x="144" y="103"/>
                      <a:pt x="143" y="100"/>
                    </a:cubicBezTo>
                    <a:cubicBezTo>
                      <a:pt x="142" y="98"/>
                      <a:pt x="137" y="95"/>
                      <a:pt x="137" y="93"/>
                    </a:cubicBezTo>
                    <a:cubicBezTo>
                      <a:pt x="138" y="91"/>
                      <a:pt x="147" y="85"/>
                      <a:pt x="145" y="82"/>
                    </a:cubicBezTo>
                    <a:cubicBezTo>
                      <a:pt x="144" y="78"/>
                      <a:pt x="138" y="79"/>
                      <a:pt x="138" y="77"/>
                    </a:cubicBezTo>
                    <a:cubicBezTo>
                      <a:pt x="137" y="76"/>
                      <a:pt x="138" y="72"/>
                      <a:pt x="136" y="68"/>
                    </a:cubicBezTo>
                    <a:cubicBezTo>
                      <a:pt x="135" y="65"/>
                      <a:pt x="138" y="62"/>
                      <a:pt x="136" y="60"/>
                    </a:cubicBezTo>
                    <a:cubicBezTo>
                      <a:pt x="135" y="58"/>
                      <a:pt x="137" y="54"/>
                      <a:pt x="137" y="53"/>
                    </a:cubicBezTo>
                    <a:cubicBezTo>
                      <a:pt x="138" y="51"/>
                      <a:pt x="141" y="50"/>
                      <a:pt x="140" y="46"/>
                    </a:cubicBezTo>
                    <a:cubicBezTo>
                      <a:pt x="140" y="44"/>
                      <a:pt x="141" y="43"/>
                      <a:pt x="142" y="43"/>
                    </a:cubicBezTo>
                    <a:cubicBezTo>
                      <a:pt x="141" y="40"/>
                      <a:pt x="141" y="34"/>
                      <a:pt x="141" y="33"/>
                    </a:cubicBezTo>
                    <a:cubicBezTo>
                      <a:pt x="141" y="32"/>
                      <a:pt x="137" y="32"/>
                      <a:pt x="135" y="32"/>
                    </a:cubicBezTo>
                    <a:cubicBezTo>
                      <a:pt x="133" y="32"/>
                      <a:pt x="131" y="27"/>
                      <a:pt x="130" y="27"/>
                    </a:cubicBezTo>
                    <a:cubicBezTo>
                      <a:pt x="128" y="27"/>
                      <a:pt x="126" y="26"/>
                      <a:pt x="126" y="25"/>
                    </a:cubicBezTo>
                    <a:cubicBezTo>
                      <a:pt x="126" y="23"/>
                      <a:pt x="121" y="22"/>
                      <a:pt x="119" y="22"/>
                    </a:cubicBezTo>
                    <a:cubicBezTo>
                      <a:pt x="117" y="23"/>
                      <a:pt x="116" y="21"/>
                      <a:pt x="115" y="21"/>
                    </a:cubicBezTo>
                    <a:cubicBezTo>
                      <a:pt x="114" y="21"/>
                      <a:pt x="111" y="19"/>
                      <a:pt x="109" y="18"/>
                    </a:cubicBezTo>
                    <a:cubicBezTo>
                      <a:pt x="108" y="16"/>
                      <a:pt x="101" y="16"/>
                      <a:pt x="100" y="18"/>
                    </a:cubicBezTo>
                    <a:cubicBezTo>
                      <a:pt x="99" y="19"/>
                      <a:pt x="96" y="18"/>
                      <a:pt x="94" y="18"/>
                    </a:cubicBezTo>
                    <a:cubicBezTo>
                      <a:pt x="92" y="18"/>
                      <a:pt x="88" y="22"/>
                      <a:pt x="87" y="23"/>
                    </a:cubicBezTo>
                    <a:cubicBezTo>
                      <a:pt x="86" y="24"/>
                      <a:pt x="83" y="25"/>
                      <a:pt x="81" y="25"/>
                    </a:cubicBezTo>
                    <a:cubicBezTo>
                      <a:pt x="81" y="27"/>
                      <a:pt x="81" y="28"/>
                      <a:pt x="80" y="29"/>
                    </a:cubicBezTo>
                    <a:cubicBezTo>
                      <a:pt x="79" y="31"/>
                      <a:pt x="70" y="32"/>
                      <a:pt x="63" y="33"/>
                    </a:cubicBezTo>
                    <a:cubicBezTo>
                      <a:pt x="56" y="33"/>
                      <a:pt x="56" y="24"/>
                      <a:pt x="48" y="24"/>
                    </a:cubicBezTo>
                    <a:cubicBezTo>
                      <a:pt x="43" y="24"/>
                      <a:pt x="39" y="19"/>
                      <a:pt x="38" y="14"/>
                    </a:cubicBezTo>
                    <a:cubicBezTo>
                      <a:pt x="35" y="13"/>
                      <a:pt x="32" y="11"/>
                      <a:pt x="33" y="10"/>
                    </a:cubicBezTo>
                    <a:cubicBezTo>
                      <a:pt x="33" y="9"/>
                      <a:pt x="35" y="1"/>
                      <a:pt x="31" y="3"/>
                    </a:cubicBezTo>
                    <a:cubicBezTo>
                      <a:pt x="27" y="5"/>
                      <a:pt x="22" y="11"/>
                      <a:pt x="15" y="10"/>
                    </a:cubicBezTo>
                    <a:cubicBezTo>
                      <a:pt x="8" y="9"/>
                      <a:pt x="13" y="8"/>
                      <a:pt x="10" y="7"/>
                    </a:cubicBezTo>
                    <a:cubicBezTo>
                      <a:pt x="6" y="5"/>
                      <a:pt x="8" y="1"/>
                      <a:pt x="5" y="1"/>
                    </a:cubicBezTo>
                    <a:cubicBezTo>
                      <a:pt x="1" y="0"/>
                      <a:pt x="4" y="5"/>
                      <a:pt x="2" y="5"/>
                    </a:cubicBezTo>
                    <a:cubicBezTo>
                      <a:pt x="0" y="5"/>
                      <a:pt x="2" y="10"/>
                      <a:pt x="2" y="11"/>
                    </a:cubicBezTo>
                    <a:cubicBezTo>
                      <a:pt x="3" y="13"/>
                      <a:pt x="1" y="20"/>
                      <a:pt x="2" y="20"/>
                    </a:cubicBezTo>
                    <a:cubicBezTo>
                      <a:pt x="4" y="20"/>
                      <a:pt x="6" y="25"/>
                      <a:pt x="6" y="26"/>
                    </a:cubicBezTo>
                    <a:cubicBezTo>
                      <a:pt x="6" y="27"/>
                      <a:pt x="9" y="31"/>
                      <a:pt x="9" y="33"/>
                    </a:cubicBezTo>
                    <a:cubicBezTo>
                      <a:pt x="9" y="35"/>
                      <a:pt x="12" y="37"/>
                      <a:pt x="13" y="37"/>
                    </a:cubicBezTo>
                    <a:cubicBezTo>
                      <a:pt x="15" y="37"/>
                      <a:pt x="17" y="38"/>
                      <a:pt x="17" y="40"/>
                    </a:cubicBezTo>
                    <a:cubicBezTo>
                      <a:pt x="16" y="42"/>
                      <a:pt x="17" y="45"/>
                      <a:pt x="16" y="45"/>
                    </a:cubicBezTo>
                    <a:cubicBezTo>
                      <a:pt x="14" y="45"/>
                      <a:pt x="14" y="51"/>
                      <a:pt x="12" y="51"/>
                    </a:cubicBezTo>
                    <a:cubicBezTo>
                      <a:pt x="11" y="52"/>
                      <a:pt x="12" y="58"/>
                      <a:pt x="13" y="59"/>
                    </a:cubicBezTo>
                    <a:cubicBezTo>
                      <a:pt x="15" y="59"/>
                      <a:pt x="17" y="61"/>
                      <a:pt x="17" y="63"/>
                    </a:cubicBezTo>
                    <a:cubicBezTo>
                      <a:pt x="17" y="65"/>
                      <a:pt x="24" y="69"/>
                      <a:pt x="26" y="69"/>
                    </a:cubicBezTo>
                    <a:cubicBezTo>
                      <a:pt x="28" y="70"/>
                      <a:pt x="29" y="73"/>
                      <a:pt x="30" y="74"/>
                    </a:cubicBezTo>
                    <a:cubicBezTo>
                      <a:pt x="31" y="75"/>
                      <a:pt x="29" y="78"/>
                      <a:pt x="29" y="79"/>
                    </a:cubicBezTo>
                    <a:cubicBezTo>
                      <a:pt x="30" y="81"/>
                      <a:pt x="32" y="82"/>
                      <a:pt x="32" y="85"/>
                    </a:cubicBezTo>
                    <a:cubicBezTo>
                      <a:pt x="32" y="86"/>
                      <a:pt x="34" y="89"/>
                      <a:pt x="37" y="91"/>
                    </a:cubicBezTo>
                    <a:cubicBezTo>
                      <a:pt x="37" y="91"/>
                      <a:pt x="38" y="91"/>
                      <a:pt x="39" y="91"/>
                    </a:cubicBezTo>
                    <a:cubicBezTo>
                      <a:pt x="41" y="91"/>
                      <a:pt x="41" y="88"/>
                      <a:pt x="42" y="90"/>
                    </a:cubicBezTo>
                    <a:cubicBezTo>
                      <a:pt x="44" y="91"/>
                      <a:pt x="46" y="90"/>
                      <a:pt x="48" y="90"/>
                    </a:cubicBezTo>
                    <a:cubicBezTo>
                      <a:pt x="50" y="89"/>
                      <a:pt x="54" y="98"/>
                      <a:pt x="56" y="102"/>
                    </a:cubicBezTo>
                    <a:cubicBezTo>
                      <a:pt x="58" y="106"/>
                      <a:pt x="58" y="108"/>
                      <a:pt x="61" y="110"/>
                    </a:cubicBezTo>
                    <a:cubicBezTo>
                      <a:pt x="63" y="111"/>
                      <a:pt x="67" y="110"/>
                      <a:pt x="70" y="114"/>
                    </a:cubicBezTo>
                    <a:cubicBezTo>
                      <a:pt x="74" y="118"/>
                      <a:pt x="84" y="121"/>
                      <a:pt x="89" y="121"/>
                    </a:cubicBezTo>
                    <a:cubicBezTo>
                      <a:pt x="93" y="122"/>
                      <a:pt x="96" y="117"/>
                      <a:pt x="102" y="118"/>
                    </a:cubicBezTo>
                    <a:cubicBezTo>
                      <a:pt x="107" y="119"/>
                      <a:pt x="106" y="126"/>
                      <a:pt x="108" y="128"/>
                    </a:cubicBezTo>
                    <a:cubicBezTo>
                      <a:pt x="110" y="131"/>
                      <a:pt x="132" y="133"/>
                      <a:pt x="136" y="134"/>
                    </a:cubicBezTo>
                    <a:cubicBezTo>
                      <a:pt x="137" y="134"/>
                      <a:pt x="141" y="134"/>
                      <a:pt x="144" y="134"/>
                    </a:cubicBezTo>
                    <a:cubicBezTo>
                      <a:pt x="144" y="134"/>
                      <a:pt x="144" y="133"/>
                      <a:pt x="144" y="132"/>
                    </a:cubicBezTo>
                    <a:cubicBezTo>
                      <a:pt x="144" y="129"/>
                      <a:pt x="147" y="125"/>
                      <a:pt x="149" y="124"/>
                    </a:cubicBezTo>
                    <a:cubicBezTo>
                      <a:pt x="152" y="123"/>
                      <a:pt x="154" y="122"/>
                      <a:pt x="157" y="122"/>
                    </a:cubicBezTo>
                    <a:cubicBezTo>
                      <a:pt x="159" y="122"/>
                      <a:pt x="157" y="117"/>
                      <a:pt x="155" y="116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87" name="Freeform 155">
                <a:extLst>
                  <a:ext uri="{FF2B5EF4-FFF2-40B4-BE49-F238E27FC236}">
                    <a16:creationId xmlns:a16="http://schemas.microsoft.com/office/drawing/2014/main" id="{D316EF12-AB79-4B2E-A21C-763FD8668D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50663" y="2230858"/>
                <a:ext cx="1399736" cy="659739"/>
              </a:xfrm>
              <a:custGeom>
                <a:avLst/>
                <a:gdLst>
                  <a:gd name="T0" fmla="*/ 316 w 327"/>
                  <a:gd name="T1" fmla="*/ 64 h 154"/>
                  <a:gd name="T2" fmla="*/ 305 w 327"/>
                  <a:gd name="T3" fmla="*/ 53 h 154"/>
                  <a:gd name="T4" fmla="*/ 284 w 327"/>
                  <a:gd name="T5" fmla="*/ 50 h 154"/>
                  <a:gd name="T6" fmla="*/ 265 w 327"/>
                  <a:gd name="T7" fmla="*/ 36 h 154"/>
                  <a:gd name="T8" fmla="*/ 243 w 327"/>
                  <a:gd name="T9" fmla="*/ 12 h 154"/>
                  <a:gd name="T10" fmla="*/ 220 w 327"/>
                  <a:gd name="T11" fmla="*/ 21 h 154"/>
                  <a:gd name="T12" fmla="*/ 215 w 327"/>
                  <a:gd name="T13" fmla="*/ 15 h 154"/>
                  <a:gd name="T14" fmla="*/ 203 w 327"/>
                  <a:gd name="T15" fmla="*/ 14 h 154"/>
                  <a:gd name="T16" fmla="*/ 197 w 327"/>
                  <a:gd name="T17" fmla="*/ 2 h 154"/>
                  <a:gd name="T18" fmla="*/ 169 w 327"/>
                  <a:gd name="T19" fmla="*/ 7 h 154"/>
                  <a:gd name="T20" fmla="*/ 137 w 327"/>
                  <a:gd name="T21" fmla="*/ 14 h 154"/>
                  <a:gd name="T22" fmla="*/ 121 w 327"/>
                  <a:gd name="T23" fmla="*/ 22 h 154"/>
                  <a:gd name="T24" fmla="*/ 118 w 327"/>
                  <a:gd name="T25" fmla="*/ 33 h 154"/>
                  <a:gd name="T26" fmla="*/ 121 w 327"/>
                  <a:gd name="T27" fmla="*/ 43 h 154"/>
                  <a:gd name="T28" fmla="*/ 112 w 327"/>
                  <a:gd name="T29" fmla="*/ 49 h 154"/>
                  <a:gd name="T30" fmla="*/ 100 w 327"/>
                  <a:gd name="T31" fmla="*/ 48 h 154"/>
                  <a:gd name="T32" fmla="*/ 80 w 327"/>
                  <a:gd name="T33" fmla="*/ 50 h 154"/>
                  <a:gd name="T34" fmla="*/ 65 w 327"/>
                  <a:gd name="T35" fmla="*/ 50 h 154"/>
                  <a:gd name="T36" fmla="*/ 44 w 327"/>
                  <a:gd name="T37" fmla="*/ 41 h 154"/>
                  <a:gd name="T38" fmla="*/ 25 w 327"/>
                  <a:gd name="T39" fmla="*/ 47 h 154"/>
                  <a:gd name="T40" fmla="*/ 18 w 327"/>
                  <a:gd name="T41" fmla="*/ 60 h 154"/>
                  <a:gd name="T42" fmla="*/ 2 w 327"/>
                  <a:gd name="T43" fmla="*/ 63 h 154"/>
                  <a:gd name="T44" fmla="*/ 0 w 327"/>
                  <a:gd name="T45" fmla="*/ 74 h 154"/>
                  <a:gd name="T46" fmla="*/ 12 w 327"/>
                  <a:gd name="T47" fmla="*/ 81 h 154"/>
                  <a:gd name="T48" fmla="*/ 20 w 327"/>
                  <a:gd name="T49" fmla="*/ 95 h 154"/>
                  <a:gd name="T50" fmla="*/ 41 w 327"/>
                  <a:gd name="T51" fmla="*/ 90 h 154"/>
                  <a:gd name="T52" fmla="*/ 46 w 327"/>
                  <a:gd name="T53" fmla="*/ 107 h 154"/>
                  <a:gd name="T54" fmla="*/ 31 w 327"/>
                  <a:gd name="T55" fmla="*/ 117 h 154"/>
                  <a:gd name="T56" fmla="*/ 46 w 327"/>
                  <a:gd name="T57" fmla="*/ 132 h 154"/>
                  <a:gd name="T58" fmla="*/ 53 w 327"/>
                  <a:gd name="T59" fmla="*/ 141 h 154"/>
                  <a:gd name="T60" fmla="*/ 77 w 327"/>
                  <a:gd name="T61" fmla="*/ 145 h 154"/>
                  <a:gd name="T62" fmla="*/ 99 w 327"/>
                  <a:gd name="T63" fmla="*/ 103 h 154"/>
                  <a:gd name="T64" fmla="*/ 111 w 327"/>
                  <a:gd name="T65" fmla="*/ 104 h 154"/>
                  <a:gd name="T66" fmla="*/ 136 w 327"/>
                  <a:gd name="T67" fmla="*/ 124 h 154"/>
                  <a:gd name="T68" fmla="*/ 160 w 327"/>
                  <a:gd name="T69" fmla="*/ 137 h 154"/>
                  <a:gd name="T70" fmla="*/ 178 w 327"/>
                  <a:gd name="T71" fmla="*/ 151 h 154"/>
                  <a:gd name="T72" fmla="*/ 195 w 327"/>
                  <a:gd name="T73" fmla="*/ 143 h 154"/>
                  <a:gd name="T74" fmla="*/ 213 w 327"/>
                  <a:gd name="T75" fmla="*/ 133 h 154"/>
                  <a:gd name="T76" fmla="*/ 239 w 327"/>
                  <a:gd name="T77" fmla="*/ 132 h 154"/>
                  <a:gd name="T78" fmla="*/ 274 w 327"/>
                  <a:gd name="T79" fmla="*/ 138 h 154"/>
                  <a:gd name="T80" fmla="*/ 275 w 327"/>
                  <a:gd name="T81" fmla="*/ 119 h 154"/>
                  <a:gd name="T82" fmla="*/ 286 w 327"/>
                  <a:gd name="T83" fmla="*/ 108 h 154"/>
                  <a:gd name="T84" fmla="*/ 296 w 327"/>
                  <a:gd name="T85" fmla="*/ 90 h 154"/>
                  <a:gd name="T86" fmla="*/ 317 w 327"/>
                  <a:gd name="T87" fmla="*/ 88 h 154"/>
                  <a:gd name="T88" fmla="*/ 324 w 327"/>
                  <a:gd name="T89" fmla="*/ 71 h 154"/>
                  <a:gd name="T90" fmla="*/ 122 w 327"/>
                  <a:gd name="T91" fmla="*/ 98 h 154"/>
                  <a:gd name="T92" fmla="*/ 257 w 327"/>
                  <a:gd name="T93" fmla="*/ 97 h 154"/>
                  <a:gd name="T94" fmla="*/ 224 w 327"/>
                  <a:gd name="T95" fmla="*/ 97 h 154"/>
                  <a:gd name="T96" fmla="*/ 257 w 327"/>
                  <a:gd name="T97" fmla="*/ 97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27" h="154">
                    <a:moveTo>
                      <a:pt x="325" y="63"/>
                    </a:moveTo>
                    <a:cubicBezTo>
                      <a:pt x="325" y="61"/>
                      <a:pt x="324" y="62"/>
                      <a:pt x="323" y="63"/>
                    </a:cubicBezTo>
                    <a:cubicBezTo>
                      <a:pt x="321" y="63"/>
                      <a:pt x="318" y="64"/>
                      <a:pt x="316" y="64"/>
                    </a:cubicBezTo>
                    <a:cubicBezTo>
                      <a:pt x="315" y="64"/>
                      <a:pt x="312" y="62"/>
                      <a:pt x="312" y="60"/>
                    </a:cubicBezTo>
                    <a:cubicBezTo>
                      <a:pt x="312" y="59"/>
                      <a:pt x="312" y="57"/>
                      <a:pt x="310" y="57"/>
                    </a:cubicBezTo>
                    <a:cubicBezTo>
                      <a:pt x="309" y="57"/>
                      <a:pt x="307" y="57"/>
                      <a:pt x="305" y="53"/>
                    </a:cubicBezTo>
                    <a:cubicBezTo>
                      <a:pt x="304" y="50"/>
                      <a:pt x="302" y="50"/>
                      <a:pt x="300" y="49"/>
                    </a:cubicBezTo>
                    <a:cubicBezTo>
                      <a:pt x="299" y="48"/>
                      <a:pt x="294" y="51"/>
                      <a:pt x="292" y="51"/>
                    </a:cubicBezTo>
                    <a:cubicBezTo>
                      <a:pt x="290" y="52"/>
                      <a:pt x="287" y="51"/>
                      <a:pt x="284" y="50"/>
                    </a:cubicBezTo>
                    <a:cubicBezTo>
                      <a:pt x="282" y="50"/>
                      <a:pt x="280" y="45"/>
                      <a:pt x="278" y="46"/>
                    </a:cubicBezTo>
                    <a:cubicBezTo>
                      <a:pt x="276" y="46"/>
                      <a:pt x="275" y="51"/>
                      <a:pt x="273" y="51"/>
                    </a:cubicBezTo>
                    <a:cubicBezTo>
                      <a:pt x="272" y="51"/>
                      <a:pt x="268" y="41"/>
                      <a:pt x="265" y="36"/>
                    </a:cubicBezTo>
                    <a:cubicBezTo>
                      <a:pt x="262" y="31"/>
                      <a:pt x="256" y="21"/>
                      <a:pt x="250" y="19"/>
                    </a:cubicBezTo>
                    <a:cubicBezTo>
                      <a:pt x="245" y="17"/>
                      <a:pt x="247" y="14"/>
                      <a:pt x="248" y="13"/>
                    </a:cubicBezTo>
                    <a:cubicBezTo>
                      <a:pt x="249" y="11"/>
                      <a:pt x="245" y="11"/>
                      <a:pt x="243" y="12"/>
                    </a:cubicBezTo>
                    <a:cubicBezTo>
                      <a:pt x="240" y="13"/>
                      <a:pt x="238" y="16"/>
                      <a:pt x="235" y="16"/>
                    </a:cubicBezTo>
                    <a:cubicBezTo>
                      <a:pt x="233" y="17"/>
                      <a:pt x="229" y="21"/>
                      <a:pt x="227" y="20"/>
                    </a:cubicBezTo>
                    <a:cubicBezTo>
                      <a:pt x="224" y="19"/>
                      <a:pt x="223" y="23"/>
                      <a:pt x="220" y="21"/>
                    </a:cubicBezTo>
                    <a:cubicBezTo>
                      <a:pt x="218" y="19"/>
                      <a:pt x="223" y="18"/>
                      <a:pt x="223" y="16"/>
                    </a:cubicBezTo>
                    <a:cubicBezTo>
                      <a:pt x="223" y="14"/>
                      <a:pt x="220" y="17"/>
                      <a:pt x="219" y="16"/>
                    </a:cubicBezTo>
                    <a:cubicBezTo>
                      <a:pt x="218" y="15"/>
                      <a:pt x="215" y="13"/>
                      <a:pt x="215" y="15"/>
                    </a:cubicBezTo>
                    <a:cubicBezTo>
                      <a:pt x="215" y="17"/>
                      <a:pt x="213" y="16"/>
                      <a:pt x="213" y="15"/>
                    </a:cubicBezTo>
                    <a:cubicBezTo>
                      <a:pt x="213" y="13"/>
                      <a:pt x="211" y="11"/>
                      <a:pt x="210" y="13"/>
                    </a:cubicBezTo>
                    <a:cubicBezTo>
                      <a:pt x="209" y="14"/>
                      <a:pt x="204" y="15"/>
                      <a:pt x="203" y="14"/>
                    </a:cubicBezTo>
                    <a:cubicBezTo>
                      <a:pt x="202" y="13"/>
                      <a:pt x="203" y="12"/>
                      <a:pt x="204" y="10"/>
                    </a:cubicBezTo>
                    <a:cubicBezTo>
                      <a:pt x="204" y="9"/>
                      <a:pt x="202" y="7"/>
                      <a:pt x="202" y="5"/>
                    </a:cubicBezTo>
                    <a:cubicBezTo>
                      <a:pt x="202" y="3"/>
                      <a:pt x="199" y="1"/>
                      <a:pt x="197" y="2"/>
                    </a:cubicBezTo>
                    <a:cubicBezTo>
                      <a:pt x="195" y="2"/>
                      <a:pt x="193" y="2"/>
                      <a:pt x="191" y="1"/>
                    </a:cubicBezTo>
                    <a:cubicBezTo>
                      <a:pt x="189" y="0"/>
                      <a:pt x="181" y="1"/>
                      <a:pt x="181" y="3"/>
                    </a:cubicBezTo>
                    <a:cubicBezTo>
                      <a:pt x="180" y="5"/>
                      <a:pt x="171" y="6"/>
                      <a:pt x="169" y="7"/>
                    </a:cubicBezTo>
                    <a:cubicBezTo>
                      <a:pt x="167" y="8"/>
                      <a:pt x="160" y="9"/>
                      <a:pt x="158" y="9"/>
                    </a:cubicBezTo>
                    <a:cubicBezTo>
                      <a:pt x="155" y="9"/>
                      <a:pt x="153" y="12"/>
                      <a:pt x="149" y="12"/>
                    </a:cubicBezTo>
                    <a:cubicBezTo>
                      <a:pt x="146" y="12"/>
                      <a:pt x="140" y="12"/>
                      <a:pt x="137" y="14"/>
                    </a:cubicBezTo>
                    <a:cubicBezTo>
                      <a:pt x="134" y="16"/>
                      <a:pt x="130" y="14"/>
                      <a:pt x="128" y="15"/>
                    </a:cubicBezTo>
                    <a:cubicBezTo>
                      <a:pt x="125" y="16"/>
                      <a:pt x="122" y="15"/>
                      <a:pt x="121" y="15"/>
                    </a:cubicBezTo>
                    <a:cubicBezTo>
                      <a:pt x="120" y="16"/>
                      <a:pt x="120" y="20"/>
                      <a:pt x="121" y="22"/>
                    </a:cubicBezTo>
                    <a:cubicBezTo>
                      <a:pt x="122" y="24"/>
                      <a:pt x="128" y="25"/>
                      <a:pt x="128" y="26"/>
                    </a:cubicBezTo>
                    <a:cubicBezTo>
                      <a:pt x="129" y="27"/>
                      <a:pt x="123" y="27"/>
                      <a:pt x="120" y="27"/>
                    </a:cubicBezTo>
                    <a:cubicBezTo>
                      <a:pt x="117" y="28"/>
                      <a:pt x="118" y="31"/>
                      <a:pt x="118" y="33"/>
                    </a:cubicBezTo>
                    <a:cubicBezTo>
                      <a:pt x="119" y="35"/>
                      <a:pt x="115" y="36"/>
                      <a:pt x="113" y="37"/>
                    </a:cubicBezTo>
                    <a:cubicBezTo>
                      <a:pt x="111" y="38"/>
                      <a:pt x="113" y="41"/>
                      <a:pt x="115" y="41"/>
                    </a:cubicBezTo>
                    <a:cubicBezTo>
                      <a:pt x="118" y="41"/>
                      <a:pt x="119" y="43"/>
                      <a:pt x="121" y="43"/>
                    </a:cubicBezTo>
                    <a:cubicBezTo>
                      <a:pt x="123" y="43"/>
                      <a:pt x="123" y="47"/>
                      <a:pt x="123" y="49"/>
                    </a:cubicBezTo>
                    <a:cubicBezTo>
                      <a:pt x="123" y="51"/>
                      <a:pt x="121" y="52"/>
                      <a:pt x="118" y="52"/>
                    </a:cubicBezTo>
                    <a:cubicBezTo>
                      <a:pt x="115" y="52"/>
                      <a:pt x="114" y="50"/>
                      <a:pt x="112" y="49"/>
                    </a:cubicBezTo>
                    <a:cubicBezTo>
                      <a:pt x="110" y="49"/>
                      <a:pt x="111" y="53"/>
                      <a:pt x="109" y="53"/>
                    </a:cubicBezTo>
                    <a:cubicBezTo>
                      <a:pt x="108" y="54"/>
                      <a:pt x="108" y="51"/>
                      <a:pt x="105" y="51"/>
                    </a:cubicBezTo>
                    <a:cubicBezTo>
                      <a:pt x="103" y="51"/>
                      <a:pt x="101" y="50"/>
                      <a:pt x="100" y="48"/>
                    </a:cubicBezTo>
                    <a:cubicBezTo>
                      <a:pt x="99" y="46"/>
                      <a:pt x="94" y="46"/>
                      <a:pt x="92" y="48"/>
                    </a:cubicBezTo>
                    <a:cubicBezTo>
                      <a:pt x="90" y="50"/>
                      <a:pt x="89" y="49"/>
                      <a:pt x="88" y="48"/>
                    </a:cubicBezTo>
                    <a:cubicBezTo>
                      <a:pt x="86" y="46"/>
                      <a:pt x="80" y="48"/>
                      <a:pt x="80" y="50"/>
                    </a:cubicBezTo>
                    <a:cubicBezTo>
                      <a:pt x="79" y="52"/>
                      <a:pt x="75" y="53"/>
                      <a:pt x="72" y="51"/>
                    </a:cubicBezTo>
                    <a:cubicBezTo>
                      <a:pt x="69" y="49"/>
                      <a:pt x="68" y="48"/>
                      <a:pt x="68" y="51"/>
                    </a:cubicBezTo>
                    <a:cubicBezTo>
                      <a:pt x="68" y="53"/>
                      <a:pt x="65" y="51"/>
                      <a:pt x="65" y="50"/>
                    </a:cubicBezTo>
                    <a:cubicBezTo>
                      <a:pt x="65" y="48"/>
                      <a:pt x="61" y="45"/>
                      <a:pt x="59" y="44"/>
                    </a:cubicBezTo>
                    <a:cubicBezTo>
                      <a:pt x="57" y="43"/>
                      <a:pt x="50" y="43"/>
                      <a:pt x="49" y="41"/>
                    </a:cubicBezTo>
                    <a:cubicBezTo>
                      <a:pt x="49" y="40"/>
                      <a:pt x="45" y="39"/>
                      <a:pt x="44" y="41"/>
                    </a:cubicBezTo>
                    <a:cubicBezTo>
                      <a:pt x="43" y="44"/>
                      <a:pt x="41" y="42"/>
                      <a:pt x="39" y="41"/>
                    </a:cubicBezTo>
                    <a:cubicBezTo>
                      <a:pt x="38" y="40"/>
                      <a:pt x="35" y="42"/>
                      <a:pt x="33" y="43"/>
                    </a:cubicBezTo>
                    <a:cubicBezTo>
                      <a:pt x="32" y="44"/>
                      <a:pt x="27" y="47"/>
                      <a:pt x="25" y="47"/>
                    </a:cubicBezTo>
                    <a:cubicBezTo>
                      <a:pt x="22" y="47"/>
                      <a:pt x="24" y="50"/>
                      <a:pt x="21" y="51"/>
                    </a:cubicBezTo>
                    <a:cubicBezTo>
                      <a:pt x="17" y="51"/>
                      <a:pt x="18" y="54"/>
                      <a:pt x="18" y="55"/>
                    </a:cubicBezTo>
                    <a:cubicBezTo>
                      <a:pt x="19" y="56"/>
                      <a:pt x="21" y="59"/>
                      <a:pt x="18" y="60"/>
                    </a:cubicBezTo>
                    <a:cubicBezTo>
                      <a:pt x="15" y="61"/>
                      <a:pt x="14" y="56"/>
                      <a:pt x="11" y="55"/>
                    </a:cubicBezTo>
                    <a:cubicBezTo>
                      <a:pt x="9" y="53"/>
                      <a:pt x="7" y="55"/>
                      <a:pt x="7" y="58"/>
                    </a:cubicBezTo>
                    <a:cubicBezTo>
                      <a:pt x="7" y="60"/>
                      <a:pt x="4" y="60"/>
                      <a:pt x="2" y="63"/>
                    </a:cubicBezTo>
                    <a:cubicBezTo>
                      <a:pt x="1" y="65"/>
                      <a:pt x="5" y="65"/>
                      <a:pt x="5" y="66"/>
                    </a:cubicBezTo>
                    <a:cubicBezTo>
                      <a:pt x="5" y="68"/>
                      <a:pt x="3" y="69"/>
                      <a:pt x="2" y="69"/>
                    </a:cubicBezTo>
                    <a:cubicBezTo>
                      <a:pt x="1" y="69"/>
                      <a:pt x="0" y="73"/>
                      <a:pt x="0" y="74"/>
                    </a:cubicBezTo>
                    <a:cubicBezTo>
                      <a:pt x="1" y="75"/>
                      <a:pt x="5" y="75"/>
                      <a:pt x="5" y="77"/>
                    </a:cubicBezTo>
                    <a:cubicBezTo>
                      <a:pt x="5" y="80"/>
                      <a:pt x="4" y="82"/>
                      <a:pt x="6" y="81"/>
                    </a:cubicBezTo>
                    <a:cubicBezTo>
                      <a:pt x="8" y="81"/>
                      <a:pt x="11" y="81"/>
                      <a:pt x="12" y="81"/>
                    </a:cubicBezTo>
                    <a:cubicBezTo>
                      <a:pt x="13" y="81"/>
                      <a:pt x="14" y="84"/>
                      <a:pt x="17" y="87"/>
                    </a:cubicBezTo>
                    <a:cubicBezTo>
                      <a:pt x="19" y="90"/>
                      <a:pt x="21" y="91"/>
                      <a:pt x="18" y="92"/>
                    </a:cubicBezTo>
                    <a:cubicBezTo>
                      <a:pt x="16" y="92"/>
                      <a:pt x="17" y="94"/>
                      <a:pt x="20" y="95"/>
                    </a:cubicBezTo>
                    <a:cubicBezTo>
                      <a:pt x="21" y="96"/>
                      <a:pt x="22" y="96"/>
                      <a:pt x="22" y="97"/>
                    </a:cubicBezTo>
                    <a:cubicBezTo>
                      <a:pt x="23" y="97"/>
                      <a:pt x="23" y="96"/>
                      <a:pt x="24" y="96"/>
                    </a:cubicBezTo>
                    <a:cubicBezTo>
                      <a:pt x="28" y="92"/>
                      <a:pt x="35" y="89"/>
                      <a:pt x="41" y="90"/>
                    </a:cubicBezTo>
                    <a:cubicBezTo>
                      <a:pt x="46" y="92"/>
                      <a:pt x="51" y="89"/>
                      <a:pt x="53" y="93"/>
                    </a:cubicBezTo>
                    <a:cubicBezTo>
                      <a:pt x="56" y="96"/>
                      <a:pt x="53" y="102"/>
                      <a:pt x="54" y="105"/>
                    </a:cubicBezTo>
                    <a:cubicBezTo>
                      <a:pt x="55" y="107"/>
                      <a:pt x="50" y="107"/>
                      <a:pt x="46" y="107"/>
                    </a:cubicBezTo>
                    <a:cubicBezTo>
                      <a:pt x="43" y="106"/>
                      <a:pt x="35" y="108"/>
                      <a:pt x="36" y="110"/>
                    </a:cubicBezTo>
                    <a:cubicBezTo>
                      <a:pt x="37" y="112"/>
                      <a:pt x="40" y="117"/>
                      <a:pt x="35" y="115"/>
                    </a:cubicBezTo>
                    <a:cubicBezTo>
                      <a:pt x="30" y="112"/>
                      <a:pt x="28" y="117"/>
                      <a:pt x="31" y="117"/>
                    </a:cubicBezTo>
                    <a:cubicBezTo>
                      <a:pt x="34" y="117"/>
                      <a:pt x="37" y="121"/>
                      <a:pt x="37" y="123"/>
                    </a:cubicBezTo>
                    <a:cubicBezTo>
                      <a:pt x="37" y="125"/>
                      <a:pt x="37" y="130"/>
                      <a:pt x="40" y="129"/>
                    </a:cubicBezTo>
                    <a:cubicBezTo>
                      <a:pt x="42" y="128"/>
                      <a:pt x="42" y="132"/>
                      <a:pt x="46" y="132"/>
                    </a:cubicBezTo>
                    <a:cubicBezTo>
                      <a:pt x="49" y="132"/>
                      <a:pt x="52" y="133"/>
                      <a:pt x="49" y="136"/>
                    </a:cubicBezTo>
                    <a:cubicBezTo>
                      <a:pt x="47" y="139"/>
                      <a:pt x="51" y="148"/>
                      <a:pt x="52" y="146"/>
                    </a:cubicBezTo>
                    <a:cubicBezTo>
                      <a:pt x="53" y="145"/>
                      <a:pt x="52" y="142"/>
                      <a:pt x="53" y="141"/>
                    </a:cubicBezTo>
                    <a:cubicBezTo>
                      <a:pt x="51" y="136"/>
                      <a:pt x="59" y="136"/>
                      <a:pt x="61" y="136"/>
                    </a:cubicBezTo>
                    <a:cubicBezTo>
                      <a:pt x="64" y="136"/>
                      <a:pt x="68" y="140"/>
                      <a:pt x="71" y="144"/>
                    </a:cubicBezTo>
                    <a:cubicBezTo>
                      <a:pt x="74" y="148"/>
                      <a:pt x="77" y="145"/>
                      <a:pt x="77" y="145"/>
                    </a:cubicBezTo>
                    <a:cubicBezTo>
                      <a:pt x="78" y="109"/>
                      <a:pt x="78" y="109"/>
                      <a:pt x="78" y="109"/>
                    </a:cubicBezTo>
                    <a:cubicBezTo>
                      <a:pt x="98" y="104"/>
                      <a:pt x="98" y="104"/>
                      <a:pt x="98" y="104"/>
                    </a:cubicBezTo>
                    <a:cubicBezTo>
                      <a:pt x="98" y="104"/>
                      <a:pt x="99" y="103"/>
                      <a:pt x="99" y="103"/>
                    </a:cubicBezTo>
                    <a:cubicBezTo>
                      <a:pt x="101" y="99"/>
                      <a:pt x="105" y="102"/>
                      <a:pt x="106" y="103"/>
                    </a:cubicBezTo>
                    <a:cubicBezTo>
                      <a:pt x="107" y="104"/>
                      <a:pt x="107" y="99"/>
                      <a:pt x="109" y="99"/>
                    </a:cubicBezTo>
                    <a:cubicBezTo>
                      <a:pt x="112" y="99"/>
                      <a:pt x="109" y="104"/>
                      <a:pt x="111" y="104"/>
                    </a:cubicBezTo>
                    <a:cubicBezTo>
                      <a:pt x="113" y="104"/>
                      <a:pt x="117" y="110"/>
                      <a:pt x="116" y="114"/>
                    </a:cubicBezTo>
                    <a:cubicBezTo>
                      <a:pt x="119" y="117"/>
                      <a:pt x="125" y="123"/>
                      <a:pt x="125" y="125"/>
                    </a:cubicBezTo>
                    <a:cubicBezTo>
                      <a:pt x="126" y="127"/>
                      <a:pt x="134" y="123"/>
                      <a:pt x="136" y="124"/>
                    </a:cubicBezTo>
                    <a:cubicBezTo>
                      <a:pt x="137" y="125"/>
                      <a:pt x="150" y="125"/>
                      <a:pt x="152" y="125"/>
                    </a:cubicBezTo>
                    <a:cubicBezTo>
                      <a:pt x="154" y="125"/>
                      <a:pt x="156" y="129"/>
                      <a:pt x="158" y="129"/>
                    </a:cubicBezTo>
                    <a:cubicBezTo>
                      <a:pt x="161" y="130"/>
                      <a:pt x="160" y="134"/>
                      <a:pt x="160" y="137"/>
                    </a:cubicBezTo>
                    <a:cubicBezTo>
                      <a:pt x="160" y="140"/>
                      <a:pt x="164" y="143"/>
                      <a:pt x="164" y="145"/>
                    </a:cubicBezTo>
                    <a:cubicBezTo>
                      <a:pt x="165" y="148"/>
                      <a:pt x="169" y="147"/>
                      <a:pt x="171" y="147"/>
                    </a:cubicBezTo>
                    <a:cubicBezTo>
                      <a:pt x="174" y="148"/>
                      <a:pt x="178" y="149"/>
                      <a:pt x="178" y="151"/>
                    </a:cubicBezTo>
                    <a:cubicBezTo>
                      <a:pt x="178" y="154"/>
                      <a:pt x="182" y="152"/>
                      <a:pt x="182" y="150"/>
                    </a:cubicBezTo>
                    <a:cubicBezTo>
                      <a:pt x="182" y="148"/>
                      <a:pt x="185" y="146"/>
                      <a:pt x="190" y="144"/>
                    </a:cubicBezTo>
                    <a:cubicBezTo>
                      <a:pt x="192" y="143"/>
                      <a:pt x="194" y="143"/>
                      <a:pt x="195" y="143"/>
                    </a:cubicBezTo>
                    <a:cubicBezTo>
                      <a:pt x="196" y="141"/>
                      <a:pt x="197" y="139"/>
                      <a:pt x="197" y="139"/>
                    </a:cubicBezTo>
                    <a:cubicBezTo>
                      <a:pt x="199" y="138"/>
                      <a:pt x="202" y="136"/>
                      <a:pt x="202" y="133"/>
                    </a:cubicBezTo>
                    <a:cubicBezTo>
                      <a:pt x="202" y="131"/>
                      <a:pt x="209" y="131"/>
                      <a:pt x="213" y="133"/>
                    </a:cubicBezTo>
                    <a:cubicBezTo>
                      <a:pt x="217" y="135"/>
                      <a:pt x="220" y="135"/>
                      <a:pt x="220" y="132"/>
                    </a:cubicBezTo>
                    <a:cubicBezTo>
                      <a:pt x="221" y="129"/>
                      <a:pt x="227" y="128"/>
                      <a:pt x="229" y="129"/>
                    </a:cubicBezTo>
                    <a:cubicBezTo>
                      <a:pt x="231" y="130"/>
                      <a:pt x="236" y="133"/>
                      <a:pt x="239" y="132"/>
                    </a:cubicBezTo>
                    <a:cubicBezTo>
                      <a:pt x="242" y="131"/>
                      <a:pt x="256" y="132"/>
                      <a:pt x="260" y="133"/>
                    </a:cubicBezTo>
                    <a:cubicBezTo>
                      <a:pt x="264" y="134"/>
                      <a:pt x="265" y="131"/>
                      <a:pt x="268" y="135"/>
                    </a:cubicBezTo>
                    <a:cubicBezTo>
                      <a:pt x="270" y="138"/>
                      <a:pt x="271" y="135"/>
                      <a:pt x="274" y="138"/>
                    </a:cubicBezTo>
                    <a:cubicBezTo>
                      <a:pt x="274" y="137"/>
                      <a:pt x="274" y="136"/>
                      <a:pt x="274" y="134"/>
                    </a:cubicBezTo>
                    <a:cubicBezTo>
                      <a:pt x="274" y="132"/>
                      <a:pt x="278" y="130"/>
                      <a:pt x="278" y="128"/>
                    </a:cubicBezTo>
                    <a:cubicBezTo>
                      <a:pt x="279" y="127"/>
                      <a:pt x="275" y="121"/>
                      <a:pt x="275" y="119"/>
                    </a:cubicBezTo>
                    <a:cubicBezTo>
                      <a:pt x="275" y="118"/>
                      <a:pt x="275" y="113"/>
                      <a:pt x="273" y="112"/>
                    </a:cubicBezTo>
                    <a:cubicBezTo>
                      <a:pt x="272" y="112"/>
                      <a:pt x="277" y="109"/>
                      <a:pt x="278" y="109"/>
                    </a:cubicBezTo>
                    <a:cubicBezTo>
                      <a:pt x="281" y="109"/>
                      <a:pt x="284" y="107"/>
                      <a:pt x="286" y="108"/>
                    </a:cubicBezTo>
                    <a:cubicBezTo>
                      <a:pt x="287" y="109"/>
                      <a:pt x="289" y="109"/>
                      <a:pt x="291" y="109"/>
                    </a:cubicBezTo>
                    <a:cubicBezTo>
                      <a:pt x="294" y="109"/>
                      <a:pt x="293" y="107"/>
                      <a:pt x="291" y="106"/>
                    </a:cubicBezTo>
                    <a:cubicBezTo>
                      <a:pt x="290" y="104"/>
                      <a:pt x="296" y="94"/>
                      <a:pt x="296" y="90"/>
                    </a:cubicBezTo>
                    <a:cubicBezTo>
                      <a:pt x="297" y="86"/>
                      <a:pt x="299" y="90"/>
                      <a:pt x="302" y="90"/>
                    </a:cubicBezTo>
                    <a:cubicBezTo>
                      <a:pt x="304" y="90"/>
                      <a:pt x="308" y="90"/>
                      <a:pt x="309" y="91"/>
                    </a:cubicBezTo>
                    <a:cubicBezTo>
                      <a:pt x="311" y="92"/>
                      <a:pt x="316" y="90"/>
                      <a:pt x="317" y="88"/>
                    </a:cubicBezTo>
                    <a:cubicBezTo>
                      <a:pt x="318" y="86"/>
                      <a:pt x="315" y="86"/>
                      <a:pt x="316" y="81"/>
                    </a:cubicBezTo>
                    <a:cubicBezTo>
                      <a:pt x="316" y="77"/>
                      <a:pt x="318" y="75"/>
                      <a:pt x="321" y="75"/>
                    </a:cubicBezTo>
                    <a:cubicBezTo>
                      <a:pt x="323" y="75"/>
                      <a:pt x="324" y="73"/>
                      <a:pt x="324" y="71"/>
                    </a:cubicBezTo>
                    <a:cubicBezTo>
                      <a:pt x="324" y="69"/>
                      <a:pt x="326" y="68"/>
                      <a:pt x="327" y="66"/>
                    </a:cubicBezTo>
                    <a:cubicBezTo>
                      <a:pt x="326" y="65"/>
                      <a:pt x="326" y="64"/>
                      <a:pt x="325" y="63"/>
                    </a:cubicBezTo>
                    <a:close/>
                    <a:moveTo>
                      <a:pt x="122" y="98"/>
                    </a:moveTo>
                    <a:cubicBezTo>
                      <a:pt x="121" y="99"/>
                      <a:pt x="112" y="96"/>
                      <a:pt x="111" y="95"/>
                    </a:cubicBezTo>
                    <a:cubicBezTo>
                      <a:pt x="110" y="93"/>
                      <a:pt x="124" y="95"/>
                      <a:pt x="122" y="98"/>
                    </a:cubicBezTo>
                    <a:close/>
                    <a:moveTo>
                      <a:pt x="257" y="97"/>
                    </a:moveTo>
                    <a:cubicBezTo>
                      <a:pt x="250" y="97"/>
                      <a:pt x="236" y="93"/>
                      <a:pt x="230" y="100"/>
                    </a:cubicBezTo>
                    <a:cubicBezTo>
                      <a:pt x="224" y="106"/>
                      <a:pt x="228" y="110"/>
                      <a:pt x="225" y="110"/>
                    </a:cubicBezTo>
                    <a:cubicBezTo>
                      <a:pt x="222" y="111"/>
                      <a:pt x="221" y="100"/>
                      <a:pt x="224" y="97"/>
                    </a:cubicBezTo>
                    <a:cubicBezTo>
                      <a:pt x="228" y="94"/>
                      <a:pt x="238" y="92"/>
                      <a:pt x="245" y="94"/>
                    </a:cubicBezTo>
                    <a:cubicBezTo>
                      <a:pt x="252" y="96"/>
                      <a:pt x="264" y="92"/>
                      <a:pt x="265" y="93"/>
                    </a:cubicBezTo>
                    <a:cubicBezTo>
                      <a:pt x="267" y="93"/>
                      <a:pt x="264" y="97"/>
                      <a:pt x="257" y="97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88" name="Freeform 156">
                <a:extLst>
                  <a:ext uri="{FF2B5EF4-FFF2-40B4-BE49-F238E27FC236}">
                    <a16:creationId xmlns:a16="http://schemas.microsoft.com/office/drawing/2014/main" id="{0D0F27BF-74D1-1292-7220-2E9A541ADF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26643" y="619689"/>
                <a:ext cx="5880844" cy="2245457"/>
              </a:xfrm>
              <a:custGeom>
                <a:avLst/>
                <a:gdLst>
                  <a:gd name="T0" fmla="*/ 423 w 1374"/>
                  <a:gd name="T1" fmla="*/ 141 h 524"/>
                  <a:gd name="T2" fmla="*/ 587 w 1374"/>
                  <a:gd name="T3" fmla="*/ 17 h 524"/>
                  <a:gd name="T4" fmla="*/ 481 w 1374"/>
                  <a:gd name="T5" fmla="*/ 147 h 524"/>
                  <a:gd name="T6" fmla="*/ 664 w 1374"/>
                  <a:gd name="T7" fmla="*/ 42 h 524"/>
                  <a:gd name="T8" fmla="*/ 1003 w 1374"/>
                  <a:gd name="T9" fmla="*/ 107 h 524"/>
                  <a:gd name="T10" fmla="*/ 1035 w 1374"/>
                  <a:gd name="T11" fmla="*/ 118 h 524"/>
                  <a:gd name="T12" fmla="*/ 985 w 1374"/>
                  <a:gd name="T13" fmla="*/ 471 h 524"/>
                  <a:gd name="T14" fmla="*/ 1349 w 1374"/>
                  <a:gd name="T15" fmla="*/ 234 h 524"/>
                  <a:gd name="T16" fmla="*/ 1232 w 1374"/>
                  <a:gd name="T17" fmla="*/ 193 h 524"/>
                  <a:gd name="T18" fmla="*/ 1136 w 1374"/>
                  <a:gd name="T19" fmla="*/ 197 h 524"/>
                  <a:gd name="T20" fmla="*/ 1015 w 1374"/>
                  <a:gd name="T21" fmla="*/ 164 h 524"/>
                  <a:gd name="T22" fmla="*/ 964 w 1374"/>
                  <a:gd name="T23" fmla="*/ 168 h 524"/>
                  <a:gd name="T24" fmla="*/ 869 w 1374"/>
                  <a:gd name="T25" fmla="*/ 158 h 524"/>
                  <a:gd name="T26" fmla="*/ 830 w 1374"/>
                  <a:gd name="T27" fmla="*/ 144 h 524"/>
                  <a:gd name="T28" fmla="*/ 727 w 1374"/>
                  <a:gd name="T29" fmla="*/ 128 h 524"/>
                  <a:gd name="T30" fmla="*/ 751 w 1374"/>
                  <a:gd name="T31" fmla="*/ 106 h 524"/>
                  <a:gd name="T32" fmla="*/ 686 w 1374"/>
                  <a:gd name="T33" fmla="*/ 79 h 524"/>
                  <a:gd name="T34" fmla="*/ 631 w 1374"/>
                  <a:gd name="T35" fmla="*/ 93 h 524"/>
                  <a:gd name="T36" fmla="*/ 550 w 1374"/>
                  <a:gd name="T37" fmla="*/ 110 h 524"/>
                  <a:gd name="T38" fmla="*/ 535 w 1374"/>
                  <a:gd name="T39" fmla="*/ 132 h 524"/>
                  <a:gd name="T40" fmla="*/ 469 w 1374"/>
                  <a:gd name="T41" fmla="*/ 160 h 524"/>
                  <a:gd name="T42" fmla="*/ 445 w 1374"/>
                  <a:gd name="T43" fmla="*/ 180 h 524"/>
                  <a:gd name="T44" fmla="*/ 448 w 1374"/>
                  <a:gd name="T45" fmla="*/ 208 h 524"/>
                  <a:gd name="T46" fmla="*/ 426 w 1374"/>
                  <a:gd name="T47" fmla="*/ 231 h 524"/>
                  <a:gd name="T48" fmla="*/ 423 w 1374"/>
                  <a:gd name="T49" fmla="*/ 146 h 524"/>
                  <a:gd name="T50" fmla="*/ 387 w 1374"/>
                  <a:gd name="T51" fmla="*/ 206 h 524"/>
                  <a:gd name="T52" fmla="*/ 323 w 1374"/>
                  <a:gd name="T53" fmla="*/ 207 h 524"/>
                  <a:gd name="T54" fmla="*/ 229 w 1374"/>
                  <a:gd name="T55" fmla="*/ 223 h 524"/>
                  <a:gd name="T56" fmla="*/ 201 w 1374"/>
                  <a:gd name="T57" fmla="*/ 235 h 524"/>
                  <a:gd name="T58" fmla="*/ 138 w 1374"/>
                  <a:gd name="T59" fmla="*/ 263 h 524"/>
                  <a:gd name="T60" fmla="*/ 107 w 1374"/>
                  <a:gd name="T61" fmla="*/ 230 h 524"/>
                  <a:gd name="T62" fmla="*/ 103 w 1374"/>
                  <a:gd name="T63" fmla="*/ 194 h 524"/>
                  <a:gd name="T64" fmla="*/ 79 w 1374"/>
                  <a:gd name="T65" fmla="*/ 227 h 524"/>
                  <a:gd name="T66" fmla="*/ 67 w 1374"/>
                  <a:gd name="T67" fmla="*/ 313 h 524"/>
                  <a:gd name="T68" fmla="*/ 67 w 1374"/>
                  <a:gd name="T69" fmla="*/ 360 h 524"/>
                  <a:gd name="T70" fmla="*/ 99 w 1374"/>
                  <a:gd name="T71" fmla="*/ 410 h 524"/>
                  <a:gd name="T72" fmla="*/ 159 w 1374"/>
                  <a:gd name="T73" fmla="*/ 437 h 524"/>
                  <a:gd name="T74" fmla="*/ 140 w 1374"/>
                  <a:gd name="T75" fmla="*/ 481 h 524"/>
                  <a:gd name="T76" fmla="*/ 224 w 1374"/>
                  <a:gd name="T77" fmla="*/ 522 h 524"/>
                  <a:gd name="T78" fmla="*/ 218 w 1374"/>
                  <a:gd name="T79" fmla="*/ 445 h 524"/>
                  <a:gd name="T80" fmla="*/ 281 w 1374"/>
                  <a:gd name="T81" fmla="*/ 426 h 524"/>
                  <a:gd name="T82" fmla="*/ 329 w 1374"/>
                  <a:gd name="T83" fmla="*/ 413 h 524"/>
                  <a:gd name="T84" fmla="*/ 418 w 1374"/>
                  <a:gd name="T85" fmla="*/ 381 h 524"/>
                  <a:gd name="T86" fmla="*/ 481 w 1374"/>
                  <a:gd name="T87" fmla="*/ 412 h 524"/>
                  <a:gd name="T88" fmla="*/ 555 w 1374"/>
                  <a:gd name="T89" fmla="*/ 441 h 524"/>
                  <a:gd name="T90" fmla="*/ 625 w 1374"/>
                  <a:gd name="T91" fmla="*/ 419 h 524"/>
                  <a:gd name="T92" fmla="*/ 703 w 1374"/>
                  <a:gd name="T93" fmla="*/ 437 h 524"/>
                  <a:gd name="T94" fmla="*/ 804 w 1374"/>
                  <a:gd name="T95" fmla="*/ 416 h 524"/>
                  <a:gd name="T96" fmla="*/ 882 w 1374"/>
                  <a:gd name="T97" fmla="*/ 446 h 524"/>
                  <a:gd name="T98" fmla="*/ 892 w 1374"/>
                  <a:gd name="T99" fmla="*/ 501 h 524"/>
                  <a:gd name="T100" fmla="*/ 975 w 1374"/>
                  <a:gd name="T101" fmla="*/ 403 h 524"/>
                  <a:gd name="T102" fmla="*/ 935 w 1374"/>
                  <a:gd name="T103" fmla="*/ 375 h 524"/>
                  <a:gd name="T104" fmla="*/ 1060 w 1374"/>
                  <a:gd name="T105" fmla="*/ 331 h 524"/>
                  <a:gd name="T106" fmla="*/ 1129 w 1374"/>
                  <a:gd name="T107" fmla="*/ 300 h 524"/>
                  <a:gd name="T108" fmla="*/ 1137 w 1374"/>
                  <a:gd name="T109" fmla="*/ 325 h 524"/>
                  <a:gd name="T110" fmla="*/ 1125 w 1374"/>
                  <a:gd name="T111" fmla="*/ 395 h 524"/>
                  <a:gd name="T112" fmla="*/ 1168 w 1374"/>
                  <a:gd name="T113" fmla="*/ 325 h 524"/>
                  <a:gd name="T114" fmla="*/ 1285 w 1374"/>
                  <a:gd name="T115" fmla="*/ 292 h 524"/>
                  <a:gd name="T116" fmla="*/ 1297 w 1374"/>
                  <a:gd name="T117" fmla="*/ 243 h 524"/>
                  <a:gd name="T118" fmla="*/ 1351 w 1374"/>
                  <a:gd name="T119" fmla="*/ 253 h 524"/>
                  <a:gd name="T120" fmla="*/ 709 w 1374"/>
                  <a:gd name="T121" fmla="*/ 401 h 524"/>
                  <a:gd name="T122" fmla="*/ 286 w 1374"/>
                  <a:gd name="T123" fmla="*/ 179 h 524"/>
                  <a:gd name="T124" fmla="*/ 346 w 1374"/>
                  <a:gd name="T125" fmla="*/ 91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374" h="524">
                    <a:moveTo>
                      <a:pt x="21" y="378"/>
                    </a:moveTo>
                    <a:cubicBezTo>
                      <a:pt x="20" y="378"/>
                      <a:pt x="17" y="377"/>
                      <a:pt x="16" y="376"/>
                    </a:cubicBezTo>
                    <a:cubicBezTo>
                      <a:pt x="16" y="375"/>
                      <a:pt x="13" y="375"/>
                      <a:pt x="11" y="375"/>
                    </a:cubicBezTo>
                    <a:cubicBezTo>
                      <a:pt x="12" y="376"/>
                      <a:pt x="12" y="376"/>
                      <a:pt x="13" y="377"/>
                    </a:cubicBezTo>
                    <a:cubicBezTo>
                      <a:pt x="14" y="379"/>
                      <a:pt x="8" y="379"/>
                      <a:pt x="10" y="381"/>
                    </a:cubicBezTo>
                    <a:cubicBezTo>
                      <a:pt x="12" y="383"/>
                      <a:pt x="6" y="383"/>
                      <a:pt x="6" y="381"/>
                    </a:cubicBezTo>
                    <a:cubicBezTo>
                      <a:pt x="6" y="379"/>
                      <a:pt x="1" y="380"/>
                      <a:pt x="1" y="381"/>
                    </a:cubicBezTo>
                    <a:cubicBezTo>
                      <a:pt x="1" y="382"/>
                      <a:pt x="1" y="383"/>
                      <a:pt x="0" y="383"/>
                    </a:cubicBezTo>
                    <a:cubicBezTo>
                      <a:pt x="2" y="384"/>
                      <a:pt x="4" y="385"/>
                      <a:pt x="4" y="385"/>
                    </a:cubicBezTo>
                    <a:cubicBezTo>
                      <a:pt x="5" y="385"/>
                      <a:pt x="20" y="387"/>
                      <a:pt x="25" y="386"/>
                    </a:cubicBezTo>
                    <a:cubicBezTo>
                      <a:pt x="25" y="385"/>
                      <a:pt x="26" y="382"/>
                      <a:pt x="26" y="380"/>
                    </a:cubicBezTo>
                    <a:cubicBezTo>
                      <a:pt x="26" y="379"/>
                      <a:pt x="22" y="377"/>
                      <a:pt x="21" y="378"/>
                    </a:cubicBezTo>
                    <a:close/>
                    <a:moveTo>
                      <a:pt x="411" y="144"/>
                    </a:moveTo>
                    <a:cubicBezTo>
                      <a:pt x="414" y="144"/>
                      <a:pt x="423" y="142"/>
                      <a:pt x="423" y="141"/>
                    </a:cubicBezTo>
                    <a:cubicBezTo>
                      <a:pt x="424" y="139"/>
                      <a:pt x="420" y="137"/>
                      <a:pt x="415" y="137"/>
                    </a:cubicBezTo>
                    <a:cubicBezTo>
                      <a:pt x="409" y="137"/>
                      <a:pt x="408" y="143"/>
                      <a:pt x="411" y="144"/>
                    </a:cubicBezTo>
                    <a:close/>
                    <a:moveTo>
                      <a:pt x="587" y="22"/>
                    </a:moveTo>
                    <a:cubicBezTo>
                      <a:pt x="591" y="24"/>
                      <a:pt x="590" y="25"/>
                      <a:pt x="585" y="25"/>
                    </a:cubicBezTo>
                    <a:cubicBezTo>
                      <a:pt x="580" y="25"/>
                      <a:pt x="576" y="27"/>
                      <a:pt x="579" y="28"/>
                    </a:cubicBezTo>
                    <a:cubicBezTo>
                      <a:pt x="582" y="29"/>
                      <a:pt x="581" y="32"/>
                      <a:pt x="586" y="33"/>
                    </a:cubicBezTo>
                    <a:cubicBezTo>
                      <a:pt x="591" y="34"/>
                      <a:pt x="596" y="30"/>
                      <a:pt x="596" y="27"/>
                    </a:cubicBezTo>
                    <a:cubicBezTo>
                      <a:pt x="595" y="24"/>
                      <a:pt x="613" y="22"/>
                      <a:pt x="618" y="20"/>
                    </a:cubicBezTo>
                    <a:cubicBezTo>
                      <a:pt x="623" y="19"/>
                      <a:pt x="615" y="14"/>
                      <a:pt x="620" y="14"/>
                    </a:cubicBezTo>
                    <a:cubicBezTo>
                      <a:pt x="625" y="13"/>
                      <a:pt x="623" y="11"/>
                      <a:pt x="617" y="10"/>
                    </a:cubicBezTo>
                    <a:cubicBezTo>
                      <a:pt x="610" y="9"/>
                      <a:pt x="613" y="4"/>
                      <a:pt x="611" y="2"/>
                    </a:cubicBezTo>
                    <a:cubicBezTo>
                      <a:pt x="609" y="0"/>
                      <a:pt x="608" y="4"/>
                      <a:pt x="599" y="6"/>
                    </a:cubicBezTo>
                    <a:cubicBezTo>
                      <a:pt x="591" y="7"/>
                      <a:pt x="587" y="10"/>
                      <a:pt x="590" y="11"/>
                    </a:cubicBezTo>
                    <a:cubicBezTo>
                      <a:pt x="593" y="13"/>
                      <a:pt x="590" y="17"/>
                      <a:pt x="587" y="17"/>
                    </a:cubicBezTo>
                    <a:cubicBezTo>
                      <a:pt x="583" y="16"/>
                      <a:pt x="582" y="20"/>
                      <a:pt x="587" y="22"/>
                    </a:cubicBezTo>
                    <a:close/>
                    <a:moveTo>
                      <a:pt x="599" y="29"/>
                    </a:moveTo>
                    <a:cubicBezTo>
                      <a:pt x="599" y="31"/>
                      <a:pt x="592" y="34"/>
                      <a:pt x="594" y="36"/>
                    </a:cubicBezTo>
                    <a:cubicBezTo>
                      <a:pt x="596" y="38"/>
                      <a:pt x="598" y="37"/>
                      <a:pt x="600" y="38"/>
                    </a:cubicBezTo>
                    <a:cubicBezTo>
                      <a:pt x="602" y="38"/>
                      <a:pt x="603" y="44"/>
                      <a:pt x="608" y="43"/>
                    </a:cubicBezTo>
                    <a:cubicBezTo>
                      <a:pt x="612" y="42"/>
                      <a:pt x="624" y="48"/>
                      <a:pt x="631" y="48"/>
                    </a:cubicBezTo>
                    <a:cubicBezTo>
                      <a:pt x="637" y="48"/>
                      <a:pt x="638" y="42"/>
                      <a:pt x="636" y="42"/>
                    </a:cubicBezTo>
                    <a:cubicBezTo>
                      <a:pt x="634" y="42"/>
                      <a:pt x="636" y="38"/>
                      <a:pt x="640" y="33"/>
                    </a:cubicBezTo>
                    <a:cubicBezTo>
                      <a:pt x="643" y="27"/>
                      <a:pt x="628" y="23"/>
                      <a:pt x="628" y="28"/>
                    </a:cubicBezTo>
                    <a:cubicBezTo>
                      <a:pt x="628" y="32"/>
                      <a:pt x="623" y="27"/>
                      <a:pt x="622" y="24"/>
                    </a:cubicBezTo>
                    <a:cubicBezTo>
                      <a:pt x="620" y="21"/>
                      <a:pt x="599" y="26"/>
                      <a:pt x="599" y="29"/>
                    </a:cubicBezTo>
                    <a:close/>
                    <a:moveTo>
                      <a:pt x="481" y="147"/>
                    </a:moveTo>
                    <a:cubicBezTo>
                      <a:pt x="484" y="149"/>
                      <a:pt x="487" y="148"/>
                      <a:pt x="487" y="145"/>
                    </a:cubicBezTo>
                    <a:cubicBezTo>
                      <a:pt x="486" y="141"/>
                      <a:pt x="478" y="146"/>
                      <a:pt x="481" y="147"/>
                    </a:cubicBezTo>
                    <a:close/>
                    <a:moveTo>
                      <a:pt x="581" y="5"/>
                    </a:moveTo>
                    <a:cubicBezTo>
                      <a:pt x="582" y="2"/>
                      <a:pt x="566" y="3"/>
                      <a:pt x="570" y="7"/>
                    </a:cubicBezTo>
                    <a:cubicBezTo>
                      <a:pt x="571" y="8"/>
                      <a:pt x="580" y="9"/>
                      <a:pt x="581" y="5"/>
                    </a:cubicBezTo>
                    <a:close/>
                    <a:moveTo>
                      <a:pt x="1280" y="178"/>
                    </a:moveTo>
                    <a:cubicBezTo>
                      <a:pt x="1285" y="180"/>
                      <a:pt x="1288" y="175"/>
                      <a:pt x="1292" y="177"/>
                    </a:cubicBezTo>
                    <a:cubicBezTo>
                      <a:pt x="1296" y="180"/>
                      <a:pt x="1305" y="176"/>
                      <a:pt x="1309" y="176"/>
                    </a:cubicBezTo>
                    <a:cubicBezTo>
                      <a:pt x="1313" y="175"/>
                      <a:pt x="1311" y="170"/>
                      <a:pt x="1300" y="169"/>
                    </a:cubicBezTo>
                    <a:cubicBezTo>
                      <a:pt x="1289" y="167"/>
                      <a:pt x="1275" y="175"/>
                      <a:pt x="1280" y="178"/>
                    </a:cubicBezTo>
                    <a:close/>
                    <a:moveTo>
                      <a:pt x="636" y="62"/>
                    </a:moveTo>
                    <a:cubicBezTo>
                      <a:pt x="640" y="64"/>
                      <a:pt x="650" y="60"/>
                      <a:pt x="657" y="60"/>
                    </a:cubicBezTo>
                    <a:cubicBezTo>
                      <a:pt x="665" y="60"/>
                      <a:pt x="685" y="55"/>
                      <a:pt x="685" y="51"/>
                    </a:cubicBezTo>
                    <a:cubicBezTo>
                      <a:pt x="686" y="47"/>
                      <a:pt x="678" y="47"/>
                      <a:pt x="675" y="44"/>
                    </a:cubicBezTo>
                    <a:cubicBezTo>
                      <a:pt x="672" y="41"/>
                      <a:pt x="665" y="44"/>
                      <a:pt x="663" y="46"/>
                    </a:cubicBezTo>
                    <a:cubicBezTo>
                      <a:pt x="661" y="49"/>
                      <a:pt x="660" y="47"/>
                      <a:pt x="664" y="42"/>
                    </a:cubicBezTo>
                    <a:cubicBezTo>
                      <a:pt x="669" y="38"/>
                      <a:pt x="660" y="34"/>
                      <a:pt x="659" y="37"/>
                    </a:cubicBezTo>
                    <a:cubicBezTo>
                      <a:pt x="659" y="40"/>
                      <a:pt x="651" y="37"/>
                      <a:pt x="651" y="40"/>
                    </a:cubicBezTo>
                    <a:cubicBezTo>
                      <a:pt x="651" y="43"/>
                      <a:pt x="648" y="44"/>
                      <a:pt x="648" y="46"/>
                    </a:cubicBezTo>
                    <a:cubicBezTo>
                      <a:pt x="648" y="49"/>
                      <a:pt x="642" y="45"/>
                      <a:pt x="642" y="51"/>
                    </a:cubicBezTo>
                    <a:cubicBezTo>
                      <a:pt x="642" y="57"/>
                      <a:pt x="633" y="60"/>
                      <a:pt x="636" y="62"/>
                    </a:cubicBezTo>
                    <a:close/>
                    <a:moveTo>
                      <a:pt x="943" y="111"/>
                    </a:moveTo>
                    <a:cubicBezTo>
                      <a:pt x="946" y="113"/>
                      <a:pt x="948" y="115"/>
                      <a:pt x="949" y="117"/>
                    </a:cubicBezTo>
                    <a:cubicBezTo>
                      <a:pt x="951" y="118"/>
                      <a:pt x="958" y="116"/>
                      <a:pt x="961" y="115"/>
                    </a:cubicBezTo>
                    <a:cubicBezTo>
                      <a:pt x="964" y="114"/>
                      <a:pt x="964" y="119"/>
                      <a:pt x="969" y="116"/>
                    </a:cubicBezTo>
                    <a:cubicBezTo>
                      <a:pt x="973" y="113"/>
                      <a:pt x="978" y="115"/>
                      <a:pt x="983" y="115"/>
                    </a:cubicBezTo>
                    <a:cubicBezTo>
                      <a:pt x="988" y="115"/>
                      <a:pt x="982" y="108"/>
                      <a:pt x="983" y="105"/>
                    </a:cubicBezTo>
                    <a:cubicBezTo>
                      <a:pt x="983" y="103"/>
                      <a:pt x="989" y="104"/>
                      <a:pt x="987" y="107"/>
                    </a:cubicBezTo>
                    <a:cubicBezTo>
                      <a:pt x="985" y="109"/>
                      <a:pt x="990" y="115"/>
                      <a:pt x="997" y="114"/>
                    </a:cubicBezTo>
                    <a:cubicBezTo>
                      <a:pt x="1005" y="114"/>
                      <a:pt x="999" y="109"/>
                      <a:pt x="1003" y="107"/>
                    </a:cubicBezTo>
                    <a:cubicBezTo>
                      <a:pt x="1007" y="106"/>
                      <a:pt x="1006" y="104"/>
                      <a:pt x="1001" y="100"/>
                    </a:cubicBezTo>
                    <a:cubicBezTo>
                      <a:pt x="995" y="97"/>
                      <a:pt x="988" y="99"/>
                      <a:pt x="983" y="97"/>
                    </a:cubicBezTo>
                    <a:cubicBezTo>
                      <a:pt x="978" y="95"/>
                      <a:pt x="972" y="95"/>
                      <a:pt x="972" y="100"/>
                    </a:cubicBezTo>
                    <a:cubicBezTo>
                      <a:pt x="972" y="105"/>
                      <a:pt x="962" y="94"/>
                      <a:pt x="957" y="93"/>
                    </a:cubicBezTo>
                    <a:cubicBezTo>
                      <a:pt x="951" y="91"/>
                      <a:pt x="935" y="107"/>
                      <a:pt x="943" y="111"/>
                    </a:cubicBezTo>
                    <a:close/>
                    <a:moveTo>
                      <a:pt x="993" y="142"/>
                    </a:moveTo>
                    <a:cubicBezTo>
                      <a:pt x="997" y="141"/>
                      <a:pt x="990" y="133"/>
                      <a:pt x="982" y="132"/>
                    </a:cubicBezTo>
                    <a:cubicBezTo>
                      <a:pt x="975" y="131"/>
                      <a:pt x="968" y="137"/>
                      <a:pt x="969" y="138"/>
                    </a:cubicBezTo>
                    <a:cubicBezTo>
                      <a:pt x="971" y="141"/>
                      <a:pt x="988" y="143"/>
                      <a:pt x="993" y="142"/>
                    </a:cubicBezTo>
                    <a:close/>
                    <a:moveTo>
                      <a:pt x="974" y="126"/>
                    </a:moveTo>
                    <a:cubicBezTo>
                      <a:pt x="974" y="122"/>
                      <a:pt x="961" y="127"/>
                      <a:pt x="966" y="129"/>
                    </a:cubicBezTo>
                    <a:cubicBezTo>
                      <a:pt x="969" y="130"/>
                      <a:pt x="974" y="130"/>
                      <a:pt x="974" y="126"/>
                    </a:cubicBezTo>
                    <a:close/>
                    <a:moveTo>
                      <a:pt x="1015" y="111"/>
                    </a:moveTo>
                    <a:cubicBezTo>
                      <a:pt x="1021" y="112"/>
                      <a:pt x="1024" y="117"/>
                      <a:pt x="1035" y="118"/>
                    </a:cubicBezTo>
                    <a:cubicBezTo>
                      <a:pt x="1046" y="118"/>
                      <a:pt x="1054" y="116"/>
                      <a:pt x="1054" y="114"/>
                    </a:cubicBezTo>
                    <a:cubicBezTo>
                      <a:pt x="1054" y="112"/>
                      <a:pt x="1044" y="108"/>
                      <a:pt x="1041" y="110"/>
                    </a:cubicBezTo>
                    <a:cubicBezTo>
                      <a:pt x="1038" y="112"/>
                      <a:pt x="1035" y="107"/>
                      <a:pt x="1032" y="108"/>
                    </a:cubicBezTo>
                    <a:cubicBezTo>
                      <a:pt x="1028" y="109"/>
                      <a:pt x="1022" y="109"/>
                      <a:pt x="1021" y="106"/>
                    </a:cubicBezTo>
                    <a:cubicBezTo>
                      <a:pt x="1019" y="102"/>
                      <a:pt x="1012" y="111"/>
                      <a:pt x="1015" y="111"/>
                    </a:cubicBezTo>
                    <a:close/>
                    <a:moveTo>
                      <a:pt x="991" y="416"/>
                    </a:moveTo>
                    <a:cubicBezTo>
                      <a:pt x="988" y="410"/>
                      <a:pt x="995" y="403"/>
                      <a:pt x="990" y="399"/>
                    </a:cubicBezTo>
                    <a:cubicBezTo>
                      <a:pt x="985" y="396"/>
                      <a:pt x="987" y="388"/>
                      <a:pt x="985" y="390"/>
                    </a:cubicBezTo>
                    <a:cubicBezTo>
                      <a:pt x="982" y="391"/>
                      <a:pt x="985" y="398"/>
                      <a:pt x="981" y="398"/>
                    </a:cubicBezTo>
                    <a:cubicBezTo>
                      <a:pt x="977" y="399"/>
                      <a:pt x="981" y="402"/>
                      <a:pt x="979" y="407"/>
                    </a:cubicBezTo>
                    <a:cubicBezTo>
                      <a:pt x="978" y="412"/>
                      <a:pt x="980" y="419"/>
                      <a:pt x="982" y="423"/>
                    </a:cubicBezTo>
                    <a:cubicBezTo>
                      <a:pt x="984" y="427"/>
                      <a:pt x="979" y="450"/>
                      <a:pt x="981" y="454"/>
                    </a:cubicBezTo>
                    <a:cubicBezTo>
                      <a:pt x="983" y="458"/>
                      <a:pt x="978" y="474"/>
                      <a:pt x="980" y="476"/>
                    </a:cubicBezTo>
                    <a:cubicBezTo>
                      <a:pt x="983" y="480"/>
                      <a:pt x="981" y="472"/>
                      <a:pt x="985" y="471"/>
                    </a:cubicBezTo>
                    <a:cubicBezTo>
                      <a:pt x="989" y="470"/>
                      <a:pt x="989" y="476"/>
                      <a:pt x="992" y="477"/>
                    </a:cubicBezTo>
                    <a:cubicBezTo>
                      <a:pt x="994" y="478"/>
                      <a:pt x="993" y="469"/>
                      <a:pt x="990" y="470"/>
                    </a:cubicBezTo>
                    <a:cubicBezTo>
                      <a:pt x="988" y="470"/>
                      <a:pt x="986" y="464"/>
                      <a:pt x="985" y="460"/>
                    </a:cubicBezTo>
                    <a:cubicBezTo>
                      <a:pt x="984" y="457"/>
                      <a:pt x="987" y="452"/>
                      <a:pt x="987" y="447"/>
                    </a:cubicBezTo>
                    <a:cubicBezTo>
                      <a:pt x="987" y="443"/>
                      <a:pt x="993" y="443"/>
                      <a:pt x="997" y="446"/>
                    </a:cubicBezTo>
                    <a:cubicBezTo>
                      <a:pt x="1000" y="450"/>
                      <a:pt x="1001" y="448"/>
                      <a:pt x="999" y="445"/>
                    </a:cubicBezTo>
                    <a:cubicBezTo>
                      <a:pt x="998" y="442"/>
                      <a:pt x="993" y="423"/>
                      <a:pt x="991" y="416"/>
                    </a:cubicBezTo>
                    <a:close/>
                    <a:moveTo>
                      <a:pt x="233" y="205"/>
                    </a:moveTo>
                    <a:cubicBezTo>
                      <a:pt x="239" y="210"/>
                      <a:pt x="245" y="202"/>
                      <a:pt x="248" y="201"/>
                    </a:cubicBezTo>
                    <a:cubicBezTo>
                      <a:pt x="251" y="201"/>
                      <a:pt x="246" y="198"/>
                      <a:pt x="241" y="196"/>
                    </a:cubicBezTo>
                    <a:cubicBezTo>
                      <a:pt x="235" y="195"/>
                      <a:pt x="228" y="200"/>
                      <a:pt x="233" y="205"/>
                    </a:cubicBezTo>
                    <a:close/>
                    <a:moveTo>
                      <a:pt x="1372" y="245"/>
                    </a:moveTo>
                    <a:cubicBezTo>
                      <a:pt x="1370" y="244"/>
                      <a:pt x="1362" y="239"/>
                      <a:pt x="1360" y="237"/>
                    </a:cubicBezTo>
                    <a:cubicBezTo>
                      <a:pt x="1358" y="234"/>
                      <a:pt x="1349" y="233"/>
                      <a:pt x="1349" y="234"/>
                    </a:cubicBezTo>
                    <a:cubicBezTo>
                      <a:pt x="1349" y="235"/>
                      <a:pt x="1346" y="234"/>
                      <a:pt x="1345" y="232"/>
                    </a:cubicBezTo>
                    <a:cubicBezTo>
                      <a:pt x="1345" y="231"/>
                      <a:pt x="1335" y="230"/>
                      <a:pt x="1335" y="232"/>
                    </a:cubicBezTo>
                    <a:cubicBezTo>
                      <a:pt x="1335" y="234"/>
                      <a:pt x="1337" y="234"/>
                      <a:pt x="1338" y="236"/>
                    </a:cubicBezTo>
                    <a:cubicBezTo>
                      <a:pt x="1340" y="238"/>
                      <a:pt x="1337" y="239"/>
                      <a:pt x="1337" y="241"/>
                    </a:cubicBezTo>
                    <a:cubicBezTo>
                      <a:pt x="1338" y="243"/>
                      <a:pt x="1334" y="240"/>
                      <a:pt x="1332" y="239"/>
                    </a:cubicBezTo>
                    <a:cubicBezTo>
                      <a:pt x="1331" y="237"/>
                      <a:pt x="1331" y="233"/>
                      <a:pt x="1332" y="230"/>
                    </a:cubicBezTo>
                    <a:cubicBezTo>
                      <a:pt x="1332" y="228"/>
                      <a:pt x="1329" y="228"/>
                      <a:pt x="1329" y="226"/>
                    </a:cubicBezTo>
                    <a:cubicBezTo>
                      <a:pt x="1328" y="224"/>
                      <a:pt x="1318" y="219"/>
                      <a:pt x="1313" y="217"/>
                    </a:cubicBezTo>
                    <a:cubicBezTo>
                      <a:pt x="1309" y="215"/>
                      <a:pt x="1303" y="213"/>
                      <a:pt x="1301" y="211"/>
                    </a:cubicBezTo>
                    <a:cubicBezTo>
                      <a:pt x="1300" y="209"/>
                      <a:pt x="1292" y="208"/>
                      <a:pt x="1289" y="205"/>
                    </a:cubicBezTo>
                    <a:cubicBezTo>
                      <a:pt x="1285" y="202"/>
                      <a:pt x="1272" y="196"/>
                      <a:pt x="1266" y="196"/>
                    </a:cubicBezTo>
                    <a:cubicBezTo>
                      <a:pt x="1260" y="195"/>
                      <a:pt x="1262" y="192"/>
                      <a:pt x="1259" y="193"/>
                    </a:cubicBezTo>
                    <a:cubicBezTo>
                      <a:pt x="1256" y="193"/>
                      <a:pt x="1244" y="193"/>
                      <a:pt x="1240" y="192"/>
                    </a:cubicBezTo>
                    <a:cubicBezTo>
                      <a:pt x="1236" y="191"/>
                      <a:pt x="1235" y="194"/>
                      <a:pt x="1232" y="193"/>
                    </a:cubicBezTo>
                    <a:cubicBezTo>
                      <a:pt x="1230" y="192"/>
                      <a:pt x="1216" y="187"/>
                      <a:pt x="1214" y="189"/>
                    </a:cubicBezTo>
                    <a:cubicBezTo>
                      <a:pt x="1212" y="191"/>
                      <a:pt x="1213" y="194"/>
                      <a:pt x="1211" y="194"/>
                    </a:cubicBezTo>
                    <a:cubicBezTo>
                      <a:pt x="1210" y="195"/>
                      <a:pt x="1211" y="197"/>
                      <a:pt x="1215" y="200"/>
                    </a:cubicBezTo>
                    <a:cubicBezTo>
                      <a:pt x="1219" y="204"/>
                      <a:pt x="1217" y="207"/>
                      <a:pt x="1213" y="208"/>
                    </a:cubicBezTo>
                    <a:cubicBezTo>
                      <a:pt x="1210" y="210"/>
                      <a:pt x="1204" y="207"/>
                      <a:pt x="1202" y="204"/>
                    </a:cubicBezTo>
                    <a:cubicBezTo>
                      <a:pt x="1200" y="201"/>
                      <a:pt x="1195" y="203"/>
                      <a:pt x="1194" y="199"/>
                    </a:cubicBezTo>
                    <a:cubicBezTo>
                      <a:pt x="1193" y="195"/>
                      <a:pt x="1196" y="195"/>
                      <a:pt x="1198" y="197"/>
                    </a:cubicBezTo>
                    <a:cubicBezTo>
                      <a:pt x="1200" y="199"/>
                      <a:pt x="1204" y="197"/>
                      <a:pt x="1204" y="195"/>
                    </a:cubicBezTo>
                    <a:cubicBezTo>
                      <a:pt x="1204" y="192"/>
                      <a:pt x="1198" y="190"/>
                      <a:pt x="1194" y="191"/>
                    </a:cubicBezTo>
                    <a:cubicBezTo>
                      <a:pt x="1190" y="191"/>
                      <a:pt x="1188" y="196"/>
                      <a:pt x="1184" y="198"/>
                    </a:cubicBezTo>
                    <a:cubicBezTo>
                      <a:pt x="1181" y="200"/>
                      <a:pt x="1166" y="197"/>
                      <a:pt x="1164" y="196"/>
                    </a:cubicBezTo>
                    <a:cubicBezTo>
                      <a:pt x="1163" y="194"/>
                      <a:pt x="1142" y="196"/>
                      <a:pt x="1140" y="197"/>
                    </a:cubicBezTo>
                    <a:cubicBezTo>
                      <a:pt x="1138" y="199"/>
                      <a:pt x="1139" y="204"/>
                      <a:pt x="1138" y="205"/>
                    </a:cubicBezTo>
                    <a:cubicBezTo>
                      <a:pt x="1137" y="205"/>
                      <a:pt x="1136" y="198"/>
                      <a:pt x="1136" y="197"/>
                    </a:cubicBezTo>
                    <a:cubicBezTo>
                      <a:pt x="1136" y="196"/>
                      <a:pt x="1134" y="195"/>
                      <a:pt x="1130" y="195"/>
                    </a:cubicBezTo>
                    <a:cubicBezTo>
                      <a:pt x="1126" y="195"/>
                      <a:pt x="1124" y="195"/>
                      <a:pt x="1126" y="193"/>
                    </a:cubicBezTo>
                    <a:cubicBezTo>
                      <a:pt x="1127" y="191"/>
                      <a:pt x="1124" y="190"/>
                      <a:pt x="1127" y="188"/>
                    </a:cubicBezTo>
                    <a:cubicBezTo>
                      <a:pt x="1130" y="186"/>
                      <a:pt x="1122" y="180"/>
                      <a:pt x="1114" y="176"/>
                    </a:cubicBezTo>
                    <a:cubicBezTo>
                      <a:pt x="1106" y="173"/>
                      <a:pt x="1088" y="175"/>
                      <a:pt x="1084" y="177"/>
                    </a:cubicBezTo>
                    <a:cubicBezTo>
                      <a:pt x="1079" y="178"/>
                      <a:pt x="1069" y="178"/>
                      <a:pt x="1065" y="178"/>
                    </a:cubicBezTo>
                    <a:cubicBezTo>
                      <a:pt x="1060" y="178"/>
                      <a:pt x="1064" y="176"/>
                      <a:pt x="1063" y="174"/>
                    </a:cubicBezTo>
                    <a:cubicBezTo>
                      <a:pt x="1061" y="172"/>
                      <a:pt x="1054" y="169"/>
                      <a:pt x="1053" y="171"/>
                    </a:cubicBezTo>
                    <a:cubicBezTo>
                      <a:pt x="1052" y="173"/>
                      <a:pt x="1050" y="171"/>
                      <a:pt x="1050" y="169"/>
                    </a:cubicBezTo>
                    <a:cubicBezTo>
                      <a:pt x="1050" y="168"/>
                      <a:pt x="1042" y="166"/>
                      <a:pt x="1039" y="166"/>
                    </a:cubicBezTo>
                    <a:cubicBezTo>
                      <a:pt x="1037" y="167"/>
                      <a:pt x="1035" y="164"/>
                      <a:pt x="1039" y="164"/>
                    </a:cubicBezTo>
                    <a:cubicBezTo>
                      <a:pt x="1042" y="164"/>
                      <a:pt x="1048" y="164"/>
                      <a:pt x="1045" y="160"/>
                    </a:cubicBezTo>
                    <a:cubicBezTo>
                      <a:pt x="1043" y="157"/>
                      <a:pt x="1021" y="155"/>
                      <a:pt x="1019" y="156"/>
                    </a:cubicBezTo>
                    <a:cubicBezTo>
                      <a:pt x="1017" y="157"/>
                      <a:pt x="1019" y="160"/>
                      <a:pt x="1015" y="164"/>
                    </a:cubicBezTo>
                    <a:cubicBezTo>
                      <a:pt x="1010" y="168"/>
                      <a:pt x="1005" y="165"/>
                      <a:pt x="1006" y="163"/>
                    </a:cubicBezTo>
                    <a:cubicBezTo>
                      <a:pt x="1007" y="161"/>
                      <a:pt x="1012" y="161"/>
                      <a:pt x="1012" y="159"/>
                    </a:cubicBezTo>
                    <a:cubicBezTo>
                      <a:pt x="1012" y="157"/>
                      <a:pt x="1004" y="158"/>
                      <a:pt x="1003" y="157"/>
                    </a:cubicBezTo>
                    <a:cubicBezTo>
                      <a:pt x="1002" y="155"/>
                      <a:pt x="1005" y="154"/>
                      <a:pt x="1008" y="154"/>
                    </a:cubicBezTo>
                    <a:cubicBezTo>
                      <a:pt x="1011" y="155"/>
                      <a:pt x="1016" y="156"/>
                      <a:pt x="1016" y="154"/>
                    </a:cubicBezTo>
                    <a:cubicBezTo>
                      <a:pt x="1016" y="153"/>
                      <a:pt x="1013" y="153"/>
                      <a:pt x="1008" y="152"/>
                    </a:cubicBezTo>
                    <a:cubicBezTo>
                      <a:pt x="1003" y="151"/>
                      <a:pt x="992" y="149"/>
                      <a:pt x="986" y="149"/>
                    </a:cubicBezTo>
                    <a:cubicBezTo>
                      <a:pt x="980" y="150"/>
                      <a:pt x="977" y="147"/>
                      <a:pt x="974" y="147"/>
                    </a:cubicBezTo>
                    <a:cubicBezTo>
                      <a:pt x="970" y="146"/>
                      <a:pt x="970" y="148"/>
                      <a:pt x="972" y="150"/>
                    </a:cubicBezTo>
                    <a:cubicBezTo>
                      <a:pt x="973" y="152"/>
                      <a:pt x="969" y="153"/>
                      <a:pt x="965" y="153"/>
                    </a:cubicBezTo>
                    <a:cubicBezTo>
                      <a:pt x="961" y="152"/>
                      <a:pt x="955" y="155"/>
                      <a:pt x="957" y="158"/>
                    </a:cubicBezTo>
                    <a:cubicBezTo>
                      <a:pt x="960" y="161"/>
                      <a:pt x="962" y="157"/>
                      <a:pt x="964" y="158"/>
                    </a:cubicBezTo>
                    <a:cubicBezTo>
                      <a:pt x="966" y="159"/>
                      <a:pt x="959" y="161"/>
                      <a:pt x="962" y="162"/>
                    </a:cubicBezTo>
                    <a:cubicBezTo>
                      <a:pt x="964" y="164"/>
                      <a:pt x="964" y="166"/>
                      <a:pt x="964" y="168"/>
                    </a:cubicBezTo>
                    <a:cubicBezTo>
                      <a:pt x="964" y="169"/>
                      <a:pt x="959" y="170"/>
                      <a:pt x="958" y="168"/>
                    </a:cubicBezTo>
                    <a:cubicBezTo>
                      <a:pt x="956" y="166"/>
                      <a:pt x="953" y="167"/>
                      <a:pt x="950" y="167"/>
                    </a:cubicBezTo>
                    <a:cubicBezTo>
                      <a:pt x="947" y="167"/>
                      <a:pt x="944" y="169"/>
                      <a:pt x="948" y="169"/>
                    </a:cubicBezTo>
                    <a:cubicBezTo>
                      <a:pt x="951" y="169"/>
                      <a:pt x="952" y="172"/>
                      <a:pt x="948" y="172"/>
                    </a:cubicBezTo>
                    <a:cubicBezTo>
                      <a:pt x="943" y="173"/>
                      <a:pt x="944" y="168"/>
                      <a:pt x="941" y="168"/>
                    </a:cubicBezTo>
                    <a:cubicBezTo>
                      <a:pt x="938" y="169"/>
                      <a:pt x="932" y="166"/>
                      <a:pt x="929" y="166"/>
                    </a:cubicBezTo>
                    <a:cubicBezTo>
                      <a:pt x="926" y="166"/>
                      <a:pt x="924" y="169"/>
                      <a:pt x="920" y="169"/>
                    </a:cubicBezTo>
                    <a:cubicBezTo>
                      <a:pt x="915" y="170"/>
                      <a:pt x="909" y="167"/>
                      <a:pt x="907" y="165"/>
                    </a:cubicBezTo>
                    <a:cubicBezTo>
                      <a:pt x="906" y="162"/>
                      <a:pt x="905" y="162"/>
                      <a:pt x="903" y="164"/>
                    </a:cubicBezTo>
                    <a:cubicBezTo>
                      <a:pt x="901" y="167"/>
                      <a:pt x="901" y="172"/>
                      <a:pt x="899" y="173"/>
                    </a:cubicBezTo>
                    <a:cubicBezTo>
                      <a:pt x="896" y="173"/>
                      <a:pt x="896" y="178"/>
                      <a:pt x="893" y="179"/>
                    </a:cubicBezTo>
                    <a:cubicBezTo>
                      <a:pt x="891" y="180"/>
                      <a:pt x="891" y="177"/>
                      <a:pt x="888" y="177"/>
                    </a:cubicBezTo>
                    <a:cubicBezTo>
                      <a:pt x="886" y="178"/>
                      <a:pt x="877" y="169"/>
                      <a:pt x="876" y="166"/>
                    </a:cubicBezTo>
                    <a:cubicBezTo>
                      <a:pt x="876" y="164"/>
                      <a:pt x="871" y="159"/>
                      <a:pt x="869" y="158"/>
                    </a:cubicBezTo>
                    <a:cubicBezTo>
                      <a:pt x="868" y="157"/>
                      <a:pt x="871" y="157"/>
                      <a:pt x="872" y="158"/>
                    </a:cubicBezTo>
                    <a:cubicBezTo>
                      <a:pt x="874" y="160"/>
                      <a:pt x="876" y="160"/>
                      <a:pt x="878" y="159"/>
                    </a:cubicBezTo>
                    <a:cubicBezTo>
                      <a:pt x="880" y="158"/>
                      <a:pt x="880" y="154"/>
                      <a:pt x="877" y="154"/>
                    </a:cubicBezTo>
                    <a:cubicBezTo>
                      <a:pt x="873" y="153"/>
                      <a:pt x="875" y="151"/>
                      <a:pt x="876" y="150"/>
                    </a:cubicBezTo>
                    <a:cubicBezTo>
                      <a:pt x="878" y="150"/>
                      <a:pt x="873" y="145"/>
                      <a:pt x="875" y="145"/>
                    </a:cubicBezTo>
                    <a:cubicBezTo>
                      <a:pt x="876" y="144"/>
                      <a:pt x="876" y="142"/>
                      <a:pt x="873" y="142"/>
                    </a:cubicBezTo>
                    <a:cubicBezTo>
                      <a:pt x="870" y="142"/>
                      <a:pt x="868" y="139"/>
                      <a:pt x="868" y="138"/>
                    </a:cubicBezTo>
                    <a:cubicBezTo>
                      <a:pt x="867" y="137"/>
                      <a:pt x="856" y="136"/>
                      <a:pt x="857" y="138"/>
                    </a:cubicBezTo>
                    <a:cubicBezTo>
                      <a:pt x="857" y="140"/>
                      <a:pt x="853" y="139"/>
                      <a:pt x="854" y="138"/>
                    </a:cubicBezTo>
                    <a:cubicBezTo>
                      <a:pt x="854" y="136"/>
                      <a:pt x="850" y="137"/>
                      <a:pt x="845" y="135"/>
                    </a:cubicBezTo>
                    <a:cubicBezTo>
                      <a:pt x="839" y="134"/>
                      <a:pt x="839" y="130"/>
                      <a:pt x="838" y="130"/>
                    </a:cubicBezTo>
                    <a:cubicBezTo>
                      <a:pt x="836" y="130"/>
                      <a:pt x="836" y="135"/>
                      <a:pt x="834" y="134"/>
                    </a:cubicBezTo>
                    <a:cubicBezTo>
                      <a:pt x="831" y="133"/>
                      <a:pt x="828" y="135"/>
                      <a:pt x="830" y="138"/>
                    </a:cubicBezTo>
                    <a:cubicBezTo>
                      <a:pt x="831" y="141"/>
                      <a:pt x="830" y="142"/>
                      <a:pt x="830" y="144"/>
                    </a:cubicBezTo>
                    <a:cubicBezTo>
                      <a:pt x="829" y="147"/>
                      <a:pt x="828" y="146"/>
                      <a:pt x="825" y="145"/>
                    </a:cubicBezTo>
                    <a:cubicBezTo>
                      <a:pt x="822" y="144"/>
                      <a:pt x="822" y="147"/>
                      <a:pt x="815" y="146"/>
                    </a:cubicBezTo>
                    <a:cubicBezTo>
                      <a:pt x="808" y="144"/>
                      <a:pt x="805" y="146"/>
                      <a:pt x="804" y="144"/>
                    </a:cubicBezTo>
                    <a:cubicBezTo>
                      <a:pt x="803" y="141"/>
                      <a:pt x="801" y="141"/>
                      <a:pt x="801" y="143"/>
                    </a:cubicBezTo>
                    <a:cubicBezTo>
                      <a:pt x="801" y="145"/>
                      <a:pt x="790" y="144"/>
                      <a:pt x="790" y="141"/>
                    </a:cubicBezTo>
                    <a:cubicBezTo>
                      <a:pt x="789" y="139"/>
                      <a:pt x="791" y="138"/>
                      <a:pt x="793" y="138"/>
                    </a:cubicBezTo>
                    <a:cubicBezTo>
                      <a:pt x="794" y="137"/>
                      <a:pt x="791" y="136"/>
                      <a:pt x="786" y="136"/>
                    </a:cubicBezTo>
                    <a:cubicBezTo>
                      <a:pt x="780" y="137"/>
                      <a:pt x="776" y="133"/>
                      <a:pt x="771" y="134"/>
                    </a:cubicBezTo>
                    <a:cubicBezTo>
                      <a:pt x="765" y="135"/>
                      <a:pt x="752" y="136"/>
                      <a:pt x="751" y="137"/>
                    </a:cubicBezTo>
                    <a:cubicBezTo>
                      <a:pt x="749" y="137"/>
                      <a:pt x="752" y="141"/>
                      <a:pt x="749" y="141"/>
                    </a:cubicBezTo>
                    <a:cubicBezTo>
                      <a:pt x="747" y="141"/>
                      <a:pt x="749" y="136"/>
                      <a:pt x="748" y="133"/>
                    </a:cubicBezTo>
                    <a:cubicBezTo>
                      <a:pt x="748" y="130"/>
                      <a:pt x="744" y="130"/>
                      <a:pt x="744" y="132"/>
                    </a:cubicBezTo>
                    <a:cubicBezTo>
                      <a:pt x="745" y="134"/>
                      <a:pt x="738" y="135"/>
                      <a:pt x="736" y="133"/>
                    </a:cubicBezTo>
                    <a:cubicBezTo>
                      <a:pt x="734" y="132"/>
                      <a:pt x="731" y="130"/>
                      <a:pt x="727" y="128"/>
                    </a:cubicBezTo>
                    <a:cubicBezTo>
                      <a:pt x="722" y="127"/>
                      <a:pt x="716" y="132"/>
                      <a:pt x="717" y="134"/>
                    </a:cubicBezTo>
                    <a:cubicBezTo>
                      <a:pt x="719" y="135"/>
                      <a:pt x="722" y="134"/>
                      <a:pt x="722" y="135"/>
                    </a:cubicBezTo>
                    <a:cubicBezTo>
                      <a:pt x="723" y="137"/>
                      <a:pt x="713" y="136"/>
                      <a:pt x="713" y="138"/>
                    </a:cubicBezTo>
                    <a:cubicBezTo>
                      <a:pt x="713" y="139"/>
                      <a:pt x="703" y="142"/>
                      <a:pt x="700" y="142"/>
                    </a:cubicBezTo>
                    <a:cubicBezTo>
                      <a:pt x="692" y="143"/>
                      <a:pt x="691" y="143"/>
                      <a:pt x="687" y="146"/>
                    </a:cubicBezTo>
                    <a:cubicBezTo>
                      <a:pt x="683" y="149"/>
                      <a:pt x="686" y="143"/>
                      <a:pt x="689" y="141"/>
                    </a:cubicBezTo>
                    <a:cubicBezTo>
                      <a:pt x="692" y="138"/>
                      <a:pt x="695" y="139"/>
                      <a:pt x="697" y="137"/>
                    </a:cubicBezTo>
                    <a:cubicBezTo>
                      <a:pt x="698" y="134"/>
                      <a:pt x="701" y="135"/>
                      <a:pt x="705" y="134"/>
                    </a:cubicBezTo>
                    <a:cubicBezTo>
                      <a:pt x="710" y="133"/>
                      <a:pt x="710" y="131"/>
                      <a:pt x="712" y="130"/>
                    </a:cubicBezTo>
                    <a:cubicBezTo>
                      <a:pt x="714" y="129"/>
                      <a:pt x="719" y="127"/>
                      <a:pt x="720" y="125"/>
                    </a:cubicBezTo>
                    <a:cubicBezTo>
                      <a:pt x="721" y="122"/>
                      <a:pt x="732" y="119"/>
                      <a:pt x="734" y="119"/>
                    </a:cubicBezTo>
                    <a:cubicBezTo>
                      <a:pt x="736" y="119"/>
                      <a:pt x="737" y="115"/>
                      <a:pt x="738" y="115"/>
                    </a:cubicBezTo>
                    <a:cubicBezTo>
                      <a:pt x="739" y="115"/>
                      <a:pt x="745" y="112"/>
                      <a:pt x="747" y="111"/>
                    </a:cubicBezTo>
                    <a:cubicBezTo>
                      <a:pt x="750" y="110"/>
                      <a:pt x="751" y="108"/>
                      <a:pt x="751" y="106"/>
                    </a:cubicBezTo>
                    <a:cubicBezTo>
                      <a:pt x="751" y="104"/>
                      <a:pt x="748" y="105"/>
                      <a:pt x="748" y="103"/>
                    </a:cubicBezTo>
                    <a:cubicBezTo>
                      <a:pt x="747" y="102"/>
                      <a:pt x="749" y="103"/>
                      <a:pt x="752" y="102"/>
                    </a:cubicBezTo>
                    <a:cubicBezTo>
                      <a:pt x="754" y="101"/>
                      <a:pt x="752" y="98"/>
                      <a:pt x="750" y="98"/>
                    </a:cubicBezTo>
                    <a:cubicBezTo>
                      <a:pt x="748" y="99"/>
                      <a:pt x="751" y="96"/>
                      <a:pt x="749" y="94"/>
                    </a:cubicBezTo>
                    <a:cubicBezTo>
                      <a:pt x="747" y="92"/>
                      <a:pt x="744" y="96"/>
                      <a:pt x="744" y="93"/>
                    </a:cubicBezTo>
                    <a:cubicBezTo>
                      <a:pt x="744" y="91"/>
                      <a:pt x="743" y="88"/>
                      <a:pt x="742" y="87"/>
                    </a:cubicBezTo>
                    <a:cubicBezTo>
                      <a:pt x="741" y="85"/>
                      <a:pt x="738" y="89"/>
                      <a:pt x="735" y="87"/>
                    </a:cubicBezTo>
                    <a:cubicBezTo>
                      <a:pt x="732" y="85"/>
                      <a:pt x="723" y="83"/>
                      <a:pt x="723" y="84"/>
                    </a:cubicBezTo>
                    <a:cubicBezTo>
                      <a:pt x="723" y="85"/>
                      <a:pt x="719" y="83"/>
                      <a:pt x="718" y="84"/>
                    </a:cubicBezTo>
                    <a:cubicBezTo>
                      <a:pt x="717" y="85"/>
                      <a:pt x="711" y="85"/>
                      <a:pt x="708" y="84"/>
                    </a:cubicBezTo>
                    <a:cubicBezTo>
                      <a:pt x="706" y="83"/>
                      <a:pt x="703" y="85"/>
                      <a:pt x="703" y="87"/>
                    </a:cubicBezTo>
                    <a:cubicBezTo>
                      <a:pt x="703" y="89"/>
                      <a:pt x="695" y="88"/>
                      <a:pt x="693" y="88"/>
                    </a:cubicBezTo>
                    <a:cubicBezTo>
                      <a:pt x="692" y="88"/>
                      <a:pt x="699" y="81"/>
                      <a:pt x="699" y="80"/>
                    </a:cubicBezTo>
                    <a:cubicBezTo>
                      <a:pt x="699" y="79"/>
                      <a:pt x="686" y="81"/>
                      <a:pt x="686" y="79"/>
                    </a:cubicBezTo>
                    <a:cubicBezTo>
                      <a:pt x="685" y="78"/>
                      <a:pt x="679" y="78"/>
                      <a:pt x="676" y="78"/>
                    </a:cubicBezTo>
                    <a:cubicBezTo>
                      <a:pt x="674" y="78"/>
                      <a:pt x="676" y="77"/>
                      <a:pt x="679" y="77"/>
                    </a:cubicBezTo>
                    <a:cubicBezTo>
                      <a:pt x="681" y="77"/>
                      <a:pt x="683" y="75"/>
                      <a:pt x="686" y="74"/>
                    </a:cubicBezTo>
                    <a:cubicBezTo>
                      <a:pt x="689" y="74"/>
                      <a:pt x="688" y="73"/>
                      <a:pt x="687" y="71"/>
                    </a:cubicBezTo>
                    <a:cubicBezTo>
                      <a:pt x="686" y="69"/>
                      <a:pt x="683" y="70"/>
                      <a:pt x="680" y="69"/>
                    </a:cubicBezTo>
                    <a:cubicBezTo>
                      <a:pt x="678" y="69"/>
                      <a:pt x="674" y="67"/>
                      <a:pt x="672" y="67"/>
                    </a:cubicBezTo>
                    <a:cubicBezTo>
                      <a:pt x="669" y="67"/>
                      <a:pt x="667" y="69"/>
                      <a:pt x="661" y="70"/>
                    </a:cubicBezTo>
                    <a:cubicBezTo>
                      <a:pt x="656" y="71"/>
                      <a:pt x="655" y="75"/>
                      <a:pt x="652" y="76"/>
                    </a:cubicBezTo>
                    <a:cubicBezTo>
                      <a:pt x="649" y="78"/>
                      <a:pt x="644" y="83"/>
                      <a:pt x="647" y="83"/>
                    </a:cubicBezTo>
                    <a:cubicBezTo>
                      <a:pt x="649" y="84"/>
                      <a:pt x="648" y="85"/>
                      <a:pt x="648" y="87"/>
                    </a:cubicBezTo>
                    <a:cubicBezTo>
                      <a:pt x="649" y="88"/>
                      <a:pt x="647" y="89"/>
                      <a:pt x="644" y="88"/>
                    </a:cubicBezTo>
                    <a:cubicBezTo>
                      <a:pt x="641" y="88"/>
                      <a:pt x="632" y="88"/>
                      <a:pt x="632" y="90"/>
                    </a:cubicBezTo>
                    <a:cubicBezTo>
                      <a:pt x="632" y="92"/>
                      <a:pt x="637" y="93"/>
                      <a:pt x="637" y="94"/>
                    </a:cubicBezTo>
                    <a:cubicBezTo>
                      <a:pt x="637" y="95"/>
                      <a:pt x="633" y="94"/>
                      <a:pt x="631" y="93"/>
                    </a:cubicBezTo>
                    <a:cubicBezTo>
                      <a:pt x="629" y="92"/>
                      <a:pt x="625" y="92"/>
                      <a:pt x="624" y="94"/>
                    </a:cubicBezTo>
                    <a:cubicBezTo>
                      <a:pt x="623" y="96"/>
                      <a:pt x="620" y="96"/>
                      <a:pt x="619" y="95"/>
                    </a:cubicBezTo>
                    <a:cubicBezTo>
                      <a:pt x="618" y="95"/>
                      <a:pt x="615" y="96"/>
                      <a:pt x="613" y="96"/>
                    </a:cubicBezTo>
                    <a:cubicBezTo>
                      <a:pt x="612" y="95"/>
                      <a:pt x="617" y="92"/>
                      <a:pt x="616" y="91"/>
                    </a:cubicBezTo>
                    <a:cubicBezTo>
                      <a:pt x="614" y="90"/>
                      <a:pt x="609" y="91"/>
                      <a:pt x="608" y="93"/>
                    </a:cubicBezTo>
                    <a:cubicBezTo>
                      <a:pt x="607" y="95"/>
                      <a:pt x="604" y="92"/>
                      <a:pt x="603" y="92"/>
                    </a:cubicBezTo>
                    <a:cubicBezTo>
                      <a:pt x="601" y="93"/>
                      <a:pt x="600" y="94"/>
                      <a:pt x="597" y="95"/>
                    </a:cubicBezTo>
                    <a:cubicBezTo>
                      <a:pt x="595" y="96"/>
                      <a:pt x="591" y="94"/>
                      <a:pt x="590" y="96"/>
                    </a:cubicBezTo>
                    <a:cubicBezTo>
                      <a:pt x="589" y="98"/>
                      <a:pt x="594" y="98"/>
                      <a:pt x="595" y="99"/>
                    </a:cubicBezTo>
                    <a:cubicBezTo>
                      <a:pt x="595" y="100"/>
                      <a:pt x="582" y="100"/>
                      <a:pt x="581" y="101"/>
                    </a:cubicBezTo>
                    <a:cubicBezTo>
                      <a:pt x="581" y="102"/>
                      <a:pt x="576" y="102"/>
                      <a:pt x="571" y="102"/>
                    </a:cubicBezTo>
                    <a:cubicBezTo>
                      <a:pt x="566" y="103"/>
                      <a:pt x="568" y="105"/>
                      <a:pt x="564" y="106"/>
                    </a:cubicBezTo>
                    <a:cubicBezTo>
                      <a:pt x="559" y="107"/>
                      <a:pt x="557" y="107"/>
                      <a:pt x="556" y="109"/>
                    </a:cubicBezTo>
                    <a:cubicBezTo>
                      <a:pt x="555" y="111"/>
                      <a:pt x="551" y="112"/>
                      <a:pt x="550" y="110"/>
                    </a:cubicBezTo>
                    <a:cubicBezTo>
                      <a:pt x="548" y="108"/>
                      <a:pt x="544" y="111"/>
                      <a:pt x="547" y="111"/>
                    </a:cubicBezTo>
                    <a:cubicBezTo>
                      <a:pt x="549" y="111"/>
                      <a:pt x="547" y="113"/>
                      <a:pt x="545" y="113"/>
                    </a:cubicBezTo>
                    <a:cubicBezTo>
                      <a:pt x="544" y="112"/>
                      <a:pt x="540" y="115"/>
                      <a:pt x="542" y="115"/>
                    </a:cubicBezTo>
                    <a:cubicBezTo>
                      <a:pt x="545" y="115"/>
                      <a:pt x="546" y="116"/>
                      <a:pt x="545" y="118"/>
                    </a:cubicBezTo>
                    <a:cubicBezTo>
                      <a:pt x="544" y="119"/>
                      <a:pt x="539" y="116"/>
                      <a:pt x="538" y="117"/>
                    </a:cubicBezTo>
                    <a:cubicBezTo>
                      <a:pt x="537" y="119"/>
                      <a:pt x="540" y="120"/>
                      <a:pt x="542" y="120"/>
                    </a:cubicBezTo>
                    <a:cubicBezTo>
                      <a:pt x="544" y="120"/>
                      <a:pt x="545" y="121"/>
                      <a:pt x="546" y="123"/>
                    </a:cubicBezTo>
                    <a:cubicBezTo>
                      <a:pt x="546" y="124"/>
                      <a:pt x="541" y="122"/>
                      <a:pt x="540" y="123"/>
                    </a:cubicBezTo>
                    <a:cubicBezTo>
                      <a:pt x="539" y="124"/>
                      <a:pt x="540" y="125"/>
                      <a:pt x="543" y="125"/>
                    </a:cubicBezTo>
                    <a:cubicBezTo>
                      <a:pt x="545" y="125"/>
                      <a:pt x="543" y="126"/>
                      <a:pt x="545" y="128"/>
                    </a:cubicBezTo>
                    <a:cubicBezTo>
                      <a:pt x="545" y="128"/>
                      <a:pt x="546" y="128"/>
                      <a:pt x="546" y="128"/>
                    </a:cubicBezTo>
                    <a:cubicBezTo>
                      <a:pt x="547" y="130"/>
                      <a:pt x="545" y="130"/>
                      <a:pt x="545" y="132"/>
                    </a:cubicBezTo>
                    <a:cubicBezTo>
                      <a:pt x="545" y="133"/>
                      <a:pt x="543" y="134"/>
                      <a:pt x="543" y="132"/>
                    </a:cubicBezTo>
                    <a:cubicBezTo>
                      <a:pt x="543" y="131"/>
                      <a:pt x="536" y="131"/>
                      <a:pt x="535" y="132"/>
                    </a:cubicBezTo>
                    <a:cubicBezTo>
                      <a:pt x="534" y="134"/>
                      <a:pt x="533" y="135"/>
                      <a:pt x="531" y="133"/>
                    </a:cubicBezTo>
                    <a:cubicBezTo>
                      <a:pt x="530" y="132"/>
                      <a:pt x="525" y="134"/>
                      <a:pt x="519" y="134"/>
                    </a:cubicBezTo>
                    <a:cubicBezTo>
                      <a:pt x="513" y="134"/>
                      <a:pt x="501" y="135"/>
                      <a:pt x="498" y="136"/>
                    </a:cubicBezTo>
                    <a:cubicBezTo>
                      <a:pt x="496" y="137"/>
                      <a:pt x="493" y="141"/>
                      <a:pt x="496" y="144"/>
                    </a:cubicBezTo>
                    <a:cubicBezTo>
                      <a:pt x="498" y="147"/>
                      <a:pt x="496" y="148"/>
                      <a:pt x="496" y="149"/>
                    </a:cubicBezTo>
                    <a:cubicBezTo>
                      <a:pt x="496" y="151"/>
                      <a:pt x="503" y="155"/>
                      <a:pt x="507" y="155"/>
                    </a:cubicBezTo>
                    <a:cubicBezTo>
                      <a:pt x="511" y="156"/>
                      <a:pt x="514" y="160"/>
                      <a:pt x="511" y="163"/>
                    </a:cubicBezTo>
                    <a:cubicBezTo>
                      <a:pt x="509" y="166"/>
                      <a:pt x="502" y="162"/>
                      <a:pt x="498" y="159"/>
                    </a:cubicBezTo>
                    <a:cubicBezTo>
                      <a:pt x="493" y="155"/>
                      <a:pt x="483" y="154"/>
                      <a:pt x="479" y="154"/>
                    </a:cubicBezTo>
                    <a:cubicBezTo>
                      <a:pt x="476" y="154"/>
                      <a:pt x="478" y="151"/>
                      <a:pt x="474" y="151"/>
                    </a:cubicBezTo>
                    <a:cubicBezTo>
                      <a:pt x="469" y="151"/>
                      <a:pt x="465" y="155"/>
                      <a:pt x="468" y="155"/>
                    </a:cubicBezTo>
                    <a:cubicBezTo>
                      <a:pt x="471" y="155"/>
                      <a:pt x="473" y="155"/>
                      <a:pt x="472" y="156"/>
                    </a:cubicBezTo>
                    <a:cubicBezTo>
                      <a:pt x="470" y="158"/>
                      <a:pt x="473" y="157"/>
                      <a:pt x="476" y="159"/>
                    </a:cubicBezTo>
                    <a:cubicBezTo>
                      <a:pt x="480" y="160"/>
                      <a:pt x="473" y="163"/>
                      <a:pt x="469" y="160"/>
                    </a:cubicBezTo>
                    <a:cubicBezTo>
                      <a:pt x="466" y="158"/>
                      <a:pt x="462" y="160"/>
                      <a:pt x="461" y="162"/>
                    </a:cubicBezTo>
                    <a:cubicBezTo>
                      <a:pt x="460" y="164"/>
                      <a:pt x="465" y="169"/>
                      <a:pt x="471" y="170"/>
                    </a:cubicBezTo>
                    <a:cubicBezTo>
                      <a:pt x="478" y="171"/>
                      <a:pt x="476" y="173"/>
                      <a:pt x="479" y="174"/>
                    </a:cubicBezTo>
                    <a:cubicBezTo>
                      <a:pt x="482" y="175"/>
                      <a:pt x="480" y="176"/>
                      <a:pt x="478" y="177"/>
                    </a:cubicBezTo>
                    <a:cubicBezTo>
                      <a:pt x="476" y="177"/>
                      <a:pt x="471" y="174"/>
                      <a:pt x="468" y="172"/>
                    </a:cubicBezTo>
                    <a:cubicBezTo>
                      <a:pt x="465" y="170"/>
                      <a:pt x="456" y="173"/>
                      <a:pt x="455" y="171"/>
                    </a:cubicBezTo>
                    <a:cubicBezTo>
                      <a:pt x="453" y="169"/>
                      <a:pt x="456" y="167"/>
                      <a:pt x="454" y="165"/>
                    </a:cubicBezTo>
                    <a:cubicBezTo>
                      <a:pt x="452" y="164"/>
                      <a:pt x="454" y="161"/>
                      <a:pt x="456" y="157"/>
                    </a:cubicBezTo>
                    <a:cubicBezTo>
                      <a:pt x="458" y="154"/>
                      <a:pt x="456" y="148"/>
                      <a:pt x="453" y="147"/>
                    </a:cubicBezTo>
                    <a:cubicBezTo>
                      <a:pt x="450" y="147"/>
                      <a:pt x="450" y="150"/>
                      <a:pt x="450" y="151"/>
                    </a:cubicBezTo>
                    <a:cubicBezTo>
                      <a:pt x="451" y="152"/>
                      <a:pt x="451" y="156"/>
                      <a:pt x="448" y="159"/>
                    </a:cubicBezTo>
                    <a:cubicBezTo>
                      <a:pt x="446" y="162"/>
                      <a:pt x="439" y="162"/>
                      <a:pt x="439" y="164"/>
                    </a:cubicBezTo>
                    <a:cubicBezTo>
                      <a:pt x="439" y="166"/>
                      <a:pt x="434" y="168"/>
                      <a:pt x="436" y="169"/>
                    </a:cubicBezTo>
                    <a:cubicBezTo>
                      <a:pt x="437" y="171"/>
                      <a:pt x="444" y="178"/>
                      <a:pt x="445" y="180"/>
                    </a:cubicBezTo>
                    <a:cubicBezTo>
                      <a:pt x="446" y="182"/>
                      <a:pt x="439" y="190"/>
                      <a:pt x="440" y="194"/>
                    </a:cubicBezTo>
                    <a:cubicBezTo>
                      <a:pt x="441" y="198"/>
                      <a:pt x="439" y="200"/>
                      <a:pt x="440" y="202"/>
                    </a:cubicBezTo>
                    <a:cubicBezTo>
                      <a:pt x="442" y="204"/>
                      <a:pt x="445" y="202"/>
                      <a:pt x="447" y="203"/>
                    </a:cubicBezTo>
                    <a:cubicBezTo>
                      <a:pt x="448" y="204"/>
                      <a:pt x="452" y="202"/>
                      <a:pt x="456" y="201"/>
                    </a:cubicBezTo>
                    <a:cubicBezTo>
                      <a:pt x="460" y="200"/>
                      <a:pt x="468" y="205"/>
                      <a:pt x="471" y="206"/>
                    </a:cubicBezTo>
                    <a:cubicBezTo>
                      <a:pt x="474" y="208"/>
                      <a:pt x="473" y="210"/>
                      <a:pt x="474" y="212"/>
                    </a:cubicBezTo>
                    <a:cubicBezTo>
                      <a:pt x="476" y="215"/>
                      <a:pt x="471" y="215"/>
                      <a:pt x="471" y="218"/>
                    </a:cubicBezTo>
                    <a:cubicBezTo>
                      <a:pt x="471" y="222"/>
                      <a:pt x="480" y="223"/>
                      <a:pt x="480" y="224"/>
                    </a:cubicBezTo>
                    <a:cubicBezTo>
                      <a:pt x="480" y="225"/>
                      <a:pt x="474" y="225"/>
                      <a:pt x="471" y="224"/>
                    </a:cubicBezTo>
                    <a:cubicBezTo>
                      <a:pt x="468" y="223"/>
                      <a:pt x="468" y="219"/>
                      <a:pt x="467" y="219"/>
                    </a:cubicBezTo>
                    <a:cubicBezTo>
                      <a:pt x="466" y="218"/>
                      <a:pt x="469" y="215"/>
                      <a:pt x="469" y="213"/>
                    </a:cubicBezTo>
                    <a:cubicBezTo>
                      <a:pt x="469" y="210"/>
                      <a:pt x="466" y="209"/>
                      <a:pt x="465" y="208"/>
                    </a:cubicBezTo>
                    <a:cubicBezTo>
                      <a:pt x="464" y="206"/>
                      <a:pt x="462" y="204"/>
                      <a:pt x="460" y="204"/>
                    </a:cubicBezTo>
                    <a:cubicBezTo>
                      <a:pt x="458" y="205"/>
                      <a:pt x="450" y="205"/>
                      <a:pt x="448" y="208"/>
                    </a:cubicBezTo>
                    <a:cubicBezTo>
                      <a:pt x="445" y="210"/>
                      <a:pt x="448" y="216"/>
                      <a:pt x="449" y="219"/>
                    </a:cubicBezTo>
                    <a:cubicBezTo>
                      <a:pt x="451" y="222"/>
                      <a:pt x="442" y="226"/>
                      <a:pt x="443" y="228"/>
                    </a:cubicBezTo>
                    <a:cubicBezTo>
                      <a:pt x="443" y="231"/>
                      <a:pt x="440" y="232"/>
                      <a:pt x="437" y="234"/>
                    </a:cubicBezTo>
                    <a:cubicBezTo>
                      <a:pt x="433" y="236"/>
                      <a:pt x="429" y="237"/>
                      <a:pt x="429" y="240"/>
                    </a:cubicBezTo>
                    <a:cubicBezTo>
                      <a:pt x="429" y="243"/>
                      <a:pt x="425" y="242"/>
                      <a:pt x="422" y="240"/>
                    </a:cubicBezTo>
                    <a:cubicBezTo>
                      <a:pt x="420" y="239"/>
                      <a:pt x="416" y="241"/>
                      <a:pt x="413" y="241"/>
                    </a:cubicBezTo>
                    <a:cubicBezTo>
                      <a:pt x="409" y="241"/>
                      <a:pt x="409" y="238"/>
                      <a:pt x="406" y="239"/>
                    </a:cubicBezTo>
                    <a:cubicBezTo>
                      <a:pt x="403" y="240"/>
                      <a:pt x="402" y="237"/>
                      <a:pt x="402" y="235"/>
                    </a:cubicBezTo>
                    <a:cubicBezTo>
                      <a:pt x="403" y="233"/>
                      <a:pt x="406" y="235"/>
                      <a:pt x="407" y="236"/>
                    </a:cubicBezTo>
                    <a:cubicBezTo>
                      <a:pt x="407" y="238"/>
                      <a:pt x="409" y="237"/>
                      <a:pt x="411" y="236"/>
                    </a:cubicBezTo>
                    <a:cubicBezTo>
                      <a:pt x="414" y="235"/>
                      <a:pt x="413" y="238"/>
                      <a:pt x="416" y="238"/>
                    </a:cubicBezTo>
                    <a:cubicBezTo>
                      <a:pt x="419" y="238"/>
                      <a:pt x="418" y="236"/>
                      <a:pt x="420" y="236"/>
                    </a:cubicBezTo>
                    <a:cubicBezTo>
                      <a:pt x="423" y="237"/>
                      <a:pt x="423" y="236"/>
                      <a:pt x="422" y="234"/>
                    </a:cubicBezTo>
                    <a:cubicBezTo>
                      <a:pt x="421" y="233"/>
                      <a:pt x="424" y="232"/>
                      <a:pt x="426" y="231"/>
                    </a:cubicBezTo>
                    <a:cubicBezTo>
                      <a:pt x="427" y="231"/>
                      <a:pt x="427" y="228"/>
                      <a:pt x="428" y="227"/>
                    </a:cubicBezTo>
                    <a:cubicBezTo>
                      <a:pt x="430" y="226"/>
                      <a:pt x="429" y="225"/>
                      <a:pt x="430" y="225"/>
                    </a:cubicBezTo>
                    <a:cubicBezTo>
                      <a:pt x="432" y="224"/>
                      <a:pt x="433" y="222"/>
                      <a:pt x="434" y="222"/>
                    </a:cubicBezTo>
                    <a:cubicBezTo>
                      <a:pt x="436" y="222"/>
                      <a:pt x="437" y="219"/>
                      <a:pt x="436" y="218"/>
                    </a:cubicBezTo>
                    <a:cubicBezTo>
                      <a:pt x="435" y="217"/>
                      <a:pt x="436" y="213"/>
                      <a:pt x="438" y="213"/>
                    </a:cubicBezTo>
                    <a:cubicBezTo>
                      <a:pt x="439" y="212"/>
                      <a:pt x="439" y="211"/>
                      <a:pt x="438" y="210"/>
                    </a:cubicBezTo>
                    <a:cubicBezTo>
                      <a:pt x="437" y="209"/>
                      <a:pt x="431" y="205"/>
                      <a:pt x="432" y="203"/>
                    </a:cubicBezTo>
                    <a:cubicBezTo>
                      <a:pt x="432" y="201"/>
                      <a:pt x="431" y="196"/>
                      <a:pt x="431" y="195"/>
                    </a:cubicBezTo>
                    <a:cubicBezTo>
                      <a:pt x="432" y="193"/>
                      <a:pt x="432" y="189"/>
                      <a:pt x="431" y="187"/>
                    </a:cubicBezTo>
                    <a:cubicBezTo>
                      <a:pt x="431" y="185"/>
                      <a:pt x="433" y="183"/>
                      <a:pt x="433" y="179"/>
                    </a:cubicBezTo>
                    <a:cubicBezTo>
                      <a:pt x="434" y="175"/>
                      <a:pt x="429" y="171"/>
                      <a:pt x="427" y="169"/>
                    </a:cubicBezTo>
                    <a:cubicBezTo>
                      <a:pt x="424" y="168"/>
                      <a:pt x="426" y="166"/>
                      <a:pt x="429" y="163"/>
                    </a:cubicBezTo>
                    <a:cubicBezTo>
                      <a:pt x="433" y="161"/>
                      <a:pt x="433" y="152"/>
                      <a:pt x="433" y="150"/>
                    </a:cubicBezTo>
                    <a:cubicBezTo>
                      <a:pt x="433" y="148"/>
                      <a:pt x="426" y="146"/>
                      <a:pt x="423" y="146"/>
                    </a:cubicBezTo>
                    <a:cubicBezTo>
                      <a:pt x="420" y="147"/>
                      <a:pt x="410" y="146"/>
                      <a:pt x="408" y="146"/>
                    </a:cubicBezTo>
                    <a:cubicBezTo>
                      <a:pt x="405" y="145"/>
                      <a:pt x="404" y="148"/>
                      <a:pt x="403" y="150"/>
                    </a:cubicBezTo>
                    <a:cubicBezTo>
                      <a:pt x="402" y="153"/>
                      <a:pt x="399" y="156"/>
                      <a:pt x="398" y="162"/>
                    </a:cubicBezTo>
                    <a:cubicBezTo>
                      <a:pt x="396" y="167"/>
                      <a:pt x="390" y="169"/>
                      <a:pt x="387" y="170"/>
                    </a:cubicBezTo>
                    <a:cubicBezTo>
                      <a:pt x="384" y="171"/>
                      <a:pt x="382" y="175"/>
                      <a:pt x="384" y="177"/>
                    </a:cubicBezTo>
                    <a:cubicBezTo>
                      <a:pt x="385" y="179"/>
                      <a:pt x="387" y="177"/>
                      <a:pt x="388" y="178"/>
                    </a:cubicBezTo>
                    <a:cubicBezTo>
                      <a:pt x="389" y="179"/>
                      <a:pt x="388" y="184"/>
                      <a:pt x="387" y="184"/>
                    </a:cubicBezTo>
                    <a:cubicBezTo>
                      <a:pt x="386" y="185"/>
                      <a:pt x="389" y="187"/>
                      <a:pt x="387" y="188"/>
                    </a:cubicBezTo>
                    <a:cubicBezTo>
                      <a:pt x="385" y="189"/>
                      <a:pt x="383" y="192"/>
                      <a:pt x="384" y="194"/>
                    </a:cubicBezTo>
                    <a:cubicBezTo>
                      <a:pt x="385" y="195"/>
                      <a:pt x="391" y="196"/>
                      <a:pt x="393" y="197"/>
                    </a:cubicBezTo>
                    <a:cubicBezTo>
                      <a:pt x="396" y="199"/>
                      <a:pt x="395" y="201"/>
                      <a:pt x="397" y="204"/>
                    </a:cubicBezTo>
                    <a:cubicBezTo>
                      <a:pt x="399" y="206"/>
                      <a:pt x="401" y="205"/>
                      <a:pt x="402" y="206"/>
                    </a:cubicBezTo>
                    <a:cubicBezTo>
                      <a:pt x="403" y="208"/>
                      <a:pt x="398" y="214"/>
                      <a:pt x="397" y="214"/>
                    </a:cubicBezTo>
                    <a:cubicBezTo>
                      <a:pt x="395" y="214"/>
                      <a:pt x="389" y="208"/>
                      <a:pt x="387" y="206"/>
                    </a:cubicBezTo>
                    <a:cubicBezTo>
                      <a:pt x="385" y="205"/>
                      <a:pt x="378" y="203"/>
                      <a:pt x="374" y="201"/>
                    </a:cubicBezTo>
                    <a:cubicBezTo>
                      <a:pt x="370" y="199"/>
                      <a:pt x="367" y="199"/>
                      <a:pt x="363" y="196"/>
                    </a:cubicBezTo>
                    <a:cubicBezTo>
                      <a:pt x="359" y="194"/>
                      <a:pt x="356" y="192"/>
                      <a:pt x="349" y="193"/>
                    </a:cubicBezTo>
                    <a:cubicBezTo>
                      <a:pt x="341" y="193"/>
                      <a:pt x="336" y="191"/>
                      <a:pt x="334" y="191"/>
                    </a:cubicBezTo>
                    <a:cubicBezTo>
                      <a:pt x="331" y="192"/>
                      <a:pt x="332" y="189"/>
                      <a:pt x="328" y="187"/>
                    </a:cubicBezTo>
                    <a:cubicBezTo>
                      <a:pt x="324" y="185"/>
                      <a:pt x="321" y="182"/>
                      <a:pt x="318" y="184"/>
                    </a:cubicBezTo>
                    <a:cubicBezTo>
                      <a:pt x="316" y="185"/>
                      <a:pt x="317" y="190"/>
                      <a:pt x="321" y="190"/>
                    </a:cubicBezTo>
                    <a:cubicBezTo>
                      <a:pt x="324" y="191"/>
                      <a:pt x="322" y="193"/>
                      <a:pt x="326" y="193"/>
                    </a:cubicBezTo>
                    <a:cubicBezTo>
                      <a:pt x="330" y="192"/>
                      <a:pt x="332" y="194"/>
                      <a:pt x="332" y="196"/>
                    </a:cubicBezTo>
                    <a:cubicBezTo>
                      <a:pt x="331" y="199"/>
                      <a:pt x="333" y="201"/>
                      <a:pt x="335" y="203"/>
                    </a:cubicBezTo>
                    <a:cubicBezTo>
                      <a:pt x="337" y="205"/>
                      <a:pt x="336" y="207"/>
                      <a:pt x="333" y="207"/>
                    </a:cubicBezTo>
                    <a:cubicBezTo>
                      <a:pt x="330" y="207"/>
                      <a:pt x="326" y="208"/>
                      <a:pt x="327" y="210"/>
                    </a:cubicBezTo>
                    <a:cubicBezTo>
                      <a:pt x="329" y="212"/>
                      <a:pt x="326" y="213"/>
                      <a:pt x="323" y="212"/>
                    </a:cubicBezTo>
                    <a:cubicBezTo>
                      <a:pt x="320" y="211"/>
                      <a:pt x="322" y="208"/>
                      <a:pt x="323" y="207"/>
                    </a:cubicBezTo>
                    <a:cubicBezTo>
                      <a:pt x="324" y="206"/>
                      <a:pt x="320" y="204"/>
                      <a:pt x="318" y="203"/>
                    </a:cubicBezTo>
                    <a:cubicBezTo>
                      <a:pt x="316" y="203"/>
                      <a:pt x="308" y="209"/>
                      <a:pt x="306" y="210"/>
                    </a:cubicBezTo>
                    <a:cubicBezTo>
                      <a:pt x="304" y="210"/>
                      <a:pt x="298" y="208"/>
                      <a:pt x="292" y="210"/>
                    </a:cubicBezTo>
                    <a:cubicBezTo>
                      <a:pt x="287" y="211"/>
                      <a:pt x="287" y="215"/>
                      <a:pt x="285" y="215"/>
                    </a:cubicBezTo>
                    <a:cubicBezTo>
                      <a:pt x="283" y="215"/>
                      <a:pt x="276" y="216"/>
                      <a:pt x="274" y="214"/>
                    </a:cubicBezTo>
                    <a:cubicBezTo>
                      <a:pt x="272" y="213"/>
                      <a:pt x="274" y="212"/>
                      <a:pt x="276" y="212"/>
                    </a:cubicBezTo>
                    <a:cubicBezTo>
                      <a:pt x="279" y="212"/>
                      <a:pt x="279" y="211"/>
                      <a:pt x="278" y="210"/>
                    </a:cubicBezTo>
                    <a:cubicBezTo>
                      <a:pt x="277" y="208"/>
                      <a:pt x="280" y="205"/>
                      <a:pt x="280" y="204"/>
                    </a:cubicBezTo>
                    <a:cubicBezTo>
                      <a:pt x="280" y="203"/>
                      <a:pt x="270" y="206"/>
                      <a:pt x="269" y="207"/>
                    </a:cubicBezTo>
                    <a:cubicBezTo>
                      <a:pt x="267" y="209"/>
                      <a:pt x="269" y="211"/>
                      <a:pt x="267" y="212"/>
                    </a:cubicBezTo>
                    <a:cubicBezTo>
                      <a:pt x="266" y="213"/>
                      <a:pt x="266" y="210"/>
                      <a:pt x="264" y="210"/>
                    </a:cubicBezTo>
                    <a:cubicBezTo>
                      <a:pt x="262" y="209"/>
                      <a:pt x="248" y="212"/>
                      <a:pt x="245" y="215"/>
                    </a:cubicBezTo>
                    <a:cubicBezTo>
                      <a:pt x="243" y="218"/>
                      <a:pt x="238" y="218"/>
                      <a:pt x="238" y="220"/>
                    </a:cubicBezTo>
                    <a:cubicBezTo>
                      <a:pt x="238" y="222"/>
                      <a:pt x="231" y="222"/>
                      <a:pt x="229" y="223"/>
                    </a:cubicBezTo>
                    <a:cubicBezTo>
                      <a:pt x="226" y="224"/>
                      <a:pt x="228" y="229"/>
                      <a:pt x="227" y="231"/>
                    </a:cubicBezTo>
                    <a:cubicBezTo>
                      <a:pt x="226" y="234"/>
                      <a:pt x="216" y="233"/>
                      <a:pt x="213" y="233"/>
                    </a:cubicBezTo>
                    <a:cubicBezTo>
                      <a:pt x="210" y="233"/>
                      <a:pt x="209" y="227"/>
                      <a:pt x="207" y="227"/>
                    </a:cubicBezTo>
                    <a:cubicBezTo>
                      <a:pt x="204" y="227"/>
                      <a:pt x="206" y="223"/>
                      <a:pt x="207" y="222"/>
                    </a:cubicBezTo>
                    <a:cubicBezTo>
                      <a:pt x="207" y="220"/>
                      <a:pt x="209" y="222"/>
                      <a:pt x="212" y="220"/>
                    </a:cubicBezTo>
                    <a:cubicBezTo>
                      <a:pt x="215" y="218"/>
                      <a:pt x="218" y="221"/>
                      <a:pt x="219" y="219"/>
                    </a:cubicBezTo>
                    <a:cubicBezTo>
                      <a:pt x="221" y="218"/>
                      <a:pt x="215" y="215"/>
                      <a:pt x="214" y="212"/>
                    </a:cubicBezTo>
                    <a:cubicBezTo>
                      <a:pt x="214" y="209"/>
                      <a:pt x="208" y="208"/>
                      <a:pt x="204" y="209"/>
                    </a:cubicBezTo>
                    <a:cubicBezTo>
                      <a:pt x="201" y="210"/>
                      <a:pt x="197" y="209"/>
                      <a:pt x="194" y="208"/>
                    </a:cubicBezTo>
                    <a:cubicBezTo>
                      <a:pt x="192" y="206"/>
                      <a:pt x="192" y="210"/>
                      <a:pt x="196" y="211"/>
                    </a:cubicBezTo>
                    <a:cubicBezTo>
                      <a:pt x="199" y="212"/>
                      <a:pt x="197" y="215"/>
                      <a:pt x="198" y="216"/>
                    </a:cubicBezTo>
                    <a:cubicBezTo>
                      <a:pt x="199" y="218"/>
                      <a:pt x="197" y="222"/>
                      <a:pt x="195" y="225"/>
                    </a:cubicBezTo>
                    <a:cubicBezTo>
                      <a:pt x="193" y="228"/>
                      <a:pt x="194" y="228"/>
                      <a:pt x="198" y="228"/>
                    </a:cubicBezTo>
                    <a:cubicBezTo>
                      <a:pt x="201" y="228"/>
                      <a:pt x="201" y="232"/>
                      <a:pt x="201" y="235"/>
                    </a:cubicBezTo>
                    <a:cubicBezTo>
                      <a:pt x="201" y="238"/>
                      <a:pt x="198" y="239"/>
                      <a:pt x="198" y="241"/>
                    </a:cubicBezTo>
                    <a:cubicBezTo>
                      <a:pt x="198" y="244"/>
                      <a:pt x="195" y="240"/>
                      <a:pt x="195" y="241"/>
                    </a:cubicBezTo>
                    <a:cubicBezTo>
                      <a:pt x="194" y="242"/>
                      <a:pt x="193" y="241"/>
                      <a:pt x="192" y="239"/>
                    </a:cubicBezTo>
                    <a:cubicBezTo>
                      <a:pt x="192" y="237"/>
                      <a:pt x="187" y="238"/>
                      <a:pt x="184" y="237"/>
                    </a:cubicBezTo>
                    <a:cubicBezTo>
                      <a:pt x="181" y="237"/>
                      <a:pt x="180" y="238"/>
                      <a:pt x="179" y="240"/>
                    </a:cubicBezTo>
                    <a:cubicBezTo>
                      <a:pt x="178" y="242"/>
                      <a:pt x="174" y="243"/>
                      <a:pt x="172" y="243"/>
                    </a:cubicBezTo>
                    <a:cubicBezTo>
                      <a:pt x="170" y="243"/>
                      <a:pt x="166" y="247"/>
                      <a:pt x="164" y="249"/>
                    </a:cubicBezTo>
                    <a:cubicBezTo>
                      <a:pt x="162" y="250"/>
                      <a:pt x="162" y="253"/>
                      <a:pt x="165" y="256"/>
                    </a:cubicBezTo>
                    <a:cubicBezTo>
                      <a:pt x="168" y="258"/>
                      <a:pt x="168" y="260"/>
                      <a:pt x="168" y="262"/>
                    </a:cubicBezTo>
                    <a:cubicBezTo>
                      <a:pt x="168" y="263"/>
                      <a:pt x="160" y="263"/>
                      <a:pt x="158" y="261"/>
                    </a:cubicBezTo>
                    <a:cubicBezTo>
                      <a:pt x="157" y="260"/>
                      <a:pt x="152" y="259"/>
                      <a:pt x="150" y="259"/>
                    </a:cubicBezTo>
                    <a:cubicBezTo>
                      <a:pt x="148" y="260"/>
                      <a:pt x="143" y="254"/>
                      <a:pt x="141" y="254"/>
                    </a:cubicBezTo>
                    <a:cubicBezTo>
                      <a:pt x="138" y="254"/>
                      <a:pt x="137" y="257"/>
                      <a:pt x="136" y="258"/>
                    </a:cubicBezTo>
                    <a:cubicBezTo>
                      <a:pt x="135" y="260"/>
                      <a:pt x="137" y="260"/>
                      <a:pt x="138" y="263"/>
                    </a:cubicBezTo>
                    <a:cubicBezTo>
                      <a:pt x="140" y="266"/>
                      <a:pt x="144" y="266"/>
                      <a:pt x="146" y="266"/>
                    </a:cubicBezTo>
                    <a:cubicBezTo>
                      <a:pt x="148" y="266"/>
                      <a:pt x="148" y="269"/>
                      <a:pt x="147" y="271"/>
                    </a:cubicBezTo>
                    <a:cubicBezTo>
                      <a:pt x="146" y="272"/>
                      <a:pt x="142" y="273"/>
                      <a:pt x="141" y="272"/>
                    </a:cubicBezTo>
                    <a:cubicBezTo>
                      <a:pt x="140" y="270"/>
                      <a:pt x="135" y="272"/>
                      <a:pt x="135" y="270"/>
                    </a:cubicBezTo>
                    <a:cubicBezTo>
                      <a:pt x="134" y="268"/>
                      <a:pt x="131" y="265"/>
                      <a:pt x="127" y="266"/>
                    </a:cubicBezTo>
                    <a:cubicBezTo>
                      <a:pt x="123" y="266"/>
                      <a:pt x="123" y="264"/>
                      <a:pt x="123" y="261"/>
                    </a:cubicBezTo>
                    <a:cubicBezTo>
                      <a:pt x="123" y="258"/>
                      <a:pt x="121" y="256"/>
                      <a:pt x="121" y="255"/>
                    </a:cubicBezTo>
                    <a:cubicBezTo>
                      <a:pt x="121" y="254"/>
                      <a:pt x="119" y="251"/>
                      <a:pt x="121" y="250"/>
                    </a:cubicBezTo>
                    <a:cubicBezTo>
                      <a:pt x="123" y="249"/>
                      <a:pt x="122" y="247"/>
                      <a:pt x="122" y="245"/>
                    </a:cubicBezTo>
                    <a:cubicBezTo>
                      <a:pt x="122" y="243"/>
                      <a:pt x="119" y="240"/>
                      <a:pt x="116" y="240"/>
                    </a:cubicBezTo>
                    <a:cubicBezTo>
                      <a:pt x="113" y="240"/>
                      <a:pt x="113" y="237"/>
                      <a:pt x="111" y="237"/>
                    </a:cubicBezTo>
                    <a:cubicBezTo>
                      <a:pt x="108" y="236"/>
                      <a:pt x="103" y="232"/>
                      <a:pt x="103" y="230"/>
                    </a:cubicBezTo>
                    <a:cubicBezTo>
                      <a:pt x="103" y="228"/>
                      <a:pt x="99" y="228"/>
                      <a:pt x="100" y="227"/>
                    </a:cubicBezTo>
                    <a:cubicBezTo>
                      <a:pt x="101" y="227"/>
                      <a:pt x="104" y="228"/>
                      <a:pt x="107" y="230"/>
                    </a:cubicBezTo>
                    <a:cubicBezTo>
                      <a:pt x="109" y="232"/>
                      <a:pt x="112" y="234"/>
                      <a:pt x="118" y="235"/>
                    </a:cubicBezTo>
                    <a:cubicBezTo>
                      <a:pt x="123" y="235"/>
                      <a:pt x="126" y="238"/>
                      <a:pt x="132" y="239"/>
                    </a:cubicBezTo>
                    <a:cubicBezTo>
                      <a:pt x="138" y="240"/>
                      <a:pt x="142" y="241"/>
                      <a:pt x="151" y="242"/>
                    </a:cubicBezTo>
                    <a:cubicBezTo>
                      <a:pt x="160" y="243"/>
                      <a:pt x="171" y="234"/>
                      <a:pt x="174" y="232"/>
                    </a:cubicBezTo>
                    <a:cubicBezTo>
                      <a:pt x="176" y="229"/>
                      <a:pt x="173" y="224"/>
                      <a:pt x="173" y="222"/>
                    </a:cubicBezTo>
                    <a:cubicBezTo>
                      <a:pt x="173" y="220"/>
                      <a:pt x="169" y="220"/>
                      <a:pt x="169" y="219"/>
                    </a:cubicBezTo>
                    <a:cubicBezTo>
                      <a:pt x="168" y="217"/>
                      <a:pt x="165" y="215"/>
                      <a:pt x="162" y="215"/>
                    </a:cubicBezTo>
                    <a:cubicBezTo>
                      <a:pt x="158" y="215"/>
                      <a:pt x="158" y="211"/>
                      <a:pt x="155" y="211"/>
                    </a:cubicBezTo>
                    <a:cubicBezTo>
                      <a:pt x="152" y="211"/>
                      <a:pt x="151" y="210"/>
                      <a:pt x="143" y="205"/>
                    </a:cubicBezTo>
                    <a:cubicBezTo>
                      <a:pt x="136" y="200"/>
                      <a:pt x="126" y="197"/>
                      <a:pt x="125" y="198"/>
                    </a:cubicBezTo>
                    <a:cubicBezTo>
                      <a:pt x="123" y="199"/>
                      <a:pt x="122" y="199"/>
                      <a:pt x="121" y="197"/>
                    </a:cubicBezTo>
                    <a:cubicBezTo>
                      <a:pt x="119" y="195"/>
                      <a:pt x="117" y="196"/>
                      <a:pt x="115" y="197"/>
                    </a:cubicBezTo>
                    <a:cubicBezTo>
                      <a:pt x="113" y="199"/>
                      <a:pt x="111" y="196"/>
                      <a:pt x="107" y="197"/>
                    </a:cubicBezTo>
                    <a:cubicBezTo>
                      <a:pt x="104" y="198"/>
                      <a:pt x="102" y="195"/>
                      <a:pt x="103" y="194"/>
                    </a:cubicBezTo>
                    <a:cubicBezTo>
                      <a:pt x="104" y="193"/>
                      <a:pt x="109" y="194"/>
                      <a:pt x="109" y="192"/>
                    </a:cubicBezTo>
                    <a:cubicBezTo>
                      <a:pt x="109" y="190"/>
                      <a:pt x="107" y="192"/>
                      <a:pt x="103" y="190"/>
                    </a:cubicBezTo>
                    <a:cubicBezTo>
                      <a:pt x="100" y="188"/>
                      <a:pt x="98" y="189"/>
                      <a:pt x="98" y="191"/>
                    </a:cubicBezTo>
                    <a:cubicBezTo>
                      <a:pt x="97" y="193"/>
                      <a:pt x="94" y="192"/>
                      <a:pt x="93" y="191"/>
                    </a:cubicBezTo>
                    <a:cubicBezTo>
                      <a:pt x="93" y="191"/>
                      <a:pt x="92" y="191"/>
                      <a:pt x="92" y="190"/>
                    </a:cubicBezTo>
                    <a:cubicBezTo>
                      <a:pt x="92" y="193"/>
                      <a:pt x="90" y="194"/>
                      <a:pt x="88" y="193"/>
                    </a:cubicBezTo>
                    <a:cubicBezTo>
                      <a:pt x="86" y="193"/>
                      <a:pt x="84" y="196"/>
                      <a:pt x="82" y="196"/>
                    </a:cubicBezTo>
                    <a:cubicBezTo>
                      <a:pt x="79" y="196"/>
                      <a:pt x="77" y="199"/>
                      <a:pt x="76" y="201"/>
                    </a:cubicBezTo>
                    <a:cubicBezTo>
                      <a:pt x="76" y="203"/>
                      <a:pt x="73" y="202"/>
                      <a:pt x="73" y="204"/>
                    </a:cubicBezTo>
                    <a:cubicBezTo>
                      <a:pt x="73" y="205"/>
                      <a:pt x="73" y="206"/>
                      <a:pt x="72" y="208"/>
                    </a:cubicBezTo>
                    <a:cubicBezTo>
                      <a:pt x="71" y="209"/>
                      <a:pt x="72" y="210"/>
                      <a:pt x="73" y="212"/>
                    </a:cubicBezTo>
                    <a:cubicBezTo>
                      <a:pt x="74" y="215"/>
                      <a:pt x="77" y="215"/>
                      <a:pt x="78" y="215"/>
                    </a:cubicBezTo>
                    <a:cubicBezTo>
                      <a:pt x="79" y="216"/>
                      <a:pt x="84" y="220"/>
                      <a:pt x="84" y="221"/>
                    </a:cubicBezTo>
                    <a:cubicBezTo>
                      <a:pt x="84" y="223"/>
                      <a:pt x="80" y="226"/>
                      <a:pt x="79" y="227"/>
                    </a:cubicBezTo>
                    <a:cubicBezTo>
                      <a:pt x="77" y="228"/>
                      <a:pt x="75" y="230"/>
                      <a:pt x="76" y="232"/>
                    </a:cubicBezTo>
                    <a:cubicBezTo>
                      <a:pt x="77" y="233"/>
                      <a:pt x="81" y="239"/>
                      <a:pt x="84" y="244"/>
                    </a:cubicBezTo>
                    <a:cubicBezTo>
                      <a:pt x="87" y="249"/>
                      <a:pt x="83" y="247"/>
                      <a:pt x="81" y="249"/>
                    </a:cubicBezTo>
                    <a:cubicBezTo>
                      <a:pt x="80" y="251"/>
                      <a:pt x="82" y="254"/>
                      <a:pt x="82" y="255"/>
                    </a:cubicBezTo>
                    <a:cubicBezTo>
                      <a:pt x="83" y="256"/>
                      <a:pt x="80" y="256"/>
                      <a:pt x="81" y="257"/>
                    </a:cubicBezTo>
                    <a:cubicBezTo>
                      <a:pt x="81" y="259"/>
                      <a:pt x="84" y="259"/>
                      <a:pt x="85" y="260"/>
                    </a:cubicBezTo>
                    <a:cubicBezTo>
                      <a:pt x="85" y="261"/>
                      <a:pt x="82" y="262"/>
                      <a:pt x="83" y="264"/>
                    </a:cubicBezTo>
                    <a:cubicBezTo>
                      <a:pt x="85" y="266"/>
                      <a:pt x="87" y="266"/>
                      <a:pt x="88" y="268"/>
                    </a:cubicBezTo>
                    <a:cubicBezTo>
                      <a:pt x="88" y="271"/>
                      <a:pt x="82" y="271"/>
                      <a:pt x="83" y="273"/>
                    </a:cubicBezTo>
                    <a:cubicBezTo>
                      <a:pt x="83" y="275"/>
                      <a:pt x="90" y="277"/>
                      <a:pt x="93" y="281"/>
                    </a:cubicBezTo>
                    <a:cubicBezTo>
                      <a:pt x="96" y="284"/>
                      <a:pt x="96" y="285"/>
                      <a:pt x="95" y="287"/>
                    </a:cubicBezTo>
                    <a:cubicBezTo>
                      <a:pt x="94" y="291"/>
                      <a:pt x="85" y="294"/>
                      <a:pt x="83" y="298"/>
                    </a:cubicBezTo>
                    <a:cubicBezTo>
                      <a:pt x="81" y="303"/>
                      <a:pt x="74" y="305"/>
                      <a:pt x="71" y="308"/>
                    </a:cubicBezTo>
                    <a:cubicBezTo>
                      <a:pt x="69" y="310"/>
                      <a:pt x="68" y="312"/>
                      <a:pt x="67" y="313"/>
                    </a:cubicBezTo>
                    <a:cubicBezTo>
                      <a:pt x="68" y="313"/>
                      <a:pt x="70" y="313"/>
                      <a:pt x="70" y="312"/>
                    </a:cubicBezTo>
                    <a:cubicBezTo>
                      <a:pt x="72" y="311"/>
                      <a:pt x="74" y="316"/>
                      <a:pt x="75" y="317"/>
                    </a:cubicBezTo>
                    <a:cubicBezTo>
                      <a:pt x="77" y="319"/>
                      <a:pt x="81" y="317"/>
                      <a:pt x="82" y="319"/>
                    </a:cubicBezTo>
                    <a:cubicBezTo>
                      <a:pt x="84" y="320"/>
                      <a:pt x="81" y="320"/>
                      <a:pt x="79" y="320"/>
                    </a:cubicBezTo>
                    <a:cubicBezTo>
                      <a:pt x="76" y="320"/>
                      <a:pt x="75" y="321"/>
                      <a:pt x="71" y="323"/>
                    </a:cubicBezTo>
                    <a:cubicBezTo>
                      <a:pt x="68" y="324"/>
                      <a:pt x="68" y="325"/>
                      <a:pt x="67" y="326"/>
                    </a:cubicBezTo>
                    <a:cubicBezTo>
                      <a:pt x="69" y="328"/>
                      <a:pt x="66" y="329"/>
                      <a:pt x="65" y="331"/>
                    </a:cubicBezTo>
                    <a:cubicBezTo>
                      <a:pt x="64" y="333"/>
                      <a:pt x="63" y="334"/>
                      <a:pt x="63" y="335"/>
                    </a:cubicBezTo>
                    <a:cubicBezTo>
                      <a:pt x="62" y="337"/>
                      <a:pt x="63" y="338"/>
                      <a:pt x="63" y="340"/>
                    </a:cubicBezTo>
                    <a:cubicBezTo>
                      <a:pt x="63" y="342"/>
                      <a:pt x="64" y="342"/>
                      <a:pt x="65" y="344"/>
                    </a:cubicBezTo>
                    <a:cubicBezTo>
                      <a:pt x="66" y="346"/>
                      <a:pt x="64" y="346"/>
                      <a:pt x="63" y="347"/>
                    </a:cubicBezTo>
                    <a:cubicBezTo>
                      <a:pt x="62" y="348"/>
                      <a:pt x="62" y="350"/>
                      <a:pt x="64" y="351"/>
                    </a:cubicBezTo>
                    <a:cubicBezTo>
                      <a:pt x="65" y="352"/>
                      <a:pt x="65" y="354"/>
                      <a:pt x="65" y="355"/>
                    </a:cubicBezTo>
                    <a:cubicBezTo>
                      <a:pt x="64" y="357"/>
                      <a:pt x="66" y="359"/>
                      <a:pt x="67" y="360"/>
                    </a:cubicBezTo>
                    <a:cubicBezTo>
                      <a:pt x="69" y="361"/>
                      <a:pt x="68" y="365"/>
                      <a:pt x="69" y="366"/>
                    </a:cubicBezTo>
                    <a:cubicBezTo>
                      <a:pt x="71" y="366"/>
                      <a:pt x="72" y="367"/>
                      <a:pt x="74" y="367"/>
                    </a:cubicBezTo>
                    <a:cubicBezTo>
                      <a:pt x="76" y="366"/>
                      <a:pt x="77" y="367"/>
                      <a:pt x="78" y="369"/>
                    </a:cubicBezTo>
                    <a:cubicBezTo>
                      <a:pt x="79" y="370"/>
                      <a:pt x="80" y="370"/>
                      <a:pt x="82" y="369"/>
                    </a:cubicBezTo>
                    <a:cubicBezTo>
                      <a:pt x="84" y="368"/>
                      <a:pt x="89" y="370"/>
                      <a:pt x="90" y="371"/>
                    </a:cubicBezTo>
                    <a:cubicBezTo>
                      <a:pt x="91" y="371"/>
                      <a:pt x="90" y="374"/>
                      <a:pt x="90" y="376"/>
                    </a:cubicBezTo>
                    <a:cubicBezTo>
                      <a:pt x="90" y="378"/>
                      <a:pt x="89" y="381"/>
                      <a:pt x="91" y="382"/>
                    </a:cubicBezTo>
                    <a:cubicBezTo>
                      <a:pt x="93" y="383"/>
                      <a:pt x="93" y="386"/>
                      <a:pt x="95" y="387"/>
                    </a:cubicBezTo>
                    <a:cubicBezTo>
                      <a:pt x="97" y="388"/>
                      <a:pt x="98" y="391"/>
                      <a:pt x="100" y="392"/>
                    </a:cubicBezTo>
                    <a:cubicBezTo>
                      <a:pt x="101" y="392"/>
                      <a:pt x="104" y="394"/>
                      <a:pt x="104" y="396"/>
                    </a:cubicBezTo>
                    <a:cubicBezTo>
                      <a:pt x="104" y="397"/>
                      <a:pt x="102" y="399"/>
                      <a:pt x="100" y="399"/>
                    </a:cubicBezTo>
                    <a:cubicBezTo>
                      <a:pt x="98" y="400"/>
                      <a:pt x="95" y="397"/>
                      <a:pt x="94" y="399"/>
                    </a:cubicBezTo>
                    <a:cubicBezTo>
                      <a:pt x="93" y="400"/>
                      <a:pt x="95" y="402"/>
                      <a:pt x="95" y="406"/>
                    </a:cubicBezTo>
                    <a:cubicBezTo>
                      <a:pt x="96" y="410"/>
                      <a:pt x="97" y="410"/>
                      <a:pt x="99" y="410"/>
                    </a:cubicBezTo>
                    <a:cubicBezTo>
                      <a:pt x="101" y="410"/>
                      <a:pt x="101" y="409"/>
                      <a:pt x="103" y="408"/>
                    </a:cubicBezTo>
                    <a:cubicBezTo>
                      <a:pt x="104" y="408"/>
                      <a:pt x="107" y="409"/>
                      <a:pt x="108" y="408"/>
                    </a:cubicBezTo>
                    <a:cubicBezTo>
                      <a:pt x="109" y="408"/>
                      <a:pt x="114" y="407"/>
                      <a:pt x="115" y="409"/>
                    </a:cubicBezTo>
                    <a:cubicBezTo>
                      <a:pt x="115" y="410"/>
                      <a:pt x="116" y="414"/>
                      <a:pt x="116" y="415"/>
                    </a:cubicBezTo>
                    <a:cubicBezTo>
                      <a:pt x="115" y="416"/>
                      <a:pt x="117" y="418"/>
                      <a:pt x="117" y="419"/>
                    </a:cubicBezTo>
                    <a:cubicBezTo>
                      <a:pt x="118" y="421"/>
                      <a:pt x="122" y="420"/>
                      <a:pt x="123" y="421"/>
                    </a:cubicBezTo>
                    <a:cubicBezTo>
                      <a:pt x="125" y="421"/>
                      <a:pt x="127" y="425"/>
                      <a:pt x="127" y="427"/>
                    </a:cubicBezTo>
                    <a:cubicBezTo>
                      <a:pt x="126" y="429"/>
                      <a:pt x="129" y="429"/>
                      <a:pt x="130" y="429"/>
                    </a:cubicBezTo>
                    <a:cubicBezTo>
                      <a:pt x="131" y="428"/>
                      <a:pt x="132" y="430"/>
                      <a:pt x="134" y="430"/>
                    </a:cubicBezTo>
                    <a:cubicBezTo>
                      <a:pt x="135" y="431"/>
                      <a:pt x="137" y="431"/>
                      <a:pt x="138" y="430"/>
                    </a:cubicBezTo>
                    <a:cubicBezTo>
                      <a:pt x="139" y="429"/>
                      <a:pt x="142" y="429"/>
                      <a:pt x="142" y="430"/>
                    </a:cubicBezTo>
                    <a:cubicBezTo>
                      <a:pt x="143" y="431"/>
                      <a:pt x="146" y="433"/>
                      <a:pt x="146" y="434"/>
                    </a:cubicBezTo>
                    <a:cubicBezTo>
                      <a:pt x="146" y="435"/>
                      <a:pt x="150" y="434"/>
                      <a:pt x="153" y="435"/>
                    </a:cubicBezTo>
                    <a:cubicBezTo>
                      <a:pt x="155" y="436"/>
                      <a:pt x="157" y="436"/>
                      <a:pt x="159" y="437"/>
                    </a:cubicBezTo>
                    <a:cubicBezTo>
                      <a:pt x="162" y="438"/>
                      <a:pt x="164" y="438"/>
                      <a:pt x="164" y="440"/>
                    </a:cubicBezTo>
                    <a:cubicBezTo>
                      <a:pt x="164" y="441"/>
                      <a:pt x="162" y="442"/>
                      <a:pt x="162" y="443"/>
                    </a:cubicBezTo>
                    <a:cubicBezTo>
                      <a:pt x="162" y="444"/>
                      <a:pt x="164" y="444"/>
                      <a:pt x="164" y="445"/>
                    </a:cubicBezTo>
                    <a:cubicBezTo>
                      <a:pt x="164" y="447"/>
                      <a:pt x="161" y="447"/>
                      <a:pt x="161" y="447"/>
                    </a:cubicBezTo>
                    <a:cubicBezTo>
                      <a:pt x="160" y="448"/>
                      <a:pt x="162" y="450"/>
                      <a:pt x="163" y="450"/>
                    </a:cubicBezTo>
                    <a:cubicBezTo>
                      <a:pt x="163" y="451"/>
                      <a:pt x="161" y="454"/>
                      <a:pt x="161" y="455"/>
                    </a:cubicBezTo>
                    <a:cubicBezTo>
                      <a:pt x="161" y="456"/>
                      <a:pt x="156" y="455"/>
                      <a:pt x="155" y="455"/>
                    </a:cubicBezTo>
                    <a:cubicBezTo>
                      <a:pt x="153" y="455"/>
                      <a:pt x="150" y="459"/>
                      <a:pt x="148" y="459"/>
                    </a:cubicBezTo>
                    <a:cubicBezTo>
                      <a:pt x="147" y="460"/>
                      <a:pt x="148" y="462"/>
                      <a:pt x="148" y="463"/>
                    </a:cubicBezTo>
                    <a:cubicBezTo>
                      <a:pt x="152" y="462"/>
                      <a:pt x="156" y="462"/>
                      <a:pt x="156" y="463"/>
                    </a:cubicBezTo>
                    <a:cubicBezTo>
                      <a:pt x="157" y="464"/>
                      <a:pt x="148" y="468"/>
                      <a:pt x="146" y="469"/>
                    </a:cubicBezTo>
                    <a:cubicBezTo>
                      <a:pt x="145" y="469"/>
                      <a:pt x="150" y="472"/>
                      <a:pt x="149" y="473"/>
                    </a:cubicBezTo>
                    <a:cubicBezTo>
                      <a:pt x="149" y="475"/>
                      <a:pt x="144" y="475"/>
                      <a:pt x="145" y="478"/>
                    </a:cubicBezTo>
                    <a:cubicBezTo>
                      <a:pt x="145" y="481"/>
                      <a:pt x="143" y="481"/>
                      <a:pt x="140" y="481"/>
                    </a:cubicBezTo>
                    <a:cubicBezTo>
                      <a:pt x="138" y="481"/>
                      <a:pt x="137" y="483"/>
                      <a:pt x="138" y="483"/>
                    </a:cubicBezTo>
                    <a:cubicBezTo>
                      <a:pt x="139" y="484"/>
                      <a:pt x="139" y="487"/>
                      <a:pt x="144" y="488"/>
                    </a:cubicBezTo>
                    <a:cubicBezTo>
                      <a:pt x="150" y="490"/>
                      <a:pt x="155" y="495"/>
                      <a:pt x="159" y="499"/>
                    </a:cubicBezTo>
                    <a:cubicBezTo>
                      <a:pt x="160" y="500"/>
                      <a:pt x="161" y="500"/>
                      <a:pt x="161" y="501"/>
                    </a:cubicBezTo>
                    <a:cubicBezTo>
                      <a:pt x="163" y="500"/>
                      <a:pt x="164" y="500"/>
                      <a:pt x="165" y="500"/>
                    </a:cubicBezTo>
                    <a:cubicBezTo>
                      <a:pt x="167" y="499"/>
                      <a:pt x="172" y="501"/>
                      <a:pt x="174" y="502"/>
                    </a:cubicBezTo>
                    <a:cubicBezTo>
                      <a:pt x="177" y="504"/>
                      <a:pt x="186" y="502"/>
                      <a:pt x="187" y="503"/>
                    </a:cubicBezTo>
                    <a:cubicBezTo>
                      <a:pt x="188" y="505"/>
                      <a:pt x="190" y="507"/>
                      <a:pt x="192" y="507"/>
                    </a:cubicBezTo>
                    <a:cubicBezTo>
                      <a:pt x="193" y="507"/>
                      <a:pt x="195" y="510"/>
                      <a:pt x="197" y="509"/>
                    </a:cubicBezTo>
                    <a:cubicBezTo>
                      <a:pt x="198" y="508"/>
                      <a:pt x="203" y="508"/>
                      <a:pt x="205" y="508"/>
                    </a:cubicBezTo>
                    <a:cubicBezTo>
                      <a:pt x="206" y="508"/>
                      <a:pt x="206" y="509"/>
                      <a:pt x="208" y="509"/>
                    </a:cubicBezTo>
                    <a:cubicBezTo>
                      <a:pt x="209" y="509"/>
                      <a:pt x="209" y="514"/>
                      <a:pt x="210" y="514"/>
                    </a:cubicBezTo>
                    <a:cubicBezTo>
                      <a:pt x="211" y="514"/>
                      <a:pt x="215" y="517"/>
                      <a:pt x="218" y="518"/>
                    </a:cubicBezTo>
                    <a:cubicBezTo>
                      <a:pt x="220" y="518"/>
                      <a:pt x="223" y="522"/>
                      <a:pt x="224" y="522"/>
                    </a:cubicBezTo>
                    <a:cubicBezTo>
                      <a:pt x="225" y="522"/>
                      <a:pt x="227" y="524"/>
                      <a:pt x="227" y="522"/>
                    </a:cubicBezTo>
                    <a:cubicBezTo>
                      <a:pt x="228" y="520"/>
                      <a:pt x="231" y="521"/>
                      <a:pt x="232" y="518"/>
                    </a:cubicBezTo>
                    <a:cubicBezTo>
                      <a:pt x="228" y="513"/>
                      <a:pt x="223" y="507"/>
                      <a:pt x="223" y="504"/>
                    </a:cubicBezTo>
                    <a:cubicBezTo>
                      <a:pt x="223" y="500"/>
                      <a:pt x="225" y="497"/>
                      <a:pt x="220" y="493"/>
                    </a:cubicBezTo>
                    <a:cubicBezTo>
                      <a:pt x="215" y="489"/>
                      <a:pt x="221" y="486"/>
                      <a:pt x="224" y="482"/>
                    </a:cubicBezTo>
                    <a:cubicBezTo>
                      <a:pt x="227" y="478"/>
                      <a:pt x="234" y="476"/>
                      <a:pt x="238" y="473"/>
                    </a:cubicBezTo>
                    <a:cubicBezTo>
                      <a:pt x="238" y="472"/>
                      <a:pt x="237" y="472"/>
                      <a:pt x="236" y="471"/>
                    </a:cubicBezTo>
                    <a:cubicBezTo>
                      <a:pt x="233" y="470"/>
                      <a:pt x="232" y="468"/>
                      <a:pt x="234" y="468"/>
                    </a:cubicBezTo>
                    <a:cubicBezTo>
                      <a:pt x="237" y="467"/>
                      <a:pt x="235" y="466"/>
                      <a:pt x="233" y="463"/>
                    </a:cubicBezTo>
                    <a:cubicBezTo>
                      <a:pt x="230" y="460"/>
                      <a:pt x="229" y="457"/>
                      <a:pt x="228" y="457"/>
                    </a:cubicBezTo>
                    <a:cubicBezTo>
                      <a:pt x="227" y="457"/>
                      <a:pt x="224" y="457"/>
                      <a:pt x="222" y="457"/>
                    </a:cubicBezTo>
                    <a:cubicBezTo>
                      <a:pt x="220" y="458"/>
                      <a:pt x="221" y="456"/>
                      <a:pt x="221" y="453"/>
                    </a:cubicBezTo>
                    <a:cubicBezTo>
                      <a:pt x="221" y="451"/>
                      <a:pt x="217" y="451"/>
                      <a:pt x="216" y="450"/>
                    </a:cubicBezTo>
                    <a:cubicBezTo>
                      <a:pt x="216" y="449"/>
                      <a:pt x="217" y="445"/>
                      <a:pt x="218" y="445"/>
                    </a:cubicBezTo>
                    <a:cubicBezTo>
                      <a:pt x="219" y="445"/>
                      <a:pt x="221" y="444"/>
                      <a:pt x="221" y="442"/>
                    </a:cubicBezTo>
                    <a:cubicBezTo>
                      <a:pt x="221" y="441"/>
                      <a:pt x="217" y="441"/>
                      <a:pt x="218" y="439"/>
                    </a:cubicBezTo>
                    <a:cubicBezTo>
                      <a:pt x="220" y="436"/>
                      <a:pt x="223" y="436"/>
                      <a:pt x="223" y="434"/>
                    </a:cubicBezTo>
                    <a:cubicBezTo>
                      <a:pt x="223" y="431"/>
                      <a:pt x="225" y="429"/>
                      <a:pt x="227" y="431"/>
                    </a:cubicBezTo>
                    <a:cubicBezTo>
                      <a:pt x="230" y="432"/>
                      <a:pt x="231" y="437"/>
                      <a:pt x="234" y="436"/>
                    </a:cubicBezTo>
                    <a:cubicBezTo>
                      <a:pt x="237" y="435"/>
                      <a:pt x="235" y="432"/>
                      <a:pt x="234" y="431"/>
                    </a:cubicBezTo>
                    <a:cubicBezTo>
                      <a:pt x="234" y="430"/>
                      <a:pt x="233" y="427"/>
                      <a:pt x="237" y="427"/>
                    </a:cubicBezTo>
                    <a:cubicBezTo>
                      <a:pt x="240" y="426"/>
                      <a:pt x="238" y="423"/>
                      <a:pt x="241" y="423"/>
                    </a:cubicBezTo>
                    <a:cubicBezTo>
                      <a:pt x="243" y="423"/>
                      <a:pt x="248" y="420"/>
                      <a:pt x="249" y="419"/>
                    </a:cubicBezTo>
                    <a:cubicBezTo>
                      <a:pt x="251" y="418"/>
                      <a:pt x="254" y="416"/>
                      <a:pt x="255" y="417"/>
                    </a:cubicBezTo>
                    <a:cubicBezTo>
                      <a:pt x="257" y="418"/>
                      <a:pt x="259" y="420"/>
                      <a:pt x="260" y="417"/>
                    </a:cubicBezTo>
                    <a:cubicBezTo>
                      <a:pt x="261" y="415"/>
                      <a:pt x="265" y="416"/>
                      <a:pt x="265" y="417"/>
                    </a:cubicBezTo>
                    <a:cubicBezTo>
                      <a:pt x="266" y="419"/>
                      <a:pt x="273" y="419"/>
                      <a:pt x="275" y="420"/>
                    </a:cubicBezTo>
                    <a:cubicBezTo>
                      <a:pt x="277" y="421"/>
                      <a:pt x="281" y="424"/>
                      <a:pt x="281" y="426"/>
                    </a:cubicBezTo>
                    <a:cubicBezTo>
                      <a:pt x="281" y="427"/>
                      <a:pt x="284" y="429"/>
                      <a:pt x="284" y="427"/>
                    </a:cubicBezTo>
                    <a:cubicBezTo>
                      <a:pt x="284" y="424"/>
                      <a:pt x="285" y="425"/>
                      <a:pt x="288" y="427"/>
                    </a:cubicBezTo>
                    <a:cubicBezTo>
                      <a:pt x="291" y="429"/>
                      <a:pt x="295" y="428"/>
                      <a:pt x="296" y="426"/>
                    </a:cubicBezTo>
                    <a:cubicBezTo>
                      <a:pt x="296" y="424"/>
                      <a:pt x="302" y="422"/>
                      <a:pt x="304" y="424"/>
                    </a:cubicBezTo>
                    <a:cubicBezTo>
                      <a:pt x="305" y="425"/>
                      <a:pt x="306" y="426"/>
                      <a:pt x="308" y="424"/>
                    </a:cubicBezTo>
                    <a:cubicBezTo>
                      <a:pt x="310" y="422"/>
                      <a:pt x="315" y="422"/>
                      <a:pt x="316" y="424"/>
                    </a:cubicBezTo>
                    <a:cubicBezTo>
                      <a:pt x="317" y="426"/>
                      <a:pt x="319" y="427"/>
                      <a:pt x="321" y="427"/>
                    </a:cubicBezTo>
                    <a:cubicBezTo>
                      <a:pt x="324" y="427"/>
                      <a:pt x="324" y="430"/>
                      <a:pt x="325" y="429"/>
                    </a:cubicBezTo>
                    <a:cubicBezTo>
                      <a:pt x="327" y="429"/>
                      <a:pt x="326" y="425"/>
                      <a:pt x="328" y="425"/>
                    </a:cubicBezTo>
                    <a:cubicBezTo>
                      <a:pt x="330" y="426"/>
                      <a:pt x="331" y="428"/>
                      <a:pt x="334" y="428"/>
                    </a:cubicBezTo>
                    <a:cubicBezTo>
                      <a:pt x="337" y="428"/>
                      <a:pt x="339" y="427"/>
                      <a:pt x="339" y="425"/>
                    </a:cubicBezTo>
                    <a:cubicBezTo>
                      <a:pt x="339" y="423"/>
                      <a:pt x="339" y="419"/>
                      <a:pt x="337" y="419"/>
                    </a:cubicBezTo>
                    <a:cubicBezTo>
                      <a:pt x="335" y="419"/>
                      <a:pt x="334" y="417"/>
                      <a:pt x="331" y="417"/>
                    </a:cubicBezTo>
                    <a:cubicBezTo>
                      <a:pt x="329" y="417"/>
                      <a:pt x="327" y="414"/>
                      <a:pt x="329" y="413"/>
                    </a:cubicBezTo>
                    <a:cubicBezTo>
                      <a:pt x="331" y="412"/>
                      <a:pt x="335" y="411"/>
                      <a:pt x="334" y="409"/>
                    </a:cubicBezTo>
                    <a:cubicBezTo>
                      <a:pt x="334" y="407"/>
                      <a:pt x="333" y="404"/>
                      <a:pt x="336" y="403"/>
                    </a:cubicBezTo>
                    <a:cubicBezTo>
                      <a:pt x="339" y="403"/>
                      <a:pt x="345" y="403"/>
                      <a:pt x="344" y="402"/>
                    </a:cubicBezTo>
                    <a:cubicBezTo>
                      <a:pt x="344" y="401"/>
                      <a:pt x="338" y="400"/>
                      <a:pt x="337" y="398"/>
                    </a:cubicBezTo>
                    <a:cubicBezTo>
                      <a:pt x="336" y="396"/>
                      <a:pt x="336" y="392"/>
                      <a:pt x="337" y="391"/>
                    </a:cubicBezTo>
                    <a:cubicBezTo>
                      <a:pt x="338" y="391"/>
                      <a:pt x="341" y="392"/>
                      <a:pt x="344" y="391"/>
                    </a:cubicBezTo>
                    <a:cubicBezTo>
                      <a:pt x="346" y="390"/>
                      <a:pt x="350" y="392"/>
                      <a:pt x="353" y="390"/>
                    </a:cubicBezTo>
                    <a:cubicBezTo>
                      <a:pt x="356" y="388"/>
                      <a:pt x="362" y="388"/>
                      <a:pt x="365" y="388"/>
                    </a:cubicBezTo>
                    <a:cubicBezTo>
                      <a:pt x="369" y="388"/>
                      <a:pt x="371" y="385"/>
                      <a:pt x="374" y="385"/>
                    </a:cubicBezTo>
                    <a:cubicBezTo>
                      <a:pt x="376" y="385"/>
                      <a:pt x="383" y="384"/>
                      <a:pt x="385" y="383"/>
                    </a:cubicBezTo>
                    <a:cubicBezTo>
                      <a:pt x="387" y="382"/>
                      <a:pt x="396" y="381"/>
                      <a:pt x="397" y="379"/>
                    </a:cubicBezTo>
                    <a:cubicBezTo>
                      <a:pt x="397" y="377"/>
                      <a:pt x="405" y="376"/>
                      <a:pt x="407" y="377"/>
                    </a:cubicBezTo>
                    <a:cubicBezTo>
                      <a:pt x="409" y="378"/>
                      <a:pt x="411" y="378"/>
                      <a:pt x="413" y="378"/>
                    </a:cubicBezTo>
                    <a:cubicBezTo>
                      <a:pt x="415" y="377"/>
                      <a:pt x="418" y="379"/>
                      <a:pt x="418" y="381"/>
                    </a:cubicBezTo>
                    <a:cubicBezTo>
                      <a:pt x="418" y="383"/>
                      <a:pt x="420" y="385"/>
                      <a:pt x="420" y="386"/>
                    </a:cubicBezTo>
                    <a:cubicBezTo>
                      <a:pt x="419" y="388"/>
                      <a:pt x="418" y="389"/>
                      <a:pt x="419" y="390"/>
                    </a:cubicBezTo>
                    <a:cubicBezTo>
                      <a:pt x="420" y="391"/>
                      <a:pt x="425" y="390"/>
                      <a:pt x="426" y="389"/>
                    </a:cubicBezTo>
                    <a:cubicBezTo>
                      <a:pt x="427" y="387"/>
                      <a:pt x="429" y="389"/>
                      <a:pt x="429" y="391"/>
                    </a:cubicBezTo>
                    <a:cubicBezTo>
                      <a:pt x="429" y="392"/>
                      <a:pt x="431" y="393"/>
                      <a:pt x="431" y="391"/>
                    </a:cubicBezTo>
                    <a:cubicBezTo>
                      <a:pt x="431" y="389"/>
                      <a:pt x="434" y="391"/>
                      <a:pt x="435" y="392"/>
                    </a:cubicBezTo>
                    <a:cubicBezTo>
                      <a:pt x="436" y="393"/>
                      <a:pt x="439" y="390"/>
                      <a:pt x="439" y="392"/>
                    </a:cubicBezTo>
                    <a:cubicBezTo>
                      <a:pt x="439" y="394"/>
                      <a:pt x="434" y="395"/>
                      <a:pt x="436" y="397"/>
                    </a:cubicBezTo>
                    <a:cubicBezTo>
                      <a:pt x="439" y="399"/>
                      <a:pt x="440" y="395"/>
                      <a:pt x="443" y="396"/>
                    </a:cubicBezTo>
                    <a:cubicBezTo>
                      <a:pt x="445" y="397"/>
                      <a:pt x="449" y="393"/>
                      <a:pt x="451" y="392"/>
                    </a:cubicBezTo>
                    <a:cubicBezTo>
                      <a:pt x="454" y="392"/>
                      <a:pt x="456" y="389"/>
                      <a:pt x="459" y="388"/>
                    </a:cubicBezTo>
                    <a:cubicBezTo>
                      <a:pt x="461" y="387"/>
                      <a:pt x="465" y="387"/>
                      <a:pt x="464" y="389"/>
                    </a:cubicBezTo>
                    <a:cubicBezTo>
                      <a:pt x="463" y="390"/>
                      <a:pt x="461" y="393"/>
                      <a:pt x="466" y="395"/>
                    </a:cubicBezTo>
                    <a:cubicBezTo>
                      <a:pt x="472" y="397"/>
                      <a:pt x="478" y="407"/>
                      <a:pt x="481" y="412"/>
                    </a:cubicBezTo>
                    <a:cubicBezTo>
                      <a:pt x="484" y="417"/>
                      <a:pt x="488" y="427"/>
                      <a:pt x="489" y="427"/>
                    </a:cubicBezTo>
                    <a:cubicBezTo>
                      <a:pt x="491" y="427"/>
                      <a:pt x="492" y="422"/>
                      <a:pt x="494" y="422"/>
                    </a:cubicBezTo>
                    <a:cubicBezTo>
                      <a:pt x="496" y="421"/>
                      <a:pt x="498" y="426"/>
                      <a:pt x="500" y="426"/>
                    </a:cubicBezTo>
                    <a:cubicBezTo>
                      <a:pt x="503" y="427"/>
                      <a:pt x="506" y="428"/>
                      <a:pt x="508" y="427"/>
                    </a:cubicBezTo>
                    <a:cubicBezTo>
                      <a:pt x="510" y="427"/>
                      <a:pt x="515" y="424"/>
                      <a:pt x="516" y="425"/>
                    </a:cubicBezTo>
                    <a:cubicBezTo>
                      <a:pt x="518" y="426"/>
                      <a:pt x="520" y="426"/>
                      <a:pt x="521" y="429"/>
                    </a:cubicBezTo>
                    <a:cubicBezTo>
                      <a:pt x="523" y="433"/>
                      <a:pt x="525" y="433"/>
                      <a:pt x="526" y="433"/>
                    </a:cubicBezTo>
                    <a:cubicBezTo>
                      <a:pt x="528" y="433"/>
                      <a:pt x="528" y="435"/>
                      <a:pt x="528" y="436"/>
                    </a:cubicBezTo>
                    <a:cubicBezTo>
                      <a:pt x="528" y="438"/>
                      <a:pt x="531" y="440"/>
                      <a:pt x="532" y="440"/>
                    </a:cubicBezTo>
                    <a:cubicBezTo>
                      <a:pt x="534" y="440"/>
                      <a:pt x="537" y="439"/>
                      <a:pt x="539" y="439"/>
                    </a:cubicBezTo>
                    <a:cubicBezTo>
                      <a:pt x="540" y="438"/>
                      <a:pt x="541" y="437"/>
                      <a:pt x="541" y="439"/>
                    </a:cubicBezTo>
                    <a:cubicBezTo>
                      <a:pt x="542" y="440"/>
                      <a:pt x="544" y="443"/>
                      <a:pt x="545" y="443"/>
                    </a:cubicBezTo>
                    <a:cubicBezTo>
                      <a:pt x="547" y="443"/>
                      <a:pt x="549" y="444"/>
                      <a:pt x="550" y="443"/>
                    </a:cubicBezTo>
                    <a:cubicBezTo>
                      <a:pt x="550" y="442"/>
                      <a:pt x="554" y="441"/>
                      <a:pt x="555" y="441"/>
                    </a:cubicBezTo>
                    <a:cubicBezTo>
                      <a:pt x="557" y="441"/>
                      <a:pt x="562" y="440"/>
                      <a:pt x="563" y="438"/>
                    </a:cubicBezTo>
                    <a:cubicBezTo>
                      <a:pt x="564" y="435"/>
                      <a:pt x="568" y="435"/>
                      <a:pt x="569" y="434"/>
                    </a:cubicBezTo>
                    <a:cubicBezTo>
                      <a:pt x="570" y="433"/>
                      <a:pt x="573" y="432"/>
                      <a:pt x="574" y="430"/>
                    </a:cubicBezTo>
                    <a:cubicBezTo>
                      <a:pt x="575" y="429"/>
                      <a:pt x="579" y="429"/>
                      <a:pt x="579" y="428"/>
                    </a:cubicBezTo>
                    <a:cubicBezTo>
                      <a:pt x="580" y="427"/>
                      <a:pt x="583" y="427"/>
                      <a:pt x="585" y="427"/>
                    </a:cubicBezTo>
                    <a:cubicBezTo>
                      <a:pt x="587" y="428"/>
                      <a:pt x="595" y="429"/>
                      <a:pt x="596" y="429"/>
                    </a:cubicBezTo>
                    <a:cubicBezTo>
                      <a:pt x="598" y="429"/>
                      <a:pt x="598" y="433"/>
                      <a:pt x="599" y="434"/>
                    </a:cubicBezTo>
                    <a:cubicBezTo>
                      <a:pt x="600" y="434"/>
                      <a:pt x="604" y="437"/>
                      <a:pt x="606" y="436"/>
                    </a:cubicBezTo>
                    <a:cubicBezTo>
                      <a:pt x="607" y="435"/>
                      <a:pt x="610" y="434"/>
                      <a:pt x="612" y="436"/>
                    </a:cubicBezTo>
                    <a:cubicBezTo>
                      <a:pt x="614" y="437"/>
                      <a:pt x="617" y="439"/>
                      <a:pt x="618" y="437"/>
                    </a:cubicBezTo>
                    <a:cubicBezTo>
                      <a:pt x="619" y="436"/>
                      <a:pt x="624" y="435"/>
                      <a:pt x="624" y="434"/>
                    </a:cubicBezTo>
                    <a:cubicBezTo>
                      <a:pt x="625" y="433"/>
                      <a:pt x="626" y="430"/>
                      <a:pt x="625" y="429"/>
                    </a:cubicBezTo>
                    <a:cubicBezTo>
                      <a:pt x="623" y="428"/>
                      <a:pt x="622" y="424"/>
                      <a:pt x="622" y="423"/>
                    </a:cubicBezTo>
                    <a:cubicBezTo>
                      <a:pt x="621" y="421"/>
                      <a:pt x="625" y="420"/>
                      <a:pt x="625" y="419"/>
                    </a:cubicBezTo>
                    <a:cubicBezTo>
                      <a:pt x="626" y="417"/>
                      <a:pt x="628" y="417"/>
                      <a:pt x="629" y="416"/>
                    </a:cubicBezTo>
                    <a:cubicBezTo>
                      <a:pt x="630" y="415"/>
                      <a:pt x="631" y="413"/>
                      <a:pt x="632" y="413"/>
                    </a:cubicBezTo>
                    <a:cubicBezTo>
                      <a:pt x="634" y="414"/>
                      <a:pt x="637" y="415"/>
                      <a:pt x="638" y="415"/>
                    </a:cubicBezTo>
                    <a:cubicBezTo>
                      <a:pt x="639" y="416"/>
                      <a:pt x="642" y="417"/>
                      <a:pt x="643" y="417"/>
                    </a:cubicBezTo>
                    <a:cubicBezTo>
                      <a:pt x="645" y="417"/>
                      <a:pt x="647" y="418"/>
                      <a:pt x="649" y="419"/>
                    </a:cubicBezTo>
                    <a:cubicBezTo>
                      <a:pt x="651" y="420"/>
                      <a:pt x="656" y="420"/>
                      <a:pt x="657" y="421"/>
                    </a:cubicBezTo>
                    <a:cubicBezTo>
                      <a:pt x="658" y="423"/>
                      <a:pt x="657" y="427"/>
                      <a:pt x="658" y="428"/>
                    </a:cubicBezTo>
                    <a:cubicBezTo>
                      <a:pt x="659" y="430"/>
                      <a:pt x="662" y="433"/>
                      <a:pt x="663" y="432"/>
                    </a:cubicBezTo>
                    <a:cubicBezTo>
                      <a:pt x="664" y="431"/>
                      <a:pt x="668" y="434"/>
                      <a:pt x="670" y="434"/>
                    </a:cubicBezTo>
                    <a:cubicBezTo>
                      <a:pt x="672" y="434"/>
                      <a:pt x="674" y="431"/>
                      <a:pt x="676" y="431"/>
                    </a:cubicBezTo>
                    <a:cubicBezTo>
                      <a:pt x="677" y="431"/>
                      <a:pt x="682" y="430"/>
                      <a:pt x="683" y="430"/>
                    </a:cubicBezTo>
                    <a:cubicBezTo>
                      <a:pt x="685" y="431"/>
                      <a:pt x="690" y="433"/>
                      <a:pt x="691" y="432"/>
                    </a:cubicBezTo>
                    <a:cubicBezTo>
                      <a:pt x="691" y="432"/>
                      <a:pt x="696" y="432"/>
                      <a:pt x="697" y="434"/>
                    </a:cubicBezTo>
                    <a:cubicBezTo>
                      <a:pt x="697" y="435"/>
                      <a:pt x="703" y="435"/>
                      <a:pt x="703" y="437"/>
                    </a:cubicBezTo>
                    <a:cubicBezTo>
                      <a:pt x="703" y="439"/>
                      <a:pt x="707" y="439"/>
                      <a:pt x="708" y="441"/>
                    </a:cubicBezTo>
                    <a:cubicBezTo>
                      <a:pt x="709" y="443"/>
                      <a:pt x="716" y="442"/>
                      <a:pt x="718" y="443"/>
                    </a:cubicBezTo>
                    <a:cubicBezTo>
                      <a:pt x="719" y="444"/>
                      <a:pt x="728" y="444"/>
                      <a:pt x="729" y="443"/>
                    </a:cubicBezTo>
                    <a:cubicBezTo>
                      <a:pt x="729" y="442"/>
                      <a:pt x="737" y="442"/>
                      <a:pt x="739" y="441"/>
                    </a:cubicBezTo>
                    <a:cubicBezTo>
                      <a:pt x="741" y="439"/>
                      <a:pt x="745" y="440"/>
                      <a:pt x="745" y="438"/>
                    </a:cubicBezTo>
                    <a:cubicBezTo>
                      <a:pt x="746" y="437"/>
                      <a:pt x="750" y="435"/>
                      <a:pt x="752" y="434"/>
                    </a:cubicBezTo>
                    <a:cubicBezTo>
                      <a:pt x="754" y="433"/>
                      <a:pt x="761" y="433"/>
                      <a:pt x="762" y="434"/>
                    </a:cubicBezTo>
                    <a:cubicBezTo>
                      <a:pt x="762" y="436"/>
                      <a:pt x="767" y="437"/>
                      <a:pt x="769" y="436"/>
                    </a:cubicBezTo>
                    <a:cubicBezTo>
                      <a:pt x="771" y="435"/>
                      <a:pt x="776" y="436"/>
                      <a:pt x="776" y="438"/>
                    </a:cubicBezTo>
                    <a:cubicBezTo>
                      <a:pt x="777" y="439"/>
                      <a:pt x="783" y="440"/>
                      <a:pt x="784" y="440"/>
                    </a:cubicBezTo>
                    <a:cubicBezTo>
                      <a:pt x="786" y="439"/>
                      <a:pt x="790" y="436"/>
                      <a:pt x="792" y="436"/>
                    </a:cubicBezTo>
                    <a:cubicBezTo>
                      <a:pt x="793" y="436"/>
                      <a:pt x="796" y="434"/>
                      <a:pt x="795" y="432"/>
                    </a:cubicBezTo>
                    <a:cubicBezTo>
                      <a:pt x="795" y="431"/>
                      <a:pt x="799" y="426"/>
                      <a:pt x="799" y="424"/>
                    </a:cubicBezTo>
                    <a:cubicBezTo>
                      <a:pt x="800" y="422"/>
                      <a:pt x="803" y="417"/>
                      <a:pt x="804" y="416"/>
                    </a:cubicBezTo>
                    <a:cubicBezTo>
                      <a:pt x="805" y="416"/>
                      <a:pt x="808" y="414"/>
                      <a:pt x="808" y="412"/>
                    </a:cubicBezTo>
                    <a:cubicBezTo>
                      <a:pt x="808" y="411"/>
                      <a:pt x="807" y="407"/>
                      <a:pt x="805" y="407"/>
                    </a:cubicBezTo>
                    <a:cubicBezTo>
                      <a:pt x="804" y="407"/>
                      <a:pt x="801" y="407"/>
                      <a:pt x="805" y="402"/>
                    </a:cubicBezTo>
                    <a:cubicBezTo>
                      <a:pt x="808" y="398"/>
                      <a:pt x="814" y="399"/>
                      <a:pt x="815" y="399"/>
                    </a:cubicBezTo>
                    <a:cubicBezTo>
                      <a:pt x="816" y="399"/>
                      <a:pt x="823" y="397"/>
                      <a:pt x="827" y="398"/>
                    </a:cubicBezTo>
                    <a:cubicBezTo>
                      <a:pt x="830" y="399"/>
                      <a:pt x="832" y="398"/>
                      <a:pt x="836" y="400"/>
                    </a:cubicBezTo>
                    <a:cubicBezTo>
                      <a:pt x="839" y="401"/>
                      <a:pt x="844" y="401"/>
                      <a:pt x="846" y="402"/>
                    </a:cubicBezTo>
                    <a:cubicBezTo>
                      <a:pt x="847" y="404"/>
                      <a:pt x="851" y="405"/>
                      <a:pt x="851" y="408"/>
                    </a:cubicBezTo>
                    <a:cubicBezTo>
                      <a:pt x="850" y="411"/>
                      <a:pt x="853" y="410"/>
                      <a:pt x="855" y="416"/>
                    </a:cubicBezTo>
                    <a:cubicBezTo>
                      <a:pt x="856" y="422"/>
                      <a:pt x="859" y="422"/>
                      <a:pt x="859" y="425"/>
                    </a:cubicBezTo>
                    <a:cubicBezTo>
                      <a:pt x="860" y="428"/>
                      <a:pt x="864" y="433"/>
                      <a:pt x="863" y="435"/>
                    </a:cubicBezTo>
                    <a:cubicBezTo>
                      <a:pt x="863" y="437"/>
                      <a:pt x="862" y="439"/>
                      <a:pt x="866" y="439"/>
                    </a:cubicBezTo>
                    <a:cubicBezTo>
                      <a:pt x="871" y="440"/>
                      <a:pt x="873" y="443"/>
                      <a:pt x="874" y="442"/>
                    </a:cubicBezTo>
                    <a:cubicBezTo>
                      <a:pt x="875" y="442"/>
                      <a:pt x="880" y="444"/>
                      <a:pt x="882" y="446"/>
                    </a:cubicBezTo>
                    <a:cubicBezTo>
                      <a:pt x="885" y="448"/>
                      <a:pt x="888" y="447"/>
                      <a:pt x="888" y="450"/>
                    </a:cubicBezTo>
                    <a:cubicBezTo>
                      <a:pt x="888" y="452"/>
                      <a:pt x="890" y="454"/>
                      <a:pt x="890" y="457"/>
                    </a:cubicBezTo>
                    <a:cubicBezTo>
                      <a:pt x="890" y="459"/>
                      <a:pt x="894" y="460"/>
                      <a:pt x="898" y="460"/>
                    </a:cubicBezTo>
                    <a:cubicBezTo>
                      <a:pt x="901" y="459"/>
                      <a:pt x="903" y="461"/>
                      <a:pt x="905" y="458"/>
                    </a:cubicBezTo>
                    <a:cubicBezTo>
                      <a:pt x="906" y="455"/>
                      <a:pt x="911" y="456"/>
                      <a:pt x="913" y="455"/>
                    </a:cubicBezTo>
                    <a:cubicBezTo>
                      <a:pt x="914" y="454"/>
                      <a:pt x="919" y="453"/>
                      <a:pt x="919" y="457"/>
                    </a:cubicBezTo>
                    <a:cubicBezTo>
                      <a:pt x="919" y="461"/>
                      <a:pt x="922" y="462"/>
                      <a:pt x="919" y="463"/>
                    </a:cubicBezTo>
                    <a:cubicBezTo>
                      <a:pt x="917" y="465"/>
                      <a:pt x="916" y="471"/>
                      <a:pt x="915" y="474"/>
                    </a:cubicBezTo>
                    <a:cubicBezTo>
                      <a:pt x="914" y="476"/>
                      <a:pt x="911" y="477"/>
                      <a:pt x="910" y="480"/>
                    </a:cubicBezTo>
                    <a:cubicBezTo>
                      <a:pt x="910" y="483"/>
                      <a:pt x="906" y="483"/>
                      <a:pt x="906" y="485"/>
                    </a:cubicBezTo>
                    <a:cubicBezTo>
                      <a:pt x="906" y="487"/>
                      <a:pt x="902" y="487"/>
                      <a:pt x="899" y="485"/>
                    </a:cubicBezTo>
                    <a:cubicBezTo>
                      <a:pt x="897" y="483"/>
                      <a:pt x="895" y="488"/>
                      <a:pt x="893" y="488"/>
                    </a:cubicBezTo>
                    <a:cubicBezTo>
                      <a:pt x="891" y="488"/>
                      <a:pt x="891" y="492"/>
                      <a:pt x="891" y="494"/>
                    </a:cubicBezTo>
                    <a:cubicBezTo>
                      <a:pt x="892" y="496"/>
                      <a:pt x="891" y="498"/>
                      <a:pt x="892" y="501"/>
                    </a:cubicBezTo>
                    <a:cubicBezTo>
                      <a:pt x="893" y="502"/>
                      <a:pt x="892" y="505"/>
                      <a:pt x="892" y="508"/>
                    </a:cubicBezTo>
                    <a:cubicBezTo>
                      <a:pt x="895" y="506"/>
                      <a:pt x="898" y="505"/>
                      <a:pt x="899" y="505"/>
                    </a:cubicBezTo>
                    <a:cubicBezTo>
                      <a:pt x="902" y="505"/>
                      <a:pt x="905" y="510"/>
                      <a:pt x="908" y="510"/>
                    </a:cubicBezTo>
                    <a:cubicBezTo>
                      <a:pt x="912" y="510"/>
                      <a:pt x="927" y="500"/>
                      <a:pt x="927" y="498"/>
                    </a:cubicBezTo>
                    <a:cubicBezTo>
                      <a:pt x="927" y="497"/>
                      <a:pt x="936" y="488"/>
                      <a:pt x="940" y="484"/>
                    </a:cubicBezTo>
                    <a:cubicBezTo>
                      <a:pt x="944" y="479"/>
                      <a:pt x="950" y="473"/>
                      <a:pt x="952" y="468"/>
                    </a:cubicBezTo>
                    <a:cubicBezTo>
                      <a:pt x="953" y="465"/>
                      <a:pt x="959" y="459"/>
                      <a:pt x="960" y="456"/>
                    </a:cubicBezTo>
                    <a:cubicBezTo>
                      <a:pt x="962" y="454"/>
                      <a:pt x="963" y="454"/>
                      <a:pt x="965" y="448"/>
                    </a:cubicBezTo>
                    <a:cubicBezTo>
                      <a:pt x="968" y="443"/>
                      <a:pt x="968" y="428"/>
                      <a:pt x="969" y="427"/>
                    </a:cubicBezTo>
                    <a:cubicBezTo>
                      <a:pt x="970" y="426"/>
                      <a:pt x="969" y="424"/>
                      <a:pt x="970" y="422"/>
                    </a:cubicBezTo>
                    <a:cubicBezTo>
                      <a:pt x="972" y="421"/>
                      <a:pt x="971" y="418"/>
                      <a:pt x="973" y="416"/>
                    </a:cubicBezTo>
                    <a:cubicBezTo>
                      <a:pt x="976" y="414"/>
                      <a:pt x="975" y="413"/>
                      <a:pt x="975" y="411"/>
                    </a:cubicBezTo>
                    <a:cubicBezTo>
                      <a:pt x="974" y="410"/>
                      <a:pt x="975" y="406"/>
                      <a:pt x="974" y="405"/>
                    </a:cubicBezTo>
                    <a:cubicBezTo>
                      <a:pt x="974" y="404"/>
                      <a:pt x="974" y="403"/>
                      <a:pt x="975" y="403"/>
                    </a:cubicBezTo>
                    <a:cubicBezTo>
                      <a:pt x="977" y="402"/>
                      <a:pt x="974" y="400"/>
                      <a:pt x="972" y="399"/>
                    </a:cubicBezTo>
                    <a:cubicBezTo>
                      <a:pt x="970" y="398"/>
                      <a:pt x="968" y="397"/>
                      <a:pt x="967" y="395"/>
                    </a:cubicBezTo>
                    <a:cubicBezTo>
                      <a:pt x="967" y="392"/>
                      <a:pt x="964" y="390"/>
                      <a:pt x="961" y="390"/>
                    </a:cubicBezTo>
                    <a:cubicBezTo>
                      <a:pt x="958" y="390"/>
                      <a:pt x="954" y="388"/>
                      <a:pt x="954" y="390"/>
                    </a:cubicBezTo>
                    <a:cubicBezTo>
                      <a:pt x="955" y="392"/>
                      <a:pt x="954" y="393"/>
                      <a:pt x="953" y="393"/>
                    </a:cubicBezTo>
                    <a:cubicBezTo>
                      <a:pt x="951" y="393"/>
                      <a:pt x="951" y="394"/>
                      <a:pt x="949" y="396"/>
                    </a:cubicBezTo>
                    <a:cubicBezTo>
                      <a:pt x="948" y="398"/>
                      <a:pt x="942" y="399"/>
                      <a:pt x="945" y="396"/>
                    </a:cubicBezTo>
                    <a:cubicBezTo>
                      <a:pt x="947" y="394"/>
                      <a:pt x="944" y="394"/>
                      <a:pt x="944" y="392"/>
                    </a:cubicBezTo>
                    <a:cubicBezTo>
                      <a:pt x="945" y="389"/>
                      <a:pt x="947" y="387"/>
                      <a:pt x="944" y="388"/>
                    </a:cubicBezTo>
                    <a:cubicBezTo>
                      <a:pt x="941" y="390"/>
                      <a:pt x="941" y="394"/>
                      <a:pt x="939" y="394"/>
                    </a:cubicBezTo>
                    <a:cubicBezTo>
                      <a:pt x="937" y="395"/>
                      <a:pt x="937" y="388"/>
                      <a:pt x="938" y="386"/>
                    </a:cubicBezTo>
                    <a:cubicBezTo>
                      <a:pt x="939" y="384"/>
                      <a:pt x="934" y="386"/>
                      <a:pt x="929" y="386"/>
                    </a:cubicBezTo>
                    <a:cubicBezTo>
                      <a:pt x="924" y="385"/>
                      <a:pt x="925" y="382"/>
                      <a:pt x="929" y="380"/>
                    </a:cubicBezTo>
                    <a:cubicBezTo>
                      <a:pt x="933" y="378"/>
                      <a:pt x="933" y="376"/>
                      <a:pt x="935" y="375"/>
                    </a:cubicBezTo>
                    <a:cubicBezTo>
                      <a:pt x="937" y="374"/>
                      <a:pt x="942" y="370"/>
                      <a:pt x="945" y="369"/>
                    </a:cubicBezTo>
                    <a:cubicBezTo>
                      <a:pt x="948" y="367"/>
                      <a:pt x="949" y="365"/>
                      <a:pt x="949" y="363"/>
                    </a:cubicBezTo>
                    <a:cubicBezTo>
                      <a:pt x="950" y="361"/>
                      <a:pt x="956" y="358"/>
                      <a:pt x="961" y="354"/>
                    </a:cubicBezTo>
                    <a:cubicBezTo>
                      <a:pt x="966" y="350"/>
                      <a:pt x="968" y="348"/>
                      <a:pt x="970" y="345"/>
                    </a:cubicBezTo>
                    <a:cubicBezTo>
                      <a:pt x="971" y="343"/>
                      <a:pt x="978" y="339"/>
                      <a:pt x="979" y="338"/>
                    </a:cubicBezTo>
                    <a:cubicBezTo>
                      <a:pt x="979" y="336"/>
                      <a:pt x="988" y="331"/>
                      <a:pt x="994" y="330"/>
                    </a:cubicBezTo>
                    <a:cubicBezTo>
                      <a:pt x="1000" y="329"/>
                      <a:pt x="1009" y="330"/>
                      <a:pt x="1011" y="332"/>
                    </a:cubicBezTo>
                    <a:cubicBezTo>
                      <a:pt x="1013" y="334"/>
                      <a:pt x="1014" y="333"/>
                      <a:pt x="1015" y="332"/>
                    </a:cubicBezTo>
                    <a:cubicBezTo>
                      <a:pt x="1016" y="331"/>
                      <a:pt x="1019" y="331"/>
                      <a:pt x="1023" y="332"/>
                    </a:cubicBezTo>
                    <a:cubicBezTo>
                      <a:pt x="1027" y="332"/>
                      <a:pt x="1028" y="330"/>
                      <a:pt x="1031" y="331"/>
                    </a:cubicBezTo>
                    <a:cubicBezTo>
                      <a:pt x="1033" y="331"/>
                      <a:pt x="1036" y="332"/>
                      <a:pt x="1037" y="329"/>
                    </a:cubicBezTo>
                    <a:cubicBezTo>
                      <a:pt x="1039" y="325"/>
                      <a:pt x="1047" y="326"/>
                      <a:pt x="1049" y="327"/>
                    </a:cubicBezTo>
                    <a:cubicBezTo>
                      <a:pt x="1050" y="329"/>
                      <a:pt x="1052" y="330"/>
                      <a:pt x="1055" y="329"/>
                    </a:cubicBezTo>
                    <a:cubicBezTo>
                      <a:pt x="1057" y="327"/>
                      <a:pt x="1057" y="331"/>
                      <a:pt x="1060" y="331"/>
                    </a:cubicBezTo>
                    <a:cubicBezTo>
                      <a:pt x="1063" y="332"/>
                      <a:pt x="1061" y="334"/>
                      <a:pt x="1059" y="334"/>
                    </a:cubicBezTo>
                    <a:cubicBezTo>
                      <a:pt x="1056" y="334"/>
                      <a:pt x="1053" y="335"/>
                      <a:pt x="1056" y="337"/>
                    </a:cubicBezTo>
                    <a:cubicBezTo>
                      <a:pt x="1059" y="338"/>
                      <a:pt x="1062" y="335"/>
                      <a:pt x="1064" y="335"/>
                    </a:cubicBezTo>
                    <a:cubicBezTo>
                      <a:pt x="1066" y="336"/>
                      <a:pt x="1070" y="336"/>
                      <a:pt x="1073" y="334"/>
                    </a:cubicBezTo>
                    <a:cubicBezTo>
                      <a:pt x="1076" y="332"/>
                      <a:pt x="1076" y="336"/>
                      <a:pt x="1078" y="334"/>
                    </a:cubicBezTo>
                    <a:cubicBezTo>
                      <a:pt x="1080" y="332"/>
                      <a:pt x="1085" y="332"/>
                      <a:pt x="1087" y="332"/>
                    </a:cubicBezTo>
                    <a:cubicBezTo>
                      <a:pt x="1089" y="332"/>
                      <a:pt x="1087" y="329"/>
                      <a:pt x="1083" y="329"/>
                    </a:cubicBezTo>
                    <a:cubicBezTo>
                      <a:pt x="1080" y="329"/>
                      <a:pt x="1080" y="327"/>
                      <a:pt x="1083" y="323"/>
                    </a:cubicBezTo>
                    <a:cubicBezTo>
                      <a:pt x="1086" y="318"/>
                      <a:pt x="1091" y="315"/>
                      <a:pt x="1095" y="312"/>
                    </a:cubicBezTo>
                    <a:cubicBezTo>
                      <a:pt x="1098" y="309"/>
                      <a:pt x="1101" y="311"/>
                      <a:pt x="1101" y="309"/>
                    </a:cubicBezTo>
                    <a:cubicBezTo>
                      <a:pt x="1101" y="307"/>
                      <a:pt x="1102" y="301"/>
                      <a:pt x="1105" y="301"/>
                    </a:cubicBezTo>
                    <a:cubicBezTo>
                      <a:pt x="1107" y="301"/>
                      <a:pt x="1114" y="302"/>
                      <a:pt x="1118" y="300"/>
                    </a:cubicBezTo>
                    <a:cubicBezTo>
                      <a:pt x="1122" y="298"/>
                      <a:pt x="1122" y="302"/>
                      <a:pt x="1123" y="302"/>
                    </a:cubicBezTo>
                    <a:cubicBezTo>
                      <a:pt x="1125" y="303"/>
                      <a:pt x="1127" y="299"/>
                      <a:pt x="1129" y="300"/>
                    </a:cubicBezTo>
                    <a:cubicBezTo>
                      <a:pt x="1131" y="301"/>
                      <a:pt x="1126" y="304"/>
                      <a:pt x="1125" y="308"/>
                    </a:cubicBezTo>
                    <a:cubicBezTo>
                      <a:pt x="1124" y="311"/>
                      <a:pt x="1128" y="310"/>
                      <a:pt x="1130" y="311"/>
                    </a:cubicBezTo>
                    <a:cubicBezTo>
                      <a:pt x="1132" y="312"/>
                      <a:pt x="1127" y="313"/>
                      <a:pt x="1128" y="314"/>
                    </a:cubicBezTo>
                    <a:cubicBezTo>
                      <a:pt x="1128" y="315"/>
                      <a:pt x="1132" y="315"/>
                      <a:pt x="1137" y="310"/>
                    </a:cubicBezTo>
                    <a:cubicBezTo>
                      <a:pt x="1143" y="305"/>
                      <a:pt x="1147" y="303"/>
                      <a:pt x="1151" y="303"/>
                    </a:cubicBezTo>
                    <a:cubicBezTo>
                      <a:pt x="1154" y="304"/>
                      <a:pt x="1152" y="300"/>
                      <a:pt x="1152" y="296"/>
                    </a:cubicBezTo>
                    <a:cubicBezTo>
                      <a:pt x="1153" y="291"/>
                      <a:pt x="1163" y="289"/>
                      <a:pt x="1166" y="291"/>
                    </a:cubicBezTo>
                    <a:cubicBezTo>
                      <a:pt x="1170" y="292"/>
                      <a:pt x="1169" y="293"/>
                      <a:pt x="1166" y="293"/>
                    </a:cubicBezTo>
                    <a:cubicBezTo>
                      <a:pt x="1163" y="292"/>
                      <a:pt x="1160" y="295"/>
                      <a:pt x="1160" y="299"/>
                    </a:cubicBezTo>
                    <a:cubicBezTo>
                      <a:pt x="1160" y="303"/>
                      <a:pt x="1157" y="304"/>
                      <a:pt x="1159" y="306"/>
                    </a:cubicBezTo>
                    <a:cubicBezTo>
                      <a:pt x="1160" y="307"/>
                      <a:pt x="1156" y="308"/>
                      <a:pt x="1156" y="309"/>
                    </a:cubicBezTo>
                    <a:cubicBezTo>
                      <a:pt x="1156" y="311"/>
                      <a:pt x="1156" y="312"/>
                      <a:pt x="1154" y="313"/>
                    </a:cubicBezTo>
                    <a:cubicBezTo>
                      <a:pt x="1152" y="314"/>
                      <a:pt x="1144" y="314"/>
                      <a:pt x="1143" y="317"/>
                    </a:cubicBezTo>
                    <a:cubicBezTo>
                      <a:pt x="1143" y="321"/>
                      <a:pt x="1139" y="321"/>
                      <a:pt x="1137" y="325"/>
                    </a:cubicBezTo>
                    <a:cubicBezTo>
                      <a:pt x="1135" y="329"/>
                      <a:pt x="1127" y="331"/>
                      <a:pt x="1122" y="338"/>
                    </a:cubicBezTo>
                    <a:cubicBezTo>
                      <a:pt x="1117" y="346"/>
                      <a:pt x="1109" y="346"/>
                      <a:pt x="1109" y="347"/>
                    </a:cubicBezTo>
                    <a:cubicBezTo>
                      <a:pt x="1109" y="349"/>
                      <a:pt x="1103" y="349"/>
                      <a:pt x="1101" y="349"/>
                    </a:cubicBezTo>
                    <a:cubicBezTo>
                      <a:pt x="1099" y="349"/>
                      <a:pt x="1103" y="354"/>
                      <a:pt x="1099" y="359"/>
                    </a:cubicBezTo>
                    <a:cubicBezTo>
                      <a:pt x="1094" y="364"/>
                      <a:pt x="1091" y="370"/>
                      <a:pt x="1091" y="377"/>
                    </a:cubicBezTo>
                    <a:cubicBezTo>
                      <a:pt x="1091" y="384"/>
                      <a:pt x="1094" y="403"/>
                      <a:pt x="1096" y="407"/>
                    </a:cubicBezTo>
                    <a:cubicBezTo>
                      <a:pt x="1098" y="410"/>
                      <a:pt x="1096" y="419"/>
                      <a:pt x="1098" y="421"/>
                    </a:cubicBezTo>
                    <a:cubicBezTo>
                      <a:pt x="1100" y="422"/>
                      <a:pt x="1099" y="425"/>
                      <a:pt x="1100" y="426"/>
                    </a:cubicBezTo>
                    <a:cubicBezTo>
                      <a:pt x="1101" y="427"/>
                      <a:pt x="1106" y="422"/>
                      <a:pt x="1109" y="419"/>
                    </a:cubicBezTo>
                    <a:cubicBezTo>
                      <a:pt x="1112" y="417"/>
                      <a:pt x="1111" y="416"/>
                      <a:pt x="1113" y="415"/>
                    </a:cubicBezTo>
                    <a:cubicBezTo>
                      <a:pt x="1115" y="413"/>
                      <a:pt x="1114" y="408"/>
                      <a:pt x="1114" y="406"/>
                    </a:cubicBezTo>
                    <a:cubicBezTo>
                      <a:pt x="1115" y="405"/>
                      <a:pt x="1119" y="404"/>
                      <a:pt x="1120" y="403"/>
                    </a:cubicBezTo>
                    <a:cubicBezTo>
                      <a:pt x="1121" y="401"/>
                      <a:pt x="1124" y="402"/>
                      <a:pt x="1126" y="401"/>
                    </a:cubicBezTo>
                    <a:cubicBezTo>
                      <a:pt x="1128" y="401"/>
                      <a:pt x="1126" y="397"/>
                      <a:pt x="1125" y="395"/>
                    </a:cubicBezTo>
                    <a:cubicBezTo>
                      <a:pt x="1125" y="392"/>
                      <a:pt x="1130" y="389"/>
                      <a:pt x="1133" y="387"/>
                    </a:cubicBezTo>
                    <a:cubicBezTo>
                      <a:pt x="1136" y="385"/>
                      <a:pt x="1139" y="389"/>
                      <a:pt x="1143" y="386"/>
                    </a:cubicBezTo>
                    <a:cubicBezTo>
                      <a:pt x="1146" y="383"/>
                      <a:pt x="1142" y="379"/>
                      <a:pt x="1141" y="378"/>
                    </a:cubicBezTo>
                    <a:cubicBezTo>
                      <a:pt x="1140" y="376"/>
                      <a:pt x="1144" y="369"/>
                      <a:pt x="1147" y="368"/>
                    </a:cubicBezTo>
                    <a:cubicBezTo>
                      <a:pt x="1149" y="367"/>
                      <a:pt x="1151" y="370"/>
                      <a:pt x="1153" y="368"/>
                    </a:cubicBezTo>
                    <a:cubicBezTo>
                      <a:pt x="1155" y="365"/>
                      <a:pt x="1151" y="362"/>
                      <a:pt x="1149" y="362"/>
                    </a:cubicBezTo>
                    <a:cubicBezTo>
                      <a:pt x="1148" y="362"/>
                      <a:pt x="1147" y="356"/>
                      <a:pt x="1151" y="353"/>
                    </a:cubicBezTo>
                    <a:cubicBezTo>
                      <a:pt x="1155" y="350"/>
                      <a:pt x="1153" y="350"/>
                      <a:pt x="1151" y="349"/>
                    </a:cubicBezTo>
                    <a:cubicBezTo>
                      <a:pt x="1148" y="348"/>
                      <a:pt x="1148" y="349"/>
                      <a:pt x="1146" y="349"/>
                    </a:cubicBezTo>
                    <a:cubicBezTo>
                      <a:pt x="1144" y="349"/>
                      <a:pt x="1141" y="345"/>
                      <a:pt x="1145" y="341"/>
                    </a:cubicBezTo>
                    <a:cubicBezTo>
                      <a:pt x="1148" y="337"/>
                      <a:pt x="1151" y="337"/>
                      <a:pt x="1151" y="334"/>
                    </a:cubicBezTo>
                    <a:cubicBezTo>
                      <a:pt x="1152" y="330"/>
                      <a:pt x="1156" y="325"/>
                      <a:pt x="1157" y="324"/>
                    </a:cubicBezTo>
                    <a:cubicBezTo>
                      <a:pt x="1158" y="322"/>
                      <a:pt x="1163" y="324"/>
                      <a:pt x="1164" y="323"/>
                    </a:cubicBezTo>
                    <a:cubicBezTo>
                      <a:pt x="1166" y="323"/>
                      <a:pt x="1166" y="327"/>
                      <a:pt x="1168" y="325"/>
                    </a:cubicBezTo>
                    <a:cubicBezTo>
                      <a:pt x="1170" y="323"/>
                      <a:pt x="1173" y="317"/>
                      <a:pt x="1176" y="317"/>
                    </a:cubicBezTo>
                    <a:cubicBezTo>
                      <a:pt x="1178" y="317"/>
                      <a:pt x="1177" y="321"/>
                      <a:pt x="1177" y="324"/>
                    </a:cubicBezTo>
                    <a:cubicBezTo>
                      <a:pt x="1178" y="327"/>
                      <a:pt x="1180" y="323"/>
                      <a:pt x="1185" y="320"/>
                    </a:cubicBezTo>
                    <a:cubicBezTo>
                      <a:pt x="1190" y="316"/>
                      <a:pt x="1201" y="317"/>
                      <a:pt x="1205" y="318"/>
                    </a:cubicBezTo>
                    <a:cubicBezTo>
                      <a:pt x="1208" y="320"/>
                      <a:pt x="1209" y="324"/>
                      <a:pt x="1211" y="323"/>
                    </a:cubicBezTo>
                    <a:cubicBezTo>
                      <a:pt x="1214" y="323"/>
                      <a:pt x="1211" y="319"/>
                      <a:pt x="1214" y="319"/>
                    </a:cubicBezTo>
                    <a:cubicBezTo>
                      <a:pt x="1217" y="318"/>
                      <a:pt x="1222" y="315"/>
                      <a:pt x="1226" y="312"/>
                    </a:cubicBezTo>
                    <a:cubicBezTo>
                      <a:pt x="1230" y="309"/>
                      <a:pt x="1229" y="311"/>
                      <a:pt x="1231" y="309"/>
                    </a:cubicBezTo>
                    <a:cubicBezTo>
                      <a:pt x="1233" y="306"/>
                      <a:pt x="1235" y="307"/>
                      <a:pt x="1235" y="306"/>
                    </a:cubicBezTo>
                    <a:cubicBezTo>
                      <a:pt x="1236" y="304"/>
                      <a:pt x="1241" y="301"/>
                      <a:pt x="1249" y="300"/>
                    </a:cubicBezTo>
                    <a:cubicBezTo>
                      <a:pt x="1256" y="298"/>
                      <a:pt x="1266" y="293"/>
                      <a:pt x="1265" y="291"/>
                    </a:cubicBezTo>
                    <a:cubicBezTo>
                      <a:pt x="1265" y="290"/>
                      <a:pt x="1268" y="289"/>
                      <a:pt x="1269" y="291"/>
                    </a:cubicBezTo>
                    <a:cubicBezTo>
                      <a:pt x="1269" y="292"/>
                      <a:pt x="1272" y="292"/>
                      <a:pt x="1276" y="293"/>
                    </a:cubicBezTo>
                    <a:cubicBezTo>
                      <a:pt x="1280" y="293"/>
                      <a:pt x="1282" y="295"/>
                      <a:pt x="1285" y="292"/>
                    </a:cubicBezTo>
                    <a:cubicBezTo>
                      <a:pt x="1288" y="289"/>
                      <a:pt x="1284" y="288"/>
                      <a:pt x="1284" y="285"/>
                    </a:cubicBezTo>
                    <a:cubicBezTo>
                      <a:pt x="1285" y="283"/>
                      <a:pt x="1279" y="280"/>
                      <a:pt x="1280" y="278"/>
                    </a:cubicBezTo>
                    <a:cubicBezTo>
                      <a:pt x="1280" y="275"/>
                      <a:pt x="1276" y="269"/>
                      <a:pt x="1274" y="270"/>
                    </a:cubicBezTo>
                    <a:cubicBezTo>
                      <a:pt x="1273" y="271"/>
                      <a:pt x="1270" y="269"/>
                      <a:pt x="1270" y="267"/>
                    </a:cubicBezTo>
                    <a:cubicBezTo>
                      <a:pt x="1270" y="265"/>
                      <a:pt x="1269" y="263"/>
                      <a:pt x="1267" y="264"/>
                    </a:cubicBezTo>
                    <a:cubicBezTo>
                      <a:pt x="1265" y="266"/>
                      <a:pt x="1261" y="265"/>
                      <a:pt x="1260" y="263"/>
                    </a:cubicBezTo>
                    <a:cubicBezTo>
                      <a:pt x="1260" y="261"/>
                      <a:pt x="1265" y="259"/>
                      <a:pt x="1268" y="261"/>
                    </a:cubicBezTo>
                    <a:cubicBezTo>
                      <a:pt x="1272" y="262"/>
                      <a:pt x="1271" y="264"/>
                      <a:pt x="1273" y="265"/>
                    </a:cubicBezTo>
                    <a:cubicBezTo>
                      <a:pt x="1274" y="266"/>
                      <a:pt x="1279" y="265"/>
                      <a:pt x="1282" y="264"/>
                    </a:cubicBezTo>
                    <a:cubicBezTo>
                      <a:pt x="1284" y="263"/>
                      <a:pt x="1291" y="261"/>
                      <a:pt x="1292" y="259"/>
                    </a:cubicBezTo>
                    <a:cubicBezTo>
                      <a:pt x="1294" y="256"/>
                      <a:pt x="1292" y="256"/>
                      <a:pt x="1295" y="254"/>
                    </a:cubicBezTo>
                    <a:cubicBezTo>
                      <a:pt x="1297" y="253"/>
                      <a:pt x="1295" y="251"/>
                      <a:pt x="1293" y="250"/>
                    </a:cubicBezTo>
                    <a:cubicBezTo>
                      <a:pt x="1291" y="249"/>
                      <a:pt x="1292" y="246"/>
                      <a:pt x="1294" y="246"/>
                    </a:cubicBezTo>
                    <a:cubicBezTo>
                      <a:pt x="1296" y="246"/>
                      <a:pt x="1295" y="243"/>
                      <a:pt x="1297" y="243"/>
                    </a:cubicBezTo>
                    <a:cubicBezTo>
                      <a:pt x="1298" y="243"/>
                      <a:pt x="1298" y="244"/>
                      <a:pt x="1301" y="243"/>
                    </a:cubicBezTo>
                    <a:cubicBezTo>
                      <a:pt x="1304" y="242"/>
                      <a:pt x="1301" y="245"/>
                      <a:pt x="1300" y="247"/>
                    </a:cubicBezTo>
                    <a:cubicBezTo>
                      <a:pt x="1299" y="249"/>
                      <a:pt x="1302" y="251"/>
                      <a:pt x="1303" y="253"/>
                    </a:cubicBezTo>
                    <a:cubicBezTo>
                      <a:pt x="1303" y="254"/>
                      <a:pt x="1308" y="254"/>
                      <a:pt x="1311" y="253"/>
                    </a:cubicBezTo>
                    <a:cubicBezTo>
                      <a:pt x="1314" y="251"/>
                      <a:pt x="1323" y="255"/>
                      <a:pt x="1324" y="257"/>
                    </a:cubicBezTo>
                    <a:cubicBezTo>
                      <a:pt x="1324" y="259"/>
                      <a:pt x="1326" y="262"/>
                      <a:pt x="1329" y="264"/>
                    </a:cubicBezTo>
                    <a:cubicBezTo>
                      <a:pt x="1333" y="266"/>
                      <a:pt x="1337" y="265"/>
                      <a:pt x="1337" y="267"/>
                    </a:cubicBezTo>
                    <a:cubicBezTo>
                      <a:pt x="1338" y="269"/>
                      <a:pt x="1340" y="269"/>
                      <a:pt x="1342" y="269"/>
                    </a:cubicBezTo>
                    <a:cubicBezTo>
                      <a:pt x="1344" y="269"/>
                      <a:pt x="1345" y="271"/>
                      <a:pt x="1347" y="269"/>
                    </a:cubicBezTo>
                    <a:cubicBezTo>
                      <a:pt x="1348" y="268"/>
                      <a:pt x="1349" y="270"/>
                      <a:pt x="1351" y="269"/>
                    </a:cubicBezTo>
                    <a:cubicBezTo>
                      <a:pt x="1353" y="267"/>
                      <a:pt x="1347" y="266"/>
                      <a:pt x="1347" y="264"/>
                    </a:cubicBezTo>
                    <a:cubicBezTo>
                      <a:pt x="1348" y="263"/>
                      <a:pt x="1350" y="265"/>
                      <a:pt x="1351" y="265"/>
                    </a:cubicBezTo>
                    <a:cubicBezTo>
                      <a:pt x="1353" y="265"/>
                      <a:pt x="1351" y="261"/>
                      <a:pt x="1352" y="261"/>
                    </a:cubicBezTo>
                    <a:cubicBezTo>
                      <a:pt x="1353" y="261"/>
                      <a:pt x="1352" y="254"/>
                      <a:pt x="1351" y="253"/>
                    </a:cubicBezTo>
                    <a:cubicBezTo>
                      <a:pt x="1350" y="253"/>
                      <a:pt x="1351" y="250"/>
                      <a:pt x="1353" y="252"/>
                    </a:cubicBezTo>
                    <a:cubicBezTo>
                      <a:pt x="1356" y="254"/>
                      <a:pt x="1360" y="254"/>
                      <a:pt x="1363" y="254"/>
                    </a:cubicBezTo>
                    <a:cubicBezTo>
                      <a:pt x="1365" y="254"/>
                      <a:pt x="1363" y="252"/>
                      <a:pt x="1361" y="252"/>
                    </a:cubicBezTo>
                    <a:cubicBezTo>
                      <a:pt x="1359" y="252"/>
                      <a:pt x="1361" y="250"/>
                      <a:pt x="1362" y="251"/>
                    </a:cubicBezTo>
                    <a:cubicBezTo>
                      <a:pt x="1364" y="252"/>
                      <a:pt x="1367" y="253"/>
                      <a:pt x="1367" y="252"/>
                    </a:cubicBezTo>
                    <a:cubicBezTo>
                      <a:pt x="1367" y="250"/>
                      <a:pt x="1368" y="247"/>
                      <a:pt x="1371" y="247"/>
                    </a:cubicBezTo>
                    <a:cubicBezTo>
                      <a:pt x="1373" y="247"/>
                      <a:pt x="1374" y="246"/>
                      <a:pt x="1372" y="245"/>
                    </a:cubicBezTo>
                    <a:close/>
                    <a:moveTo>
                      <a:pt x="709" y="401"/>
                    </a:moveTo>
                    <a:cubicBezTo>
                      <a:pt x="702" y="407"/>
                      <a:pt x="688" y="409"/>
                      <a:pt x="688" y="414"/>
                    </a:cubicBezTo>
                    <a:cubicBezTo>
                      <a:pt x="688" y="419"/>
                      <a:pt x="672" y="421"/>
                      <a:pt x="671" y="419"/>
                    </a:cubicBezTo>
                    <a:cubicBezTo>
                      <a:pt x="669" y="417"/>
                      <a:pt x="683" y="416"/>
                      <a:pt x="686" y="409"/>
                    </a:cubicBezTo>
                    <a:cubicBezTo>
                      <a:pt x="689" y="402"/>
                      <a:pt x="701" y="398"/>
                      <a:pt x="707" y="389"/>
                    </a:cubicBezTo>
                    <a:cubicBezTo>
                      <a:pt x="712" y="382"/>
                      <a:pt x="715" y="372"/>
                      <a:pt x="718" y="373"/>
                    </a:cubicBezTo>
                    <a:cubicBezTo>
                      <a:pt x="720" y="373"/>
                      <a:pt x="716" y="395"/>
                      <a:pt x="709" y="401"/>
                    </a:cubicBezTo>
                    <a:close/>
                    <a:moveTo>
                      <a:pt x="739" y="122"/>
                    </a:moveTo>
                    <a:cubicBezTo>
                      <a:pt x="738" y="124"/>
                      <a:pt x="733" y="124"/>
                      <a:pt x="734" y="126"/>
                    </a:cubicBezTo>
                    <a:cubicBezTo>
                      <a:pt x="737" y="129"/>
                      <a:pt x="749" y="127"/>
                      <a:pt x="749" y="123"/>
                    </a:cubicBezTo>
                    <a:cubicBezTo>
                      <a:pt x="749" y="119"/>
                      <a:pt x="740" y="120"/>
                      <a:pt x="739" y="122"/>
                    </a:cubicBezTo>
                    <a:close/>
                    <a:moveTo>
                      <a:pt x="275" y="141"/>
                    </a:moveTo>
                    <a:cubicBezTo>
                      <a:pt x="275" y="143"/>
                      <a:pt x="273" y="145"/>
                      <a:pt x="269" y="145"/>
                    </a:cubicBezTo>
                    <a:cubicBezTo>
                      <a:pt x="264" y="145"/>
                      <a:pt x="271" y="148"/>
                      <a:pt x="272" y="150"/>
                    </a:cubicBezTo>
                    <a:cubicBezTo>
                      <a:pt x="272" y="153"/>
                      <a:pt x="267" y="151"/>
                      <a:pt x="267" y="155"/>
                    </a:cubicBezTo>
                    <a:cubicBezTo>
                      <a:pt x="267" y="159"/>
                      <a:pt x="258" y="155"/>
                      <a:pt x="257" y="160"/>
                    </a:cubicBezTo>
                    <a:cubicBezTo>
                      <a:pt x="256" y="166"/>
                      <a:pt x="261" y="165"/>
                      <a:pt x="265" y="165"/>
                    </a:cubicBezTo>
                    <a:cubicBezTo>
                      <a:pt x="269" y="165"/>
                      <a:pt x="263" y="169"/>
                      <a:pt x="266" y="171"/>
                    </a:cubicBezTo>
                    <a:cubicBezTo>
                      <a:pt x="269" y="173"/>
                      <a:pt x="271" y="172"/>
                      <a:pt x="269" y="168"/>
                    </a:cubicBezTo>
                    <a:cubicBezTo>
                      <a:pt x="267" y="164"/>
                      <a:pt x="279" y="170"/>
                      <a:pt x="276" y="173"/>
                    </a:cubicBezTo>
                    <a:cubicBezTo>
                      <a:pt x="272" y="176"/>
                      <a:pt x="281" y="178"/>
                      <a:pt x="286" y="179"/>
                    </a:cubicBezTo>
                    <a:cubicBezTo>
                      <a:pt x="291" y="179"/>
                      <a:pt x="307" y="182"/>
                      <a:pt x="307" y="179"/>
                    </a:cubicBezTo>
                    <a:cubicBezTo>
                      <a:pt x="307" y="176"/>
                      <a:pt x="301" y="174"/>
                      <a:pt x="296" y="169"/>
                    </a:cubicBezTo>
                    <a:cubicBezTo>
                      <a:pt x="291" y="164"/>
                      <a:pt x="287" y="155"/>
                      <a:pt x="293" y="152"/>
                    </a:cubicBezTo>
                    <a:cubicBezTo>
                      <a:pt x="299" y="148"/>
                      <a:pt x="294" y="146"/>
                      <a:pt x="300" y="142"/>
                    </a:cubicBezTo>
                    <a:cubicBezTo>
                      <a:pt x="305" y="138"/>
                      <a:pt x="302" y="134"/>
                      <a:pt x="307" y="134"/>
                    </a:cubicBezTo>
                    <a:cubicBezTo>
                      <a:pt x="311" y="133"/>
                      <a:pt x="306" y="129"/>
                      <a:pt x="311" y="128"/>
                    </a:cubicBezTo>
                    <a:cubicBezTo>
                      <a:pt x="316" y="128"/>
                      <a:pt x="317" y="122"/>
                      <a:pt x="316" y="121"/>
                    </a:cubicBezTo>
                    <a:cubicBezTo>
                      <a:pt x="315" y="119"/>
                      <a:pt x="321" y="121"/>
                      <a:pt x="324" y="118"/>
                    </a:cubicBezTo>
                    <a:cubicBezTo>
                      <a:pt x="326" y="115"/>
                      <a:pt x="332" y="117"/>
                      <a:pt x="334" y="113"/>
                    </a:cubicBezTo>
                    <a:cubicBezTo>
                      <a:pt x="336" y="109"/>
                      <a:pt x="364" y="100"/>
                      <a:pt x="379" y="96"/>
                    </a:cubicBezTo>
                    <a:cubicBezTo>
                      <a:pt x="394" y="93"/>
                      <a:pt x="405" y="86"/>
                      <a:pt x="400" y="82"/>
                    </a:cubicBezTo>
                    <a:cubicBezTo>
                      <a:pt x="394" y="78"/>
                      <a:pt x="379" y="83"/>
                      <a:pt x="375" y="87"/>
                    </a:cubicBezTo>
                    <a:cubicBezTo>
                      <a:pt x="371" y="90"/>
                      <a:pt x="366" y="88"/>
                      <a:pt x="362" y="90"/>
                    </a:cubicBezTo>
                    <a:cubicBezTo>
                      <a:pt x="358" y="92"/>
                      <a:pt x="350" y="94"/>
                      <a:pt x="346" y="91"/>
                    </a:cubicBezTo>
                    <a:cubicBezTo>
                      <a:pt x="342" y="88"/>
                      <a:pt x="337" y="94"/>
                      <a:pt x="334" y="94"/>
                    </a:cubicBezTo>
                    <a:cubicBezTo>
                      <a:pt x="331" y="94"/>
                      <a:pt x="327" y="97"/>
                      <a:pt x="324" y="97"/>
                    </a:cubicBezTo>
                    <a:cubicBezTo>
                      <a:pt x="321" y="97"/>
                      <a:pt x="314" y="99"/>
                      <a:pt x="314" y="101"/>
                    </a:cubicBezTo>
                    <a:cubicBezTo>
                      <a:pt x="313" y="103"/>
                      <a:pt x="307" y="103"/>
                      <a:pt x="307" y="105"/>
                    </a:cubicBezTo>
                    <a:cubicBezTo>
                      <a:pt x="307" y="108"/>
                      <a:pt x="303" y="110"/>
                      <a:pt x="301" y="108"/>
                    </a:cubicBezTo>
                    <a:cubicBezTo>
                      <a:pt x="298" y="105"/>
                      <a:pt x="295" y="110"/>
                      <a:pt x="299" y="113"/>
                    </a:cubicBezTo>
                    <a:cubicBezTo>
                      <a:pt x="302" y="116"/>
                      <a:pt x="292" y="116"/>
                      <a:pt x="294" y="118"/>
                    </a:cubicBezTo>
                    <a:cubicBezTo>
                      <a:pt x="296" y="120"/>
                      <a:pt x="291" y="121"/>
                      <a:pt x="292" y="123"/>
                    </a:cubicBezTo>
                    <a:cubicBezTo>
                      <a:pt x="293" y="126"/>
                      <a:pt x="288" y="126"/>
                      <a:pt x="285" y="127"/>
                    </a:cubicBezTo>
                    <a:cubicBezTo>
                      <a:pt x="281" y="128"/>
                      <a:pt x="279" y="132"/>
                      <a:pt x="284" y="133"/>
                    </a:cubicBezTo>
                    <a:cubicBezTo>
                      <a:pt x="288" y="133"/>
                      <a:pt x="281" y="134"/>
                      <a:pt x="282" y="137"/>
                    </a:cubicBezTo>
                    <a:cubicBezTo>
                      <a:pt x="282" y="141"/>
                      <a:pt x="274" y="138"/>
                      <a:pt x="275" y="141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89" name="Freeform 158">
                <a:extLst>
                  <a:ext uri="{FF2B5EF4-FFF2-40B4-BE49-F238E27FC236}">
                    <a16:creationId xmlns:a16="http://schemas.microsoft.com/office/drawing/2014/main" id="{BA46146E-AFEB-A81E-3D0B-9A1EE0932A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8018" y="4184621"/>
                <a:ext cx="632328" cy="659739"/>
              </a:xfrm>
              <a:custGeom>
                <a:avLst/>
                <a:gdLst>
                  <a:gd name="T0" fmla="*/ 132 w 148"/>
                  <a:gd name="T1" fmla="*/ 72 h 154"/>
                  <a:gd name="T2" fmla="*/ 132 w 148"/>
                  <a:gd name="T3" fmla="*/ 67 h 154"/>
                  <a:gd name="T4" fmla="*/ 130 w 148"/>
                  <a:gd name="T5" fmla="*/ 64 h 154"/>
                  <a:gd name="T6" fmla="*/ 133 w 148"/>
                  <a:gd name="T7" fmla="*/ 57 h 154"/>
                  <a:gd name="T8" fmla="*/ 135 w 148"/>
                  <a:gd name="T9" fmla="*/ 50 h 154"/>
                  <a:gd name="T10" fmla="*/ 139 w 148"/>
                  <a:gd name="T11" fmla="*/ 37 h 154"/>
                  <a:gd name="T12" fmla="*/ 145 w 148"/>
                  <a:gd name="T13" fmla="*/ 31 h 154"/>
                  <a:gd name="T14" fmla="*/ 145 w 148"/>
                  <a:gd name="T15" fmla="*/ 23 h 154"/>
                  <a:gd name="T16" fmla="*/ 146 w 148"/>
                  <a:gd name="T17" fmla="*/ 16 h 154"/>
                  <a:gd name="T18" fmla="*/ 132 w 148"/>
                  <a:gd name="T19" fmla="*/ 9 h 154"/>
                  <a:gd name="T20" fmla="*/ 123 w 148"/>
                  <a:gd name="T21" fmla="*/ 8 h 154"/>
                  <a:gd name="T22" fmla="*/ 117 w 148"/>
                  <a:gd name="T23" fmla="*/ 2 h 154"/>
                  <a:gd name="T24" fmla="*/ 112 w 148"/>
                  <a:gd name="T25" fmla="*/ 4 h 154"/>
                  <a:gd name="T26" fmla="*/ 96 w 148"/>
                  <a:gd name="T27" fmla="*/ 4 h 154"/>
                  <a:gd name="T28" fmla="*/ 81 w 148"/>
                  <a:gd name="T29" fmla="*/ 6 h 154"/>
                  <a:gd name="T30" fmla="*/ 64 w 148"/>
                  <a:gd name="T31" fmla="*/ 8 h 154"/>
                  <a:gd name="T32" fmla="*/ 49 w 148"/>
                  <a:gd name="T33" fmla="*/ 10 h 154"/>
                  <a:gd name="T34" fmla="*/ 47 w 148"/>
                  <a:gd name="T35" fmla="*/ 24 h 154"/>
                  <a:gd name="T36" fmla="*/ 39 w 148"/>
                  <a:gd name="T37" fmla="*/ 50 h 154"/>
                  <a:gd name="T38" fmla="*/ 31 w 148"/>
                  <a:gd name="T39" fmla="*/ 72 h 154"/>
                  <a:gd name="T40" fmla="*/ 23 w 148"/>
                  <a:gd name="T41" fmla="*/ 82 h 154"/>
                  <a:gd name="T42" fmla="*/ 13 w 148"/>
                  <a:gd name="T43" fmla="*/ 82 h 154"/>
                  <a:gd name="T44" fmla="*/ 0 w 148"/>
                  <a:gd name="T45" fmla="*/ 86 h 154"/>
                  <a:gd name="T46" fmla="*/ 3 w 148"/>
                  <a:gd name="T47" fmla="*/ 96 h 154"/>
                  <a:gd name="T48" fmla="*/ 34 w 148"/>
                  <a:gd name="T49" fmla="*/ 93 h 154"/>
                  <a:gd name="T50" fmla="*/ 38 w 148"/>
                  <a:gd name="T51" fmla="*/ 106 h 154"/>
                  <a:gd name="T52" fmla="*/ 55 w 148"/>
                  <a:gd name="T53" fmla="*/ 109 h 154"/>
                  <a:gd name="T54" fmla="*/ 64 w 148"/>
                  <a:gd name="T55" fmla="*/ 102 h 154"/>
                  <a:gd name="T56" fmla="*/ 73 w 148"/>
                  <a:gd name="T57" fmla="*/ 105 h 154"/>
                  <a:gd name="T58" fmla="*/ 74 w 148"/>
                  <a:gd name="T59" fmla="*/ 123 h 154"/>
                  <a:gd name="T60" fmla="*/ 78 w 148"/>
                  <a:gd name="T61" fmla="*/ 136 h 154"/>
                  <a:gd name="T62" fmla="*/ 89 w 148"/>
                  <a:gd name="T63" fmla="*/ 133 h 154"/>
                  <a:gd name="T64" fmla="*/ 93 w 148"/>
                  <a:gd name="T65" fmla="*/ 135 h 154"/>
                  <a:gd name="T66" fmla="*/ 101 w 148"/>
                  <a:gd name="T67" fmla="*/ 137 h 154"/>
                  <a:gd name="T68" fmla="*/ 110 w 148"/>
                  <a:gd name="T69" fmla="*/ 143 h 154"/>
                  <a:gd name="T70" fmla="*/ 116 w 148"/>
                  <a:gd name="T71" fmla="*/ 140 h 154"/>
                  <a:gd name="T72" fmla="*/ 127 w 148"/>
                  <a:gd name="T73" fmla="*/ 146 h 154"/>
                  <a:gd name="T74" fmla="*/ 135 w 148"/>
                  <a:gd name="T75" fmla="*/ 153 h 154"/>
                  <a:gd name="T76" fmla="*/ 136 w 148"/>
                  <a:gd name="T77" fmla="*/ 144 h 154"/>
                  <a:gd name="T78" fmla="*/ 125 w 148"/>
                  <a:gd name="T79" fmla="*/ 139 h 154"/>
                  <a:gd name="T80" fmla="*/ 127 w 148"/>
                  <a:gd name="T81" fmla="*/ 123 h 154"/>
                  <a:gd name="T82" fmla="*/ 130 w 148"/>
                  <a:gd name="T83" fmla="*/ 113 h 154"/>
                  <a:gd name="T84" fmla="*/ 140 w 148"/>
                  <a:gd name="T85" fmla="*/ 111 h 154"/>
                  <a:gd name="T86" fmla="*/ 135 w 148"/>
                  <a:gd name="T87" fmla="*/ 10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8" h="154">
                    <a:moveTo>
                      <a:pt x="135" y="102"/>
                    </a:moveTo>
                    <a:cubicBezTo>
                      <a:pt x="131" y="100"/>
                      <a:pt x="130" y="73"/>
                      <a:pt x="132" y="72"/>
                    </a:cubicBezTo>
                    <a:cubicBezTo>
                      <a:pt x="132" y="72"/>
                      <a:pt x="132" y="72"/>
                      <a:pt x="132" y="73"/>
                    </a:cubicBezTo>
                    <a:cubicBezTo>
                      <a:pt x="132" y="67"/>
                      <a:pt x="132" y="67"/>
                      <a:pt x="132" y="67"/>
                    </a:cubicBezTo>
                    <a:cubicBezTo>
                      <a:pt x="132" y="67"/>
                      <a:pt x="132" y="67"/>
                      <a:pt x="131" y="66"/>
                    </a:cubicBezTo>
                    <a:cubicBezTo>
                      <a:pt x="131" y="66"/>
                      <a:pt x="130" y="66"/>
                      <a:pt x="130" y="64"/>
                    </a:cubicBezTo>
                    <a:cubicBezTo>
                      <a:pt x="130" y="62"/>
                      <a:pt x="132" y="62"/>
                      <a:pt x="132" y="62"/>
                    </a:cubicBezTo>
                    <a:cubicBezTo>
                      <a:pt x="132" y="62"/>
                      <a:pt x="131" y="57"/>
                      <a:pt x="133" y="57"/>
                    </a:cubicBezTo>
                    <a:cubicBezTo>
                      <a:pt x="134" y="57"/>
                      <a:pt x="134" y="56"/>
                      <a:pt x="134" y="56"/>
                    </a:cubicBezTo>
                    <a:cubicBezTo>
                      <a:pt x="135" y="55"/>
                      <a:pt x="135" y="52"/>
                      <a:pt x="135" y="50"/>
                    </a:cubicBezTo>
                    <a:cubicBezTo>
                      <a:pt x="135" y="48"/>
                      <a:pt x="136" y="45"/>
                      <a:pt x="137" y="43"/>
                    </a:cubicBezTo>
                    <a:cubicBezTo>
                      <a:pt x="138" y="41"/>
                      <a:pt x="137" y="38"/>
                      <a:pt x="139" y="37"/>
                    </a:cubicBezTo>
                    <a:cubicBezTo>
                      <a:pt x="140" y="36"/>
                      <a:pt x="140" y="33"/>
                      <a:pt x="142" y="33"/>
                    </a:cubicBezTo>
                    <a:cubicBezTo>
                      <a:pt x="144" y="32"/>
                      <a:pt x="145" y="32"/>
                      <a:pt x="145" y="31"/>
                    </a:cubicBezTo>
                    <a:cubicBezTo>
                      <a:pt x="145" y="30"/>
                      <a:pt x="148" y="28"/>
                      <a:pt x="148" y="27"/>
                    </a:cubicBezTo>
                    <a:cubicBezTo>
                      <a:pt x="148" y="25"/>
                      <a:pt x="145" y="25"/>
                      <a:pt x="145" y="23"/>
                    </a:cubicBezTo>
                    <a:cubicBezTo>
                      <a:pt x="145" y="21"/>
                      <a:pt x="146" y="16"/>
                      <a:pt x="146" y="16"/>
                    </a:cubicBezTo>
                    <a:cubicBezTo>
                      <a:pt x="146" y="16"/>
                      <a:pt x="146" y="16"/>
                      <a:pt x="146" y="16"/>
                    </a:cubicBezTo>
                    <a:cubicBezTo>
                      <a:pt x="142" y="12"/>
                      <a:pt x="137" y="8"/>
                      <a:pt x="136" y="8"/>
                    </a:cubicBezTo>
                    <a:cubicBezTo>
                      <a:pt x="135" y="7"/>
                      <a:pt x="132" y="9"/>
                      <a:pt x="132" y="9"/>
                    </a:cubicBezTo>
                    <a:cubicBezTo>
                      <a:pt x="132" y="9"/>
                      <a:pt x="130" y="6"/>
                      <a:pt x="128" y="8"/>
                    </a:cubicBezTo>
                    <a:cubicBezTo>
                      <a:pt x="126" y="10"/>
                      <a:pt x="123" y="8"/>
                      <a:pt x="123" y="8"/>
                    </a:cubicBezTo>
                    <a:cubicBezTo>
                      <a:pt x="123" y="8"/>
                      <a:pt x="121" y="7"/>
                      <a:pt x="120" y="4"/>
                    </a:cubicBezTo>
                    <a:cubicBezTo>
                      <a:pt x="119" y="3"/>
                      <a:pt x="118" y="3"/>
                      <a:pt x="117" y="2"/>
                    </a:cubicBezTo>
                    <a:cubicBezTo>
                      <a:pt x="118" y="3"/>
                      <a:pt x="118" y="3"/>
                      <a:pt x="118" y="3"/>
                    </a:cubicBezTo>
                    <a:cubicBezTo>
                      <a:pt x="112" y="4"/>
                      <a:pt x="112" y="4"/>
                      <a:pt x="112" y="4"/>
                    </a:cubicBezTo>
                    <a:cubicBezTo>
                      <a:pt x="112" y="4"/>
                      <a:pt x="104" y="0"/>
                      <a:pt x="103" y="3"/>
                    </a:cubicBezTo>
                    <a:cubicBezTo>
                      <a:pt x="101" y="5"/>
                      <a:pt x="100" y="4"/>
                      <a:pt x="96" y="4"/>
                    </a:cubicBezTo>
                    <a:cubicBezTo>
                      <a:pt x="93" y="4"/>
                      <a:pt x="90" y="5"/>
                      <a:pt x="88" y="6"/>
                    </a:cubicBezTo>
                    <a:cubicBezTo>
                      <a:pt x="86" y="7"/>
                      <a:pt x="83" y="5"/>
                      <a:pt x="81" y="6"/>
                    </a:cubicBezTo>
                    <a:cubicBezTo>
                      <a:pt x="80" y="7"/>
                      <a:pt x="79" y="11"/>
                      <a:pt x="79" y="11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64" y="8"/>
                      <a:pt x="61" y="4"/>
                      <a:pt x="57" y="4"/>
                    </a:cubicBezTo>
                    <a:cubicBezTo>
                      <a:pt x="54" y="4"/>
                      <a:pt x="49" y="10"/>
                      <a:pt x="49" y="10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49" y="19"/>
                      <a:pt x="49" y="22"/>
                      <a:pt x="47" y="24"/>
                    </a:cubicBezTo>
                    <a:cubicBezTo>
                      <a:pt x="46" y="27"/>
                      <a:pt x="44" y="28"/>
                      <a:pt x="44" y="33"/>
                    </a:cubicBezTo>
                    <a:cubicBezTo>
                      <a:pt x="44" y="38"/>
                      <a:pt x="39" y="46"/>
                      <a:pt x="39" y="50"/>
                    </a:cubicBezTo>
                    <a:cubicBezTo>
                      <a:pt x="39" y="54"/>
                      <a:pt x="32" y="56"/>
                      <a:pt x="32" y="58"/>
                    </a:cubicBezTo>
                    <a:cubicBezTo>
                      <a:pt x="32" y="61"/>
                      <a:pt x="31" y="66"/>
                      <a:pt x="31" y="72"/>
                    </a:cubicBezTo>
                    <a:cubicBezTo>
                      <a:pt x="31" y="77"/>
                      <a:pt x="28" y="73"/>
                      <a:pt x="28" y="78"/>
                    </a:cubicBezTo>
                    <a:cubicBezTo>
                      <a:pt x="28" y="83"/>
                      <a:pt x="26" y="80"/>
                      <a:pt x="23" y="82"/>
                    </a:cubicBezTo>
                    <a:cubicBezTo>
                      <a:pt x="21" y="85"/>
                      <a:pt x="20" y="85"/>
                      <a:pt x="20" y="83"/>
                    </a:cubicBezTo>
                    <a:cubicBezTo>
                      <a:pt x="20" y="80"/>
                      <a:pt x="16" y="80"/>
                      <a:pt x="13" y="82"/>
                    </a:cubicBezTo>
                    <a:cubicBezTo>
                      <a:pt x="10" y="85"/>
                      <a:pt x="9" y="82"/>
                      <a:pt x="8" y="82"/>
                    </a:cubicBezTo>
                    <a:cubicBezTo>
                      <a:pt x="7" y="82"/>
                      <a:pt x="3" y="84"/>
                      <a:pt x="0" y="86"/>
                    </a:cubicBezTo>
                    <a:cubicBezTo>
                      <a:pt x="2" y="89"/>
                      <a:pt x="2" y="92"/>
                      <a:pt x="3" y="95"/>
                    </a:cubicBezTo>
                    <a:cubicBezTo>
                      <a:pt x="3" y="95"/>
                      <a:pt x="3" y="95"/>
                      <a:pt x="3" y="96"/>
                    </a:cubicBezTo>
                    <a:cubicBezTo>
                      <a:pt x="5" y="94"/>
                      <a:pt x="7" y="93"/>
                      <a:pt x="8" y="93"/>
                    </a:cubicBezTo>
                    <a:cubicBezTo>
                      <a:pt x="10" y="93"/>
                      <a:pt x="34" y="93"/>
                      <a:pt x="34" y="93"/>
                    </a:cubicBezTo>
                    <a:cubicBezTo>
                      <a:pt x="34" y="93"/>
                      <a:pt x="36" y="97"/>
                      <a:pt x="35" y="100"/>
                    </a:cubicBezTo>
                    <a:cubicBezTo>
                      <a:pt x="35" y="103"/>
                      <a:pt x="37" y="102"/>
                      <a:pt x="38" y="106"/>
                    </a:cubicBezTo>
                    <a:cubicBezTo>
                      <a:pt x="40" y="110"/>
                      <a:pt x="42" y="112"/>
                      <a:pt x="45" y="111"/>
                    </a:cubicBezTo>
                    <a:cubicBezTo>
                      <a:pt x="49" y="110"/>
                      <a:pt x="53" y="109"/>
                      <a:pt x="55" y="109"/>
                    </a:cubicBezTo>
                    <a:cubicBezTo>
                      <a:pt x="56" y="110"/>
                      <a:pt x="56" y="103"/>
                      <a:pt x="58" y="102"/>
                    </a:cubicBezTo>
                    <a:cubicBezTo>
                      <a:pt x="60" y="101"/>
                      <a:pt x="64" y="102"/>
                      <a:pt x="64" y="102"/>
                    </a:cubicBezTo>
                    <a:cubicBezTo>
                      <a:pt x="64" y="102"/>
                      <a:pt x="64" y="104"/>
                      <a:pt x="68" y="104"/>
                    </a:cubicBezTo>
                    <a:cubicBezTo>
                      <a:pt x="72" y="104"/>
                      <a:pt x="73" y="103"/>
                      <a:pt x="73" y="105"/>
                    </a:cubicBezTo>
                    <a:cubicBezTo>
                      <a:pt x="73" y="108"/>
                      <a:pt x="74" y="111"/>
                      <a:pt x="75" y="112"/>
                    </a:cubicBezTo>
                    <a:cubicBezTo>
                      <a:pt x="76" y="113"/>
                      <a:pt x="72" y="122"/>
                      <a:pt x="74" y="123"/>
                    </a:cubicBezTo>
                    <a:cubicBezTo>
                      <a:pt x="76" y="124"/>
                      <a:pt x="78" y="128"/>
                      <a:pt x="78" y="129"/>
                    </a:cubicBezTo>
                    <a:cubicBezTo>
                      <a:pt x="77" y="131"/>
                      <a:pt x="76" y="135"/>
                      <a:pt x="78" y="136"/>
                    </a:cubicBezTo>
                    <a:cubicBezTo>
                      <a:pt x="79" y="136"/>
                      <a:pt x="79" y="134"/>
                      <a:pt x="82" y="134"/>
                    </a:cubicBezTo>
                    <a:cubicBezTo>
                      <a:pt x="84" y="134"/>
                      <a:pt x="87" y="134"/>
                      <a:pt x="89" y="133"/>
                    </a:cubicBezTo>
                    <a:cubicBezTo>
                      <a:pt x="90" y="133"/>
                      <a:pt x="91" y="133"/>
                      <a:pt x="91" y="133"/>
                    </a:cubicBezTo>
                    <a:cubicBezTo>
                      <a:pt x="93" y="134"/>
                      <a:pt x="93" y="135"/>
                      <a:pt x="93" y="135"/>
                    </a:cubicBezTo>
                    <a:cubicBezTo>
                      <a:pt x="93" y="135"/>
                      <a:pt x="94" y="138"/>
                      <a:pt x="96" y="137"/>
                    </a:cubicBezTo>
                    <a:cubicBezTo>
                      <a:pt x="97" y="136"/>
                      <a:pt x="101" y="135"/>
                      <a:pt x="101" y="137"/>
                    </a:cubicBezTo>
                    <a:cubicBezTo>
                      <a:pt x="100" y="138"/>
                      <a:pt x="102" y="141"/>
                      <a:pt x="103" y="140"/>
                    </a:cubicBezTo>
                    <a:cubicBezTo>
                      <a:pt x="104" y="140"/>
                      <a:pt x="108" y="143"/>
                      <a:pt x="110" y="143"/>
                    </a:cubicBezTo>
                    <a:cubicBezTo>
                      <a:pt x="112" y="143"/>
                      <a:pt x="113" y="143"/>
                      <a:pt x="113" y="142"/>
                    </a:cubicBezTo>
                    <a:cubicBezTo>
                      <a:pt x="113" y="140"/>
                      <a:pt x="115" y="139"/>
                      <a:pt x="116" y="140"/>
                    </a:cubicBezTo>
                    <a:cubicBezTo>
                      <a:pt x="117" y="142"/>
                      <a:pt x="119" y="145"/>
                      <a:pt x="120" y="145"/>
                    </a:cubicBezTo>
                    <a:cubicBezTo>
                      <a:pt x="122" y="145"/>
                      <a:pt x="127" y="145"/>
                      <a:pt x="127" y="146"/>
                    </a:cubicBezTo>
                    <a:cubicBezTo>
                      <a:pt x="127" y="148"/>
                      <a:pt x="128" y="152"/>
                      <a:pt x="130" y="153"/>
                    </a:cubicBezTo>
                    <a:cubicBezTo>
                      <a:pt x="132" y="154"/>
                      <a:pt x="135" y="153"/>
                      <a:pt x="135" y="153"/>
                    </a:cubicBezTo>
                    <a:cubicBezTo>
                      <a:pt x="135" y="153"/>
                      <a:pt x="137" y="152"/>
                      <a:pt x="137" y="149"/>
                    </a:cubicBezTo>
                    <a:cubicBezTo>
                      <a:pt x="137" y="147"/>
                      <a:pt x="137" y="144"/>
                      <a:pt x="136" y="144"/>
                    </a:cubicBezTo>
                    <a:cubicBezTo>
                      <a:pt x="135" y="144"/>
                      <a:pt x="133" y="146"/>
                      <a:pt x="130" y="145"/>
                    </a:cubicBezTo>
                    <a:cubicBezTo>
                      <a:pt x="128" y="145"/>
                      <a:pt x="126" y="140"/>
                      <a:pt x="125" y="139"/>
                    </a:cubicBezTo>
                    <a:cubicBezTo>
                      <a:pt x="124" y="138"/>
                      <a:pt x="127" y="134"/>
                      <a:pt x="127" y="132"/>
                    </a:cubicBezTo>
                    <a:cubicBezTo>
                      <a:pt x="127" y="129"/>
                      <a:pt x="129" y="123"/>
                      <a:pt x="127" y="123"/>
                    </a:cubicBezTo>
                    <a:cubicBezTo>
                      <a:pt x="126" y="122"/>
                      <a:pt x="127" y="120"/>
                      <a:pt x="128" y="118"/>
                    </a:cubicBezTo>
                    <a:cubicBezTo>
                      <a:pt x="130" y="117"/>
                      <a:pt x="128" y="113"/>
                      <a:pt x="130" y="113"/>
                    </a:cubicBezTo>
                    <a:cubicBezTo>
                      <a:pt x="133" y="113"/>
                      <a:pt x="139" y="113"/>
                      <a:pt x="140" y="112"/>
                    </a:cubicBezTo>
                    <a:cubicBezTo>
                      <a:pt x="140" y="111"/>
                      <a:pt x="140" y="111"/>
                      <a:pt x="140" y="111"/>
                    </a:cubicBezTo>
                    <a:cubicBezTo>
                      <a:pt x="141" y="111"/>
                      <a:pt x="141" y="110"/>
                      <a:pt x="141" y="110"/>
                    </a:cubicBezTo>
                    <a:cubicBezTo>
                      <a:pt x="139" y="107"/>
                      <a:pt x="137" y="103"/>
                      <a:pt x="135" y="10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90" name="Freeform 159">
                <a:extLst>
                  <a:ext uri="{FF2B5EF4-FFF2-40B4-BE49-F238E27FC236}">
                    <a16:creationId xmlns:a16="http://schemas.microsoft.com/office/drawing/2014/main" id="{DF3DEF1B-7DBB-7A83-7AEB-2B5DD1B3E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7912" y="4458696"/>
                <a:ext cx="56773" cy="72435"/>
              </a:xfrm>
              <a:custGeom>
                <a:avLst/>
                <a:gdLst>
                  <a:gd name="T0" fmla="*/ 1 w 13"/>
                  <a:gd name="T1" fmla="*/ 9 h 17"/>
                  <a:gd name="T2" fmla="*/ 3 w 13"/>
                  <a:gd name="T3" fmla="*/ 17 h 17"/>
                  <a:gd name="T4" fmla="*/ 7 w 13"/>
                  <a:gd name="T5" fmla="*/ 15 h 17"/>
                  <a:gd name="T6" fmla="*/ 13 w 13"/>
                  <a:gd name="T7" fmla="*/ 6 h 17"/>
                  <a:gd name="T8" fmla="*/ 11 w 13"/>
                  <a:gd name="T9" fmla="*/ 4 h 17"/>
                  <a:gd name="T10" fmla="*/ 11 w 13"/>
                  <a:gd name="T11" fmla="*/ 0 h 17"/>
                  <a:gd name="T12" fmla="*/ 7 w 13"/>
                  <a:gd name="T13" fmla="*/ 0 h 17"/>
                  <a:gd name="T14" fmla="*/ 3 w 13"/>
                  <a:gd name="T15" fmla="*/ 3 h 17"/>
                  <a:gd name="T16" fmla="*/ 0 w 13"/>
                  <a:gd name="T17" fmla="*/ 2 h 17"/>
                  <a:gd name="T18" fmla="*/ 1 w 13"/>
                  <a:gd name="T19" fmla="*/ 3 h 17"/>
                  <a:gd name="T20" fmla="*/ 1 w 13"/>
                  <a:gd name="T21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17">
                    <a:moveTo>
                      <a:pt x="1" y="9"/>
                    </a:moveTo>
                    <a:cubicBezTo>
                      <a:pt x="2" y="10"/>
                      <a:pt x="3" y="13"/>
                      <a:pt x="3" y="17"/>
                    </a:cubicBezTo>
                    <a:cubicBezTo>
                      <a:pt x="5" y="16"/>
                      <a:pt x="6" y="15"/>
                      <a:pt x="7" y="15"/>
                    </a:cubicBezTo>
                    <a:cubicBezTo>
                      <a:pt x="9" y="14"/>
                      <a:pt x="13" y="6"/>
                      <a:pt x="13" y="6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11" y="3"/>
                      <a:pt x="11" y="0"/>
                    </a:cubicBezTo>
                    <a:cubicBezTo>
                      <a:pt x="9" y="0"/>
                      <a:pt x="7" y="0"/>
                      <a:pt x="7" y="0"/>
                    </a:cubicBezTo>
                    <a:cubicBezTo>
                      <a:pt x="7" y="0"/>
                      <a:pt x="8" y="4"/>
                      <a:pt x="3" y="3"/>
                    </a:cubicBezTo>
                    <a:cubicBezTo>
                      <a:pt x="2" y="3"/>
                      <a:pt x="1" y="3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lnTo>
                      <a:pt x="1" y="9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91" name="Freeform 160">
                <a:extLst>
                  <a:ext uri="{FF2B5EF4-FFF2-40B4-BE49-F238E27FC236}">
                    <a16:creationId xmlns:a16="http://schemas.microsoft.com/office/drawing/2014/main" id="{3ADAAB38-3189-1D1B-BBA4-332AC0CAEA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77065" y="4746475"/>
                <a:ext cx="364127" cy="587303"/>
              </a:xfrm>
              <a:custGeom>
                <a:avLst/>
                <a:gdLst>
                  <a:gd name="T0" fmla="*/ 85 w 85"/>
                  <a:gd name="T1" fmla="*/ 35 h 137"/>
                  <a:gd name="T2" fmla="*/ 83 w 85"/>
                  <a:gd name="T3" fmla="*/ 19 h 137"/>
                  <a:gd name="T4" fmla="*/ 82 w 85"/>
                  <a:gd name="T5" fmla="*/ 0 h 137"/>
                  <a:gd name="T6" fmla="*/ 82 w 85"/>
                  <a:gd name="T7" fmla="*/ 0 h 137"/>
                  <a:gd name="T8" fmla="*/ 73 w 85"/>
                  <a:gd name="T9" fmla="*/ 4 h 137"/>
                  <a:gd name="T10" fmla="*/ 68 w 85"/>
                  <a:gd name="T11" fmla="*/ 6 h 137"/>
                  <a:gd name="T12" fmla="*/ 63 w 85"/>
                  <a:gd name="T13" fmla="*/ 5 h 137"/>
                  <a:gd name="T14" fmla="*/ 60 w 85"/>
                  <a:gd name="T15" fmla="*/ 8 h 137"/>
                  <a:gd name="T16" fmla="*/ 55 w 85"/>
                  <a:gd name="T17" fmla="*/ 9 h 137"/>
                  <a:gd name="T18" fmla="*/ 49 w 85"/>
                  <a:gd name="T19" fmla="*/ 10 h 137"/>
                  <a:gd name="T20" fmla="*/ 46 w 85"/>
                  <a:gd name="T21" fmla="*/ 7 h 137"/>
                  <a:gd name="T22" fmla="*/ 41 w 85"/>
                  <a:gd name="T23" fmla="*/ 8 h 137"/>
                  <a:gd name="T24" fmla="*/ 37 w 85"/>
                  <a:gd name="T25" fmla="*/ 8 h 137"/>
                  <a:gd name="T26" fmla="*/ 36 w 85"/>
                  <a:gd name="T27" fmla="*/ 11 h 137"/>
                  <a:gd name="T28" fmla="*/ 40 w 85"/>
                  <a:gd name="T29" fmla="*/ 28 h 137"/>
                  <a:gd name="T30" fmla="*/ 44 w 85"/>
                  <a:gd name="T31" fmla="*/ 32 h 137"/>
                  <a:gd name="T32" fmla="*/ 45 w 85"/>
                  <a:gd name="T33" fmla="*/ 41 h 137"/>
                  <a:gd name="T34" fmla="*/ 40 w 85"/>
                  <a:gd name="T35" fmla="*/ 46 h 137"/>
                  <a:gd name="T36" fmla="*/ 39 w 85"/>
                  <a:gd name="T37" fmla="*/ 53 h 137"/>
                  <a:gd name="T38" fmla="*/ 32 w 85"/>
                  <a:gd name="T39" fmla="*/ 43 h 137"/>
                  <a:gd name="T40" fmla="*/ 34 w 85"/>
                  <a:gd name="T41" fmla="*/ 33 h 137"/>
                  <a:gd name="T42" fmla="*/ 27 w 85"/>
                  <a:gd name="T43" fmla="*/ 32 h 137"/>
                  <a:gd name="T44" fmla="*/ 22 w 85"/>
                  <a:gd name="T45" fmla="*/ 28 h 137"/>
                  <a:gd name="T46" fmla="*/ 0 w 85"/>
                  <a:gd name="T47" fmla="*/ 36 h 137"/>
                  <a:gd name="T48" fmla="*/ 1 w 85"/>
                  <a:gd name="T49" fmla="*/ 42 h 137"/>
                  <a:gd name="T50" fmla="*/ 1 w 85"/>
                  <a:gd name="T51" fmla="*/ 42 h 137"/>
                  <a:gd name="T52" fmla="*/ 2 w 85"/>
                  <a:gd name="T53" fmla="*/ 45 h 137"/>
                  <a:gd name="T54" fmla="*/ 12 w 85"/>
                  <a:gd name="T55" fmla="*/ 47 h 137"/>
                  <a:gd name="T56" fmla="*/ 22 w 85"/>
                  <a:gd name="T57" fmla="*/ 51 h 137"/>
                  <a:gd name="T58" fmla="*/ 22 w 85"/>
                  <a:gd name="T59" fmla="*/ 63 h 137"/>
                  <a:gd name="T60" fmla="*/ 20 w 85"/>
                  <a:gd name="T61" fmla="*/ 70 h 137"/>
                  <a:gd name="T62" fmla="*/ 22 w 85"/>
                  <a:gd name="T63" fmla="*/ 76 h 137"/>
                  <a:gd name="T64" fmla="*/ 18 w 85"/>
                  <a:gd name="T65" fmla="*/ 82 h 137"/>
                  <a:gd name="T66" fmla="*/ 16 w 85"/>
                  <a:gd name="T67" fmla="*/ 90 h 137"/>
                  <a:gd name="T68" fmla="*/ 8 w 85"/>
                  <a:gd name="T69" fmla="*/ 98 h 137"/>
                  <a:gd name="T70" fmla="*/ 8 w 85"/>
                  <a:gd name="T71" fmla="*/ 98 h 137"/>
                  <a:gd name="T72" fmla="*/ 13 w 85"/>
                  <a:gd name="T73" fmla="*/ 113 h 137"/>
                  <a:gd name="T74" fmla="*/ 14 w 85"/>
                  <a:gd name="T75" fmla="*/ 128 h 137"/>
                  <a:gd name="T76" fmla="*/ 15 w 85"/>
                  <a:gd name="T77" fmla="*/ 137 h 137"/>
                  <a:gd name="T78" fmla="*/ 21 w 85"/>
                  <a:gd name="T79" fmla="*/ 137 h 137"/>
                  <a:gd name="T80" fmla="*/ 21 w 85"/>
                  <a:gd name="T81" fmla="*/ 133 h 137"/>
                  <a:gd name="T82" fmla="*/ 18 w 85"/>
                  <a:gd name="T83" fmla="*/ 130 h 137"/>
                  <a:gd name="T84" fmla="*/ 30 w 85"/>
                  <a:gd name="T85" fmla="*/ 121 h 137"/>
                  <a:gd name="T86" fmla="*/ 40 w 85"/>
                  <a:gd name="T87" fmla="*/ 114 h 137"/>
                  <a:gd name="T88" fmla="*/ 41 w 85"/>
                  <a:gd name="T89" fmla="*/ 103 h 137"/>
                  <a:gd name="T90" fmla="*/ 40 w 85"/>
                  <a:gd name="T91" fmla="*/ 92 h 137"/>
                  <a:gd name="T92" fmla="*/ 36 w 85"/>
                  <a:gd name="T93" fmla="*/ 82 h 137"/>
                  <a:gd name="T94" fmla="*/ 37 w 85"/>
                  <a:gd name="T95" fmla="*/ 76 h 137"/>
                  <a:gd name="T96" fmla="*/ 41 w 85"/>
                  <a:gd name="T97" fmla="*/ 72 h 137"/>
                  <a:gd name="T98" fmla="*/ 48 w 85"/>
                  <a:gd name="T99" fmla="*/ 68 h 137"/>
                  <a:gd name="T100" fmla="*/ 56 w 85"/>
                  <a:gd name="T101" fmla="*/ 58 h 137"/>
                  <a:gd name="T102" fmla="*/ 72 w 85"/>
                  <a:gd name="T103" fmla="*/ 52 h 137"/>
                  <a:gd name="T104" fmla="*/ 85 w 85"/>
                  <a:gd name="T105" fmla="*/ 35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5" h="137">
                    <a:moveTo>
                      <a:pt x="85" y="35"/>
                    </a:moveTo>
                    <a:cubicBezTo>
                      <a:pt x="84" y="33"/>
                      <a:pt x="82" y="23"/>
                      <a:pt x="83" y="19"/>
                    </a:cubicBezTo>
                    <a:cubicBezTo>
                      <a:pt x="83" y="15"/>
                      <a:pt x="82" y="5"/>
                      <a:pt x="82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78" y="1"/>
                      <a:pt x="74" y="3"/>
                      <a:pt x="73" y="4"/>
                    </a:cubicBezTo>
                    <a:cubicBezTo>
                      <a:pt x="73" y="6"/>
                      <a:pt x="69" y="4"/>
                      <a:pt x="68" y="6"/>
                    </a:cubicBezTo>
                    <a:cubicBezTo>
                      <a:pt x="66" y="7"/>
                      <a:pt x="64" y="6"/>
                      <a:pt x="63" y="5"/>
                    </a:cubicBezTo>
                    <a:cubicBezTo>
                      <a:pt x="61" y="5"/>
                      <a:pt x="60" y="7"/>
                      <a:pt x="60" y="8"/>
                    </a:cubicBezTo>
                    <a:cubicBezTo>
                      <a:pt x="60" y="10"/>
                      <a:pt x="57" y="9"/>
                      <a:pt x="55" y="9"/>
                    </a:cubicBezTo>
                    <a:cubicBezTo>
                      <a:pt x="54" y="9"/>
                      <a:pt x="50" y="10"/>
                      <a:pt x="49" y="10"/>
                    </a:cubicBezTo>
                    <a:cubicBezTo>
                      <a:pt x="47" y="10"/>
                      <a:pt x="48" y="8"/>
                      <a:pt x="46" y="7"/>
                    </a:cubicBezTo>
                    <a:cubicBezTo>
                      <a:pt x="44" y="7"/>
                      <a:pt x="42" y="8"/>
                      <a:pt x="41" y="8"/>
                    </a:cubicBezTo>
                    <a:cubicBezTo>
                      <a:pt x="40" y="8"/>
                      <a:pt x="38" y="8"/>
                      <a:pt x="37" y="8"/>
                    </a:cubicBezTo>
                    <a:cubicBezTo>
                      <a:pt x="37" y="9"/>
                      <a:pt x="36" y="10"/>
                      <a:pt x="36" y="11"/>
                    </a:cubicBezTo>
                    <a:cubicBezTo>
                      <a:pt x="35" y="15"/>
                      <a:pt x="39" y="24"/>
                      <a:pt x="40" y="28"/>
                    </a:cubicBezTo>
                    <a:cubicBezTo>
                      <a:pt x="41" y="29"/>
                      <a:pt x="43" y="31"/>
                      <a:pt x="44" y="32"/>
                    </a:cubicBezTo>
                    <a:cubicBezTo>
                      <a:pt x="47" y="35"/>
                      <a:pt x="44" y="35"/>
                      <a:pt x="45" y="41"/>
                    </a:cubicBezTo>
                    <a:cubicBezTo>
                      <a:pt x="45" y="46"/>
                      <a:pt x="42" y="44"/>
                      <a:pt x="40" y="46"/>
                    </a:cubicBezTo>
                    <a:cubicBezTo>
                      <a:pt x="38" y="48"/>
                      <a:pt x="40" y="52"/>
                      <a:pt x="39" y="53"/>
                    </a:cubicBezTo>
                    <a:cubicBezTo>
                      <a:pt x="39" y="54"/>
                      <a:pt x="33" y="45"/>
                      <a:pt x="32" y="43"/>
                    </a:cubicBezTo>
                    <a:cubicBezTo>
                      <a:pt x="32" y="42"/>
                      <a:pt x="34" y="36"/>
                      <a:pt x="34" y="33"/>
                    </a:cubicBezTo>
                    <a:cubicBezTo>
                      <a:pt x="33" y="30"/>
                      <a:pt x="29" y="32"/>
                      <a:pt x="27" y="32"/>
                    </a:cubicBezTo>
                    <a:cubicBezTo>
                      <a:pt x="26" y="32"/>
                      <a:pt x="23" y="28"/>
                      <a:pt x="22" y="28"/>
                    </a:cubicBezTo>
                    <a:cubicBezTo>
                      <a:pt x="21" y="28"/>
                      <a:pt x="0" y="36"/>
                      <a:pt x="0" y="36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2" y="45"/>
                      <a:pt x="9" y="45"/>
                      <a:pt x="12" y="47"/>
                    </a:cubicBezTo>
                    <a:cubicBezTo>
                      <a:pt x="15" y="49"/>
                      <a:pt x="20" y="50"/>
                      <a:pt x="22" y="51"/>
                    </a:cubicBezTo>
                    <a:cubicBezTo>
                      <a:pt x="23" y="51"/>
                      <a:pt x="22" y="59"/>
                      <a:pt x="22" y="63"/>
                    </a:cubicBezTo>
                    <a:cubicBezTo>
                      <a:pt x="22" y="67"/>
                      <a:pt x="18" y="68"/>
                      <a:pt x="20" y="70"/>
                    </a:cubicBezTo>
                    <a:cubicBezTo>
                      <a:pt x="22" y="72"/>
                      <a:pt x="21" y="76"/>
                      <a:pt x="22" y="76"/>
                    </a:cubicBezTo>
                    <a:cubicBezTo>
                      <a:pt x="24" y="77"/>
                      <a:pt x="20" y="81"/>
                      <a:pt x="18" y="82"/>
                    </a:cubicBezTo>
                    <a:cubicBezTo>
                      <a:pt x="16" y="83"/>
                      <a:pt x="18" y="87"/>
                      <a:pt x="16" y="90"/>
                    </a:cubicBezTo>
                    <a:cubicBezTo>
                      <a:pt x="14" y="92"/>
                      <a:pt x="10" y="96"/>
                      <a:pt x="8" y="98"/>
                    </a:cubicBezTo>
                    <a:cubicBezTo>
                      <a:pt x="8" y="98"/>
                      <a:pt x="8" y="98"/>
                      <a:pt x="8" y="98"/>
                    </a:cubicBezTo>
                    <a:cubicBezTo>
                      <a:pt x="9" y="100"/>
                      <a:pt x="11" y="112"/>
                      <a:pt x="13" y="113"/>
                    </a:cubicBezTo>
                    <a:cubicBezTo>
                      <a:pt x="15" y="115"/>
                      <a:pt x="14" y="127"/>
                      <a:pt x="14" y="128"/>
                    </a:cubicBezTo>
                    <a:cubicBezTo>
                      <a:pt x="13" y="129"/>
                      <a:pt x="15" y="137"/>
                      <a:pt x="15" y="137"/>
                    </a:cubicBezTo>
                    <a:cubicBezTo>
                      <a:pt x="15" y="137"/>
                      <a:pt x="18" y="137"/>
                      <a:pt x="21" y="137"/>
                    </a:cubicBezTo>
                    <a:cubicBezTo>
                      <a:pt x="21" y="135"/>
                      <a:pt x="21" y="134"/>
                      <a:pt x="21" y="133"/>
                    </a:cubicBezTo>
                    <a:cubicBezTo>
                      <a:pt x="21" y="129"/>
                      <a:pt x="19" y="132"/>
                      <a:pt x="18" y="130"/>
                    </a:cubicBezTo>
                    <a:cubicBezTo>
                      <a:pt x="17" y="127"/>
                      <a:pt x="24" y="123"/>
                      <a:pt x="30" y="121"/>
                    </a:cubicBezTo>
                    <a:cubicBezTo>
                      <a:pt x="37" y="118"/>
                      <a:pt x="40" y="117"/>
                      <a:pt x="40" y="114"/>
                    </a:cubicBezTo>
                    <a:cubicBezTo>
                      <a:pt x="41" y="112"/>
                      <a:pt x="40" y="105"/>
                      <a:pt x="41" y="103"/>
                    </a:cubicBezTo>
                    <a:cubicBezTo>
                      <a:pt x="42" y="100"/>
                      <a:pt x="41" y="98"/>
                      <a:pt x="40" y="92"/>
                    </a:cubicBezTo>
                    <a:cubicBezTo>
                      <a:pt x="39" y="87"/>
                      <a:pt x="37" y="86"/>
                      <a:pt x="36" y="82"/>
                    </a:cubicBezTo>
                    <a:cubicBezTo>
                      <a:pt x="35" y="79"/>
                      <a:pt x="35" y="76"/>
                      <a:pt x="37" y="76"/>
                    </a:cubicBezTo>
                    <a:cubicBezTo>
                      <a:pt x="39" y="76"/>
                      <a:pt x="39" y="75"/>
                      <a:pt x="41" y="72"/>
                    </a:cubicBezTo>
                    <a:cubicBezTo>
                      <a:pt x="43" y="69"/>
                      <a:pt x="44" y="70"/>
                      <a:pt x="48" y="68"/>
                    </a:cubicBezTo>
                    <a:cubicBezTo>
                      <a:pt x="51" y="65"/>
                      <a:pt x="51" y="62"/>
                      <a:pt x="56" y="58"/>
                    </a:cubicBezTo>
                    <a:cubicBezTo>
                      <a:pt x="61" y="54"/>
                      <a:pt x="67" y="55"/>
                      <a:pt x="72" y="52"/>
                    </a:cubicBezTo>
                    <a:cubicBezTo>
                      <a:pt x="77" y="49"/>
                      <a:pt x="85" y="37"/>
                      <a:pt x="85" y="35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92" name="Freeform 161">
                <a:extLst>
                  <a:ext uri="{FF2B5EF4-FFF2-40B4-BE49-F238E27FC236}">
                    <a16:creationId xmlns:a16="http://schemas.microsoft.com/office/drawing/2014/main" id="{F52172F5-54DC-4CC5-D888-6E99C3F852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51616" y="4407796"/>
                <a:ext cx="375873" cy="381748"/>
              </a:xfrm>
              <a:custGeom>
                <a:avLst/>
                <a:gdLst>
                  <a:gd name="T0" fmla="*/ 82 w 88"/>
                  <a:gd name="T1" fmla="*/ 71 h 89"/>
                  <a:gd name="T2" fmla="*/ 79 w 88"/>
                  <a:gd name="T3" fmla="*/ 63 h 89"/>
                  <a:gd name="T4" fmla="*/ 78 w 88"/>
                  <a:gd name="T5" fmla="*/ 56 h 89"/>
                  <a:gd name="T6" fmla="*/ 80 w 88"/>
                  <a:gd name="T7" fmla="*/ 50 h 89"/>
                  <a:gd name="T8" fmla="*/ 75 w 88"/>
                  <a:gd name="T9" fmla="*/ 44 h 89"/>
                  <a:gd name="T10" fmla="*/ 79 w 88"/>
                  <a:gd name="T11" fmla="*/ 31 h 89"/>
                  <a:gd name="T12" fmla="*/ 65 w 88"/>
                  <a:gd name="T13" fmla="*/ 22 h 89"/>
                  <a:gd name="T14" fmla="*/ 66 w 88"/>
                  <a:gd name="T15" fmla="*/ 17 h 89"/>
                  <a:gd name="T16" fmla="*/ 35 w 88"/>
                  <a:gd name="T17" fmla="*/ 1 h 89"/>
                  <a:gd name="T18" fmla="*/ 32 w 88"/>
                  <a:gd name="T19" fmla="*/ 8 h 89"/>
                  <a:gd name="T20" fmla="*/ 32 w 88"/>
                  <a:gd name="T21" fmla="*/ 13 h 89"/>
                  <a:gd name="T22" fmla="*/ 19 w 88"/>
                  <a:gd name="T23" fmla="*/ 13 h 89"/>
                  <a:gd name="T24" fmla="*/ 19 w 88"/>
                  <a:gd name="T25" fmla="*/ 0 h 89"/>
                  <a:gd name="T26" fmla="*/ 12 w 88"/>
                  <a:gd name="T27" fmla="*/ 1 h 89"/>
                  <a:gd name="T28" fmla="*/ 9 w 88"/>
                  <a:gd name="T29" fmla="*/ 2 h 89"/>
                  <a:gd name="T30" fmla="*/ 10 w 88"/>
                  <a:gd name="T31" fmla="*/ 5 h 89"/>
                  <a:gd name="T32" fmla="*/ 11 w 88"/>
                  <a:gd name="T33" fmla="*/ 11 h 89"/>
                  <a:gd name="T34" fmla="*/ 8 w 88"/>
                  <a:gd name="T35" fmla="*/ 12 h 89"/>
                  <a:gd name="T36" fmla="*/ 8 w 88"/>
                  <a:gd name="T37" fmla="*/ 16 h 89"/>
                  <a:gd name="T38" fmla="*/ 10 w 88"/>
                  <a:gd name="T39" fmla="*/ 18 h 89"/>
                  <a:gd name="T40" fmla="*/ 4 w 88"/>
                  <a:gd name="T41" fmla="*/ 27 h 89"/>
                  <a:gd name="T42" fmla="*/ 0 w 88"/>
                  <a:gd name="T43" fmla="*/ 29 h 89"/>
                  <a:gd name="T44" fmla="*/ 5 w 88"/>
                  <a:gd name="T45" fmla="*/ 44 h 89"/>
                  <a:gd name="T46" fmla="*/ 9 w 88"/>
                  <a:gd name="T47" fmla="*/ 55 h 89"/>
                  <a:gd name="T48" fmla="*/ 11 w 88"/>
                  <a:gd name="T49" fmla="*/ 61 h 89"/>
                  <a:gd name="T50" fmla="*/ 7 w 88"/>
                  <a:gd name="T51" fmla="*/ 58 h 89"/>
                  <a:gd name="T52" fmla="*/ 6 w 88"/>
                  <a:gd name="T53" fmla="*/ 59 h 89"/>
                  <a:gd name="T54" fmla="*/ 6 w 88"/>
                  <a:gd name="T55" fmla="*/ 60 h 89"/>
                  <a:gd name="T56" fmla="*/ 12 w 88"/>
                  <a:gd name="T57" fmla="*/ 63 h 89"/>
                  <a:gd name="T58" fmla="*/ 19 w 88"/>
                  <a:gd name="T59" fmla="*/ 66 h 89"/>
                  <a:gd name="T60" fmla="*/ 30 w 88"/>
                  <a:gd name="T61" fmla="*/ 70 h 89"/>
                  <a:gd name="T62" fmla="*/ 30 w 88"/>
                  <a:gd name="T63" fmla="*/ 71 h 89"/>
                  <a:gd name="T64" fmla="*/ 36 w 88"/>
                  <a:gd name="T65" fmla="*/ 71 h 89"/>
                  <a:gd name="T66" fmla="*/ 37 w 88"/>
                  <a:gd name="T67" fmla="*/ 71 h 89"/>
                  <a:gd name="T68" fmla="*/ 43 w 88"/>
                  <a:gd name="T69" fmla="*/ 87 h 89"/>
                  <a:gd name="T70" fmla="*/ 47 w 88"/>
                  <a:gd name="T71" fmla="*/ 87 h 89"/>
                  <a:gd name="T72" fmla="*/ 52 w 88"/>
                  <a:gd name="T73" fmla="*/ 86 h 89"/>
                  <a:gd name="T74" fmla="*/ 55 w 88"/>
                  <a:gd name="T75" fmla="*/ 89 h 89"/>
                  <a:gd name="T76" fmla="*/ 61 w 88"/>
                  <a:gd name="T77" fmla="*/ 88 h 89"/>
                  <a:gd name="T78" fmla="*/ 66 w 88"/>
                  <a:gd name="T79" fmla="*/ 87 h 89"/>
                  <a:gd name="T80" fmla="*/ 69 w 88"/>
                  <a:gd name="T81" fmla="*/ 84 h 89"/>
                  <a:gd name="T82" fmla="*/ 74 w 88"/>
                  <a:gd name="T83" fmla="*/ 85 h 89"/>
                  <a:gd name="T84" fmla="*/ 79 w 88"/>
                  <a:gd name="T85" fmla="*/ 83 h 89"/>
                  <a:gd name="T86" fmla="*/ 88 w 88"/>
                  <a:gd name="T87" fmla="*/ 79 h 89"/>
                  <a:gd name="T88" fmla="*/ 82 w 88"/>
                  <a:gd name="T89" fmla="*/ 7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8" h="89">
                    <a:moveTo>
                      <a:pt x="82" y="71"/>
                    </a:moveTo>
                    <a:cubicBezTo>
                      <a:pt x="82" y="66"/>
                      <a:pt x="79" y="66"/>
                      <a:pt x="79" y="63"/>
                    </a:cubicBezTo>
                    <a:cubicBezTo>
                      <a:pt x="79" y="60"/>
                      <a:pt x="79" y="57"/>
                      <a:pt x="78" y="56"/>
                    </a:cubicBezTo>
                    <a:cubicBezTo>
                      <a:pt x="77" y="56"/>
                      <a:pt x="78" y="53"/>
                      <a:pt x="80" y="50"/>
                    </a:cubicBezTo>
                    <a:cubicBezTo>
                      <a:pt x="82" y="47"/>
                      <a:pt x="76" y="47"/>
                      <a:pt x="75" y="44"/>
                    </a:cubicBezTo>
                    <a:cubicBezTo>
                      <a:pt x="75" y="42"/>
                      <a:pt x="77" y="37"/>
                      <a:pt x="79" y="31"/>
                    </a:cubicBezTo>
                    <a:cubicBezTo>
                      <a:pt x="72" y="27"/>
                      <a:pt x="65" y="22"/>
                      <a:pt x="65" y="22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4"/>
                      <a:pt x="34" y="7"/>
                      <a:pt x="32" y="8"/>
                    </a:cubicBezTo>
                    <a:cubicBezTo>
                      <a:pt x="29" y="9"/>
                      <a:pt x="35" y="13"/>
                      <a:pt x="32" y="13"/>
                    </a:cubicBezTo>
                    <a:cubicBezTo>
                      <a:pt x="29" y="14"/>
                      <a:pt x="23" y="11"/>
                      <a:pt x="19" y="13"/>
                    </a:cubicBezTo>
                    <a:cubicBezTo>
                      <a:pt x="16" y="14"/>
                      <a:pt x="17" y="7"/>
                      <a:pt x="19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1" y="1"/>
                      <a:pt x="9" y="2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2" y="9"/>
                      <a:pt x="11" y="11"/>
                    </a:cubicBezTo>
                    <a:cubicBezTo>
                      <a:pt x="11" y="12"/>
                      <a:pt x="9" y="12"/>
                      <a:pt x="8" y="12"/>
                    </a:cubicBezTo>
                    <a:cubicBezTo>
                      <a:pt x="8" y="15"/>
                      <a:pt x="8" y="16"/>
                      <a:pt x="8" y="16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6" y="26"/>
                      <a:pt x="4" y="27"/>
                    </a:cubicBezTo>
                    <a:cubicBezTo>
                      <a:pt x="3" y="27"/>
                      <a:pt x="2" y="28"/>
                      <a:pt x="0" y="29"/>
                    </a:cubicBezTo>
                    <a:cubicBezTo>
                      <a:pt x="2" y="35"/>
                      <a:pt x="3" y="42"/>
                      <a:pt x="5" y="44"/>
                    </a:cubicBezTo>
                    <a:cubicBezTo>
                      <a:pt x="9" y="48"/>
                      <a:pt x="9" y="52"/>
                      <a:pt x="9" y="55"/>
                    </a:cubicBezTo>
                    <a:cubicBezTo>
                      <a:pt x="10" y="57"/>
                      <a:pt x="14" y="60"/>
                      <a:pt x="11" y="61"/>
                    </a:cubicBezTo>
                    <a:cubicBezTo>
                      <a:pt x="10" y="62"/>
                      <a:pt x="8" y="60"/>
                      <a:pt x="7" y="58"/>
                    </a:cubicBezTo>
                    <a:cubicBezTo>
                      <a:pt x="7" y="58"/>
                      <a:pt x="7" y="59"/>
                      <a:pt x="6" y="59"/>
                    </a:cubicBezTo>
                    <a:cubicBezTo>
                      <a:pt x="6" y="59"/>
                      <a:pt x="6" y="59"/>
                      <a:pt x="6" y="60"/>
                    </a:cubicBezTo>
                    <a:cubicBezTo>
                      <a:pt x="8" y="61"/>
                      <a:pt x="11" y="63"/>
                      <a:pt x="12" y="63"/>
                    </a:cubicBezTo>
                    <a:cubicBezTo>
                      <a:pt x="14" y="63"/>
                      <a:pt x="17" y="65"/>
                      <a:pt x="19" y="66"/>
                    </a:cubicBezTo>
                    <a:cubicBezTo>
                      <a:pt x="21" y="66"/>
                      <a:pt x="29" y="69"/>
                      <a:pt x="30" y="70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32" y="71"/>
                      <a:pt x="34" y="71"/>
                      <a:pt x="36" y="71"/>
                    </a:cubicBezTo>
                    <a:cubicBezTo>
                      <a:pt x="36" y="71"/>
                      <a:pt x="36" y="71"/>
                      <a:pt x="37" y="71"/>
                    </a:cubicBezTo>
                    <a:cubicBezTo>
                      <a:pt x="39" y="71"/>
                      <a:pt x="43" y="81"/>
                      <a:pt x="43" y="87"/>
                    </a:cubicBezTo>
                    <a:cubicBezTo>
                      <a:pt x="44" y="87"/>
                      <a:pt x="46" y="87"/>
                      <a:pt x="47" y="87"/>
                    </a:cubicBezTo>
                    <a:cubicBezTo>
                      <a:pt x="48" y="87"/>
                      <a:pt x="50" y="86"/>
                      <a:pt x="52" y="86"/>
                    </a:cubicBezTo>
                    <a:cubicBezTo>
                      <a:pt x="54" y="87"/>
                      <a:pt x="53" y="89"/>
                      <a:pt x="55" y="89"/>
                    </a:cubicBezTo>
                    <a:cubicBezTo>
                      <a:pt x="56" y="89"/>
                      <a:pt x="60" y="88"/>
                      <a:pt x="61" y="88"/>
                    </a:cubicBezTo>
                    <a:cubicBezTo>
                      <a:pt x="63" y="88"/>
                      <a:pt x="66" y="89"/>
                      <a:pt x="66" y="87"/>
                    </a:cubicBezTo>
                    <a:cubicBezTo>
                      <a:pt x="66" y="86"/>
                      <a:pt x="67" y="84"/>
                      <a:pt x="69" y="84"/>
                    </a:cubicBezTo>
                    <a:cubicBezTo>
                      <a:pt x="70" y="85"/>
                      <a:pt x="72" y="86"/>
                      <a:pt x="74" y="85"/>
                    </a:cubicBezTo>
                    <a:cubicBezTo>
                      <a:pt x="75" y="83"/>
                      <a:pt x="79" y="85"/>
                      <a:pt x="79" y="83"/>
                    </a:cubicBezTo>
                    <a:cubicBezTo>
                      <a:pt x="80" y="82"/>
                      <a:pt x="84" y="80"/>
                      <a:pt x="88" y="79"/>
                    </a:cubicBezTo>
                    <a:cubicBezTo>
                      <a:pt x="88" y="74"/>
                      <a:pt x="82" y="76"/>
                      <a:pt x="82" y="71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93" name="Freeform 162">
                <a:extLst>
                  <a:ext uri="{FF2B5EF4-FFF2-40B4-BE49-F238E27FC236}">
                    <a16:creationId xmlns:a16="http://schemas.microsoft.com/office/drawing/2014/main" id="{B61C4AE8-01DD-AFBC-C1A7-35A7B8E9C5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3203" y="4711235"/>
                <a:ext cx="115503" cy="266244"/>
              </a:xfrm>
              <a:custGeom>
                <a:avLst/>
                <a:gdLst>
                  <a:gd name="T0" fmla="*/ 24 w 27"/>
                  <a:gd name="T1" fmla="*/ 40 h 62"/>
                  <a:gd name="T2" fmla="*/ 20 w 27"/>
                  <a:gd name="T3" fmla="*/ 36 h 62"/>
                  <a:gd name="T4" fmla="*/ 19 w 27"/>
                  <a:gd name="T5" fmla="*/ 37 h 62"/>
                  <a:gd name="T6" fmla="*/ 11 w 27"/>
                  <a:gd name="T7" fmla="*/ 25 h 62"/>
                  <a:gd name="T8" fmla="*/ 11 w 27"/>
                  <a:gd name="T9" fmla="*/ 11 h 62"/>
                  <a:gd name="T10" fmla="*/ 10 w 27"/>
                  <a:gd name="T11" fmla="*/ 0 h 62"/>
                  <a:gd name="T12" fmla="*/ 4 w 27"/>
                  <a:gd name="T13" fmla="*/ 0 h 62"/>
                  <a:gd name="T14" fmla="*/ 7 w 27"/>
                  <a:gd name="T15" fmla="*/ 8 h 62"/>
                  <a:gd name="T16" fmla="*/ 4 w 27"/>
                  <a:gd name="T17" fmla="*/ 10 h 62"/>
                  <a:gd name="T18" fmla="*/ 5 w 27"/>
                  <a:gd name="T19" fmla="*/ 23 h 62"/>
                  <a:gd name="T20" fmla="*/ 2 w 27"/>
                  <a:gd name="T21" fmla="*/ 25 h 62"/>
                  <a:gd name="T22" fmla="*/ 0 w 27"/>
                  <a:gd name="T23" fmla="*/ 33 h 62"/>
                  <a:gd name="T24" fmla="*/ 2 w 27"/>
                  <a:gd name="T25" fmla="*/ 36 h 62"/>
                  <a:gd name="T26" fmla="*/ 2 w 27"/>
                  <a:gd name="T27" fmla="*/ 36 h 62"/>
                  <a:gd name="T28" fmla="*/ 7 w 27"/>
                  <a:gd name="T29" fmla="*/ 40 h 62"/>
                  <a:gd name="T30" fmla="*/ 14 w 27"/>
                  <a:gd name="T31" fmla="*/ 41 h 62"/>
                  <a:gd name="T32" fmla="*/ 12 w 27"/>
                  <a:gd name="T33" fmla="*/ 51 h 62"/>
                  <a:gd name="T34" fmla="*/ 19 w 27"/>
                  <a:gd name="T35" fmla="*/ 61 h 62"/>
                  <a:gd name="T36" fmla="*/ 20 w 27"/>
                  <a:gd name="T37" fmla="*/ 54 h 62"/>
                  <a:gd name="T38" fmla="*/ 25 w 27"/>
                  <a:gd name="T39" fmla="*/ 49 h 62"/>
                  <a:gd name="T40" fmla="*/ 24 w 27"/>
                  <a:gd name="T41" fmla="*/ 4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" h="62">
                    <a:moveTo>
                      <a:pt x="24" y="40"/>
                    </a:moveTo>
                    <a:cubicBezTo>
                      <a:pt x="23" y="39"/>
                      <a:pt x="21" y="37"/>
                      <a:pt x="20" y="36"/>
                    </a:cubicBezTo>
                    <a:cubicBezTo>
                      <a:pt x="20" y="36"/>
                      <a:pt x="20" y="37"/>
                      <a:pt x="19" y="37"/>
                    </a:cubicBezTo>
                    <a:cubicBezTo>
                      <a:pt x="17" y="40"/>
                      <a:pt x="11" y="31"/>
                      <a:pt x="11" y="25"/>
                    </a:cubicBezTo>
                    <a:cubicBezTo>
                      <a:pt x="10" y="19"/>
                      <a:pt x="14" y="16"/>
                      <a:pt x="11" y="11"/>
                    </a:cubicBezTo>
                    <a:cubicBezTo>
                      <a:pt x="9" y="6"/>
                      <a:pt x="8" y="1"/>
                      <a:pt x="10" y="0"/>
                    </a:cubicBezTo>
                    <a:cubicBezTo>
                      <a:pt x="8" y="0"/>
                      <a:pt x="6" y="0"/>
                      <a:pt x="4" y="0"/>
                    </a:cubicBezTo>
                    <a:cubicBezTo>
                      <a:pt x="5" y="2"/>
                      <a:pt x="7" y="7"/>
                      <a:pt x="7" y="8"/>
                    </a:cubicBezTo>
                    <a:cubicBezTo>
                      <a:pt x="7" y="10"/>
                      <a:pt x="5" y="8"/>
                      <a:pt x="4" y="10"/>
                    </a:cubicBezTo>
                    <a:cubicBezTo>
                      <a:pt x="4" y="12"/>
                      <a:pt x="3" y="21"/>
                      <a:pt x="5" y="23"/>
                    </a:cubicBezTo>
                    <a:cubicBezTo>
                      <a:pt x="7" y="24"/>
                      <a:pt x="2" y="23"/>
                      <a:pt x="2" y="25"/>
                    </a:cubicBezTo>
                    <a:cubicBezTo>
                      <a:pt x="2" y="26"/>
                      <a:pt x="1" y="32"/>
                      <a:pt x="0" y="33"/>
                    </a:cubicBezTo>
                    <a:cubicBezTo>
                      <a:pt x="0" y="33"/>
                      <a:pt x="1" y="34"/>
                      <a:pt x="2" y="36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3" y="36"/>
                      <a:pt x="6" y="40"/>
                      <a:pt x="7" y="40"/>
                    </a:cubicBezTo>
                    <a:cubicBezTo>
                      <a:pt x="9" y="40"/>
                      <a:pt x="13" y="38"/>
                      <a:pt x="14" y="41"/>
                    </a:cubicBezTo>
                    <a:cubicBezTo>
                      <a:pt x="14" y="44"/>
                      <a:pt x="12" y="50"/>
                      <a:pt x="12" y="51"/>
                    </a:cubicBezTo>
                    <a:cubicBezTo>
                      <a:pt x="13" y="53"/>
                      <a:pt x="19" y="62"/>
                      <a:pt x="19" y="61"/>
                    </a:cubicBezTo>
                    <a:cubicBezTo>
                      <a:pt x="20" y="60"/>
                      <a:pt x="18" y="56"/>
                      <a:pt x="20" y="54"/>
                    </a:cubicBezTo>
                    <a:cubicBezTo>
                      <a:pt x="22" y="52"/>
                      <a:pt x="25" y="54"/>
                      <a:pt x="25" y="49"/>
                    </a:cubicBezTo>
                    <a:cubicBezTo>
                      <a:pt x="24" y="43"/>
                      <a:pt x="27" y="43"/>
                      <a:pt x="24" y="4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94" name="Freeform 163">
                <a:extLst>
                  <a:ext uri="{FF2B5EF4-FFF2-40B4-BE49-F238E27FC236}">
                    <a16:creationId xmlns:a16="http://schemas.microsoft.com/office/drawing/2014/main" id="{0172E794-711B-68C0-6073-D4A94065F7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86747" y="2872976"/>
                <a:ext cx="260371" cy="180106"/>
              </a:xfrm>
              <a:custGeom>
                <a:avLst/>
                <a:gdLst>
                  <a:gd name="T0" fmla="*/ 50 w 61"/>
                  <a:gd name="T1" fmla="*/ 34 h 42"/>
                  <a:gd name="T2" fmla="*/ 53 w 61"/>
                  <a:gd name="T3" fmla="*/ 36 h 42"/>
                  <a:gd name="T4" fmla="*/ 59 w 61"/>
                  <a:gd name="T5" fmla="*/ 38 h 42"/>
                  <a:gd name="T6" fmla="*/ 61 w 61"/>
                  <a:gd name="T7" fmla="*/ 37 h 42"/>
                  <a:gd name="T8" fmla="*/ 60 w 61"/>
                  <a:gd name="T9" fmla="*/ 26 h 42"/>
                  <a:gd name="T10" fmla="*/ 52 w 61"/>
                  <a:gd name="T11" fmla="*/ 21 h 42"/>
                  <a:gd name="T12" fmla="*/ 51 w 61"/>
                  <a:gd name="T13" fmla="*/ 14 h 42"/>
                  <a:gd name="T14" fmla="*/ 40 w 61"/>
                  <a:gd name="T15" fmla="*/ 15 h 42"/>
                  <a:gd name="T16" fmla="*/ 33 w 61"/>
                  <a:gd name="T17" fmla="*/ 14 h 42"/>
                  <a:gd name="T18" fmla="*/ 26 w 61"/>
                  <a:gd name="T19" fmla="*/ 13 h 42"/>
                  <a:gd name="T20" fmla="*/ 15 w 61"/>
                  <a:gd name="T21" fmla="*/ 13 h 42"/>
                  <a:gd name="T22" fmla="*/ 20 w 61"/>
                  <a:gd name="T23" fmla="*/ 8 h 42"/>
                  <a:gd name="T24" fmla="*/ 23 w 61"/>
                  <a:gd name="T25" fmla="*/ 8 h 42"/>
                  <a:gd name="T26" fmla="*/ 26 w 61"/>
                  <a:gd name="T27" fmla="*/ 1 h 42"/>
                  <a:gd name="T28" fmla="*/ 20 w 61"/>
                  <a:gd name="T29" fmla="*/ 2 h 42"/>
                  <a:gd name="T30" fmla="*/ 14 w 61"/>
                  <a:gd name="T31" fmla="*/ 4 h 42"/>
                  <a:gd name="T32" fmla="*/ 10 w 61"/>
                  <a:gd name="T33" fmla="*/ 8 h 42"/>
                  <a:gd name="T34" fmla="*/ 8 w 61"/>
                  <a:gd name="T35" fmla="*/ 13 h 42"/>
                  <a:gd name="T36" fmla="*/ 0 w 61"/>
                  <a:gd name="T37" fmla="*/ 15 h 42"/>
                  <a:gd name="T38" fmla="*/ 5 w 61"/>
                  <a:gd name="T39" fmla="*/ 22 h 42"/>
                  <a:gd name="T40" fmla="*/ 6 w 61"/>
                  <a:gd name="T41" fmla="*/ 29 h 42"/>
                  <a:gd name="T42" fmla="*/ 3 w 61"/>
                  <a:gd name="T43" fmla="*/ 37 h 42"/>
                  <a:gd name="T44" fmla="*/ 6 w 61"/>
                  <a:gd name="T45" fmla="*/ 38 h 42"/>
                  <a:gd name="T46" fmla="*/ 15 w 61"/>
                  <a:gd name="T47" fmla="*/ 35 h 42"/>
                  <a:gd name="T48" fmla="*/ 22 w 61"/>
                  <a:gd name="T49" fmla="*/ 32 h 42"/>
                  <a:gd name="T50" fmla="*/ 30 w 61"/>
                  <a:gd name="T51" fmla="*/ 25 h 42"/>
                  <a:gd name="T52" fmla="*/ 33 w 61"/>
                  <a:gd name="T53" fmla="*/ 31 h 42"/>
                  <a:gd name="T54" fmla="*/ 33 w 61"/>
                  <a:gd name="T55" fmla="*/ 41 h 42"/>
                  <a:gd name="T56" fmla="*/ 37 w 61"/>
                  <a:gd name="T57" fmla="*/ 41 h 42"/>
                  <a:gd name="T58" fmla="*/ 41 w 61"/>
                  <a:gd name="T59" fmla="*/ 40 h 42"/>
                  <a:gd name="T60" fmla="*/ 50 w 61"/>
                  <a:gd name="T61" fmla="*/ 3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1" h="42">
                    <a:moveTo>
                      <a:pt x="50" y="34"/>
                    </a:moveTo>
                    <a:cubicBezTo>
                      <a:pt x="52" y="35"/>
                      <a:pt x="51" y="36"/>
                      <a:pt x="53" y="36"/>
                    </a:cubicBezTo>
                    <a:cubicBezTo>
                      <a:pt x="54" y="36"/>
                      <a:pt x="57" y="36"/>
                      <a:pt x="59" y="38"/>
                    </a:cubicBezTo>
                    <a:cubicBezTo>
                      <a:pt x="60" y="37"/>
                      <a:pt x="61" y="37"/>
                      <a:pt x="61" y="37"/>
                    </a:cubicBezTo>
                    <a:cubicBezTo>
                      <a:pt x="61" y="37"/>
                      <a:pt x="60" y="29"/>
                      <a:pt x="60" y="26"/>
                    </a:cubicBezTo>
                    <a:cubicBezTo>
                      <a:pt x="59" y="24"/>
                      <a:pt x="52" y="21"/>
                      <a:pt x="52" y="21"/>
                    </a:cubicBezTo>
                    <a:cubicBezTo>
                      <a:pt x="51" y="14"/>
                      <a:pt x="51" y="14"/>
                      <a:pt x="51" y="14"/>
                    </a:cubicBezTo>
                    <a:cubicBezTo>
                      <a:pt x="51" y="14"/>
                      <a:pt x="42" y="16"/>
                      <a:pt x="40" y="15"/>
                    </a:cubicBezTo>
                    <a:cubicBezTo>
                      <a:pt x="38" y="14"/>
                      <a:pt x="35" y="16"/>
                      <a:pt x="33" y="14"/>
                    </a:cubicBezTo>
                    <a:cubicBezTo>
                      <a:pt x="32" y="12"/>
                      <a:pt x="29" y="15"/>
                      <a:pt x="26" y="13"/>
                    </a:cubicBezTo>
                    <a:cubicBezTo>
                      <a:pt x="23" y="12"/>
                      <a:pt x="15" y="14"/>
                      <a:pt x="15" y="13"/>
                    </a:cubicBezTo>
                    <a:cubicBezTo>
                      <a:pt x="14" y="11"/>
                      <a:pt x="18" y="7"/>
                      <a:pt x="20" y="8"/>
                    </a:cubicBezTo>
                    <a:cubicBezTo>
                      <a:pt x="21" y="8"/>
                      <a:pt x="22" y="8"/>
                      <a:pt x="23" y="8"/>
                    </a:cubicBezTo>
                    <a:cubicBezTo>
                      <a:pt x="24" y="6"/>
                      <a:pt x="26" y="2"/>
                      <a:pt x="26" y="1"/>
                    </a:cubicBezTo>
                    <a:cubicBezTo>
                      <a:pt x="25" y="0"/>
                      <a:pt x="22" y="1"/>
                      <a:pt x="20" y="2"/>
                    </a:cubicBezTo>
                    <a:cubicBezTo>
                      <a:pt x="18" y="4"/>
                      <a:pt x="15" y="2"/>
                      <a:pt x="14" y="4"/>
                    </a:cubicBezTo>
                    <a:cubicBezTo>
                      <a:pt x="13" y="6"/>
                      <a:pt x="12" y="8"/>
                      <a:pt x="10" y="8"/>
                    </a:cubicBezTo>
                    <a:cubicBezTo>
                      <a:pt x="8" y="8"/>
                      <a:pt x="10" y="12"/>
                      <a:pt x="8" y="13"/>
                    </a:cubicBezTo>
                    <a:cubicBezTo>
                      <a:pt x="5" y="14"/>
                      <a:pt x="1" y="13"/>
                      <a:pt x="0" y="15"/>
                    </a:cubicBezTo>
                    <a:cubicBezTo>
                      <a:pt x="0" y="18"/>
                      <a:pt x="5" y="19"/>
                      <a:pt x="5" y="22"/>
                    </a:cubicBezTo>
                    <a:cubicBezTo>
                      <a:pt x="5" y="24"/>
                      <a:pt x="8" y="27"/>
                      <a:pt x="6" y="29"/>
                    </a:cubicBezTo>
                    <a:cubicBezTo>
                      <a:pt x="4" y="30"/>
                      <a:pt x="3" y="33"/>
                      <a:pt x="3" y="37"/>
                    </a:cubicBezTo>
                    <a:cubicBezTo>
                      <a:pt x="4" y="38"/>
                      <a:pt x="6" y="39"/>
                      <a:pt x="6" y="38"/>
                    </a:cubicBezTo>
                    <a:cubicBezTo>
                      <a:pt x="8" y="35"/>
                      <a:pt x="15" y="38"/>
                      <a:pt x="15" y="35"/>
                    </a:cubicBezTo>
                    <a:cubicBezTo>
                      <a:pt x="15" y="33"/>
                      <a:pt x="22" y="34"/>
                      <a:pt x="22" y="32"/>
                    </a:cubicBezTo>
                    <a:cubicBezTo>
                      <a:pt x="22" y="29"/>
                      <a:pt x="27" y="24"/>
                      <a:pt x="30" y="25"/>
                    </a:cubicBezTo>
                    <a:cubicBezTo>
                      <a:pt x="32" y="25"/>
                      <a:pt x="29" y="30"/>
                      <a:pt x="33" y="31"/>
                    </a:cubicBezTo>
                    <a:cubicBezTo>
                      <a:pt x="36" y="33"/>
                      <a:pt x="31" y="39"/>
                      <a:pt x="33" y="41"/>
                    </a:cubicBezTo>
                    <a:cubicBezTo>
                      <a:pt x="34" y="42"/>
                      <a:pt x="35" y="41"/>
                      <a:pt x="37" y="41"/>
                    </a:cubicBezTo>
                    <a:cubicBezTo>
                      <a:pt x="38" y="41"/>
                      <a:pt x="40" y="40"/>
                      <a:pt x="41" y="40"/>
                    </a:cubicBezTo>
                    <a:cubicBezTo>
                      <a:pt x="44" y="37"/>
                      <a:pt x="49" y="33"/>
                      <a:pt x="50" y="34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95" name="Freeform 164">
                <a:extLst>
                  <a:ext uri="{FF2B5EF4-FFF2-40B4-BE49-F238E27FC236}">
                    <a16:creationId xmlns:a16="http://schemas.microsoft.com/office/drawing/2014/main" id="{6B8A6F2C-0183-4029-BE2E-2A055E3276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9872" y="3477898"/>
                <a:ext cx="31323" cy="64604"/>
              </a:xfrm>
              <a:custGeom>
                <a:avLst/>
                <a:gdLst>
                  <a:gd name="T0" fmla="*/ 6 w 7"/>
                  <a:gd name="T1" fmla="*/ 14 h 15"/>
                  <a:gd name="T2" fmla="*/ 3 w 7"/>
                  <a:gd name="T3" fmla="*/ 11 h 15"/>
                  <a:gd name="T4" fmla="*/ 0 w 7"/>
                  <a:gd name="T5" fmla="*/ 5 h 15"/>
                  <a:gd name="T6" fmla="*/ 3 w 7"/>
                  <a:gd name="T7" fmla="*/ 3 h 15"/>
                  <a:gd name="T8" fmla="*/ 4 w 7"/>
                  <a:gd name="T9" fmla="*/ 9 h 15"/>
                  <a:gd name="T10" fmla="*/ 6 w 7"/>
                  <a:gd name="T11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5">
                    <a:moveTo>
                      <a:pt x="6" y="14"/>
                    </a:moveTo>
                    <a:cubicBezTo>
                      <a:pt x="6" y="15"/>
                      <a:pt x="3" y="12"/>
                      <a:pt x="3" y="11"/>
                    </a:cubicBezTo>
                    <a:cubicBezTo>
                      <a:pt x="3" y="9"/>
                      <a:pt x="0" y="8"/>
                      <a:pt x="0" y="5"/>
                    </a:cubicBezTo>
                    <a:cubicBezTo>
                      <a:pt x="0" y="2"/>
                      <a:pt x="1" y="0"/>
                      <a:pt x="3" y="3"/>
                    </a:cubicBezTo>
                    <a:cubicBezTo>
                      <a:pt x="5" y="6"/>
                      <a:pt x="4" y="8"/>
                      <a:pt x="4" y="9"/>
                    </a:cubicBezTo>
                    <a:cubicBezTo>
                      <a:pt x="4" y="10"/>
                      <a:pt x="7" y="12"/>
                      <a:pt x="6" y="14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96" name="Freeform 165">
                <a:extLst>
                  <a:ext uri="{FF2B5EF4-FFF2-40B4-BE49-F238E27FC236}">
                    <a16:creationId xmlns:a16="http://schemas.microsoft.com/office/drawing/2014/main" id="{ACC2CC84-0BF1-775A-569B-64DF63C0E0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9553" y="4000598"/>
                <a:ext cx="39153" cy="35238"/>
              </a:xfrm>
              <a:custGeom>
                <a:avLst/>
                <a:gdLst>
                  <a:gd name="T0" fmla="*/ 2 w 9"/>
                  <a:gd name="T1" fmla="*/ 7 h 8"/>
                  <a:gd name="T2" fmla="*/ 1 w 9"/>
                  <a:gd name="T3" fmla="*/ 3 h 8"/>
                  <a:gd name="T4" fmla="*/ 7 w 9"/>
                  <a:gd name="T5" fmla="*/ 1 h 8"/>
                  <a:gd name="T6" fmla="*/ 8 w 9"/>
                  <a:gd name="T7" fmla="*/ 6 h 8"/>
                  <a:gd name="T8" fmla="*/ 2 w 9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2" y="7"/>
                    </a:moveTo>
                    <a:cubicBezTo>
                      <a:pt x="0" y="6"/>
                      <a:pt x="3" y="4"/>
                      <a:pt x="1" y="3"/>
                    </a:cubicBezTo>
                    <a:cubicBezTo>
                      <a:pt x="0" y="2"/>
                      <a:pt x="5" y="0"/>
                      <a:pt x="7" y="1"/>
                    </a:cubicBezTo>
                    <a:cubicBezTo>
                      <a:pt x="9" y="3"/>
                      <a:pt x="9" y="5"/>
                      <a:pt x="8" y="6"/>
                    </a:cubicBezTo>
                    <a:cubicBezTo>
                      <a:pt x="6" y="7"/>
                      <a:pt x="2" y="8"/>
                      <a:pt x="2" y="7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97" name="Freeform 166">
                <a:extLst>
                  <a:ext uri="{FF2B5EF4-FFF2-40B4-BE49-F238E27FC236}">
                    <a16:creationId xmlns:a16="http://schemas.microsoft.com/office/drawing/2014/main" id="{760DDC3F-06F9-E670-D5C6-85EE2AD624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39076" y="2857315"/>
                <a:ext cx="115503" cy="97884"/>
              </a:xfrm>
              <a:custGeom>
                <a:avLst/>
                <a:gdLst>
                  <a:gd name="T0" fmla="*/ 25 w 27"/>
                  <a:gd name="T1" fmla="*/ 18 h 23"/>
                  <a:gd name="T2" fmla="*/ 20 w 27"/>
                  <a:gd name="T3" fmla="*/ 12 h 23"/>
                  <a:gd name="T4" fmla="*/ 17 w 27"/>
                  <a:gd name="T5" fmla="*/ 5 h 23"/>
                  <a:gd name="T6" fmla="*/ 15 w 27"/>
                  <a:gd name="T7" fmla="*/ 1 h 23"/>
                  <a:gd name="T8" fmla="*/ 8 w 27"/>
                  <a:gd name="T9" fmla="*/ 0 h 23"/>
                  <a:gd name="T10" fmla="*/ 0 w 27"/>
                  <a:gd name="T11" fmla="*/ 2 h 23"/>
                  <a:gd name="T12" fmla="*/ 1 w 27"/>
                  <a:gd name="T13" fmla="*/ 8 h 23"/>
                  <a:gd name="T14" fmla="*/ 8 w 27"/>
                  <a:gd name="T15" fmla="*/ 11 h 23"/>
                  <a:gd name="T16" fmla="*/ 9 w 27"/>
                  <a:gd name="T17" fmla="*/ 14 h 23"/>
                  <a:gd name="T18" fmla="*/ 10 w 27"/>
                  <a:gd name="T19" fmla="*/ 14 h 23"/>
                  <a:gd name="T20" fmla="*/ 12 w 27"/>
                  <a:gd name="T21" fmla="*/ 15 h 23"/>
                  <a:gd name="T22" fmla="*/ 16 w 27"/>
                  <a:gd name="T23" fmla="*/ 17 h 23"/>
                  <a:gd name="T24" fmla="*/ 20 w 27"/>
                  <a:gd name="T25" fmla="*/ 19 h 23"/>
                  <a:gd name="T26" fmla="*/ 21 w 27"/>
                  <a:gd name="T27" fmla="*/ 23 h 23"/>
                  <a:gd name="T28" fmla="*/ 27 w 27"/>
                  <a:gd name="T29" fmla="*/ 22 h 23"/>
                  <a:gd name="T30" fmla="*/ 25 w 27"/>
                  <a:gd name="T31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7" h="23">
                    <a:moveTo>
                      <a:pt x="25" y="18"/>
                    </a:moveTo>
                    <a:cubicBezTo>
                      <a:pt x="25" y="16"/>
                      <a:pt x="20" y="14"/>
                      <a:pt x="20" y="12"/>
                    </a:cubicBezTo>
                    <a:cubicBezTo>
                      <a:pt x="20" y="10"/>
                      <a:pt x="17" y="7"/>
                      <a:pt x="17" y="5"/>
                    </a:cubicBezTo>
                    <a:cubicBezTo>
                      <a:pt x="17" y="4"/>
                      <a:pt x="16" y="2"/>
                      <a:pt x="15" y="1"/>
                    </a:cubicBezTo>
                    <a:cubicBezTo>
                      <a:pt x="13" y="0"/>
                      <a:pt x="10" y="0"/>
                      <a:pt x="8" y="0"/>
                    </a:cubicBezTo>
                    <a:cubicBezTo>
                      <a:pt x="5" y="0"/>
                      <a:pt x="3" y="1"/>
                      <a:pt x="0" y="2"/>
                    </a:cubicBezTo>
                    <a:cubicBezTo>
                      <a:pt x="1" y="4"/>
                      <a:pt x="0" y="5"/>
                      <a:pt x="1" y="8"/>
                    </a:cubicBezTo>
                    <a:cubicBezTo>
                      <a:pt x="3" y="12"/>
                      <a:pt x="6" y="10"/>
                      <a:pt x="8" y="11"/>
                    </a:cubicBezTo>
                    <a:cubicBezTo>
                      <a:pt x="8" y="11"/>
                      <a:pt x="9" y="12"/>
                      <a:pt x="9" y="14"/>
                    </a:cubicBezTo>
                    <a:cubicBezTo>
                      <a:pt x="9" y="14"/>
                      <a:pt x="9" y="14"/>
                      <a:pt x="10" y="14"/>
                    </a:cubicBezTo>
                    <a:cubicBezTo>
                      <a:pt x="11" y="14"/>
                      <a:pt x="12" y="15"/>
                      <a:pt x="12" y="15"/>
                    </a:cubicBezTo>
                    <a:cubicBezTo>
                      <a:pt x="14" y="16"/>
                      <a:pt x="15" y="17"/>
                      <a:pt x="16" y="17"/>
                    </a:cubicBezTo>
                    <a:cubicBezTo>
                      <a:pt x="17" y="18"/>
                      <a:pt x="18" y="16"/>
                      <a:pt x="20" y="19"/>
                    </a:cubicBezTo>
                    <a:cubicBezTo>
                      <a:pt x="21" y="21"/>
                      <a:pt x="22" y="21"/>
                      <a:pt x="21" y="23"/>
                    </a:cubicBezTo>
                    <a:cubicBezTo>
                      <a:pt x="23" y="23"/>
                      <a:pt x="25" y="23"/>
                      <a:pt x="27" y="22"/>
                    </a:cubicBezTo>
                    <a:cubicBezTo>
                      <a:pt x="26" y="20"/>
                      <a:pt x="25" y="19"/>
                      <a:pt x="25" y="18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98" name="Freeform 167">
                <a:extLst>
                  <a:ext uri="{FF2B5EF4-FFF2-40B4-BE49-F238E27FC236}">
                    <a16:creationId xmlns:a16="http://schemas.microsoft.com/office/drawing/2014/main" id="{7B82358C-BF5D-6059-4429-74D42B61E4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89975" y="2835780"/>
                <a:ext cx="172275" cy="137037"/>
              </a:xfrm>
              <a:custGeom>
                <a:avLst/>
                <a:gdLst>
                  <a:gd name="T0" fmla="*/ 38 w 40"/>
                  <a:gd name="T1" fmla="*/ 10 h 32"/>
                  <a:gd name="T2" fmla="*/ 30 w 40"/>
                  <a:gd name="T3" fmla="*/ 1 h 32"/>
                  <a:gd name="T4" fmla="*/ 25 w 40"/>
                  <a:gd name="T5" fmla="*/ 5 h 32"/>
                  <a:gd name="T6" fmla="*/ 22 w 40"/>
                  <a:gd name="T7" fmla="*/ 5 h 32"/>
                  <a:gd name="T8" fmla="*/ 16 w 40"/>
                  <a:gd name="T9" fmla="*/ 1 h 32"/>
                  <a:gd name="T10" fmla="*/ 13 w 40"/>
                  <a:gd name="T11" fmla="*/ 0 h 32"/>
                  <a:gd name="T12" fmla="*/ 11 w 40"/>
                  <a:gd name="T13" fmla="*/ 3 h 32"/>
                  <a:gd name="T14" fmla="*/ 14 w 40"/>
                  <a:gd name="T15" fmla="*/ 6 h 32"/>
                  <a:gd name="T16" fmla="*/ 8 w 40"/>
                  <a:gd name="T17" fmla="*/ 6 h 32"/>
                  <a:gd name="T18" fmla="*/ 2 w 40"/>
                  <a:gd name="T19" fmla="*/ 4 h 32"/>
                  <a:gd name="T20" fmla="*/ 5 w 40"/>
                  <a:gd name="T21" fmla="*/ 10 h 32"/>
                  <a:gd name="T22" fmla="*/ 8 w 40"/>
                  <a:gd name="T23" fmla="*/ 17 h 32"/>
                  <a:gd name="T24" fmla="*/ 13 w 40"/>
                  <a:gd name="T25" fmla="*/ 23 h 32"/>
                  <a:gd name="T26" fmla="*/ 15 w 40"/>
                  <a:gd name="T27" fmla="*/ 27 h 32"/>
                  <a:gd name="T28" fmla="*/ 24 w 40"/>
                  <a:gd name="T29" fmla="*/ 21 h 32"/>
                  <a:gd name="T30" fmla="*/ 26 w 40"/>
                  <a:gd name="T31" fmla="*/ 28 h 32"/>
                  <a:gd name="T32" fmla="*/ 31 w 40"/>
                  <a:gd name="T33" fmla="*/ 32 h 32"/>
                  <a:gd name="T34" fmla="*/ 33 w 40"/>
                  <a:gd name="T35" fmla="*/ 28 h 32"/>
                  <a:gd name="T36" fmla="*/ 38 w 40"/>
                  <a:gd name="T37" fmla="*/ 10 h 32"/>
                  <a:gd name="T38" fmla="*/ 4 w 40"/>
                  <a:gd name="T39" fmla="*/ 22 h 32"/>
                  <a:gd name="T40" fmla="*/ 0 w 40"/>
                  <a:gd name="T41" fmla="*/ 20 h 32"/>
                  <a:gd name="T42" fmla="*/ 3 w 40"/>
                  <a:gd name="T43" fmla="*/ 25 h 32"/>
                  <a:gd name="T44" fmla="*/ 8 w 40"/>
                  <a:gd name="T45" fmla="*/ 28 h 32"/>
                  <a:gd name="T46" fmla="*/ 9 w 40"/>
                  <a:gd name="T47" fmla="*/ 28 h 32"/>
                  <a:gd name="T48" fmla="*/ 8 w 40"/>
                  <a:gd name="T49" fmla="*/ 24 h 32"/>
                  <a:gd name="T50" fmla="*/ 4 w 40"/>
                  <a:gd name="T51" fmla="*/ 2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0" h="32">
                    <a:moveTo>
                      <a:pt x="38" y="10"/>
                    </a:moveTo>
                    <a:cubicBezTo>
                      <a:pt x="37" y="9"/>
                      <a:pt x="34" y="5"/>
                      <a:pt x="30" y="1"/>
                    </a:cubicBezTo>
                    <a:cubicBezTo>
                      <a:pt x="29" y="4"/>
                      <a:pt x="26" y="3"/>
                      <a:pt x="25" y="5"/>
                    </a:cubicBezTo>
                    <a:cubicBezTo>
                      <a:pt x="25" y="7"/>
                      <a:pt x="23" y="5"/>
                      <a:pt x="22" y="5"/>
                    </a:cubicBezTo>
                    <a:cubicBezTo>
                      <a:pt x="21" y="5"/>
                      <a:pt x="18" y="1"/>
                      <a:pt x="16" y="1"/>
                    </a:cubicBezTo>
                    <a:cubicBezTo>
                      <a:pt x="15" y="1"/>
                      <a:pt x="14" y="0"/>
                      <a:pt x="13" y="0"/>
                    </a:cubicBezTo>
                    <a:cubicBezTo>
                      <a:pt x="12" y="1"/>
                      <a:pt x="11" y="2"/>
                      <a:pt x="11" y="3"/>
                    </a:cubicBezTo>
                    <a:cubicBezTo>
                      <a:pt x="12" y="4"/>
                      <a:pt x="15" y="5"/>
                      <a:pt x="14" y="6"/>
                    </a:cubicBezTo>
                    <a:cubicBezTo>
                      <a:pt x="13" y="7"/>
                      <a:pt x="9" y="7"/>
                      <a:pt x="8" y="6"/>
                    </a:cubicBezTo>
                    <a:cubicBezTo>
                      <a:pt x="7" y="5"/>
                      <a:pt x="3" y="3"/>
                      <a:pt x="2" y="4"/>
                    </a:cubicBezTo>
                    <a:cubicBezTo>
                      <a:pt x="2" y="5"/>
                      <a:pt x="6" y="9"/>
                      <a:pt x="5" y="10"/>
                    </a:cubicBezTo>
                    <a:cubicBezTo>
                      <a:pt x="5" y="12"/>
                      <a:pt x="8" y="15"/>
                      <a:pt x="8" y="17"/>
                    </a:cubicBezTo>
                    <a:cubicBezTo>
                      <a:pt x="8" y="19"/>
                      <a:pt x="13" y="21"/>
                      <a:pt x="13" y="23"/>
                    </a:cubicBezTo>
                    <a:cubicBezTo>
                      <a:pt x="13" y="24"/>
                      <a:pt x="14" y="25"/>
                      <a:pt x="15" y="27"/>
                    </a:cubicBezTo>
                    <a:cubicBezTo>
                      <a:pt x="18" y="25"/>
                      <a:pt x="22" y="22"/>
                      <a:pt x="24" y="21"/>
                    </a:cubicBezTo>
                    <a:cubicBezTo>
                      <a:pt x="28" y="19"/>
                      <a:pt x="26" y="27"/>
                      <a:pt x="26" y="28"/>
                    </a:cubicBezTo>
                    <a:cubicBezTo>
                      <a:pt x="25" y="29"/>
                      <a:pt x="28" y="31"/>
                      <a:pt x="31" y="32"/>
                    </a:cubicBezTo>
                    <a:cubicBezTo>
                      <a:pt x="31" y="31"/>
                      <a:pt x="32" y="29"/>
                      <a:pt x="33" y="28"/>
                    </a:cubicBezTo>
                    <a:cubicBezTo>
                      <a:pt x="37" y="23"/>
                      <a:pt x="40" y="15"/>
                      <a:pt x="38" y="10"/>
                    </a:cubicBezTo>
                    <a:close/>
                    <a:moveTo>
                      <a:pt x="4" y="22"/>
                    </a:moveTo>
                    <a:cubicBezTo>
                      <a:pt x="3" y="22"/>
                      <a:pt x="2" y="21"/>
                      <a:pt x="0" y="20"/>
                    </a:cubicBezTo>
                    <a:cubicBezTo>
                      <a:pt x="0" y="22"/>
                      <a:pt x="0" y="24"/>
                      <a:pt x="3" y="25"/>
                    </a:cubicBezTo>
                    <a:cubicBezTo>
                      <a:pt x="6" y="26"/>
                      <a:pt x="1" y="27"/>
                      <a:pt x="8" y="28"/>
                    </a:cubicBezTo>
                    <a:cubicBezTo>
                      <a:pt x="8" y="28"/>
                      <a:pt x="9" y="28"/>
                      <a:pt x="9" y="28"/>
                    </a:cubicBezTo>
                    <a:cubicBezTo>
                      <a:pt x="10" y="26"/>
                      <a:pt x="9" y="26"/>
                      <a:pt x="8" y="24"/>
                    </a:cubicBezTo>
                    <a:cubicBezTo>
                      <a:pt x="6" y="21"/>
                      <a:pt x="5" y="23"/>
                      <a:pt x="4" y="2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299" name="Freeform 168">
                <a:extLst>
                  <a:ext uri="{FF2B5EF4-FFF2-40B4-BE49-F238E27FC236}">
                    <a16:creationId xmlns:a16="http://schemas.microsoft.com/office/drawing/2014/main" id="{458FAAD0-6969-5AA2-E9AC-C3B70E71FE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38123" y="2976733"/>
                <a:ext cx="493333" cy="356297"/>
              </a:xfrm>
              <a:custGeom>
                <a:avLst/>
                <a:gdLst>
                  <a:gd name="T0" fmla="*/ 111 w 115"/>
                  <a:gd name="T1" fmla="*/ 12 h 83"/>
                  <a:gd name="T2" fmla="*/ 108 w 115"/>
                  <a:gd name="T3" fmla="*/ 10 h 83"/>
                  <a:gd name="T4" fmla="*/ 99 w 115"/>
                  <a:gd name="T5" fmla="*/ 16 h 83"/>
                  <a:gd name="T6" fmla="*/ 95 w 115"/>
                  <a:gd name="T7" fmla="*/ 17 h 83"/>
                  <a:gd name="T8" fmla="*/ 91 w 115"/>
                  <a:gd name="T9" fmla="*/ 17 h 83"/>
                  <a:gd name="T10" fmla="*/ 91 w 115"/>
                  <a:gd name="T11" fmla="*/ 7 h 83"/>
                  <a:gd name="T12" fmla="*/ 88 w 115"/>
                  <a:gd name="T13" fmla="*/ 1 h 83"/>
                  <a:gd name="T14" fmla="*/ 80 w 115"/>
                  <a:gd name="T15" fmla="*/ 8 h 83"/>
                  <a:gd name="T16" fmla="*/ 73 w 115"/>
                  <a:gd name="T17" fmla="*/ 11 h 83"/>
                  <a:gd name="T18" fmla="*/ 64 w 115"/>
                  <a:gd name="T19" fmla="*/ 14 h 83"/>
                  <a:gd name="T20" fmla="*/ 57 w 115"/>
                  <a:gd name="T21" fmla="*/ 12 h 83"/>
                  <a:gd name="T22" fmla="*/ 51 w 115"/>
                  <a:gd name="T23" fmla="*/ 9 h 83"/>
                  <a:gd name="T24" fmla="*/ 44 w 115"/>
                  <a:gd name="T25" fmla="*/ 8 h 83"/>
                  <a:gd name="T26" fmla="*/ 38 w 115"/>
                  <a:gd name="T27" fmla="*/ 12 h 83"/>
                  <a:gd name="T28" fmla="*/ 33 w 115"/>
                  <a:gd name="T29" fmla="*/ 20 h 83"/>
                  <a:gd name="T30" fmla="*/ 22 w 115"/>
                  <a:gd name="T31" fmla="*/ 27 h 83"/>
                  <a:gd name="T32" fmla="*/ 15 w 115"/>
                  <a:gd name="T33" fmla="*/ 29 h 83"/>
                  <a:gd name="T34" fmla="*/ 9 w 115"/>
                  <a:gd name="T35" fmla="*/ 28 h 83"/>
                  <a:gd name="T36" fmla="*/ 5 w 115"/>
                  <a:gd name="T37" fmla="*/ 31 h 83"/>
                  <a:gd name="T38" fmla="*/ 2 w 115"/>
                  <a:gd name="T39" fmla="*/ 38 h 83"/>
                  <a:gd name="T40" fmla="*/ 1 w 115"/>
                  <a:gd name="T41" fmla="*/ 45 h 83"/>
                  <a:gd name="T42" fmla="*/ 1 w 115"/>
                  <a:gd name="T43" fmla="*/ 53 h 83"/>
                  <a:gd name="T44" fmla="*/ 3 w 115"/>
                  <a:gd name="T45" fmla="*/ 62 h 83"/>
                  <a:gd name="T46" fmla="*/ 10 w 115"/>
                  <a:gd name="T47" fmla="*/ 67 h 83"/>
                  <a:gd name="T48" fmla="*/ 2 w 115"/>
                  <a:gd name="T49" fmla="*/ 78 h 83"/>
                  <a:gd name="T50" fmla="*/ 4 w 115"/>
                  <a:gd name="T51" fmla="*/ 81 h 83"/>
                  <a:gd name="T52" fmla="*/ 16 w 115"/>
                  <a:gd name="T53" fmla="*/ 82 h 83"/>
                  <a:gd name="T54" fmla="*/ 49 w 115"/>
                  <a:gd name="T55" fmla="*/ 78 h 83"/>
                  <a:gd name="T56" fmla="*/ 48 w 115"/>
                  <a:gd name="T57" fmla="*/ 70 h 83"/>
                  <a:gd name="T58" fmla="*/ 54 w 115"/>
                  <a:gd name="T59" fmla="*/ 66 h 83"/>
                  <a:gd name="T60" fmla="*/ 60 w 115"/>
                  <a:gd name="T61" fmla="*/ 65 h 83"/>
                  <a:gd name="T62" fmla="*/ 68 w 115"/>
                  <a:gd name="T63" fmla="*/ 62 h 83"/>
                  <a:gd name="T64" fmla="*/ 72 w 115"/>
                  <a:gd name="T65" fmla="*/ 58 h 83"/>
                  <a:gd name="T66" fmla="*/ 75 w 115"/>
                  <a:gd name="T67" fmla="*/ 50 h 83"/>
                  <a:gd name="T68" fmla="*/ 80 w 115"/>
                  <a:gd name="T69" fmla="*/ 46 h 83"/>
                  <a:gd name="T70" fmla="*/ 78 w 115"/>
                  <a:gd name="T71" fmla="*/ 41 h 83"/>
                  <a:gd name="T72" fmla="*/ 87 w 115"/>
                  <a:gd name="T73" fmla="*/ 41 h 83"/>
                  <a:gd name="T74" fmla="*/ 87 w 115"/>
                  <a:gd name="T75" fmla="*/ 35 h 83"/>
                  <a:gd name="T76" fmla="*/ 91 w 115"/>
                  <a:gd name="T77" fmla="*/ 29 h 83"/>
                  <a:gd name="T78" fmla="*/ 90 w 115"/>
                  <a:gd name="T79" fmla="*/ 25 h 83"/>
                  <a:gd name="T80" fmla="*/ 91 w 115"/>
                  <a:gd name="T81" fmla="*/ 20 h 83"/>
                  <a:gd name="T82" fmla="*/ 92 w 115"/>
                  <a:gd name="T83" fmla="*/ 20 h 83"/>
                  <a:gd name="T84" fmla="*/ 96 w 115"/>
                  <a:gd name="T85" fmla="*/ 19 h 83"/>
                  <a:gd name="T86" fmla="*/ 107 w 115"/>
                  <a:gd name="T87" fmla="*/ 15 h 83"/>
                  <a:gd name="T88" fmla="*/ 115 w 115"/>
                  <a:gd name="T89" fmla="*/ 13 h 83"/>
                  <a:gd name="T90" fmla="*/ 111 w 115"/>
                  <a:gd name="T91" fmla="*/ 1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5" h="83">
                    <a:moveTo>
                      <a:pt x="111" y="12"/>
                    </a:moveTo>
                    <a:cubicBezTo>
                      <a:pt x="109" y="12"/>
                      <a:pt x="110" y="11"/>
                      <a:pt x="108" y="10"/>
                    </a:cubicBezTo>
                    <a:cubicBezTo>
                      <a:pt x="107" y="9"/>
                      <a:pt x="102" y="13"/>
                      <a:pt x="99" y="16"/>
                    </a:cubicBezTo>
                    <a:cubicBezTo>
                      <a:pt x="98" y="16"/>
                      <a:pt x="96" y="17"/>
                      <a:pt x="95" y="17"/>
                    </a:cubicBezTo>
                    <a:cubicBezTo>
                      <a:pt x="93" y="17"/>
                      <a:pt x="92" y="18"/>
                      <a:pt x="91" y="17"/>
                    </a:cubicBezTo>
                    <a:cubicBezTo>
                      <a:pt x="89" y="15"/>
                      <a:pt x="94" y="9"/>
                      <a:pt x="91" y="7"/>
                    </a:cubicBezTo>
                    <a:cubicBezTo>
                      <a:pt x="87" y="6"/>
                      <a:pt x="90" y="1"/>
                      <a:pt x="88" y="1"/>
                    </a:cubicBezTo>
                    <a:cubicBezTo>
                      <a:pt x="85" y="0"/>
                      <a:pt x="80" y="5"/>
                      <a:pt x="80" y="8"/>
                    </a:cubicBezTo>
                    <a:cubicBezTo>
                      <a:pt x="80" y="10"/>
                      <a:pt x="73" y="9"/>
                      <a:pt x="73" y="11"/>
                    </a:cubicBezTo>
                    <a:cubicBezTo>
                      <a:pt x="73" y="14"/>
                      <a:pt x="66" y="11"/>
                      <a:pt x="64" y="14"/>
                    </a:cubicBezTo>
                    <a:cubicBezTo>
                      <a:pt x="63" y="16"/>
                      <a:pt x="60" y="12"/>
                      <a:pt x="57" y="12"/>
                    </a:cubicBezTo>
                    <a:cubicBezTo>
                      <a:pt x="55" y="12"/>
                      <a:pt x="54" y="9"/>
                      <a:pt x="51" y="9"/>
                    </a:cubicBezTo>
                    <a:cubicBezTo>
                      <a:pt x="48" y="10"/>
                      <a:pt x="46" y="9"/>
                      <a:pt x="44" y="8"/>
                    </a:cubicBezTo>
                    <a:cubicBezTo>
                      <a:pt x="42" y="8"/>
                      <a:pt x="40" y="13"/>
                      <a:pt x="38" y="12"/>
                    </a:cubicBezTo>
                    <a:cubicBezTo>
                      <a:pt x="35" y="11"/>
                      <a:pt x="34" y="17"/>
                      <a:pt x="33" y="20"/>
                    </a:cubicBezTo>
                    <a:cubicBezTo>
                      <a:pt x="32" y="23"/>
                      <a:pt x="21" y="23"/>
                      <a:pt x="22" y="27"/>
                    </a:cubicBezTo>
                    <a:cubicBezTo>
                      <a:pt x="22" y="30"/>
                      <a:pt x="15" y="31"/>
                      <a:pt x="15" y="29"/>
                    </a:cubicBezTo>
                    <a:cubicBezTo>
                      <a:pt x="14" y="27"/>
                      <a:pt x="10" y="28"/>
                      <a:pt x="9" y="28"/>
                    </a:cubicBezTo>
                    <a:cubicBezTo>
                      <a:pt x="8" y="27"/>
                      <a:pt x="5" y="28"/>
                      <a:pt x="5" y="31"/>
                    </a:cubicBezTo>
                    <a:cubicBezTo>
                      <a:pt x="6" y="35"/>
                      <a:pt x="3" y="36"/>
                      <a:pt x="2" y="38"/>
                    </a:cubicBezTo>
                    <a:cubicBezTo>
                      <a:pt x="2" y="39"/>
                      <a:pt x="0" y="43"/>
                      <a:pt x="1" y="45"/>
                    </a:cubicBezTo>
                    <a:cubicBezTo>
                      <a:pt x="3" y="47"/>
                      <a:pt x="0" y="50"/>
                      <a:pt x="1" y="53"/>
                    </a:cubicBezTo>
                    <a:cubicBezTo>
                      <a:pt x="3" y="57"/>
                      <a:pt x="2" y="61"/>
                      <a:pt x="3" y="62"/>
                    </a:cubicBezTo>
                    <a:cubicBezTo>
                      <a:pt x="3" y="64"/>
                      <a:pt x="9" y="63"/>
                      <a:pt x="10" y="67"/>
                    </a:cubicBezTo>
                    <a:cubicBezTo>
                      <a:pt x="12" y="70"/>
                      <a:pt x="3" y="76"/>
                      <a:pt x="2" y="78"/>
                    </a:cubicBezTo>
                    <a:cubicBezTo>
                      <a:pt x="2" y="79"/>
                      <a:pt x="3" y="80"/>
                      <a:pt x="4" y="81"/>
                    </a:cubicBezTo>
                    <a:cubicBezTo>
                      <a:pt x="7" y="81"/>
                      <a:pt x="12" y="81"/>
                      <a:pt x="16" y="82"/>
                    </a:cubicBezTo>
                    <a:cubicBezTo>
                      <a:pt x="21" y="83"/>
                      <a:pt x="48" y="79"/>
                      <a:pt x="49" y="78"/>
                    </a:cubicBezTo>
                    <a:cubicBezTo>
                      <a:pt x="49" y="77"/>
                      <a:pt x="48" y="71"/>
                      <a:pt x="48" y="70"/>
                    </a:cubicBezTo>
                    <a:cubicBezTo>
                      <a:pt x="48" y="69"/>
                      <a:pt x="51" y="66"/>
                      <a:pt x="54" y="66"/>
                    </a:cubicBezTo>
                    <a:cubicBezTo>
                      <a:pt x="57" y="66"/>
                      <a:pt x="60" y="67"/>
                      <a:pt x="60" y="65"/>
                    </a:cubicBezTo>
                    <a:cubicBezTo>
                      <a:pt x="60" y="63"/>
                      <a:pt x="68" y="60"/>
                      <a:pt x="68" y="62"/>
                    </a:cubicBezTo>
                    <a:cubicBezTo>
                      <a:pt x="69" y="64"/>
                      <a:pt x="72" y="63"/>
                      <a:pt x="72" y="58"/>
                    </a:cubicBezTo>
                    <a:cubicBezTo>
                      <a:pt x="72" y="54"/>
                      <a:pt x="72" y="50"/>
                      <a:pt x="75" y="50"/>
                    </a:cubicBezTo>
                    <a:cubicBezTo>
                      <a:pt x="78" y="50"/>
                      <a:pt x="80" y="48"/>
                      <a:pt x="80" y="46"/>
                    </a:cubicBezTo>
                    <a:cubicBezTo>
                      <a:pt x="80" y="45"/>
                      <a:pt x="77" y="42"/>
                      <a:pt x="78" y="41"/>
                    </a:cubicBezTo>
                    <a:cubicBezTo>
                      <a:pt x="78" y="40"/>
                      <a:pt x="86" y="44"/>
                      <a:pt x="87" y="41"/>
                    </a:cubicBezTo>
                    <a:cubicBezTo>
                      <a:pt x="88" y="39"/>
                      <a:pt x="86" y="37"/>
                      <a:pt x="87" y="35"/>
                    </a:cubicBezTo>
                    <a:cubicBezTo>
                      <a:pt x="88" y="33"/>
                      <a:pt x="91" y="31"/>
                      <a:pt x="91" y="29"/>
                    </a:cubicBezTo>
                    <a:cubicBezTo>
                      <a:pt x="91" y="27"/>
                      <a:pt x="91" y="26"/>
                      <a:pt x="90" y="25"/>
                    </a:cubicBezTo>
                    <a:cubicBezTo>
                      <a:pt x="88" y="23"/>
                      <a:pt x="89" y="21"/>
                      <a:pt x="91" y="20"/>
                    </a:cubicBezTo>
                    <a:cubicBezTo>
                      <a:pt x="91" y="20"/>
                      <a:pt x="92" y="20"/>
                      <a:pt x="92" y="20"/>
                    </a:cubicBezTo>
                    <a:cubicBezTo>
                      <a:pt x="94" y="20"/>
                      <a:pt x="95" y="19"/>
                      <a:pt x="96" y="19"/>
                    </a:cubicBezTo>
                    <a:cubicBezTo>
                      <a:pt x="99" y="16"/>
                      <a:pt x="105" y="15"/>
                      <a:pt x="107" y="15"/>
                    </a:cubicBezTo>
                    <a:cubicBezTo>
                      <a:pt x="109" y="16"/>
                      <a:pt x="113" y="15"/>
                      <a:pt x="115" y="13"/>
                    </a:cubicBezTo>
                    <a:cubicBezTo>
                      <a:pt x="114" y="12"/>
                      <a:pt x="112" y="12"/>
                      <a:pt x="111" y="1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300" name="Freeform 169">
                <a:extLst>
                  <a:ext uri="{FF2B5EF4-FFF2-40B4-BE49-F238E27FC236}">
                    <a16:creationId xmlns:a16="http://schemas.microsoft.com/office/drawing/2014/main" id="{F5F97C6F-9573-548B-FDD5-390BF720C4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55742" y="3031548"/>
                <a:ext cx="569683" cy="514870"/>
              </a:xfrm>
              <a:custGeom>
                <a:avLst/>
                <a:gdLst>
                  <a:gd name="T0" fmla="*/ 122 w 133"/>
                  <a:gd name="T1" fmla="*/ 6 h 120"/>
                  <a:gd name="T2" fmla="*/ 113 w 133"/>
                  <a:gd name="T3" fmla="*/ 1 h 120"/>
                  <a:gd name="T4" fmla="*/ 103 w 133"/>
                  <a:gd name="T5" fmla="*/ 2 h 120"/>
                  <a:gd name="T6" fmla="*/ 88 w 133"/>
                  <a:gd name="T7" fmla="*/ 7 h 120"/>
                  <a:gd name="T8" fmla="*/ 86 w 133"/>
                  <a:gd name="T9" fmla="*/ 12 h 120"/>
                  <a:gd name="T10" fmla="*/ 83 w 133"/>
                  <a:gd name="T11" fmla="*/ 22 h 120"/>
                  <a:gd name="T12" fmla="*/ 74 w 133"/>
                  <a:gd name="T13" fmla="*/ 28 h 120"/>
                  <a:gd name="T14" fmla="*/ 71 w 133"/>
                  <a:gd name="T15" fmla="*/ 37 h 120"/>
                  <a:gd name="T16" fmla="*/ 64 w 133"/>
                  <a:gd name="T17" fmla="*/ 49 h 120"/>
                  <a:gd name="T18" fmla="*/ 50 w 133"/>
                  <a:gd name="T19" fmla="*/ 53 h 120"/>
                  <a:gd name="T20" fmla="*/ 45 w 133"/>
                  <a:gd name="T21" fmla="*/ 65 h 120"/>
                  <a:gd name="T22" fmla="*/ 0 w 133"/>
                  <a:gd name="T23" fmla="*/ 68 h 120"/>
                  <a:gd name="T24" fmla="*/ 12 w 133"/>
                  <a:gd name="T25" fmla="*/ 79 h 120"/>
                  <a:gd name="T26" fmla="*/ 18 w 133"/>
                  <a:gd name="T27" fmla="*/ 94 h 120"/>
                  <a:gd name="T28" fmla="*/ 5 w 133"/>
                  <a:gd name="T29" fmla="*/ 104 h 120"/>
                  <a:gd name="T30" fmla="*/ 20 w 133"/>
                  <a:gd name="T31" fmla="*/ 105 h 120"/>
                  <a:gd name="T32" fmla="*/ 40 w 133"/>
                  <a:gd name="T33" fmla="*/ 104 h 120"/>
                  <a:gd name="T34" fmla="*/ 50 w 133"/>
                  <a:gd name="T35" fmla="*/ 111 h 120"/>
                  <a:gd name="T36" fmla="*/ 58 w 133"/>
                  <a:gd name="T37" fmla="*/ 119 h 120"/>
                  <a:gd name="T38" fmla="*/ 60 w 133"/>
                  <a:gd name="T39" fmla="*/ 119 h 120"/>
                  <a:gd name="T40" fmla="*/ 75 w 133"/>
                  <a:gd name="T41" fmla="*/ 114 h 120"/>
                  <a:gd name="T42" fmla="*/ 78 w 133"/>
                  <a:gd name="T43" fmla="*/ 105 h 120"/>
                  <a:gd name="T44" fmla="*/ 70 w 133"/>
                  <a:gd name="T45" fmla="*/ 91 h 120"/>
                  <a:gd name="T46" fmla="*/ 82 w 133"/>
                  <a:gd name="T47" fmla="*/ 84 h 120"/>
                  <a:gd name="T48" fmla="*/ 92 w 133"/>
                  <a:gd name="T49" fmla="*/ 78 h 120"/>
                  <a:gd name="T50" fmla="*/ 101 w 133"/>
                  <a:gd name="T51" fmla="*/ 65 h 120"/>
                  <a:gd name="T52" fmla="*/ 110 w 133"/>
                  <a:gd name="T53" fmla="*/ 57 h 120"/>
                  <a:gd name="T54" fmla="*/ 116 w 133"/>
                  <a:gd name="T55" fmla="*/ 45 h 120"/>
                  <a:gd name="T56" fmla="*/ 107 w 133"/>
                  <a:gd name="T57" fmla="*/ 34 h 120"/>
                  <a:gd name="T58" fmla="*/ 110 w 133"/>
                  <a:gd name="T59" fmla="*/ 22 h 120"/>
                  <a:gd name="T60" fmla="*/ 130 w 133"/>
                  <a:gd name="T61" fmla="*/ 21 h 120"/>
                  <a:gd name="T62" fmla="*/ 127 w 133"/>
                  <a:gd name="T63" fmla="*/ 1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3" h="120">
                    <a:moveTo>
                      <a:pt x="127" y="12"/>
                    </a:moveTo>
                    <a:cubicBezTo>
                      <a:pt x="123" y="11"/>
                      <a:pt x="122" y="7"/>
                      <a:pt x="122" y="6"/>
                    </a:cubicBezTo>
                    <a:cubicBezTo>
                      <a:pt x="122" y="5"/>
                      <a:pt x="118" y="3"/>
                      <a:pt x="115" y="0"/>
                    </a:cubicBezTo>
                    <a:cubicBezTo>
                      <a:pt x="115" y="0"/>
                      <a:pt x="114" y="1"/>
                      <a:pt x="113" y="1"/>
                    </a:cubicBezTo>
                    <a:cubicBezTo>
                      <a:pt x="112" y="0"/>
                      <a:pt x="112" y="0"/>
                      <a:pt x="111" y="0"/>
                    </a:cubicBezTo>
                    <a:cubicBezTo>
                      <a:pt x="109" y="2"/>
                      <a:pt x="105" y="3"/>
                      <a:pt x="103" y="2"/>
                    </a:cubicBezTo>
                    <a:cubicBezTo>
                      <a:pt x="101" y="2"/>
                      <a:pt x="95" y="3"/>
                      <a:pt x="92" y="6"/>
                    </a:cubicBezTo>
                    <a:cubicBezTo>
                      <a:pt x="91" y="6"/>
                      <a:pt x="90" y="7"/>
                      <a:pt x="88" y="7"/>
                    </a:cubicBezTo>
                    <a:cubicBezTo>
                      <a:pt x="88" y="7"/>
                      <a:pt x="87" y="7"/>
                      <a:pt x="87" y="7"/>
                    </a:cubicBezTo>
                    <a:cubicBezTo>
                      <a:pt x="85" y="8"/>
                      <a:pt x="84" y="10"/>
                      <a:pt x="86" y="12"/>
                    </a:cubicBezTo>
                    <a:cubicBezTo>
                      <a:pt x="87" y="13"/>
                      <a:pt x="87" y="14"/>
                      <a:pt x="87" y="16"/>
                    </a:cubicBezTo>
                    <a:cubicBezTo>
                      <a:pt x="87" y="18"/>
                      <a:pt x="84" y="20"/>
                      <a:pt x="83" y="22"/>
                    </a:cubicBezTo>
                    <a:cubicBezTo>
                      <a:pt x="82" y="24"/>
                      <a:pt x="84" y="26"/>
                      <a:pt x="83" y="28"/>
                    </a:cubicBezTo>
                    <a:cubicBezTo>
                      <a:pt x="82" y="31"/>
                      <a:pt x="74" y="27"/>
                      <a:pt x="74" y="28"/>
                    </a:cubicBezTo>
                    <a:cubicBezTo>
                      <a:pt x="73" y="29"/>
                      <a:pt x="76" y="32"/>
                      <a:pt x="76" y="33"/>
                    </a:cubicBezTo>
                    <a:cubicBezTo>
                      <a:pt x="76" y="35"/>
                      <a:pt x="74" y="37"/>
                      <a:pt x="71" y="37"/>
                    </a:cubicBezTo>
                    <a:cubicBezTo>
                      <a:pt x="68" y="37"/>
                      <a:pt x="68" y="41"/>
                      <a:pt x="68" y="45"/>
                    </a:cubicBezTo>
                    <a:cubicBezTo>
                      <a:pt x="68" y="50"/>
                      <a:pt x="65" y="51"/>
                      <a:pt x="64" y="49"/>
                    </a:cubicBezTo>
                    <a:cubicBezTo>
                      <a:pt x="64" y="47"/>
                      <a:pt x="56" y="50"/>
                      <a:pt x="56" y="52"/>
                    </a:cubicBezTo>
                    <a:cubicBezTo>
                      <a:pt x="56" y="54"/>
                      <a:pt x="53" y="53"/>
                      <a:pt x="50" y="53"/>
                    </a:cubicBezTo>
                    <a:cubicBezTo>
                      <a:pt x="47" y="53"/>
                      <a:pt x="44" y="56"/>
                      <a:pt x="44" y="57"/>
                    </a:cubicBezTo>
                    <a:cubicBezTo>
                      <a:pt x="44" y="58"/>
                      <a:pt x="45" y="64"/>
                      <a:pt x="45" y="65"/>
                    </a:cubicBezTo>
                    <a:cubicBezTo>
                      <a:pt x="44" y="66"/>
                      <a:pt x="17" y="70"/>
                      <a:pt x="12" y="69"/>
                    </a:cubicBezTo>
                    <a:cubicBezTo>
                      <a:pt x="8" y="68"/>
                      <a:pt x="3" y="68"/>
                      <a:pt x="0" y="68"/>
                    </a:cubicBezTo>
                    <a:cubicBezTo>
                      <a:pt x="1" y="69"/>
                      <a:pt x="3" y="71"/>
                      <a:pt x="4" y="72"/>
                    </a:cubicBezTo>
                    <a:cubicBezTo>
                      <a:pt x="5" y="75"/>
                      <a:pt x="8" y="77"/>
                      <a:pt x="12" y="79"/>
                    </a:cubicBezTo>
                    <a:cubicBezTo>
                      <a:pt x="16" y="81"/>
                      <a:pt x="14" y="87"/>
                      <a:pt x="16" y="88"/>
                    </a:cubicBezTo>
                    <a:cubicBezTo>
                      <a:pt x="18" y="89"/>
                      <a:pt x="20" y="94"/>
                      <a:pt x="18" y="94"/>
                    </a:cubicBezTo>
                    <a:cubicBezTo>
                      <a:pt x="15" y="94"/>
                      <a:pt x="13" y="95"/>
                      <a:pt x="10" y="96"/>
                    </a:cubicBezTo>
                    <a:cubicBezTo>
                      <a:pt x="8" y="97"/>
                      <a:pt x="5" y="101"/>
                      <a:pt x="5" y="104"/>
                    </a:cubicBezTo>
                    <a:cubicBezTo>
                      <a:pt x="5" y="105"/>
                      <a:pt x="5" y="106"/>
                      <a:pt x="5" y="106"/>
                    </a:cubicBezTo>
                    <a:cubicBezTo>
                      <a:pt x="12" y="107"/>
                      <a:pt x="20" y="106"/>
                      <a:pt x="20" y="105"/>
                    </a:cubicBezTo>
                    <a:cubicBezTo>
                      <a:pt x="22" y="104"/>
                      <a:pt x="25" y="103"/>
                      <a:pt x="27" y="104"/>
                    </a:cubicBezTo>
                    <a:cubicBezTo>
                      <a:pt x="28" y="106"/>
                      <a:pt x="36" y="106"/>
                      <a:pt x="40" y="104"/>
                    </a:cubicBezTo>
                    <a:cubicBezTo>
                      <a:pt x="43" y="102"/>
                      <a:pt x="46" y="104"/>
                      <a:pt x="46" y="106"/>
                    </a:cubicBezTo>
                    <a:cubicBezTo>
                      <a:pt x="46" y="108"/>
                      <a:pt x="48" y="109"/>
                      <a:pt x="50" y="111"/>
                    </a:cubicBezTo>
                    <a:cubicBezTo>
                      <a:pt x="51" y="112"/>
                      <a:pt x="50" y="114"/>
                      <a:pt x="51" y="116"/>
                    </a:cubicBezTo>
                    <a:cubicBezTo>
                      <a:pt x="52" y="118"/>
                      <a:pt x="55" y="118"/>
                      <a:pt x="58" y="119"/>
                    </a:cubicBezTo>
                    <a:cubicBezTo>
                      <a:pt x="59" y="119"/>
                      <a:pt x="59" y="120"/>
                      <a:pt x="60" y="120"/>
                    </a:cubicBezTo>
                    <a:cubicBezTo>
                      <a:pt x="60" y="120"/>
                      <a:pt x="60" y="119"/>
                      <a:pt x="60" y="119"/>
                    </a:cubicBezTo>
                    <a:cubicBezTo>
                      <a:pt x="62" y="117"/>
                      <a:pt x="62" y="113"/>
                      <a:pt x="67" y="114"/>
                    </a:cubicBezTo>
                    <a:cubicBezTo>
                      <a:pt x="72" y="115"/>
                      <a:pt x="72" y="113"/>
                      <a:pt x="75" y="114"/>
                    </a:cubicBezTo>
                    <a:cubicBezTo>
                      <a:pt x="78" y="115"/>
                      <a:pt x="80" y="114"/>
                      <a:pt x="81" y="112"/>
                    </a:cubicBezTo>
                    <a:cubicBezTo>
                      <a:pt x="82" y="110"/>
                      <a:pt x="80" y="107"/>
                      <a:pt x="78" y="105"/>
                    </a:cubicBezTo>
                    <a:cubicBezTo>
                      <a:pt x="77" y="103"/>
                      <a:pt x="74" y="100"/>
                      <a:pt x="75" y="97"/>
                    </a:cubicBezTo>
                    <a:cubicBezTo>
                      <a:pt x="75" y="94"/>
                      <a:pt x="70" y="94"/>
                      <a:pt x="70" y="91"/>
                    </a:cubicBezTo>
                    <a:cubicBezTo>
                      <a:pt x="70" y="89"/>
                      <a:pt x="75" y="84"/>
                      <a:pt x="76" y="83"/>
                    </a:cubicBezTo>
                    <a:cubicBezTo>
                      <a:pt x="77" y="83"/>
                      <a:pt x="81" y="86"/>
                      <a:pt x="82" y="84"/>
                    </a:cubicBezTo>
                    <a:cubicBezTo>
                      <a:pt x="83" y="82"/>
                      <a:pt x="86" y="83"/>
                      <a:pt x="87" y="84"/>
                    </a:cubicBezTo>
                    <a:cubicBezTo>
                      <a:pt x="89" y="84"/>
                      <a:pt x="91" y="81"/>
                      <a:pt x="92" y="78"/>
                    </a:cubicBezTo>
                    <a:cubicBezTo>
                      <a:pt x="92" y="75"/>
                      <a:pt x="97" y="75"/>
                      <a:pt x="98" y="74"/>
                    </a:cubicBezTo>
                    <a:cubicBezTo>
                      <a:pt x="99" y="73"/>
                      <a:pt x="101" y="66"/>
                      <a:pt x="101" y="65"/>
                    </a:cubicBezTo>
                    <a:cubicBezTo>
                      <a:pt x="102" y="64"/>
                      <a:pt x="106" y="65"/>
                      <a:pt x="106" y="61"/>
                    </a:cubicBezTo>
                    <a:cubicBezTo>
                      <a:pt x="106" y="58"/>
                      <a:pt x="108" y="57"/>
                      <a:pt x="110" y="57"/>
                    </a:cubicBezTo>
                    <a:cubicBezTo>
                      <a:pt x="112" y="56"/>
                      <a:pt x="111" y="53"/>
                      <a:pt x="112" y="51"/>
                    </a:cubicBezTo>
                    <a:cubicBezTo>
                      <a:pt x="112" y="48"/>
                      <a:pt x="113" y="45"/>
                      <a:pt x="116" y="45"/>
                    </a:cubicBezTo>
                    <a:cubicBezTo>
                      <a:pt x="118" y="44"/>
                      <a:pt x="115" y="41"/>
                      <a:pt x="112" y="41"/>
                    </a:cubicBezTo>
                    <a:cubicBezTo>
                      <a:pt x="109" y="42"/>
                      <a:pt x="107" y="34"/>
                      <a:pt x="107" y="34"/>
                    </a:cubicBezTo>
                    <a:cubicBezTo>
                      <a:pt x="107" y="34"/>
                      <a:pt x="107" y="27"/>
                      <a:pt x="106" y="26"/>
                    </a:cubicBezTo>
                    <a:cubicBezTo>
                      <a:pt x="104" y="25"/>
                      <a:pt x="106" y="22"/>
                      <a:pt x="110" y="22"/>
                    </a:cubicBezTo>
                    <a:cubicBezTo>
                      <a:pt x="113" y="22"/>
                      <a:pt x="120" y="25"/>
                      <a:pt x="122" y="24"/>
                    </a:cubicBezTo>
                    <a:cubicBezTo>
                      <a:pt x="124" y="22"/>
                      <a:pt x="129" y="21"/>
                      <a:pt x="130" y="21"/>
                    </a:cubicBezTo>
                    <a:cubicBezTo>
                      <a:pt x="131" y="20"/>
                      <a:pt x="132" y="17"/>
                      <a:pt x="133" y="16"/>
                    </a:cubicBezTo>
                    <a:cubicBezTo>
                      <a:pt x="131" y="15"/>
                      <a:pt x="129" y="13"/>
                      <a:pt x="127" y="1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301" name="Freeform 170">
                <a:extLst>
                  <a:ext uri="{FF2B5EF4-FFF2-40B4-BE49-F238E27FC236}">
                    <a16:creationId xmlns:a16="http://schemas.microsoft.com/office/drawing/2014/main" id="{D744BEA4-59BF-BA76-75A3-CE122FD9C1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295108" y="4180704"/>
                <a:ext cx="1581799" cy="573600"/>
              </a:xfrm>
              <a:custGeom>
                <a:avLst/>
                <a:gdLst>
                  <a:gd name="T0" fmla="*/ 198 w 370"/>
                  <a:gd name="T1" fmla="*/ 95 h 134"/>
                  <a:gd name="T2" fmla="*/ 207 w 370"/>
                  <a:gd name="T3" fmla="*/ 76 h 134"/>
                  <a:gd name="T4" fmla="*/ 219 w 370"/>
                  <a:gd name="T5" fmla="*/ 78 h 134"/>
                  <a:gd name="T6" fmla="*/ 227 w 370"/>
                  <a:gd name="T7" fmla="*/ 54 h 134"/>
                  <a:gd name="T8" fmla="*/ 227 w 370"/>
                  <a:gd name="T9" fmla="*/ 45 h 134"/>
                  <a:gd name="T10" fmla="*/ 212 w 370"/>
                  <a:gd name="T11" fmla="*/ 37 h 134"/>
                  <a:gd name="T12" fmla="*/ 190 w 370"/>
                  <a:gd name="T13" fmla="*/ 69 h 134"/>
                  <a:gd name="T14" fmla="*/ 88 w 370"/>
                  <a:gd name="T15" fmla="*/ 75 h 134"/>
                  <a:gd name="T16" fmla="*/ 85 w 370"/>
                  <a:gd name="T17" fmla="*/ 61 h 134"/>
                  <a:gd name="T18" fmla="*/ 82 w 370"/>
                  <a:gd name="T19" fmla="*/ 67 h 134"/>
                  <a:gd name="T20" fmla="*/ 68 w 370"/>
                  <a:gd name="T21" fmla="*/ 50 h 134"/>
                  <a:gd name="T22" fmla="*/ 56 w 370"/>
                  <a:gd name="T23" fmla="*/ 35 h 134"/>
                  <a:gd name="T24" fmla="*/ 37 w 370"/>
                  <a:gd name="T25" fmla="*/ 23 h 134"/>
                  <a:gd name="T26" fmla="*/ 2 w 370"/>
                  <a:gd name="T27" fmla="*/ 3 h 134"/>
                  <a:gd name="T28" fmla="*/ 32 w 370"/>
                  <a:gd name="T29" fmla="*/ 46 h 134"/>
                  <a:gd name="T30" fmla="*/ 71 w 370"/>
                  <a:gd name="T31" fmla="*/ 91 h 134"/>
                  <a:gd name="T32" fmla="*/ 86 w 370"/>
                  <a:gd name="T33" fmla="*/ 83 h 134"/>
                  <a:gd name="T34" fmla="*/ 266 w 370"/>
                  <a:gd name="T35" fmla="*/ 37 h 134"/>
                  <a:gd name="T36" fmla="*/ 268 w 370"/>
                  <a:gd name="T37" fmla="*/ 45 h 134"/>
                  <a:gd name="T38" fmla="*/ 249 w 370"/>
                  <a:gd name="T39" fmla="*/ 75 h 134"/>
                  <a:gd name="T40" fmla="*/ 198 w 370"/>
                  <a:gd name="T41" fmla="*/ 119 h 134"/>
                  <a:gd name="T42" fmla="*/ 230 w 370"/>
                  <a:gd name="T43" fmla="*/ 115 h 134"/>
                  <a:gd name="T44" fmla="*/ 276 w 370"/>
                  <a:gd name="T45" fmla="*/ 76 h 134"/>
                  <a:gd name="T46" fmla="*/ 155 w 370"/>
                  <a:gd name="T47" fmla="*/ 112 h 134"/>
                  <a:gd name="T48" fmla="*/ 140 w 370"/>
                  <a:gd name="T49" fmla="*/ 105 h 134"/>
                  <a:gd name="T50" fmla="*/ 87 w 370"/>
                  <a:gd name="T51" fmla="*/ 98 h 134"/>
                  <a:gd name="T52" fmla="*/ 94 w 370"/>
                  <a:gd name="T53" fmla="*/ 108 h 134"/>
                  <a:gd name="T54" fmla="*/ 143 w 370"/>
                  <a:gd name="T55" fmla="*/ 117 h 134"/>
                  <a:gd name="T56" fmla="*/ 155 w 370"/>
                  <a:gd name="T57" fmla="*/ 112 h 134"/>
                  <a:gd name="T58" fmla="*/ 322 w 370"/>
                  <a:gd name="T59" fmla="*/ 75 h 134"/>
                  <a:gd name="T60" fmla="*/ 289 w 370"/>
                  <a:gd name="T61" fmla="*/ 58 h 134"/>
                  <a:gd name="T62" fmla="*/ 310 w 370"/>
                  <a:gd name="T63" fmla="*/ 66 h 134"/>
                  <a:gd name="T64" fmla="*/ 298 w 370"/>
                  <a:gd name="T65" fmla="*/ 71 h 134"/>
                  <a:gd name="T66" fmla="*/ 317 w 370"/>
                  <a:gd name="T67" fmla="*/ 81 h 134"/>
                  <a:gd name="T68" fmla="*/ 351 w 370"/>
                  <a:gd name="T69" fmla="*/ 102 h 134"/>
                  <a:gd name="T70" fmla="*/ 362 w 370"/>
                  <a:gd name="T71" fmla="*/ 114 h 134"/>
                  <a:gd name="T72" fmla="*/ 343 w 370"/>
                  <a:gd name="T73" fmla="*/ 61 h 134"/>
                  <a:gd name="T74" fmla="*/ 236 w 370"/>
                  <a:gd name="T75" fmla="*/ 124 h 134"/>
                  <a:gd name="T76" fmla="*/ 239 w 370"/>
                  <a:gd name="T77" fmla="*/ 126 h 134"/>
                  <a:gd name="T78" fmla="*/ 242 w 370"/>
                  <a:gd name="T79" fmla="*/ 123 h 134"/>
                  <a:gd name="T80" fmla="*/ 178 w 370"/>
                  <a:gd name="T81" fmla="*/ 47 h 134"/>
                  <a:gd name="T82" fmla="*/ 182 w 370"/>
                  <a:gd name="T83" fmla="*/ 27 h 134"/>
                  <a:gd name="T84" fmla="*/ 181 w 370"/>
                  <a:gd name="T85" fmla="*/ 14 h 134"/>
                  <a:gd name="T86" fmla="*/ 160 w 370"/>
                  <a:gd name="T87" fmla="*/ 25 h 134"/>
                  <a:gd name="T88" fmla="*/ 143 w 370"/>
                  <a:gd name="T89" fmla="*/ 36 h 134"/>
                  <a:gd name="T90" fmla="*/ 118 w 370"/>
                  <a:gd name="T91" fmla="*/ 37 h 134"/>
                  <a:gd name="T92" fmla="*/ 110 w 370"/>
                  <a:gd name="T93" fmla="*/ 43 h 134"/>
                  <a:gd name="T94" fmla="*/ 128 w 370"/>
                  <a:gd name="T95" fmla="*/ 73 h 134"/>
                  <a:gd name="T96" fmla="*/ 156 w 370"/>
                  <a:gd name="T97" fmla="*/ 79 h 134"/>
                  <a:gd name="T98" fmla="*/ 191 w 370"/>
                  <a:gd name="T99" fmla="*/ 126 h 134"/>
                  <a:gd name="T100" fmla="*/ 191 w 370"/>
                  <a:gd name="T101" fmla="*/ 126 h 134"/>
                  <a:gd name="T102" fmla="*/ 168 w 370"/>
                  <a:gd name="T103" fmla="*/ 120 h 134"/>
                  <a:gd name="T104" fmla="*/ 179 w 370"/>
                  <a:gd name="T105" fmla="*/ 115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70" h="134">
                    <a:moveTo>
                      <a:pt x="195" y="77"/>
                    </a:moveTo>
                    <a:cubicBezTo>
                      <a:pt x="199" y="77"/>
                      <a:pt x="198" y="82"/>
                      <a:pt x="198" y="85"/>
                    </a:cubicBezTo>
                    <a:cubicBezTo>
                      <a:pt x="197" y="89"/>
                      <a:pt x="195" y="96"/>
                      <a:pt x="198" y="95"/>
                    </a:cubicBezTo>
                    <a:cubicBezTo>
                      <a:pt x="202" y="93"/>
                      <a:pt x="205" y="89"/>
                      <a:pt x="203" y="87"/>
                    </a:cubicBezTo>
                    <a:cubicBezTo>
                      <a:pt x="200" y="85"/>
                      <a:pt x="201" y="75"/>
                      <a:pt x="202" y="72"/>
                    </a:cubicBezTo>
                    <a:cubicBezTo>
                      <a:pt x="203" y="70"/>
                      <a:pt x="209" y="71"/>
                      <a:pt x="207" y="76"/>
                    </a:cubicBezTo>
                    <a:cubicBezTo>
                      <a:pt x="205" y="80"/>
                      <a:pt x="211" y="79"/>
                      <a:pt x="211" y="84"/>
                    </a:cubicBezTo>
                    <a:cubicBezTo>
                      <a:pt x="211" y="88"/>
                      <a:pt x="214" y="86"/>
                      <a:pt x="218" y="85"/>
                    </a:cubicBezTo>
                    <a:cubicBezTo>
                      <a:pt x="222" y="83"/>
                      <a:pt x="221" y="81"/>
                      <a:pt x="219" y="78"/>
                    </a:cubicBezTo>
                    <a:cubicBezTo>
                      <a:pt x="216" y="76"/>
                      <a:pt x="221" y="71"/>
                      <a:pt x="217" y="69"/>
                    </a:cubicBezTo>
                    <a:cubicBezTo>
                      <a:pt x="213" y="67"/>
                      <a:pt x="211" y="63"/>
                      <a:pt x="214" y="62"/>
                    </a:cubicBezTo>
                    <a:cubicBezTo>
                      <a:pt x="218" y="62"/>
                      <a:pt x="228" y="56"/>
                      <a:pt x="227" y="54"/>
                    </a:cubicBezTo>
                    <a:cubicBezTo>
                      <a:pt x="225" y="51"/>
                      <a:pt x="211" y="54"/>
                      <a:pt x="210" y="58"/>
                    </a:cubicBezTo>
                    <a:cubicBezTo>
                      <a:pt x="209" y="63"/>
                      <a:pt x="199" y="58"/>
                      <a:pt x="200" y="51"/>
                    </a:cubicBezTo>
                    <a:cubicBezTo>
                      <a:pt x="201" y="43"/>
                      <a:pt x="221" y="42"/>
                      <a:pt x="227" y="45"/>
                    </a:cubicBezTo>
                    <a:cubicBezTo>
                      <a:pt x="232" y="47"/>
                      <a:pt x="239" y="40"/>
                      <a:pt x="241" y="36"/>
                    </a:cubicBezTo>
                    <a:cubicBezTo>
                      <a:pt x="243" y="32"/>
                      <a:pt x="236" y="37"/>
                      <a:pt x="232" y="40"/>
                    </a:cubicBezTo>
                    <a:cubicBezTo>
                      <a:pt x="228" y="42"/>
                      <a:pt x="217" y="39"/>
                      <a:pt x="212" y="37"/>
                    </a:cubicBezTo>
                    <a:cubicBezTo>
                      <a:pt x="207" y="36"/>
                      <a:pt x="207" y="41"/>
                      <a:pt x="202" y="41"/>
                    </a:cubicBezTo>
                    <a:cubicBezTo>
                      <a:pt x="198" y="42"/>
                      <a:pt x="199" y="52"/>
                      <a:pt x="197" y="53"/>
                    </a:cubicBezTo>
                    <a:cubicBezTo>
                      <a:pt x="194" y="55"/>
                      <a:pt x="194" y="62"/>
                      <a:pt x="190" y="69"/>
                    </a:cubicBezTo>
                    <a:cubicBezTo>
                      <a:pt x="186" y="76"/>
                      <a:pt x="192" y="77"/>
                      <a:pt x="195" y="77"/>
                    </a:cubicBezTo>
                    <a:close/>
                    <a:moveTo>
                      <a:pt x="86" y="83"/>
                    </a:moveTo>
                    <a:cubicBezTo>
                      <a:pt x="86" y="80"/>
                      <a:pt x="88" y="76"/>
                      <a:pt x="88" y="75"/>
                    </a:cubicBezTo>
                    <a:cubicBezTo>
                      <a:pt x="88" y="73"/>
                      <a:pt x="89" y="72"/>
                      <a:pt x="91" y="73"/>
                    </a:cubicBezTo>
                    <a:cubicBezTo>
                      <a:pt x="93" y="73"/>
                      <a:pt x="93" y="68"/>
                      <a:pt x="91" y="68"/>
                    </a:cubicBezTo>
                    <a:cubicBezTo>
                      <a:pt x="90" y="67"/>
                      <a:pt x="89" y="61"/>
                      <a:pt x="85" y="61"/>
                    </a:cubicBezTo>
                    <a:cubicBezTo>
                      <a:pt x="81" y="61"/>
                      <a:pt x="81" y="65"/>
                      <a:pt x="84" y="65"/>
                    </a:cubicBezTo>
                    <a:cubicBezTo>
                      <a:pt x="86" y="65"/>
                      <a:pt x="87" y="67"/>
                      <a:pt x="87" y="69"/>
                    </a:cubicBezTo>
                    <a:cubicBezTo>
                      <a:pt x="86" y="71"/>
                      <a:pt x="85" y="67"/>
                      <a:pt x="82" y="67"/>
                    </a:cubicBezTo>
                    <a:cubicBezTo>
                      <a:pt x="78" y="68"/>
                      <a:pt x="81" y="63"/>
                      <a:pt x="77" y="63"/>
                    </a:cubicBezTo>
                    <a:cubicBezTo>
                      <a:pt x="73" y="63"/>
                      <a:pt x="74" y="56"/>
                      <a:pt x="70" y="56"/>
                    </a:cubicBezTo>
                    <a:cubicBezTo>
                      <a:pt x="66" y="56"/>
                      <a:pt x="65" y="53"/>
                      <a:pt x="68" y="50"/>
                    </a:cubicBezTo>
                    <a:cubicBezTo>
                      <a:pt x="71" y="48"/>
                      <a:pt x="64" y="46"/>
                      <a:pt x="64" y="43"/>
                    </a:cubicBezTo>
                    <a:cubicBezTo>
                      <a:pt x="64" y="40"/>
                      <a:pt x="60" y="42"/>
                      <a:pt x="60" y="39"/>
                    </a:cubicBezTo>
                    <a:cubicBezTo>
                      <a:pt x="60" y="37"/>
                      <a:pt x="58" y="38"/>
                      <a:pt x="56" y="35"/>
                    </a:cubicBezTo>
                    <a:cubicBezTo>
                      <a:pt x="53" y="32"/>
                      <a:pt x="52" y="35"/>
                      <a:pt x="51" y="33"/>
                    </a:cubicBezTo>
                    <a:cubicBezTo>
                      <a:pt x="49" y="31"/>
                      <a:pt x="46" y="30"/>
                      <a:pt x="44" y="30"/>
                    </a:cubicBezTo>
                    <a:cubicBezTo>
                      <a:pt x="43" y="31"/>
                      <a:pt x="39" y="27"/>
                      <a:pt x="37" y="23"/>
                    </a:cubicBezTo>
                    <a:cubicBezTo>
                      <a:pt x="36" y="20"/>
                      <a:pt x="25" y="15"/>
                      <a:pt x="24" y="11"/>
                    </a:cubicBezTo>
                    <a:cubicBezTo>
                      <a:pt x="22" y="7"/>
                      <a:pt x="19" y="6"/>
                      <a:pt x="12" y="6"/>
                    </a:cubicBezTo>
                    <a:cubicBezTo>
                      <a:pt x="6" y="6"/>
                      <a:pt x="3" y="0"/>
                      <a:pt x="2" y="3"/>
                    </a:cubicBezTo>
                    <a:cubicBezTo>
                      <a:pt x="0" y="7"/>
                      <a:pt x="9" y="16"/>
                      <a:pt x="13" y="18"/>
                    </a:cubicBezTo>
                    <a:cubicBezTo>
                      <a:pt x="17" y="21"/>
                      <a:pt x="19" y="29"/>
                      <a:pt x="24" y="30"/>
                    </a:cubicBezTo>
                    <a:cubicBezTo>
                      <a:pt x="28" y="30"/>
                      <a:pt x="29" y="45"/>
                      <a:pt x="32" y="46"/>
                    </a:cubicBezTo>
                    <a:cubicBezTo>
                      <a:pt x="36" y="46"/>
                      <a:pt x="44" y="58"/>
                      <a:pt x="45" y="64"/>
                    </a:cubicBezTo>
                    <a:cubicBezTo>
                      <a:pt x="46" y="71"/>
                      <a:pt x="54" y="74"/>
                      <a:pt x="57" y="78"/>
                    </a:cubicBezTo>
                    <a:cubicBezTo>
                      <a:pt x="59" y="83"/>
                      <a:pt x="70" y="89"/>
                      <a:pt x="71" y="91"/>
                    </a:cubicBezTo>
                    <a:cubicBezTo>
                      <a:pt x="72" y="93"/>
                      <a:pt x="74" y="97"/>
                      <a:pt x="75" y="95"/>
                    </a:cubicBezTo>
                    <a:cubicBezTo>
                      <a:pt x="76" y="93"/>
                      <a:pt x="81" y="95"/>
                      <a:pt x="84" y="95"/>
                    </a:cubicBezTo>
                    <a:cubicBezTo>
                      <a:pt x="86" y="95"/>
                      <a:pt x="87" y="86"/>
                      <a:pt x="86" y="83"/>
                    </a:cubicBezTo>
                    <a:close/>
                    <a:moveTo>
                      <a:pt x="268" y="45"/>
                    </a:moveTo>
                    <a:cubicBezTo>
                      <a:pt x="273" y="46"/>
                      <a:pt x="271" y="42"/>
                      <a:pt x="271" y="39"/>
                    </a:cubicBezTo>
                    <a:cubicBezTo>
                      <a:pt x="271" y="36"/>
                      <a:pt x="266" y="39"/>
                      <a:pt x="266" y="37"/>
                    </a:cubicBezTo>
                    <a:cubicBezTo>
                      <a:pt x="266" y="35"/>
                      <a:pt x="265" y="29"/>
                      <a:pt x="261" y="34"/>
                    </a:cubicBezTo>
                    <a:cubicBezTo>
                      <a:pt x="257" y="39"/>
                      <a:pt x="262" y="52"/>
                      <a:pt x="265" y="51"/>
                    </a:cubicBezTo>
                    <a:cubicBezTo>
                      <a:pt x="268" y="51"/>
                      <a:pt x="263" y="45"/>
                      <a:pt x="268" y="45"/>
                    </a:cubicBezTo>
                    <a:close/>
                    <a:moveTo>
                      <a:pt x="249" y="75"/>
                    </a:moveTo>
                    <a:cubicBezTo>
                      <a:pt x="250" y="79"/>
                      <a:pt x="256" y="81"/>
                      <a:pt x="258" y="77"/>
                    </a:cubicBezTo>
                    <a:cubicBezTo>
                      <a:pt x="260" y="74"/>
                      <a:pt x="248" y="70"/>
                      <a:pt x="249" y="75"/>
                    </a:cubicBezTo>
                    <a:close/>
                    <a:moveTo>
                      <a:pt x="230" y="115"/>
                    </a:moveTo>
                    <a:cubicBezTo>
                      <a:pt x="223" y="114"/>
                      <a:pt x="219" y="119"/>
                      <a:pt x="213" y="116"/>
                    </a:cubicBezTo>
                    <a:cubicBezTo>
                      <a:pt x="206" y="114"/>
                      <a:pt x="197" y="116"/>
                      <a:pt x="198" y="119"/>
                    </a:cubicBezTo>
                    <a:cubicBezTo>
                      <a:pt x="199" y="120"/>
                      <a:pt x="204" y="121"/>
                      <a:pt x="211" y="121"/>
                    </a:cubicBezTo>
                    <a:cubicBezTo>
                      <a:pt x="217" y="121"/>
                      <a:pt x="223" y="118"/>
                      <a:pt x="227" y="117"/>
                    </a:cubicBezTo>
                    <a:cubicBezTo>
                      <a:pt x="232" y="117"/>
                      <a:pt x="236" y="116"/>
                      <a:pt x="230" y="115"/>
                    </a:cubicBezTo>
                    <a:close/>
                    <a:moveTo>
                      <a:pt x="281" y="71"/>
                    </a:moveTo>
                    <a:cubicBezTo>
                      <a:pt x="275" y="70"/>
                      <a:pt x="264" y="71"/>
                      <a:pt x="265" y="74"/>
                    </a:cubicBezTo>
                    <a:cubicBezTo>
                      <a:pt x="266" y="77"/>
                      <a:pt x="271" y="76"/>
                      <a:pt x="276" y="76"/>
                    </a:cubicBezTo>
                    <a:cubicBezTo>
                      <a:pt x="281" y="76"/>
                      <a:pt x="284" y="80"/>
                      <a:pt x="286" y="80"/>
                    </a:cubicBezTo>
                    <a:cubicBezTo>
                      <a:pt x="289" y="80"/>
                      <a:pt x="287" y="73"/>
                      <a:pt x="281" y="71"/>
                    </a:cubicBezTo>
                    <a:close/>
                    <a:moveTo>
                      <a:pt x="155" y="112"/>
                    </a:moveTo>
                    <a:cubicBezTo>
                      <a:pt x="155" y="110"/>
                      <a:pt x="146" y="112"/>
                      <a:pt x="141" y="110"/>
                    </a:cubicBezTo>
                    <a:cubicBezTo>
                      <a:pt x="137" y="108"/>
                      <a:pt x="146" y="107"/>
                      <a:pt x="149" y="105"/>
                    </a:cubicBezTo>
                    <a:cubicBezTo>
                      <a:pt x="153" y="103"/>
                      <a:pt x="148" y="102"/>
                      <a:pt x="140" y="105"/>
                    </a:cubicBezTo>
                    <a:cubicBezTo>
                      <a:pt x="132" y="107"/>
                      <a:pt x="124" y="99"/>
                      <a:pt x="123" y="103"/>
                    </a:cubicBezTo>
                    <a:cubicBezTo>
                      <a:pt x="123" y="106"/>
                      <a:pt x="110" y="101"/>
                      <a:pt x="106" y="99"/>
                    </a:cubicBezTo>
                    <a:cubicBezTo>
                      <a:pt x="103" y="96"/>
                      <a:pt x="90" y="93"/>
                      <a:pt x="87" y="98"/>
                    </a:cubicBezTo>
                    <a:cubicBezTo>
                      <a:pt x="85" y="102"/>
                      <a:pt x="83" y="98"/>
                      <a:pt x="84" y="103"/>
                    </a:cubicBezTo>
                    <a:cubicBezTo>
                      <a:pt x="84" y="105"/>
                      <a:pt x="87" y="104"/>
                      <a:pt x="90" y="104"/>
                    </a:cubicBezTo>
                    <a:cubicBezTo>
                      <a:pt x="92" y="104"/>
                      <a:pt x="91" y="108"/>
                      <a:pt x="94" y="108"/>
                    </a:cubicBezTo>
                    <a:cubicBezTo>
                      <a:pt x="97" y="109"/>
                      <a:pt x="107" y="112"/>
                      <a:pt x="108" y="110"/>
                    </a:cubicBezTo>
                    <a:cubicBezTo>
                      <a:pt x="109" y="107"/>
                      <a:pt x="119" y="110"/>
                      <a:pt x="123" y="113"/>
                    </a:cubicBezTo>
                    <a:cubicBezTo>
                      <a:pt x="128" y="117"/>
                      <a:pt x="139" y="117"/>
                      <a:pt x="143" y="117"/>
                    </a:cubicBezTo>
                    <a:cubicBezTo>
                      <a:pt x="148" y="116"/>
                      <a:pt x="152" y="119"/>
                      <a:pt x="154" y="117"/>
                    </a:cubicBezTo>
                    <a:cubicBezTo>
                      <a:pt x="156" y="115"/>
                      <a:pt x="159" y="121"/>
                      <a:pt x="164" y="117"/>
                    </a:cubicBezTo>
                    <a:cubicBezTo>
                      <a:pt x="168" y="114"/>
                      <a:pt x="156" y="115"/>
                      <a:pt x="155" y="112"/>
                    </a:cubicBezTo>
                    <a:close/>
                    <a:moveTo>
                      <a:pt x="343" y="61"/>
                    </a:moveTo>
                    <a:cubicBezTo>
                      <a:pt x="339" y="61"/>
                      <a:pt x="339" y="67"/>
                      <a:pt x="335" y="67"/>
                    </a:cubicBezTo>
                    <a:cubicBezTo>
                      <a:pt x="332" y="67"/>
                      <a:pt x="328" y="73"/>
                      <a:pt x="322" y="75"/>
                    </a:cubicBezTo>
                    <a:cubicBezTo>
                      <a:pt x="317" y="77"/>
                      <a:pt x="316" y="59"/>
                      <a:pt x="314" y="55"/>
                    </a:cubicBezTo>
                    <a:cubicBezTo>
                      <a:pt x="311" y="52"/>
                      <a:pt x="297" y="49"/>
                      <a:pt x="295" y="53"/>
                    </a:cubicBezTo>
                    <a:cubicBezTo>
                      <a:pt x="294" y="57"/>
                      <a:pt x="289" y="55"/>
                      <a:pt x="289" y="58"/>
                    </a:cubicBezTo>
                    <a:cubicBezTo>
                      <a:pt x="288" y="61"/>
                      <a:pt x="290" y="60"/>
                      <a:pt x="293" y="60"/>
                    </a:cubicBezTo>
                    <a:cubicBezTo>
                      <a:pt x="296" y="60"/>
                      <a:pt x="296" y="63"/>
                      <a:pt x="297" y="66"/>
                    </a:cubicBezTo>
                    <a:cubicBezTo>
                      <a:pt x="299" y="69"/>
                      <a:pt x="307" y="67"/>
                      <a:pt x="310" y="66"/>
                    </a:cubicBezTo>
                    <a:cubicBezTo>
                      <a:pt x="313" y="66"/>
                      <a:pt x="314" y="70"/>
                      <a:pt x="310" y="69"/>
                    </a:cubicBezTo>
                    <a:cubicBezTo>
                      <a:pt x="305" y="67"/>
                      <a:pt x="305" y="71"/>
                      <a:pt x="303" y="70"/>
                    </a:cubicBezTo>
                    <a:cubicBezTo>
                      <a:pt x="300" y="69"/>
                      <a:pt x="296" y="70"/>
                      <a:pt x="298" y="71"/>
                    </a:cubicBezTo>
                    <a:cubicBezTo>
                      <a:pt x="300" y="73"/>
                      <a:pt x="303" y="75"/>
                      <a:pt x="303" y="78"/>
                    </a:cubicBezTo>
                    <a:cubicBezTo>
                      <a:pt x="303" y="82"/>
                      <a:pt x="308" y="81"/>
                      <a:pt x="308" y="78"/>
                    </a:cubicBezTo>
                    <a:cubicBezTo>
                      <a:pt x="308" y="75"/>
                      <a:pt x="311" y="79"/>
                      <a:pt x="317" y="81"/>
                    </a:cubicBezTo>
                    <a:cubicBezTo>
                      <a:pt x="322" y="82"/>
                      <a:pt x="318" y="84"/>
                      <a:pt x="324" y="85"/>
                    </a:cubicBezTo>
                    <a:cubicBezTo>
                      <a:pt x="329" y="85"/>
                      <a:pt x="342" y="89"/>
                      <a:pt x="346" y="92"/>
                    </a:cubicBezTo>
                    <a:cubicBezTo>
                      <a:pt x="351" y="96"/>
                      <a:pt x="348" y="98"/>
                      <a:pt x="351" y="102"/>
                    </a:cubicBezTo>
                    <a:cubicBezTo>
                      <a:pt x="354" y="105"/>
                      <a:pt x="355" y="109"/>
                      <a:pt x="351" y="109"/>
                    </a:cubicBezTo>
                    <a:cubicBezTo>
                      <a:pt x="346" y="109"/>
                      <a:pt x="342" y="113"/>
                      <a:pt x="343" y="115"/>
                    </a:cubicBezTo>
                    <a:cubicBezTo>
                      <a:pt x="344" y="117"/>
                      <a:pt x="358" y="114"/>
                      <a:pt x="362" y="114"/>
                    </a:cubicBezTo>
                    <a:cubicBezTo>
                      <a:pt x="364" y="114"/>
                      <a:pt x="366" y="118"/>
                      <a:pt x="370" y="121"/>
                    </a:cubicBezTo>
                    <a:cubicBezTo>
                      <a:pt x="370" y="70"/>
                      <a:pt x="370" y="70"/>
                      <a:pt x="370" y="70"/>
                    </a:cubicBezTo>
                    <a:cubicBezTo>
                      <a:pt x="360" y="67"/>
                      <a:pt x="346" y="60"/>
                      <a:pt x="343" y="61"/>
                    </a:cubicBezTo>
                    <a:close/>
                    <a:moveTo>
                      <a:pt x="240" y="121"/>
                    </a:moveTo>
                    <a:cubicBezTo>
                      <a:pt x="239" y="121"/>
                      <a:pt x="238" y="122"/>
                      <a:pt x="237" y="122"/>
                    </a:cubicBezTo>
                    <a:cubicBezTo>
                      <a:pt x="237" y="123"/>
                      <a:pt x="236" y="124"/>
                      <a:pt x="236" y="124"/>
                    </a:cubicBezTo>
                    <a:cubicBezTo>
                      <a:pt x="235" y="125"/>
                      <a:pt x="234" y="124"/>
                      <a:pt x="233" y="123"/>
                    </a:cubicBezTo>
                    <a:cubicBezTo>
                      <a:pt x="229" y="125"/>
                      <a:pt x="226" y="130"/>
                      <a:pt x="229" y="132"/>
                    </a:cubicBezTo>
                    <a:cubicBezTo>
                      <a:pt x="232" y="133"/>
                      <a:pt x="237" y="129"/>
                      <a:pt x="239" y="126"/>
                    </a:cubicBezTo>
                    <a:cubicBezTo>
                      <a:pt x="240" y="126"/>
                      <a:pt x="240" y="125"/>
                      <a:pt x="241" y="125"/>
                    </a:cubicBezTo>
                    <a:cubicBezTo>
                      <a:pt x="241" y="124"/>
                      <a:pt x="241" y="124"/>
                      <a:pt x="241" y="124"/>
                    </a:cubicBezTo>
                    <a:cubicBezTo>
                      <a:pt x="242" y="124"/>
                      <a:pt x="242" y="124"/>
                      <a:pt x="242" y="123"/>
                    </a:cubicBezTo>
                    <a:cubicBezTo>
                      <a:pt x="241" y="122"/>
                      <a:pt x="240" y="121"/>
                      <a:pt x="240" y="121"/>
                    </a:cubicBezTo>
                    <a:close/>
                    <a:moveTo>
                      <a:pt x="174" y="60"/>
                    </a:moveTo>
                    <a:cubicBezTo>
                      <a:pt x="178" y="57"/>
                      <a:pt x="179" y="52"/>
                      <a:pt x="178" y="47"/>
                    </a:cubicBezTo>
                    <a:cubicBezTo>
                      <a:pt x="178" y="42"/>
                      <a:pt x="189" y="42"/>
                      <a:pt x="190" y="40"/>
                    </a:cubicBezTo>
                    <a:cubicBezTo>
                      <a:pt x="192" y="38"/>
                      <a:pt x="188" y="35"/>
                      <a:pt x="185" y="34"/>
                    </a:cubicBezTo>
                    <a:cubicBezTo>
                      <a:pt x="182" y="32"/>
                      <a:pt x="184" y="29"/>
                      <a:pt x="182" y="27"/>
                    </a:cubicBezTo>
                    <a:cubicBezTo>
                      <a:pt x="180" y="26"/>
                      <a:pt x="177" y="21"/>
                      <a:pt x="180" y="20"/>
                    </a:cubicBezTo>
                    <a:cubicBezTo>
                      <a:pt x="183" y="20"/>
                      <a:pt x="178" y="16"/>
                      <a:pt x="180" y="14"/>
                    </a:cubicBezTo>
                    <a:cubicBezTo>
                      <a:pt x="181" y="14"/>
                      <a:pt x="181" y="14"/>
                      <a:pt x="181" y="14"/>
                    </a:cubicBezTo>
                    <a:cubicBezTo>
                      <a:pt x="180" y="13"/>
                      <a:pt x="178" y="12"/>
                      <a:pt x="178" y="12"/>
                    </a:cubicBezTo>
                    <a:cubicBezTo>
                      <a:pt x="174" y="12"/>
                      <a:pt x="165" y="12"/>
                      <a:pt x="165" y="18"/>
                    </a:cubicBezTo>
                    <a:cubicBezTo>
                      <a:pt x="166" y="24"/>
                      <a:pt x="160" y="22"/>
                      <a:pt x="160" y="25"/>
                    </a:cubicBezTo>
                    <a:cubicBezTo>
                      <a:pt x="161" y="28"/>
                      <a:pt x="158" y="28"/>
                      <a:pt x="158" y="32"/>
                    </a:cubicBezTo>
                    <a:cubicBezTo>
                      <a:pt x="159" y="37"/>
                      <a:pt x="156" y="35"/>
                      <a:pt x="151" y="37"/>
                    </a:cubicBezTo>
                    <a:cubicBezTo>
                      <a:pt x="146" y="40"/>
                      <a:pt x="148" y="36"/>
                      <a:pt x="143" y="36"/>
                    </a:cubicBezTo>
                    <a:cubicBezTo>
                      <a:pt x="139" y="36"/>
                      <a:pt x="138" y="38"/>
                      <a:pt x="135" y="39"/>
                    </a:cubicBezTo>
                    <a:cubicBezTo>
                      <a:pt x="132" y="40"/>
                      <a:pt x="127" y="39"/>
                      <a:pt x="125" y="40"/>
                    </a:cubicBezTo>
                    <a:cubicBezTo>
                      <a:pt x="123" y="41"/>
                      <a:pt x="120" y="37"/>
                      <a:pt x="118" y="37"/>
                    </a:cubicBezTo>
                    <a:cubicBezTo>
                      <a:pt x="117" y="37"/>
                      <a:pt x="116" y="34"/>
                      <a:pt x="116" y="32"/>
                    </a:cubicBezTo>
                    <a:cubicBezTo>
                      <a:pt x="115" y="32"/>
                      <a:pt x="115" y="31"/>
                      <a:pt x="115" y="32"/>
                    </a:cubicBezTo>
                    <a:cubicBezTo>
                      <a:pt x="112" y="32"/>
                      <a:pt x="107" y="40"/>
                      <a:pt x="110" y="43"/>
                    </a:cubicBezTo>
                    <a:cubicBezTo>
                      <a:pt x="113" y="46"/>
                      <a:pt x="112" y="51"/>
                      <a:pt x="114" y="54"/>
                    </a:cubicBezTo>
                    <a:cubicBezTo>
                      <a:pt x="115" y="56"/>
                      <a:pt x="121" y="57"/>
                      <a:pt x="121" y="62"/>
                    </a:cubicBezTo>
                    <a:cubicBezTo>
                      <a:pt x="121" y="67"/>
                      <a:pt x="125" y="75"/>
                      <a:pt x="128" y="73"/>
                    </a:cubicBezTo>
                    <a:cubicBezTo>
                      <a:pt x="131" y="71"/>
                      <a:pt x="134" y="74"/>
                      <a:pt x="135" y="76"/>
                    </a:cubicBezTo>
                    <a:cubicBezTo>
                      <a:pt x="136" y="78"/>
                      <a:pt x="143" y="74"/>
                      <a:pt x="145" y="75"/>
                    </a:cubicBezTo>
                    <a:cubicBezTo>
                      <a:pt x="148" y="75"/>
                      <a:pt x="155" y="76"/>
                      <a:pt x="156" y="79"/>
                    </a:cubicBezTo>
                    <a:cubicBezTo>
                      <a:pt x="156" y="82"/>
                      <a:pt x="163" y="79"/>
                      <a:pt x="167" y="77"/>
                    </a:cubicBezTo>
                    <a:cubicBezTo>
                      <a:pt x="172" y="76"/>
                      <a:pt x="169" y="62"/>
                      <a:pt x="174" y="60"/>
                    </a:cubicBezTo>
                    <a:close/>
                    <a:moveTo>
                      <a:pt x="191" y="126"/>
                    </a:moveTo>
                    <a:cubicBezTo>
                      <a:pt x="193" y="128"/>
                      <a:pt x="197" y="128"/>
                      <a:pt x="198" y="130"/>
                    </a:cubicBezTo>
                    <a:cubicBezTo>
                      <a:pt x="200" y="131"/>
                      <a:pt x="206" y="134"/>
                      <a:pt x="206" y="130"/>
                    </a:cubicBezTo>
                    <a:cubicBezTo>
                      <a:pt x="206" y="126"/>
                      <a:pt x="190" y="124"/>
                      <a:pt x="191" y="126"/>
                    </a:cubicBezTo>
                    <a:close/>
                    <a:moveTo>
                      <a:pt x="179" y="115"/>
                    </a:moveTo>
                    <a:cubicBezTo>
                      <a:pt x="178" y="117"/>
                      <a:pt x="174" y="117"/>
                      <a:pt x="172" y="115"/>
                    </a:cubicBezTo>
                    <a:cubicBezTo>
                      <a:pt x="170" y="114"/>
                      <a:pt x="167" y="118"/>
                      <a:pt x="168" y="120"/>
                    </a:cubicBezTo>
                    <a:cubicBezTo>
                      <a:pt x="169" y="121"/>
                      <a:pt x="174" y="124"/>
                      <a:pt x="180" y="122"/>
                    </a:cubicBezTo>
                    <a:cubicBezTo>
                      <a:pt x="186" y="119"/>
                      <a:pt x="190" y="121"/>
                      <a:pt x="191" y="118"/>
                    </a:cubicBezTo>
                    <a:cubicBezTo>
                      <a:pt x="193" y="115"/>
                      <a:pt x="180" y="112"/>
                      <a:pt x="179" y="115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302" name="Freeform 171">
                <a:extLst>
                  <a:ext uri="{FF2B5EF4-FFF2-40B4-BE49-F238E27FC236}">
                    <a16:creationId xmlns:a16="http://schemas.microsoft.com/office/drawing/2014/main" id="{BC57F9EE-0BCD-40A4-B5E0-82797304E83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291560" y="4668165"/>
                <a:ext cx="115503" cy="46984"/>
              </a:xfrm>
              <a:custGeom>
                <a:avLst/>
                <a:gdLst>
                  <a:gd name="T0" fmla="*/ 3 w 27"/>
                  <a:gd name="T1" fmla="*/ 8 h 11"/>
                  <a:gd name="T2" fmla="*/ 0 w 27"/>
                  <a:gd name="T3" fmla="*/ 9 h 11"/>
                  <a:gd name="T4" fmla="*/ 3 w 27"/>
                  <a:gd name="T5" fmla="*/ 10 h 11"/>
                  <a:gd name="T6" fmla="*/ 4 w 27"/>
                  <a:gd name="T7" fmla="*/ 8 h 11"/>
                  <a:gd name="T8" fmla="*/ 3 w 27"/>
                  <a:gd name="T9" fmla="*/ 8 h 11"/>
                  <a:gd name="T10" fmla="*/ 3 w 27"/>
                  <a:gd name="T11" fmla="*/ 8 h 11"/>
                  <a:gd name="T12" fmla="*/ 14 w 27"/>
                  <a:gd name="T13" fmla="*/ 2 h 11"/>
                  <a:gd name="T14" fmla="*/ 7 w 27"/>
                  <a:gd name="T15" fmla="*/ 6 h 11"/>
                  <a:gd name="T16" fmla="*/ 7 w 27"/>
                  <a:gd name="T17" fmla="*/ 7 h 11"/>
                  <a:gd name="T18" fmla="*/ 9 w 27"/>
                  <a:gd name="T19" fmla="*/ 9 h 11"/>
                  <a:gd name="T20" fmla="*/ 26 w 27"/>
                  <a:gd name="T21" fmla="*/ 2 h 11"/>
                  <a:gd name="T22" fmla="*/ 14 w 27"/>
                  <a:gd name="T2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" h="11">
                    <a:moveTo>
                      <a:pt x="3" y="8"/>
                    </a:moveTo>
                    <a:cubicBezTo>
                      <a:pt x="2" y="8"/>
                      <a:pt x="1" y="8"/>
                      <a:pt x="0" y="9"/>
                    </a:cubicBezTo>
                    <a:cubicBezTo>
                      <a:pt x="1" y="10"/>
                      <a:pt x="2" y="11"/>
                      <a:pt x="3" y="10"/>
                    </a:cubicBezTo>
                    <a:cubicBezTo>
                      <a:pt x="3" y="10"/>
                      <a:pt x="4" y="9"/>
                      <a:pt x="4" y="8"/>
                    </a:cubicBezTo>
                    <a:cubicBezTo>
                      <a:pt x="4" y="8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lose/>
                    <a:moveTo>
                      <a:pt x="14" y="2"/>
                    </a:moveTo>
                    <a:cubicBezTo>
                      <a:pt x="11" y="2"/>
                      <a:pt x="10" y="4"/>
                      <a:pt x="7" y="6"/>
                    </a:cubicBezTo>
                    <a:cubicBezTo>
                      <a:pt x="7" y="6"/>
                      <a:pt x="7" y="7"/>
                      <a:pt x="7" y="7"/>
                    </a:cubicBezTo>
                    <a:cubicBezTo>
                      <a:pt x="7" y="7"/>
                      <a:pt x="8" y="8"/>
                      <a:pt x="9" y="9"/>
                    </a:cubicBezTo>
                    <a:cubicBezTo>
                      <a:pt x="14" y="7"/>
                      <a:pt x="25" y="3"/>
                      <a:pt x="26" y="2"/>
                    </a:cubicBezTo>
                    <a:cubicBezTo>
                      <a:pt x="27" y="0"/>
                      <a:pt x="19" y="2"/>
                      <a:pt x="14" y="2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303" name="Freeform 172">
                <a:extLst>
                  <a:ext uri="{FF2B5EF4-FFF2-40B4-BE49-F238E27FC236}">
                    <a16:creationId xmlns:a16="http://schemas.microsoft.com/office/drawing/2014/main" id="{2B5AD559-E909-66F4-DF46-4CDAF06EC05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290086" y="2608687"/>
                <a:ext cx="397408" cy="432647"/>
              </a:xfrm>
              <a:custGeom>
                <a:avLst/>
                <a:gdLst>
                  <a:gd name="T0" fmla="*/ 65 w 93"/>
                  <a:gd name="T1" fmla="*/ 88 h 101"/>
                  <a:gd name="T2" fmla="*/ 55 w 93"/>
                  <a:gd name="T3" fmla="*/ 88 h 101"/>
                  <a:gd name="T4" fmla="*/ 48 w 93"/>
                  <a:gd name="T5" fmla="*/ 91 h 101"/>
                  <a:gd name="T6" fmla="*/ 56 w 93"/>
                  <a:gd name="T7" fmla="*/ 96 h 101"/>
                  <a:gd name="T8" fmla="*/ 66 w 93"/>
                  <a:gd name="T9" fmla="*/ 101 h 101"/>
                  <a:gd name="T10" fmla="*/ 68 w 93"/>
                  <a:gd name="T11" fmla="*/ 96 h 101"/>
                  <a:gd name="T12" fmla="*/ 71 w 93"/>
                  <a:gd name="T13" fmla="*/ 88 h 101"/>
                  <a:gd name="T14" fmla="*/ 65 w 93"/>
                  <a:gd name="T15" fmla="*/ 88 h 101"/>
                  <a:gd name="T16" fmla="*/ 19 w 93"/>
                  <a:gd name="T17" fmla="*/ 61 h 101"/>
                  <a:gd name="T18" fmla="*/ 13 w 93"/>
                  <a:gd name="T19" fmla="*/ 62 h 101"/>
                  <a:gd name="T20" fmla="*/ 16 w 93"/>
                  <a:gd name="T21" fmla="*/ 73 h 101"/>
                  <a:gd name="T22" fmla="*/ 19 w 93"/>
                  <a:gd name="T23" fmla="*/ 80 h 101"/>
                  <a:gd name="T24" fmla="*/ 25 w 93"/>
                  <a:gd name="T25" fmla="*/ 77 h 101"/>
                  <a:gd name="T26" fmla="*/ 26 w 93"/>
                  <a:gd name="T27" fmla="*/ 64 h 101"/>
                  <a:gd name="T28" fmla="*/ 19 w 93"/>
                  <a:gd name="T29" fmla="*/ 61 h 101"/>
                  <a:gd name="T30" fmla="*/ 77 w 93"/>
                  <a:gd name="T31" fmla="*/ 57 h 101"/>
                  <a:gd name="T32" fmla="*/ 71 w 93"/>
                  <a:gd name="T33" fmla="*/ 52 h 101"/>
                  <a:gd name="T34" fmla="*/ 58 w 93"/>
                  <a:gd name="T35" fmla="*/ 39 h 101"/>
                  <a:gd name="T36" fmla="*/ 47 w 93"/>
                  <a:gd name="T37" fmla="*/ 28 h 101"/>
                  <a:gd name="T38" fmla="*/ 47 w 93"/>
                  <a:gd name="T39" fmla="*/ 20 h 101"/>
                  <a:gd name="T40" fmla="*/ 51 w 93"/>
                  <a:gd name="T41" fmla="*/ 15 h 101"/>
                  <a:gd name="T42" fmla="*/ 51 w 93"/>
                  <a:gd name="T43" fmla="*/ 5 h 101"/>
                  <a:gd name="T44" fmla="*/ 47 w 93"/>
                  <a:gd name="T45" fmla="*/ 4 h 101"/>
                  <a:gd name="T46" fmla="*/ 46 w 93"/>
                  <a:gd name="T47" fmla="*/ 0 h 101"/>
                  <a:gd name="T48" fmla="*/ 39 w 93"/>
                  <a:gd name="T49" fmla="*/ 1 h 101"/>
                  <a:gd name="T50" fmla="*/ 34 w 93"/>
                  <a:gd name="T51" fmla="*/ 3 h 101"/>
                  <a:gd name="T52" fmla="*/ 33 w 93"/>
                  <a:gd name="T53" fmla="*/ 2 h 101"/>
                  <a:gd name="T54" fmla="*/ 32 w 93"/>
                  <a:gd name="T55" fmla="*/ 4 h 101"/>
                  <a:gd name="T56" fmla="*/ 30 w 93"/>
                  <a:gd name="T57" fmla="*/ 6 h 101"/>
                  <a:gd name="T58" fmla="*/ 28 w 93"/>
                  <a:gd name="T59" fmla="*/ 7 h 101"/>
                  <a:gd name="T60" fmla="*/ 24 w 93"/>
                  <a:gd name="T61" fmla="*/ 8 h 101"/>
                  <a:gd name="T62" fmla="*/ 21 w 93"/>
                  <a:gd name="T63" fmla="*/ 9 h 101"/>
                  <a:gd name="T64" fmla="*/ 19 w 93"/>
                  <a:gd name="T65" fmla="*/ 12 h 101"/>
                  <a:gd name="T66" fmla="*/ 15 w 93"/>
                  <a:gd name="T67" fmla="*/ 7 h 101"/>
                  <a:gd name="T68" fmla="*/ 11 w 93"/>
                  <a:gd name="T69" fmla="*/ 12 h 101"/>
                  <a:gd name="T70" fmla="*/ 4 w 93"/>
                  <a:gd name="T71" fmla="*/ 13 h 101"/>
                  <a:gd name="T72" fmla="*/ 5 w 93"/>
                  <a:gd name="T73" fmla="*/ 17 h 101"/>
                  <a:gd name="T74" fmla="*/ 3 w 93"/>
                  <a:gd name="T75" fmla="*/ 20 h 101"/>
                  <a:gd name="T76" fmla="*/ 1 w 93"/>
                  <a:gd name="T77" fmla="*/ 22 h 101"/>
                  <a:gd name="T78" fmla="*/ 4 w 93"/>
                  <a:gd name="T79" fmla="*/ 26 h 101"/>
                  <a:gd name="T80" fmla="*/ 6 w 93"/>
                  <a:gd name="T81" fmla="*/ 30 h 101"/>
                  <a:gd name="T82" fmla="*/ 9 w 93"/>
                  <a:gd name="T83" fmla="*/ 31 h 101"/>
                  <a:gd name="T84" fmla="*/ 8 w 93"/>
                  <a:gd name="T85" fmla="*/ 34 h 101"/>
                  <a:gd name="T86" fmla="*/ 12 w 93"/>
                  <a:gd name="T87" fmla="*/ 33 h 101"/>
                  <a:gd name="T88" fmla="*/ 18 w 93"/>
                  <a:gd name="T89" fmla="*/ 28 h 101"/>
                  <a:gd name="T90" fmla="*/ 29 w 93"/>
                  <a:gd name="T91" fmla="*/ 33 h 101"/>
                  <a:gd name="T92" fmla="*/ 32 w 93"/>
                  <a:gd name="T93" fmla="*/ 37 h 101"/>
                  <a:gd name="T94" fmla="*/ 39 w 93"/>
                  <a:gd name="T95" fmla="*/ 47 h 101"/>
                  <a:gd name="T96" fmla="*/ 50 w 93"/>
                  <a:gd name="T97" fmla="*/ 57 h 101"/>
                  <a:gd name="T98" fmla="*/ 58 w 93"/>
                  <a:gd name="T99" fmla="*/ 60 h 101"/>
                  <a:gd name="T100" fmla="*/ 65 w 93"/>
                  <a:gd name="T101" fmla="*/ 65 h 101"/>
                  <a:gd name="T102" fmla="*/ 71 w 93"/>
                  <a:gd name="T103" fmla="*/ 69 h 101"/>
                  <a:gd name="T104" fmla="*/ 73 w 93"/>
                  <a:gd name="T105" fmla="*/ 74 h 101"/>
                  <a:gd name="T106" fmla="*/ 74 w 93"/>
                  <a:gd name="T107" fmla="*/ 83 h 101"/>
                  <a:gd name="T108" fmla="*/ 74 w 93"/>
                  <a:gd name="T109" fmla="*/ 89 h 101"/>
                  <a:gd name="T110" fmla="*/ 78 w 93"/>
                  <a:gd name="T111" fmla="*/ 82 h 101"/>
                  <a:gd name="T112" fmla="*/ 83 w 93"/>
                  <a:gd name="T113" fmla="*/ 78 h 101"/>
                  <a:gd name="T114" fmla="*/ 79 w 93"/>
                  <a:gd name="T115" fmla="*/ 71 h 101"/>
                  <a:gd name="T116" fmla="*/ 87 w 93"/>
                  <a:gd name="T117" fmla="*/ 68 h 101"/>
                  <a:gd name="T118" fmla="*/ 93 w 93"/>
                  <a:gd name="T119" fmla="*/ 68 h 101"/>
                  <a:gd name="T120" fmla="*/ 77 w 93"/>
                  <a:gd name="T121" fmla="*/ 5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3" h="101">
                    <a:moveTo>
                      <a:pt x="65" y="88"/>
                    </a:moveTo>
                    <a:cubicBezTo>
                      <a:pt x="60" y="89"/>
                      <a:pt x="58" y="89"/>
                      <a:pt x="55" y="88"/>
                    </a:cubicBezTo>
                    <a:cubicBezTo>
                      <a:pt x="52" y="86"/>
                      <a:pt x="47" y="89"/>
                      <a:pt x="48" y="91"/>
                    </a:cubicBezTo>
                    <a:cubicBezTo>
                      <a:pt x="49" y="92"/>
                      <a:pt x="50" y="94"/>
                      <a:pt x="56" y="96"/>
                    </a:cubicBezTo>
                    <a:cubicBezTo>
                      <a:pt x="62" y="97"/>
                      <a:pt x="63" y="101"/>
                      <a:pt x="66" y="101"/>
                    </a:cubicBezTo>
                    <a:cubicBezTo>
                      <a:pt x="68" y="101"/>
                      <a:pt x="68" y="99"/>
                      <a:pt x="68" y="96"/>
                    </a:cubicBezTo>
                    <a:cubicBezTo>
                      <a:pt x="67" y="93"/>
                      <a:pt x="71" y="89"/>
                      <a:pt x="71" y="88"/>
                    </a:cubicBezTo>
                    <a:cubicBezTo>
                      <a:pt x="71" y="88"/>
                      <a:pt x="69" y="87"/>
                      <a:pt x="65" y="88"/>
                    </a:cubicBezTo>
                    <a:close/>
                    <a:moveTo>
                      <a:pt x="19" y="61"/>
                    </a:moveTo>
                    <a:cubicBezTo>
                      <a:pt x="16" y="63"/>
                      <a:pt x="14" y="60"/>
                      <a:pt x="13" y="62"/>
                    </a:cubicBezTo>
                    <a:cubicBezTo>
                      <a:pt x="11" y="65"/>
                      <a:pt x="17" y="68"/>
                      <a:pt x="16" y="73"/>
                    </a:cubicBezTo>
                    <a:cubicBezTo>
                      <a:pt x="15" y="77"/>
                      <a:pt x="16" y="83"/>
                      <a:pt x="19" y="80"/>
                    </a:cubicBezTo>
                    <a:cubicBezTo>
                      <a:pt x="22" y="78"/>
                      <a:pt x="23" y="79"/>
                      <a:pt x="25" y="77"/>
                    </a:cubicBezTo>
                    <a:cubicBezTo>
                      <a:pt x="26" y="75"/>
                      <a:pt x="25" y="67"/>
                      <a:pt x="26" y="64"/>
                    </a:cubicBezTo>
                    <a:cubicBezTo>
                      <a:pt x="27" y="60"/>
                      <a:pt x="21" y="59"/>
                      <a:pt x="19" y="61"/>
                    </a:cubicBezTo>
                    <a:close/>
                    <a:moveTo>
                      <a:pt x="77" y="57"/>
                    </a:moveTo>
                    <a:cubicBezTo>
                      <a:pt x="74" y="55"/>
                      <a:pt x="76" y="52"/>
                      <a:pt x="71" y="52"/>
                    </a:cubicBezTo>
                    <a:cubicBezTo>
                      <a:pt x="66" y="53"/>
                      <a:pt x="60" y="46"/>
                      <a:pt x="58" y="39"/>
                    </a:cubicBezTo>
                    <a:cubicBezTo>
                      <a:pt x="57" y="32"/>
                      <a:pt x="49" y="32"/>
                      <a:pt x="47" y="28"/>
                    </a:cubicBezTo>
                    <a:cubicBezTo>
                      <a:pt x="45" y="24"/>
                      <a:pt x="49" y="23"/>
                      <a:pt x="47" y="20"/>
                    </a:cubicBezTo>
                    <a:cubicBezTo>
                      <a:pt x="46" y="18"/>
                      <a:pt x="48" y="16"/>
                      <a:pt x="51" y="15"/>
                    </a:cubicBezTo>
                    <a:cubicBezTo>
                      <a:pt x="51" y="11"/>
                      <a:pt x="51" y="7"/>
                      <a:pt x="51" y="5"/>
                    </a:cubicBezTo>
                    <a:cubicBezTo>
                      <a:pt x="49" y="4"/>
                      <a:pt x="48" y="4"/>
                      <a:pt x="47" y="4"/>
                    </a:cubicBezTo>
                    <a:cubicBezTo>
                      <a:pt x="46" y="3"/>
                      <a:pt x="46" y="0"/>
                      <a:pt x="46" y="0"/>
                    </a:cubicBezTo>
                    <a:cubicBezTo>
                      <a:pt x="45" y="0"/>
                      <a:pt x="40" y="0"/>
                      <a:pt x="39" y="1"/>
                    </a:cubicBezTo>
                    <a:cubicBezTo>
                      <a:pt x="38" y="2"/>
                      <a:pt x="36" y="4"/>
                      <a:pt x="34" y="3"/>
                    </a:cubicBezTo>
                    <a:cubicBezTo>
                      <a:pt x="34" y="3"/>
                      <a:pt x="33" y="2"/>
                      <a:pt x="33" y="2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4"/>
                      <a:pt x="31" y="6"/>
                      <a:pt x="30" y="6"/>
                    </a:cubicBezTo>
                    <a:cubicBezTo>
                      <a:pt x="29" y="6"/>
                      <a:pt x="28" y="5"/>
                      <a:pt x="28" y="7"/>
                    </a:cubicBezTo>
                    <a:cubicBezTo>
                      <a:pt x="28" y="8"/>
                      <a:pt x="25" y="8"/>
                      <a:pt x="24" y="8"/>
                    </a:cubicBezTo>
                    <a:cubicBezTo>
                      <a:pt x="23" y="7"/>
                      <a:pt x="21" y="8"/>
                      <a:pt x="21" y="9"/>
                    </a:cubicBezTo>
                    <a:cubicBezTo>
                      <a:pt x="21" y="11"/>
                      <a:pt x="21" y="14"/>
                      <a:pt x="19" y="12"/>
                    </a:cubicBezTo>
                    <a:cubicBezTo>
                      <a:pt x="17" y="10"/>
                      <a:pt x="15" y="6"/>
                      <a:pt x="15" y="7"/>
                    </a:cubicBezTo>
                    <a:cubicBezTo>
                      <a:pt x="14" y="7"/>
                      <a:pt x="12" y="12"/>
                      <a:pt x="11" y="12"/>
                    </a:cubicBezTo>
                    <a:cubicBezTo>
                      <a:pt x="10" y="12"/>
                      <a:pt x="6" y="13"/>
                      <a:pt x="4" y="13"/>
                    </a:cubicBezTo>
                    <a:cubicBezTo>
                      <a:pt x="3" y="15"/>
                      <a:pt x="4" y="16"/>
                      <a:pt x="5" y="17"/>
                    </a:cubicBezTo>
                    <a:cubicBezTo>
                      <a:pt x="6" y="17"/>
                      <a:pt x="4" y="19"/>
                      <a:pt x="3" y="20"/>
                    </a:cubicBezTo>
                    <a:cubicBezTo>
                      <a:pt x="2" y="20"/>
                      <a:pt x="0" y="20"/>
                      <a:pt x="1" y="22"/>
                    </a:cubicBezTo>
                    <a:cubicBezTo>
                      <a:pt x="3" y="24"/>
                      <a:pt x="5" y="24"/>
                      <a:pt x="4" y="26"/>
                    </a:cubicBezTo>
                    <a:cubicBezTo>
                      <a:pt x="3" y="28"/>
                      <a:pt x="4" y="30"/>
                      <a:pt x="6" y="30"/>
                    </a:cubicBezTo>
                    <a:cubicBezTo>
                      <a:pt x="7" y="30"/>
                      <a:pt x="10" y="30"/>
                      <a:pt x="9" y="31"/>
                    </a:cubicBezTo>
                    <a:cubicBezTo>
                      <a:pt x="9" y="32"/>
                      <a:pt x="9" y="33"/>
                      <a:pt x="8" y="34"/>
                    </a:cubicBezTo>
                    <a:cubicBezTo>
                      <a:pt x="10" y="33"/>
                      <a:pt x="11" y="33"/>
                      <a:pt x="12" y="33"/>
                    </a:cubicBezTo>
                    <a:cubicBezTo>
                      <a:pt x="15" y="31"/>
                      <a:pt x="14" y="29"/>
                      <a:pt x="18" y="28"/>
                    </a:cubicBezTo>
                    <a:cubicBezTo>
                      <a:pt x="22" y="27"/>
                      <a:pt x="28" y="30"/>
                      <a:pt x="29" y="33"/>
                    </a:cubicBezTo>
                    <a:cubicBezTo>
                      <a:pt x="31" y="35"/>
                      <a:pt x="31" y="35"/>
                      <a:pt x="32" y="37"/>
                    </a:cubicBezTo>
                    <a:cubicBezTo>
                      <a:pt x="32" y="39"/>
                      <a:pt x="34" y="43"/>
                      <a:pt x="39" y="47"/>
                    </a:cubicBezTo>
                    <a:cubicBezTo>
                      <a:pt x="45" y="51"/>
                      <a:pt x="47" y="55"/>
                      <a:pt x="50" y="57"/>
                    </a:cubicBezTo>
                    <a:cubicBezTo>
                      <a:pt x="53" y="58"/>
                      <a:pt x="56" y="58"/>
                      <a:pt x="58" y="60"/>
                    </a:cubicBezTo>
                    <a:cubicBezTo>
                      <a:pt x="60" y="62"/>
                      <a:pt x="62" y="63"/>
                      <a:pt x="65" y="65"/>
                    </a:cubicBezTo>
                    <a:cubicBezTo>
                      <a:pt x="68" y="66"/>
                      <a:pt x="68" y="69"/>
                      <a:pt x="71" y="69"/>
                    </a:cubicBezTo>
                    <a:cubicBezTo>
                      <a:pt x="73" y="70"/>
                      <a:pt x="72" y="72"/>
                      <a:pt x="73" y="74"/>
                    </a:cubicBezTo>
                    <a:cubicBezTo>
                      <a:pt x="75" y="76"/>
                      <a:pt x="75" y="80"/>
                      <a:pt x="74" y="83"/>
                    </a:cubicBezTo>
                    <a:cubicBezTo>
                      <a:pt x="72" y="85"/>
                      <a:pt x="73" y="89"/>
                      <a:pt x="74" y="89"/>
                    </a:cubicBezTo>
                    <a:cubicBezTo>
                      <a:pt x="75" y="89"/>
                      <a:pt x="78" y="85"/>
                      <a:pt x="78" y="82"/>
                    </a:cubicBezTo>
                    <a:cubicBezTo>
                      <a:pt x="78" y="80"/>
                      <a:pt x="81" y="80"/>
                      <a:pt x="83" y="78"/>
                    </a:cubicBezTo>
                    <a:cubicBezTo>
                      <a:pt x="85" y="75"/>
                      <a:pt x="80" y="75"/>
                      <a:pt x="79" y="71"/>
                    </a:cubicBezTo>
                    <a:cubicBezTo>
                      <a:pt x="78" y="68"/>
                      <a:pt x="83" y="65"/>
                      <a:pt x="87" y="68"/>
                    </a:cubicBezTo>
                    <a:cubicBezTo>
                      <a:pt x="91" y="71"/>
                      <a:pt x="93" y="72"/>
                      <a:pt x="93" y="68"/>
                    </a:cubicBezTo>
                    <a:cubicBezTo>
                      <a:pt x="93" y="64"/>
                      <a:pt x="80" y="59"/>
                      <a:pt x="77" y="57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304" name="Freeform 173">
                <a:extLst>
                  <a:ext uri="{FF2B5EF4-FFF2-40B4-BE49-F238E27FC236}">
                    <a16:creationId xmlns:a16="http://schemas.microsoft.com/office/drawing/2014/main" id="{BF8C1F73-A0DD-0D87-E7E7-EE8DBAE170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87477" y="2767254"/>
                <a:ext cx="43069" cy="54815"/>
              </a:xfrm>
              <a:custGeom>
                <a:avLst/>
                <a:gdLst>
                  <a:gd name="T0" fmla="*/ 3 w 10"/>
                  <a:gd name="T1" fmla="*/ 0 h 13"/>
                  <a:gd name="T2" fmla="*/ 0 w 10"/>
                  <a:gd name="T3" fmla="*/ 6 h 13"/>
                  <a:gd name="T4" fmla="*/ 0 w 10"/>
                  <a:gd name="T5" fmla="*/ 9 h 13"/>
                  <a:gd name="T6" fmla="*/ 6 w 10"/>
                  <a:gd name="T7" fmla="*/ 13 h 13"/>
                  <a:gd name="T8" fmla="*/ 6 w 10"/>
                  <a:gd name="T9" fmla="*/ 13 h 13"/>
                  <a:gd name="T10" fmla="*/ 10 w 10"/>
                  <a:gd name="T11" fmla="*/ 8 h 13"/>
                  <a:gd name="T12" fmla="*/ 3 w 10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3">
                    <a:moveTo>
                      <a:pt x="3" y="0"/>
                    </a:moveTo>
                    <a:cubicBezTo>
                      <a:pt x="2" y="3"/>
                      <a:pt x="0" y="6"/>
                      <a:pt x="0" y="6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2" y="11"/>
                      <a:pt x="4" y="12"/>
                      <a:pt x="6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1"/>
                      <a:pt x="8" y="8"/>
                      <a:pt x="10" y="8"/>
                    </a:cubicBezTo>
                    <a:cubicBezTo>
                      <a:pt x="8" y="5"/>
                      <a:pt x="5" y="2"/>
                      <a:pt x="3" y="0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305" name="Freeform 174">
                <a:extLst>
                  <a:ext uri="{FF2B5EF4-FFF2-40B4-BE49-F238E27FC236}">
                    <a16:creationId xmlns:a16="http://schemas.microsoft.com/office/drawing/2014/main" id="{84214B37-CFCB-CE77-B02C-03AFE0EA0D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95318" y="2647839"/>
                <a:ext cx="146826" cy="170318"/>
              </a:xfrm>
              <a:custGeom>
                <a:avLst/>
                <a:gdLst>
                  <a:gd name="T0" fmla="*/ 30 w 34"/>
                  <a:gd name="T1" fmla="*/ 27 h 40"/>
                  <a:gd name="T2" fmla="*/ 30 w 34"/>
                  <a:gd name="T3" fmla="*/ 21 h 40"/>
                  <a:gd name="T4" fmla="*/ 30 w 34"/>
                  <a:gd name="T5" fmla="*/ 17 h 40"/>
                  <a:gd name="T6" fmla="*/ 21 w 34"/>
                  <a:gd name="T7" fmla="*/ 14 h 40"/>
                  <a:gd name="T8" fmla="*/ 20 w 34"/>
                  <a:gd name="T9" fmla="*/ 9 h 40"/>
                  <a:gd name="T10" fmla="*/ 17 w 34"/>
                  <a:gd name="T11" fmla="*/ 6 h 40"/>
                  <a:gd name="T12" fmla="*/ 14 w 34"/>
                  <a:gd name="T13" fmla="*/ 2 h 40"/>
                  <a:gd name="T14" fmla="*/ 14 w 34"/>
                  <a:gd name="T15" fmla="*/ 1 h 40"/>
                  <a:gd name="T16" fmla="*/ 12 w 34"/>
                  <a:gd name="T17" fmla="*/ 1 h 40"/>
                  <a:gd name="T18" fmla="*/ 9 w 34"/>
                  <a:gd name="T19" fmla="*/ 0 h 40"/>
                  <a:gd name="T20" fmla="*/ 0 w 34"/>
                  <a:gd name="T21" fmla="*/ 2 h 40"/>
                  <a:gd name="T22" fmla="*/ 2 w 34"/>
                  <a:gd name="T23" fmla="*/ 7 h 40"/>
                  <a:gd name="T24" fmla="*/ 5 w 34"/>
                  <a:gd name="T25" fmla="*/ 13 h 40"/>
                  <a:gd name="T26" fmla="*/ 4 w 34"/>
                  <a:gd name="T27" fmla="*/ 25 h 40"/>
                  <a:gd name="T28" fmla="*/ 1 w 34"/>
                  <a:gd name="T29" fmla="*/ 28 h 40"/>
                  <a:gd name="T30" fmla="*/ 8 w 34"/>
                  <a:gd name="T31" fmla="*/ 36 h 40"/>
                  <a:gd name="T32" fmla="*/ 8 w 34"/>
                  <a:gd name="T33" fmla="*/ 36 h 40"/>
                  <a:gd name="T34" fmla="*/ 15 w 34"/>
                  <a:gd name="T35" fmla="*/ 40 h 40"/>
                  <a:gd name="T36" fmla="*/ 29 w 34"/>
                  <a:gd name="T37" fmla="*/ 37 h 40"/>
                  <a:gd name="T38" fmla="*/ 29 w 34"/>
                  <a:gd name="T39" fmla="*/ 35 h 40"/>
                  <a:gd name="T40" fmla="*/ 32 w 34"/>
                  <a:gd name="T41" fmla="*/ 32 h 40"/>
                  <a:gd name="T42" fmla="*/ 30 w 34"/>
                  <a:gd name="T43" fmla="*/ 2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4" h="40">
                    <a:moveTo>
                      <a:pt x="30" y="27"/>
                    </a:moveTo>
                    <a:cubicBezTo>
                      <a:pt x="28" y="25"/>
                      <a:pt x="28" y="22"/>
                      <a:pt x="30" y="21"/>
                    </a:cubicBezTo>
                    <a:cubicBezTo>
                      <a:pt x="31" y="20"/>
                      <a:pt x="30" y="18"/>
                      <a:pt x="30" y="17"/>
                    </a:cubicBezTo>
                    <a:cubicBezTo>
                      <a:pt x="30" y="15"/>
                      <a:pt x="22" y="14"/>
                      <a:pt x="21" y="14"/>
                    </a:cubicBezTo>
                    <a:cubicBezTo>
                      <a:pt x="20" y="14"/>
                      <a:pt x="22" y="9"/>
                      <a:pt x="20" y="9"/>
                    </a:cubicBezTo>
                    <a:cubicBezTo>
                      <a:pt x="18" y="9"/>
                      <a:pt x="17" y="8"/>
                      <a:pt x="17" y="6"/>
                    </a:cubicBezTo>
                    <a:cubicBezTo>
                      <a:pt x="17" y="5"/>
                      <a:pt x="14" y="2"/>
                      <a:pt x="14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1"/>
                      <a:pt x="12" y="1"/>
                      <a:pt x="12" y="1"/>
                    </a:cubicBezTo>
                    <a:cubicBezTo>
                      <a:pt x="11" y="1"/>
                      <a:pt x="9" y="0"/>
                      <a:pt x="9" y="0"/>
                    </a:cubicBezTo>
                    <a:cubicBezTo>
                      <a:pt x="9" y="0"/>
                      <a:pt x="4" y="1"/>
                      <a:pt x="0" y="2"/>
                    </a:cubicBezTo>
                    <a:cubicBezTo>
                      <a:pt x="1" y="4"/>
                      <a:pt x="1" y="7"/>
                      <a:pt x="2" y="7"/>
                    </a:cubicBezTo>
                    <a:cubicBezTo>
                      <a:pt x="5" y="8"/>
                      <a:pt x="4" y="11"/>
                      <a:pt x="5" y="13"/>
                    </a:cubicBezTo>
                    <a:cubicBezTo>
                      <a:pt x="6" y="15"/>
                      <a:pt x="6" y="25"/>
                      <a:pt x="4" y="25"/>
                    </a:cubicBezTo>
                    <a:cubicBezTo>
                      <a:pt x="4" y="25"/>
                      <a:pt x="3" y="27"/>
                      <a:pt x="1" y="28"/>
                    </a:cubicBezTo>
                    <a:cubicBezTo>
                      <a:pt x="3" y="30"/>
                      <a:pt x="6" y="33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10" y="36"/>
                      <a:pt x="15" y="40"/>
                      <a:pt x="15" y="40"/>
                    </a:cubicBezTo>
                    <a:cubicBezTo>
                      <a:pt x="15" y="40"/>
                      <a:pt x="24" y="38"/>
                      <a:pt x="29" y="37"/>
                    </a:cubicBezTo>
                    <a:cubicBezTo>
                      <a:pt x="29" y="36"/>
                      <a:pt x="29" y="35"/>
                      <a:pt x="29" y="35"/>
                    </a:cubicBezTo>
                    <a:cubicBezTo>
                      <a:pt x="29" y="34"/>
                      <a:pt x="30" y="32"/>
                      <a:pt x="32" y="32"/>
                    </a:cubicBezTo>
                    <a:cubicBezTo>
                      <a:pt x="34" y="32"/>
                      <a:pt x="31" y="28"/>
                      <a:pt x="30" y="27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sp>
            <p:nvSpPr>
              <p:cNvPr id="306" name="Freeform 126">
                <a:extLst>
                  <a:ext uri="{FF2B5EF4-FFF2-40B4-BE49-F238E27FC236}">
                    <a16:creationId xmlns:a16="http://schemas.microsoft.com/office/drawing/2014/main" id="{D09FA775-13DC-C2D7-588C-EB7344DE32E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36963" y="1344029"/>
                <a:ext cx="3496401" cy="2155404"/>
              </a:xfrm>
              <a:custGeom>
                <a:avLst/>
                <a:gdLst>
                  <a:gd name="T0" fmla="*/ 249 w 817"/>
                  <a:gd name="T1" fmla="*/ 164 h 503"/>
                  <a:gd name="T2" fmla="*/ 218 w 817"/>
                  <a:gd name="T3" fmla="*/ 25 h 503"/>
                  <a:gd name="T4" fmla="*/ 132 w 817"/>
                  <a:gd name="T5" fmla="*/ 15 h 503"/>
                  <a:gd name="T6" fmla="*/ 96 w 817"/>
                  <a:gd name="T7" fmla="*/ 8 h 503"/>
                  <a:gd name="T8" fmla="*/ 66 w 817"/>
                  <a:gd name="T9" fmla="*/ 15 h 503"/>
                  <a:gd name="T10" fmla="*/ 13 w 817"/>
                  <a:gd name="T11" fmla="*/ 42 h 503"/>
                  <a:gd name="T12" fmla="*/ 50 w 817"/>
                  <a:gd name="T13" fmla="*/ 74 h 503"/>
                  <a:gd name="T14" fmla="*/ 12 w 817"/>
                  <a:gd name="T15" fmla="*/ 76 h 503"/>
                  <a:gd name="T16" fmla="*/ 42 w 817"/>
                  <a:gd name="T17" fmla="*/ 97 h 503"/>
                  <a:gd name="T18" fmla="*/ 30 w 817"/>
                  <a:gd name="T19" fmla="*/ 113 h 503"/>
                  <a:gd name="T20" fmla="*/ 32 w 817"/>
                  <a:gd name="T21" fmla="*/ 156 h 503"/>
                  <a:gd name="T22" fmla="*/ 68 w 817"/>
                  <a:gd name="T23" fmla="*/ 168 h 503"/>
                  <a:gd name="T24" fmla="*/ 72 w 817"/>
                  <a:gd name="T25" fmla="*/ 192 h 503"/>
                  <a:gd name="T26" fmla="*/ 60 w 817"/>
                  <a:gd name="T27" fmla="*/ 205 h 503"/>
                  <a:gd name="T28" fmla="*/ 104 w 817"/>
                  <a:gd name="T29" fmla="*/ 178 h 503"/>
                  <a:gd name="T30" fmla="*/ 123 w 817"/>
                  <a:gd name="T31" fmla="*/ 152 h 503"/>
                  <a:gd name="T32" fmla="*/ 136 w 817"/>
                  <a:gd name="T33" fmla="*/ 143 h 503"/>
                  <a:gd name="T34" fmla="*/ 161 w 817"/>
                  <a:gd name="T35" fmla="*/ 154 h 503"/>
                  <a:gd name="T36" fmla="*/ 177 w 817"/>
                  <a:gd name="T37" fmla="*/ 144 h 503"/>
                  <a:gd name="T38" fmla="*/ 196 w 817"/>
                  <a:gd name="T39" fmla="*/ 152 h 503"/>
                  <a:gd name="T40" fmla="*/ 242 w 817"/>
                  <a:gd name="T41" fmla="*/ 166 h 503"/>
                  <a:gd name="T42" fmla="*/ 267 w 817"/>
                  <a:gd name="T43" fmla="*/ 177 h 503"/>
                  <a:gd name="T44" fmla="*/ 268 w 817"/>
                  <a:gd name="T45" fmla="*/ 187 h 503"/>
                  <a:gd name="T46" fmla="*/ 277 w 817"/>
                  <a:gd name="T47" fmla="*/ 188 h 503"/>
                  <a:gd name="T48" fmla="*/ 285 w 817"/>
                  <a:gd name="T49" fmla="*/ 196 h 503"/>
                  <a:gd name="T50" fmla="*/ 282 w 817"/>
                  <a:gd name="T51" fmla="*/ 214 h 503"/>
                  <a:gd name="T52" fmla="*/ 300 w 817"/>
                  <a:gd name="T53" fmla="*/ 214 h 503"/>
                  <a:gd name="T54" fmla="*/ 10 w 817"/>
                  <a:gd name="T55" fmla="*/ 223 h 503"/>
                  <a:gd name="T56" fmla="*/ 127 w 817"/>
                  <a:gd name="T57" fmla="*/ 171 h 503"/>
                  <a:gd name="T58" fmla="*/ 126 w 817"/>
                  <a:gd name="T59" fmla="*/ 183 h 503"/>
                  <a:gd name="T60" fmla="*/ 17 w 817"/>
                  <a:gd name="T61" fmla="*/ 156 h 503"/>
                  <a:gd name="T62" fmla="*/ 780 w 817"/>
                  <a:gd name="T63" fmla="*/ 316 h 503"/>
                  <a:gd name="T64" fmla="*/ 720 w 817"/>
                  <a:gd name="T65" fmla="*/ 337 h 503"/>
                  <a:gd name="T66" fmla="*/ 691 w 817"/>
                  <a:gd name="T67" fmla="*/ 338 h 503"/>
                  <a:gd name="T68" fmla="*/ 660 w 817"/>
                  <a:gd name="T69" fmla="*/ 336 h 503"/>
                  <a:gd name="T70" fmla="*/ 680 w 817"/>
                  <a:gd name="T71" fmla="*/ 304 h 503"/>
                  <a:gd name="T72" fmla="*/ 643 w 817"/>
                  <a:gd name="T73" fmla="*/ 292 h 503"/>
                  <a:gd name="T74" fmla="*/ 616 w 817"/>
                  <a:gd name="T75" fmla="*/ 283 h 503"/>
                  <a:gd name="T76" fmla="*/ 367 w 817"/>
                  <a:gd name="T77" fmla="*/ 277 h 503"/>
                  <a:gd name="T78" fmla="*/ 363 w 817"/>
                  <a:gd name="T79" fmla="*/ 282 h 503"/>
                  <a:gd name="T80" fmla="*/ 357 w 817"/>
                  <a:gd name="T81" fmla="*/ 311 h 503"/>
                  <a:gd name="T82" fmla="*/ 366 w 817"/>
                  <a:gd name="T83" fmla="*/ 384 h 503"/>
                  <a:gd name="T84" fmla="*/ 397 w 817"/>
                  <a:gd name="T85" fmla="*/ 421 h 503"/>
                  <a:gd name="T86" fmla="*/ 461 w 817"/>
                  <a:gd name="T87" fmla="*/ 446 h 503"/>
                  <a:gd name="T88" fmla="*/ 516 w 817"/>
                  <a:gd name="T89" fmla="*/ 462 h 503"/>
                  <a:gd name="T90" fmla="*/ 558 w 817"/>
                  <a:gd name="T91" fmla="*/ 489 h 503"/>
                  <a:gd name="T92" fmla="*/ 583 w 817"/>
                  <a:gd name="T93" fmla="*/ 470 h 503"/>
                  <a:gd name="T94" fmla="*/ 614 w 817"/>
                  <a:gd name="T95" fmla="*/ 460 h 503"/>
                  <a:gd name="T96" fmla="*/ 634 w 817"/>
                  <a:gd name="T97" fmla="*/ 458 h 503"/>
                  <a:gd name="T98" fmla="*/ 673 w 817"/>
                  <a:gd name="T99" fmla="*/ 460 h 503"/>
                  <a:gd name="T100" fmla="*/ 701 w 817"/>
                  <a:gd name="T101" fmla="*/ 499 h 503"/>
                  <a:gd name="T102" fmla="*/ 709 w 817"/>
                  <a:gd name="T103" fmla="*/ 434 h 503"/>
                  <a:gd name="T104" fmla="*/ 739 w 817"/>
                  <a:gd name="T105" fmla="*/ 408 h 503"/>
                  <a:gd name="T106" fmla="*/ 735 w 817"/>
                  <a:gd name="T107" fmla="*/ 384 h 503"/>
                  <a:gd name="T108" fmla="*/ 748 w 817"/>
                  <a:gd name="T109" fmla="*/ 386 h 503"/>
                  <a:gd name="T110" fmla="*/ 775 w 817"/>
                  <a:gd name="T111" fmla="*/ 356 h 503"/>
                  <a:gd name="T112" fmla="*/ 786 w 817"/>
                  <a:gd name="T113" fmla="*/ 339 h 503"/>
                  <a:gd name="T114" fmla="*/ 811 w 817"/>
                  <a:gd name="T115" fmla="*/ 295 h 5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17" h="503">
                    <a:moveTo>
                      <a:pt x="307" y="204"/>
                    </a:moveTo>
                    <a:cubicBezTo>
                      <a:pt x="308" y="201"/>
                      <a:pt x="308" y="199"/>
                      <a:pt x="299" y="195"/>
                    </a:cubicBezTo>
                    <a:cubicBezTo>
                      <a:pt x="290" y="192"/>
                      <a:pt x="291" y="189"/>
                      <a:pt x="285" y="178"/>
                    </a:cubicBezTo>
                    <a:cubicBezTo>
                      <a:pt x="279" y="168"/>
                      <a:pt x="268" y="163"/>
                      <a:pt x="268" y="159"/>
                    </a:cubicBezTo>
                    <a:cubicBezTo>
                      <a:pt x="268" y="155"/>
                      <a:pt x="257" y="155"/>
                      <a:pt x="257" y="158"/>
                    </a:cubicBezTo>
                    <a:cubicBezTo>
                      <a:pt x="257" y="161"/>
                      <a:pt x="252" y="162"/>
                      <a:pt x="249" y="164"/>
                    </a:cubicBezTo>
                    <a:cubicBezTo>
                      <a:pt x="247" y="166"/>
                      <a:pt x="245" y="163"/>
                      <a:pt x="243" y="160"/>
                    </a:cubicBezTo>
                    <a:cubicBezTo>
                      <a:pt x="241" y="157"/>
                      <a:pt x="235" y="154"/>
                      <a:pt x="235" y="152"/>
                    </a:cubicBezTo>
                    <a:cubicBezTo>
                      <a:pt x="235" y="150"/>
                      <a:pt x="234" y="146"/>
                      <a:pt x="229" y="148"/>
                    </a:cubicBezTo>
                    <a:cubicBezTo>
                      <a:pt x="225" y="150"/>
                      <a:pt x="223" y="148"/>
                      <a:pt x="222" y="149"/>
                    </a:cubicBezTo>
                    <a:cubicBezTo>
                      <a:pt x="221" y="151"/>
                      <a:pt x="218" y="148"/>
                      <a:pt x="218" y="148"/>
                    </a:cubicBezTo>
                    <a:cubicBezTo>
                      <a:pt x="218" y="25"/>
                      <a:pt x="218" y="25"/>
                      <a:pt x="218" y="25"/>
                    </a:cubicBezTo>
                    <a:cubicBezTo>
                      <a:pt x="216" y="25"/>
                      <a:pt x="215" y="25"/>
                      <a:pt x="214" y="24"/>
                    </a:cubicBezTo>
                    <a:cubicBezTo>
                      <a:pt x="209" y="22"/>
                      <a:pt x="201" y="19"/>
                      <a:pt x="197" y="20"/>
                    </a:cubicBezTo>
                    <a:cubicBezTo>
                      <a:pt x="193" y="21"/>
                      <a:pt x="185" y="22"/>
                      <a:pt x="182" y="20"/>
                    </a:cubicBezTo>
                    <a:cubicBezTo>
                      <a:pt x="179" y="19"/>
                      <a:pt x="175" y="18"/>
                      <a:pt x="169" y="18"/>
                    </a:cubicBezTo>
                    <a:cubicBezTo>
                      <a:pt x="163" y="19"/>
                      <a:pt x="160" y="15"/>
                      <a:pt x="152" y="13"/>
                    </a:cubicBezTo>
                    <a:cubicBezTo>
                      <a:pt x="145" y="12"/>
                      <a:pt x="134" y="14"/>
                      <a:pt x="132" y="15"/>
                    </a:cubicBezTo>
                    <a:cubicBezTo>
                      <a:pt x="129" y="16"/>
                      <a:pt x="130" y="12"/>
                      <a:pt x="127" y="13"/>
                    </a:cubicBezTo>
                    <a:cubicBezTo>
                      <a:pt x="123" y="13"/>
                      <a:pt x="126" y="11"/>
                      <a:pt x="124" y="8"/>
                    </a:cubicBezTo>
                    <a:cubicBezTo>
                      <a:pt x="122" y="6"/>
                      <a:pt x="113" y="8"/>
                      <a:pt x="110" y="9"/>
                    </a:cubicBezTo>
                    <a:cubicBezTo>
                      <a:pt x="107" y="9"/>
                      <a:pt x="106" y="7"/>
                      <a:pt x="106" y="5"/>
                    </a:cubicBezTo>
                    <a:cubicBezTo>
                      <a:pt x="106" y="4"/>
                      <a:pt x="103" y="4"/>
                      <a:pt x="102" y="6"/>
                    </a:cubicBezTo>
                    <a:cubicBezTo>
                      <a:pt x="101" y="9"/>
                      <a:pt x="97" y="9"/>
                      <a:pt x="96" y="8"/>
                    </a:cubicBezTo>
                    <a:cubicBezTo>
                      <a:pt x="94" y="6"/>
                      <a:pt x="99" y="6"/>
                      <a:pt x="99" y="4"/>
                    </a:cubicBezTo>
                    <a:cubicBezTo>
                      <a:pt x="99" y="2"/>
                      <a:pt x="94" y="1"/>
                      <a:pt x="93" y="1"/>
                    </a:cubicBezTo>
                    <a:cubicBezTo>
                      <a:pt x="91" y="0"/>
                      <a:pt x="88" y="3"/>
                      <a:pt x="84" y="6"/>
                    </a:cubicBezTo>
                    <a:cubicBezTo>
                      <a:pt x="81" y="9"/>
                      <a:pt x="75" y="9"/>
                      <a:pt x="72" y="9"/>
                    </a:cubicBezTo>
                    <a:cubicBezTo>
                      <a:pt x="68" y="8"/>
                      <a:pt x="64" y="9"/>
                      <a:pt x="64" y="11"/>
                    </a:cubicBezTo>
                    <a:cubicBezTo>
                      <a:pt x="64" y="13"/>
                      <a:pt x="68" y="13"/>
                      <a:pt x="66" y="15"/>
                    </a:cubicBezTo>
                    <a:cubicBezTo>
                      <a:pt x="63" y="18"/>
                      <a:pt x="63" y="12"/>
                      <a:pt x="60" y="15"/>
                    </a:cubicBezTo>
                    <a:cubicBezTo>
                      <a:pt x="58" y="17"/>
                      <a:pt x="50" y="17"/>
                      <a:pt x="48" y="17"/>
                    </a:cubicBezTo>
                    <a:cubicBezTo>
                      <a:pt x="47" y="16"/>
                      <a:pt x="41" y="23"/>
                      <a:pt x="39" y="25"/>
                    </a:cubicBezTo>
                    <a:cubicBezTo>
                      <a:pt x="37" y="26"/>
                      <a:pt x="40" y="28"/>
                      <a:pt x="35" y="33"/>
                    </a:cubicBezTo>
                    <a:cubicBezTo>
                      <a:pt x="31" y="38"/>
                      <a:pt x="18" y="37"/>
                      <a:pt x="15" y="37"/>
                    </a:cubicBezTo>
                    <a:cubicBezTo>
                      <a:pt x="12" y="37"/>
                      <a:pt x="14" y="40"/>
                      <a:pt x="13" y="42"/>
                    </a:cubicBezTo>
                    <a:cubicBezTo>
                      <a:pt x="12" y="44"/>
                      <a:pt x="15" y="46"/>
                      <a:pt x="22" y="48"/>
                    </a:cubicBezTo>
                    <a:cubicBezTo>
                      <a:pt x="29" y="50"/>
                      <a:pt x="34" y="60"/>
                      <a:pt x="35" y="62"/>
                    </a:cubicBezTo>
                    <a:cubicBezTo>
                      <a:pt x="36" y="64"/>
                      <a:pt x="45" y="62"/>
                      <a:pt x="49" y="62"/>
                    </a:cubicBezTo>
                    <a:cubicBezTo>
                      <a:pt x="52" y="63"/>
                      <a:pt x="48" y="68"/>
                      <a:pt x="51" y="69"/>
                    </a:cubicBezTo>
                    <a:cubicBezTo>
                      <a:pt x="54" y="71"/>
                      <a:pt x="59" y="69"/>
                      <a:pt x="60" y="71"/>
                    </a:cubicBezTo>
                    <a:cubicBezTo>
                      <a:pt x="61" y="74"/>
                      <a:pt x="54" y="71"/>
                      <a:pt x="50" y="74"/>
                    </a:cubicBezTo>
                    <a:cubicBezTo>
                      <a:pt x="47" y="76"/>
                      <a:pt x="45" y="78"/>
                      <a:pt x="43" y="76"/>
                    </a:cubicBezTo>
                    <a:cubicBezTo>
                      <a:pt x="42" y="74"/>
                      <a:pt x="36" y="75"/>
                      <a:pt x="33" y="75"/>
                    </a:cubicBezTo>
                    <a:cubicBezTo>
                      <a:pt x="30" y="76"/>
                      <a:pt x="33" y="72"/>
                      <a:pt x="33" y="70"/>
                    </a:cubicBezTo>
                    <a:cubicBezTo>
                      <a:pt x="33" y="68"/>
                      <a:pt x="29" y="67"/>
                      <a:pt x="23" y="70"/>
                    </a:cubicBezTo>
                    <a:cubicBezTo>
                      <a:pt x="17" y="74"/>
                      <a:pt x="19" y="72"/>
                      <a:pt x="19" y="75"/>
                    </a:cubicBezTo>
                    <a:cubicBezTo>
                      <a:pt x="18" y="78"/>
                      <a:pt x="15" y="73"/>
                      <a:pt x="12" y="76"/>
                    </a:cubicBezTo>
                    <a:cubicBezTo>
                      <a:pt x="8" y="78"/>
                      <a:pt x="2" y="80"/>
                      <a:pt x="1" y="82"/>
                    </a:cubicBezTo>
                    <a:cubicBezTo>
                      <a:pt x="0" y="84"/>
                      <a:pt x="9" y="86"/>
                      <a:pt x="12" y="87"/>
                    </a:cubicBezTo>
                    <a:cubicBezTo>
                      <a:pt x="16" y="87"/>
                      <a:pt x="8" y="90"/>
                      <a:pt x="11" y="90"/>
                    </a:cubicBezTo>
                    <a:cubicBezTo>
                      <a:pt x="14" y="91"/>
                      <a:pt x="13" y="94"/>
                      <a:pt x="17" y="96"/>
                    </a:cubicBezTo>
                    <a:cubicBezTo>
                      <a:pt x="22" y="99"/>
                      <a:pt x="32" y="96"/>
                      <a:pt x="34" y="96"/>
                    </a:cubicBezTo>
                    <a:cubicBezTo>
                      <a:pt x="37" y="96"/>
                      <a:pt x="39" y="100"/>
                      <a:pt x="42" y="97"/>
                    </a:cubicBezTo>
                    <a:cubicBezTo>
                      <a:pt x="44" y="95"/>
                      <a:pt x="52" y="89"/>
                      <a:pt x="56" y="92"/>
                    </a:cubicBezTo>
                    <a:cubicBezTo>
                      <a:pt x="60" y="96"/>
                      <a:pt x="51" y="95"/>
                      <a:pt x="53" y="98"/>
                    </a:cubicBezTo>
                    <a:cubicBezTo>
                      <a:pt x="56" y="100"/>
                      <a:pt x="58" y="106"/>
                      <a:pt x="54" y="108"/>
                    </a:cubicBezTo>
                    <a:cubicBezTo>
                      <a:pt x="50" y="111"/>
                      <a:pt x="47" y="109"/>
                      <a:pt x="45" y="109"/>
                    </a:cubicBezTo>
                    <a:cubicBezTo>
                      <a:pt x="42" y="109"/>
                      <a:pt x="44" y="113"/>
                      <a:pt x="40" y="116"/>
                    </a:cubicBezTo>
                    <a:cubicBezTo>
                      <a:pt x="37" y="118"/>
                      <a:pt x="34" y="113"/>
                      <a:pt x="30" y="113"/>
                    </a:cubicBezTo>
                    <a:cubicBezTo>
                      <a:pt x="26" y="113"/>
                      <a:pt x="27" y="118"/>
                      <a:pt x="27" y="121"/>
                    </a:cubicBezTo>
                    <a:cubicBezTo>
                      <a:pt x="27" y="124"/>
                      <a:pt x="20" y="121"/>
                      <a:pt x="19" y="127"/>
                    </a:cubicBezTo>
                    <a:cubicBezTo>
                      <a:pt x="17" y="133"/>
                      <a:pt x="10" y="128"/>
                      <a:pt x="15" y="134"/>
                    </a:cubicBezTo>
                    <a:cubicBezTo>
                      <a:pt x="19" y="140"/>
                      <a:pt x="19" y="136"/>
                      <a:pt x="22" y="139"/>
                    </a:cubicBezTo>
                    <a:cubicBezTo>
                      <a:pt x="26" y="141"/>
                      <a:pt x="18" y="146"/>
                      <a:pt x="22" y="147"/>
                    </a:cubicBezTo>
                    <a:cubicBezTo>
                      <a:pt x="25" y="147"/>
                      <a:pt x="29" y="154"/>
                      <a:pt x="32" y="156"/>
                    </a:cubicBezTo>
                    <a:cubicBezTo>
                      <a:pt x="34" y="158"/>
                      <a:pt x="38" y="155"/>
                      <a:pt x="41" y="155"/>
                    </a:cubicBezTo>
                    <a:cubicBezTo>
                      <a:pt x="45" y="154"/>
                      <a:pt x="43" y="149"/>
                      <a:pt x="45" y="151"/>
                    </a:cubicBezTo>
                    <a:cubicBezTo>
                      <a:pt x="48" y="153"/>
                      <a:pt x="51" y="159"/>
                      <a:pt x="49" y="160"/>
                    </a:cubicBezTo>
                    <a:cubicBezTo>
                      <a:pt x="47" y="162"/>
                      <a:pt x="48" y="166"/>
                      <a:pt x="48" y="168"/>
                    </a:cubicBezTo>
                    <a:cubicBezTo>
                      <a:pt x="48" y="171"/>
                      <a:pt x="56" y="170"/>
                      <a:pt x="57" y="167"/>
                    </a:cubicBezTo>
                    <a:cubicBezTo>
                      <a:pt x="57" y="165"/>
                      <a:pt x="64" y="164"/>
                      <a:pt x="68" y="168"/>
                    </a:cubicBezTo>
                    <a:cubicBezTo>
                      <a:pt x="71" y="172"/>
                      <a:pt x="73" y="173"/>
                      <a:pt x="73" y="170"/>
                    </a:cubicBezTo>
                    <a:cubicBezTo>
                      <a:pt x="73" y="167"/>
                      <a:pt x="76" y="163"/>
                      <a:pt x="76" y="166"/>
                    </a:cubicBezTo>
                    <a:cubicBezTo>
                      <a:pt x="76" y="168"/>
                      <a:pt x="79" y="169"/>
                      <a:pt x="85" y="167"/>
                    </a:cubicBezTo>
                    <a:cubicBezTo>
                      <a:pt x="90" y="164"/>
                      <a:pt x="88" y="167"/>
                      <a:pt x="85" y="170"/>
                    </a:cubicBezTo>
                    <a:cubicBezTo>
                      <a:pt x="81" y="175"/>
                      <a:pt x="85" y="182"/>
                      <a:pt x="82" y="183"/>
                    </a:cubicBezTo>
                    <a:cubicBezTo>
                      <a:pt x="79" y="184"/>
                      <a:pt x="77" y="191"/>
                      <a:pt x="72" y="192"/>
                    </a:cubicBezTo>
                    <a:cubicBezTo>
                      <a:pt x="68" y="192"/>
                      <a:pt x="60" y="201"/>
                      <a:pt x="59" y="202"/>
                    </a:cubicBezTo>
                    <a:cubicBezTo>
                      <a:pt x="58" y="204"/>
                      <a:pt x="48" y="200"/>
                      <a:pt x="46" y="204"/>
                    </a:cubicBezTo>
                    <a:cubicBezTo>
                      <a:pt x="45" y="208"/>
                      <a:pt x="39" y="211"/>
                      <a:pt x="40" y="212"/>
                    </a:cubicBezTo>
                    <a:cubicBezTo>
                      <a:pt x="42" y="214"/>
                      <a:pt x="50" y="209"/>
                      <a:pt x="50" y="207"/>
                    </a:cubicBezTo>
                    <a:cubicBezTo>
                      <a:pt x="50" y="205"/>
                      <a:pt x="51" y="206"/>
                      <a:pt x="53" y="207"/>
                    </a:cubicBezTo>
                    <a:cubicBezTo>
                      <a:pt x="54" y="209"/>
                      <a:pt x="58" y="206"/>
                      <a:pt x="60" y="205"/>
                    </a:cubicBezTo>
                    <a:cubicBezTo>
                      <a:pt x="61" y="204"/>
                      <a:pt x="64" y="204"/>
                      <a:pt x="65" y="204"/>
                    </a:cubicBezTo>
                    <a:cubicBezTo>
                      <a:pt x="67" y="204"/>
                      <a:pt x="68" y="202"/>
                      <a:pt x="73" y="201"/>
                    </a:cubicBezTo>
                    <a:cubicBezTo>
                      <a:pt x="77" y="201"/>
                      <a:pt x="76" y="199"/>
                      <a:pt x="77" y="197"/>
                    </a:cubicBezTo>
                    <a:cubicBezTo>
                      <a:pt x="78" y="194"/>
                      <a:pt x="90" y="189"/>
                      <a:pt x="92" y="188"/>
                    </a:cubicBezTo>
                    <a:cubicBezTo>
                      <a:pt x="94" y="188"/>
                      <a:pt x="93" y="184"/>
                      <a:pt x="95" y="184"/>
                    </a:cubicBezTo>
                    <a:cubicBezTo>
                      <a:pt x="98" y="184"/>
                      <a:pt x="101" y="181"/>
                      <a:pt x="104" y="178"/>
                    </a:cubicBezTo>
                    <a:cubicBezTo>
                      <a:pt x="107" y="176"/>
                      <a:pt x="108" y="177"/>
                      <a:pt x="110" y="176"/>
                    </a:cubicBezTo>
                    <a:cubicBezTo>
                      <a:pt x="112" y="175"/>
                      <a:pt x="111" y="171"/>
                      <a:pt x="113" y="170"/>
                    </a:cubicBezTo>
                    <a:cubicBezTo>
                      <a:pt x="115" y="170"/>
                      <a:pt x="117" y="168"/>
                      <a:pt x="117" y="166"/>
                    </a:cubicBezTo>
                    <a:cubicBezTo>
                      <a:pt x="117" y="164"/>
                      <a:pt x="111" y="164"/>
                      <a:pt x="111" y="163"/>
                    </a:cubicBezTo>
                    <a:cubicBezTo>
                      <a:pt x="110" y="162"/>
                      <a:pt x="115" y="157"/>
                      <a:pt x="117" y="157"/>
                    </a:cubicBezTo>
                    <a:cubicBezTo>
                      <a:pt x="119" y="157"/>
                      <a:pt x="122" y="155"/>
                      <a:pt x="123" y="152"/>
                    </a:cubicBezTo>
                    <a:cubicBezTo>
                      <a:pt x="123" y="149"/>
                      <a:pt x="126" y="149"/>
                      <a:pt x="128" y="146"/>
                    </a:cubicBezTo>
                    <a:cubicBezTo>
                      <a:pt x="130" y="144"/>
                      <a:pt x="130" y="142"/>
                      <a:pt x="132" y="142"/>
                    </a:cubicBezTo>
                    <a:cubicBezTo>
                      <a:pt x="134" y="141"/>
                      <a:pt x="137" y="138"/>
                      <a:pt x="139" y="137"/>
                    </a:cubicBezTo>
                    <a:cubicBezTo>
                      <a:pt x="142" y="135"/>
                      <a:pt x="139" y="139"/>
                      <a:pt x="144" y="139"/>
                    </a:cubicBezTo>
                    <a:cubicBezTo>
                      <a:pt x="149" y="139"/>
                      <a:pt x="148" y="143"/>
                      <a:pt x="144" y="142"/>
                    </a:cubicBezTo>
                    <a:cubicBezTo>
                      <a:pt x="140" y="140"/>
                      <a:pt x="139" y="140"/>
                      <a:pt x="136" y="143"/>
                    </a:cubicBezTo>
                    <a:cubicBezTo>
                      <a:pt x="132" y="146"/>
                      <a:pt x="135" y="147"/>
                      <a:pt x="132" y="151"/>
                    </a:cubicBezTo>
                    <a:cubicBezTo>
                      <a:pt x="130" y="154"/>
                      <a:pt x="130" y="156"/>
                      <a:pt x="133" y="157"/>
                    </a:cubicBezTo>
                    <a:cubicBezTo>
                      <a:pt x="136" y="157"/>
                      <a:pt x="133" y="159"/>
                      <a:pt x="130" y="160"/>
                    </a:cubicBezTo>
                    <a:cubicBezTo>
                      <a:pt x="127" y="161"/>
                      <a:pt x="129" y="163"/>
                      <a:pt x="133" y="163"/>
                    </a:cubicBezTo>
                    <a:cubicBezTo>
                      <a:pt x="137" y="163"/>
                      <a:pt x="144" y="157"/>
                      <a:pt x="149" y="154"/>
                    </a:cubicBezTo>
                    <a:cubicBezTo>
                      <a:pt x="155" y="151"/>
                      <a:pt x="159" y="154"/>
                      <a:pt x="161" y="154"/>
                    </a:cubicBezTo>
                    <a:cubicBezTo>
                      <a:pt x="162" y="153"/>
                      <a:pt x="159" y="150"/>
                      <a:pt x="161" y="149"/>
                    </a:cubicBezTo>
                    <a:cubicBezTo>
                      <a:pt x="163" y="149"/>
                      <a:pt x="159" y="148"/>
                      <a:pt x="157" y="145"/>
                    </a:cubicBezTo>
                    <a:cubicBezTo>
                      <a:pt x="156" y="141"/>
                      <a:pt x="159" y="143"/>
                      <a:pt x="160" y="141"/>
                    </a:cubicBezTo>
                    <a:cubicBezTo>
                      <a:pt x="161" y="138"/>
                      <a:pt x="163" y="139"/>
                      <a:pt x="165" y="140"/>
                    </a:cubicBezTo>
                    <a:cubicBezTo>
                      <a:pt x="166" y="142"/>
                      <a:pt x="169" y="139"/>
                      <a:pt x="170" y="143"/>
                    </a:cubicBezTo>
                    <a:cubicBezTo>
                      <a:pt x="172" y="146"/>
                      <a:pt x="174" y="142"/>
                      <a:pt x="177" y="144"/>
                    </a:cubicBezTo>
                    <a:cubicBezTo>
                      <a:pt x="180" y="146"/>
                      <a:pt x="176" y="146"/>
                      <a:pt x="173" y="147"/>
                    </a:cubicBezTo>
                    <a:cubicBezTo>
                      <a:pt x="170" y="147"/>
                      <a:pt x="172" y="151"/>
                      <a:pt x="174" y="149"/>
                    </a:cubicBezTo>
                    <a:cubicBezTo>
                      <a:pt x="176" y="148"/>
                      <a:pt x="178" y="146"/>
                      <a:pt x="180" y="148"/>
                    </a:cubicBezTo>
                    <a:cubicBezTo>
                      <a:pt x="183" y="150"/>
                      <a:pt x="183" y="149"/>
                      <a:pt x="185" y="148"/>
                    </a:cubicBezTo>
                    <a:cubicBezTo>
                      <a:pt x="187" y="146"/>
                      <a:pt x="187" y="148"/>
                      <a:pt x="187" y="149"/>
                    </a:cubicBezTo>
                    <a:cubicBezTo>
                      <a:pt x="187" y="151"/>
                      <a:pt x="191" y="151"/>
                      <a:pt x="196" y="152"/>
                    </a:cubicBezTo>
                    <a:cubicBezTo>
                      <a:pt x="201" y="153"/>
                      <a:pt x="211" y="152"/>
                      <a:pt x="214" y="151"/>
                    </a:cubicBezTo>
                    <a:cubicBezTo>
                      <a:pt x="216" y="151"/>
                      <a:pt x="215" y="155"/>
                      <a:pt x="221" y="156"/>
                    </a:cubicBezTo>
                    <a:cubicBezTo>
                      <a:pt x="226" y="157"/>
                      <a:pt x="228" y="151"/>
                      <a:pt x="231" y="153"/>
                    </a:cubicBezTo>
                    <a:cubicBezTo>
                      <a:pt x="233" y="155"/>
                      <a:pt x="231" y="156"/>
                      <a:pt x="229" y="158"/>
                    </a:cubicBezTo>
                    <a:cubicBezTo>
                      <a:pt x="227" y="160"/>
                      <a:pt x="231" y="160"/>
                      <a:pt x="233" y="161"/>
                    </a:cubicBezTo>
                    <a:cubicBezTo>
                      <a:pt x="235" y="162"/>
                      <a:pt x="240" y="163"/>
                      <a:pt x="242" y="166"/>
                    </a:cubicBezTo>
                    <a:cubicBezTo>
                      <a:pt x="245" y="168"/>
                      <a:pt x="246" y="170"/>
                      <a:pt x="252" y="173"/>
                    </a:cubicBezTo>
                    <a:cubicBezTo>
                      <a:pt x="257" y="176"/>
                      <a:pt x="252" y="166"/>
                      <a:pt x="256" y="169"/>
                    </a:cubicBezTo>
                    <a:cubicBezTo>
                      <a:pt x="261" y="173"/>
                      <a:pt x="259" y="169"/>
                      <a:pt x="263" y="173"/>
                    </a:cubicBezTo>
                    <a:cubicBezTo>
                      <a:pt x="266" y="176"/>
                      <a:pt x="265" y="171"/>
                      <a:pt x="264" y="166"/>
                    </a:cubicBezTo>
                    <a:cubicBezTo>
                      <a:pt x="262" y="161"/>
                      <a:pt x="265" y="164"/>
                      <a:pt x="267" y="167"/>
                    </a:cubicBezTo>
                    <a:cubicBezTo>
                      <a:pt x="268" y="169"/>
                      <a:pt x="268" y="174"/>
                      <a:pt x="267" y="177"/>
                    </a:cubicBezTo>
                    <a:cubicBezTo>
                      <a:pt x="266" y="180"/>
                      <a:pt x="261" y="178"/>
                      <a:pt x="261" y="176"/>
                    </a:cubicBezTo>
                    <a:cubicBezTo>
                      <a:pt x="262" y="174"/>
                      <a:pt x="256" y="175"/>
                      <a:pt x="256" y="177"/>
                    </a:cubicBezTo>
                    <a:cubicBezTo>
                      <a:pt x="256" y="180"/>
                      <a:pt x="260" y="185"/>
                      <a:pt x="262" y="185"/>
                    </a:cubicBezTo>
                    <a:cubicBezTo>
                      <a:pt x="265" y="186"/>
                      <a:pt x="263" y="190"/>
                      <a:pt x="265" y="191"/>
                    </a:cubicBezTo>
                    <a:cubicBezTo>
                      <a:pt x="267" y="191"/>
                      <a:pt x="267" y="196"/>
                      <a:pt x="269" y="195"/>
                    </a:cubicBezTo>
                    <a:cubicBezTo>
                      <a:pt x="270" y="195"/>
                      <a:pt x="270" y="189"/>
                      <a:pt x="268" y="187"/>
                    </a:cubicBezTo>
                    <a:cubicBezTo>
                      <a:pt x="266" y="184"/>
                      <a:pt x="267" y="181"/>
                      <a:pt x="269" y="181"/>
                    </a:cubicBezTo>
                    <a:cubicBezTo>
                      <a:pt x="271" y="182"/>
                      <a:pt x="269" y="186"/>
                      <a:pt x="270" y="187"/>
                    </a:cubicBezTo>
                    <a:cubicBezTo>
                      <a:pt x="271" y="188"/>
                      <a:pt x="273" y="186"/>
                      <a:pt x="275" y="184"/>
                    </a:cubicBezTo>
                    <a:cubicBezTo>
                      <a:pt x="278" y="183"/>
                      <a:pt x="274" y="179"/>
                      <a:pt x="275" y="177"/>
                    </a:cubicBezTo>
                    <a:cubicBezTo>
                      <a:pt x="276" y="174"/>
                      <a:pt x="279" y="178"/>
                      <a:pt x="280" y="182"/>
                    </a:cubicBezTo>
                    <a:cubicBezTo>
                      <a:pt x="281" y="186"/>
                      <a:pt x="277" y="186"/>
                      <a:pt x="277" y="188"/>
                    </a:cubicBezTo>
                    <a:cubicBezTo>
                      <a:pt x="277" y="190"/>
                      <a:pt x="274" y="189"/>
                      <a:pt x="273" y="190"/>
                    </a:cubicBezTo>
                    <a:cubicBezTo>
                      <a:pt x="272" y="191"/>
                      <a:pt x="272" y="198"/>
                      <a:pt x="274" y="198"/>
                    </a:cubicBezTo>
                    <a:cubicBezTo>
                      <a:pt x="275" y="198"/>
                      <a:pt x="276" y="192"/>
                      <a:pt x="277" y="195"/>
                    </a:cubicBezTo>
                    <a:cubicBezTo>
                      <a:pt x="278" y="198"/>
                      <a:pt x="281" y="191"/>
                      <a:pt x="282" y="194"/>
                    </a:cubicBezTo>
                    <a:cubicBezTo>
                      <a:pt x="283" y="197"/>
                      <a:pt x="287" y="200"/>
                      <a:pt x="289" y="200"/>
                    </a:cubicBezTo>
                    <a:cubicBezTo>
                      <a:pt x="290" y="199"/>
                      <a:pt x="288" y="196"/>
                      <a:pt x="285" y="196"/>
                    </a:cubicBezTo>
                    <a:cubicBezTo>
                      <a:pt x="283" y="196"/>
                      <a:pt x="283" y="191"/>
                      <a:pt x="286" y="191"/>
                    </a:cubicBezTo>
                    <a:cubicBezTo>
                      <a:pt x="288" y="191"/>
                      <a:pt x="292" y="197"/>
                      <a:pt x="292" y="199"/>
                    </a:cubicBezTo>
                    <a:cubicBezTo>
                      <a:pt x="292" y="201"/>
                      <a:pt x="290" y="201"/>
                      <a:pt x="288" y="203"/>
                    </a:cubicBezTo>
                    <a:cubicBezTo>
                      <a:pt x="286" y="206"/>
                      <a:pt x="283" y="200"/>
                      <a:pt x="281" y="200"/>
                    </a:cubicBezTo>
                    <a:cubicBezTo>
                      <a:pt x="279" y="200"/>
                      <a:pt x="281" y="204"/>
                      <a:pt x="282" y="206"/>
                    </a:cubicBezTo>
                    <a:cubicBezTo>
                      <a:pt x="283" y="209"/>
                      <a:pt x="279" y="212"/>
                      <a:pt x="282" y="214"/>
                    </a:cubicBezTo>
                    <a:cubicBezTo>
                      <a:pt x="285" y="216"/>
                      <a:pt x="284" y="213"/>
                      <a:pt x="285" y="211"/>
                    </a:cubicBezTo>
                    <a:cubicBezTo>
                      <a:pt x="285" y="210"/>
                      <a:pt x="288" y="212"/>
                      <a:pt x="289" y="213"/>
                    </a:cubicBezTo>
                    <a:cubicBezTo>
                      <a:pt x="291" y="214"/>
                      <a:pt x="291" y="210"/>
                      <a:pt x="291" y="209"/>
                    </a:cubicBezTo>
                    <a:cubicBezTo>
                      <a:pt x="291" y="207"/>
                      <a:pt x="294" y="208"/>
                      <a:pt x="295" y="210"/>
                    </a:cubicBezTo>
                    <a:cubicBezTo>
                      <a:pt x="297" y="212"/>
                      <a:pt x="297" y="208"/>
                      <a:pt x="299" y="208"/>
                    </a:cubicBezTo>
                    <a:cubicBezTo>
                      <a:pt x="301" y="208"/>
                      <a:pt x="300" y="212"/>
                      <a:pt x="300" y="214"/>
                    </a:cubicBezTo>
                    <a:cubicBezTo>
                      <a:pt x="300" y="216"/>
                      <a:pt x="303" y="212"/>
                      <a:pt x="303" y="214"/>
                    </a:cubicBezTo>
                    <a:cubicBezTo>
                      <a:pt x="303" y="215"/>
                      <a:pt x="303" y="215"/>
                      <a:pt x="303" y="215"/>
                    </a:cubicBezTo>
                    <a:cubicBezTo>
                      <a:pt x="305" y="214"/>
                      <a:pt x="307" y="212"/>
                      <a:pt x="308" y="211"/>
                    </a:cubicBezTo>
                    <a:cubicBezTo>
                      <a:pt x="312" y="209"/>
                      <a:pt x="306" y="207"/>
                      <a:pt x="307" y="204"/>
                    </a:cubicBezTo>
                    <a:close/>
                    <a:moveTo>
                      <a:pt x="6" y="229"/>
                    </a:moveTo>
                    <a:cubicBezTo>
                      <a:pt x="10" y="227"/>
                      <a:pt x="12" y="225"/>
                      <a:pt x="10" y="223"/>
                    </a:cubicBezTo>
                    <a:cubicBezTo>
                      <a:pt x="8" y="221"/>
                      <a:pt x="3" y="231"/>
                      <a:pt x="6" y="229"/>
                    </a:cubicBezTo>
                    <a:close/>
                    <a:moveTo>
                      <a:pt x="36" y="213"/>
                    </a:moveTo>
                    <a:cubicBezTo>
                      <a:pt x="32" y="212"/>
                      <a:pt x="22" y="218"/>
                      <a:pt x="25" y="219"/>
                    </a:cubicBezTo>
                    <a:cubicBezTo>
                      <a:pt x="28" y="219"/>
                      <a:pt x="29" y="216"/>
                      <a:pt x="32" y="216"/>
                    </a:cubicBezTo>
                    <a:cubicBezTo>
                      <a:pt x="35" y="216"/>
                      <a:pt x="40" y="215"/>
                      <a:pt x="36" y="213"/>
                    </a:cubicBezTo>
                    <a:close/>
                    <a:moveTo>
                      <a:pt x="127" y="171"/>
                    </a:moveTo>
                    <a:cubicBezTo>
                      <a:pt x="127" y="169"/>
                      <a:pt x="124" y="169"/>
                      <a:pt x="120" y="174"/>
                    </a:cubicBezTo>
                    <a:cubicBezTo>
                      <a:pt x="117" y="178"/>
                      <a:pt x="114" y="180"/>
                      <a:pt x="113" y="182"/>
                    </a:cubicBezTo>
                    <a:cubicBezTo>
                      <a:pt x="113" y="184"/>
                      <a:pt x="109" y="181"/>
                      <a:pt x="107" y="184"/>
                    </a:cubicBezTo>
                    <a:cubicBezTo>
                      <a:pt x="106" y="186"/>
                      <a:pt x="108" y="192"/>
                      <a:pt x="111" y="190"/>
                    </a:cubicBezTo>
                    <a:cubicBezTo>
                      <a:pt x="113" y="188"/>
                      <a:pt x="113" y="190"/>
                      <a:pt x="115" y="190"/>
                    </a:cubicBezTo>
                    <a:cubicBezTo>
                      <a:pt x="117" y="190"/>
                      <a:pt x="124" y="185"/>
                      <a:pt x="126" y="183"/>
                    </a:cubicBezTo>
                    <a:cubicBezTo>
                      <a:pt x="127" y="180"/>
                      <a:pt x="123" y="179"/>
                      <a:pt x="122" y="178"/>
                    </a:cubicBezTo>
                    <a:cubicBezTo>
                      <a:pt x="122" y="176"/>
                      <a:pt x="126" y="176"/>
                      <a:pt x="128" y="175"/>
                    </a:cubicBezTo>
                    <a:cubicBezTo>
                      <a:pt x="130" y="174"/>
                      <a:pt x="126" y="173"/>
                      <a:pt x="127" y="171"/>
                    </a:cubicBezTo>
                    <a:close/>
                    <a:moveTo>
                      <a:pt x="13" y="150"/>
                    </a:moveTo>
                    <a:cubicBezTo>
                      <a:pt x="13" y="147"/>
                      <a:pt x="5" y="150"/>
                      <a:pt x="6" y="153"/>
                    </a:cubicBezTo>
                    <a:cubicBezTo>
                      <a:pt x="7" y="155"/>
                      <a:pt x="14" y="157"/>
                      <a:pt x="17" y="156"/>
                    </a:cubicBezTo>
                    <a:cubicBezTo>
                      <a:pt x="20" y="155"/>
                      <a:pt x="21" y="152"/>
                      <a:pt x="19" y="151"/>
                    </a:cubicBezTo>
                    <a:cubicBezTo>
                      <a:pt x="17" y="149"/>
                      <a:pt x="13" y="153"/>
                      <a:pt x="13" y="150"/>
                    </a:cubicBezTo>
                    <a:close/>
                    <a:moveTo>
                      <a:pt x="811" y="295"/>
                    </a:moveTo>
                    <a:cubicBezTo>
                      <a:pt x="810" y="292"/>
                      <a:pt x="803" y="294"/>
                      <a:pt x="800" y="292"/>
                    </a:cubicBezTo>
                    <a:cubicBezTo>
                      <a:pt x="797" y="289"/>
                      <a:pt x="791" y="301"/>
                      <a:pt x="790" y="306"/>
                    </a:cubicBezTo>
                    <a:cubicBezTo>
                      <a:pt x="789" y="311"/>
                      <a:pt x="780" y="316"/>
                      <a:pt x="780" y="316"/>
                    </a:cubicBezTo>
                    <a:cubicBezTo>
                      <a:pt x="780" y="316"/>
                      <a:pt x="754" y="317"/>
                      <a:pt x="752" y="317"/>
                    </a:cubicBezTo>
                    <a:cubicBezTo>
                      <a:pt x="751" y="317"/>
                      <a:pt x="745" y="322"/>
                      <a:pt x="741" y="325"/>
                    </a:cubicBezTo>
                    <a:cubicBezTo>
                      <a:pt x="741" y="325"/>
                      <a:pt x="742" y="325"/>
                      <a:pt x="742" y="325"/>
                    </a:cubicBezTo>
                    <a:cubicBezTo>
                      <a:pt x="744" y="330"/>
                      <a:pt x="735" y="333"/>
                      <a:pt x="726" y="333"/>
                    </a:cubicBezTo>
                    <a:cubicBezTo>
                      <a:pt x="723" y="333"/>
                      <a:pt x="721" y="333"/>
                      <a:pt x="720" y="334"/>
                    </a:cubicBezTo>
                    <a:cubicBezTo>
                      <a:pt x="720" y="335"/>
                      <a:pt x="720" y="336"/>
                      <a:pt x="720" y="337"/>
                    </a:cubicBezTo>
                    <a:cubicBezTo>
                      <a:pt x="720" y="337"/>
                      <a:pt x="719" y="338"/>
                      <a:pt x="718" y="339"/>
                    </a:cubicBezTo>
                    <a:cubicBezTo>
                      <a:pt x="716" y="342"/>
                      <a:pt x="705" y="347"/>
                      <a:pt x="699" y="350"/>
                    </a:cubicBezTo>
                    <a:cubicBezTo>
                      <a:pt x="692" y="354"/>
                      <a:pt x="683" y="352"/>
                      <a:pt x="683" y="347"/>
                    </a:cubicBezTo>
                    <a:cubicBezTo>
                      <a:pt x="683" y="341"/>
                      <a:pt x="688" y="342"/>
                      <a:pt x="689" y="345"/>
                    </a:cubicBezTo>
                    <a:cubicBezTo>
                      <a:pt x="690" y="346"/>
                      <a:pt x="691" y="345"/>
                      <a:pt x="692" y="344"/>
                    </a:cubicBezTo>
                    <a:cubicBezTo>
                      <a:pt x="691" y="342"/>
                      <a:pt x="691" y="340"/>
                      <a:pt x="691" y="338"/>
                    </a:cubicBezTo>
                    <a:cubicBezTo>
                      <a:pt x="689" y="337"/>
                      <a:pt x="692" y="329"/>
                      <a:pt x="688" y="327"/>
                    </a:cubicBezTo>
                    <a:cubicBezTo>
                      <a:pt x="684" y="326"/>
                      <a:pt x="679" y="333"/>
                      <a:pt x="680" y="329"/>
                    </a:cubicBezTo>
                    <a:cubicBezTo>
                      <a:pt x="680" y="324"/>
                      <a:pt x="687" y="320"/>
                      <a:pt x="683" y="314"/>
                    </a:cubicBezTo>
                    <a:cubicBezTo>
                      <a:pt x="679" y="308"/>
                      <a:pt x="672" y="308"/>
                      <a:pt x="670" y="313"/>
                    </a:cubicBezTo>
                    <a:cubicBezTo>
                      <a:pt x="669" y="317"/>
                      <a:pt x="664" y="315"/>
                      <a:pt x="662" y="319"/>
                    </a:cubicBezTo>
                    <a:cubicBezTo>
                      <a:pt x="660" y="322"/>
                      <a:pt x="659" y="330"/>
                      <a:pt x="660" y="336"/>
                    </a:cubicBezTo>
                    <a:cubicBezTo>
                      <a:pt x="661" y="342"/>
                      <a:pt x="660" y="344"/>
                      <a:pt x="654" y="348"/>
                    </a:cubicBezTo>
                    <a:cubicBezTo>
                      <a:pt x="649" y="351"/>
                      <a:pt x="646" y="343"/>
                      <a:pt x="648" y="332"/>
                    </a:cubicBezTo>
                    <a:cubicBezTo>
                      <a:pt x="650" y="325"/>
                      <a:pt x="654" y="318"/>
                      <a:pt x="650" y="318"/>
                    </a:cubicBezTo>
                    <a:cubicBezTo>
                      <a:pt x="646" y="318"/>
                      <a:pt x="655" y="310"/>
                      <a:pt x="662" y="308"/>
                    </a:cubicBezTo>
                    <a:cubicBezTo>
                      <a:pt x="670" y="306"/>
                      <a:pt x="679" y="307"/>
                      <a:pt x="679" y="305"/>
                    </a:cubicBezTo>
                    <a:cubicBezTo>
                      <a:pt x="679" y="304"/>
                      <a:pt x="679" y="304"/>
                      <a:pt x="680" y="304"/>
                    </a:cubicBezTo>
                    <a:cubicBezTo>
                      <a:pt x="678" y="303"/>
                      <a:pt x="677" y="302"/>
                      <a:pt x="675" y="301"/>
                    </a:cubicBezTo>
                    <a:cubicBezTo>
                      <a:pt x="675" y="301"/>
                      <a:pt x="675" y="302"/>
                      <a:pt x="674" y="302"/>
                    </a:cubicBezTo>
                    <a:cubicBezTo>
                      <a:pt x="671" y="304"/>
                      <a:pt x="672" y="299"/>
                      <a:pt x="667" y="299"/>
                    </a:cubicBezTo>
                    <a:cubicBezTo>
                      <a:pt x="661" y="299"/>
                      <a:pt x="656" y="304"/>
                      <a:pt x="652" y="302"/>
                    </a:cubicBezTo>
                    <a:cubicBezTo>
                      <a:pt x="648" y="299"/>
                      <a:pt x="650" y="297"/>
                      <a:pt x="646" y="297"/>
                    </a:cubicBezTo>
                    <a:cubicBezTo>
                      <a:pt x="642" y="297"/>
                      <a:pt x="649" y="289"/>
                      <a:pt x="643" y="292"/>
                    </a:cubicBezTo>
                    <a:cubicBezTo>
                      <a:pt x="637" y="296"/>
                      <a:pt x="629" y="303"/>
                      <a:pt x="625" y="300"/>
                    </a:cubicBezTo>
                    <a:cubicBezTo>
                      <a:pt x="621" y="296"/>
                      <a:pt x="617" y="301"/>
                      <a:pt x="614" y="298"/>
                    </a:cubicBezTo>
                    <a:cubicBezTo>
                      <a:pt x="612" y="295"/>
                      <a:pt x="624" y="287"/>
                      <a:pt x="630" y="288"/>
                    </a:cubicBezTo>
                    <a:cubicBezTo>
                      <a:pt x="632" y="288"/>
                      <a:pt x="633" y="287"/>
                      <a:pt x="635" y="286"/>
                    </a:cubicBezTo>
                    <a:cubicBezTo>
                      <a:pt x="631" y="285"/>
                      <a:pt x="625" y="282"/>
                      <a:pt x="623" y="285"/>
                    </a:cubicBezTo>
                    <a:cubicBezTo>
                      <a:pt x="621" y="287"/>
                      <a:pt x="618" y="285"/>
                      <a:pt x="616" y="283"/>
                    </a:cubicBezTo>
                    <a:cubicBezTo>
                      <a:pt x="614" y="281"/>
                      <a:pt x="612" y="284"/>
                      <a:pt x="609" y="281"/>
                    </a:cubicBezTo>
                    <a:cubicBezTo>
                      <a:pt x="607" y="277"/>
                      <a:pt x="604" y="280"/>
                      <a:pt x="602" y="280"/>
                    </a:cubicBezTo>
                    <a:cubicBezTo>
                      <a:pt x="600" y="281"/>
                      <a:pt x="598" y="279"/>
                      <a:pt x="595" y="278"/>
                    </a:cubicBezTo>
                    <a:cubicBezTo>
                      <a:pt x="592" y="277"/>
                      <a:pt x="594" y="274"/>
                      <a:pt x="592" y="272"/>
                    </a:cubicBezTo>
                    <a:cubicBezTo>
                      <a:pt x="589" y="270"/>
                      <a:pt x="589" y="276"/>
                      <a:pt x="589" y="276"/>
                    </a:cubicBezTo>
                    <a:cubicBezTo>
                      <a:pt x="367" y="277"/>
                      <a:pt x="367" y="277"/>
                      <a:pt x="367" y="277"/>
                    </a:cubicBezTo>
                    <a:cubicBezTo>
                      <a:pt x="368" y="277"/>
                      <a:pt x="368" y="277"/>
                      <a:pt x="368" y="278"/>
                    </a:cubicBezTo>
                    <a:cubicBezTo>
                      <a:pt x="371" y="281"/>
                      <a:pt x="369" y="283"/>
                      <a:pt x="370" y="286"/>
                    </a:cubicBezTo>
                    <a:cubicBezTo>
                      <a:pt x="371" y="290"/>
                      <a:pt x="370" y="294"/>
                      <a:pt x="367" y="294"/>
                    </a:cubicBezTo>
                    <a:cubicBezTo>
                      <a:pt x="364" y="294"/>
                      <a:pt x="364" y="291"/>
                      <a:pt x="366" y="290"/>
                    </a:cubicBezTo>
                    <a:cubicBezTo>
                      <a:pt x="368" y="289"/>
                      <a:pt x="367" y="285"/>
                      <a:pt x="365" y="285"/>
                    </a:cubicBezTo>
                    <a:cubicBezTo>
                      <a:pt x="364" y="285"/>
                      <a:pt x="363" y="284"/>
                      <a:pt x="363" y="282"/>
                    </a:cubicBezTo>
                    <a:cubicBezTo>
                      <a:pt x="360" y="283"/>
                      <a:pt x="356" y="283"/>
                      <a:pt x="351" y="282"/>
                    </a:cubicBezTo>
                    <a:cubicBezTo>
                      <a:pt x="351" y="282"/>
                      <a:pt x="351" y="283"/>
                      <a:pt x="351" y="283"/>
                    </a:cubicBezTo>
                    <a:cubicBezTo>
                      <a:pt x="351" y="285"/>
                      <a:pt x="352" y="290"/>
                      <a:pt x="355" y="294"/>
                    </a:cubicBezTo>
                    <a:cubicBezTo>
                      <a:pt x="358" y="297"/>
                      <a:pt x="356" y="300"/>
                      <a:pt x="359" y="301"/>
                    </a:cubicBezTo>
                    <a:cubicBezTo>
                      <a:pt x="361" y="303"/>
                      <a:pt x="361" y="304"/>
                      <a:pt x="359" y="304"/>
                    </a:cubicBezTo>
                    <a:cubicBezTo>
                      <a:pt x="356" y="303"/>
                      <a:pt x="358" y="306"/>
                      <a:pt x="357" y="311"/>
                    </a:cubicBezTo>
                    <a:cubicBezTo>
                      <a:pt x="356" y="316"/>
                      <a:pt x="356" y="327"/>
                      <a:pt x="356" y="331"/>
                    </a:cubicBezTo>
                    <a:cubicBezTo>
                      <a:pt x="355" y="334"/>
                      <a:pt x="351" y="340"/>
                      <a:pt x="354" y="343"/>
                    </a:cubicBezTo>
                    <a:cubicBezTo>
                      <a:pt x="356" y="347"/>
                      <a:pt x="358" y="352"/>
                      <a:pt x="356" y="356"/>
                    </a:cubicBezTo>
                    <a:cubicBezTo>
                      <a:pt x="355" y="361"/>
                      <a:pt x="355" y="364"/>
                      <a:pt x="357" y="367"/>
                    </a:cubicBezTo>
                    <a:cubicBezTo>
                      <a:pt x="359" y="370"/>
                      <a:pt x="358" y="376"/>
                      <a:pt x="360" y="377"/>
                    </a:cubicBezTo>
                    <a:cubicBezTo>
                      <a:pt x="362" y="379"/>
                      <a:pt x="364" y="381"/>
                      <a:pt x="366" y="384"/>
                    </a:cubicBezTo>
                    <a:cubicBezTo>
                      <a:pt x="368" y="388"/>
                      <a:pt x="369" y="386"/>
                      <a:pt x="370" y="389"/>
                    </a:cubicBezTo>
                    <a:cubicBezTo>
                      <a:pt x="370" y="392"/>
                      <a:pt x="370" y="393"/>
                      <a:pt x="373" y="394"/>
                    </a:cubicBezTo>
                    <a:cubicBezTo>
                      <a:pt x="376" y="395"/>
                      <a:pt x="374" y="398"/>
                      <a:pt x="374" y="400"/>
                    </a:cubicBezTo>
                    <a:cubicBezTo>
                      <a:pt x="374" y="402"/>
                      <a:pt x="378" y="405"/>
                      <a:pt x="383" y="409"/>
                    </a:cubicBezTo>
                    <a:cubicBezTo>
                      <a:pt x="387" y="413"/>
                      <a:pt x="383" y="417"/>
                      <a:pt x="387" y="417"/>
                    </a:cubicBezTo>
                    <a:cubicBezTo>
                      <a:pt x="390" y="417"/>
                      <a:pt x="393" y="419"/>
                      <a:pt x="397" y="421"/>
                    </a:cubicBezTo>
                    <a:cubicBezTo>
                      <a:pt x="400" y="423"/>
                      <a:pt x="401" y="422"/>
                      <a:pt x="403" y="422"/>
                    </a:cubicBezTo>
                    <a:cubicBezTo>
                      <a:pt x="406" y="423"/>
                      <a:pt x="410" y="428"/>
                      <a:pt x="411" y="431"/>
                    </a:cubicBezTo>
                    <a:cubicBezTo>
                      <a:pt x="411" y="433"/>
                      <a:pt x="412" y="434"/>
                      <a:pt x="413" y="436"/>
                    </a:cubicBezTo>
                    <a:cubicBezTo>
                      <a:pt x="431" y="434"/>
                      <a:pt x="431" y="434"/>
                      <a:pt x="431" y="434"/>
                    </a:cubicBezTo>
                    <a:cubicBezTo>
                      <a:pt x="431" y="434"/>
                      <a:pt x="437" y="438"/>
                      <a:pt x="440" y="439"/>
                    </a:cubicBezTo>
                    <a:cubicBezTo>
                      <a:pt x="443" y="439"/>
                      <a:pt x="461" y="446"/>
                      <a:pt x="461" y="446"/>
                    </a:cubicBezTo>
                    <a:cubicBezTo>
                      <a:pt x="484" y="446"/>
                      <a:pt x="484" y="446"/>
                      <a:pt x="484" y="446"/>
                    </a:cubicBezTo>
                    <a:cubicBezTo>
                      <a:pt x="486" y="442"/>
                      <a:pt x="486" y="442"/>
                      <a:pt x="486" y="442"/>
                    </a:cubicBezTo>
                    <a:cubicBezTo>
                      <a:pt x="499" y="442"/>
                      <a:pt x="499" y="442"/>
                      <a:pt x="499" y="442"/>
                    </a:cubicBezTo>
                    <a:cubicBezTo>
                      <a:pt x="499" y="442"/>
                      <a:pt x="507" y="450"/>
                      <a:pt x="508" y="450"/>
                    </a:cubicBezTo>
                    <a:cubicBezTo>
                      <a:pt x="509" y="451"/>
                      <a:pt x="513" y="454"/>
                      <a:pt x="513" y="457"/>
                    </a:cubicBezTo>
                    <a:cubicBezTo>
                      <a:pt x="513" y="459"/>
                      <a:pt x="514" y="461"/>
                      <a:pt x="516" y="462"/>
                    </a:cubicBezTo>
                    <a:cubicBezTo>
                      <a:pt x="518" y="463"/>
                      <a:pt x="525" y="467"/>
                      <a:pt x="525" y="467"/>
                    </a:cubicBezTo>
                    <a:cubicBezTo>
                      <a:pt x="526" y="466"/>
                      <a:pt x="528" y="459"/>
                      <a:pt x="532" y="459"/>
                    </a:cubicBezTo>
                    <a:cubicBezTo>
                      <a:pt x="535" y="459"/>
                      <a:pt x="545" y="462"/>
                      <a:pt x="546" y="467"/>
                    </a:cubicBezTo>
                    <a:cubicBezTo>
                      <a:pt x="548" y="473"/>
                      <a:pt x="552" y="477"/>
                      <a:pt x="554" y="478"/>
                    </a:cubicBezTo>
                    <a:cubicBezTo>
                      <a:pt x="555" y="479"/>
                      <a:pt x="554" y="483"/>
                      <a:pt x="556" y="484"/>
                    </a:cubicBezTo>
                    <a:cubicBezTo>
                      <a:pt x="557" y="486"/>
                      <a:pt x="557" y="489"/>
                      <a:pt x="558" y="489"/>
                    </a:cubicBezTo>
                    <a:cubicBezTo>
                      <a:pt x="559" y="489"/>
                      <a:pt x="566" y="493"/>
                      <a:pt x="569" y="493"/>
                    </a:cubicBezTo>
                    <a:cubicBezTo>
                      <a:pt x="570" y="493"/>
                      <a:pt x="571" y="494"/>
                      <a:pt x="572" y="494"/>
                    </a:cubicBezTo>
                    <a:cubicBezTo>
                      <a:pt x="573" y="488"/>
                      <a:pt x="566" y="487"/>
                      <a:pt x="570" y="484"/>
                    </a:cubicBezTo>
                    <a:cubicBezTo>
                      <a:pt x="575" y="481"/>
                      <a:pt x="570" y="478"/>
                      <a:pt x="572" y="476"/>
                    </a:cubicBezTo>
                    <a:cubicBezTo>
                      <a:pt x="574" y="475"/>
                      <a:pt x="578" y="474"/>
                      <a:pt x="578" y="471"/>
                    </a:cubicBezTo>
                    <a:cubicBezTo>
                      <a:pt x="578" y="469"/>
                      <a:pt x="580" y="469"/>
                      <a:pt x="583" y="470"/>
                    </a:cubicBezTo>
                    <a:cubicBezTo>
                      <a:pt x="586" y="470"/>
                      <a:pt x="591" y="465"/>
                      <a:pt x="591" y="463"/>
                    </a:cubicBezTo>
                    <a:cubicBezTo>
                      <a:pt x="590" y="461"/>
                      <a:pt x="591" y="461"/>
                      <a:pt x="595" y="461"/>
                    </a:cubicBezTo>
                    <a:cubicBezTo>
                      <a:pt x="598" y="462"/>
                      <a:pt x="597" y="458"/>
                      <a:pt x="600" y="458"/>
                    </a:cubicBezTo>
                    <a:cubicBezTo>
                      <a:pt x="602" y="459"/>
                      <a:pt x="603" y="460"/>
                      <a:pt x="604" y="459"/>
                    </a:cubicBezTo>
                    <a:cubicBezTo>
                      <a:pt x="604" y="457"/>
                      <a:pt x="606" y="457"/>
                      <a:pt x="608" y="459"/>
                    </a:cubicBezTo>
                    <a:cubicBezTo>
                      <a:pt x="609" y="462"/>
                      <a:pt x="614" y="462"/>
                      <a:pt x="614" y="460"/>
                    </a:cubicBezTo>
                    <a:cubicBezTo>
                      <a:pt x="615" y="457"/>
                      <a:pt x="617" y="460"/>
                      <a:pt x="620" y="462"/>
                    </a:cubicBezTo>
                    <a:cubicBezTo>
                      <a:pt x="622" y="465"/>
                      <a:pt x="623" y="464"/>
                      <a:pt x="626" y="464"/>
                    </a:cubicBezTo>
                    <a:cubicBezTo>
                      <a:pt x="630" y="464"/>
                      <a:pt x="630" y="463"/>
                      <a:pt x="630" y="461"/>
                    </a:cubicBezTo>
                    <a:cubicBezTo>
                      <a:pt x="630" y="459"/>
                      <a:pt x="634" y="466"/>
                      <a:pt x="637" y="466"/>
                    </a:cubicBezTo>
                    <a:cubicBezTo>
                      <a:pt x="640" y="467"/>
                      <a:pt x="638" y="464"/>
                      <a:pt x="635" y="462"/>
                    </a:cubicBezTo>
                    <a:cubicBezTo>
                      <a:pt x="633" y="460"/>
                      <a:pt x="636" y="459"/>
                      <a:pt x="634" y="458"/>
                    </a:cubicBezTo>
                    <a:cubicBezTo>
                      <a:pt x="631" y="456"/>
                      <a:pt x="636" y="454"/>
                      <a:pt x="641" y="454"/>
                    </a:cubicBezTo>
                    <a:cubicBezTo>
                      <a:pt x="645" y="454"/>
                      <a:pt x="645" y="455"/>
                      <a:pt x="646" y="453"/>
                    </a:cubicBezTo>
                    <a:cubicBezTo>
                      <a:pt x="648" y="450"/>
                      <a:pt x="649" y="453"/>
                      <a:pt x="649" y="455"/>
                    </a:cubicBezTo>
                    <a:cubicBezTo>
                      <a:pt x="649" y="457"/>
                      <a:pt x="656" y="454"/>
                      <a:pt x="660" y="454"/>
                    </a:cubicBezTo>
                    <a:cubicBezTo>
                      <a:pt x="664" y="454"/>
                      <a:pt x="667" y="457"/>
                      <a:pt x="668" y="459"/>
                    </a:cubicBezTo>
                    <a:cubicBezTo>
                      <a:pt x="668" y="461"/>
                      <a:pt x="671" y="462"/>
                      <a:pt x="673" y="460"/>
                    </a:cubicBezTo>
                    <a:cubicBezTo>
                      <a:pt x="676" y="458"/>
                      <a:pt x="678" y="455"/>
                      <a:pt x="681" y="458"/>
                    </a:cubicBezTo>
                    <a:cubicBezTo>
                      <a:pt x="683" y="460"/>
                      <a:pt x="686" y="463"/>
                      <a:pt x="689" y="466"/>
                    </a:cubicBezTo>
                    <a:cubicBezTo>
                      <a:pt x="692" y="469"/>
                      <a:pt x="687" y="473"/>
                      <a:pt x="689" y="476"/>
                    </a:cubicBezTo>
                    <a:cubicBezTo>
                      <a:pt x="691" y="478"/>
                      <a:pt x="689" y="481"/>
                      <a:pt x="692" y="484"/>
                    </a:cubicBezTo>
                    <a:cubicBezTo>
                      <a:pt x="696" y="486"/>
                      <a:pt x="693" y="491"/>
                      <a:pt x="696" y="492"/>
                    </a:cubicBezTo>
                    <a:cubicBezTo>
                      <a:pt x="698" y="493"/>
                      <a:pt x="701" y="497"/>
                      <a:pt x="701" y="499"/>
                    </a:cubicBezTo>
                    <a:cubicBezTo>
                      <a:pt x="701" y="501"/>
                      <a:pt x="707" y="503"/>
                      <a:pt x="707" y="500"/>
                    </a:cubicBezTo>
                    <a:cubicBezTo>
                      <a:pt x="707" y="497"/>
                      <a:pt x="710" y="493"/>
                      <a:pt x="711" y="490"/>
                    </a:cubicBezTo>
                    <a:cubicBezTo>
                      <a:pt x="711" y="488"/>
                      <a:pt x="709" y="477"/>
                      <a:pt x="706" y="474"/>
                    </a:cubicBezTo>
                    <a:cubicBezTo>
                      <a:pt x="704" y="471"/>
                      <a:pt x="707" y="470"/>
                      <a:pt x="704" y="467"/>
                    </a:cubicBezTo>
                    <a:cubicBezTo>
                      <a:pt x="701" y="463"/>
                      <a:pt x="699" y="456"/>
                      <a:pt x="699" y="451"/>
                    </a:cubicBezTo>
                    <a:cubicBezTo>
                      <a:pt x="700" y="446"/>
                      <a:pt x="706" y="437"/>
                      <a:pt x="709" y="434"/>
                    </a:cubicBezTo>
                    <a:cubicBezTo>
                      <a:pt x="712" y="431"/>
                      <a:pt x="715" y="433"/>
                      <a:pt x="716" y="430"/>
                    </a:cubicBezTo>
                    <a:cubicBezTo>
                      <a:pt x="717" y="427"/>
                      <a:pt x="720" y="424"/>
                      <a:pt x="723" y="424"/>
                    </a:cubicBezTo>
                    <a:cubicBezTo>
                      <a:pt x="725" y="424"/>
                      <a:pt x="727" y="424"/>
                      <a:pt x="727" y="422"/>
                    </a:cubicBezTo>
                    <a:cubicBezTo>
                      <a:pt x="728" y="420"/>
                      <a:pt x="731" y="417"/>
                      <a:pt x="736" y="416"/>
                    </a:cubicBezTo>
                    <a:cubicBezTo>
                      <a:pt x="741" y="415"/>
                      <a:pt x="738" y="413"/>
                      <a:pt x="737" y="411"/>
                    </a:cubicBezTo>
                    <a:cubicBezTo>
                      <a:pt x="735" y="408"/>
                      <a:pt x="738" y="406"/>
                      <a:pt x="739" y="408"/>
                    </a:cubicBezTo>
                    <a:cubicBezTo>
                      <a:pt x="740" y="409"/>
                      <a:pt x="742" y="409"/>
                      <a:pt x="744" y="408"/>
                    </a:cubicBezTo>
                    <a:cubicBezTo>
                      <a:pt x="746" y="407"/>
                      <a:pt x="750" y="403"/>
                      <a:pt x="746" y="403"/>
                    </a:cubicBezTo>
                    <a:cubicBezTo>
                      <a:pt x="742" y="403"/>
                      <a:pt x="741" y="402"/>
                      <a:pt x="744" y="401"/>
                    </a:cubicBezTo>
                    <a:cubicBezTo>
                      <a:pt x="746" y="400"/>
                      <a:pt x="744" y="395"/>
                      <a:pt x="741" y="395"/>
                    </a:cubicBezTo>
                    <a:cubicBezTo>
                      <a:pt x="738" y="395"/>
                      <a:pt x="739" y="393"/>
                      <a:pt x="741" y="391"/>
                    </a:cubicBezTo>
                    <a:cubicBezTo>
                      <a:pt x="743" y="389"/>
                      <a:pt x="738" y="386"/>
                      <a:pt x="735" y="384"/>
                    </a:cubicBezTo>
                    <a:cubicBezTo>
                      <a:pt x="733" y="383"/>
                      <a:pt x="737" y="382"/>
                      <a:pt x="739" y="382"/>
                    </a:cubicBezTo>
                    <a:cubicBezTo>
                      <a:pt x="740" y="381"/>
                      <a:pt x="739" y="373"/>
                      <a:pt x="740" y="371"/>
                    </a:cubicBezTo>
                    <a:cubicBezTo>
                      <a:pt x="741" y="369"/>
                      <a:pt x="744" y="369"/>
                      <a:pt x="743" y="371"/>
                    </a:cubicBezTo>
                    <a:cubicBezTo>
                      <a:pt x="741" y="373"/>
                      <a:pt x="740" y="376"/>
                      <a:pt x="742" y="379"/>
                    </a:cubicBezTo>
                    <a:cubicBezTo>
                      <a:pt x="744" y="382"/>
                      <a:pt x="745" y="384"/>
                      <a:pt x="744" y="388"/>
                    </a:cubicBezTo>
                    <a:cubicBezTo>
                      <a:pt x="743" y="393"/>
                      <a:pt x="745" y="392"/>
                      <a:pt x="748" y="386"/>
                    </a:cubicBezTo>
                    <a:cubicBezTo>
                      <a:pt x="750" y="381"/>
                      <a:pt x="751" y="376"/>
                      <a:pt x="749" y="376"/>
                    </a:cubicBezTo>
                    <a:cubicBezTo>
                      <a:pt x="747" y="375"/>
                      <a:pt x="747" y="370"/>
                      <a:pt x="749" y="372"/>
                    </a:cubicBezTo>
                    <a:cubicBezTo>
                      <a:pt x="751" y="375"/>
                      <a:pt x="752" y="375"/>
                      <a:pt x="755" y="372"/>
                    </a:cubicBezTo>
                    <a:cubicBezTo>
                      <a:pt x="758" y="369"/>
                      <a:pt x="761" y="363"/>
                      <a:pt x="759" y="362"/>
                    </a:cubicBezTo>
                    <a:cubicBezTo>
                      <a:pt x="757" y="361"/>
                      <a:pt x="760" y="359"/>
                      <a:pt x="764" y="360"/>
                    </a:cubicBezTo>
                    <a:cubicBezTo>
                      <a:pt x="767" y="360"/>
                      <a:pt x="775" y="357"/>
                      <a:pt x="775" y="356"/>
                    </a:cubicBezTo>
                    <a:cubicBezTo>
                      <a:pt x="777" y="353"/>
                      <a:pt x="763" y="358"/>
                      <a:pt x="763" y="356"/>
                    </a:cubicBezTo>
                    <a:cubicBezTo>
                      <a:pt x="763" y="354"/>
                      <a:pt x="772" y="352"/>
                      <a:pt x="776" y="352"/>
                    </a:cubicBezTo>
                    <a:cubicBezTo>
                      <a:pt x="780" y="352"/>
                      <a:pt x="778" y="346"/>
                      <a:pt x="780" y="349"/>
                    </a:cubicBezTo>
                    <a:cubicBezTo>
                      <a:pt x="782" y="351"/>
                      <a:pt x="784" y="350"/>
                      <a:pt x="787" y="349"/>
                    </a:cubicBezTo>
                    <a:cubicBezTo>
                      <a:pt x="789" y="348"/>
                      <a:pt x="787" y="344"/>
                      <a:pt x="785" y="343"/>
                    </a:cubicBezTo>
                    <a:cubicBezTo>
                      <a:pt x="782" y="342"/>
                      <a:pt x="787" y="340"/>
                      <a:pt x="786" y="339"/>
                    </a:cubicBezTo>
                    <a:cubicBezTo>
                      <a:pt x="785" y="337"/>
                      <a:pt x="788" y="331"/>
                      <a:pt x="791" y="330"/>
                    </a:cubicBezTo>
                    <a:cubicBezTo>
                      <a:pt x="794" y="329"/>
                      <a:pt x="793" y="327"/>
                      <a:pt x="796" y="327"/>
                    </a:cubicBezTo>
                    <a:cubicBezTo>
                      <a:pt x="798" y="327"/>
                      <a:pt x="799" y="324"/>
                      <a:pt x="801" y="321"/>
                    </a:cubicBezTo>
                    <a:cubicBezTo>
                      <a:pt x="804" y="319"/>
                      <a:pt x="808" y="325"/>
                      <a:pt x="811" y="322"/>
                    </a:cubicBezTo>
                    <a:cubicBezTo>
                      <a:pt x="813" y="320"/>
                      <a:pt x="815" y="319"/>
                      <a:pt x="817" y="317"/>
                    </a:cubicBezTo>
                    <a:cubicBezTo>
                      <a:pt x="808" y="305"/>
                      <a:pt x="811" y="297"/>
                      <a:pt x="811" y="295"/>
                    </a:cubicBezTo>
                    <a:close/>
                  </a:path>
                </a:pathLst>
              </a:custGeom>
              <a:grpFill/>
              <a:ln w="9525" cap="flat">
                <a:solidFill>
                  <a:schemeClr val="tx2">
                    <a:lumMod val="25000"/>
                    <a:lumOff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0960" tIns="30480" rIns="60960" bIns="3048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 sz="1200"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</p:grp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60F01ED-CAC1-C2CF-69FA-CDD68DA66BE1}"/>
                </a:ext>
              </a:extLst>
            </p:cNvPr>
            <p:cNvSpPr/>
            <p:nvPr/>
          </p:nvSpPr>
          <p:spPr>
            <a:xfrm>
              <a:off x="6766221" y="4840606"/>
              <a:ext cx="153170" cy="153170"/>
            </a:xfrm>
            <a:prstGeom prst="ellipse">
              <a:avLst/>
            </a:prstGeom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>
                <a:latin typeface="Inter" panose="02000503000000020004" pitchFamily="2" charset="0"/>
                <a:ea typeface="Inter" panose="02000503000000020004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4963E006-C55D-3C76-356C-0AD5193A400C}"/>
                </a:ext>
              </a:extLst>
            </p:cNvPr>
            <p:cNvSpPr/>
            <p:nvPr/>
          </p:nvSpPr>
          <p:spPr>
            <a:xfrm>
              <a:off x="5602439" y="2953618"/>
              <a:ext cx="153170" cy="153170"/>
            </a:xfrm>
            <a:prstGeom prst="ellipse">
              <a:avLst/>
            </a:prstGeom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>
                <a:latin typeface="Inter" panose="02000503000000020004" pitchFamily="2" charset="0"/>
                <a:ea typeface="Inter" panose="02000503000000020004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79512BF8-50FE-1393-ADA7-8AAA4CB5DDBF}"/>
                </a:ext>
              </a:extLst>
            </p:cNvPr>
            <p:cNvSpPr/>
            <p:nvPr/>
          </p:nvSpPr>
          <p:spPr>
            <a:xfrm>
              <a:off x="7788686" y="2928680"/>
              <a:ext cx="153170" cy="153170"/>
            </a:xfrm>
            <a:prstGeom prst="ellipse">
              <a:avLst/>
            </a:prstGeom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>
                <a:latin typeface="Inter" panose="02000503000000020004" pitchFamily="2" charset="0"/>
                <a:ea typeface="Inter" panose="02000503000000020004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8E50E866-89D2-4F4E-37E4-066E8CD425D2}"/>
                </a:ext>
              </a:extLst>
            </p:cNvPr>
            <p:cNvSpPr/>
            <p:nvPr/>
          </p:nvSpPr>
          <p:spPr>
            <a:xfrm>
              <a:off x="8245886" y="3036745"/>
              <a:ext cx="153170" cy="153170"/>
            </a:xfrm>
            <a:prstGeom prst="ellipse">
              <a:avLst/>
            </a:prstGeom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>
                <a:latin typeface="Inter" panose="02000503000000020004" pitchFamily="2" charset="0"/>
                <a:ea typeface="Inter" panose="02000503000000020004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7E8BE93-12D6-38A7-D06D-8EA4E5B1F884}"/>
                </a:ext>
              </a:extLst>
            </p:cNvPr>
            <p:cNvSpPr/>
            <p:nvPr/>
          </p:nvSpPr>
          <p:spPr>
            <a:xfrm>
              <a:off x="11579290" y="3502257"/>
              <a:ext cx="153170" cy="153170"/>
            </a:xfrm>
            <a:prstGeom prst="ellipse">
              <a:avLst/>
            </a:prstGeom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>
                <a:latin typeface="Inter" panose="02000503000000020004" pitchFamily="2" charset="0"/>
                <a:ea typeface="Inter" panose="02000503000000020004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70CC3A4-76A8-9B9A-61E1-C686E903F983}"/>
                </a:ext>
              </a:extLst>
            </p:cNvPr>
            <p:cNvSpPr/>
            <p:nvPr/>
          </p:nvSpPr>
          <p:spPr>
            <a:xfrm>
              <a:off x="10673203" y="4433282"/>
              <a:ext cx="153170" cy="153170"/>
            </a:xfrm>
            <a:prstGeom prst="ellipse">
              <a:avLst/>
            </a:prstGeom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>
                <a:latin typeface="Inter" panose="02000503000000020004" pitchFamily="2" charset="0"/>
                <a:ea typeface="Inter" panose="02000503000000020004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A0ACEC9C-C0C1-ABB7-88C5-D35EFAFF3B40}"/>
                </a:ext>
              </a:extLst>
            </p:cNvPr>
            <p:cNvSpPr/>
            <p:nvPr/>
          </p:nvSpPr>
          <p:spPr>
            <a:xfrm>
              <a:off x="4675944" y="3379718"/>
              <a:ext cx="153170" cy="153170"/>
            </a:xfrm>
            <a:prstGeom prst="ellipse">
              <a:avLst/>
            </a:prstGeom>
            <a:solidFill>
              <a:schemeClr val="tx1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>
                <a:latin typeface="Inter" panose="02000503000000020004" pitchFamily="2" charset="0"/>
                <a:ea typeface="Inter" panose="02000503000000020004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C5075643-A523-318A-222E-129150392F36}"/>
                </a:ext>
              </a:extLst>
            </p:cNvPr>
            <p:cNvSpPr/>
            <p:nvPr/>
          </p:nvSpPr>
          <p:spPr>
            <a:xfrm>
              <a:off x="4659318" y="3188525"/>
              <a:ext cx="153170" cy="153170"/>
            </a:xfrm>
            <a:prstGeom prst="ellipse">
              <a:avLst/>
            </a:prstGeom>
            <a:solidFill>
              <a:schemeClr val="tx1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>
                <a:latin typeface="Inter" panose="02000503000000020004" pitchFamily="2" charset="0"/>
                <a:ea typeface="Inter" panose="02000503000000020004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2DCA925-4ADC-D398-405C-7F0E7A95CDB3}"/>
                </a:ext>
              </a:extLst>
            </p:cNvPr>
            <p:cNvSpPr/>
            <p:nvPr/>
          </p:nvSpPr>
          <p:spPr>
            <a:xfrm>
              <a:off x="5864664" y="3363092"/>
              <a:ext cx="153170" cy="153170"/>
            </a:xfrm>
            <a:prstGeom prst="ellipse">
              <a:avLst/>
            </a:prstGeom>
            <a:solidFill>
              <a:schemeClr val="tx1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>
                <a:latin typeface="Inter" panose="02000503000000020004" pitchFamily="2" charset="0"/>
                <a:ea typeface="Inter" panose="02000503000000020004" pitchFamily="2" charset="0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EA912904-2A40-28C3-7B60-758BDCA17D83}"/>
                </a:ext>
              </a:extLst>
            </p:cNvPr>
            <p:cNvSpPr/>
            <p:nvPr/>
          </p:nvSpPr>
          <p:spPr>
            <a:xfrm>
              <a:off x="8042599" y="3088772"/>
              <a:ext cx="153170" cy="153170"/>
            </a:xfrm>
            <a:prstGeom prst="ellipse">
              <a:avLst/>
            </a:prstGeom>
            <a:solidFill>
              <a:schemeClr val="tx1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>
                <a:latin typeface="Inter" panose="02000503000000020004" pitchFamily="2" charset="0"/>
                <a:ea typeface="Inter" panose="02000503000000020004" pitchFamily="2" charset="0"/>
              </a:endParaRPr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DC218FA5-9832-DE98-FBD6-B645F75A6D7F}"/>
                </a:ext>
              </a:extLst>
            </p:cNvPr>
            <p:cNvSpPr/>
            <p:nvPr/>
          </p:nvSpPr>
          <p:spPr>
            <a:xfrm>
              <a:off x="7951159" y="2914205"/>
              <a:ext cx="153170" cy="153170"/>
            </a:xfrm>
            <a:prstGeom prst="ellipse">
              <a:avLst/>
            </a:prstGeom>
            <a:solidFill>
              <a:schemeClr val="tx1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>
                <a:latin typeface="Inter" panose="02000503000000020004" pitchFamily="2" charset="0"/>
                <a:ea typeface="Inter" panose="02000503000000020004" pitchFamily="2" charset="0"/>
              </a:endParaRPr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72C5A11A-44F6-2352-7B6B-0195BED85722}"/>
                </a:ext>
              </a:extLst>
            </p:cNvPr>
            <p:cNvSpPr/>
            <p:nvPr/>
          </p:nvSpPr>
          <p:spPr>
            <a:xfrm>
              <a:off x="8316919" y="2723012"/>
              <a:ext cx="153170" cy="153170"/>
            </a:xfrm>
            <a:prstGeom prst="ellipse">
              <a:avLst/>
            </a:prstGeom>
            <a:solidFill>
              <a:schemeClr val="tx1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>
                <a:latin typeface="Inter" panose="02000503000000020004" pitchFamily="2" charset="0"/>
                <a:ea typeface="Inter" panose="02000503000000020004" pitchFamily="2" charset="0"/>
              </a:endParaRP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D65AB9C3-FA29-877F-EE3E-6E35B4456BD1}"/>
                </a:ext>
              </a:extLst>
            </p:cNvPr>
            <p:cNvSpPr/>
            <p:nvPr/>
          </p:nvSpPr>
          <p:spPr>
            <a:xfrm>
              <a:off x="8491486" y="5316583"/>
              <a:ext cx="153170" cy="153170"/>
            </a:xfrm>
            <a:prstGeom prst="ellipse">
              <a:avLst/>
            </a:prstGeom>
            <a:solidFill>
              <a:schemeClr val="tx1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>
                <a:latin typeface="Inter" panose="02000503000000020004" pitchFamily="2" charset="0"/>
                <a:ea typeface="Inter" panose="02000503000000020004" pitchFamily="2" charset="0"/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5287E828-3A21-664C-FB90-3E69A6895677}"/>
                </a:ext>
              </a:extLst>
            </p:cNvPr>
            <p:cNvSpPr/>
            <p:nvPr/>
          </p:nvSpPr>
          <p:spPr>
            <a:xfrm>
              <a:off x="9314446" y="3828605"/>
              <a:ext cx="153170" cy="153170"/>
            </a:xfrm>
            <a:prstGeom prst="ellipse">
              <a:avLst/>
            </a:prstGeom>
            <a:solidFill>
              <a:schemeClr val="tx1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>
                <a:latin typeface="Inter" panose="02000503000000020004" pitchFamily="2" charset="0"/>
                <a:ea typeface="Inter" panose="02000503000000020004" pitchFamily="2" charset="0"/>
              </a:endParaRPr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64FA42CD-06F4-6BDA-A8C5-B2E115977A6B}"/>
                </a:ext>
              </a:extLst>
            </p:cNvPr>
            <p:cNvSpPr/>
            <p:nvPr/>
          </p:nvSpPr>
          <p:spPr>
            <a:xfrm>
              <a:off x="9422511" y="3820292"/>
              <a:ext cx="153170" cy="153170"/>
            </a:xfrm>
            <a:prstGeom prst="ellipse">
              <a:avLst/>
            </a:prstGeom>
            <a:solidFill>
              <a:schemeClr val="tx1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>
                <a:latin typeface="Inter" panose="02000503000000020004" pitchFamily="2" charset="0"/>
                <a:ea typeface="Inter" panose="02000503000000020004" pitchFamily="2" charset="0"/>
              </a:endParaRPr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742804D9-9191-85BC-87B1-4C796B6DB160}"/>
                </a:ext>
              </a:extLst>
            </p:cNvPr>
            <p:cNvSpPr/>
            <p:nvPr/>
          </p:nvSpPr>
          <p:spPr>
            <a:xfrm>
              <a:off x="9987776" y="3895106"/>
              <a:ext cx="153170" cy="153170"/>
            </a:xfrm>
            <a:prstGeom prst="ellipse">
              <a:avLst/>
            </a:prstGeom>
            <a:solidFill>
              <a:schemeClr val="tx1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>
                <a:latin typeface="Inter" panose="02000503000000020004" pitchFamily="2" charset="0"/>
                <a:ea typeface="Inter" panose="02000503000000020004" pitchFamily="2" charset="0"/>
              </a:endParaRPr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8EC40E41-42CD-594A-4354-17A824FAF4CD}"/>
                </a:ext>
              </a:extLst>
            </p:cNvPr>
            <p:cNvSpPr/>
            <p:nvPr/>
          </p:nvSpPr>
          <p:spPr>
            <a:xfrm>
              <a:off x="10785798" y="4668190"/>
              <a:ext cx="153170" cy="153170"/>
            </a:xfrm>
            <a:prstGeom prst="ellipse">
              <a:avLst/>
            </a:prstGeom>
            <a:solidFill>
              <a:schemeClr val="tx1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>
                <a:latin typeface="Inter" panose="02000503000000020004" pitchFamily="2" charset="0"/>
                <a:ea typeface="Inter" panose="02000503000000020004" pitchFamily="2" charset="0"/>
              </a:endParaRPr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A92AC6D1-DEAC-D358-D275-64DC7ABCB709}"/>
                </a:ext>
              </a:extLst>
            </p:cNvPr>
            <p:cNvSpPr/>
            <p:nvPr/>
          </p:nvSpPr>
          <p:spPr>
            <a:xfrm>
              <a:off x="11866453" y="5391397"/>
              <a:ext cx="153170" cy="153170"/>
            </a:xfrm>
            <a:prstGeom prst="ellipse">
              <a:avLst/>
            </a:prstGeom>
            <a:solidFill>
              <a:schemeClr val="tx1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>
                <a:latin typeface="Inter" panose="02000503000000020004" pitchFamily="2" charset="0"/>
                <a:ea typeface="Inter" panose="02000503000000020004" pitchFamily="2" charset="0"/>
              </a:endParaRPr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44EA09A9-D87A-949B-2F79-01EF0977A611}"/>
                </a:ext>
              </a:extLst>
            </p:cNvPr>
            <p:cNvSpPr/>
            <p:nvPr/>
          </p:nvSpPr>
          <p:spPr>
            <a:xfrm>
              <a:off x="11691886" y="3379717"/>
              <a:ext cx="153170" cy="153170"/>
            </a:xfrm>
            <a:prstGeom prst="ellipse">
              <a:avLst/>
            </a:prstGeom>
            <a:solidFill>
              <a:schemeClr val="tx1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>
                <a:latin typeface="Inter" panose="02000503000000020004" pitchFamily="2" charset="0"/>
                <a:ea typeface="Inter" panose="02000503000000020004" pitchFamily="2" charset="0"/>
              </a:endParaRPr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8078D7D7-A22C-30A0-7696-6FD5DC3A610D}"/>
                </a:ext>
              </a:extLst>
            </p:cNvPr>
            <p:cNvSpPr/>
            <p:nvPr/>
          </p:nvSpPr>
          <p:spPr>
            <a:xfrm>
              <a:off x="11276249" y="3504407"/>
              <a:ext cx="153170" cy="153170"/>
            </a:xfrm>
            <a:prstGeom prst="ellipse">
              <a:avLst/>
            </a:prstGeom>
            <a:solidFill>
              <a:schemeClr val="tx1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>
                <a:latin typeface="Inter" panose="02000503000000020004" pitchFamily="2" charset="0"/>
                <a:ea typeface="Inter" panose="02000503000000020004" pitchFamily="2" charset="0"/>
              </a:endParaRPr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A1E40146-C776-C0E8-EC37-5335BFCB01BF}"/>
                </a:ext>
              </a:extLst>
            </p:cNvPr>
            <p:cNvSpPr/>
            <p:nvPr/>
          </p:nvSpPr>
          <p:spPr>
            <a:xfrm>
              <a:off x="10935427" y="3803665"/>
              <a:ext cx="153170" cy="153170"/>
            </a:xfrm>
            <a:prstGeom prst="ellipse">
              <a:avLst/>
            </a:prstGeom>
            <a:solidFill>
              <a:schemeClr val="tx1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>
                <a:latin typeface="Inter" panose="02000503000000020004" pitchFamily="2" charset="0"/>
                <a:ea typeface="Inter" panose="02000503000000020004" pitchFamily="2" charset="0"/>
              </a:endParaRPr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893EB77E-A26C-5282-68F4-57BFDCD9E971}"/>
                </a:ext>
              </a:extLst>
            </p:cNvPr>
            <p:cNvSpPr/>
            <p:nvPr/>
          </p:nvSpPr>
          <p:spPr>
            <a:xfrm>
              <a:off x="10536416" y="3246712"/>
              <a:ext cx="153170" cy="153170"/>
            </a:xfrm>
            <a:prstGeom prst="ellipse">
              <a:avLst/>
            </a:prstGeom>
            <a:solidFill>
              <a:schemeClr val="tx1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>
                <a:latin typeface="Inter" panose="02000503000000020004" pitchFamily="2" charset="0"/>
                <a:ea typeface="Inter" panose="02000503000000020004" pitchFamily="2" charset="0"/>
              </a:endParaRPr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CFDC4A4B-ED5A-311A-A3D4-F18A5F1D1804}"/>
                </a:ext>
              </a:extLst>
            </p:cNvPr>
            <p:cNvSpPr/>
            <p:nvPr/>
          </p:nvSpPr>
          <p:spPr>
            <a:xfrm>
              <a:off x="10860613" y="3205148"/>
              <a:ext cx="153170" cy="153170"/>
            </a:xfrm>
            <a:prstGeom prst="ellipse">
              <a:avLst/>
            </a:prstGeom>
            <a:solidFill>
              <a:schemeClr val="tx1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>
                <a:latin typeface="Inter" panose="02000503000000020004" pitchFamily="2" charset="0"/>
                <a:ea typeface="Inter" panose="02000503000000020004" pitchFamily="2" charset="0"/>
              </a:endParaRPr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7DDEF55C-AC5B-3E67-E45E-91B98A4E8ABC}"/>
                </a:ext>
              </a:extLst>
            </p:cNvPr>
            <p:cNvSpPr/>
            <p:nvPr/>
          </p:nvSpPr>
          <p:spPr>
            <a:xfrm>
              <a:off x="5768693" y="3460694"/>
              <a:ext cx="153170" cy="153170"/>
            </a:xfrm>
            <a:prstGeom prst="ellipse">
              <a:avLst/>
            </a:prstGeom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>
                <a:latin typeface="Inter" panose="02000503000000020004" pitchFamily="2" charset="0"/>
                <a:ea typeface="Inter" panose="02000503000000020004" pitchFamily="2" charset="0"/>
              </a:endParaRPr>
            </a:p>
          </p:txBody>
        </p:sp>
      </p:grpSp>
      <p:sp>
        <p:nvSpPr>
          <p:cNvPr id="7" name="Titel 6">
            <a:extLst>
              <a:ext uri="{FF2B5EF4-FFF2-40B4-BE49-F238E27FC236}">
                <a16:creationId xmlns:a16="http://schemas.microsoft.com/office/drawing/2014/main" id="{56BCCE1D-A9F9-28C1-C4C7-E045DFDB8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29857"/>
            <a:ext cx="10944225" cy="498598"/>
          </a:xfrm>
        </p:spPr>
        <p:txBody>
          <a:bodyPr/>
          <a:lstStyle/>
          <a:p>
            <a:r>
              <a:rPr lang="en-DE" dirty="0"/>
              <a:t>emnify IoT</a:t>
            </a:r>
            <a:r>
              <a:rPr lang="en-US" dirty="0"/>
              <a:t> </a:t>
            </a:r>
            <a:r>
              <a:rPr lang="en-DE" dirty="0"/>
              <a:t>SuperNetwork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310F24-6633-722B-2759-823E0143FC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65F7EA3-A09A-45FB-8284-45A14D75336D}" type="slidenum">
              <a:rPr lang="en-US" smtClean="0"/>
              <a:pPr/>
              <a:t>4</a:t>
            </a:fld>
            <a:endParaRPr lang="en-US" sz="666"/>
          </a:p>
        </p:txBody>
      </p:sp>
      <p:sp>
        <p:nvSpPr>
          <p:cNvPr id="3" name="Slide Number Placeholder 9">
            <a:extLst>
              <a:ext uri="{FF2B5EF4-FFF2-40B4-BE49-F238E27FC236}">
                <a16:creationId xmlns:a16="http://schemas.microsoft.com/office/drawing/2014/main" id="{0EE5FA3B-A4B0-427D-0F16-E29C06BFA378}"/>
              </a:ext>
            </a:extLst>
          </p:cNvPr>
          <p:cNvSpPr txBox="1">
            <a:spLocks/>
          </p:cNvSpPr>
          <p:nvPr/>
        </p:nvSpPr>
        <p:spPr bwMode="gray">
          <a:xfrm>
            <a:off x="11474449" y="6557229"/>
            <a:ext cx="288000" cy="14386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de-DE"/>
            </a:defPPr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799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defRPr sz="186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defRPr sz="186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defRPr sz="186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defRPr sz="186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defRPr sz="186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defRPr sz="186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defRPr sz="186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defRPr sz="186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1" name="Google Shape;647;p3">
            <a:extLst>
              <a:ext uri="{FF2B5EF4-FFF2-40B4-BE49-F238E27FC236}">
                <a16:creationId xmlns:a16="http://schemas.microsoft.com/office/drawing/2014/main" id="{5A541C45-592C-A4B2-30C6-77D7470E3C1D}"/>
              </a:ext>
            </a:extLst>
          </p:cNvPr>
          <p:cNvSpPr/>
          <p:nvPr/>
        </p:nvSpPr>
        <p:spPr>
          <a:xfrm>
            <a:off x="10253101" y="3418593"/>
            <a:ext cx="1440116" cy="336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Enterprise CSAT score 2025</a:t>
            </a:r>
            <a:endParaRPr sz="1200" baseline="30000"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</a:pPr>
            <a:endParaRPr sz="1200" baseline="30000">
              <a:solidFill>
                <a:schemeClr val="bg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" name="Google Shape;648;p3">
            <a:extLst>
              <a:ext uri="{FF2B5EF4-FFF2-40B4-BE49-F238E27FC236}">
                <a16:creationId xmlns:a16="http://schemas.microsoft.com/office/drawing/2014/main" id="{AA5C92A2-DB1A-5BF3-4210-28384C4B910F}"/>
              </a:ext>
            </a:extLst>
          </p:cNvPr>
          <p:cNvSpPr txBox="1"/>
          <p:nvPr/>
        </p:nvSpPr>
        <p:spPr>
          <a:xfrm>
            <a:off x="10436718" y="1595416"/>
            <a:ext cx="1333635" cy="69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 SemiBold"/>
              <a:buNone/>
            </a:pPr>
            <a:r>
              <a:rPr lang="en-US" sz="3600" b="1">
                <a:solidFill>
                  <a:schemeClr val="accent1"/>
                </a:solidFill>
                <a:latin typeface="+mj-lt"/>
                <a:ea typeface="Inter SemiBold"/>
                <a:cs typeface="Inter SemiBold"/>
                <a:sym typeface="Inter SemiBold"/>
              </a:rPr>
              <a:t>23</a:t>
            </a:r>
            <a:r>
              <a:rPr lang="en-US" sz="3600" b="1" u="none">
                <a:solidFill>
                  <a:schemeClr val="accent1"/>
                </a:solidFill>
                <a:latin typeface="+mj-lt"/>
                <a:ea typeface="Inter SemiBold"/>
                <a:cs typeface="Inter SemiBold"/>
                <a:sym typeface="Inter SemiBold"/>
              </a:rPr>
              <a:t>M+</a:t>
            </a:r>
            <a:endParaRPr b="1">
              <a:solidFill>
                <a:schemeClr val="accent1"/>
              </a:solidFill>
              <a:latin typeface="+mj-lt"/>
              <a:ea typeface="Inter" panose="02000503000000020004" pitchFamily="2" charset="0"/>
            </a:endParaRPr>
          </a:p>
        </p:txBody>
      </p:sp>
      <p:sp>
        <p:nvSpPr>
          <p:cNvPr id="13" name="Google Shape;650;p3">
            <a:extLst>
              <a:ext uri="{FF2B5EF4-FFF2-40B4-BE49-F238E27FC236}">
                <a16:creationId xmlns:a16="http://schemas.microsoft.com/office/drawing/2014/main" id="{FAB96F3F-BDEA-AAFE-3C11-59F960D8F713}"/>
              </a:ext>
            </a:extLst>
          </p:cNvPr>
          <p:cNvSpPr txBox="1"/>
          <p:nvPr/>
        </p:nvSpPr>
        <p:spPr>
          <a:xfrm>
            <a:off x="556174" y="2737535"/>
            <a:ext cx="1268241" cy="69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 SemiBold"/>
              <a:buNone/>
            </a:pPr>
            <a:r>
              <a:rPr lang="en-US" sz="3600" b="1" u="none">
                <a:solidFill>
                  <a:schemeClr val="accent1"/>
                </a:solidFill>
                <a:latin typeface="+mj-lt"/>
                <a:ea typeface="Inter SemiBold"/>
                <a:cs typeface="Inter SemiBold"/>
                <a:sym typeface="Inter SemiBold"/>
              </a:rPr>
              <a:t>550+</a:t>
            </a:r>
            <a:endParaRPr b="1">
              <a:solidFill>
                <a:schemeClr val="accent1"/>
              </a:solidFill>
              <a:latin typeface="+mj-lt"/>
              <a:ea typeface="Inter" panose="02000503000000020004" pitchFamily="2" charset="0"/>
            </a:endParaRPr>
          </a:p>
        </p:txBody>
      </p:sp>
      <p:sp>
        <p:nvSpPr>
          <p:cNvPr id="14" name="Google Shape;651;p3">
            <a:extLst>
              <a:ext uri="{FF2B5EF4-FFF2-40B4-BE49-F238E27FC236}">
                <a16:creationId xmlns:a16="http://schemas.microsoft.com/office/drawing/2014/main" id="{0C1FEB4B-5923-A581-8896-65A4DE9559B2}"/>
              </a:ext>
            </a:extLst>
          </p:cNvPr>
          <p:cNvSpPr txBox="1"/>
          <p:nvPr/>
        </p:nvSpPr>
        <p:spPr>
          <a:xfrm>
            <a:off x="556174" y="3350305"/>
            <a:ext cx="1484001" cy="365035"/>
          </a:xfrm>
          <a:prstGeom prst="rect">
            <a:avLst/>
          </a:prstGeom>
          <a:noFill/>
          <a:ln>
            <a:noFill/>
          </a:ln>
          <a:effectLst>
            <a:outerShdw blurRad="381000" algn="ctr" rotWithShape="0">
              <a:srgbClr val="000000">
                <a:alpha val="9411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Arial"/>
              <a:buNone/>
            </a:pPr>
            <a:r>
              <a:rPr lang="en-DE" sz="1200">
                <a:latin typeface="Inter"/>
                <a:ea typeface="Inter"/>
                <a:cs typeface="Inter"/>
                <a:sym typeface="Inter"/>
              </a:rPr>
              <a:t>Carriers – 4G, 5G </a:t>
            </a:r>
            <a:endParaRPr sz="12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" name="Google Shape;652;p3">
            <a:extLst>
              <a:ext uri="{FF2B5EF4-FFF2-40B4-BE49-F238E27FC236}">
                <a16:creationId xmlns:a16="http://schemas.microsoft.com/office/drawing/2014/main" id="{656D64D9-A945-7E1E-F8B5-03FEC2EADCBC}"/>
              </a:ext>
            </a:extLst>
          </p:cNvPr>
          <p:cNvSpPr txBox="1"/>
          <p:nvPr/>
        </p:nvSpPr>
        <p:spPr>
          <a:xfrm>
            <a:off x="9693956" y="2287210"/>
            <a:ext cx="1994283" cy="209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en-US"/>
            </a:defPPr>
            <a:lvl1pPr marR="0" lvl="0" indent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</a:defRPr>
            </a:lvl1pPr>
          </a:lstStyle>
          <a:p>
            <a:r>
              <a:rPr lang="en-US">
                <a:sym typeface="Inter"/>
              </a:rPr>
              <a:t>Active SIMs</a:t>
            </a:r>
            <a:endParaRPr/>
          </a:p>
        </p:txBody>
      </p:sp>
      <p:sp>
        <p:nvSpPr>
          <p:cNvPr id="16" name="Google Shape;653;p3">
            <a:extLst>
              <a:ext uri="{FF2B5EF4-FFF2-40B4-BE49-F238E27FC236}">
                <a16:creationId xmlns:a16="http://schemas.microsoft.com/office/drawing/2014/main" id="{FEA63F2E-B023-0481-499C-3D758C88E633}"/>
              </a:ext>
            </a:extLst>
          </p:cNvPr>
          <p:cNvSpPr txBox="1"/>
          <p:nvPr/>
        </p:nvSpPr>
        <p:spPr>
          <a:xfrm>
            <a:off x="10229232" y="4239737"/>
            <a:ext cx="1463985" cy="69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 SemiBold"/>
              <a:buNone/>
            </a:pPr>
            <a:r>
              <a:rPr lang="en-US" sz="3600" b="1" u="none">
                <a:solidFill>
                  <a:schemeClr val="accent1"/>
                </a:solidFill>
                <a:latin typeface="+mj-lt"/>
                <a:ea typeface="Inter SemiBold"/>
                <a:cs typeface="Inter SemiBold"/>
                <a:sym typeface="Inter SemiBold"/>
              </a:rPr>
              <a:t>99.9%</a:t>
            </a:r>
            <a:endParaRPr sz="3600" b="1" u="none">
              <a:solidFill>
                <a:schemeClr val="accent1"/>
              </a:solidFill>
              <a:latin typeface="+mj-lt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7" name="Google Shape;654;p3">
            <a:extLst>
              <a:ext uri="{FF2B5EF4-FFF2-40B4-BE49-F238E27FC236}">
                <a16:creationId xmlns:a16="http://schemas.microsoft.com/office/drawing/2014/main" id="{DC582052-950A-D834-A6E2-5F6296F627A3}"/>
              </a:ext>
            </a:extLst>
          </p:cNvPr>
          <p:cNvSpPr txBox="1"/>
          <p:nvPr/>
        </p:nvSpPr>
        <p:spPr>
          <a:xfrm>
            <a:off x="9688829" y="4814674"/>
            <a:ext cx="2004388" cy="339258"/>
          </a:xfrm>
          <a:prstGeom prst="rect">
            <a:avLst/>
          </a:prstGeom>
          <a:noFill/>
          <a:ln>
            <a:noFill/>
          </a:ln>
          <a:effectLst>
            <a:outerShdw blurRad="381000" algn="ctr" rotWithShape="0">
              <a:srgbClr val="000000">
                <a:alpha val="9411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222222"/>
              </a:buClr>
              <a:buSzPts val="1800"/>
              <a:buFont typeface="Arial"/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Platform uptime 2025</a:t>
            </a:r>
            <a:endParaRPr sz="12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" name="Google Shape;655;p3">
            <a:extLst>
              <a:ext uri="{FF2B5EF4-FFF2-40B4-BE49-F238E27FC236}">
                <a16:creationId xmlns:a16="http://schemas.microsoft.com/office/drawing/2014/main" id="{DA187568-4E73-31C4-E102-C7AEAA04723A}"/>
              </a:ext>
            </a:extLst>
          </p:cNvPr>
          <p:cNvSpPr txBox="1"/>
          <p:nvPr/>
        </p:nvSpPr>
        <p:spPr>
          <a:xfrm>
            <a:off x="10239108" y="2805243"/>
            <a:ext cx="1454109" cy="69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 SemiBold"/>
              <a:buNone/>
            </a:pPr>
            <a:r>
              <a:rPr lang="en-US" sz="3600" b="1" u="none">
                <a:solidFill>
                  <a:schemeClr val="accent1"/>
                </a:solidFill>
                <a:latin typeface="+mj-lt"/>
                <a:ea typeface="Inter SemiBold"/>
                <a:cs typeface="Inter SemiBold"/>
                <a:sym typeface="Inter SemiBold"/>
              </a:rPr>
              <a:t>98.5%</a:t>
            </a:r>
            <a:endParaRPr b="1">
              <a:solidFill>
                <a:schemeClr val="accent1"/>
              </a:solidFill>
              <a:latin typeface="+mj-lt"/>
              <a:ea typeface="Inter" panose="02000503000000020004" pitchFamily="2" charset="0"/>
            </a:endParaRPr>
          </a:p>
        </p:txBody>
      </p:sp>
      <p:sp>
        <p:nvSpPr>
          <p:cNvPr id="19" name="Google Shape;657;p3">
            <a:extLst>
              <a:ext uri="{FF2B5EF4-FFF2-40B4-BE49-F238E27FC236}">
                <a16:creationId xmlns:a16="http://schemas.microsoft.com/office/drawing/2014/main" id="{5397B357-93BA-7BBC-0B71-F5A5A071A771}"/>
              </a:ext>
            </a:extLst>
          </p:cNvPr>
          <p:cNvSpPr txBox="1"/>
          <p:nvPr/>
        </p:nvSpPr>
        <p:spPr>
          <a:xfrm>
            <a:off x="576494" y="4216304"/>
            <a:ext cx="1878758" cy="69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 SemiBold"/>
              <a:buNone/>
            </a:pPr>
            <a:r>
              <a:rPr lang="en-US" sz="3600" b="1" u="none">
                <a:solidFill>
                  <a:schemeClr val="accent1"/>
                </a:solidFill>
                <a:latin typeface="+mj-lt"/>
                <a:ea typeface="Inter SemiBold"/>
                <a:cs typeface="Inter SemiBold"/>
                <a:sym typeface="Inter SemiBold"/>
              </a:rPr>
              <a:t>3,500+</a:t>
            </a:r>
            <a:endParaRPr b="1">
              <a:solidFill>
                <a:schemeClr val="accent1"/>
              </a:solidFill>
              <a:latin typeface="+mj-lt"/>
              <a:ea typeface="Inter" panose="02000503000000020004" pitchFamily="2" charset="0"/>
            </a:endParaRPr>
          </a:p>
        </p:txBody>
      </p:sp>
      <p:sp>
        <p:nvSpPr>
          <p:cNvPr id="20" name="Google Shape;658;p3">
            <a:extLst>
              <a:ext uri="{FF2B5EF4-FFF2-40B4-BE49-F238E27FC236}">
                <a16:creationId xmlns:a16="http://schemas.microsoft.com/office/drawing/2014/main" id="{3CA83DC6-B0EC-9978-8245-6EEC49987E5D}"/>
              </a:ext>
            </a:extLst>
          </p:cNvPr>
          <p:cNvSpPr txBox="1"/>
          <p:nvPr/>
        </p:nvSpPr>
        <p:spPr>
          <a:xfrm>
            <a:off x="576494" y="4810304"/>
            <a:ext cx="1726915" cy="302409"/>
          </a:xfrm>
          <a:prstGeom prst="rect">
            <a:avLst/>
          </a:prstGeom>
          <a:noFill/>
          <a:ln>
            <a:noFill/>
          </a:ln>
          <a:effectLst>
            <a:outerShdw blurRad="381000" algn="ctr" rotWithShape="0">
              <a:srgbClr val="000000">
                <a:alpha val="9411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Active customers</a:t>
            </a:r>
            <a:endParaRPr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21" name="Google Shape;660;p3">
            <a:extLst>
              <a:ext uri="{FF2B5EF4-FFF2-40B4-BE49-F238E27FC236}">
                <a16:creationId xmlns:a16="http://schemas.microsoft.com/office/drawing/2014/main" id="{576994AE-769E-DC99-8F2A-079BE315400A}"/>
              </a:ext>
            </a:extLst>
          </p:cNvPr>
          <p:cNvSpPr txBox="1"/>
          <p:nvPr/>
        </p:nvSpPr>
        <p:spPr>
          <a:xfrm>
            <a:off x="556174" y="1600795"/>
            <a:ext cx="1878758" cy="691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>
              <a:defRPr lang="en-US"/>
            </a:defPPr>
            <a:lvl1pPr marR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 SemiBold"/>
              <a:buNone/>
              <a:defRPr sz="3600" b="1" u="none">
                <a:solidFill>
                  <a:schemeClr val="accent1"/>
                </a:solidFill>
                <a:latin typeface="+mj-lt"/>
                <a:ea typeface="Inter SemiBold"/>
                <a:cs typeface="Inter SemiBold"/>
              </a:defRPr>
            </a:lvl1pPr>
          </a:lstStyle>
          <a:p>
            <a:r>
              <a:rPr lang="en-US">
                <a:sym typeface="Inter SemiBold"/>
              </a:rPr>
              <a:t>195+</a:t>
            </a:r>
            <a:endParaRPr/>
          </a:p>
        </p:txBody>
      </p:sp>
      <p:sp>
        <p:nvSpPr>
          <p:cNvPr id="22" name="Google Shape;661;p3">
            <a:extLst>
              <a:ext uri="{FF2B5EF4-FFF2-40B4-BE49-F238E27FC236}">
                <a16:creationId xmlns:a16="http://schemas.microsoft.com/office/drawing/2014/main" id="{3E49C1AA-7F74-8E88-A1C4-E21E3EDAA994}"/>
              </a:ext>
            </a:extLst>
          </p:cNvPr>
          <p:cNvSpPr txBox="1"/>
          <p:nvPr/>
        </p:nvSpPr>
        <p:spPr>
          <a:xfrm>
            <a:off x="556174" y="2288292"/>
            <a:ext cx="1608450" cy="371083"/>
          </a:xfrm>
          <a:prstGeom prst="rect">
            <a:avLst/>
          </a:prstGeom>
          <a:noFill/>
          <a:ln>
            <a:noFill/>
          </a:ln>
          <a:effectLst>
            <a:outerShdw blurRad="381000" algn="ctr" rotWithShape="0">
              <a:srgbClr val="000000">
                <a:alpha val="9411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200"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Countries &amp; territories</a:t>
            </a:r>
            <a:endParaRPr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grpSp>
        <p:nvGrpSpPr>
          <p:cNvPr id="23" name="Group 585">
            <a:extLst>
              <a:ext uri="{FF2B5EF4-FFF2-40B4-BE49-F238E27FC236}">
                <a16:creationId xmlns:a16="http://schemas.microsoft.com/office/drawing/2014/main" id="{9228DDF5-F9E0-D210-FB60-F8D6C361446D}"/>
              </a:ext>
            </a:extLst>
          </p:cNvPr>
          <p:cNvGrpSpPr/>
          <p:nvPr/>
        </p:nvGrpSpPr>
        <p:grpSpPr>
          <a:xfrm>
            <a:off x="618001" y="2668458"/>
            <a:ext cx="1539762" cy="1321185"/>
            <a:chOff x="-11304" y="2577018"/>
            <a:chExt cx="2222780" cy="1434495"/>
          </a:xfrm>
        </p:grpSpPr>
        <p:cxnSp>
          <p:nvCxnSpPr>
            <p:cNvPr id="24" name="Google Shape;662;p3">
              <a:extLst>
                <a:ext uri="{FF2B5EF4-FFF2-40B4-BE49-F238E27FC236}">
                  <a16:creationId xmlns:a16="http://schemas.microsoft.com/office/drawing/2014/main" id="{38A5A9AF-EE7A-96D2-51FB-D7E3EC9CAA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4521" y="2577018"/>
              <a:ext cx="1472996" cy="0"/>
            </a:xfrm>
            <a:prstGeom prst="straightConnector1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Google Shape;663;p3">
              <a:extLst>
                <a:ext uri="{FF2B5EF4-FFF2-40B4-BE49-F238E27FC236}">
                  <a16:creationId xmlns:a16="http://schemas.microsoft.com/office/drawing/2014/main" id="{4CFEAD05-FD48-58DC-73DA-EA8BEFF76724}"/>
                </a:ext>
              </a:extLst>
            </p:cNvPr>
            <p:cNvCxnSpPr/>
            <p:nvPr/>
          </p:nvCxnSpPr>
          <p:spPr>
            <a:xfrm rot="10800000">
              <a:off x="-11304" y="4011513"/>
              <a:ext cx="2222780" cy="0"/>
            </a:xfrm>
            <a:prstGeom prst="straightConnector1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0" name="Group 586">
            <a:extLst>
              <a:ext uri="{FF2B5EF4-FFF2-40B4-BE49-F238E27FC236}">
                <a16:creationId xmlns:a16="http://schemas.microsoft.com/office/drawing/2014/main" id="{10F1AA32-EFEE-5BB2-9763-ED56843F5517}"/>
              </a:ext>
            </a:extLst>
          </p:cNvPr>
          <p:cNvGrpSpPr/>
          <p:nvPr/>
        </p:nvGrpSpPr>
        <p:grpSpPr>
          <a:xfrm>
            <a:off x="10057037" y="2669204"/>
            <a:ext cx="1636180" cy="1324755"/>
            <a:chOff x="-11304" y="2577018"/>
            <a:chExt cx="2229564" cy="1434495"/>
          </a:xfrm>
        </p:grpSpPr>
        <p:cxnSp>
          <p:nvCxnSpPr>
            <p:cNvPr id="91" name="Google Shape;662;p3">
              <a:extLst>
                <a:ext uri="{FF2B5EF4-FFF2-40B4-BE49-F238E27FC236}">
                  <a16:creationId xmlns:a16="http://schemas.microsoft.com/office/drawing/2014/main" id="{C370CB3C-10B2-33F0-8051-080CC9B21EA6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-4520" y="2577018"/>
              <a:ext cx="2222780" cy="0"/>
            </a:xfrm>
            <a:prstGeom prst="straightConnector1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Google Shape;663;p3">
              <a:extLst>
                <a:ext uri="{FF2B5EF4-FFF2-40B4-BE49-F238E27FC236}">
                  <a16:creationId xmlns:a16="http://schemas.microsoft.com/office/drawing/2014/main" id="{C194C91A-CC95-6885-6B01-31FEAD790D6A}"/>
                </a:ext>
              </a:extLst>
            </p:cNvPr>
            <p:cNvCxnSpPr/>
            <p:nvPr/>
          </p:nvCxnSpPr>
          <p:spPr>
            <a:xfrm rot="10800000">
              <a:off x="-11304" y="4011513"/>
              <a:ext cx="2222780" cy="0"/>
            </a:xfrm>
            <a:prstGeom prst="straightConnector1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07" name="TextBox 306">
            <a:extLst>
              <a:ext uri="{FF2B5EF4-FFF2-40B4-BE49-F238E27FC236}">
                <a16:creationId xmlns:a16="http://schemas.microsoft.com/office/drawing/2014/main" id="{CB95E6B2-604E-38F3-3E54-966FE9C9E910}"/>
              </a:ext>
            </a:extLst>
          </p:cNvPr>
          <p:cNvSpPr txBox="1"/>
          <p:nvPr/>
        </p:nvSpPr>
        <p:spPr bwMode="auto">
          <a:xfrm>
            <a:off x="8402939" y="5475659"/>
            <a:ext cx="1527341" cy="9690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pt-BR"/>
            </a:defPPr>
            <a:lvl1pPr indent="0">
              <a:lnSpc>
                <a:spcPct val="120000"/>
              </a:lnSpc>
              <a:spcBef>
                <a:spcPts val="800"/>
              </a:spcBef>
              <a:buClr>
                <a:schemeClr val="accent1"/>
              </a:buClr>
              <a:buSzPct val="120000"/>
              <a:buFont typeface="Wingdings" pitchFamily="2" charset="2"/>
              <a:buNone/>
              <a:tabLst/>
              <a:defRPr sz="1200"/>
            </a:lvl1pPr>
            <a:lvl2pPr marL="454025" indent="-179388">
              <a:lnSpc>
                <a:spcPct val="120000"/>
              </a:lnSpc>
              <a:spcBef>
                <a:spcPts val="400"/>
              </a:spcBef>
              <a:buClrTx/>
              <a:buSzPct val="120000"/>
              <a:buFont typeface="Arial" panose="020B0604020202020204" pitchFamily="34" charset="0"/>
              <a:buChar char="•"/>
              <a:tabLst/>
              <a:defRPr sz="1600"/>
            </a:lvl2pPr>
            <a:lvl3pPr marL="623888" indent="-169863">
              <a:lnSpc>
                <a:spcPct val="120000"/>
              </a:lnSpc>
              <a:spcBef>
                <a:spcPts val="400"/>
              </a:spcBef>
              <a:buFont typeface="Calibri"/>
              <a:buChar char="−"/>
              <a:tabLst/>
              <a:defRPr sz="1400"/>
            </a:lvl3pPr>
            <a:lvl4pPr marL="846138" indent="-169863">
              <a:lnSpc>
                <a:spcPct val="120000"/>
              </a:lnSpc>
              <a:spcBef>
                <a:spcPts val="400"/>
              </a:spcBef>
              <a:buFont typeface="Calibri"/>
              <a:buChar char="−"/>
              <a:tabLst/>
              <a:defRPr sz="1400"/>
            </a:lvl4pPr>
            <a:lvl5pPr marL="984250" indent="-138113">
              <a:lnSpc>
                <a:spcPct val="120000"/>
              </a:lnSpc>
              <a:spcBef>
                <a:spcPts val="400"/>
              </a:spcBef>
              <a:buFont typeface="Calibri"/>
              <a:buChar char="−"/>
              <a:tabLst/>
              <a:defRPr sz="1400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1400">
                <a:latin typeface="Inter" panose="02000503000000020004" pitchFamily="2" charset="0"/>
                <a:ea typeface="Inter" panose="02000503000000020004" pitchFamily="2" charset="0"/>
              </a:rPr>
              <a:t>27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1100">
                <a:latin typeface="Inter" panose="02000503000000020004" pitchFamily="2" charset="0"/>
                <a:ea typeface="Inter" panose="02000503000000020004" pitchFamily="2" charset="0"/>
              </a:rPr>
              <a:t>Local and regional hyper scalable cloud storage and break-outs </a:t>
            </a: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80BA3476-B325-170D-DA19-4A46A5FA701D}"/>
              </a:ext>
            </a:extLst>
          </p:cNvPr>
          <p:cNvSpPr txBox="1"/>
          <p:nvPr/>
        </p:nvSpPr>
        <p:spPr bwMode="auto">
          <a:xfrm>
            <a:off x="10446878" y="5475659"/>
            <a:ext cx="1246284" cy="791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pt-BR"/>
            </a:defPPr>
            <a:lvl1pPr indent="0">
              <a:lnSpc>
                <a:spcPct val="120000"/>
              </a:lnSpc>
              <a:spcBef>
                <a:spcPts val="800"/>
              </a:spcBef>
              <a:buClr>
                <a:schemeClr val="accent1"/>
              </a:buClr>
              <a:buSzPct val="120000"/>
              <a:buFont typeface="Wingdings" pitchFamily="2" charset="2"/>
              <a:buNone/>
              <a:tabLst/>
              <a:defRPr sz="1200"/>
            </a:lvl1pPr>
            <a:lvl2pPr marL="454025" indent="-179388">
              <a:lnSpc>
                <a:spcPct val="120000"/>
              </a:lnSpc>
              <a:spcBef>
                <a:spcPts val="400"/>
              </a:spcBef>
              <a:buClrTx/>
              <a:buSzPct val="120000"/>
              <a:buFont typeface="Arial" panose="020B0604020202020204" pitchFamily="34" charset="0"/>
              <a:buChar char="•"/>
              <a:tabLst/>
              <a:defRPr sz="1600"/>
            </a:lvl2pPr>
            <a:lvl3pPr marL="623888" indent="-169863">
              <a:lnSpc>
                <a:spcPct val="120000"/>
              </a:lnSpc>
              <a:spcBef>
                <a:spcPts val="400"/>
              </a:spcBef>
              <a:buFont typeface="Calibri"/>
              <a:buChar char="−"/>
              <a:tabLst/>
              <a:defRPr sz="1400"/>
            </a:lvl3pPr>
            <a:lvl4pPr marL="846138" indent="-169863">
              <a:lnSpc>
                <a:spcPct val="120000"/>
              </a:lnSpc>
              <a:spcBef>
                <a:spcPts val="400"/>
              </a:spcBef>
              <a:buFont typeface="Calibri"/>
              <a:buChar char="−"/>
              <a:tabLst/>
              <a:defRPr sz="1400"/>
            </a:lvl4pPr>
            <a:lvl5pPr marL="984250" indent="-138113">
              <a:lnSpc>
                <a:spcPct val="120000"/>
              </a:lnSpc>
              <a:spcBef>
                <a:spcPts val="400"/>
              </a:spcBef>
              <a:buFont typeface="Calibri"/>
              <a:buChar char="−"/>
              <a:tabLst/>
              <a:defRPr sz="1400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1400">
                <a:latin typeface="Inter" panose="02000503000000020004" pitchFamily="2" charset="0"/>
                <a:ea typeface="Inter" panose="02000503000000020004" pitchFamily="2" charset="0"/>
              </a:rPr>
              <a:t>7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1100">
                <a:latin typeface="Inter" panose="02000503000000020004" pitchFamily="2" charset="0"/>
                <a:ea typeface="Inter" panose="02000503000000020004" pitchFamily="2" charset="0"/>
              </a:rPr>
              <a:t>Distributed mobile core regions – low latency routing</a:t>
            </a:r>
          </a:p>
        </p:txBody>
      </p:sp>
      <p:cxnSp>
        <p:nvCxnSpPr>
          <p:cNvPr id="309" name="Straight Connector 308">
            <a:extLst>
              <a:ext uri="{FF2B5EF4-FFF2-40B4-BE49-F238E27FC236}">
                <a16:creationId xmlns:a16="http://schemas.microsoft.com/office/drawing/2014/main" id="{2A9083E7-A22B-702D-242A-D12AC8BC6BD8}"/>
              </a:ext>
            </a:extLst>
          </p:cNvPr>
          <p:cNvCxnSpPr>
            <a:cxnSpLocks/>
          </p:cNvCxnSpPr>
          <p:nvPr/>
        </p:nvCxnSpPr>
        <p:spPr>
          <a:xfrm flipH="1">
            <a:off x="8336968" y="5370703"/>
            <a:ext cx="3277078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0" name="Straight Connector 309">
            <a:extLst>
              <a:ext uri="{FF2B5EF4-FFF2-40B4-BE49-F238E27FC236}">
                <a16:creationId xmlns:a16="http://schemas.microsoft.com/office/drawing/2014/main" id="{DF6916CC-D497-45AC-D10C-7FD049CC589E}"/>
              </a:ext>
            </a:extLst>
          </p:cNvPr>
          <p:cNvCxnSpPr>
            <a:cxnSpLocks/>
          </p:cNvCxnSpPr>
          <p:nvPr/>
        </p:nvCxnSpPr>
        <p:spPr>
          <a:xfrm flipV="1">
            <a:off x="10191389" y="5518669"/>
            <a:ext cx="0" cy="85955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iso 27001 certificate">
            <a:extLst>
              <a:ext uri="{FF2B5EF4-FFF2-40B4-BE49-F238E27FC236}">
                <a16:creationId xmlns:a16="http://schemas.microsoft.com/office/drawing/2014/main" id="{E28E01DC-C022-AB52-6323-895DD7E68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429" y="5338029"/>
            <a:ext cx="9525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5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52E87-6AC4-8EA8-E66D-8407B335B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E252B1-9A87-266A-003E-2F1CDD656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0" y="2764202"/>
            <a:ext cx="9525000" cy="1495794"/>
          </a:xfrm>
        </p:spPr>
        <p:txBody>
          <a:bodyPr/>
          <a:lstStyle/>
          <a:p>
            <a:r>
              <a:rPr lang="en-US" sz="5400" noProof="0" dirty="0">
                <a:latin typeface="Inter"/>
                <a:ea typeface="Inter"/>
              </a:rPr>
              <a:t>From a Linear Process to a Managed System</a:t>
            </a:r>
          </a:p>
        </p:txBody>
      </p:sp>
    </p:spTree>
    <p:extLst>
      <p:ext uri="{BB962C8B-B14F-4D97-AF65-F5344CB8AC3E}">
        <p14:creationId xmlns:p14="http://schemas.microsoft.com/office/powerpoint/2010/main" val="775486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516B6298-A43B-A018-3F86-ACE89688E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20713"/>
            <a:ext cx="10944225" cy="498598"/>
          </a:xfrm>
        </p:spPr>
        <p:txBody>
          <a:bodyPr/>
          <a:lstStyle/>
          <a:p>
            <a:r>
              <a:rPr lang="en-US" noProof="0" dirty="0">
                <a:latin typeface="Inter"/>
                <a:ea typeface="Inter"/>
              </a:rPr>
              <a:t>Linear </a:t>
            </a:r>
            <a:r>
              <a:rPr lang="en-US" dirty="0">
                <a:latin typeface="Inter"/>
                <a:ea typeface="Inter"/>
              </a:rPr>
              <a:t>process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0EBFE85-632B-FD21-1B98-A019568299B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265863"/>
            <a:ext cx="1463675" cy="179387"/>
          </a:xfrm>
        </p:spPr>
        <p:txBody>
          <a:bodyPr/>
          <a:lstStyle/>
          <a:p>
            <a:fld id="{DBF431F8-EC52-4445-B401-74A4BABAFEE0}" type="datetime3">
              <a:rPr lang="en-US" noProof="0" smtClean="0"/>
              <a:t>10 September 2026</a:t>
            </a:fld>
            <a:endParaRPr lang="en-US" noProof="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1D3951-BE49-F7E3-9875-48DE81E90863}"/>
              </a:ext>
            </a:extLst>
          </p:cNvPr>
          <p:cNvSpPr txBox="1"/>
          <p:nvPr/>
        </p:nvSpPr>
        <p:spPr>
          <a:xfrm>
            <a:off x="5979968" y="2165358"/>
            <a:ext cx="4558146" cy="73429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l"/>
            <a:r>
              <a:rPr lang="en-US" noProof="0" dirty="0">
                <a:solidFill>
                  <a:schemeClr val="bg1"/>
                </a:solidFill>
              </a:rPr>
              <a:t>Order Hardware (Device, SIM card)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9D8E65-95C7-2836-000A-BFE8DB163FB6}"/>
              </a:ext>
            </a:extLst>
          </p:cNvPr>
          <p:cNvSpPr txBox="1"/>
          <p:nvPr/>
        </p:nvSpPr>
        <p:spPr>
          <a:xfrm>
            <a:off x="5979967" y="3357855"/>
            <a:ext cx="4558146" cy="58189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l"/>
            <a:r>
              <a:rPr lang="en-US" noProof="0" dirty="0">
                <a:solidFill>
                  <a:schemeClr val="bg1"/>
                </a:solidFill>
              </a:rPr>
              <a:t>Insert/install SIM, activate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E4CFC71-714D-BEBB-3C82-0CC6C19E9C99}"/>
              </a:ext>
            </a:extLst>
          </p:cNvPr>
          <p:cNvSpPr txBox="1"/>
          <p:nvPr/>
        </p:nvSpPr>
        <p:spPr>
          <a:xfrm>
            <a:off x="5979967" y="4397952"/>
            <a:ext cx="4558146" cy="58189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Rarely revisited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5B20B9E-02F7-71D7-371E-226C936F4E31}"/>
              </a:ext>
            </a:extLst>
          </p:cNvPr>
          <p:cNvGrpSpPr/>
          <p:nvPr/>
        </p:nvGrpSpPr>
        <p:grpSpPr>
          <a:xfrm rot="16200000">
            <a:off x="5410877" y="2379048"/>
            <a:ext cx="306910" cy="306910"/>
            <a:chOff x="5942544" y="5027904"/>
            <a:chExt cx="306910" cy="306910"/>
          </a:xfrm>
        </p:grpSpPr>
        <p:sp>
          <p:nvSpPr>
            <p:cNvPr id="19" name="Oval 50">
              <a:extLst>
                <a:ext uri="{FF2B5EF4-FFF2-40B4-BE49-F238E27FC236}">
                  <a16:creationId xmlns:a16="http://schemas.microsoft.com/office/drawing/2014/main" id="{DE6B5DC6-EC05-0264-49C3-6773119C84D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5942544" y="5027904"/>
              <a:ext cx="306910" cy="30691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>
                <a:solidFill>
                  <a:schemeClr val="bg1"/>
                </a:solidFill>
              </a:endParaRPr>
            </a:p>
          </p:txBody>
        </p:sp>
        <p:sp>
          <p:nvSpPr>
            <p:cNvPr id="20" name="Freeform 51">
              <a:extLst>
                <a:ext uri="{FF2B5EF4-FFF2-40B4-BE49-F238E27FC236}">
                  <a16:creationId xmlns:a16="http://schemas.microsoft.com/office/drawing/2014/main" id="{007E5F47-828B-04B3-962B-512E283006B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040936" y="5097410"/>
              <a:ext cx="110126" cy="198589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66BA82D-9A0C-372D-36C2-AD7B1BB96798}"/>
              </a:ext>
            </a:extLst>
          </p:cNvPr>
          <p:cNvGrpSpPr/>
          <p:nvPr/>
        </p:nvGrpSpPr>
        <p:grpSpPr>
          <a:xfrm rot="16200000">
            <a:off x="5410877" y="3495345"/>
            <a:ext cx="306910" cy="306910"/>
            <a:chOff x="5942544" y="5027904"/>
            <a:chExt cx="306910" cy="306910"/>
          </a:xfrm>
        </p:grpSpPr>
        <p:sp>
          <p:nvSpPr>
            <p:cNvPr id="22" name="Oval 50">
              <a:extLst>
                <a:ext uri="{FF2B5EF4-FFF2-40B4-BE49-F238E27FC236}">
                  <a16:creationId xmlns:a16="http://schemas.microsoft.com/office/drawing/2014/main" id="{76343EE1-3176-DBE4-4BE4-981BB75D813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5942544" y="5027904"/>
              <a:ext cx="306910" cy="30691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>
                <a:solidFill>
                  <a:schemeClr val="bg1"/>
                </a:solidFill>
              </a:endParaRPr>
            </a:p>
          </p:txBody>
        </p:sp>
        <p:sp>
          <p:nvSpPr>
            <p:cNvPr id="23" name="Freeform 51">
              <a:extLst>
                <a:ext uri="{FF2B5EF4-FFF2-40B4-BE49-F238E27FC236}">
                  <a16:creationId xmlns:a16="http://schemas.microsoft.com/office/drawing/2014/main" id="{05CBDB19-0DAE-18C3-A8E5-94A387C5968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040936" y="5097410"/>
              <a:ext cx="110126" cy="198589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7459D18-BCB1-12D7-FEA3-E7EEF807304B}"/>
              </a:ext>
            </a:extLst>
          </p:cNvPr>
          <p:cNvGrpSpPr/>
          <p:nvPr/>
        </p:nvGrpSpPr>
        <p:grpSpPr>
          <a:xfrm rot="16200000">
            <a:off x="5410877" y="4535442"/>
            <a:ext cx="306910" cy="306910"/>
            <a:chOff x="5942544" y="5027904"/>
            <a:chExt cx="306910" cy="306910"/>
          </a:xfrm>
        </p:grpSpPr>
        <p:sp>
          <p:nvSpPr>
            <p:cNvPr id="25" name="Oval 50">
              <a:extLst>
                <a:ext uri="{FF2B5EF4-FFF2-40B4-BE49-F238E27FC236}">
                  <a16:creationId xmlns:a16="http://schemas.microsoft.com/office/drawing/2014/main" id="{97DE1B50-B607-F858-5D5B-CA12A9D9895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5942544" y="5027904"/>
              <a:ext cx="306910" cy="30691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>
                <a:solidFill>
                  <a:schemeClr val="bg1"/>
                </a:solidFill>
              </a:endParaRPr>
            </a:p>
          </p:txBody>
        </p:sp>
        <p:sp>
          <p:nvSpPr>
            <p:cNvPr id="26" name="Freeform 51">
              <a:extLst>
                <a:ext uri="{FF2B5EF4-FFF2-40B4-BE49-F238E27FC236}">
                  <a16:creationId xmlns:a16="http://schemas.microsoft.com/office/drawing/2014/main" id="{542A906A-ABB8-45D5-8EE6-6D17EA8124F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040936" y="5097410"/>
              <a:ext cx="110126" cy="198589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>
                <a:solidFill>
                  <a:schemeClr val="bg1"/>
                </a:solidFill>
              </a:endParaRPr>
            </a:p>
          </p:txBody>
        </p:sp>
      </p:grpSp>
      <p:sp>
        <p:nvSpPr>
          <p:cNvPr id="33" name="Slide Number Placeholder 9">
            <a:extLst>
              <a:ext uri="{FF2B5EF4-FFF2-40B4-BE49-F238E27FC236}">
                <a16:creationId xmlns:a16="http://schemas.microsoft.com/office/drawing/2014/main" id="{4A6B41A4-DF78-4E19-1419-2779229C3663}"/>
              </a:ext>
            </a:extLst>
          </p:cNvPr>
          <p:cNvSpPr txBox="1">
            <a:spLocks/>
          </p:cNvSpPr>
          <p:nvPr/>
        </p:nvSpPr>
        <p:spPr>
          <a:xfrm>
            <a:off x="11381581" y="6408737"/>
            <a:ext cx="373062" cy="179387"/>
          </a:xfrm>
          <a:prstGeom prst="rect">
            <a:avLst/>
          </a:prstGeom>
        </p:spPr>
        <p:txBody>
          <a:bodyPr vert="horz" wrap="square" lIns="0" tIns="36000" rIns="0" bIns="36000" rtlCol="0" anchor="ctr">
            <a:spAutoFit/>
          </a:bodyPr>
          <a:lstStyle>
            <a:defPPr>
              <a:defRPr lang="pt-BR"/>
            </a:defPPr>
            <a:lvl1pPr marL="0" algn="r" defTabSz="914400" rtl="0" eaLnBrk="1" latinLnBrk="0" hangingPunct="1">
              <a:defRPr sz="700" kern="1200" cap="all" spc="100" baseline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6BB8B36-D67E-0649-84D5-FE685C51AD58}" type="slidenum">
              <a:rPr lang="en-US" noProof="0" smtClean="0"/>
              <a:pPr/>
              <a:t>6</a:t>
            </a:fld>
            <a:endParaRPr lang="en-US" noProof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5A84A2-D34A-480C-DF93-78692063877C}"/>
              </a:ext>
            </a:extLst>
          </p:cNvPr>
          <p:cNvSpPr/>
          <p:nvPr/>
        </p:nvSpPr>
        <p:spPr>
          <a:xfrm>
            <a:off x="4283" y="6216945"/>
            <a:ext cx="956733" cy="385234"/>
          </a:xfrm>
          <a:prstGeom prst="rect">
            <a:avLst/>
          </a:prstGeom>
          <a:solidFill>
            <a:srgbClr val="0F0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BF90FA-23EF-597C-1588-8EB916570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2648" y="1623873"/>
            <a:ext cx="5614415" cy="37429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F84FAC-7E89-3BC2-8CEE-CEEC3024B1E1}"/>
              </a:ext>
            </a:extLst>
          </p:cNvPr>
          <p:cNvSpPr txBox="1"/>
          <p:nvPr/>
        </p:nvSpPr>
        <p:spPr>
          <a:xfrm>
            <a:off x="5989009" y="5438049"/>
            <a:ext cx="4558146" cy="58189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endParaRPr lang="en-US" noProof="0" dirty="0">
              <a:solidFill>
                <a:schemeClr val="bg1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97D7AA9-176F-01CC-BCFE-68A05E818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192" y="3802255"/>
            <a:ext cx="1527549" cy="105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3740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21947-4197-DD1B-67B4-ABF26D2C6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E6B9612B-D058-A597-28A7-7E75B30FF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20713"/>
            <a:ext cx="10944225" cy="498598"/>
          </a:xfrm>
        </p:spPr>
        <p:txBody>
          <a:bodyPr/>
          <a:lstStyle/>
          <a:p>
            <a:r>
              <a:rPr lang="en-US" noProof="0" dirty="0">
                <a:latin typeface="Inter"/>
                <a:ea typeface="Inter"/>
              </a:rPr>
              <a:t>SGP.32 – </a:t>
            </a:r>
            <a:r>
              <a:rPr lang="en-US" dirty="0">
                <a:latin typeface="Inter"/>
                <a:ea typeface="Inter"/>
              </a:rPr>
              <a:t>managed</a:t>
            </a:r>
            <a:r>
              <a:rPr lang="en-US" noProof="0" dirty="0">
                <a:latin typeface="Inter"/>
                <a:ea typeface="Inter"/>
              </a:rPr>
              <a:t> </a:t>
            </a:r>
            <a:r>
              <a:rPr lang="en-US" dirty="0">
                <a:latin typeface="Inter"/>
                <a:ea typeface="Inter"/>
              </a:rPr>
              <a:t>system</a:t>
            </a:r>
            <a:endParaRPr lang="en-US" noProof="0" dirty="0">
              <a:latin typeface="Inter"/>
              <a:ea typeface="Inter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7AB18F2-E859-1EC5-4E64-4142EC937845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265863"/>
            <a:ext cx="1463675" cy="179387"/>
          </a:xfrm>
        </p:spPr>
        <p:txBody>
          <a:bodyPr/>
          <a:lstStyle/>
          <a:p>
            <a:fld id="{DBF431F8-EC52-4445-B401-74A4BABAFEE0}" type="datetime3">
              <a:rPr lang="en-US" noProof="0" smtClean="0"/>
              <a:t>10 September 2026</a:t>
            </a:fld>
            <a:endParaRPr lang="en-US" noProof="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30F0D2-F62D-08C3-9ED1-9CC7BE675E6E}"/>
              </a:ext>
            </a:extLst>
          </p:cNvPr>
          <p:cNvSpPr txBox="1"/>
          <p:nvPr/>
        </p:nvSpPr>
        <p:spPr>
          <a:xfrm>
            <a:off x="5979968" y="2165358"/>
            <a:ext cx="4558146" cy="73429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l"/>
            <a:r>
              <a:rPr lang="en-US" noProof="0" dirty="0">
                <a:solidFill>
                  <a:schemeClr val="bg1"/>
                </a:solidFill>
              </a:rPr>
              <a:t>Device with embedded SIM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0C5D74-A820-7939-21D9-5F0750243C82}"/>
              </a:ext>
            </a:extLst>
          </p:cNvPr>
          <p:cNvSpPr txBox="1"/>
          <p:nvPr/>
        </p:nvSpPr>
        <p:spPr>
          <a:xfrm>
            <a:off x="5979967" y="3357855"/>
            <a:ext cx="4558146" cy="58189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l"/>
            <a:r>
              <a:rPr lang="en-US" noProof="0" dirty="0">
                <a:solidFill>
                  <a:schemeClr val="bg1"/>
                </a:solidFill>
              </a:rPr>
              <a:t>Bootstrap connectivity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189C2C-4B4C-348D-007A-D0717EE76C1F}"/>
              </a:ext>
            </a:extLst>
          </p:cNvPr>
          <p:cNvSpPr txBox="1"/>
          <p:nvPr/>
        </p:nvSpPr>
        <p:spPr>
          <a:xfrm>
            <a:off x="5979967" y="4397952"/>
            <a:ext cx="4558146" cy="58189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Manage operational profile, adapt to changing needs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E657E56-C406-274D-8A78-7A15DA7CD618}"/>
              </a:ext>
            </a:extLst>
          </p:cNvPr>
          <p:cNvGrpSpPr/>
          <p:nvPr/>
        </p:nvGrpSpPr>
        <p:grpSpPr>
          <a:xfrm rot="16200000">
            <a:off x="5410877" y="2379048"/>
            <a:ext cx="306910" cy="306910"/>
            <a:chOff x="5942544" y="5027904"/>
            <a:chExt cx="306910" cy="306910"/>
          </a:xfrm>
        </p:grpSpPr>
        <p:sp>
          <p:nvSpPr>
            <p:cNvPr id="19" name="Oval 50">
              <a:extLst>
                <a:ext uri="{FF2B5EF4-FFF2-40B4-BE49-F238E27FC236}">
                  <a16:creationId xmlns:a16="http://schemas.microsoft.com/office/drawing/2014/main" id="{A375EB00-06E1-6871-4B06-74A0F3E747F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5942544" y="5027904"/>
              <a:ext cx="306910" cy="30691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>
                <a:solidFill>
                  <a:schemeClr val="bg1"/>
                </a:solidFill>
              </a:endParaRPr>
            </a:p>
          </p:txBody>
        </p:sp>
        <p:sp>
          <p:nvSpPr>
            <p:cNvPr id="20" name="Freeform 51">
              <a:extLst>
                <a:ext uri="{FF2B5EF4-FFF2-40B4-BE49-F238E27FC236}">
                  <a16:creationId xmlns:a16="http://schemas.microsoft.com/office/drawing/2014/main" id="{A764D484-D439-DF64-9493-B4AE7ABE571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040936" y="5097410"/>
              <a:ext cx="110126" cy="198589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3482E1B-186A-F22B-4D8F-044B018BC855}"/>
              </a:ext>
            </a:extLst>
          </p:cNvPr>
          <p:cNvGrpSpPr/>
          <p:nvPr/>
        </p:nvGrpSpPr>
        <p:grpSpPr>
          <a:xfrm rot="16200000">
            <a:off x="5410877" y="3495345"/>
            <a:ext cx="306910" cy="306910"/>
            <a:chOff x="5942544" y="5027904"/>
            <a:chExt cx="306910" cy="306910"/>
          </a:xfrm>
        </p:grpSpPr>
        <p:sp>
          <p:nvSpPr>
            <p:cNvPr id="22" name="Oval 50">
              <a:extLst>
                <a:ext uri="{FF2B5EF4-FFF2-40B4-BE49-F238E27FC236}">
                  <a16:creationId xmlns:a16="http://schemas.microsoft.com/office/drawing/2014/main" id="{A5FE55FA-D738-A1EF-982F-146449E890C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5942544" y="5027904"/>
              <a:ext cx="306910" cy="30691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>
                <a:solidFill>
                  <a:schemeClr val="bg1"/>
                </a:solidFill>
              </a:endParaRPr>
            </a:p>
          </p:txBody>
        </p:sp>
        <p:sp>
          <p:nvSpPr>
            <p:cNvPr id="23" name="Freeform 51">
              <a:extLst>
                <a:ext uri="{FF2B5EF4-FFF2-40B4-BE49-F238E27FC236}">
                  <a16:creationId xmlns:a16="http://schemas.microsoft.com/office/drawing/2014/main" id="{AD6A1833-DA6C-AE9C-81E3-0F6927B9DD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040936" y="5097410"/>
              <a:ext cx="110126" cy="198589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847D95E-A584-B6E1-A638-12CB54D1D138}"/>
              </a:ext>
            </a:extLst>
          </p:cNvPr>
          <p:cNvGrpSpPr/>
          <p:nvPr/>
        </p:nvGrpSpPr>
        <p:grpSpPr>
          <a:xfrm rot="16200000">
            <a:off x="5410877" y="4535442"/>
            <a:ext cx="306910" cy="306910"/>
            <a:chOff x="5942544" y="5027904"/>
            <a:chExt cx="306910" cy="306910"/>
          </a:xfrm>
        </p:grpSpPr>
        <p:sp>
          <p:nvSpPr>
            <p:cNvPr id="25" name="Oval 50">
              <a:extLst>
                <a:ext uri="{FF2B5EF4-FFF2-40B4-BE49-F238E27FC236}">
                  <a16:creationId xmlns:a16="http://schemas.microsoft.com/office/drawing/2014/main" id="{70301BED-5E94-557D-8493-E90F96900E4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5942544" y="5027904"/>
              <a:ext cx="306910" cy="30691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>
                <a:solidFill>
                  <a:schemeClr val="bg1"/>
                </a:solidFill>
              </a:endParaRPr>
            </a:p>
          </p:txBody>
        </p:sp>
        <p:sp>
          <p:nvSpPr>
            <p:cNvPr id="26" name="Freeform 51">
              <a:extLst>
                <a:ext uri="{FF2B5EF4-FFF2-40B4-BE49-F238E27FC236}">
                  <a16:creationId xmlns:a16="http://schemas.microsoft.com/office/drawing/2014/main" id="{BFE6FD37-D2DE-5FE4-64B7-6B4D7DD55A6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040936" y="5097410"/>
              <a:ext cx="110126" cy="198589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>
                <a:solidFill>
                  <a:schemeClr val="bg1"/>
                </a:solidFill>
              </a:endParaRPr>
            </a:p>
          </p:txBody>
        </p:sp>
      </p:grpSp>
      <p:sp>
        <p:nvSpPr>
          <p:cNvPr id="33" name="Slide Number Placeholder 9">
            <a:extLst>
              <a:ext uri="{FF2B5EF4-FFF2-40B4-BE49-F238E27FC236}">
                <a16:creationId xmlns:a16="http://schemas.microsoft.com/office/drawing/2014/main" id="{FC12D70E-4845-7FDF-544B-8C94F9F20DAE}"/>
              </a:ext>
            </a:extLst>
          </p:cNvPr>
          <p:cNvSpPr txBox="1">
            <a:spLocks/>
          </p:cNvSpPr>
          <p:nvPr/>
        </p:nvSpPr>
        <p:spPr>
          <a:xfrm>
            <a:off x="11381581" y="6408737"/>
            <a:ext cx="373062" cy="179387"/>
          </a:xfrm>
          <a:prstGeom prst="rect">
            <a:avLst/>
          </a:prstGeom>
        </p:spPr>
        <p:txBody>
          <a:bodyPr vert="horz" wrap="square" lIns="0" tIns="36000" rIns="0" bIns="36000" rtlCol="0" anchor="ctr">
            <a:spAutoFit/>
          </a:bodyPr>
          <a:lstStyle>
            <a:defPPr>
              <a:defRPr lang="pt-BR"/>
            </a:defPPr>
            <a:lvl1pPr marL="0" algn="r" defTabSz="914400" rtl="0" eaLnBrk="1" latinLnBrk="0" hangingPunct="1">
              <a:defRPr sz="700" kern="1200" cap="all" spc="100" baseline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6BB8B36-D67E-0649-84D5-FE685C51AD58}" type="slidenum">
              <a:rPr lang="en-US" noProof="0" smtClean="0"/>
              <a:pPr/>
              <a:t>7</a:t>
            </a:fld>
            <a:endParaRPr lang="en-US" noProof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F2FD83-EFBD-3FD9-40B1-121ED250BAAB}"/>
              </a:ext>
            </a:extLst>
          </p:cNvPr>
          <p:cNvSpPr/>
          <p:nvPr/>
        </p:nvSpPr>
        <p:spPr>
          <a:xfrm>
            <a:off x="4283" y="6216945"/>
            <a:ext cx="956733" cy="385234"/>
          </a:xfrm>
          <a:prstGeom prst="rect">
            <a:avLst/>
          </a:prstGeom>
          <a:solidFill>
            <a:srgbClr val="0F0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1026" name="Picture 2" descr="Beyond QR Codes: Automating eSIM Provisioning with MDM">
            <a:extLst>
              <a:ext uri="{FF2B5EF4-FFF2-40B4-BE49-F238E27FC236}">
                <a16:creationId xmlns:a16="http://schemas.microsoft.com/office/drawing/2014/main" id="{9808E7EA-6BFB-23F3-D22E-2F3E84AD6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" y="2314991"/>
            <a:ext cx="3960430" cy="2706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3468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4B82FA7-A21B-1A7C-58CC-32798122F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>
                <a:latin typeface="Inter"/>
                <a:ea typeface="Inter"/>
              </a:rPr>
              <a:t>Digital SIM </a:t>
            </a:r>
            <a:r>
              <a:rPr lang="en-US" dirty="0">
                <a:latin typeface="Inter"/>
                <a:ea typeface="Inter"/>
              </a:rPr>
              <a:t>logistics</a:t>
            </a:r>
            <a:r>
              <a:rPr lang="en-US" noProof="0" dirty="0">
                <a:latin typeface="Inter"/>
                <a:ea typeface="Inter"/>
              </a:rPr>
              <a:t> with SGP.32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4CBE51-C05C-0AF6-E06E-0BCA12315E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 err="1"/>
              <a:t>eUICC</a:t>
            </a:r>
            <a:r>
              <a:rPr lang="en-US" noProof="0" dirty="0"/>
              <a:t> – embedded/SIM Card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500993E-9640-FC74-33A8-7ADC5BB7E9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noProof="0" dirty="0"/>
              <a:t>Connectivity Management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1C5A3DD-18BD-E641-1FD3-E97F51352E0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noProof="0" dirty="0"/>
              <a:t>Global bootstrap connectivity</a:t>
            </a:r>
          </a:p>
          <a:p>
            <a:r>
              <a:rPr lang="en-US" noProof="0" dirty="0"/>
              <a:t>Profile provisioning</a:t>
            </a:r>
          </a:p>
          <a:p>
            <a:r>
              <a:rPr lang="en-US" noProof="0" dirty="0"/>
              <a:t>Fallback configuration</a:t>
            </a:r>
          </a:p>
          <a:p>
            <a:r>
              <a:rPr lang="en-US" noProof="0" dirty="0"/>
              <a:t>Orchestration across platforms</a:t>
            </a:r>
          </a:p>
          <a:p>
            <a:r>
              <a:rPr lang="en-US" noProof="0" dirty="0"/>
              <a:t>Lifecycle management</a:t>
            </a:r>
          </a:p>
          <a:p>
            <a:pPr marL="52387" indent="0">
              <a:buNone/>
            </a:pPr>
            <a:endParaRPr lang="en-US" noProof="0" dirty="0"/>
          </a:p>
          <a:p>
            <a:pPr marL="52387" indent="0">
              <a:buNone/>
            </a:pPr>
            <a:r>
              <a:rPr lang="en-US" noProof="0" dirty="0"/>
              <a:t>If these elements fall out of sync, the system breaks down.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2AA3C17-30F2-80D6-D180-4EC286CC048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3564" y="2363066"/>
            <a:ext cx="3548737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911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E4B17-7E6B-2D10-AB15-117D28ADA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20713"/>
            <a:ext cx="9952305" cy="997196"/>
          </a:xfrm>
        </p:spPr>
        <p:txBody>
          <a:bodyPr/>
          <a:lstStyle/>
          <a:p>
            <a:r>
              <a:rPr lang="en-US" dirty="0">
                <a:latin typeface="Inter"/>
                <a:ea typeface="Inter"/>
              </a:rPr>
              <a:t>Software-defined</a:t>
            </a:r>
            <a:r>
              <a:rPr lang="en-US" noProof="0" dirty="0">
                <a:latin typeface="Inter"/>
                <a:ea typeface="Inter"/>
              </a:rPr>
              <a:t> </a:t>
            </a:r>
            <a:r>
              <a:rPr lang="en-US" dirty="0">
                <a:latin typeface="Inter"/>
                <a:ea typeface="Inter"/>
              </a:rPr>
              <a:t>connectivity</a:t>
            </a:r>
            <a:endParaRPr lang="en-US" noProof="0" dirty="0">
              <a:latin typeface="Inter"/>
              <a:ea typeface="Inter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F613D2-326D-2B80-CE73-0A8955B897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Flexibility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68B0EB-042D-49C6-1651-C1F11F233A4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noProof="0" dirty="0"/>
              <a:t>Single SKU</a:t>
            </a:r>
          </a:p>
          <a:p>
            <a:r>
              <a:rPr lang="en-US" noProof="0" dirty="0"/>
              <a:t>Instant connectivity</a:t>
            </a:r>
          </a:p>
          <a:p>
            <a:r>
              <a:rPr lang="en-US" noProof="0" dirty="0"/>
              <a:t>Connectivity as a service</a:t>
            </a:r>
          </a:p>
          <a:p>
            <a:r>
              <a:rPr lang="en-US" noProof="0" dirty="0"/>
              <a:t>Adaptable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2FA5D7-2D2F-0732-BAD4-E24C8E46C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noProof="0" dirty="0"/>
              <a:t>Complexity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9D7519-033D-67E5-A35A-B1563198A95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noProof="0" dirty="0"/>
              <a:t>Solution that works for all devices</a:t>
            </a:r>
          </a:p>
          <a:p>
            <a:r>
              <a:rPr lang="en-US" noProof="0" dirty="0"/>
              <a:t>Integrating vendors</a:t>
            </a:r>
          </a:p>
          <a:p>
            <a:r>
              <a:rPr lang="en-US" noProof="0" dirty="0"/>
              <a:t>Global scalability &amp; reliability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B9F5FE-DBA5-5B01-E75A-33A0C5E86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74666-3CF5-3246-BD80-4E802D84D95E}" type="datetime3">
              <a:rPr lang="en-US" noProof="0" smtClean="0"/>
              <a:t>10 September 2026</a:t>
            </a:fld>
            <a:endParaRPr lang="en-US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DFAD0F-66E9-BED3-C829-524933F2A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Strictly confidential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0632C1-C308-EB34-EE37-C31CDEFB9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B8B36-D67E-0649-84D5-FE685C51AD58}" type="slidenum">
              <a:rPr lang="en-US" noProof="0" smtClean="0"/>
              <a:pPr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93602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50A65-0F70-8D92-4B0B-257E08566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3D78C9-629A-373E-4EA3-DD37CD0AFE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2555" y="-50076"/>
            <a:ext cx="14134647" cy="690807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9689374-9BB9-F7C9-B9A0-65D6CE106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076" y="2031677"/>
            <a:ext cx="9525000" cy="1661993"/>
          </a:xfrm>
        </p:spPr>
        <p:txBody>
          <a:bodyPr/>
          <a:lstStyle/>
          <a:p>
            <a:pPr algn="l"/>
            <a:r>
              <a:rPr lang="en-US" noProof="0" dirty="0"/>
              <a:t>The last SIM card</a:t>
            </a:r>
            <a:br>
              <a:rPr lang="en-US" noProof="0" dirty="0"/>
            </a:br>
            <a:r>
              <a:rPr lang="en-US" noProof="0" dirty="0"/>
              <a:t>you’ll ever need</a:t>
            </a:r>
          </a:p>
        </p:txBody>
      </p:sp>
    </p:spTree>
    <p:extLst>
      <p:ext uri="{BB962C8B-B14F-4D97-AF65-F5344CB8AC3E}">
        <p14:creationId xmlns:p14="http://schemas.microsoft.com/office/powerpoint/2010/main" val="1528224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A5921-64F5-4162-51C2-EFF141DDE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B3B31-3994-183F-250F-21CB3C24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Instant-on Connectivity</a:t>
            </a:r>
            <a:endParaRPr lang="en-US" noProof="0" dirty="0">
              <a:latin typeface="Inter"/>
              <a:ea typeface="Inter"/>
            </a:endParaRPr>
          </a:p>
        </p:txBody>
      </p:sp>
      <p:sp>
        <p:nvSpPr>
          <p:cNvPr id="13" name="Slide Number Placeholder 9">
            <a:extLst>
              <a:ext uri="{FF2B5EF4-FFF2-40B4-BE49-F238E27FC236}">
                <a16:creationId xmlns:a16="http://schemas.microsoft.com/office/drawing/2014/main" id="{667836F3-1C76-33F3-AA08-942A9A6CBA18}"/>
              </a:ext>
            </a:extLst>
          </p:cNvPr>
          <p:cNvSpPr txBox="1">
            <a:spLocks/>
          </p:cNvSpPr>
          <p:nvPr/>
        </p:nvSpPr>
        <p:spPr>
          <a:xfrm>
            <a:off x="11381581" y="6408737"/>
            <a:ext cx="373062" cy="179387"/>
          </a:xfrm>
          <a:prstGeom prst="rect">
            <a:avLst/>
          </a:prstGeom>
        </p:spPr>
        <p:txBody>
          <a:bodyPr vert="horz" wrap="square" lIns="0" tIns="36000" rIns="0" bIns="36000" rtlCol="0" anchor="ctr">
            <a:spAutoFit/>
          </a:bodyPr>
          <a:lstStyle>
            <a:defPPr>
              <a:defRPr lang="pt-BR"/>
            </a:defPPr>
            <a:lvl1pPr marL="0" algn="r" defTabSz="914400" rtl="0" eaLnBrk="1" latinLnBrk="0" hangingPunct="1">
              <a:defRPr sz="700" kern="1200" cap="all" spc="100" baseline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6BB8B36-D67E-0649-84D5-FE685C51AD58}" type="slidenum">
              <a:rPr lang="en-US" noProof="0" smtClean="0"/>
              <a:pPr/>
              <a:t>11</a:t>
            </a:fld>
            <a:endParaRPr lang="en-US" noProof="0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3E05C3D9-EAEE-5DD9-01D9-5FAF696E89F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08" r="18827"/>
          <a:stretch>
            <a:fillRect/>
          </a:stretch>
        </p:blipFill>
        <p:spPr bwMode="auto">
          <a:xfrm>
            <a:off x="3653776" y="0"/>
            <a:ext cx="85567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CB73CEE8-06C1-3010-3F5A-E449E9DD1C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23953" y="1972325"/>
            <a:ext cx="1097250" cy="1097250"/>
          </a:xfrm>
          <a:prstGeom prst="rect">
            <a:avLst/>
          </a:prstGeom>
        </p:spPr>
      </p:pic>
      <p:sp>
        <p:nvSpPr>
          <p:cNvPr id="17" name="Content Placeholder 9">
            <a:extLst>
              <a:ext uri="{FF2B5EF4-FFF2-40B4-BE49-F238E27FC236}">
                <a16:creationId xmlns:a16="http://schemas.microsoft.com/office/drawing/2014/main" id="{67D31B1C-2D86-108E-212F-2CC0007A7B7A}"/>
              </a:ext>
            </a:extLst>
          </p:cNvPr>
          <p:cNvSpPr txBox="1">
            <a:spLocks/>
          </p:cNvSpPr>
          <p:nvPr/>
        </p:nvSpPr>
        <p:spPr>
          <a:xfrm>
            <a:off x="388109" y="3069575"/>
            <a:ext cx="3168938" cy="4071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31775" indent="-179388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79388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ClrTx/>
              <a:buSzPct val="120000"/>
              <a:buFont typeface="Arial" panose="020B0604020202020204" pitchFamily="34" charset="0"/>
              <a:buChar char="•"/>
              <a:tabLst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3888" indent="-169863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Font typeface="Calibri"/>
              <a:buChar char="−"/>
              <a:tabLst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6138" indent="-169863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Font typeface="Calibri"/>
              <a:buChar char="−"/>
              <a:tabLst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4250" indent="-138113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Font typeface="Calibri"/>
              <a:buChar char="−"/>
              <a:tabLst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387" indent="0" algn="ctr">
              <a:buFont typeface="Wingdings" pitchFamily="2" charset="2"/>
              <a:buNone/>
            </a:pPr>
            <a:r>
              <a:rPr lang="en-US" dirty="0"/>
              <a:t>Embed connectivity at source</a:t>
            </a:r>
          </a:p>
        </p:txBody>
      </p:sp>
      <p:sp>
        <p:nvSpPr>
          <p:cNvPr id="24" name="Content Placeholder 9">
            <a:extLst>
              <a:ext uri="{FF2B5EF4-FFF2-40B4-BE49-F238E27FC236}">
                <a16:creationId xmlns:a16="http://schemas.microsoft.com/office/drawing/2014/main" id="{41E3718E-07DF-C736-10EE-25F150ED4DAA}"/>
              </a:ext>
            </a:extLst>
          </p:cNvPr>
          <p:cNvSpPr txBox="1">
            <a:spLocks/>
          </p:cNvSpPr>
          <p:nvPr/>
        </p:nvSpPr>
        <p:spPr>
          <a:xfrm>
            <a:off x="365632" y="5243747"/>
            <a:ext cx="3168938" cy="4071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31775" indent="-179388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79388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ClrTx/>
              <a:buSzPct val="120000"/>
              <a:buFont typeface="Arial" panose="020B0604020202020204" pitchFamily="34" charset="0"/>
              <a:buChar char="•"/>
              <a:tabLst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3888" indent="-169863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Font typeface="Calibri"/>
              <a:buChar char="−"/>
              <a:tabLst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6138" indent="-169863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Font typeface="Calibri"/>
              <a:buChar char="−"/>
              <a:tabLst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4250" indent="-138113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Font typeface="Calibri"/>
              <a:buChar char="−"/>
              <a:tabLst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387" indent="0" algn="ctr">
              <a:buNone/>
            </a:pPr>
            <a:r>
              <a:rPr lang="en-US" dirty="0"/>
              <a:t>One SKU. Global from day one</a:t>
            </a: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CBD64BD3-C46F-F5FD-4B8F-F179F54F31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19138" y="4025358"/>
            <a:ext cx="1097250" cy="109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017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65331-5EB7-3508-92C8-0B1F1EC3E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620713"/>
            <a:ext cx="10944225" cy="498598"/>
          </a:xfrm>
        </p:spPr>
        <p:txBody>
          <a:bodyPr/>
          <a:lstStyle/>
          <a:p>
            <a:r>
              <a:rPr lang="de-DE" noProof="0" dirty="0" err="1"/>
              <a:t>Stay</a:t>
            </a:r>
            <a:r>
              <a:rPr lang="de-DE" noProof="0" dirty="0"/>
              <a:t> flexible </a:t>
            </a:r>
            <a:r>
              <a:rPr lang="de-DE" noProof="0" dirty="0" err="1"/>
              <a:t>over</a:t>
            </a:r>
            <a:r>
              <a:rPr lang="de-DE" noProof="0" dirty="0"/>
              <a:t> time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283AA2-FC25-166D-E9CB-8D4B0C3282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rcRect l="50161" t="30813" r="20903" b="23465"/>
          <a:stretch>
            <a:fillRect/>
          </a:stretch>
        </p:blipFill>
        <p:spPr>
          <a:xfrm>
            <a:off x="615490" y="3500195"/>
            <a:ext cx="1190796" cy="12404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5F4EC2-6261-BFB0-FE23-ED6B1B6BA67E}"/>
              </a:ext>
            </a:extLst>
          </p:cNvPr>
          <p:cNvSpPr txBox="1"/>
          <p:nvPr/>
        </p:nvSpPr>
        <p:spPr>
          <a:xfrm>
            <a:off x="345033" y="4625905"/>
            <a:ext cx="2214327" cy="37371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noProof="0" dirty="0">
                <a:solidFill>
                  <a:schemeClr val="bg1"/>
                </a:solidFill>
              </a:rPr>
              <a:t>emnify Advanced IoT </a:t>
            </a:r>
            <a:r>
              <a:rPr lang="en-US" sz="1600" noProof="0" dirty="0" err="1">
                <a:solidFill>
                  <a:schemeClr val="bg1"/>
                </a:solidFill>
              </a:rPr>
              <a:t>eSIM</a:t>
            </a:r>
            <a:endParaRPr lang="en-US" sz="1600" noProof="0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9F450D-7915-5BE4-CC55-6E036F0C65BC}"/>
              </a:ext>
            </a:extLst>
          </p:cNvPr>
          <p:cNvSpPr/>
          <p:nvPr/>
        </p:nvSpPr>
        <p:spPr>
          <a:xfrm>
            <a:off x="3026357" y="2628926"/>
            <a:ext cx="2043669" cy="9859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noProof="0" dirty="0"/>
              <a:t>emnify platform</a:t>
            </a:r>
          </a:p>
          <a:p>
            <a:pPr algn="ctr"/>
            <a:r>
              <a:rPr lang="en-US" noProof="0" dirty="0"/>
              <a:t>with </a:t>
            </a:r>
            <a:r>
              <a:rPr lang="en-US" noProof="0" dirty="0" err="1"/>
              <a:t>eIM</a:t>
            </a:r>
            <a:endParaRPr lang="en-US" noProof="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E817E23-6ACD-A873-CDB3-763559A22A56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5624964" y="3139406"/>
            <a:ext cx="893858" cy="874"/>
          </a:xfrm>
          <a:prstGeom prst="straightConnector1">
            <a:avLst/>
          </a:prstGeom>
          <a:noFill/>
          <a:ln w="9525">
            <a:solidFill>
              <a:schemeClr val="bg2">
                <a:lumMod val="90000"/>
              </a:schemeClr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B537930D-0CD1-B94C-AA1B-FBB2ED32F094}"/>
              </a:ext>
            </a:extLst>
          </p:cNvPr>
          <p:cNvSpPr/>
          <p:nvPr/>
        </p:nvSpPr>
        <p:spPr>
          <a:xfrm>
            <a:off x="4978257" y="2891921"/>
            <a:ext cx="646707" cy="494969"/>
          </a:xfrm>
          <a:prstGeom prst="rect">
            <a:avLst/>
          </a:prstGeom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noProof="0" dirty="0" err="1"/>
              <a:t>eUICC</a:t>
            </a:r>
            <a:r>
              <a:rPr lang="en-US" sz="1050" noProof="0" dirty="0"/>
              <a:t> API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FE9FFA-2961-300C-299F-3E61844E70F4}"/>
              </a:ext>
            </a:extLst>
          </p:cNvPr>
          <p:cNvSpPr txBox="1"/>
          <p:nvPr/>
        </p:nvSpPr>
        <p:spPr>
          <a:xfrm>
            <a:off x="8991600" y="3898900"/>
            <a:ext cx="1047750" cy="1778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l"/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DA75D9-32BC-23D8-EAF5-628BAF61A0FA}"/>
              </a:ext>
            </a:extLst>
          </p:cNvPr>
          <p:cNvSpPr/>
          <p:nvPr/>
        </p:nvSpPr>
        <p:spPr>
          <a:xfrm>
            <a:off x="574973" y="2628926"/>
            <a:ext cx="1829900" cy="9859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noProof="0" dirty="0"/>
              <a:t>Manufacturer</a:t>
            </a:r>
            <a:br>
              <a:rPr lang="en-US" b="1" noProof="0" dirty="0"/>
            </a:br>
            <a:r>
              <a:rPr lang="en-US" b="1" noProof="0" dirty="0"/>
              <a:t> Device</a:t>
            </a:r>
            <a:endParaRPr lang="en-US" noProof="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BE67F0A-9C3C-87A7-6B6A-16C3383E4514}"/>
              </a:ext>
            </a:extLst>
          </p:cNvPr>
          <p:cNvCxnSpPr>
            <a:cxnSpLocks/>
            <a:stCxn id="7" idx="3"/>
            <a:endCxn id="5" idx="1"/>
          </p:cNvCxnSpPr>
          <p:nvPr/>
        </p:nvCxnSpPr>
        <p:spPr>
          <a:xfrm>
            <a:off x="2404873" y="3121907"/>
            <a:ext cx="621484" cy="0"/>
          </a:xfrm>
          <a:prstGeom prst="straightConnector1">
            <a:avLst/>
          </a:prstGeom>
          <a:noFill/>
          <a:ln w="9525">
            <a:solidFill>
              <a:schemeClr val="bg2">
                <a:lumMod val="90000"/>
              </a:schemeClr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83B1F5F5-F61D-D3CD-5BC8-563CD1CDB7A7}"/>
              </a:ext>
            </a:extLst>
          </p:cNvPr>
          <p:cNvSpPr/>
          <p:nvPr/>
        </p:nvSpPr>
        <p:spPr>
          <a:xfrm>
            <a:off x="5989597" y="2659426"/>
            <a:ext cx="2623931" cy="9859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noProof="0" dirty="0"/>
              <a:t>Manufacturers’ </a:t>
            </a:r>
            <a:br>
              <a:rPr lang="en-US" sz="1600" b="1" noProof="0" dirty="0"/>
            </a:br>
            <a:r>
              <a:rPr lang="en-US" sz="1600" b="1" noProof="0" dirty="0"/>
              <a:t>Device management </a:t>
            </a:r>
          </a:p>
          <a:p>
            <a:pPr algn="ctr"/>
            <a:r>
              <a:rPr lang="en-US" sz="1600" b="1" noProof="0" dirty="0"/>
              <a:t>Portal</a:t>
            </a:r>
            <a:endParaRPr lang="en-US" sz="1600" noProof="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2491E44-C8D8-4565-E554-E0DD424231E0}"/>
              </a:ext>
            </a:extLst>
          </p:cNvPr>
          <p:cNvSpPr/>
          <p:nvPr/>
        </p:nvSpPr>
        <p:spPr>
          <a:xfrm>
            <a:off x="9416474" y="2659426"/>
            <a:ext cx="2238280" cy="985962"/>
          </a:xfrm>
          <a:prstGeom prst="rect">
            <a:avLst/>
          </a:prstGeom>
          <a:solidFill>
            <a:srgbClr val="1BBF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noProof="0" dirty="0"/>
              <a:t>End</a:t>
            </a:r>
            <a:br>
              <a:rPr lang="en-US" sz="1600" b="1" noProof="0" dirty="0"/>
            </a:br>
            <a:r>
              <a:rPr lang="en-US" sz="1600" b="1" noProof="0" dirty="0"/>
              <a:t>customer</a:t>
            </a:r>
            <a:endParaRPr lang="en-US" sz="1600" noProof="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0B9491B-1E9A-0905-9F98-867BAD8FC782}"/>
              </a:ext>
            </a:extLst>
          </p:cNvPr>
          <p:cNvSpPr/>
          <p:nvPr/>
        </p:nvSpPr>
        <p:spPr>
          <a:xfrm>
            <a:off x="8413750" y="2904922"/>
            <a:ext cx="646707" cy="494969"/>
          </a:xfrm>
          <a:prstGeom prst="rect">
            <a:avLst/>
          </a:prstGeom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noProof="0" dirty="0"/>
              <a:t>API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5BBDD6B-C33E-49B1-092F-F1ED48E90A56}"/>
              </a:ext>
            </a:extLst>
          </p:cNvPr>
          <p:cNvCxnSpPr>
            <a:cxnSpLocks/>
            <a:endCxn id="28" idx="1"/>
          </p:cNvCxnSpPr>
          <p:nvPr/>
        </p:nvCxnSpPr>
        <p:spPr>
          <a:xfrm>
            <a:off x="9060457" y="3152406"/>
            <a:ext cx="356017" cy="1"/>
          </a:xfrm>
          <a:prstGeom prst="straightConnector1">
            <a:avLst/>
          </a:prstGeom>
          <a:noFill/>
          <a:ln w="9525">
            <a:solidFill>
              <a:schemeClr val="bg2">
                <a:lumMod val="90000"/>
              </a:schemeClr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61DF9FBC-016E-6F47-056F-C0A628BB7240}"/>
              </a:ext>
            </a:extLst>
          </p:cNvPr>
          <p:cNvSpPr txBox="1"/>
          <p:nvPr/>
        </p:nvSpPr>
        <p:spPr>
          <a:xfrm>
            <a:off x="9416475" y="3951512"/>
            <a:ext cx="2238279" cy="37371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noProof="0" dirty="0">
                <a:solidFill>
                  <a:schemeClr val="bg1"/>
                </a:solidFill>
              </a:rPr>
              <a:t>Online customization of device connectivity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DEB0A38-A382-EBAC-222F-BD374B20BA78}"/>
              </a:ext>
            </a:extLst>
          </p:cNvPr>
          <p:cNvSpPr txBox="1"/>
          <p:nvPr/>
        </p:nvSpPr>
        <p:spPr>
          <a:xfrm>
            <a:off x="6375249" y="3987800"/>
            <a:ext cx="2238279" cy="37371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noProof="0" dirty="0">
                <a:solidFill>
                  <a:schemeClr val="bg1"/>
                </a:solidFill>
              </a:rPr>
              <a:t>Integrates </a:t>
            </a:r>
            <a:r>
              <a:rPr lang="en-US" sz="1600" noProof="0" dirty="0" err="1">
                <a:solidFill>
                  <a:schemeClr val="bg1"/>
                </a:solidFill>
              </a:rPr>
              <a:t>eSIM</a:t>
            </a:r>
            <a:r>
              <a:rPr lang="en-US" sz="1600" noProof="0" dirty="0">
                <a:solidFill>
                  <a:schemeClr val="bg1"/>
                </a:solidFill>
              </a:rPr>
              <a:t> management in Portal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692333-B36C-B677-2B80-B9A8E3A44D41}"/>
              </a:ext>
            </a:extLst>
          </p:cNvPr>
          <p:cNvSpPr txBox="1"/>
          <p:nvPr/>
        </p:nvSpPr>
        <p:spPr>
          <a:xfrm>
            <a:off x="3206165" y="3987800"/>
            <a:ext cx="19310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noProof="0" dirty="0" err="1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eUICC</a:t>
            </a:r>
            <a:r>
              <a:rPr lang="en-US" sz="1600" noProof="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API documentation</a:t>
            </a:r>
            <a:endParaRPr lang="en-US" sz="1600" noProof="0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9">
            <a:extLst>
              <a:ext uri="{FF2B5EF4-FFF2-40B4-BE49-F238E27FC236}">
                <a16:creationId xmlns:a16="http://schemas.microsoft.com/office/drawing/2014/main" id="{06C8DF4A-31F6-1493-219C-B3F4EDCD30F2}"/>
              </a:ext>
            </a:extLst>
          </p:cNvPr>
          <p:cNvSpPr txBox="1">
            <a:spLocks/>
          </p:cNvSpPr>
          <p:nvPr/>
        </p:nvSpPr>
        <p:spPr>
          <a:xfrm>
            <a:off x="11381581" y="6408737"/>
            <a:ext cx="373062" cy="179387"/>
          </a:xfrm>
          <a:prstGeom prst="rect">
            <a:avLst/>
          </a:prstGeom>
        </p:spPr>
        <p:txBody>
          <a:bodyPr vert="horz" wrap="square" lIns="0" tIns="36000" rIns="0" bIns="36000" rtlCol="0" anchor="ctr">
            <a:spAutoFit/>
          </a:bodyPr>
          <a:lstStyle>
            <a:defPPr>
              <a:defRPr lang="pt-BR"/>
            </a:defPPr>
            <a:lvl1pPr marL="0" algn="r" defTabSz="914400" rtl="0" eaLnBrk="1" latinLnBrk="0" hangingPunct="1">
              <a:defRPr sz="700" kern="1200" cap="all" spc="100" baseline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6BB8B36-D67E-0649-84D5-FE685C51AD58}" type="slidenum">
              <a:rPr lang="en-US" noProof="0" smtClean="0"/>
              <a:pPr/>
              <a:t>12</a:t>
            </a:fld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039800-3C0C-7F20-C298-8C179379ADC3}"/>
              </a:ext>
            </a:extLst>
          </p:cNvPr>
          <p:cNvSpPr/>
          <p:nvPr/>
        </p:nvSpPr>
        <p:spPr>
          <a:xfrm>
            <a:off x="1819380" y="3792927"/>
            <a:ext cx="514726" cy="317169"/>
          </a:xfrm>
          <a:prstGeom prst="rect">
            <a:avLst/>
          </a:prstGeom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sz="1050" noProof="0" dirty="0" err="1"/>
              <a:t>IPAe</a:t>
            </a:r>
            <a:endParaRPr lang="en-US" sz="1050" noProof="0" dirty="0"/>
          </a:p>
        </p:txBody>
      </p:sp>
    </p:spTree>
    <p:extLst>
      <p:ext uri="{BB962C8B-B14F-4D97-AF65-F5344CB8AC3E}">
        <p14:creationId xmlns:p14="http://schemas.microsoft.com/office/powerpoint/2010/main" val="3759216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ACB465-7B81-24D2-B47A-15D438A0B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Getting Started</a:t>
            </a:r>
            <a:endParaRPr lang="en-IE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D37277E-A9B7-A77E-ACF1-B4A3545C71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14961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7F8DA2C-BA4A-F06D-966A-4B7AF608A33C}"/>
              </a:ext>
            </a:extLst>
          </p:cNvPr>
          <p:cNvSpPr txBox="1">
            <a:spLocks/>
          </p:cNvSpPr>
          <p:nvPr/>
        </p:nvSpPr>
        <p:spPr>
          <a:xfrm>
            <a:off x="692438" y="3431811"/>
            <a:ext cx="3286494" cy="115273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31775" indent="-179388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79388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ClrTx/>
              <a:buSzPct val="120000"/>
              <a:buFont typeface="Arial" panose="020B0604020202020204" pitchFamily="34" charset="0"/>
              <a:buChar char="•"/>
              <a:tabLst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3888" indent="-169863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Font typeface="Calibri"/>
              <a:buChar char="−"/>
              <a:tabLst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6138" indent="-169863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Font typeface="Calibri"/>
              <a:buChar char="−"/>
              <a:tabLst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4250" indent="-138113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Font typeface="Calibri"/>
              <a:buChar char="−"/>
              <a:tabLst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  <a:cs typeface="Inter SemiBold" panose="02000503000000020004" pitchFamily="2" charset="0"/>
              </a:rPr>
              <a:t>Go to </a:t>
            </a:r>
            <a:r>
              <a:rPr lang="en-US" sz="2000" dirty="0">
                <a:solidFill>
                  <a:schemeClr val="bg1"/>
                </a:solidFill>
                <a:cs typeface="Inter SemiBold" panose="02000503000000020004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emnify.com/bootstrap </a:t>
            </a:r>
            <a:r>
              <a:rPr lang="en-US" sz="2000" dirty="0">
                <a:solidFill>
                  <a:schemeClr val="bg1"/>
                </a:solidFill>
                <a:cs typeface="Inter SemiBold" panose="02000503000000020004" pitchFamily="2" charset="0"/>
              </a:rPr>
              <a:t>and get</a:t>
            </a:r>
            <a:r>
              <a:rPr lang="en-DE" sz="2000" dirty="0">
                <a:solidFill>
                  <a:schemeClr val="bg1"/>
                </a:solidFill>
                <a:cs typeface="Inter SemiBold" panose="02000503000000020004" pitchFamily="2" charset="0"/>
              </a:rPr>
              <a:t> a</a:t>
            </a:r>
            <a:r>
              <a:rPr lang="en-US" sz="2000" dirty="0">
                <a:solidFill>
                  <a:schemeClr val="bg1"/>
                </a:solidFill>
                <a:cs typeface="Inter SemiBold" panose="02000503000000020004" pitchFamily="2" charset="0"/>
              </a:rPr>
              <a:t> Test </a:t>
            </a:r>
            <a:r>
              <a:rPr lang="en-DE" sz="2000" dirty="0">
                <a:solidFill>
                  <a:schemeClr val="bg1"/>
                </a:solidFill>
                <a:cs typeface="Inter SemiBold" panose="02000503000000020004" pitchFamily="2" charset="0"/>
              </a:rPr>
              <a:t>SIM</a:t>
            </a:r>
            <a:r>
              <a:rPr lang="en-US" sz="2000" dirty="0">
                <a:solidFill>
                  <a:schemeClr val="bg1"/>
                </a:solidFill>
                <a:cs typeface="Inter SemiBold" panose="02000503000000020004" pitchFamily="2" charset="0"/>
              </a:rPr>
              <a:t> </a:t>
            </a:r>
            <a:br>
              <a:rPr lang="en-US" sz="2000" dirty="0">
                <a:cs typeface="Inter SemiBold" panose="02000503000000020004" pitchFamily="2" charset="0"/>
              </a:rPr>
            </a:br>
            <a:endParaRPr lang="en-US" sz="2000" dirty="0">
              <a:solidFill>
                <a:schemeClr val="bg1"/>
              </a:solidFill>
              <a:ea typeface="Inter"/>
              <a:cs typeface="Inter SemiBold" panose="02000503000000020004" pitchFamily="2" charset="0"/>
            </a:endParaRP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B48AF99C-75A3-21E5-E7AC-8B870CD61569}"/>
              </a:ext>
            </a:extLst>
          </p:cNvPr>
          <p:cNvSpPr txBox="1">
            <a:spLocks/>
          </p:cNvSpPr>
          <p:nvPr/>
        </p:nvSpPr>
        <p:spPr>
          <a:xfrm>
            <a:off x="8832648" y="3449089"/>
            <a:ext cx="2189373" cy="123110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52387" indent="0" algn="ctr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1"/>
              </a:buClr>
              <a:buSzPct val="120000"/>
              <a:buFont typeface="Wingdings" pitchFamily="2" charset="2"/>
              <a:buNone/>
              <a:tabLst/>
              <a:defRPr sz="1800" b="1" i="0" kern="1200" baseline="0">
                <a:solidFill>
                  <a:schemeClr val="accent1">
                    <a:lumMod val="40000"/>
                    <a:lumOff val="60000"/>
                  </a:schemeClr>
                </a:solidFill>
                <a:latin typeface="Inter SemiBold" panose="02000503000000020004" pitchFamily="2" charset="0"/>
                <a:ea typeface="Inter SemiBold" panose="02000503000000020004" pitchFamily="2" charset="0"/>
                <a:cs typeface="+mn-cs"/>
              </a:defRPr>
            </a:lvl1pPr>
            <a:lvl2pPr marL="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Tx/>
              <a:buSzPct val="120000"/>
              <a:buFont typeface="Arial" panose="020B0604020202020204" pitchFamily="34" charset="0"/>
              <a:buNone/>
              <a:tabLst/>
              <a:defRPr sz="16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23888" indent="-169863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Font typeface="Calibri"/>
              <a:buChar char="−"/>
              <a:tabLst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6138" indent="-169863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Font typeface="Calibri"/>
              <a:buChar char="−"/>
              <a:tabLst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4250" indent="-138113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Font typeface="Calibri"/>
              <a:buChar char="−"/>
              <a:tabLst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070"/>
            <a:r>
              <a:rPr lang="it-IT" sz="2000" b="0" dirty="0">
                <a:solidFill>
                  <a:schemeClr val="bg1"/>
                </a:solidFill>
                <a:latin typeface="+mn-lt"/>
                <a:ea typeface="+mn-ea"/>
                <a:cs typeface="Inter SemiBold" panose="02000503000000020004" pitchFamily="2" charset="0"/>
              </a:rPr>
              <a:t>Integrate API</a:t>
            </a:r>
            <a:br>
              <a:rPr lang="it-IT" sz="2000" b="0" dirty="0">
                <a:latin typeface="+mn-lt"/>
                <a:ea typeface="+mn-ea"/>
                <a:cs typeface="Inter SemiBold" panose="02000503000000020004" pitchFamily="2" charset="0"/>
              </a:rPr>
            </a:br>
            <a:br>
              <a:rPr lang="it-IT" sz="2000" b="0" dirty="0">
                <a:latin typeface="+mn-lt"/>
                <a:ea typeface="+mn-ea"/>
                <a:cs typeface="Inter SemiBold" panose="02000503000000020004" pitchFamily="2" charset="0"/>
              </a:rPr>
            </a:br>
            <a:r>
              <a:rPr lang="it-IT" sz="2000" b="0" dirty="0" err="1">
                <a:solidFill>
                  <a:schemeClr val="bg1"/>
                </a:solidFill>
                <a:latin typeface="+mn-lt"/>
                <a:ea typeface="+mn-ea"/>
                <a:cs typeface="Inter SemiBold" panose="02000503000000020004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eUICC</a:t>
            </a:r>
            <a:r>
              <a:rPr lang="it-IT" sz="2000" b="0" dirty="0">
                <a:solidFill>
                  <a:schemeClr val="bg1"/>
                </a:solidFill>
                <a:latin typeface="+mn-lt"/>
                <a:ea typeface="+mn-ea"/>
                <a:cs typeface="Inter SemiBold" panose="02000503000000020004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API </a:t>
            </a:r>
            <a:r>
              <a:rPr lang="it-IT" sz="2000" b="0" dirty="0" err="1">
                <a:solidFill>
                  <a:schemeClr val="bg1"/>
                </a:solidFill>
                <a:latin typeface="+mn-lt"/>
                <a:ea typeface="+mn-ea"/>
                <a:cs typeface="Inter SemiBold" panose="02000503000000020004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Documentation</a:t>
            </a:r>
            <a:endParaRPr lang="it-IT" sz="2000" b="0" dirty="0" err="1">
              <a:solidFill>
                <a:schemeClr val="bg1"/>
              </a:solidFill>
              <a:latin typeface="+mn-lt"/>
              <a:ea typeface="Inter"/>
              <a:cs typeface="Inter SemiBold" panose="02000503000000020004" pitchFamily="2" charset="0"/>
            </a:endParaRP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533577FE-4DC2-91D9-6FBF-71E0A38136E1}"/>
              </a:ext>
            </a:extLst>
          </p:cNvPr>
          <p:cNvSpPr txBox="1">
            <a:spLocks/>
          </p:cNvSpPr>
          <p:nvPr/>
        </p:nvSpPr>
        <p:spPr>
          <a:xfrm>
            <a:off x="4659931" y="3446970"/>
            <a:ext cx="3244161" cy="83099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31775" indent="-179388" algn="l" defTabSz="914400" rtl="0" eaLnBrk="1" latinLnBrk="0" hangingPunct="1">
              <a:lnSpc>
                <a:spcPct val="120000"/>
              </a:lnSpc>
              <a:spcBef>
                <a:spcPts val="800"/>
              </a:spcBef>
              <a:buClr>
                <a:schemeClr val="accent1"/>
              </a:buClr>
              <a:buSzPct val="120000"/>
              <a:buFont typeface="Wingdings" pitchFamily="2" charset="2"/>
              <a:buChar char="§"/>
              <a:tabLst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79388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ClrTx/>
              <a:buSzPct val="120000"/>
              <a:buFont typeface="Arial" panose="020B0604020202020204" pitchFamily="34" charset="0"/>
              <a:buChar char="•"/>
              <a:tabLst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3888" indent="-169863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Font typeface="Calibri"/>
              <a:buChar char="−"/>
              <a:tabLst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46138" indent="-169863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Font typeface="Calibri"/>
              <a:buChar char="−"/>
              <a:tabLst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4250" indent="-138113" algn="l" defTabSz="914400" rtl="0" eaLnBrk="1" latinLnBrk="0" hangingPunct="1">
              <a:lnSpc>
                <a:spcPct val="120000"/>
              </a:lnSpc>
              <a:spcBef>
                <a:spcPts val="400"/>
              </a:spcBef>
              <a:buFont typeface="Calibri"/>
              <a:buChar char="−"/>
              <a:tabLst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DE" sz="2000" dirty="0">
                <a:solidFill>
                  <a:schemeClr val="bg1"/>
                </a:solidFill>
                <a:cs typeface="Inter SemiBold" panose="02000503000000020004" pitchFamily="2" charset="0"/>
              </a:rPr>
              <a:t>Plan, test </a:t>
            </a:r>
            <a:r>
              <a:rPr lang="en-US" sz="2000" dirty="0">
                <a:solidFill>
                  <a:schemeClr val="bg1"/>
                </a:solidFill>
                <a:cs typeface="Inter SemiBold" panose="02000503000000020004" pitchFamily="2" charset="0"/>
              </a:rPr>
              <a:t>and validate solution architecture with </a:t>
            </a:r>
            <a:r>
              <a:rPr lang="en-DE" sz="2000" dirty="0" err="1">
                <a:solidFill>
                  <a:schemeClr val="bg1"/>
                </a:solidFill>
                <a:cs typeface="Inter SemiBold" panose="02000503000000020004" pitchFamily="2" charset="0"/>
              </a:rPr>
              <a:t>emnify</a:t>
            </a:r>
            <a:br>
              <a:rPr lang="en-US" sz="2000" dirty="0">
                <a:cs typeface="Inter SemiBold" panose="02000503000000020004" pitchFamily="2" charset="0"/>
              </a:rPr>
            </a:br>
            <a:endParaRPr lang="en-US" sz="2000" dirty="0">
              <a:solidFill>
                <a:schemeClr val="bg1"/>
              </a:solidFill>
              <a:ea typeface="Inter"/>
              <a:cs typeface="Inter SemiBold" panose="02000503000000020004" pitchFamily="2" charset="0"/>
            </a:endParaRP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22B156FA-F969-4A45-9141-7696E188FBF5}"/>
              </a:ext>
            </a:extLst>
          </p:cNvPr>
          <p:cNvSpPr txBox="1">
            <a:spLocks/>
          </p:cNvSpPr>
          <p:nvPr/>
        </p:nvSpPr>
        <p:spPr>
          <a:xfrm>
            <a:off x="11381581" y="6408737"/>
            <a:ext cx="373062" cy="179387"/>
          </a:xfrm>
          <a:prstGeom prst="rect">
            <a:avLst/>
          </a:prstGeom>
        </p:spPr>
        <p:txBody>
          <a:bodyPr vert="horz" wrap="square" lIns="0" tIns="36000" rIns="0" bIns="36000" rtlCol="0" anchor="ctr">
            <a:spAutoFit/>
          </a:bodyPr>
          <a:lstStyle>
            <a:defPPr>
              <a:defRPr lang="pt-BR"/>
            </a:defPPr>
            <a:lvl1pPr marL="0" algn="r" defTabSz="914400" rtl="0" eaLnBrk="1" latinLnBrk="0" hangingPunct="1">
              <a:defRPr sz="700" kern="1200" cap="all" spc="100" baseline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6BB8B36-D67E-0649-84D5-FE685C51AD58}" type="slidenum">
              <a:rPr lang="en-BR" smtClean="0"/>
              <a:pPr/>
              <a:t>14</a:t>
            </a:fld>
            <a:endParaRPr lang="en-B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68D70F2-81BA-47D1-8D22-EFB44D746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Inter"/>
                <a:ea typeface="Inter"/>
              </a:rPr>
              <a:t>How to Start?</a:t>
            </a:r>
            <a:endParaRPr lang="en-US" dirty="0"/>
          </a:p>
        </p:txBody>
      </p:sp>
      <p:pic>
        <p:nvPicPr>
          <p:cNvPr id="8" name="Graphic 7" descr="Badge 1 with solid fill">
            <a:extLst>
              <a:ext uri="{FF2B5EF4-FFF2-40B4-BE49-F238E27FC236}">
                <a16:creationId xmlns:a16="http://schemas.microsoft.com/office/drawing/2014/main" id="{D6A2415C-CC1F-EEC7-8430-A4075FDBAE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73102" y="2094613"/>
            <a:ext cx="914400" cy="914400"/>
          </a:xfrm>
          <a:prstGeom prst="rect">
            <a:avLst/>
          </a:prstGeom>
        </p:spPr>
      </p:pic>
      <p:pic>
        <p:nvPicPr>
          <p:cNvPr id="9" name="Graphic 8" descr="Badge with solid fill">
            <a:extLst>
              <a:ext uri="{FF2B5EF4-FFF2-40B4-BE49-F238E27FC236}">
                <a16:creationId xmlns:a16="http://schemas.microsoft.com/office/drawing/2014/main" id="{0E891DA8-56A7-1A09-24F0-A3D3825879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24870" y="2094614"/>
            <a:ext cx="914400" cy="914400"/>
          </a:xfrm>
          <a:prstGeom prst="rect">
            <a:avLst/>
          </a:prstGeom>
        </p:spPr>
      </p:pic>
      <p:pic>
        <p:nvPicPr>
          <p:cNvPr id="10" name="Graphic 9" descr="Badge 3 with solid fill">
            <a:extLst>
              <a:ext uri="{FF2B5EF4-FFF2-40B4-BE49-F238E27FC236}">
                <a16:creationId xmlns:a16="http://schemas.microsoft.com/office/drawing/2014/main" id="{3EFB211E-D2D2-D78A-7888-F2AE7CE0E4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66521" y="209461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3594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7622796"/>
      </p:ext>
    </p:extLst>
  </p:cSld>
  <p:clrMapOvr>
    <a:masterClrMapping/>
  </p:clrMapOvr>
</p:sld>
</file>

<file path=ppt/theme/theme1.xml><?xml version="1.0" encoding="utf-8"?>
<a:theme xmlns:a="http://schemas.openxmlformats.org/drawingml/2006/main" name="EMnify 2024">
  <a:themeElements>
    <a:clrScheme name="Emnify 2024">
      <a:dk1>
        <a:srgbClr val="0E022C"/>
      </a:dk1>
      <a:lt1>
        <a:srgbClr val="FFFFFF"/>
      </a:lt1>
      <a:dk2>
        <a:srgbClr val="0E022C"/>
      </a:dk2>
      <a:lt2>
        <a:srgbClr val="F4F4F4"/>
      </a:lt2>
      <a:accent1>
        <a:srgbClr val="693BE5"/>
      </a:accent1>
      <a:accent2>
        <a:srgbClr val="0E022C"/>
      </a:accent2>
      <a:accent3>
        <a:srgbClr val="DACEF9"/>
      </a:accent3>
      <a:accent4>
        <a:srgbClr val="54566B"/>
      </a:accent4>
      <a:accent5>
        <a:srgbClr val="D9D9D9"/>
      </a:accent5>
      <a:accent6>
        <a:srgbClr val="D9D9D9"/>
      </a:accent6>
      <a:hlink>
        <a:srgbClr val="693BE5"/>
      </a:hlink>
      <a:folHlink>
        <a:srgbClr val="0E022C"/>
      </a:folHlink>
    </a:clrScheme>
    <a:fontScheme name="Inter Theme">
      <a:majorFont>
        <a:latin typeface="Inter SemiBold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  <a:ln w="9525">
          <a:solidFill>
            <a:schemeClr val="bg2">
              <a:lumMod val="90000"/>
            </a:schemeClr>
          </a:solidFill>
        </a:ln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lnDef>
    <a:txDef>
      <a:spPr/>
      <a:bodyPr vert="horz" lIns="0" tIns="0" rIns="0" bIns="0" rtlCol="0">
        <a:noAutofit/>
      </a:bodyPr>
      <a:lstStyle>
        <a:defPPr algn="l">
          <a:defRPr/>
        </a:defPPr>
      </a:lstStyle>
    </a:txDef>
  </a:objectDefaults>
  <a:extraClrSchemeLst/>
  <a:custClrLst>
    <a:custClr name="Hot Pink">
      <a:srgbClr val="EB395E"/>
    </a:custClr>
    <a:custClr name="Coral">
      <a:srgbClr val="F26552"/>
    </a:custClr>
    <a:custClr name="Lemon">
      <a:srgbClr val="FFC43F"/>
    </a:custClr>
    <a:custClr name="Pistachio">
      <a:srgbClr val="1BBF85"/>
    </a:custClr>
    <a:custClr name="Sea Foam">
      <a:srgbClr val="5EEFBF"/>
    </a:custClr>
    <a:custClr name="Electric Blue">
      <a:srgbClr val="327AF8"/>
    </a:custClr>
    <a:custClr name="Medium Grey">
      <a:srgbClr val="989C9E"/>
    </a:custClr>
    <a:custClr name="Light Grey">
      <a:srgbClr val="DFDFDF"/>
    </a:custClr>
  </a:custClrLst>
  <a:extLst>
    <a:ext uri="{05A4C25C-085E-4340-85A3-A5531E510DB2}">
      <thm15:themeFamily xmlns:thm15="http://schemas.microsoft.com/office/thememl/2012/main" name="Presentation1" id="{82BCB0FE-6BB6-DD45-AB6C-EF90677A9089}" vid="{4008AC40-5EF3-2D43-9F58-0335406BDC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3BD9134-9274-4F15-A011-BB09CC9E6EDA}">
  <we:reference id="f5f369e5-aa35-49d7-ad7b-638152ddb008" version="1.0.0.1" store="excatalog" storeType="excatalog"/>
  <we:alternateReferences>
    <we:reference id="WA200010001" version="1.0.0.1" store="en-us" storeType="omex"/>
  </we:alternateReferences>
  <we:properties/>
  <we:bindings/>
  <we:snapshot xmlns:r="http://schemas.openxmlformats.org/officeDocument/2006/relationships"/>
  <we:extLst>
    <a:ext xmlns:a="http://schemas.openxmlformats.org/drawingml/2006/main" uri="{0858819E-0033-43BF-8937-05EC82904868}">
      <we:backgroundApp state="0" runtimeId="Taskpane.Url"/>
    </a:ext>
  </we:extLst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16f4806-a70c-4ee0-aed8-69d7811b78f6">
      <UserInfo>
        <DisplayName>Bronwyn Hemus</DisplayName>
        <AccountId>11378</AccountId>
        <AccountType/>
      </UserInfo>
      <UserInfo>
        <DisplayName>Anja Stolle</DisplayName>
        <AccountId>10339</AccountId>
        <AccountType/>
      </UserInfo>
      <UserInfo>
        <DisplayName>Benjamin Van Der Ross</DisplayName>
        <AccountId>6388</AccountId>
        <AccountType/>
      </UserInfo>
      <UserInfo>
        <DisplayName>Jennifer Baisch</DisplayName>
        <AccountId>10598</AccountId>
        <AccountType/>
      </UserInfo>
    </SharedWithUsers>
    <TaxCatchAll xmlns="016f4806-a70c-4ee0-aed8-69d7811b78f6" xsi:nil="true"/>
    <lcf76f155ced4ddcb4097134ff3c332f xmlns="86894f77-d3e1-4c05-b9d2-c37f5ec18c9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33CAEB394A5440986D36AA34399A3B" ma:contentTypeVersion="19" ma:contentTypeDescription="Create a new document." ma:contentTypeScope="" ma:versionID="7e8996a89d0494e09c11ec68f6909c02">
  <xsd:schema xmlns:xsd="http://www.w3.org/2001/XMLSchema" xmlns:xs="http://www.w3.org/2001/XMLSchema" xmlns:p="http://schemas.microsoft.com/office/2006/metadata/properties" xmlns:ns2="016f4806-a70c-4ee0-aed8-69d7811b78f6" xmlns:ns3="86894f77-d3e1-4c05-b9d2-c37f5ec18c9b" targetNamespace="http://schemas.microsoft.com/office/2006/metadata/properties" ma:root="true" ma:fieldsID="ac9b3ce73af40b6acbef2e4ff2a66540" ns2:_="" ns3:_="">
    <xsd:import namespace="016f4806-a70c-4ee0-aed8-69d7811b78f6"/>
    <xsd:import namespace="86894f77-d3e1-4c05-b9d2-c37f5ec18c9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6f4806-a70c-4ee0-aed8-69d7811b78f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15f77fa-256a-49de-b44e-b0471a1071c2}" ma:internalName="TaxCatchAll" ma:showField="CatchAllData" ma:web="016f4806-a70c-4ee0-aed8-69d7811b78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894f77-d3e1-4c05-b9d2-c37f5ec18c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ed074d2-d78c-4209-9986-de752ae633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60FE028-2B8D-41B3-9C63-5683715DC10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D29790A-06EF-44A1-B542-F3D40AA02BB0}">
  <ds:schemaRefs>
    <ds:schemaRef ds:uri="016f4806-a70c-4ee0-aed8-69d7811b78f6"/>
    <ds:schemaRef ds:uri="86894f77-d3e1-4c05-b9d2-c37f5ec18c9b"/>
    <ds:schemaRef ds:uri="9e934149-aeba-4fae-acb4-ac060dfad0a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2AE41FE-3A02-4EE0-B024-78DD5A25D911}">
  <ds:schemaRefs>
    <ds:schemaRef ds:uri="016f4806-a70c-4ee0-aed8-69d7811b78f6"/>
    <ds:schemaRef ds:uri="86894f77-d3e1-4c05-b9d2-c37f5ec18c9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475</Words>
  <Application>Microsoft Office PowerPoint</Application>
  <PresentationFormat>Widescreen</PresentationFormat>
  <Paragraphs>120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EMnify 2024</vt:lpstr>
      <vt:lpstr>From Physical to Digital SIM Logistics with SGP.32: The New OEM Operating Model for IoT Connectivity</vt:lpstr>
      <vt:lpstr>Speaker</vt:lpstr>
      <vt:lpstr>PowerPoint Presentation</vt:lpstr>
      <vt:lpstr>emnify IoT SuperNetwork</vt:lpstr>
      <vt:lpstr>From a Linear Process to a Managed System</vt:lpstr>
      <vt:lpstr>Linear process</vt:lpstr>
      <vt:lpstr>SGP.32 – managed system</vt:lpstr>
      <vt:lpstr>Digital SIM logistics with SGP.32</vt:lpstr>
      <vt:lpstr>Software-defined connectivity</vt:lpstr>
      <vt:lpstr>The last SIM card you’ll ever need</vt:lpstr>
      <vt:lpstr>Instant-on Connectivity</vt:lpstr>
      <vt:lpstr>Stay flexible over time</vt:lpstr>
      <vt:lpstr>Getting Started</vt:lpstr>
      <vt:lpstr>How to Start?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Christian Henke</dc:creator>
  <cp:keywords/>
  <dc:description/>
  <cp:lastModifiedBy>Joseph Johnson</cp:lastModifiedBy>
  <cp:revision>53</cp:revision>
  <dcterms:created xsi:type="dcterms:W3CDTF">2026-01-30T08:40:51Z</dcterms:created>
  <dcterms:modified xsi:type="dcterms:W3CDTF">2026-09-10T14:34:01Z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0x010100BF33CAEB394A5440986D36AA34399A3B</vt:lpwstr>
  </property>
</Properties>
</file>