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4" r:id="rId1"/>
  </p:sldMasterIdLst>
  <p:notesMasterIdLst>
    <p:notesMasterId r:id="rId14"/>
  </p:notesMasterIdLst>
  <p:sldIdLst>
    <p:sldId id="256" r:id="rId2"/>
    <p:sldId id="4443" r:id="rId3"/>
    <p:sldId id="4447" r:id="rId4"/>
    <p:sldId id="4448" r:id="rId5"/>
    <p:sldId id="4449" r:id="rId6"/>
    <p:sldId id="283" r:id="rId7"/>
    <p:sldId id="259" r:id="rId8"/>
    <p:sldId id="293" r:id="rId9"/>
    <p:sldId id="4441" r:id="rId10"/>
    <p:sldId id="1873" r:id="rId11"/>
    <p:sldId id="4450" r:id="rId12"/>
    <p:sldId id="43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28A"/>
    <a:srgbClr val="5D514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5231"/>
  </p:normalViewPr>
  <p:slideViewPr>
    <p:cSldViewPr snapToGrid="0">
      <p:cViewPr varScale="1">
        <p:scale>
          <a:sx n="84" d="100"/>
          <a:sy n="84" d="100"/>
        </p:scale>
        <p:origin x="20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1C94B-3B03-4146-BEA7-084BFFF123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BF1D0A5-6966-42EE-8656-C1BDEEFE0B5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People Strategy, Culture and Change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Aligning your people agenda with business goals to drive performance and transformation.</a:t>
          </a:r>
          <a:endParaRPr lang="en-US" dirty="0">
            <a:latin typeface="Verdana Pro" panose="020B0604030504040204" pitchFamily="34" charset="0"/>
          </a:endParaRPr>
        </a:p>
      </dgm:t>
    </dgm:pt>
    <dgm:pt modelId="{C0B79942-AD6E-4621-85AD-D212269D7793}" type="parTrans" cxnId="{3E69B050-50F7-4ACA-9E11-6FEA0E27A23C}">
      <dgm:prSet/>
      <dgm:spPr/>
      <dgm:t>
        <a:bodyPr/>
        <a:lstStyle/>
        <a:p>
          <a:endParaRPr lang="en-US"/>
        </a:p>
      </dgm:t>
    </dgm:pt>
    <dgm:pt modelId="{8486179B-DCAB-43D8-8D15-8E5E7B65C3F3}" type="sibTrans" cxnId="{3E69B050-50F7-4ACA-9E11-6FEA0E27A23C}">
      <dgm:prSet/>
      <dgm:spPr/>
      <dgm:t>
        <a:bodyPr/>
        <a:lstStyle/>
        <a:p>
          <a:endParaRPr lang="en-US"/>
        </a:p>
      </dgm:t>
    </dgm:pt>
    <dgm:pt modelId="{763067D3-3AE0-4287-8FA0-E63F28817A8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Organisational Effectiveness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Enhancing structures, systems, and processes to make your business fit for purpose.</a:t>
          </a:r>
          <a:endParaRPr lang="en-US" dirty="0">
            <a:latin typeface="Verdana Pro" panose="020B0604030504040204" pitchFamily="34" charset="0"/>
          </a:endParaRPr>
        </a:p>
      </dgm:t>
    </dgm:pt>
    <dgm:pt modelId="{68D29977-74CD-4AD1-A5BC-0F3EE205F8D1}" type="parTrans" cxnId="{904B5309-5CF6-4F97-8809-207980C775CF}">
      <dgm:prSet/>
      <dgm:spPr/>
      <dgm:t>
        <a:bodyPr/>
        <a:lstStyle/>
        <a:p>
          <a:endParaRPr lang="en-US"/>
        </a:p>
      </dgm:t>
    </dgm:pt>
    <dgm:pt modelId="{8CEAAFC8-BCD7-494E-8C6B-456B6F0621B3}" type="sibTrans" cxnId="{904B5309-5CF6-4F97-8809-207980C775CF}">
      <dgm:prSet/>
      <dgm:spPr/>
      <dgm:t>
        <a:bodyPr/>
        <a:lstStyle/>
        <a:p>
          <a:endParaRPr lang="en-US"/>
        </a:p>
      </dgm:t>
    </dgm:pt>
    <dgm:pt modelId="{7CC8BF3B-709E-423F-AAFA-09BF5F1F2BD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End-to-End HR Advisory, Outsourcing and Tools Development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Providing comprehensive HR solutions and tools tailored for compliance and competitiveness.</a:t>
          </a:r>
          <a:endParaRPr lang="en-US" dirty="0">
            <a:latin typeface="Verdana Pro" panose="020B0604030504040204" pitchFamily="34" charset="0"/>
          </a:endParaRPr>
        </a:p>
      </dgm:t>
    </dgm:pt>
    <dgm:pt modelId="{6D3B5750-49F3-4DA4-966F-16ADA659B393}" type="parTrans" cxnId="{B67688C4-D910-4448-BC62-52D2B80FF758}">
      <dgm:prSet/>
      <dgm:spPr/>
      <dgm:t>
        <a:bodyPr/>
        <a:lstStyle/>
        <a:p>
          <a:endParaRPr lang="en-US"/>
        </a:p>
      </dgm:t>
    </dgm:pt>
    <dgm:pt modelId="{3B2D2A42-F53F-4F4C-B00C-B05E52A90D08}" type="sibTrans" cxnId="{B67688C4-D910-4448-BC62-52D2B80FF758}">
      <dgm:prSet/>
      <dgm:spPr/>
      <dgm:t>
        <a:bodyPr/>
        <a:lstStyle/>
        <a:p>
          <a:endParaRPr lang="en-US"/>
        </a:p>
      </dgm:t>
    </dgm:pt>
    <dgm:pt modelId="{3B7E9648-97E6-4BDC-98FD-69E41D19EBC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Talent Management Strategies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Attracting, retaining, and engaging talent through robust, evidence-based strategies.</a:t>
          </a:r>
          <a:endParaRPr lang="en-US" dirty="0">
            <a:latin typeface="Verdana Pro" panose="020B0604030504040204" pitchFamily="34" charset="0"/>
          </a:endParaRPr>
        </a:p>
      </dgm:t>
    </dgm:pt>
    <dgm:pt modelId="{D33856BB-7EFE-4E89-A648-59CF6000E422}" type="parTrans" cxnId="{914DAEF0-90D4-4B27-B048-27F177A0B8A2}">
      <dgm:prSet/>
      <dgm:spPr/>
      <dgm:t>
        <a:bodyPr/>
        <a:lstStyle/>
        <a:p>
          <a:endParaRPr lang="en-US"/>
        </a:p>
      </dgm:t>
    </dgm:pt>
    <dgm:pt modelId="{D82C2BCE-1C29-4564-8E69-915D642C598A}" type="sibTrans" cxnId="{914DAEF0-90D4-4B27-B048-27F177A0B8A2}">
      <dgm:prSet/>
      <dgm:spPr/>
      <dgm:t>
        <a:bodyPr/>
        <a:lstStyle/>
        <a:p>
          <a:endParaRPr lang="en-US"/>
        </a:p>
      </dgm:t>
    </dgm:pt>
    <dgm:pt modelId="{C72A81F4-08FF-4520-9EDC-8C33B7EFB0D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Facilitating Effective Teams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Building cohesive, high-performing teams that collaborate and deliver results.</a:t>
          </a:r>
          <a:endParaRPr lang="en-US" dirty="0">
            <a:latin typeface="Verdana Pro" panose="020B0604030504040204" pitchFamily="34" charset="0"/>
          </a:endParaRPr>
        </a:p>
      </dgm:t>
    </dgm:pt>
    <dgm:pt modelId="{A7247BCD-9A9D-4650-BDF1-22EF1E331F09}" type="parTrans" cxnId="{B5B26455-09A7-42CE-94FD-6BFB11DBF556}">
      <dgm:prSet/>
      <dgm:spPr/>
      <dgm:t>
        <a:bodyPr/>
        <a:lstStyle/>
        <a:p>
          <a:endParaRPr lang="en-US"/>
        </a:p>
      </dgm:t>
    </dgm:pt>
    <dgm:pt modelId="{82AAA148-FEFB-4FCC-A3CF-92ABDF38F333}" type="sibTrans" cxnId="{B5B26455-09A7-42CE-94FD-6BFB11DBF556}">
      <dgm:prSet/>
      <dgm:spPr/>
      <dgm:t>
        <a:bodyPr/>
        <a:lstStyle/>
        <a:p>
          <a:endParaRPr lang="en-US"/>
        </a:p>
      </dgm:t>
    </dgm:pt>
    <dgm:pt modelId="{5719CDFD-8F7F-440D-A0FB-2F9D4CF21BCD}" type="pres">
      <dgm:prSet presAssocID="{43A1C94B-3B03-4146-BEA7-084BFFF123E8}" presName="root" presStyleCnt="0">
        <dgm:presLayoutVars>
          <dgm:dir/>
          <dgm:resizeHandles val="exact"/>
        </dgm:presLayoutVars>
      </dgm:prSet>
      <dgm:spPr/>
    </dgm:pt>
    <dgm:pt modelId="{1EE1F647-0176-4666-88B4-FBCBD09C2777}" type="pres">
      <dgm:prSet presAssocID="{7BF1D0A5-6966-42EE-8656-C1BDEEFE0B59}" presName="compNode" presStyleCnt="0"/>
      <dgm:spPr/>
    </dgm:pt>
    <dgm:pt modelId="{C486FF61-2400-4E1A-97E7-4ECA4AC623CC}" type="pres">
      <dgm:prSet presAssocID="{7BF1D0A5-6966-42EE-8656-C1BDEEFE0B59}" presName="bgRect" presStyleLbl="bgShp" presStyleIdx="0" presStyleCnt="5"/>
      <dgm:spPr/>
    </dgm:pt>
    <dgm:pt modelId="{87674AC2-2688-435F-B9EB-73CA5E14B458}" type="pres">
      <dgm:prSet presAssocID="{7BF1D0A5-6966-42EE-8656-C1BDEEFE0B5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F98D753-7309-443B-B06F-B63749F4F718}" type="pres">
      <dgm:prSet presAssocID="{7BF1D0A5-6966-42EE-8656-C1BDEEFE0B59}" presName="spaceRect" presStyleCnt="0"/>
      <dgm:spPr/>
    </dgm:pt>
    <dgm:pt modelId="{28A6E81D-2E4C-440D-B63A-A892DBB1C1BF}" type="pres">
      <dgm:prSet presAssocID="{7BF1D0A5-6966-42EE-8656-C1BDEEFE0B59}" presName="parTx" presStyleLbl="revTx" presStyleIdx="0" presStyleCnt="5" custLinFactNeighborX="-305" custLinFactNeighborY="-17487">
        <dgm:presLayoutVars>
          <dgm:chMax val="0"/>
          <dgm:chPref val="0"/>
        </dgm:presLayoutVars>
      </dgm:prSet>
      <dgm:spPr/>
    </dgm:pt>
    <dgm:pt modelId="{7AF3CB39-8768-44E6-A6BF-700D4A4AF700}" type="pres">
      <dgm:prSet presAssocID="{8486179B-DCAB-43D8-8D15-8E5E7B65C3F3}" presName="sibTrans" presStyleCnt="0"/>
      <dgm:spPr/>
    </dgm:pt>
    <dgm:pt modelId="{81F18269-8213-4B2D-975C-302399DD4E3D}" type="pres">
      <dgm:prSet presAssocID="{763067D3-3AE0-4287-8FA0-E63F28817A8B}" presName="compNode" presStyleCnt="0"/>
      <dgm:spPr/>
    </dgm:pt>
    <dgm:pt modelId="{5A7672E7-C6F0-4574-A95B-9EF9C8F35845}" type="pres">
      <dgm:prSet presAssocID="{763067D3-3AE0-4287-8FA0-E63F28817A8B}" presName="bgRect" presStyleLbl="bgShp" presStyleIdx="1" presStyleCnt="5"/>
      <dgm:spPr/>
    </dgm:pt>
    <dgm:pt modelId="{49BA67BF-E61C-4B37-A92C-D470251D3D8E}" type="pres">
      <dgm:prSet presAssocID="{763067D3-3AE0-4287-8FA0-E63F28817A8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F669CB04-BE06-4969-A5C7-C71BBAEC7DD1}" type="pres">
      <dgm:prSet presAssocID="{763067D3-3AE0-4287-8FA0-E63F28817A8B}" presName="spaceRect" presStyleCnt="0"/>
      <dgm:spPr/>
    </dgm:pt>
    <dgm:pt modelId="{E011B6F0-6CD0-429C-918C-6810B6E943B6}" type="pres">
      <dgm:prSet presAssocID="{763067D3-3AE0-4287-8FA0-E63F28817A8B}" presName="parTx" presStyleLbl="revTx" presStyleIdx="1" presStyleCnt="5">
        <dgm:presLayoutVars>
          <dgm:chMax val="0"/>
          <dgm:chPref val="0"/>
        </dgm:presLayoutVars>
      </dgm:prSet>
      <dgm:spPr/>
    </dgm:pt>
    <dgm:pt modelId="{295E5225-868F-4C0A-8699-2F7E16136A87}" type="pres">
      <dgm:prSet presAssocID="{8CEAAFC8-BCD7-494E-8C6B-456B6F0621B3}" presName="sibTrans" presStyleCnt="0"/>
      <dgm:spPr/>
    </dgm:pt>
    <dgm:pt modelId="{DFDF3EFC-B297-42ED-A689-C2DEE0F204A5}" type="pres">
      <dgm:prSet presAssocID="{7CC8BF3B-709E-423F-AAFA-09BF5F1F2BDB}" presName="compNode" presStyleCnt="0"/>
      <dgm:spPr/>
    </dgm:pt>
    <dgm:pt modelId="{8938501D-57CB-44D8-96ED-EDF4082317E1}" type="pres">
      <dgm:prSet presAssocID="{7CC8BF3B-709E-423F-AAFA-09BF5F1F2BDB}" presName="bgRect" presStyleLbl="bgShp" presStyleIdx="2" presStyleCnt="5"/>
      <dgm:spPr/>
    </dgm:pt>
    <dgm:pt modelId="{F4AF8503-DF5F-42CD-A6A6-B08E938C8807}" type="pres">
      <dgm:prSet presAssocID="{7CC8BF3B-709E-423F-AAFA-09BF5F1F2BD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9FD2843E-6792-4C2B-880E-E326635561DF}" type="pres">
      <dgm:prSet presAssocID="{7CC8BF3B-709E-423F-AAFA-09BF5F1F2BDB}" presName="spaceRect" presStyleCnt="0"/>
      <dgm:spPr/>
    </dgm:pt>
    <dgm:pt modelId="{C2754603-BA9B-4A65-8505-259A575C1E7B}" type="pres">
      <dgm:prSet presAssocID="{7CC8BF3B-709E-423F-AAFA-09BF5F1F2BDB}" presName="parTx" presStyleLbl="revTx" presStyleIdx="2" presStyleCnt="5">
        <dgm:presLayoutVars>
          <dgm:chMax val="0"/>
          <dgm:chPref val="0"/>
        </dgm:presLayoutVars>
      </dgm:prSet>
      <dgm:spPr/>
    </dgm:pt>
    <dgm:pt modelId="{BB568B4E-66A1-4D66-A249-41A1C4DAEE3C}" type="pres">
      <dgm:prSet presAssocID="{3B2D2A42-F53F-4F4C-B00C-B05E52A90D08}" presName="sibTrans" presStyleCnt="0"/>
      <dgm:spPr/>
    </dgm:pt>
    <dgm:pt modelId="{BFEBFF0E-0D64-4C77-AC51-DEE225AB2BC7}" type="pres">
      <dgm:prSet presAssocID="{3B7E9648-97E6-4BDC-98FD-69E41D19EBCE}" presName="compNode" presStyleCnt="0"/>
      <dgm:spPr/>
    </dgm:pt>
    <dgm:pt modelId="{6D3B178A-323C-4F6C-B9EC-0D8457A99C98}" type="pres">
      <dgm:prSet presAssocID="{3B7E9648-97E6-4BDC-98FD-69E41D19EBCE}" presName="bgRect" presStyleLbl="bgShp" presStyleIdx="3" presStyleCnt="5"/>
      <dgm:spPr/>
    </dgm:pt>
    <dgm:pt modelId="{B100806E-5EDD-46F3-92CA-53823C0BF992}" type="pres">
      <dgm:prSet presAssocID="{3B7E9648-97E6-4BDC-98FD-69E41D19EBC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4795215B-3B4B-44A9-8553-1C0BAECAEB0B}" type="pres">
      <dgm:prSet presAssocID="{3B7E9648-97E6-4BDC-98FD-69E41D19EBCE}" presName="spaceRect" presStyleCnt="0"/>
      <dgm:spPr/>
    </dgm:pt>
    <dgm:pt modelId="{1FF4BF68-5FD6-4935-985A-7406553912CB}" type="pres">
      <dgm:prSet presAssocID="{3B7E9648-97E6-4BDC-98FD-69E41D19EBCE}" presName="parTx" presStyleLbl="revTx" presStyleIdx="3" presStyleCnt="5">
        <dgm:presLayoutVars>
          <dgm:chMax val="0"/>
          <dgm:chPref val="0"/>
        </dgm:presLayoutVars>
      </dgm:prSet>
      <dgm:spPr/>
    </dgm:pt>
    <dgm:pt modelId="{7B1374B0-CBAE-456D-A8F9-0161E2CE24B5}" type="pres">
      <dgm:prSet presAssocID="{D82C2BCE-1C29-4564-8E69-915D642C598A}" presName="sibTrans" presStyleCnt="0"/>
      <dgm:spPr/>
    </dgm:pt>
    <dgm:pt modelId="{8DA5EC5E-8FF3-4D96-BEF2-08F3E9DD8B7E}" type="pres">
      <dgm:prSet presAssocID="{C72A81F4-08FF-4520-9EDC-8C33B7EFB0DE}" presName="compNode" presStyleCnt="0"/>
      <dgm:spPr/>
    </dgm:pt>
    <dgm:pt modelId="{E5F11938-830E-4863-8932-1D592804F5DA}" type="pres">
      <dgm:prSet presAssocID="{C72A81F4-08FF-4520-9EDC-8C33B7EFB0DE}" presName="bgRect" presStyleLbl="bgShp" presStyleIdx="4" presStyleCnt="5"/>
      <dgm:spPr/>
    </dgm:pt>
    <dgm:pt modelId="{A698E1D8-6C21-437A-B264-B5D9486F1882}" type="pres">
      <dgm:prSet presAssocID="{C72A81F4-08FF-4520-9EDC-8C33B7EFB0D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930D781C-0CA3-4C77-84D0-B39198586B77}" type="pres">
      <dgm:prSet presAssocID="{C72A81F4-08FF-4520-9EDC-8C33B7EFB0DE}" presName="spaceRect" presStyleCnt="0"/>
      <dgm:spPr/>
    </dgm:pt>
    <dgm:pt modelId="{EA794CFD-DC16-406C-8EE3-C83309BA5710}" type="pres">
      <dgm:prSet presAssocID="{C72A81F4-08FF-4520-9EDC-8C33B7EFB0DE}" presName="parTx" presStyleLbl="revTx" presStyleIdx="4" presStyleCnt="5" custLinFactNeighborX="0" custLinFactNeighborY="-3366">
        <dgm:presLayoutVars>
          <dgm:chMax val="0"/>
          <dgm:chPref val="0"/>
        </dgm:presLayoutVars>
      </dgm:prSet>
      <dgm:spPr/>
    </dgm:pt>
  </dgm:ptLst>
  <dgm:cxnLst>
    <dgm:cxn modelId="{904B5309-5CF6-4F97-8809-207980C775CF}" srcId="{43A1C94B-3B03-4146-BEA7-084BFFF123E8}" destId="{763067D3-3AE0-4287-8FA0-E63F28817A8B}" srcOrd="1" destOrd="0" parTransId="{68D29977-74CD-4AD1-A5BC-0F3EE205F8D1}" sibTransId="{8CEAAFC8-BCD7-494E-8C6B-456B6F0621B3}"/>
    <dgm:cxn modelId="{CDA21934-A428-9944-93D1-959DA471B805}" type="presOf" srcId="{C72A81F4-08FF-4520-9EDC-8C33B7EFB0DE}" destId="{EA794CFD-DC16-406C-8EE3-C83309BA5710}" srcOrd="0" destOrd="0" presId="urn:microsoft.com/office/officeart/2018/2/layout/IconVerticalSolidList"/>
    <dgm:cxn modelId="{3E69B050-50F7-4ACA-9E11-6FEA0E27A23C}" srcId="{43A1C94B-3B03-4146-BEA7-084BFFF123E8}" destId="{7BF1D0A5-6966-42EE-8656-C1BDEEFE0B59}" srcOrd="0" destOrd="0" parTransId="{C0B79942-AD6E-4621-85AD-D212269D7793}" sibTransId="{8486179B-DCAB-43D8-8D15-8E5E7B65C3F3}"/>
    <dgm:cxn modelId="{B5B26455-09A7-42CE-94FD-6BFB11DBF556}" srcId="{43A1C94B-3B03-4146-BEA7-084BFFF123E8}" destId="{C72A81F4-08FF-4520-9EDC-8C33B7EFB0DE}" srcOrd="4" destOrd="0" parTransId="{A7247BCD-9A9D-4650-BDF1-22EF1E331F09}" sibTransId="{82AAA148-FEFB-4FCC-A3CF-92ABDF38F333}"/>
    <dgm:cxn modelId="{FB618181-2A5E-3E49-9715-CC81A32B490C}" type="presOf" srcId="{763067D3-3AE0-4287-8FA0-E63F28817A8B}" destId="{E011B6F0-6CD0-429C-918C-6810B6E943B6}" srcOrd="0" destOrd="0" presId="urn:microsoft.com/office/officeart/2018/2/layout/IconVerticalSolidList"/>
    <dgm:cxn modelId="{16E00FAF-1060-7346-BC35-4ECD4B1D65D0}" type="presOf" srcId="{43A1C94B-3B03-4146-BEA7-084BFFF123E8}" destId="{5719CDFD-8F7F-440D-A0FB-2F9D4CF21BCD}" srcOrd="0" destOrd="0" presId="urn:microsoft.com/office/officeart/2018/2/layout/IconVerticalSolidList"/>
    <dgm:cxn modelId="{DFEF85BC-C218-FE4C-BEB4-4A81B48DC396}" type="presOf" srcId="{7BF1D0A5-6966-42EE-8656-C1BDEEFE0B59}" destId="{28A6E81D-2E4C-440D-B63A-A892DBB1C1BF}" srcOrd="0" destOrd="0" presId="urn:microsoft.com/office/officeart/2018/2/layout/IconVerticalSolidList"/>
    <dgm:cxn modelId="{B67688C4-D910-4448-BC62-52D2B80FF758}" srcId="{43A1C94B-3B03-4146-BEA7-084BFFF123E8}" destId="{7CC8BF3B-709E-423F-AAFA-09BF5F1F2BDB}" srcOrd="2" destOrd="0" parTransId="{6D3B5750-49F3-4DA4-966F-16ADA659B393}" sibTransId="{3B2D2A42-F53F-4F4C-B00C-B05E52A90D08}"/>
    <dgm:cxn modelId="{FCC74DE2-D051-A24A-84F3-8ACC60C89513}" type="presOf" srcId="{3B7E9648-97E6-4BDC-98FD-69E41D19EBCE}" destId="{1FF4BF68-5FD6-4935-985A-7406553912CB}" srcOrd="0" destOrd="0" presId="urn:microsoft.com/office/officeart/2018/2/layout/IconVerticalSolidList"/>
    <dgm:cxn modelId="{914DAEF0-90D4-4B27-B048-27F177A0B8A2}" srcId="{43A1C94B-3B03-4146-BEA7-084BFFF123E8}" destId="{3B7E9648-97E6-4BDC-98FD-69E41D19EBCE}" srcOrd="3" destOrd="0" parTransId="{D33856BB-7EFE-4E89-A648-59CF6000E422}" sibTransId="{D82C2BCE-1C29-4564-8E69-915D642C598A}"/>
    <dgm:cxn modelId="{2861FFFA-F999-B648-A27D-21BB6B0F6A0A}" type="presOf" srcId="{7CC8BF3B-709E-423F-AAFA-09BF5F1F2BDB}" destId="{C2754603-BA9B-4A65-8505-259A575C1E7B}" srcOrd="0" destOrd="0" presId="urn:microsoft.com/office/officeart/2018/2/layout/IconVerticalSolidList"/>
    <dgm:cxn modelId="{EF4B045C-7407-554E-A561-DCF72C7EBEB4}" type="presParOf" srcId="{5719CDFD-8F7F-440D-A0FB-2F9D4CF21BCD}" destId="{1EE1F647-0176-4666-88B4-FBCBD09C2777}" srcOrd="0" destOrd="0" presId="urn:microsoft.com/office/officeart/2018/2/layout/IconVerticalSolidList"/>
    <dgm:cxn modelId="{D467F89E-14C2-8742-982C-24B5537B7714}" type="presParOf" srcId="{1EE1F647-0176-4666-88B4-FBCBD09C2777}" destId="{C486FF61-2400-4E1A-97E7-4ECA4AC623CC}" srcOrd="0" destOrd="0" presId="urn:microsoft.com/office/officeart/2018/2/layout/IconVerticalSolidList"/>
    <dgm:cxn modelId="{0C1BFE13-4819-B84E-9F96-BF20F298D62D}" type="presParOf" srcId="{1EE1F647-0176-4666-88B4-FBCBD09C2777}" destId="{87674AC2-2688-435F-B9EB-73CA5E14B458}" srcOrd="1" destOrd="0" presId="urn:microsoft.com/office/officeart/2018/2/layout/IconVerticalSolidList"/>
    <dgm:cxn modelId="{3933B8B2-A141-AD4E-8D94-A5122233CFA1}" type="presParOf" srcId="{1EE1F647-0176-4666-88B4-FBCBD09C2777}" destId="{5F98D753-7309-443B-B06F-B63749F4F718}" srcOrd="2" destOrd="0" presId="urn:microsoft.com/office/officeart/2018/2/layout/IconVerticalSolidList"/>
    <dgm:cxn modelId="{D916D687-97D9-AC46-BC4F-223777BB9BEE}" type="presParOf" srcId="{1EE1F647-0176-4666-88B4-FBCBD09C2777}" destId="{28A6E81D-2E4C-440D-B63A-A892DBB1C1BF}" srcOrd="3" destOrd="0" presId="urn:microsoft.com/office/officeart/2018/2/layout/IconVerticalSolidList"/>
    <dgm:cxn modelId="{421B145C-0C89-B147-8542-DD8B0EA403EC}" type="presParOf" srcId="{5719CDFD-8F7F-440D-A0FB-2F9D4CF21BCD}" destId="{7AF3CB39-8768-44E6-A6BF-700D4A4AF700}" srcOrd="1" destOrd="0" presId="urn:microsoft.com/office/officeart/2018/2/layout/IconVerticalSolidList"/>
    <dgm:cxn modelId="{DD071903-FE3C-694B-B408-48D4CFEAC55A}" type="presParOf" srcId="{5719CDFD-8F7F-440D-A0FB-2F9D4CF21BCD}" destId="{81F18269-8213-4B2D-975C-302399DD4E3D}" srcOrd="2" destOrd="0" presId="urn:microsoft.com/office/officeart/2018/2/layout/IconVerticalSolidList"/>
    <dgm:cxn modelId="{45460D8F-54A9-9D48-BE7C-02BDFBDA1258}" type="presParOf" srcId="{81F18269-8213-4B2D-975C-302399DD4E3D}" destId="{5A7672E7-C6F0-4574-A95B-9EF9C8F35845}" srcOrd="0" destOrd="0" presId="urn:microsoft.com/office/officeart/2018/2/layout/IconVerticalSolidList"/>
    <dgm:cxn modelId="{4A4C9123-165D-9B49-96C2-1F96CCB0BED4}" type="presParOf" srcId="{81F18269-8213-4B2D-975C-302399DD4E3D}" destId="{49BA67BF-E61C-4B37-A92C-D470251D3D8E}" srcOrd="1" destOrd="0" presId="urn:microsoft.com/office/officeart/2018/2/layout/IconVerticalSolidList"/>
    <dgm:cxn modelId="{5B779851-4966-2F4F-93DC-414AED366860}" type="presParOf" srcId="{81F18269-8213-4B2D-975C-302399DD4E3D}" destId="{F669CB04-BE06-4969-A5C7-C71BBAEC7DD1}" srcOrd="2" destOrd="0" presId="urn:microsoft.com/office/officeart/2018/2/layout/IconVerticalSolidList"/>
    <dgm:cxn modelId="{59257F62-5A98-534D-8E68-4FCDD7AEFC73}" type="presParOf" srcId="{81F18269-8213-4B2D-975C-302399DD4E3D}" destId="{E011B6F0-6CD0-429C-918C-6810B6E943B6}" srcOrd="3" destOrd="0" presId="urn:microsoft.com/office/officeart/2018/2/layout/IconVerticalSolidList"/>
    <dgm:cxn modelId="{3E081653-F458-0347-B41C-2AC36C258603}" type="presParOf" srcId="{5719CDFD-8F7F-440D-A0FB-2F9D4CF21BCD}" destId="{295E5225-868F-4C0A-8699-2F7E16136A87}" srcOrd="3" destOrd="0" presId="urn:microsoft.com/office/officeart/2018/2/layout/IconVerticalSolidList"/>
    <dgm:cxn modelId="{295E7BBF-B8CC-5647-8CA1-3F8A43FA36F0}" type="presParOf" srcId="{5719CDFD-8F7F-440D-A0FB-2F9D4CF21BCD}" destId="{DFDF3EFC-B297-42ED-A689-C2DEE0F204A5}" srcOrd="4" destOrd="0" presId="urn:microsoft.com/office/officeart/2018/2/layout/IconVerticalSolidList"/>
    <dgm:cxn modelId="{70F25975-3514-C949-BE18-477A1E7FFDD1}" type="presParOf" srcId="{DFDF3EFC-B297-42ED-A689-C2DEE0F204A5}" destId="{8938501D-57CB-44D8-96ED-EDF4082317E1}" srcOrd="0" destOrd="0" presId="urn:microsoft.com/office/officeart/2018/2/layout/IconVerticalSolidList"/>
    <dgm:cxn modelId="{D3967FA3-CA36-A146-AB81-34169F0D7A3F}" type="presParOf" srcId="{DFDF3EFC-B297-42ED-A689-C2DEE0F204A5}" destId="{F4AF8503-DF5F-42CD-A6A6-B08E938C8807}" srcOrd="1" destOrd="0" presId="urn:microsoft.com/office/officeart/2018/2/layout/IconVerticalSolidList"/>
    <dgm:cxn modelId="{A8816C9D-FF08-D543-9905-BE5F9F7FFE9A}" type="presParOf" srcId="{DFDF3EFC-B297-42ED-A689-C2DEE0F204A5}" destId="{9FD2843E-6792-4C2B-880E-E326635561DF}" srcOrd="2" destOrd="0" presId="urn:microsoft.com/office/officeart/2018/2/layout/IconVerticalSolidList"/>
    <dgm:cxn modelId="{EDF71376-0A44-1445-B2D3-2D12C474A5CF}" type="presParOf" srcId="{DFDF3EFC-B297-42ED-A689-C2DEE0F204A5}" destId="{C2754603-BA9B-4A65-8505-259A575C1E7B}" srcOrd="3" destOrd="0" presId="urn:microsoft.com/office/officeart/2018/2/layout/IconVerticalSolidList"/>
    <dgm:cxn modelId="{D47ED228-47D0-0441-A6EE-FEA1DB13289A}" type="presParOf" srcId="{5719CDFD-8F7F-440D-A0FB-2F9D4CF21BCD}" destId="{BB568B4E-66A1-4D66-A249-41A1C4DAEE3C}" srcOrd="5" destOrd="0" presId="urn:microsoft.com/office/officeart/2018/2/layout/IconVerticalSolidList"/>
    <dgm:cxn modelId="{6D3D3CBA-5477-724B-B8A7-EF331D8ABD9E}" type="presParOf" srcId="{5719CDFD-8F7F-440D-A0FB-2F9D4CF21BCD}" destId="{BFEBFF0E-0D64-4C77-AC51-DEE225AB2BC7}" srcOrd="6" destOrd="0" presId="urn:microsoft.com/office/officeart/2018/2/layout/IconVerticalSolidList"/>
    <dgm:cxn modelId="{5036A8CD-106D-D649-B577-41215FE81C22}" type="presParOf" srcId="{BFEBFF0E-0D64-4C77-AC51-DEE225AB2BC7}" destId="{6D3B178A-323C-4F6C-B9EC-0D8457A99C98}" srcOrd="0" destOrd="0" presId="urn:microsoft.com/office/officeart/2018/2/layout/IconVerticalSolidList"/>
    <dgm:cxn modelId="{2F144535-C839-8344-AF16-B28F31C20A12}" type="presParOf" srcId="{BFEBFF0E-0D64-4C77-AC51-DEE225AB2BC7}" destId="{B100806E-5EDD-46F3-92CA-53823C0BF992}" srcOrd="1" destOrd="0" presId="urn:microsoft.com/office/officeart/2018/2/layout/IconVerticalSolidList"/>
    <dgm:cxn modelId="{5E006528-4219-C14D-B164-7F245A3D8925}" type="presParOf" srcId="{BFEBFF0E-0D64-4C77-AC51-DEE225AB2BC7}" destId="{4795215B-3B4B-44A9-8553-1C0BAECAEB0B}" srcOrd="2" destOrd="0" presId="urn:microsoft.com/office/officeart/2018/2/layout/IconVerticalSolidList"/>
    <dgm:cxn modelId="{FDDFF5F1-A29C-E842-9A9E-1D410D7AD003}" type="presParOf" srcId="{BFEBFF0E-0D64-4C77-AC51-DEE225AB2BC7}" destId="{1FF4BF68-5FD6-4935-985A-7406553912CB}" srcOrd="3" destOrd="0" presId="urn:microsoft.com/office/officeart/2018/2/layout/IconVerticalSolidList"/>
    <dgm:cxn modelId="{54D44F3B-62D0-F142-A77D-A0769408DCF4}" type="presParOf" srcId="{5719CDFD-8F7F-440D-A0FB-2F9D4CF21BCD}" destId="{7B1374B0-CBAE-456D-A8F9-0161E2CE24B5}" srcOrd="7" destOrd="0" presId="urn:microsoft.com/office/officeart/2018/2/layout/IconVerticalSolidList"/>
    <dgm:cxn modelId="{7C02FD80-F4AF-AE4F-A950-4F3628B41028}" type="presParOf" srcId="{5719CDFD-8F7F-440D-A0FB-2F9D4CF21BCD}" destId="{8DA5EC5E-8FF3-4D96-BEF2-08F3E9DD8B7E}" srcOrd="8" destOrd="0" presId="urn:microsoft.com/office/officeart/2018/2/layout/IconVerticalSolidList"/>
    <dgm:cxn modelId="{E974E726-5D7D-2048-95A2-97679E6B5467}" type="presParOf" srcId="{8DA5EC5E-8FF3-4D96-BEF2-08F3E9DD8B7E}" destId="{E5F11938-830E-4863-8932-1D592804F5DA}" srcOrd="0" destOrd="0" presId="urn:microsoft.com/office/officeart/2018/2/layout/IconVerticalSolidList"/>
    <dgm:cxn modelId="{9AA94804-30AE-4B42-9A5B-BC48815C7A30}" type="presParOf" srcId="{8DA5EC5E-8FF3-4D96-BEF2-08F3E9DD8B7E}" destId="{A698E1D8-6C21-437A-B264-B5D9486F1882}" srcOrd="1" destOrd="0" presId="urn:microsoft.com/office/officeart/2018/2/layout/IconVerticalSolidList"/>
    <dgm:cxn modelId="{51FCF2CA-4A60-6649-B560-C32FA5736BA7}" type="presParOf" srcId="{8DA5EC5E-8FF3-4D96-BEF2-08F3E9DD8B7E}" destId="{930D781C-0CA3-4C77-84D0-B39198586B77}" srcOrd="2" destOrd="0" presId="urn:microsoft.com/office/officeart/2018/2/layout/IconVerticalSolidList"/>
    <dgm:cxn modelId="{F54F4851-BC87-8A4D-BA2D-2DDD711C845F}" type="presParOf" srcId="{8DA5EC5E-8FF3-4D96-BEF2-08F3E9DD8B7E}" destId="{EA794CFD-DC16-406C-8EE3-C83309BA57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204782-60D0-4763-A1AB-5E938E5C27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65E5596-08BA-40EB-91FA-BAB8929B87DF}">
      <dgm:prSet/>
      <dgm:spPr/>
      <dgm:t>
        <a:bodyPr/>
        <a:lstStyle/>
        <a:p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Public Speaking and Thought Leadership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Sharing expertise and insights that inspire action and shape perspectives.</a:t>
          </a:r>
          <a:endParaRPr lang="en-US" dirty="0">
            <a:latin typeface="Verdana Pro" panose="020B0604030504040204" pitchFamily="34" charset="0"/>
          </a:endParaRPr>
        </a:p>
      </dgm:t>
    </dgm:pt>
    <dgm:pt modelId="{04D3B8C0-ABDD-45B8-BA48-69D8FA3BEB15}" type="parTrans" cxnId="{373DB098-1F2F-49A7-B7BB-62B8733AE90B}">
      <dgm:prSet/>
      <dgm:spPr/>
      <dgm:t>
        <a:bodyPr/>
        <a:lstStyle/>
        <a:p>
          <a:endParaRPr lang="en-US"/>
        </a:p>
      </dgm:t>
    </dgm:pt>
    <dgm:pt modelId="{2C966C5B-E63A-49E9-A722-C3BCA4BF2061}" type="sibTrans" cxnId="{373DB098-1F2F-49A7-B7BB-62B8733AE90B}">
      <dgm:prSet/>
      <dgm:spPr/>
      <dgm:t>
        <a:bodyPr/>
        <a:lstStyle/>
        <a:p>
          <a:endParaRPr lang="en-US"/>
        </a:p>
      </dgm:t>
    </dgm:pt>
    <dgm:pt modelId="{594C5B03-EE44-4F6F-9E6A-676947042E4D}">
      <dgm:prSet/>
      <dgm:spPr/>
      <dgm:t>
        <a:bodyPr/>
        <a:lstStyle/>
        <a:p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Leadership Facilitation + Coaching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Unlocking leadership potential through structured development, facilitation and personalized coaching.</a:t>
          </a:r>
          <a:endParaRPr lang="en-US" dirty="0">
            <a:latin typeface="Verdana Pro" panose="020B0604030504040204" pitchFamily="34" charset="0"/>
          </a:endParaRPr>
        </a:p>
      </dgm:t>
    </dgm:pt>
    <dgm:pt modelId="{1E495973-366E-4D7A-84DD-0878B5A17130}" type="parTrans" cxnId="{A36DEEE1-841D-46AA-8AF9-51AA64C8F97C}">
      <dgm:prSet/>
      <dgm:spPr/>
      <dgm:t>
        <a:bodyPr/>
        <a:lstStyle/>
        <a:p>
          <a:endParaRPr lang="en-US"/>
        </a:p>
      </dgm:t>
    </dgm:pt>
    <dgm:pt modelId="{7607DDCC-080D-4060-85AD-29FCBA04DEE0}" type="sibTrans" cxnId="{A36DEEE1-841D-46AA-8AF9-51AA64C8F97C}">
      <dgm:prSet/>
      <dgm:spPr/>
      <dgm:t>
        <a:bodyPr/>
        <a:lstStyle/>
        <a:p>
          <a:endParaRPr lang="en-US"/>
        </a:p>
      </dgm:t>
    </dgm:pt>
    <dgm:pt modelId="{DCE5FBD1-ED98-46DB-8CA0-1B75D89A232B}">
      <dgm:prSet/>
      <dgm:spPr/>
      <dgm:t>
        <a:bodyPr/>
        <a:lstStyle/>
        <a:p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Change Management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Guiding individuals and teams through smooth transitions to new ways of working.</a:t>
          </a:r>
          <a:endParaRPr lang="en-US" dirty="0">
            <a:latin typeface="Verdana Pro" panose="020B0604030504040204" pitchFamily="34" charset="0"/>
          </a:endParaRPr>
        </a:p>
      </dgm:t>
    </dgm:pt>
    <dgm:pt modelId="{F2651A61-7806-49E1-A8F3-0F85AC192DF5}" type="parTrans" cxnId="{6E8867EE-E769-4BDE-B6F3-4429529E5BB7}">
      <dgm:prSet/>
      <dgm:spPr/>
      <dgm:t>
        <a:bodyPr/>
        <a:lstStyle/>
        <a:p>
          <a:endParaRPr lang="en-US"/>
        </a:p>
      </dgm:t>
    </dgm:pt>
    <dgm:pt modelId="{38D22D2E-A114-4A81-AB98-5576217C5C5B}" type="sibTrans" cxnId="{6E8867EE-E769-4BDE-B6F3-4429529E5BB7}">
      <dgm:prSet/>
      <dgm:spPr/>
      <dgm:t>
        <a:bodyPr/>
        <a:lstStyle/>
        <a:p>
          <a:endParaRPr lang="en-US"/>
        </a:p>
      </dgm:t>
    </dgm:pt>
    <dgm:pt modelId="{29CEF14F-AF91-4EAC-A64B-8198E2F341AA}">
      <dgm:prSet/>
      <dgm:spPr/>
      <dgm:t>
        <a:bodyPr/>
        <a:lstStyle/>
        <a:p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Leadership and Team Coaching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Strengthening leadership impact and team synergy through proven coaching frameworks.</a:t>
          </a:r>
          <a:endParaRPr lang="en-US" dirty="0">
            <a:latin typeface="Verdana Pro" panose="020B0604030504040204" pitchFamily="34" charset="0"/>
          </a:endParaRPr>
        </a:p>
      </dgm:t>
    </dgm:pt>
    <dgm:pt modelId="{FA2FB6E0-2DA2-441D-B55F-41CFE1D9D0FC}" type="parTrans" cxnId="{8A1CFDCA-F18C-4CBB-AE60-07E582824B53}">
      <dgm:prSet/>
      <dgm:spPr/>
      <dgm:t>
        <a:bodyPr/>
        <a:lstStyle/>
        <a:p>
          <a:endParaRPr lang="en-US"/>
        </a:p>
      </dgm:t>
    </dgm:pt>
    <dgm:pt modelId="{05850B2C-2023-4CE1-878B-BA14B50C5D08}" type="sibTrans" cxnId="{8A1CFDCA-F18C-4CBB-AE60-07E582824B53}">
      <dgm:prSet/>
      <dgm:spPr/>
      <dgm:t>
        <a:bodyPr/>
        <a:lstStyle/>
        <a:p>
          <a:endParaRPr lang="en-US"/>
        </a:p>
      </dgm:t>
    </dgm:pt>
    <dgm:pt modelId="{937D73C1-9D5E-410C-A9D1-9AEF1A11104B}">
      <dgm:prSet/>
      <dgm:spPr/>
      <dgm:t>
        <a:bodyPr/>
        <a:lstStyle/>
        <a:p>
          <a:r>
            <a:rPr lang="en-GB" b="1" dirty="0">
              <a:solidFill>
                <a:srgbClr val="C00000"/>
              </a:solidFill>
              <a:latin typeface="Verdana Pro" panose="020B0604030504040204" pitchFamily="34" charset="0"/>
            </a:rPr>
            <a:t>Change Management</a:t>
          </a:r>
          <a:br>
            <a:rPr lang="en-GB" dirty="0">
              <a:latin typeface="Verdana Pro" panose="020B0604030504040204" pitchFamily="34" charset="0"/>
            </a:rPr>
          </a:br>
          <a:r>
            <a:rPr lang="en-GB" dirty="0">
              <a:latin typeface="Verdana Pro" panose="020B0604030504040204" pitchFamily="34" charset="0"/>
            </a:rPr>
            <a:t>Enabling successful organizational change with structured tools and communication.</a:t>
          </a:r>
          <a:endParaRPr lang="en-US" dirty="0">
            <a:latin typeface="Verdana Pro" panose="020B0604030504040204" pitchFamily="34" charset="0"/>
          </a:endParaRPr>
        </a:p>
      </dgm:t>
    </dgm:pt>
    <dgm:pt modelId="{EEF4A673-7118-4EED-B33B-089F1B7A66F0}" type="parTrans" cxnId="{016D2565-4F85-4EE0-AD5C-8D320057B287}">
      <dgm:prSet/>
      <dgm:spPr/>
      <dgm:t>
        <a:bodyPr/>
        <a:lstStyle/>
        <a:p>
          <a:endParaRPr lang="en-US"/>
        </a:p>
      </dgm:t>
    </dgm:pt>
    <dgm:pt modelId="{81BDA8AA-07E6-4EB9-B71F-7F1F858CB29E}" type="sibTrans" cxnId="{016D2565-4F85-4EE0-AD5C-8D320057B287}">
      <dgm:prSet/>
      <dgm:spPr/>
      <dgm:t>
        <a:bodyPr/>
        <a:lstStyle/>
        <a:p>
          <a:endParaRPr lang="en-US"/>
        </a:p>
      </dgm:t>
    </dgm:pt>
    <dgm:pt modelId="{011DAB71-23EB-4AC5-84DD-FA4E16E77F66}" type="pres">
      <dgm:prSet presAssocID="{31204782-60D0-4763-A1AB-5E938E5C2723}" presName="root" presStyleCnt="0">
        <dgm:presLayoutVars>
          <dgm:dir/>
          <dgm:resizeHandles val="exact"/>
        </dgm:presLayoutVars>
      </dgm:prSet>
      <dgm:spPr/>
    </dgm:pt>
    <dgm:pt modelId="{7D7D56BC-1A36-42F9-952A-256FC3C46AD9}" type="pres">
      <dgm:prSet presAssocID="{665E5596-08BA-40EB-91FA-BAB8929B87DF}" presName="compNode" presStyleCnt="0"/>
      <dgm:spPr/>
    </dgm:pt>
    <dgm:pt modelId="{2A369004-6865-4CC6-872A-AAAD21A41543}" type="pres">
      <dgm:prSet presAssocID="{665E5596-08BA-40EB-91FA-BAB8929B87DF}" presName="bgRect" presStyleLbl="bgShp" presStyleIdx="0" presStyleCnt="5"/>
      <dgm:spPr/>
    </dgm:pt>
    <dgm:pt modelId="{0730D8F7-A868-48C9-A536-BCF647A081A7}" type="pres">
      <dgm:prSet presAssocID="{665E5596-08BA-40EB-91FA-BAB8929B87D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CB8A1597-AF33-40DD-8603-A31DE4C52B95}" type="pres">
      <dgm:prSet presAssocID="{665E5596-08BA-40EB-91FA-BAB8929B87DF}" presName="spaceRect" presStyleCnt="0"/>
      <dgm:spPr/>
    </dgm:pt>
    <dgm:pt modelId="{75DD011D-E1EC-46F4-82DD-0A20EB6C8B75}" type="pres">
      <dgm:prSet presAssocID="{665E5596-08BA-40EB-91FA-BAB8929B87DF}" presName="parTx" presStyleLbl="revTx" presStyleIdx="0" presStyleCnt="5">
        <dgm:presLayoutVars>
          <dgm:chMax val="0"/>
          <dgm:chPref val="0"/>
        </dgm:presLayoutVars>
      </dgm:prSet>
      <dgm:spPr/>
    </dgm:pt>
    <dgm:pt modelId="{FFDB4428-4D1D-46E2-A046-67DF73497DF0}" type="pres">
      <dgm:prSet presAssocID="{2C966C5B-E63A-49E9-A722-C3BCA4BF2061}" presName="sibTrans" presStyleCnt="0"/>
      <dgm:spPr/>
    </dgm:pt>
    <dgm:pt modelId="{1C02F6AC-2B6D-4769-B883-6DA5D73DA77F}" type="pres">
      <dgm:prSet presAssocID="{594C5B03-EE44-4F6F-9E6A-676947042E4D}" presName="compNode" presStyleCnt="0"/>
      <dgm:spPr/>
    </dgm:pt>
    <dgm:pt modelId="{8119A028-415F-4F4B-80F5-64B272F532EC}" type="pres">
      <dgm:prSet presAssocID="{594C5B03-EE44-4F6F-9E6A-676947042E4D}" presName="bgRect" presStyleLbl="bgShp" presStyleIdx="1" presStyleCnt="5"/>
      <dgm:spPr/>
    </dgm:pt>
    <dgm:pt modelId="{028BB0FF-EC61-49DF-9BC2-40102E028295}" type="pres">
      <dgm:prSet presAssocID="{594C5B03-EE44-4F6F-9E6A-676947042E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C8E9594-BECC-4C53-A49A-A987CB0B5A07}" type="pres">
      <dgm:prSet presAssocID="{594C5B03-EE44-4F6F-9E6A-676947042E4D}" presName="spaceRect" presStyleCnt="0"/>
      <dgm:spPr/>
    </dgm:pt>
    <dgm:pt modelId="{E5B9C03A-3A7F-4389-9CB8-D9C2135BEF08}" type="pres">
      <dgm:prSet presAssocID="{594C5B03-EE44-4F6F-9E6A-676947042E4D}" presName="parTx" presStyleLbl="revTx" presStyleIdx="1" presStyleCnt="5">
        <dgm:presLayoutVars>
          <dgm:chMax val="0"/>
          <dgm:chPref val="0"/>
        </dgm:presLayoutVars>
      </dgm:prSet>
      <dgm:spPr/>
    </dgm:pt>
    <dgm:pt modelId="{92718FB7-2B44-45DF-8D6D-3D957FA0FF19}" type="pres">
      <dgm:prSet presAssocID="{7607DDCC-080D-4060-85AD-29FCBA04DEE0}" presName="sibTrans" presStyleCnt="0"/>
      <dgm:spPr/>
    </dgm:pt>
    <dgm:pt modelId="{A2CA4A62-432D-41B6-ACDE-585803DEC9DB}" type="pres">
      <dgm:prSet presAssocID="{DCE5FBD1-ED98-46DB-8CA0-1B75D89A232B}" presName="compNode" presStyleCnt="0"/>
      <dgm:spPr/>
    </dgm:pt>
    <dgm:pt modelId="{F787D6D0-3B52-4DBA-9D4D-1CB2B02BE4DE}" type="pres">
      <dgm:prSet presAssocID="{DCE5FBD1-ED98-46DB-8CA0-1B75D89A232B}" presName="bgRect" presStyleLbl="bgShp" presStyleIdx="2" presStyleCnt="5"/>
      <dgm:spPr/>
    </dgm:pt>
    <dgm:pt modelId="{8E8A8B71-9FFE-4BBB-A742-0A1AEB59B098}" type="pres">
      <dgm:prSet presAssocID="{DCE5FBD1-ED98-46DB-8CA0-1B75D89A232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8AC5B01F-E52F-4AB7-AA8F-32415DF6C525}" type="pres">
      <dgm:prSet presAssocID="{DCE5FBD1-ED98-46DB-8CA0-1B75D89A232B}" presName="spaceRect" presStyleCnt="0"/>
      <dgm:spPr/>
    </dgm:pt>
    <dgm:pt modelId="{69B9023F-7304-4CD5-9E86-71371BCDD8EF}" type="pres">
      <dgm:prSet presAssocID="{DCE5FBD1-ED98-46DB-8CA0-1B75D89A232B}" presName="parTx" presStyleLbl="revTx" presStyleIdx="2" presStyleCnt="5">
        <dgm:presLayoutVars>
          <dgm:chMax val="0"/>
          <dgm:chPref val="0"/>
        </dgm:presLayoutVars>
      </dgm:prSet>
      <dgm:spPr/>
    </dgm:pt>
    <dgm:pt modelId="{AD70E746-91C7-4037-89A4-23EB128FDBA4}" type="pres">
      <dgm:prSet presAssocID="{38D22D2E-A114-4A81-AB98-5576217C5C5B}" presName="sibTrans" presStyleCnt="0"/>
      <dgm:spPr/>
    </dgm:pt>
    <dgm:pt modelId="{F4063457-AFCF-421A-A217-DFA32811CDD5}" type="pres">
      <dgm:prSet presAssocID="{29CEF14F-AF91-4EAC-A64B-8198E2F341AA}" presName="compNode" presStyleCnt="0"/>
      <dgm:spPr/>
    </dgm:pt>
    <dgm:pt modelId="{5964A565-2AE8-4B0A-9F31-D2B7091AB6ED}" type="pres">
      <dgm:prSet presAssocID="{29CEF14F-AF91-4EAC-A64B-8198E2F341AA}" presName="bgRect" presStyleLbl="bgShp" presStyleIdx="3" presStyleCnt="5"/>
      <dgm:spPr/>
    </dgm:pt>
    <dgm:pt modelId="{9E0DBEFC-71BF-499C-8DC7-55CE70E7EA05}" type="pres">
      <dgm:prSet presAssocID="{29CEF14F-AF91-4EAC-A64B-8198E2F341A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72CAE36-269E-4E98-A315-399F224EF791}" type="pres">
      <dgm:prSet presAssocID="{29CEF14F-AF91-4EAC-A64B-8198E2F341AA}" presName="spaceRect" presStyleCnt="0"/>
      <dgm:spPr/>
    </dgm:pt>
    <dgm:pt modelId="{C14233C1-D683-497C-8514-F08C771AC1A1}" type="pres">
      <dgm:prSet presAssocID="{29CEF14F-AF91-4EAC-A64B-8198E2F341AA}" presName="parTx" presStyleLbl="revTx" presStyleIdx="3" presStyleCnt="5">
        <dgm:presLayoutVars>
          <dgm:chMax val="0"/>
          <dgm:chPref val="0"/>
        </dgm:presLayoutVars>
      </dgm:prSet>
      <dgm:spPr/>
    </dgm:pt>
    <dgm:pt modelId="{99C6AEE0-0360-4B3F-B310-E971F3808502}" type="pres">
      <dgm:prSet presAssocID="{05850B2C-2023-4CE1-878B-BA14B50C5D08}" presName="sibTrans" presStyleCnt="0"/>
      <dgm:spPr/>
    </dgm:pt>
    <dgm:pt modelId="{A7D05A10-697C-4BA7-B0F6-27B3EF3F8EB5}" type="pres">
      <dgm:prSet presAssocID="{937D73C1-9D5E-410C-A9D1-9AEF1A11104B}" presName="compNode" presStyleCnt="0"/>
      <dgm:spPr/>
    </dgm:pt>
    <dgm:pt modelId="{684E9C31-7B83-4F4F-B588-BBA2B56CF7D8}" type="pres">
      <dgm:prSet presAssocID="{937D73C1-9D5E-410C-A9D1-9AEF1A11104B}" presName="bgRect" presStyleLbl="bgShp" presStyleIdx="4" presStyleCnt="5"/>
      <dgm:spPr/>
    </dgm:pt>
    <dgm:pt modelId="{8256F0EB-0B71-45CF-91E8-D9FB09ECBB2C}" type="pres">
      <dgm:prSet presAssocID="{937D73C1-9D5E-410C-A9D1-9AEF1A11104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BAD02BB1-7445-4EA3-8403-C33941B3F2D3}" type="pres">
      <dgm:prSet presAssocID="{937D73C1-9D5E-410C-A9D1-9AEF1A11104B}" presName="spaceRect" presStyleCnt="0"/>
      <dgm:spPr/>
    </dgm:pt>
    <dgm:pt modelId="{04961706-0587-4572-BDEB-B0A7628398F8}" type="pres">
      <dgm:prSet presAssocID="{937D73C1-9D5E-410C-A9D1-9AEF1A11104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A22B81E-B157-484E-8857-E0361A484336}" type="presOf" srcId="{594C5B03-EE44-4F6F-9E6A-676947042E4D}" destId="{E5B9C03A-3A7F-4389-9CB8-D9C2135BEF08}" srcOrd="0" destOrd="0" presId="urn:microsoft.com/office/officeart/2018/2/layout/IconVerticalSolidList"/>
    <dgm:cxn modelId="{8F041755-FD07-4391-9810-F273DDCCF73C}" type="presOf" srcId="{665E5596-08BA-40EB-91FA-BAB8929B87DF}" destId="{75DD011D-E1EC-46F4-82DD-0A20EB6C8B75}" srcOrd="0" destOrd="0" presId="urn:microsoft.com/office/officeart/2018/2/layout/IconVerticalSolidList"/>
    <dgm:cxn modelId="{016D2565-4F85-4EE0-AD5C-8D320057B287}" srcId="{31204782-60D0-4763-A1AB-5E938E5C2723}" destId="{937D73C1-9D5E-410C-A9D1-9AEF1A11104B}" srcOrd="4" destOrd="0" parTransId="{EEF4A673-7118-4EED-B33B-089F1B7A66F0}" sibTransId="{81BDA8AA-07E6-4EB9-B71F-7F1F858CB29E}"/>
    <dgm:cxn modelId="{373DB098-1F2F-49A7-B7BB-62B8733AE90B}" srcId="{31204782-60D0-4763-A1AB-5E938E5C2723}" destId="{665E5596-08BA-40EB-91FA-BAB8929B87DF}" srcOrd="0" destOrd="0" parTransId="{04D3B8C0-ABDD-45B8-BA48-69D8FA3BEB15}" sibTransId="{2C966C5B-E63A-49E9-A722-C3BCA4BF2061}"/>
    <dgm:cxn modelId="{CF2317B4-B2D4-430D-A5D3-1106D6B8CE0B}" type="presOf" srcId="{DCE5FBD1-ED98-46DB-8CA0-1B75D89A232B}" destId="{69B9023F-7304-4CD5-9E86-71371BCDD8EF}" srcOrd="0" destOrd="0" presId="urn:microsoft.com/office/officeart/2018/2/layout/IconVerticalSolidList"/>
    <dgm:cxn modelId="{8A1CFDCA-F18C-4CBB-AE60-07E582824B53}" srcId="{31204782-60D0-4763-A1AB-5E938E5C2723}" destId="{29CEF14F-AF91-4EAC-A64B-8198E2F341AA}" srcOrd="3" destOrd="0" parTransId="{FA2FB6E0-2DA2-441D-B55F-41CFE1D9D0FC}" sibTransId="{05850B2C-2023-4CE1-878B-BA14B50C5D08}"/>
    <dgm:cxn modelId="{4E18AAD1-05D2-4572-AFF0-373D6BC03643}" type="presOf" srcId="{937D73C1-9D5E-410C-A9D1-9AEF1A11104B}" destId="{04961706-0587-4572-BDEB-B0A7628398F8}" srcOrd="0" destOrd="0" presId="urn:microsoft.com/office/officeart/2018/2/layout/IconVerticalSolidList"/>
    <dgm:cxn modelId="{0A956ED3-E146-4A3E-B7C0-755BEDE802B1}" type="presOf" srcId="{31204782-60D0-4763-A1AB-5E938E5C2723}" destId="{011DAB71-23EB-4AC5-84DD-FA4E16E77F66}" srcOrd="0" destOrd="0" presId="urn:microsoft.com/office/officeart/2018/2/layout/IconVerticalSolidList"/>
    <dgm:cxn modelId="{A36DEEE1-841D-46AA-8AF9-51AA64C8F97C}" srcId="{31204782-60D0-4763-A1AB-5E938E5C2723}" destId="{594C5B03-EE44-4F6F-9E6A-676947042E4D}" srcOrd="1" destOrd="0" parTransId="{1E495973-366E-4D7A-84DD-0878B5A17130}" sibTransId="{7607DDCC-080D-4060-85AD-29FCBA04DEE0}"/>
    <dgm:cxn modelId="{301CA6E3-FA21-4F9C-B5EB-A522DEDC2150}" type="presOf" srcId="{29CEF14F-AF91-4EAC-A64B-8198E2F341AA}" destId="{C14233C1-D683-497C-8514-F08C771AC1A1}" srcOrd="0" destOrd="0" presId="urn:microsoft.com/office/officeart/2018/2/layout/IconVerticalSolidList"/>
    <dgm:cxn modelId="{6E8867EE-E769-4BDE-B6F3-4429529E5BB7}" srcId="{31204782-60D0-4763-A1AB-5E938E5C2723}" destId="{DCE5FBD1-ED98-46DB-8CA0-1B75D89A232B}" srcOrd="2" destOrd="0" parTransId="{F2651A61-7806-49E1-A8F3-0F85AC192DF5}" sibTransId="{38D22D2E-A114-4A81-AB98-5576217C5C5B}"/>
    <dgm:cxn modelId="{18D9F063-C4DE-4644-9295-8550E926A541}" type="presParOf" srcId="{011DAB71-23EB-4AC5-84DD-FA4E16E77F66}" destId="{7D7D56BC-1A36-42F9-952A-256FC3C46AD9}" srcOrd="0" destOrd="0" presId="urn:microsoft.com/office/officeart/2018/2/layout/IconVerticalSolidList"/>
    <dgm:cxn modelId="{E6BE34ED-A6D9-4B98-9BE2-C35759A57E7E}" type="presParOf" srcId="{7D7D56BC-1A36-42F9-952A-256FC3C46AD9}" destId="{2A369004-6865-4CC6-872A-AAAD21A41543}" srcOrd="0" destOrd="0" presId="urn:microsoft.com/office/officeart/2018/2/layout/IconVerticalSolidList"/>
    <dgm:cxn modelId="{68AE01F2-4C21-4EEA-BCFB-A9BFF27EA17A}" type="presParOf" srcId="{7D7D56BC-1A36-42F9-952A-256FC3C46AD9}" destId="{0730D8F7-A868-48C9-A536-BCF647A081A7}" srcOrd="1" destOrd="0" presId="urn:microsoft.com/office/officeart/2018/2/layout/IconVerticalSolidList"/>
    <dgm:cxn modelId="{27B984BF-45A9-40AD-BAD4-EBA0DCA3A637}" type="presParOf" srcId="{7D7D56BC-1A36-42F9-952A-256FC3C46AD9}" destId="{CB8A1597-AF33-40DD-8603-A31DE4C52B95}" srcOrd="2" destOrd="0" presId="urn:microsoft.com/office/officeart/2018/2/layout/IconVerticalSolidList"/>
    <dgm:cxn modelId="{882C318F-038C-4207-9D75-93A5F088BB9D}" type="presParOf" srcId="{7D7D56BC-1A36-42F9-952A-256FC3C46AD9}" destId="{75DD011D-E1EC-46F4-82DD-0A20EB6C8B75}" srcOrd="3" destOrd="0" presId="urn:microsoft.com/office/officeart/2018/2/layout/IconVerticalSolidList"/>
    <dgm:cxn modelId="{4A3F1937-BA08-43D3-BA74-D1CA7FC773CF}" type="presParOf" srcId="{011DAB71-23EB-4AC5-84DD-FA4E16E77F66}" destId="{FFDB4428-4D1D-46E2-A046-67DF73497DF0}" srcOrd="1" destOrd="0" presId="urn:microsoft.com/office/officeart/2018/2/layout/IconVerticalSolidList"/>
    <dgm:cxn modelId="{994A91A3-B6C3-456F-9461-778EDA9F419B}" type="presParOf" srcId="{011DAB71-23EB-4AC5-84DD-FA4E16E77F66}" destId="{1C02F6AC-2B6D-4769-B883-6DA5D73DA77F}" srcOrd="2" destOrd="0" presId="urn:microsoft.com/office/officeart/2018/2/layout/IconVerticalSolidList"/>
    <dgm:cxn modelId="{2D4CDB20-A24D-4549-AAA0-284059129845}" type="presParOf" srcId="{1C02F6AC-2B6D-4769-B883-6DA5D73DA77F}" destId="{8119A028-415F-4F4B-80F5-64B272F532EC}" srcOrd="0" destOrd="0" presId="urn:microsoft.com/office/officeart/2018/2/layout/IconVerticalSolidList"/>
    <dgm:cxn modelId="{C720C877-692F-4DF0-AA4A-F0547FD3429C}" type="presParOf" srcId="{1C02F6AC-2B6D-4769-B883-6DA5D73DA77F}" destId="{028BB0FF-EC61-49DF-9BC2-40102E028295}" srcOrd="1" destOrd="0" presId="urn:microsoft.com/office/officeart/2018/2/layout/IconVerticalSolidList"/>
    <dgm:cxn modelId="{368F2D6B-578C-4B13-90E2-4275C5C6CF40}" type="presParOf" srcId="{1C02F6AC-2B6D-4769-B883-6DA5D73DA77F}" destId="{AC8E9594-BECC-4C53-A49A-A987CB0B5A07}" srcOrd="2" destOrd="0" presId="urn:microsoft.com/office/officeart/2018/2/layout/IconVerticalSolidList"/>
    <dgm:cxn modelId="{5D50CBC1-1E4F-4874-93B6-B674942575F4}" type="presParOf" srcId="{1C02F6AC-2B6D-4769-B883-6DA5D73DA77F}" destId="{E5B9C03A-3A7F-4389-9CB8-D9C2135BEF08}" srcOrd="3" destOrd="0" presId="urn:microsoft.com/office/officeart/2018/2/layout/IconVerticalSolidList"/>
    <dgm:cxn modelId="{290C7392-4CCA-4FC6-9FF4-B955667918FF}" type="presParOf" srcId="{011DAB71-23EB-4AC5-84DD-FA4E16E77F66}" destId="{92718FB7-2B44-45DF-8D6D-3D957FA0FF19}" srcOrd="3" destOrd="0" presId="urn:microsoft.com/office/officeart/2018/2/layout/IconVerticalSolidList"/>
    <dgm:cxn modelId="{6429F0A9-6491-4B9D-93AB-F1D6FC727FEB}" type="presParOf" srcId="{011DAB71-23EB-4AC5-84DD-FA4E16E77F66}" destId="{A2CA4A62-432D-41B6-ACDE-585803DEC9DB}" srcOrd="4" destOrd="0" presId="urn:microsoft.com/office/officeart/2018/2/layout/IconVerticalSolidList"/>
    <dgm:cxn modelId="{192DAD2F-7121-4710-B45E-8808379E32A5}" type="presParOf" srcId="{A2CA4A62-432D-41B6-ACDE-585803DEC9DB}" destId="{F787D6D0-3B52-4DBA-9D4D-1CB2B02BE4DE}" srcOrd="0" destOrd="0" presId="urn:microsoft.com/office/officeart/2018/2/layout/IconVerticalSolidList"/>
    <dgm:cxn modelId="{57ED6104-6CE3-4EFE-A3E2-15F64F725E59}" type="presParOf" srcId="{A2CA4A62-432D-41B6-ACDE-585803DEC9DB}" destId="{8E8A8B71-9FFE-4BBB-A742-0A1AEB59B098}" srcOrd="1" destOrd="0" presId="urn:microsoft.com/office/officeart/2018/2/layout/IconVerticalSolidList"/>
    <dgm:cxn modelId="{2F931C56-C148-4984-9C88-92B5F93A9256}" type="presParOf" srcId="{A2CA4A62-432D-41B6-ACDE-585803DEC9DB}" destId="{8AC5B01F-E52F-4AB7-AA8F-32415DF6C525}" srcOrd="2" destOrd="0" presId="urn:microsoft.com/office/officeart/2018/2/layout/IconVerticalSolidList"/>
    <dgm:cxn modelId="{CA07D9FE-0CFB-4439-900E-3D439D0A7F9B}" type="presParOf" srcId="{A2CA4A62-432D-41B6-ACDE-585803DEC9DB}" destId="{69B9023F-7304-4CD5-9E86-71371BCDD8EF}" srcOrd="3" destOrd="0" presId="urn:microsoft.com/office/officeart/2018/2/layout/IconVerticalSolidList"/>
    <dgm:cxn modelId="{4E867165-42D0-4A1F-91CD-DD97A40419E3}" type="presParOf" srcId="{011DAB71-23EB-4AC5-84DD-FA4E16E77F66}" destId="{AD70E746-91C7-4037-89A4-23EB128FDBA4}" srcOrd="5" destOrd="0" presId="urn:microsoft.com/office/officeart/2018/2/layout/IconVerticalSolidList"/>
    <dgm:cxn modelId="{EDAB2EB1-8AC9-4197-9A0E-805517C5BB6C}" type="presParOf" srcId="{011DAB71-23EB-4AC5-84DD-FA4E16E77F66}" destId="{F4063457-AFCF-421A-A217-DFA32811CDD5}" srcOrd="6" destOrd="0" presId="urn:microsoft.com/office/officeart/2018/2/layout/IconVerticalSolidList"/>
    <dgm:cxn modelId="{E52B0222-F933-4FE7-913A-E7D280F86509}" type="presParOf" srcId="{F4063457-AFCF-421A-A217-DFA32811CDD5}" destId="{5964A565-2AE8-4B0A-9F31-D2B7091AB6ED}" srcOrd="0" destOrd="0" presId="urn:microsoft.com/office/officeart/2018/2/layout/IconVerticalSolidList"/>
    <dgm:cxn modelId="{75592210-407D-4EDC-8BC0-639CA5BDB81A}" type="presParOf" srcId="{F4063457-AFCF-421A-A217-DFA32811CDD5}" destId="{9E0DBEFC-71BF-499C-8DC7-55CE70E7EA05}" srcOrd="1" destOrd="0" presId="urn:microsoft.com/office/officeart/2018/2/layout/IconVerticalSolidList"/>
    <dgm:cxn modelId="{B9624820-D9CC-4B36-ABBA-FBB446DCCECD}" type="presParOf" srcId="{F4063457-AFCF-421A-A217-DFA32811CDD5}" destId="{A72CAE36-269E-4E98-A315-399F224EF791}" srcOrd="2" destOrd="0" presId="urn:microsoft.com/office/officeart/2018/2/layout/IconVerticalSolidList"/>
    <dgm:cxn modelId="{2453C6A6-BC0F-4DCA-9BCF-0D5E6D9EB1D3}" type="presParOf" srcId="{F4063457-AFCF-421A-A217-DFA32811CDD5}" destId="{C14233C1-D683-497C-8514-F08C771AC1A1}" srcOrd="3" destOrd="0" presId="urn:microsoft.com/office/officeart/2018/2/layout/IconVerticalSolidList"/>
    <dgm:cxn modelId="{2C443435-B752-424E-BE77-BBAA6435E8D4}" type="presParOf" srcId="{011DAB71-23EB-4AC5-84DD-FA4E16E77F66}" destId="{99C6AEE0-0360-4B3F-B310-E971F3808502}" srcOrd="7" destOrd="0" presId="urn:microsoft.com/office/officeart/2018/2/layout/IconVerticalSolidList"/>
    <dgm:cxn modelId="{7BA7291E-E6EE-4E9C-984D-CB33687BF156}" type="presParOf" srcId="{011DAB71-23EB-4AC5-84DD-FA4E16E77F66}" destId="{A7D05A10-697C-4BA7-B0F6-27B3EF3F8EB5}" srcOrd="8" destOrd="0" presId="urn:microsoft.com/office/officeart/2018/2/layout/IconVerticalSolidList"/>
    <dgm:cxn modelId="{F27AAED6-850C-4764-ABA1-8529546708A5}" type="presParOf" srcId="{A7D05A10-697C-4BA7-B0F6-27B3EF3F8EB5}" destId="{684E9C31-7B83-4F4F-B588-BBA2B56CF7D8}" srcOrd="0" destOrd="0" presId="urn:microsoft.com/office/officeart/2018/2/layout/IconVerticalSolidList"/>
    <dgm:cxn modelId="{E564BD88-5F3E-426C-A476-3C61C7C29EA3}" type="presParOf" srcId="{A7D05A10-697C-4BA7-B0F6-27B3EF3F8EB5}" destId="{8256F0EB-0B71-45CF-91E8-D9FB09ECBB2C}" srcOrd="1" destOrd="0" presId="urn:microsoft.com/office/officeart/2018/2/layout/IconVerticalSolidList"/>
    <dgm:cxn modelId="{6B1C7634-F447-422A-9B3C-F5DF006AC46A}" type="presParOf" srcId="{A7D05A10-697C-4BA7-B0F6-27B3EF3F8EB5}" destId="{BAD02BB1-7445-4EA3-8403-C33941B3F2D3}" srcOrd="2" destOrd="0" presId="urn:microsoft.com/office/officeart/2018/2/layout/IconVerticalSolidList"/>
    <dgm:cxn modelId="{ED4483E7-A6E9-4A90-AB69-2FB5C9EED679}" type="presParOf" srcId="{A7D05A10-697C-4BA7-B0F6-27B3EF3F8EB5}" destId="{04961706-0587-4572-BDEB-B0A7628398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2D0168-C755-4ED0-BD7A-EFDA681012A2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093E383-E25F-4556-92D8-06AEA43E0508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100% Black Female and seasoned HR Director owned and run</a:t>
          </a:r>
        </a:p>
      </dgm:t>
    </dgm:pt>
    <dgm:pt modelId="{F6D1B90A-9CFF-44E3-A895-31B5F6A89892}" type="parTrans" cxnId="{1780B10B-8937-4F9C-A2FB-769827F7F3A7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E1209668-87E4-433F-99AA-837836470E5B}" type="sibTrans" cxnId="{1780B10B-8937-4F9C-A2FB-769827F7F3A7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6BEC7623-0B49-4154-9A83-80B5F9B184FC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An Accredited South African Supplier Diversity Council (SASDC) supplier.</a:t>
          </a:r>
        </a:p>
      </dgm:t>
    </dgm:pt>
    <dgm:pt modelId="{606F2CC2-87B5-47C2-8B3E-89FA96DD5D15}" type="parTrans" cxnId="{7167307B-D911-4F6B-A6E0-D0419C9FAA5B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B753ADBD-272E-4FB4-97C9-147142E3CA4B}" type="sibTrans" cxnId="{7167307B-D911-4F6B-A6E0-D0419C9FAA5B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911DA0FA-82B1-433B-905F-19C684708592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Extensive Corporate experience serving clients</a:t>
          </a:r>
        </a:p>
      </dgm:t>
    </dgm:pt>
    <dgm:pt modelId="{D9394A98-9D78-41D2-96C0-1139514816F4}" type="parTrans" cxnId="{5CAB7DD1-1A73-42B8-87BC-6BCED7ECA857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DE2C5031-CA45-49E1-9113-B6A53194D3F2}" type="sibTrans" cxnId="{5CAB7DD1-1A73-42B8-87BC-6BCED7ECA857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4C8EC782-414B-4B3C-9A4F-B7E75609E856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Rich networks in the continent and globally</a:t>
          </a:r>
        </a:p>
      </dgm:t>
    </dgm:pt>
    <dgm:pt modelId="{044F1624-EB4C-4544-9BC1-483F07599E7A}" type="parTrans" cxnId="{CE31DB18-8043-4A0B-8B34-EACA93E04C0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2A4BB5AC-0C51-4D04-A9C8-AACD2DCA9736}" type="sibTrans" cxnId="{CE31DB18-8043-4A0B-8B34-EACA93E04C0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2EE24D32-0A45-472F-BD0F-EC4102946208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Diverse and experienced pool of consultants to tackle any assignment</a:t>
          </a:r>
        </a:p>
      </dgm:t>
    </dgm:pt>
    <dgm:pt modelId="{511E2390-61CE-4CF9-AD63-EDFCF7434AA7}" type="parTrans" cxnId="{E002FD00-7E2F-4CDD-8C01-62016ACDB596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8226AA42-BE45-49A7-8575-970F4065645D}" type="sibTrans" cxnId="{E002FD00-7E2F-4CDD-8C01-62016ACDB596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117454C8-765B-49DE-A217-FB7F0C85D85B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Track record of delighted clients</a:t>
          </a:r>
        </a:p>
      </dgm:t>
    </dgm:pt>
    <dgm:pt modelId="{A6370B32-191D-46E8-8A2C-EA224C8DECBA}" type="parTrans" cxnId="{6150FFA7-C78B-4DAA-88B6-11ED35B474D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0BE80703-9431-480D-903E-8FFA1B254CB3}" type="sibTrans" cxnId="{6150FFA7-C78B-4DAA-88B6-11ED35B474D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FFAA0A82-49B4-4A57-8F6E-A5AEE0B8DF18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We have built a reputation of successful project delivery for our clients</a:t>
          </a:r>
        </a:p>
      </dgm:t>
    </dgm:pt>
    <dgm:pt modelId="{8A3E69AA-6BAD-4409-93E0-61E029624F6F}" type="parTrans" cxnId="{CC626B2F-23DA-4F26-80EA-8A0F2727615B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BDFF556A-7A10-44DE-A247-3DBA4BC29B4A}" type="sibTrans" cxnId="{CC626B2F-23DA-4F26-80EA-8A0F2727615B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9EFB15C5-4DDE-4B9E-933F-94DA8F59FE62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Our services are cost effective, impactful, sustainable and value-adding</a:t>
          </a:r>
        </a:p>
      </dgm:t>
    </dgm:pt>
    <dgm:pt modelId="{6B0321E7-EAAF-4FFA-BE7A-9C8435F762C6}" type="parTrans" cxnId="{490CB470-9F0D-4A27-9A78-3BA3A0A5F07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FDABDD93-8C4E-4AFF-93C6-56A8160A9618}" type="sibTrans" cxnId="{490CB470-9F0D-4A27-9A78-3BA3A0A5F075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70C181C0-F1F9-47D9-BFFA-7664F4E3E098}">
      <dgm:prSet/>
      <dgm:spPr/>
      <dgm:t>
        <a:bodyPr/>
        <a:lstStyle/>
        <a:p>
          <a:r>
            <a:rPr lang="en-US" i="1" dirty="0">
              <a:latin typeface="Verdana Pro" panose="020B0604030504040204" pitchFamily="34" charset="0"/>
            </a:rPr>
            <a:t>We are dependable and ethical</a:t>
          </a:r>
        </a:p>
      </dgm:t>
    </dgm:pt>
    <dgm:pt modelId="{ED113A1C-CB48-4015-B97B-C66858821171}" type="parTrans" cxnId="{BB99C27E-8C18-4136-91EC-40462B9DD399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683B1730-880B-41C0-BEC4-30F51A2BAAE3}" type="sibTrans" cxnId="{BB99C27E-8C18-4136-91EC-40462B9DD399}">
      <dgm:prSet/>
      <dgm:spPr/>
      <dgm:t>
        <a:bodyPr/>
        <a:lstStyle/>
        <a:p>
          <a:endParaRPr lang="en-US">
            <a:latin typeface="Verdana Pro" panose="020B0604030504040204" pitchFamily="34" charset="0"/>
          </a:endParaRPr>
        </a:p>
      </dgm:t>
    </dgm:pt>
    <dgm:pt modelId="{4DF4ABA1-C599-EB45-A2CA-BF1C3D81EB0D}" type="pres">
      <dgm:prSet presAssocID="{D92D0168-C755-4ED0-BD7A-EFDA681012A2}" presName="vert0" presStyleCnt="0">
        <dgm:presLayoutVars>
          <dgm:dir/>
          <dgm:animOne val="branch"/>
          <dgm:animLvl val="lvl"/>
        </dgm:presLayoutVars>
      </dgm:prSet>
      <dgm:spPr/>
    </dgm:pt>
    <dgm:pt modelId="{99CED8F8-4133-DD45-BFB6-46AC5D8CE52C}" type="pres">
      <dgm:prSet presAssocID="{2093E383-E25F-4556-92D8-06AEA43E0508}" presName="thickLine" presStyleLbl="alignNode1" presStyleIdx="0" presStyleCnt="9"/>
      <dgm:spPr/>
    </dgm:pt>
    <dgm:pt modelId="{7881646B-154B-E146-833A-C86B0E95A6BE}" type="pres">
      <dgm:prSet presAssocID="{2093E383-E25F-4556-92D8-06AEA43E0508}" presName="horz1" presStyleCnt="0"/>
      <dgm:spPr/>
    </dgm:pt>
    <dgm:pt modelId="{7B596135-91CE-5A44-AA20-530E419D8EBB}" type="pres">
      <dgm:prSet presAssocID="{2093E383-E25F-4556-92D8-06AEA43E0508}" presName="tx1" presStyleLbl="revTx" presStyleIdx="0" presStyleCnt="9"/>
      <dgm:spPr/>
    </dgm:pt>
    <dgm:pt modelId="{342C43BA-FD9A-1B47-92D5-9CB011CA45DD}" type="pres">
      <dgm:prSet presAssocID="{2093E383-E25F-4556-92D8-06AEA43E0508}" presName="vert1" presStyleCnt="0"/>
      <dgm:spPr/>
    </dgm:pt>
    <dgm:pt modelId="{DBB09DB1-9A4F-414C-9A87-136BA6448AE8}" type="pres">
      <dgm:prSet presAssocID="{6BEC7623-0B49-4154-9A83-80B5F9B184FC}" presName="thickLine" presStyleLbl="alignNode1" presStyleIdx="1" presStyleCnt="9"/>
      <dgm:spPr/>
    </dgm:pt>
    <dgm:pt modelId="{998BE914-15F8-564C-ACB1-AF519E6906B3}" type="pres">
      <dgm:prSet presAssocID="{6BEC7623-0B49-4154-9A83-80B5F9B184FC}" presName="horz1" presStyleCnt="0"/>
      <dgm:spPr/>
    </dgm:pt>
    <dgm:pt modelId="{9E8B438C-E16F-B048-B2DC-411C64B4F61D}" type="pres">
      <dgm:prSet presAssocID="{6BEC7623-0B49-4154-9A83-80B5F9B184FC}" presName="tx1" presStyleLbl="revTx" presStyleIdx="1" presStyleCnt="9"/>
      <dgm:spPr/>
    </dgm:pt>
    <dgm:pt modelId="{8F75BFF5-EA79-2149-8CC0-C9C144E22FE0}" type="pres">
      <dgm:prSet presAssocID="{6BEC7623-0B49-4154-9A83-80B5F9B184FC}" presName="vert1" presStyleCnt="0"/>
      <dgm:spPr/>
    </dgm:pt>
    <dgm:pt modelId="{BD27CCB0-9484-2C4C-93B4-E919C07659F2}" type="pres">
      <dgm:prSet presAssocID="{911DA0FA-82B1-433B-905F-19C684708592}" presName="thickLine" presStyleLbl="alignNode1" presStyleIdx="2" presStyleCnt="9"/>
      <dgm:spPr/>
    </dgm:pt>
    <dgm:pt modelId="{34E861B8-38DD-DC45-A704-95D718BE4575}" type="pres">
      <dgm:prSet presAssocID="{911DA0FA-82B1-433B-905F-19C684708592}" presName="horz1" presStyleCnt="0"/>
      <dgm:spPr/>
    </dgm:pt>
    <dgm:pt modelId="{3D8647C3-832B-454C-8AA7-91A915A58AB5}" type="pres">
      <dgm:prSet presAssocID="{911DA0FA-82B1-433B-905F-19C684708592}" presName="tx1" presStyleLbl="revTx" presStyleIdx="2" presStyleCnt="9"/>
      <dgm:spPr/>
    </dgm:pt>
    <dgm:pt modelId="{69DA8F1C-59D2-1A46-9F8C-CF49A90FE413}" type="pres">
      <dgm:prSet presAssocID="{911DA0FA-82B1-433B-905F-19C684708592}" presName="vert1" presStyleCnt="0"/>
      <dgm:spPr/>
    </dgm:pt>
    <dgm:pt modelId="{AD899068-D061-024D-84A3-CE96E41F4620}" type="pres">
      <dgm:prSet presAssocID="{4C8EC782-414B-4B3C-9A4F-B7E75609E856}" presName="thickLine" presStyleLbl="alignNode1" presStyleIdx="3" presStyleCnt="9"/>
      <dgm:spPr/>
    </dgm:pt>
    <dgm:pt modelId="{63F45B7B-B312-534B-ADBF-5BEA64078D5B}" type="pres">
      <dgm:prSet presAssocID="{4C8EC782-414B-4B3C-9A4F-B7E75609E856}" presName="horz1" presStyleCnt="0"/>
      <dgm:spPr/>
    </dgm:pt>
    <dgm:pt modelId="{9729C2FB-B69D-CE4E-9363-C9F7C14334CD}" type="pres">
      <dgm:prSet presAssocID="{4C8EC782-414B-4B3C-9A4F-B7E75609E856}" presName="tx1" presStyleLbl="revTx" presStyleIdx="3" presStyleCnt="9"/>
      <dgm:spPr/>
    </dgm:pt>
    <dgm:pt modelId="{A78E96A9-3E7E-7E48-87D9-FF218527611A}" type="pres">
      <dgm:prSet presAssocID="{4C8EC782-414B-4B3C-9A4F-B7E75609E856}" presName="vert1" presStyleCnt="0"/>
      <dgm:spPr/>
    </dgm:pt>
    <dgm:pt modelId="{ABD4088E-0D0E-AD48-8631-3C887590B5AA}" type="pres">
      <dgm:prSet presAssocID="{2EE24D32-0A45-472F-BD0F-EC4102946208}" presName="thickLine" presStyleLbl="alignNode1" presStyleIdx="4" presStyleCnt="9"/>
      <dgm:spPr/>
    </dgm:pt>
    <dgm:pt modelId="{D0E1917D-3A20-FF40-ADDF-B576C570F0AE}" type="pres">
      <dgm:prSet presAssocID="{2EE24D32-0A45-472F-BD0F-EC4102946208}" presName="horz1" presStyleCnt="0"/>
      <dgm:spPr/>
    </dgm:pt>
    <dgm:pt modelId="{B4F0CF7E-5B98-424E-991C-8FB661B8C998}" type="pres">
      <dgm:prSet presAssocID="{2EE24D32-0A45-472F-BD0F-EC4102946208}" presName="tx1" presStyleLbl="revTx" presStyleIdx="4" presStyleCnt="9"/>
      <dgm:spPr/>
    </dgm:pt>
    <dgm:pt modelId="{B4985452-E278-D24C-8EE7-802A1889F649}" type="pres">
      <dgm:prSet presAssocID="{2EE24D32-0A45-472F-BD0F-EC4102946208}" presName="vert1" presStyleCnt="0"/>
      <dgm:spPr/>
    </dgm:pt>
    <dgm:pt modelId="{5274C35E-237B-CA4F-A0E1-3AF3057B7331}" type="pres">
      <dgm:prSet presAssocID="{117454C8-765B-49DE-A217-FB7F0C85D85B}" presName="thickLine" presStyleLbl="alignNode1" presStyleIdx="5" presStyleCnt="9"/>
      <dgm:spPr/>
    </dgm:pt>
    <dgm:pt modelId="{7ACDF7C0-8063-CE49-A2D5-DA2B6DC83D40}" type="pres">
      <dgm:prSet presAssocID="{117454C8-765B-49DE-A217-FB7F0C85D85B}" presName="horz1" presStyleCnt="0"/>
      <dgm:spPr/>
    </dgm:pt>
    <dgm:pt modelId="{535F303B-6128-9946-A407-47D5B000A1D9}" type="pres">
      <dgm:prSet presAssocID="{117454C8-765B-49DE-A217-FB7F0C85D85B}" presName="tx1" presStyleLbl="revTx" presStyleIdx="5" presStyleCnt="9"/>
      <dgm:spPr/>
    </dgm:pt>
    <dgm:pt modelId="{0D9CC2C8-A36E-B84D-8B99-0BE7ABBA9960}" type="pres">
      <dgm:prSet presAssocID="{117454C8-765B-49DE-A217-FB7F0C85D85B}" presName="vert1" presStyleCnt="0"/>
      <dgm:spPr/>
    </dgm:pt>
    <dgm:pt modelId="{1D454207-28A8-9541-A751-CC2256128233}" type="pres">
      <dgm:prSet presAssocID="{FFAA0A82-49B4-4A57-8F6E-A5AEE0B8DF18}" presName="thickLine" presStyleLbl="alignNode1" presStyleIdx="6" presStyleCnt="9"/>
      <dgm:spPr/>
    </dgm:pt>
    <dgm:pt modelId="{E569FB38-301D-2341-96FD-A98EA8604955}" type="pres">
      <dgm:prSet presAssocID="{FFAA0A82-49B4-4A57-8F6E-A5AEE0B8DF18}" presName="horz1" presStyleCnt="0"/>
      <dgm:spPr/>
    </dgm:pt>
    <dgm:pt modelId="{0BACD674-B2D8-CB43-9E37-D0E6A8738179}" type="pres">
      <dgm:prSet presAssocID="{FFAA0A82-49B4-4A57-8F6E-A5AEE0B8DF18}" presName="tx1" presStyleLbl="revTx" presStyleIdx="6" presStyleCnt="9"/>
      <dgm:spPr/>
    </dgm:pt>
    <dgm:pt modelId="{710DB23C-A728-474A-AE82-9F05A9A19801}" type="pres">
      <dgm:prSet presAssocID="{FFAA0A82-49B4-4A57-8F6E-A5AEE0B8DF18}" presName="vert1" presStyleCnt="0"/>
      <dgm:spPr/>
    </dgm:pt>
    <dgm:pt modelId="{901AF1E5-ACBD-AD4B-A0B4-2BEAD416126A}" type="pres">
      <dgm:prSet presAssocID="{9EFB15C5-4DDE-4B9E-933F-94DA8F59FE62}" presName="thickLine" presStyleLbl="alignNode1" presStyleIdx="7" presStyleCnt="9"/>
      <dgm:spPr/>
    </dgm:pt>
    <dgm:pt modelId="{9E18DBF7-48C0-AB49-82E9-D3E4802FEF67}" type="pres">
      <dgm:prSet presAssocID="{9EFB15C5-4DDE-4B9E-933F-94DA8F59FE62}" presName="horz1" presStyleCnt="0"/>
      <dgm:spPr/>
    </dgm:pt>
    <dgm:pt modelId="{CF6D50C8-96EB-5B4B-9F5E-9FABD785C2ED}" type="pres">
      <dgm:prSet presAssocID="{9EFB15C5-4DDE-4B9E-933F-94DA8F59FE62}" presName="tx1" presStyleLbl="revTx" presStyleIdx="7" presStyleCnt="9"/>
      <dgm:spPr/>
    </dgm:pt>
    <dgm:pt modelId="{9AF15F70-A4C6-5741-ACD0-1BE03FF2500F}" type="pres">
      <dgm:prSet presAssocID="{9EFB15C5-4DDE-4B9E-933F-94DA8F59FE62}" presName="vert1" presStyleCnt="0"/>
      <dgm:spPr/>
    </dgm:pt>
    <dgm:pt modelId="{52D5EC20-500D-1A48-A1EC-858DD3E0A0B0}" type="pres">
      <dgm:prSet presAssocID="{70C181C0-F1F9-47D9-BFFA-7664F4E3E098}" presName="thickLine" presStyleLbl="alignNode1" presStyleIdx="8" presStyleCnt="9"/>
      <dgm:spPr/>
    </dgm:pt>
    <dgm:pt modelId="{77C80713-0F51-804B-946A-A781AB9DF18B}" type="pres">
      <dgm:prSet presAssocID="{70C181C0-F1F9-47D9-BFFA-7664F4E3E098}" presName="horz1" presStyleCnt="0"/>
      <dgm:spPr/>
    </dgm:pt>
    <dgm:pt modelId="{F8DD8CDB-BD71-4544-B5FE-B5ADDC1AB7FC}" type="pres">
      <dgm:prSet presAssocID="{70C181C0-F1F9-47D9-BFFA-7664F4E3E098}" presName="tx1" presStyleLbl="revTx" presStyleIdx="8" presStyleCnt="9"/>
      <dgm:spPr/>
    </dgm:pt>
    <dgm:pt modelId="{3BB26365-6AD5-6841-8991-77D761EB863F}" type="pres">
      <dgm:prSet presAssocID="{70C181C0-F1F9-47D9-BFFA-7664F4E3E098}" presName="vert1" presStyleCnt="0"/>
      <dgm:spPr/>
    </dgm:pt>
  </dgm:ptLst>
  <dgm:cxnLst>
    <dgm:cxn modelId="{E002FD00-7E2F-4CDD-8C01-62016ACDB596}" srcId="{D92D0168-C755-4ED0-BD7A-EFDA681012A2}" destId="{2EE24D32-0A45-472F-BD0F-EC4102946208}" srcOrd="4" destOrd="0" parTransId="{511E2390-61CE-4CF9-AD63-EDFCF7434AA7}" sibTransId="{8226AA42-BE45-49A7-8575-970F4065645D}"/>
    <dgm:cxn modelId="{C23DD908-DAEE-B54D-8ABE-1746073BC422}" type="presOf" srcId="{D92D0168-C755-4ED0-BD7A-EFDA681012A2}" destId="{4DF4ABA1-C599-EB45-A2CA-BF1C3D81EB0D}" srcOrd="0" destOrd="0" presId="urn:microsoft.com/office/officeart/2008/layout/LinedList"/>
    <dgm:cxn modelId="{1780B10B-8937-4F9C-A2FB-769827F7F3A7}" srcId="{D92D0168-C755-4ED0-BD7A-EFDA681012A2}" destId="{2093E383-E25F-4556-92D8-06AEA43E0508}" srcOrd="0" destOrd="0" parTransId="{F6D1B90A-9CFF-44E3-A895-31B5F6A89892}" sibTransId="{E1209668-87E4-433F-99AA-837836470E5B}"/>
    <dgm:cxn modelId="{CE31DB18-8043-4A0B-8B34-EACA93E04C05}" srcId="{D92D0168-C755-4ED0-BD7A-EFDA681012A2}" destId="{4C8EC782-414B-4B3C-9A4F-B7E75609E856}" srcOrd="3" destOrd="0" parTransId="{044F1624-EB4C-4544-9BC1-483F07599E7A}" sibTransId="{2A4BB5AC-0C51-4D04-A9C8-AACD2DCA9736}"/>
    <dgm:cxn modelId="{CC626B2F-23DA-4F26-80EA-8A0F2727615B}" srcId="{D92D0168-C755-4ED0-BD7A-EFDA681012A2}" destId="{FFAA0A82-49B4-4A57-8F6E-A5AEE0B8DF18}" srcOrd="6" destOrd="0" parTransId="{8A3E69AA-6BAD-4409-93E0-61E029624F6F}" sibTransId="{BDFF556A-7A10-44DE-A247-3DBA4BC29B4A}"/>
    <dgm:cxn modelId="{8F857D3C-CE0B-0043-8679-6D501F0C7D8F}" type="presOf" srcId="{9EFB15C5-4DDE-4B9E-933F-94DA8F59FE62}" destId="{CF6D50C8-96EB-5B4B-9F5E-9FABD785C2ED}" srcOrd="0" destOrd="0" presId="urn:microsoft.com/office/officeart/2008/layout/LinedList"/>
    <dgm:cxn modelId="{8D255B5C-5E00-C949-915E-2B5F83F778FE}" type="presOf" srcId="{70C181C0-F1F9-47D9-BFFA-7664F4E3E098}" destId="{F8DD8CDB-BD71-4544-B5FE-B5ADDC1AB7FC}" srcOrd="0" destOrd="0" presId="urn:microsoft.com/office/officeart/2008/layout/LinedList"/>
    <dgm:cxn modelId="{490CB470-9F0D-4A27-9A78-3BA3A0A5F075}" srcId="{D92D0168-C755-4ED0-BD7A-EFDA681012A2}" destId="{9EFB15C5-4DDE-4B9E-933F-94DA8F59FE62}" srcOrd="7" destOrd="0" parTransId="{6B0321E7-EAAF-4FFA-BE7A-9C8435F762C6}" sibTransId="{FDABDD93-8C4E-4AFF-93C6-56A8160A9618}"/>
    <dgm:cxn modelId="{2D8EFD7A-830A-F742-966A-90C112B19333}" type="presOf" srcId="{6BEC7623-0B49-4154-9A83-80B5F9B184FC}" destId="{9E8B438C-E16F-B048-B2DC-411C64B4F61D}" srcOrd="0" destOrd="0" presId="urn:microsoft.com/office/officeart/2008/layout/LinedList"/>
    <dgm:cxn modelId="{7167307B-D911-4F6B-A6E0-D0419C9FAA5B}" srcId="{D92D0168-C755-4ED0-BD7A-EFDA681012A2}" destId="{6BEC7623-0B49-4154-9A83-80B5F9B184FC}" srcOrd="1" destOrd="0" parTransId="{606F2CC2-87B5-47C2-8B3E-89FA96DD5D15}" sibTransId="{B753ADBD-272E-4FB4-97C9-147142E3CA4B}"/>
    <dgm:cxn modelId="{BB99C27E-8C18-4136-91EC-40462B9DD399}" srcId="{D92D0168-C755-4ED0-BD7A-EFDA681012A2}" destId="{70C181C0-F1F9-47D9-BFFA-7664F4E3E098}" srcOrd="8" destOrd="0" parTransId="{ED113A1C-CB48-4015-B97B-C66858821171}" sibTransId="{683B1730-880B-41C0-BEC4-30F51A2BAAE3}"/>
    <dgm:cxn modelId="{6150FFA7-C78B-4DAA-88B6-11ED35B474D5}" srcId="{D92D0168-C755-4ED0-BD7A-EFDA681012A2}" destId="{117454C8-765B-49DE-A217-FB7F0C85D85B}" srcOrd="5" destOrd="0" parTransId="{A6370B32-191D-46E8-8A2C-EA224C8DECBA}" sibTransId="{0BE80703-9431-480D-903E-8FFA1B254CB3}"/>
    <dgm:cxn modelId="{FDE7CCAE-404A-C449-A984-251ADA83F481}" type="presOf" srcId="{2093E383-E25F-4556-92D8-06AEA43E0508}" destId="{7B596135-91CE-5A44-AA20-530E419D8EBB}" srcOrd="0" destOrd="0" presId="urn:microsoft.com/office/officeart/2008/layout/LinedList"/>
    <dgm:cxn modelId="{BD00C0BD-90A8-F04A-B9B9-C7F12B07BB0C}" type="presOf" srcId="{4C8EC782-414B-4B3C-9A4F-B7E75609E856}" destId="{9729C2FB-B69D-CE4E-9363-C9F7C14334CD}" srcOrd="0" destOrd="0" presId="urn:microsoft.com/office/officeart/2008/layout/LinedList"/>
    <dgm:cxn modelId="{5CAB7DD1-1A73-42B8-87BC-6BCED7ECA857}" srcId="{D92D0168-C755-4ED0-BD7A-EFDA681012A2}" destId="{911DA0FA-82B1-433B-905F-19C684708592}" srcOrd="2" destOrd="0" parTransId="{D9394A98-9D78-41D2-96C0-1139514816F4}" sibTransId="{DE2C5031-CA45-49E1-9113-B6A53194D3F2}"/>
    <dgm:cxn modelId="{82556BD8-7419-D047-9D45-329D1C3C246F}" type="presOf" srcId="{FFAA0A82-49B4-4A57-8F6E-A5AEE0B8DF18}" destId="{0BACD674-B2D8-CB43-9E37-D0E6A8738179}" srcOrd="0" destOrd="0" presId="urn:microsoft.com/office/officeart/2008/layout/LinedList"/>
    <dgm:cxn modelId="{72074AE2-9EE4-9B40-A665-6FFAA54EAB63}" type="presOf" srcId="{2EE24D32-0A45-472F-BD0F-EC4102946208}" destId="{B4F0CF7E-5B98-424E-991C-8FB661B8C998}" srcOrd="0" destOrd="0" presId="urn:microsoft.com/office/officeart/2008/layout/LinedList"/>
    <dgm:cxn modelId="{446FC9F9-2B3B-4940-9CBF-6644D93F9FD0}" type="presOf" srcId="{117454C8-765B-49DE-A217-FB7F0C85D85B}" destId="{535F303B-6128-9946-A407-47D5B000A1D9}" srcOrd="0" destOrd="0" presId="urn:microsoft.com/office/officeart/2008/layout/LinedList"/>
    <dgm:cxn modelId="{EE937EFE-5A31-5245-824D-B9FEA4277DD6}" type="presOf" srcId="{911DA0FA-82B1-433B-905F-19C684708592}" destId="{3D8647C3-832B-454C-8AA7-91A915A58AB5}" srcOrd="0" destOrd="0" presId="urn:microsoft.com/office/officeart/2008/layout/LinedList"/>
    <dgm:cxn modelId="{64375B59-CFE8-A24B-88CC-3520C046970B}" type="presParOf" srcId="{4DF4ABA1-C599-EB45-A2CA-BF1C3D81EB0D}" destId="{99CED8F8-4133-DD45-BFB6-46AC5D8CE52C}" srcOrd="0" destOrd="0" presId="urn:microsoft.com/office/officeart/2008/layout/LinedList"/>
    <dgm:cxn modelId="{803E7CC1-5C7E-D848-84AD-A43C7FDA9CE4}" type="presParOf" srcId="{4DF4ABA1-C599-EB45-A2CA-BF1C3D81EB0D}" destId="{7881646B-154B-E146-833A-C86B0E95A6BE}" srcOrd="1" destOrd="0" presId="urn:microsoft.com/office/officeart/2008/layout/LinedList"/>
    <dgm:cxn modelId="{F178E03E-1C0C-014E-ADDA-BE5C8AC7B1DA}" type="presParOf" srcId="{7881646B-154B-E146-833A-C86B0E95A6BE}" destId="{7B596135-91CE-5A44-AA20-530E419D8EBB}" srcOrd="0" destOrd="0" presId="urn:microsoft.com/office/officeart/2008/layout/LinedList"/>
    <dgm:cxn modelId="{D5622B9D-66FE-2548-84D6-5D8D6E31B378}" type="presParOf" srcId="{7881646B-154B-E146-833A-C86B0E95A6BE}" destId="{342C43BA-FD9A-1B47-92D5-9CB011CA45DD}" srcOrd="1" destOrd="0" presId="urn:microsoft.com/office/officeart/2008/layout/LinedList"/>
    <dgm:cxn modelId="{A374AD36-C18D-0141-BA4D-BEB67C238843}" type="presParOf" srcId="{4DF4ABA1-C599-EB45-A2CA-BF1C3D81EB0D}" destId="{DBB09DB1-9A4F-414C-9A87-136BA6448AE8}" srcOrd="2" destOrd="0" presId="urn:microsoft.com/office/officeart/2008/layout/LinedList"/>
    <dgm:cxn modelId="{ECC5B474-7381-DA46-821E-EC1C830E41B3}" type="presParOf" srcId="{4DF4ABA1-C599-EB45-A2CA-BF1C3D81EB0D}" destId="{998BE914-15F8-564C-ACB1-AF519E6906B3}" srcOrd="3" destOrd="0" presId="urn:microsoft.com/office/officeart/2008/layout/LinedList"/>
    <dgm:cxn modelId="{56081A15-6FF3-3F40-9F6E-6FAC38B3097B}" type="presParOf" srcId="{998BE914-15F8-564C-ACB1-AF519E6906B3}" destId="{9E8B438C-E16F-B048-B2DC-411C64B4F61D}" srcOrd="0" destOrd="0" presId="urn:microsoft.com/office/officeart/2008/layout/LinedList"/>
    <dgm:cxn modelId="{88ADEB39-D003-5646-8AAF-1833E9CEBB6E}" type="presParOf" srcId="{998BE914-15F8-564C-ACB1-AF519E6906B3}" destId="{8F75BFF5-EA79-2149-8CC0-C9C144E22FE0}" srcOrd="1" destOrd="0" presId="urn:microsoft.com/office/officeart/2008/layout/LinedList"/>
    <dgm:cxn modelId="{1721FB1B-459D-F941-9A89-7A078E1D0EC6}" type="presParOf" srcId="{4DF4ABA1-C599-EB45-A2CA-BF1C3D81EB0D}" destId="{BD27CCB0-9484-2C4C-93B4-E919C07659F2}" srcOrd="4" destOrd="0" presId="urn:microsoft.com/office/officeart/2008/layout/LinedList"/>
    <dgm:cxn modelId="{DF1905E6-A2EC-0648-BDD3-A59BD3D51D9B}" type="presParOf" srcId="{4DF4ABA1-C599-EB45-A2CA-BF1C3D81EB0D}" destId="{34E861B8-38DD-DC45-A704-95D718BE4575}" srcOrd="5" destOrd="0" presId="urn:microsoft.com/office/officeart/2008/layout/LinedList"/>
    <dgm:cxn modelId="{8EC5D3B8-A963-F645-85B2-28E0D5445F25}" type="presParOf" srcId="{34E861B8-38DD-DC45-A704-95D718BE4575}" destId="{3D8647C3-832B-454C-8AA7-91A915A58AB5}" srcOrd="0" destOrd="0" presId="urn:microsoft.com/office/officeart/2008/layout/LinedList"/>
    <dgm:cxn modelId="{406D153A-07D3-2346-988B-2C7698B88DEB}" type="presParOf" srcId="{34E861B8-38DD-DC45-A704-95D718BE4575}" destId="{69DA8F1C-59D2-1A46-9F8C-CF49A90FE413}" srcOrd="1" destOrd="0" presId="urn:microsoft.com/office/officeart/2008/layout/LinedList"/>
    <dgm:cxn modelId="{92E0DA53-A550-F247-9493-A79DD9992159}" type="presParOf" srcId="{4DF4ABA1-C599-EB45-A2CA-BF1C3D81EB0D}" destId="{AD899068-D061-024D-84A3-CE96E41F4620}" srcOrd="6" destOrd="0" presId="urn:microsoft.com/office/officeart/2008/layout/LinedList"/>
    <dgm:cxn modelId="{0CDA1DF1-7200-0248-AE4F-4F2688BF28E8}" type="presParOf" srcId="{4DF4ABA1-C599-EB45-A2CA-BF1C3D81EB0D}" destId="{63F45B7B-B312-534B-ADBF-5BEA64078D5B}" srcOrd="7" destOrd="0" presId="urn:microsoft.com/office/officeart/2008/layout/LinedList"/>
    <dgm:cxn modelId="{22E8C853-6902-6947-BBED-E6DF10E883BC}" type="presParOf" srcId="{63F45B7B-B312-534B-ADBF-5BEA64078D5B}" destId="{9729C2FB-B69D-CE4E-9363-C9F7C14334CD}" srcOrd="0" destOrd="0" presId="urn:microsoft.com/office/officeart/2008/layout/LinedList"/>
    <dgm:cxn modelId="{EDA9DE2F-9B90-A94E-9119-9298EDB82758}" type="presParOf" srcId="{63F45B7B-B312-534B-ADBF-5BEA64078D5B}" destId="{A78E96A9-3E7E-7E48-87D9-FF218527611A}" srcOrd="1" destOrd="0" presId="urn:microsoft.com/office/officeart/2008/layout/LinedList"/>
    <dgm:cxn modelId="{4D70268C-B56D-474B-AC94-E785DEBCCF18}" type="presParOf" srcId="{4DF4ABA1-C599-EB45-A2CA-BF1C3D81EB0D}" destId="{ABD4088E-0D0E-AD48-8631-3C887590B5AA}" srcOrd="8" destOrd="0" presId="urn:microsoft.com/office/officeart/2008/layout/LinedList"/>
    <dgm:cxn modelId="{A005BC9C-45E4-FA40-9BF6-41C5AA09B37D}" type="presParOf" srcId="{4DF4ABA1-C599-EB45-A2CA-BF1C3D81EB0D}" destId="{D0E1917D-3A20-FF40-ADDF-B576C570F0AE}" srcOrd="9" destOrd="0" presId="urn:microsoft.com/office/officeart/2008/layout/LinedList"/>
    <dgm:cxn modelId="{E7AC3913-139F-BA43-B85A-7BD705BADB51}" type="presParOf" srcId="{D0E1917D-3A20-FF40-ADDF-B576C570F0AE}" destId="{B4F0CF7E-5B98-424E-991C-8FB661B8C998}" srcOrd="0" destOrd="0" presId="urn:microsoft.com/office/officeart/2008/layout/LinedList"/>
    <dgm:cxn modelId="{EF2C029A-7B85-7C42-B66D-AE97C0510505}" type="presParOf" srcId="{D0E1917D-3A20-FF40-ADDF-B576C570F0AE}" destId="{B4985452-E278-D24C-8EE7-802A1889F649}" srcOrd="1" destOrd="0" presId="urn:microsoft.com/office/officeart/2008/layout/LinedList"/>
    <dgm:cxn modelId="{FC3BA534-A8BF-B340-891F-FF63463D3EF5}" type="presParOf" srcId="{4DF4ABA1-C599-EB45-A2CA-BF1C3D81EB0D}" destId="{5274C35E-237B-CA4F-A0E1-3AF3057B7331}" srcOrd="10" destOrd="0" presId="urn:microsoft.com/office/officeart/2008/layout/LinedList"/>
    <dgm:cxn modelId="{30ED6B52-5B64-CF4C-B2FB-B9D3A128D648}" type="presParOf" srcId="{4DF4ABA1-C599-EB45-A2CA-BF1C3D81EB0D}" destId="{7ACDF7C0-8063-CE49-A2D5-DA2B6DC83D40}" srcOrd="11" destOrd="0" presId="urn:microsoft.com/office/officeart/2008/layout/LinedList"/>
    <dgm:cxn modelId="{A1D71CA5-CA56-9C48-8EE0-5C9A18D23DB1}" type="presParOf" srcId="{7ACDF7C0-8063-CE49-A2D5-DA2B6DC83D40}" destId="{535F303B-6128-9946-A407-47D5B000A1D9}" srcOrd="0" destOrd="0" presId="urn:microsoft.com/office/officeart/2008/layout/LinedList"/>
    <dgm:cxn modelId="{FD9E3712-5CC8-0543-AE90-D7847B4B1F9D}" type="presParOf" srcId="{7ACDF7C0-8063-CE49-A2D5-DA2B6DC83D40}" destId="{0D9CC2C8-A36E-B84D-8B99-0BE7ABBA9960}" srcOrd="1" destOrd="0" presId="urn:microsoft.com/office/officeart/2008/layout/LinedList"/>
    <dgm:cxn modelId="{1FBD292B-1797-9E4A-BCBC-2DB9C23A38AD}" type="presParOf" srcId="{4DF4ABA1-C599-EB45-A2CA-BF1C3D81EB0D}" destId="{1D454207-28A8-9541-A751-CC2256128233}" srcOrd="12" destOrd="0" presId="urn:microsoft.com/office/officeart/2008/layout/LinedList"/>
    <dgm:cxn modelId="{59C1C065-6935-744A-92B5-5B1A8D49A34C}" type="presParOf" srcId="{4DF4ABA1-C599-EB45-A2CA-BF1C3D81EB0D}" destId="{E569FB38-301D-2341-96FD-A98EA8604955}" srcOrd="13" destOrd="0" presId="urn:microsoft.com/office/officeart/2008/layout/LinedList"/>
    <dgm:cxn modelId="{46A79157-3FFA-6D42-8E4D-A36FF55D577C}" type="presParOf" srcId="{E569FB38-301D-2341-96FD-A98EA8604955}" destId="{0BACD674-B2D8-CB43-9E37-D0E6A8738179}" srcOrd="0" destOrd="0" presId="urn:microsoft.com/office/officeart/2008/layout/LinedList"/>
    <dgm:cxn modelId="{E6DF2560-B588-9346-B093-945DE6F772BC}" type="presParOf" srcId="{E569FB38-301D-2341-96FD-A98EA8604955}" destId="{710DB23C-A728-474A-AE82-9F05A9A19801}" srcOrd="1" destOrd="0" presId="urn:microsoft.com/office/officeart/2008/layout/LinedList"/>
    <dgm:cxn modelId="{E81F98A1-4DFD-0542-8042-D69067648402}" type="presParOf" srcId="{4DF4ABA1-C599-EB45-A2CA-BF1C3D81EB0D}" destId="{901AF1E5-ACBD-AD4B-A0B4-2BEAD416126A}" srcOrd="14" destOrd="0" presId="urn:microsoft.com/office/officeart/2008/layout/LinedList"/>
    <dgm:cxn modelId="{AD39D103-451B-4141-AFB7-8F9F43DD9918}" type="presParOf" srcId="{4DF4ABA1-C599-EB45-A2CA-BF1C3D81EB0D}" destId="{9E18DBF7-48C0-AB49-82E9-D3E4802FEF67}" srcOrd="15" destOrd="0" presId="urn:microsoft.com/office/officeart/2008/layout/LinedList"/>
    <dgm:cxn modelId="{7D4E8A3A-4FAB-A04A-BCA9-A03F07F2B5B8}" type="presParOf" srcId="{9E18DBF7-48C0-AB49-82E9-D3E4802FEF67}" destId="{CF6D50C8-96EB-5B4B-9F5E-9FABD785C2ED}" srcOrd="0" destOrd="0" presId="urn:microsoft.com/office/officeart/2008/layout/LinedList"/>
    <dgm:cxn modelId="{E4A5F2B6-54E6-414B-8511-F03EACF01D1A}" type="presParOf" srcId="{9E18DBF7-48C0-AB49-82E9-D3E4802FEF67}" destId="{9AF15F70-A4C6-5741-ACD0-1BE03FF2500F}" srcOrd="1" destOrd="0" presId="urn:microsoft.com/office/officeart/2008/layout/LinedList"/>
    <dgm:cxn modelId="{959B3B5E-9EE5-DF44-9F45-146610B3DCD5}" type="presParOf" srcId="{4DF4ABA1-C599-EB45-A2CA-BF1C3D81EB0D}" destId="{52D5EC20-500D-1A48-A1EC-858DD3E0A0B0}" srcOrd="16" destOrd="0" presId="urn:microsoft.com/office/officeart/2008/layout/LinedList"/>
    <dgm:cxn modelId="{12F8B278-A307-5643-B05D-E1920A2A90CB}" type="presParOf" srcId="{4DF4ABA1-C599-EB45-A2CA-BF1C3D81EB0D}" destId="{77C80713-0F51-804B-946A-A781AB9DF18B}" srcOrd="17" destOrd="0" presId="urn:microsoft.com/office/officeart/2008/layout/LinedList"/>
    <dgm:cxn modelId="{990E447E-A69E-4B4B-9247-028A8DC06FAC}" type="presParOf" srcId="{77C80713-0F51-804B-946A-A781AB9DF18B}" destId="{F8DD8CDB-BD71-4544-B5FE-B5ADDC1AB7FC}" srcOrd="0" destOrd="0" presId="urn:microsoft.com/office/officeart/2008/layout/LinedList"/>
    <dgm:cxn modelId="{DD23A3A5-AC48-B14C-9CAB-A215D1BFB511}" type="presParOf" srcId="{77C80713-0F51-804B-946A-A781AB9DF18B}" destId="{3BB26365-6AD5-6841-8991-77D761EB863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6FF61-2400-4E1A-97E7-4ECA4AC623CC}">
      <dsp:nvSpPr>
        <dsp:cNvPr id="0" name=""/>
        <dsp:cNvSpPr/>
      </dsp:nvSpPr>
      <dsp:spPr>
        <a:xfrm>
          <a:off x="0" y="6659"/>
          <a:ext cx="5914209" cy="68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74AC2-2688-435F-B9EB-73CA5E14B458}">
      <dsp:nvSpPr>
        <dsp:cNvPr id="0" name=""/>
        <dsp:cNvSpPr/>
      </dsp:nvSpPr>
      <dsp:spPr>
        <a:xfrm>
          <a:off x="206008" y="159888"/>
          <a:ext cx="374926" cy="3745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6E81D-2E4C-440D-B63A-A892DBB1C1BF}">
      <dsp:nvSpPr>
        <dsp:cNvPr id="0" name=""/>
        <dsp:cNvSpPr/>
      </dsp:nvSpPr>
      <dsp:spPr>
        <a:xfrm>
          <a:off x="771628" y="0"/>
          <a:ext cx="5021414" cy="87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46" tIns="92346" rIns="92346" bIns="923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People Strategy, Culture and Change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Aligning your people agenda with business goals to drive performance and transformation.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771628" y="0"/>
        <a:ext cx="5021414" cy="872556"/>
      </dsp:txXfrm>
    </dsp:sp>
    <dsp:sp modelId="{5A7672E7-C6F0-4574-A95B-9EF9C8F35845}">
      <dsp:nvSpPr>
        <dsp:cNvPr id="0" name=""/>
        <dsp:cNvSpPr/>
      </dsp:nvSpPr>
      <dsp:spPr>
        <a:xfrm>
          <a:off x="0" y="1097354"/>
          <a:ext cx="5914209" cy="68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A67BF-E61C-4B37-A92C-D470251D3D8E}">
      <dsp:nvSpPr>
        <dsp:cNvPr id="0" name=""/>
        <dsp:cNvSpPr/>
      </dsp:nvSpPr>
      <dsp:spPr>
        <a:xfrm>
          <a:off x="206008" y="1250584"/>
          <a:ext cx="374926" cy="3745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11B6F0-6CD0-429C-918C-6810B6E943B6}">
      <dsp:nvSpPr>
        <dsp:cNvPr id="0" name=""/>
        <dsp:cNvSpPr/>
      </dsp:nvSpPr>
      <dsp:spPr>
        <a:xfrm>
          <a:off x="786943" y="1097354"/>
          <a:ext cx="5021414" cy="87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46" tIns="92346" rIns="92346" bIns="923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Organisational Effectiveness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Enhancing structures, systems, and processes to make your business fit for purpose.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786943" y="1097354"/>
        <a:ext cx="5021414" cy="872556"/>
      </dsp:txXfrm>
    </dsp:sp>
    <dsp:sp modelId="{8938501D-57CB-44D8-96ED-EDF4082317E1}">
      <dsp:nvSpPr>
        <dsp:cNvPr id="0" name=""/>
        <dsp:cNvSpPr/>
      </dsp:nvSpPr>
      <dsp:spPr>
        <a:xfrm>
          <a:off x="0" y="2188050"/>
          <a:ext cx="5914209" cy="68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F8503-DF5F-42CD-A6A6-B08E938C8807}">
      <dsp:nvSpPr>
        <dsp:cNvPr id="0" name=""/>
        <dsp:cNvSpPr/>
      </dsp:nvSpPr>
      <dsp:spPr>
        <a:xfrm>
          <a:off x="206008" y="2341279"/>
          <a:ext cx="374926" cy="3745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54603-BA9B-4A65-8505-259A575C1E7B}">
      <dsp:nvSpPr>
        <dsp:cNvPr id="0" name=""/>
        <dsp:cNvSpPr/>
      </dsp:nvSpPr>
      <dsp:spPr>
        <a:xfrm>
          <a:off x="786943" y="2188050"/>
          <a:ext cx="5021414" cy="87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46" tIns="92346" rIns="92346" bIns="923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End-to-End HR Advisory, Outsourcing and Tools Development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Providing comprehensive HR solutions and tools tailored for compliance and competitiveness.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786943" y="2188050"/>
        <a:ext cx="5021414" cy="872556"/>
      </dsp:txXfrm>
    </dsp:sp>
    <dsp:sp modelId="{6D3B178A-323C-4F6C-B9EC-0D8457A99C98}">
      <dsp:nvSpPr>
        <dsp:cNvPr id="0" name=""/>
        <dsp:cNvSpPr/>
      </dsp:nvSpPr>
      <dsp:spPr>
        <a:xfrm>
          <a:off x="0" y="3278745"/>
          <a:ext cx="5914209" cy="68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0806E-5EDD-46F3-92CA-53823C0BF992}">
      <dsp:nvSpPr>
        <dsp:cNvPr id="0" name=""/>
        <dsp:cNvSpPr/>
      </dsp:nvSpPr>
      <dsp:spPr>
        <a:xfrm>
          <a:off x="206008" y="3431975"/>
          <a:ext cx="374926" cy="3745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4BF68-5FD6-4935-985A-7406553912CB}">
      <dsp:nvSpPr>
        <dsp:cNvPr id="0" name=""/>
        <dsp:cNvSpPr/>
      </dsp:nvSpPr>
      <dsp:spPr>
        <a:xfrm>
          <a:off x="786943" y="3278745"/>
          <a:ext cx="5021414" cy="87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46" tIns="92346" rIns="92346" bIns="923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Talent Management Strategies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Attracting, retaining, and engaging talent through robust, evidence-based strategies.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786943" y="3278745"/>
        <a:ext cx="5021414" cy="872556"/>
      </dsp:txXfrm>
    </dsp:sp>
    <dsp:sp modelId="{E5F11938-830E-4863-8932-1D592804F5DA}">
      <dsp:nvSpPr>
        <dsp:cNvPr id="0" name=""/>
        <dsp:cNvSpPr/>
      </dsp:nvSpPr>
      <dsp:spPr>
        <a:xfrm>
          <a:off x="0" y="4369441"/>
          <a:ext cx="5914209" cy="68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98E1D8-6C21-437A-B264-B5D9486F1882}">
      <dsp:nvSpPr>
        <dsp:cNvPr id="0" name=""/>
        <dsp:cNvSpPr/>
      </dsp:nvSpPr>
      <dsp:spPr>
        <a:xfrm>
          <a:off x="206008" y="4522670"/>
          <a:ext cx="374926" cy="37456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94CFD-DC16-406C-8EE3-C83309BA5710}">
      <dsp:nvSpPr>
        <dsp:cNvPr id="0" name=""/>
        <dsp:cNvSpPr/>
      </dsp:nvSpPr>
      <dsp:spPr>
        <a:xfrm>
          <a:off x="786943" y="4340071"/>
          <a:ext cx="5021414" cy="87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46" tIns="92346" rIns="92346" bIns="9234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Facilitating Effective Teams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Building cohesive, high-performing teams that collaborate and deliver results.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786943" y="4340071"/>
        <a:ext cx="5021414" cy="8725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69004-6865-4CC6-872A-AAAD21A41543}">
      <dsp:nvSpPr>
        <dsp:cNvPr id="0" name=""/>
        <dsp:cNvSpPr/>
      </dsp:nvSpPr>
      <dsp:spPr>
        <a:xfrm>
          <a:off x="0" y="4100"/>
          <a:ext cx="5914209" cy="87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0D8F7-A868-48C9-A536-BCF647A081A7}">
      <dsp:nvSpPr>
        <dsp:cNvPr id="0" name=""/>
        <dsp:cNvSpPr/>
      </dsp:nvSpPr>
      <dsp:spPr>
        <a:xfrm>
          <a:off x="264206" y="200617"/>
          <a:ext cx="480375" cy="480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D011D-E1EC-46F4-82DD-0A20EB6C8B75}">
      <dsp:nvSpPr>
        <dsp:cNvPr id="0" name=""/>
        <dsp:cNvSpPr/>
      </dsp:nvSpPr>
      <dsp:spPr>
        <a:xfrm>
          <a:off x="1008787" y="4100"/>
          <a:ext cx="4905421" cy="873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6" tIns="92436" rIns="92436" bIns="924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Public Speaking and Thought Leadership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Sharing expertise and insights that inspire action and shape perspectives.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1008787" y="4100"/>
        <a:ext cx="4905421" cy="873409"/>
      </dsp:txXfrm>
    </dsp:sp>
    <dsp:sp modelId="{8119A028-415F-4F4B-80F5-64B272F532EC}">
      <dsp:nvSpPr>
        <dsp:cNvPr id="0" name=""/>
        <dsp:cNvSpPr/>
      </dsp:nvSpPr>
      <dsp:spPr>
        <a:xfrm>
          <a:off x="0" y="1095862"/>
          <a:ext cx="5914209" cy="87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8BB0FF-EC61-49DF-9BC2-40102E028295}">
      <dsp:nvSpPr>
        <dsp:cNvPr id="0" name=""/>
        <dsp:cNvSpPr/>
      </dsp:nvSpPr>
      <dsp:spPr>
        <a:xfrm>
          <a:off x="264206" y="1292379"/>
          <a:ext cx="480375" cy="480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9C03A-3A7F-4389-9CB8-D9C2135BEF08}">
      <dsp:nvSpPr>
        <dsp:cNvPr id="0" name=""/>
        <dsp:cNvSpPr/>
      </dsp:nvSpPr>
      <dsp:spPr>
        <a:xfrm>
          <a:off x="1008787" y="1095862"/>
          <a:ext cx="4905421" cy="873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6" tIns="92436" rIns="92436" bIns="924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Leadership Facilitation + Coaching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Unlocking leadership potential through structured development, facilitation and personalized coaching.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1008787" y="1095862"/>
        <a:ext cx="4905421" cy="873409"/>
      </dsp:txXfrm>
    </dsp:sp>
    <dsp:sp modelId="{F787D6D0-3B52-4DBA-9D4D-1CB2B02BE4DE}">
      <dsp:nvSpPr>
        <dsp:cNvPr id="0" name=""/>
        <dsp:cNvSpPr/>
      </dsp:nvSpPr>
      <dsp:spPr>
        <a:xfrm>
          <a:off x="0" y="2187623"/>
          <a:ext cx="5914209" cy="87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A8B71-9FFE-4BBB-A742-0A1AEB59B098}">
      <dsp:nvSpPr>
        <dsp:cNvPr id="0" name=""/>
        <dsp:cNvSpPr/>
      </dsp:nvSpPr>
      <dsp:spPr>
        <a:xfrm>
          <a:off x="264206" y="2384140"/>
          <a:ext cx="480375" cy="480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9023F-7304-4CD5-9E86-71371BCDD8EF}">
      <dsp:nvSpPr>
        <dsp:cNvPr id="0" name=""/>
        <dsp:cNvSpPr/>
      </dsp:nvSpPr>
      <dsp:spPr>
        <a:xfrm>
          <a:off x="1008787" y="2187623"/>
          <a:ext cx="4905421" cy="873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6" tIns="92436" rIns="92436" bIns="924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Change Management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Guiding individuals and teams through smooth transitions to new ways of working.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1008787" y="2187623"/>
        <a:ext cx="4905421" cy="873409"/>
      </dsp:txXfrm>
    </dsp:sp>
    <dsp:sp modelId="{5964A565-2AE8-4B0A-9F31-D2B7091AB6ED}">
      <dsp:nvSpPr>
        <dsp:cNvPr id="0" name=""/>
        <dsp:cNvSpPr/>
      </dsp:nvSpPr>
      <dsp:spPr>
        <a:xfrm>
          <a:off x="0" y="3279385"/>
          <a:ext cx="5914209" cy="87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DBEFC-71BF-499C-8DC7-55CE70E7EA05}">
      <dsp:nvSpPr>
        <dsp:cNvPr id="0" name=""/>
        <dsp:cNvSpPr/>
      </dsp:nvSpPr>
      <dsp:spPr>
        <a:xfrm>
          <a:off x="264206" y="3475902"/>
          <a:ext cx="480375" cy="4803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233C1-D683-497C-8514-F08C771AC1A1}">
      <dsp:nvSpPr>
        <dsp:cNvPr id="0" name=""/>
        <dsp:cNvSpPr/>
      </dsp:nvSpPr>
      <dsp:spPr>
        <a:xfrm>
          <a:off x="1008787" y="3279385"/>
          <a:ext cx="4905421" cy="873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6" tIns="92436" rIns="92436" bIns="924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Leadership and Team Coaching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Strengthening leadership impact and team synergy through proven coaching frameworks.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1008787" y="3279385"/>
        <a:ext cx="4905421" cy="873409"/>
      </dsp:txXfrm>
    </dsp:sp>
    <dsp:sp modelId="{684E9C31-7B83-4F4F-B588-BBA2B56CF7D8}">
      <dsp:nvSpPr>
        <dsp:cNvPr id="0" name=""/>
        <dsp:cNvSpPr/>
      </dsp:nvSpPr>
      <dsp:spPr>
        <a:xfrm>
          <a:off x="0" y="4371147"/>
          <a:ext cx="5914209" cy="87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6F0EB-0B71-45CF-91E8-D9FB09ECBB2C}">
      <dsp:nvSpPr>
        <dsp:cNvPr id="0" name=""/>
        <dsp:cNvSpPr/>
      </dsp:nvSpPr>
      <dsp:spPr>
        <a:xfrm>
          <a:off x="264206" y="4567664"/>
          <a:ext cx="480375" cy="4803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61706-0587-4572-BDEB-B0A7628398F8}">
      <dsp:nvSpPr>
        <dsp:cNvPr id="0" name=""/>
        <dsp:cNvSpPr/>
      </dsp:nvSpPr>
      <dsp:spPr>
        <a:xfrm>
          <a:off x="1008787" y="4371147"/>
          <a:ext cx="4905421" cy="873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36" tIns="92436" rIns="92436" bIns="924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C00000"/>
              </a:solidFill>
              <a:latin typeface="Verdana Pro" panose="020B0604030504040204" pitchFamily="34" charset="0"/>
            </a:rPr>
            <a:t>Change Management</a:t>
          </a:r>
          <a:br>
            <a:rPr lang="en-GB" sz="1400" kern="1200" dirty="0">
              <a:latin typeface="Verdana Pro" panose="020B0604030504040204" pitchFamily="34" charset="0"/>
            </a:rPr>
          </a:br>
          <a:r>
            <a:rPr lang="en-GB" sz="1400" kern="1200" dirty="0">
              <a:latin typeface="Verdana Pro" panose="020B0604030504040204" pitchFamily="34" charset="0"/>
            </a:rPr>
            <a:t>Enabling successful organizational change with structured tools and communication.</a:t>
          </a:r>
          <a:endParaRPr lang="en-US" sz="1400" kern="1200" dirty="0">
            <a:latin typeface="Verdana Pro" panose="020B0604030504040204" pitchFamily="34" charset="0"/>
          </a:endParaRPr>
        </a:p>
      </dsp:txBody>
      <dsp:txXfrm>
        <a:off x="1008787" y="4371147"/>
        <a:ext cx="4905421" cy="873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ED8F8-4133-DD45-BFB6-46AC5D8CE52C}">
      <dsp:nvSpPr>
        <dsp:cNvPr id="0" name=""/>
        <dsp:cNvSpPr/>
      </dsp:nvSpPr>
      <dsp:spPr>
        <a:xfrm>
          <a:off x="0" y="640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596135-91CE-5A44-AA20-530E419D8EBB}">
      <dsp:nvSpPr>
        <dsp:cNvPr id="0" name=""/>
        <dsp:cNvSpPr/>
      </dsp:nvSpPr>
      <dsp:spPr>
        <a:xfrm>
          <a:off x="0" y="640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100% Black Female and seasoned HR Director owned and run</a:t>
          </a:r>
        </a:p>
      </dsp:txBody>
      <dsp:txXfrm>
        <a:off x="0" y="640"/>
        <a:ext cx="5914209" cy="583041"/>
      </dsp:txXfrm>
    </dsp:sp>
    <dsp:sp modelId="{DBB09DB1-9A4F-414C-9A87-136BA6448AE8}">
      <dsp:nvSpPr>
        <dsp:cNvPr id="0" name=""/>
        <dsp:cNvSpPr/>
      </dsp:nvSpPr>
      <dsp:spPr>
        <a:xfrm>
          <a:off x="0" y="583682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158937"/>
                <a:satOff val="-808"/>
                <a:lumOff val="-466"/>
                <a:alphaOff val="0"/>
                <a:shade val="74000"/>
                <a:satMod val="130000"/>
                <a:lumMod val="90000"/>
              </a:schemeClr>
              <a:schemeClr val="accent2">
                <a:hueOff val="-158937"/>
                <a:satOff val="-808"/>
                <a:lumOff val="-46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158937"/>
              <a:satOff val="-808"/>
              <a:lumOff val="-466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8B438C-E16F-B048-B2DC-411C64B4F61D}">
      <dsp:nvSpPr>
        <dsp:cNvPr id="0" name=""/>
        <dsp:cNvSpPr/>
      </dsp:nvSpPr>
      <dsp:spPr>
        <a:xfrm>
          <a:off x="0" y="583682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An Accredited South African Supplier Diversity Council (SASDC) supplier.</a:t>
          </a:r>
        </a:p>
      </dsp:txBody>
      <dsp:txXfrm>
        <a:off x="0" y="583682"/>
        <a:ext cx="5914209" cy="583041"/>
      </dsp:txXfrm>
    </dsp:sp>
    <dsp:sp modelId="{BD27CCB0-9484-2C4C-93B4-E919C07659F2}">
      <dsp:nvSpPr>
        <dsp:cNvPr id="0" name=""/>
        <dsp:cNvSpPr/>
      </dsp:nvSpPr>
      <dsp:spPr>
        <a:xfrm>
          <a:off x="0" y="1166724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317874"/>
                <a:satOff val="-1616"/>
                <a:lumOff val="-931"/>
                <a:alphaOff val="0"/>
                <a:shade val="74000"/>
                <a:satMod val="130000"/>
                <a:lumMod val="90000"/>
              </a:schemeClr>
              <a:schemeClr val="accent2">
                <a:hueOff val="-317874"/>
                <a:satOff val="-1616"/>
                <a:lumOff val="-931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317874"/>
              <a:satOff val="-1616"/>
              <a:lumOff val="-931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8647C3-832B-454C-8AA7-91A915A58AB5}">
      <dsp:nvSpPr>
        <dsp:cNvPr id="0" name=""/>
        <dsp:cNvSpPr/>
      </dsp:nvSpPr>
      <dsp:spPr>
        <a:xfrm>
          <a:off x="0" y="1166724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Extensive Corporate experience serving clients</a:t>
          </a:r>
        </a:p>
      </dsp:txBody>
      <dsp:txXfrm>
        <a:off x="0" y="1166724"/>
        <a:ext cx="5914209" cy="583041"/>
      </dsp:txXfrm>
    </dsp:sp>
    <dsp:sp modelId="{AD899068-D061-024D-84A3-CE96E41F4620}">
      <dsp:nvSpPr>
        <dsp:cNvPr id="0" name=""/>
        <dsp:cNvSpPr/>
      </dsp:nvSpPr>
      <dsp:spPr>
        <a:xfrm>
          <a:off x="0" y="1749765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476811"/>
                <a:satOff val="-2424"/>
                <a:lumOff val="-1397"/>
                <a:alphaOff val="0"/>
                <a:shade val="74000"/>
                <a:satMod val="130000"/>
                <a:lumMod val="90000"/>
              </a:schemeClr>
              <a:schemeClr val="accent2">
                <a:hueOff val="-476811"/>
                <a:satOff val="-2424"/>
                <a:lumOff val="-1397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476811"/>
              <a:satOff val="-2424"/>
              <a:lumOff val="-1397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29C2FB-B69D-CE4E-9363-C9F7C14334CD}">
      <dsp:nvSpPr>
        <dsp:cNvPr id="0" name=""/>
        <dsp:cNvSpPr/>
      </dsp:nvSpPr>
      <dsp:spPr>
        <a:xfrm>
          <a:off x="0" y="1749765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Rich networks in the continent and globally</a:t>
          </a:r>
        </a:p>
      </dsp:txBody>
      <dsp:txXfrm>
        <a:off x="0" y="1749765"/>
        <a:ext cx="5914209" cy="583041"/>
      </dsp:txXfrm>
    </dsp:sp>
    <dsp:sp modelId="{ABD4088E-0D0E-AD48-8631-3C887590B5AA}">
      <dsp:nvSpPr>
        <dsp:cNvPr id="0" name=""/>
        <dsp:cNvSpPr/>
      </dsp:nvSpPr>
      <dsp:spPr>
        <a:xfrm>
          <a:off x="0" y="2332807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635748"/>
                <a:satOff val="-3231"/>
                <a:lumOff val="-1862"/>
                <a:alphaOff val="0"/>
                <a:shade val="74000"/>
                <a:satMod val="130000"/>
                <a:lumMod val="90000"/>
              </a:schemeClr>
              <a:schemeClr val="accent2">
                <a:hueOff val="-635748"/>
                <a:satOff val="-3231"/>
                <a:lumOff val="-186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635748"/>
              <a:satOff val="-3231"/>
              <a:lumOff val="-1862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F0CF7E-5B98-424E-991C-8FB661B8C998}">
      <dsp:nvSpPr>
        <dsp:cNvPr id="0" name=""/>
        <dsp:cNvSpPr/>
      </dsp:nvSpPr>
      <dsp:spPr>
        <a:xfrm>
          <a:off x="0" y="2332807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Diverse and experienced pool of consultants to tackle any assignment</a:t>
          </a:r>
        </a:p>
      </dsp:txBody>
      <dsp:txXfrm>
        <a:off x="0" y="2332807"/>
        <a:ext cx="5914209" cy="583041"/>
      </dsp:txXfrm>
    </dsp:sp>
    <dsp:sp modelId="{5274C35E-237B-CA4F-A0E1-3AF3057B7331}">
      <dsp:nvSpPr>
        <dsp:cNvPr id="0" name=""/>
        <dsp:cNvSpPr/>
      </dsp:nvSpPr>
      <dsp:spPr>
        <a:xfrm>
          <a:off x="0" y="2915849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794685"/>
                <a:satOff val="-4039"/>
                <a:lumOff val="-2328"/>
                <a:alphaOff val="0"/>
                <a:shade val="74000"/>
                <a:satMod val="130000"/>
                <a:lumMod val="90000"/>
              </a:schemeClr>
              <a:schemeClr val="accent2">
                <a:hueOff val="-794685"/>
                <a:satOff val="-4039"/>
                <a:lumOff val="-2328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794685"/>
              <a:satOff val="-4039"/>
              <a:lumOff val="-2328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5F303B-6128-9946-A407-47D5B000A1D9}">
      <dsp:nvSpPr>
        <dsp:cNvPr id="0" name=""/>
        <dsp:cNvSpPr/>
      </dsp:nvSpPr>
      <dsp:spPr>
        <a:xfrm>
          <a:off x="0" y="2915849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Track record of delighted clients</a:t>
          </a:r>
        </a:p>
      </dsp:txBody>
      <dsp:txXfrm>
        <a:off x="0" y="2915849"/>
        <a:ext cx="5914209" cy="583041"/>
      </dsp:txXfrm>
    </dsp:sp>
    <dsp:sp modelId="{1D454207-28A8-9541-A751-CC2256128233}">
      <dsp:nvSpPr>
        <dsp:cNvPr id="0" name=""/>
        <dsp:cNvSpPr/>
      </dsp:nvSpPr>
      <dsp:spPr>
        <a:xfrm>
          <a:off x="0" y="3498891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953622"/>
                <a:satOff val="-4847"/>
                <a:lumOff val="-2794"/>
                <a:alphaOff val="0"/>
                <a:shade val="74000"/>
                <a:satMod val="130000"/>
                <a:lumMod val="90000"/>
              </a:schemeClr>
              <a:schemeClr val="accent2">
                <a:hueOff val="-953622"/>
                <a:satOff val="-4847"/>
                <a:lumOff val="-2794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953622"/>
              <a:satOff val="-4847"/>
              <a:lumOff val="-2794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ACD674-B2D8-CB43-9E37-D0E6A8738179}">
      <dsp:nvSpPr>
        <dsp:cNvPr id="0" name=""/>
        <dsp:cNvSpPr/>
      </dsp:nvSpPr>
      <dsp:spPr>
        <a:xfrm>
          <a:off x="0" y="3498891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We have built a reputation of successful project delivery for our clients</a:t>
          </a:r>
        </a:p>
      </dsp:txBody>
      <dsp:txXfrm>
        <a:off x="0" y="3498891"/>
        <a:ext cx="5914209" cy="583041"/>
      </dsp:txXfrm>
    </dsp:sp>
    <dsp:sp modelId="{901AF1E5-ACBD-AD4B-A0B4-2BEAD416126A}">
      <dsp:nvSpPr>
        <dsp:cNvPr id="0" name=""/>
        <dsp:cNvSpPr/>
      </dsp:nvSpPr>
      <dsp:spPr>
        <a:xfrm>
          <a:off x="0" y="4081932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1112559"/>
                <a:satOff val="-5655"/>
                <a:lumOff val="-3259"/>
                <a:alphaOff val="0"/>
                <a:shade val="74000"/>
                <a:satMod val="130000"/>
                <a:lumMod val="90000"/>
              </a:schemeClr>
              <a:schemeClr val="accent2">
                <a:hueOff val="-1112559"/>
                <a:satOff val="-5655"/>
                <a:lumOff val="-325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1112559"/>
              <a:satOff val="-5655"/>
              <a:lumOff val="-3259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6D50C8-96EB-5B4B-9F5E-9FABD785C2ED}">
      <dsp:nvSpPr>
        <dsp:cNvPr id="0" name=""/>
        <dsp:cNvSpPr/>
      </dsp:nvSpPr>
      <dsp:spPr>
        <a:xfrm>
          <a:off x="0" y="4081932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Our services are cost effective, impactful, sustainable and value-adding</a:t>
          </a:r>
        </a:p>
      </dsp:txBody>
      <dsp:txXfrm>
        <a:off x="0" y="4081932"/>
        <a:ext cx="5914209" cy="583041"/>
      </dsp:txXfrm>
    </dsp:sp>
    <dsp:sp modelId="{52D5EC20-500D-1A48-A1EC-858DD3E0A0B0}">
      <dsp:nvSpPr>
        <dsp:cNvPr id="0" name=""/>
        <dsp:cNvSpPr/>
      </dsp:nvSpPr>
      <dsp:spPr>
        <a:xfrm>
          <a:off x="0" y="4664974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-1271496"/>
                <a:satOff val="-6463"/>
                <a:lumOff val="-3725"/>
                <a:alphaOff val="0"/>
                <a:shade val="74000"/>
                <a:satMod val="130000"/>
                <a:lumMod val="90000"/>
              </a:schemeClr>
              <a:schemeClr val="accent2">
                <a:hueOff val="-1271496"/>
                <a:satOff val="-6463"/>
                <a:lumOff val="-372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-1271496"/>
              <a:satOff val="-6463"/>
              <a:lumOff val="-372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D8CDB-BD71-4544-B5FE-B5ADDC1AB7FC}">
      <dsp:nvSpPr>
        <dsp:cNvPr id="0" name=""/>
        <dsp:cNvSpPr/>
      </dsp:nvSpPr>
      <dsp:spPr>
        <a:xfrm>
          <a:off x="0" y="4664974"/>
          <a:ext cx="5914209" cy="583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latin typeface="Verdana Pro" panose="020B0604030504040204" pitchFamily="34" charset="0"/>
            </a:rPr>
            <a:t>We are dependable and ethical</a:t>
          </a:r>
        </a:p>
      </dsp:txBody>
      <dsp:txXfrm>
        <a:off x="0" y="4664974"/>
        <a:ext cx="5914209" cy="5830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333E6-B2F0-0E45-8854-6402E3E4BB99}" type="datetimeFigureOut">
              <a:rPr lang="en-US" smtClean="0"/>
              <a:t>7/10/25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3CBC8-5F8B-DD4E-9560-144766519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9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25FC2-9965-4148-938B-FDF8A4D3841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8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A07D1-1B63-2AF2-3142-FDC86E7C5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C517E29-D0EA-12F9-A804-6BB50E0C3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C680DB-80B4-DBFC-41EC-108C5ADEF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E8F59D-A043-AF97-8A67-A0CA08EE7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25FC2-9965-4148-938B-FDF8A4D3841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23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25FC2-9965-4148-938B-FDF8A4D3841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7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4863C4B-BF5C-A7B1-27EF-E9506B3B8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05562" y="-6865"/>
            <a:ext cx="12321227" cy="68648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D38E5F-E001-C1B2-4528-31AE17082D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4492" y="23813"/>
            <a:ext cx="1779016" cy="116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7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63B1AB-8510-BBF7-61EA-48C26A571A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31293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D61C7B-16AC-DF8E-AA6E-FEA72E3409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84291" y="5266444"/>
            <a:ext cx="2223418" cy="14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4FBFABA-5383-4B49-1F1C-692E633F9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2854572" y="1470379"/>
            <a:ext cx="6791280" cy="4444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06F9DB-79AD-FF2C-8640-511FC8420D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84291" y="145169"/>
            <a:ext cx="2223418" cy="14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1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2CF0A6-F7F0-D17A-6439-89A8BA0E0F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576" y="-6865"/>
            <a:ext cx="12325256" cy="68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5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48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82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7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64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9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0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820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474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523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691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271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709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584BC-6491-4292-1480-B3963707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4" y="365125"/>
            <a:ext cx="8119946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9036C-EF84-DFAE-0258-80F0F639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2BD85F-DD50-7A99-3B6E-5C9CF9BD4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C34710-8FAA-A0A2-98C4-CB659525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A7EEF4-3269-E5F6-FE1F-6E27A4B01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4338" y="348810"/>
            <a:ext cx="2223418" cy="14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7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6000" y="519289"/>
            <a:ext cx="10080000" cy="62972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1946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1056000" y="6356350"/>
            <a:ext cx="4470400" cy="365125"/>
          </a:xfrm>
        </p:spPr>
        <p:txBody>
          <a:bodyPr lIns="0"/>
          <a:lstStyle/>
          <a:p>
            <a:r>
              <a:rPr lang="de-DE" dirty="0"/>
              <a:t>the-people-network.com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3D2F3654-7F9A-DC43-9CDE-B4BE82664DFC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1" name="Gerader Verbinder 37">
            <a:extLst>
              <a:ext uri="{FF2B5EF4-FFF2-40B4-BE49-F238E27FC236}">
                <a16:creationId xmlns:a16="http://schemas.microsoft.com/office/drawing/2014/main" id="{46E2185D-743D-4431-A67C-B5808CC87DE1}"/>
              </a:ext>
            </a:extLst>
          </p:cNvPr>
          <p:cNvCxnSpPr>
            <a:cxnSpLocks/>
          </p:cNvCxnSpPr>
          <p:nvPr userDrawn="1"/>
        </p:nvCxnSpPr>
        <p:spPr>
          <a:xfrm>
            <a:off x="1056000" y="439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38">
            <a:extLst>
              <a:ext uri="{FF2B5EF4-FFF2-40B4-BE49-F238E27FC236}">
                <a16:creationId xmlns:a16="http://schemas.microsoft.com/office/drawing/2014/main" id="{325AC982-E497-40DA-A82F-A747841E03FD}"/>
              </a:ext>
            </a:extLst>
          </p:cNvPr>
          <p:cNvCxnSpPr>
            <a:cxnSpLocks/>
          </p:cNvCxnSpPr>
          <p:nvPr userDrawn="1"/>
        </p:nvCxnSpPr>
        <p:spPr>
          <a:xfrm>
            <a:off x="1056000" y="1201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47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1056000" y="6356350"/>
            <a:ext cx="4470400" cy="365125"/>
          </a:xfrm>
        </p:spPr>
        <p:txBody>
          <a:bodyPr lIns="0"/>
          <a:lstStyle/>
          <a:p>
            <a:r>
              <a:rPr lang="de-DE" dirty="0"/>
              <a:t>the-people-network.com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3D2F3654-7F9A-DC43-9CDE-B4BE82664DF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056000" y="979714"/>
            <a:ext cx="10080000" cy="710974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CB8BDBA0-8981-4D6C-A204-9E9E8205194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56000" y="1992289"/>
            <a:ext cx="10080313" cy="4189563"/>
          </a:xfrm>
          <a:prstGeom prst="rect">
            <a:avLst/>
          </a:prstGeom>
        </p:spPr>
        <p:txBody>
          <a:bodyPr/>
          <a:lstStyle>
            <a:lvl1pPr marL="176400" indent="-162000">
              <a:buFont typeface="Arial" charset="0"/>
              <a:buChar char="•"/>
              <a:tabLst/>
              <a:defRPr sz="1400">
                <a:solidFill>
                  <a:srgbClr val="001946"/>
                </a:solidFill>
              </a:defRPr>
            </a:lvl1pPr>
            <a:lvl2pPr marL="358775" indent="-162000">
              <a:buSzPct val="80000"/>
              <a:buFont typeface="Courier New" charset="0"/>
              <a:buChar char="o"/>
              <a:tabLst/>
              <a:defRPr sz="1200">
                <a:solidFill>
                  <a:srgbClr val="001946"/>
                </a:solidFill>
              </a:defRPr>
            </a:lvl2pPr>
            <a:lvl3pPr marL="538163" indent="-162000">
              <a:buFont typeface=".AppleSystemUIFont" charset="-120"/>
              <a:buChar char="-"/>
              <a:tabLst/>
              <a:defRPr sz="1200">
                <a:solidFill>
                  <a:srgbClr val="001946"/>
                </a:solidFill>
              </a:defRPr>
            </a:lvl3pPr>
            <a:lvl4pPr marL="617538" marR="0" indent="-157163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976313" algn="l"/>
              </a:tabLst>
              <a:defRPr sz="1050">
                <a:solidFill>
                  <a:srgbClr val="001946"/>
                </a:solidFill>
              </a:defRPr>
            </a:lvl4pPr>
            <a:lvl5pPr marL="617538" marR="0" indent="-157163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976313" algn="l"/>
              </a:tabLst>
              <a:defRPr sz="1050">
                <a:solidFill>
                  <a:srgbClr val="001946"/>
                </a:solidFill>
              </a:defRPr>
            </a:lvl5pPr>
          </a:lstStyle>
          <a:p>
            <a:pPr lvl="0"/>
            <a:r>
              <a:rPr lang="de-DE" dirty="0"/>
              <a:t>Mastertextformat bearbeiten, 14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Ebene, 12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Ebene, 12 </a:t>
            </a:r>
            <a:r>
              <a:rPr lang="de-DE" dirty="0" err="1"/>
              <a:t>pt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127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5F2A28-DD4D-6248-A37B-A09752C668D6}" type="datetimeFigureOut">
              <a:rPr lang="en-US" smtClean="0"/>
              <a:t>7/10/25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4B99F9-CDFD-D040-825E-E165C56F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5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hyperlink" Target="https://www.linkedin.com/in/disebo-ramonyalioa-aa790412?lipi=urn%3Ali%3Apage%3Ad_flagship3_profile_view_base_contact_details%3BIu9fscS%2FRP6qfbdXlBNe7A%3D%3D" TargetMode="External"/><Relationship Id="rId7" Type="http://schemas.openxmlformats.org/officeDocument/2006/relationships/image" Target="../media/image37.jpeg"/><Relationship Id="rId2" Type="http://schemas.openxmlformats.org/officeDocument/2006/relationships/hyperlink" Target="mailto:Disebo@internallocusofcontrol.com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s://internallocusofcontrol.com/" TargetMode="External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jpeg"/><Relationship Id="rId3" Type="http://schemas.openxmlformats.org/officeDocument/2006/relationships/image" Target="../media/image40.png"/><Relationship Id="rId21" Type="http://schemas.openxmlformats.org/officeDocument/2006/relationships/image" Target="../media/image58.jpe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jpe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jpe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DC22F-2142-C17F-ED1A-125319D0C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731" y="2431092"/>
            <a:ext cx="8994538" cy="1597980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BUSINESS PROFILE </a:t>
            </a: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1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en-US" sz="40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Internal Locus of Control (Pty) Ltd</a:t>
            </a:r>
            <a:endParaRPr lang="en-US" sz="4900" b="1" i="1" dirty="0">
              <a:solidFill>
                <a:srgbClr val="C0000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" name="AutoShape 2" descr="mage result for hcl technologies logo imag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CL Technologies rolls out a new brand identity and logo | Campaign US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atrix Group - Crunchbase Company Profile &amp; Fundin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7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DC22F-2142-C17F-ED1A-125319D0C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731" y="2857812"/>
            <a:ext cx="8994538" cy="1597980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OUR MISSION</a:t>
            </a: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4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br>
              <a:rPr lang="en-US" sz="14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en-US" sz="4000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To offer Capacity, Capability and expertise that unlock overall Value for Sustained Business Growth</a:t>
            </a:r>
            <a:endParaRPr lang="en-US" sz="4900" b="1" i="1" dirty="0">
              <a:solidFill>
                <a:srgbClr val="C0000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" name="AutoShape 2" descr="mage result for hcl technologies logo imag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CL Technologies rolls out a new brand identity and logo | Campaign US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atrix Group - Crunchbase Company Profile &amp; Fundin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7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6CEF13-FC9F-E12C-4422-1794F54E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79DB811-FC0D-499A-822F-394B3D3BE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95FD2E-5530-42DE-9741-9BC30E720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53AB8-AFF8-40AE-A53C-09FBBC03C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D6575D-C99F-4105-BC67-882C8B1ED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B6EDB8-93DE-B6CD-65B6-05C4EBE1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2179319"/>
            <a:ext cx="2647721" cy="36703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  <a:t>Our People Strategy</a:t>
            </a:r>
            <a:b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</a:br>
            <a: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  <a:t>Solutions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91975BE-39CD-4AC1-85C4-565365160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extBox 2">
            <a:extLst>
              <a:ext uri="{FF2B5EF4-FFF2-40B4-BE49-F238E27FC236}">
                <a16:creationId xmlns:a16="http://schemas.microsoft.com/office/drawing/2014/main" id="{025852C8-FB8F-C867-E3E4-29ED082922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119510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AC572E7F-E6A4-FA37-CEC2-CF42F9A842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4145" y="1084440"/>
            <a:ext cx="17272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6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88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1171B-9BB1-9230-9973-B36C4867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47C337-08BD-45CE-8D33-1DD11A518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0E650A-651E-43C8-98B2-BC8D56A3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5604E06-DF9D-4C49-8314-4F0307BD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5875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166AD8-180F-4585-8444-D6E3F1B03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95" y="643468"/>
            <a:ext cx="10905066" cy="55710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extrusionH="76200" contourW="12700">
            <a:bevelT w="19050" h="0" prst="coolSlant"/>
            <a:extrusionClr>
              <a:schemeClr val="accent3">
                <a:lumMod val="50000"/>
              </a:schemeClr>
            </a:extrusionClr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419DD48-144F-4836-9C0F-7A3BFC28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524" y="809244"/>
            <a:ext cx="10579608" cy="5239512"/>
          </a:xfrm>
          <a:prstGeom prst="rect">
            <a:avLst/>
          </a:prstGeom>
          <a:ln w="15875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4B191B-CA31-500C-F4DF-327CE7CF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2194560"/>
            <a:ext cx="2918458" cy="315468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  <a:t>Our Talent, Effective Teams &amp; Inclusion Solutions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4379797-D651-47FF-942A-A38CFE97E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219" y="1508760"/>
            <a:ext cx="0" cy="384048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B5C15E-8E9A-8647-0BE5-FFBEE96E473D}"/>
              </a:ext>
            </a:extLst>
          </p:cNvPr>
          <p:cNvSpPr txBox="1"/>
          <p:nvPr/>
        </p:nvSpPr>
        <p:spPr>
          <a:xfrm>
            <a:off x="4907279" y="1508760"/>
            <a:ext cx="5989317" cy="3840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400" b="1" dirty="0">
                <a:solidFill>
                  <a:srgbClr val="C00000"/>
                </a:solidFill>
                <a:latin typeface="Verdana Pro" panose="020B0604030504040204" pitchFamily="34" charset="0"/>
              </a:rPr>
              <a:t>Targeted Executive Search</a:t>
            </a:r>
            <a:br>
              <a:rPr lang="en-US" sz="1400" dirty="0">
                <a:latin typeface="Verdana Pro" panose="020B0604030504040204" pitchFamily="34" charset="0"/>
              </a:rPr>
            </a:br>
            <a:r>
              <a:rPr lang="en-US" sz="1400" dirty="0">
                <a:latin typeface="Verdana Pro" panose="020B0604030504040204" pitchFamily="34" charset="0"/>
              </a:rPr>
              <a:t>Sourcing top-tier and scarce talent using deep networks and research-driven methods.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400" b="1" dirty="0">
                <a:solidFill>
                  <a:srgbClr val="C00000"/>
                </a:solidFill>
                <a:latin typeface="Verdana Pro" panose="020B0604030504040204" pitchFamily="34" charset="0"/>
              </a:rPr>
              <a:t>Facilitating Effective Teams</a:t>
            </a:r>
            <a:br>
              <a:rPr lang="en-US" sz="1400" dirty="0">
                <a:latin typeface="Verdana Pro" panose="020B0604030504040204" pitchFamily="34" charset="0"/>
              </a:rPr>
            </a:br>
            <a:r>
              <a:rPr lang="en-US" sz="1400" dirty="0">
                <a:latin typeface="Verdana Pro" panose="020B0604030504040204" pitchFamily="34" charset="0"/>
              </a:rPr>
              <a:t>Enabling teams to live values, collaborate, and execute through </a:t>
            </a:r>
            <a:r>
              <a:rPr lang="en-US" sz="1400" b="1" dirty="0">
                <a:latin typeface="Verdana Pro" panose="020B0604030504040204" pitchFamily="34" charset="0"/>
              </a:rPr>
              <a:t>curated team Cook-Off experiences</a:t>
            </a:r>
            <a:r>
              <a:rPr lang="en-US" sz="1400" dirty="0">
                <a:latin typeface="Verdana Pro" panose="020B0604030504040204" pitchFamily="34" charset="0"/>
              </a:rPr>
              <a:t>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400" b="1" dirty="0">
                <a:solidFill>
                  <a:srgbClr val="C00000"/>
                </a:solidFill>
                <a:latin typeface="Verdana Pro" panose="020B0604030504040204" pitchFamily="34" charset="0"/>
              </a:rPr>
              <a:t>End-to-End Recruitment Solutions</a:t>
            </a:r>
            <a:br>
              <a:rPr lang="en-US" sz="1400" dirty="0">
                <a:latin typeface="Verdana Pro" panose="020B0604030504040204" pitchFamily="34" charset="0"/>
              </a:rPr>
            </a:br>
            <a:r>
              <a:rPr lang="en-US" sz="1400" dirty="0">
                <a:latin typeface="Verdana Pro" panose="020B0604030504040204" pitchFamily="34" charset="0"/>
              </a:rPr>
              <a:t>Managing the full recruitment process from sourcing (including all checks) to onboarding with excellence.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400" b="1" dirty="0">
                <a:solidFill>
                  <a:srgbClr val="C00000"/>
                </a:solidFill>
                <a:latin typeface="Verdana Pro" panose="020B0604030504040204" pitchFamily="34" charset="0"/>
              </a:rPr>
              <a:t>Diversity, Equity, Inclusion and Belonging Solutions and Training</a:t>
            </a:r>
            <a:br>
              <a:rPr lang="en-US" sz="1400" dirty="0">
                <a:latin typeface="Verdana Pro" panose="020B0604030504040204" pitchFamily="34" charset="0"/>
              </a:rPr>
            </a:br>
            <a:r>
              <a:rPr lang="en-US" sz="1400" dirty="0">
                <a:latin typeface="Verdana Pro" panose="020B0604030504040204" pitchFamily="34" charset="0"/>
              </a:rPr>
              <a:t>Creating inclusive environments and strategies that go beyond compliance to transformation.</a:t>
            </a:r>
          </a:p>
          <a:p>
            <a:pPr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1400" b="1" dirty="0">
                <a:solidFill>
                  <a:srgbClr val="C00000"/>
                </a:solidFill>
                <a:latin typeface="Verdana Pro" panose="020B0604030504040204" pitchFamily="34" charset="0"/>
              </a:rPr>
              <a:t>Facilitating Effective Teams</a:t>
            </a:r>
            <a:r>
              <a:rPr lang="en-US" sz="1400" dirty="0">
                <a:solidFill>
                  <a:srgbClr val="C00000"/>
                </a:solidFill>
                <a:latin typeface="Verdana Pro" panose="020B0604030504040204" pitchFamily="34" charset="0"/>
              </a:rPr>
              <a:t> </a:t>
            </a:r>
            <a:br>
              <a:rPr lang="en-US" sz="1400" dirty="0">
                <a:latin typeface="Verdana Pro" panose="020B0604030504040204" pitchFamily="34" charset="0"/>
              </a:rPr>
            </a:br>
            <a:r>
              <a:rPr lang="en-US" sz="1400" dirty="0">
                <a:latin typeface="Verdana Pro" panose="020B0604030504040204" pitchFamily="34" charset="0"/>
              </a:rPr>
              <a:t>Empowering teams with shared purpose and execution capability through dynamic facilitation.</a:t>
            </a:r>
          </a:p>
        </p:txBody>
      </p:sp>
      <p:pic>
        <p:nvPicPr>
          <p:cNvPr id="5" name="Picture 4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EEF6CB96-3494-E0F1-BA84-F2C287A4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722" y="1046858"/>
            <a:ext cx="17272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9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31580D-09D3-6DD5-FA8E-39F9CACCE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9DB811-FC0D-499A-822F-394B3D3BE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95FD2E-5530-42DE-9741-9BC30E720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53AB8-AFF8-40AE-A53C-09FBBC03C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D6575D-C99F-4105-BC67-882C8B1ED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47A2F-6622-38E0-8364-FF82A8EB9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2026919"/>
            <a:ext cx="3015640" cy="3822735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3700" b="1" dirty="0">
                <a:solidFill>
                  <a:srgbClr val="262626"/>
                </a:solidFill>
              </a:rPr>
            </a:br>
            <a: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  <a:t>Our Leadership and Change Solutions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91975BE-39CD-4AC1-85C4-565365160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C570D361-6B3A-D957-F7C2-4FE8D972F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21688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F833A2A9-A99C-DC95-90B7-83AF5AEF9D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1789" y="1213725"/>
            <a:ext cx="17272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8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rallelogram 30">
            <a:extLst>
              <a:ext uri="{FF2B5EF4-FFF2-40B4-BE49-F238E27FC236}">
                <a16:creationId xmlns:a16="http://schemas.microsoft.com/office/drawing/2014/main" id="{940F0D48-0341-1476-D72A-2EF5CFA818BB}"/>
              </a:ext>
            </a:extLst>
          </p:cNvPr>
          <p:cNvSpPr/>
          <p:nvPr/>
        </p:nvSpPr>
        <p:spPr>
          <a:xfrm>
            <a:off x="1426852" y="3006445"/>
            <a:ext cx="3721981" cy="3320868"/>
          </a:xfrm>
          <a:prstGeom prst="parallelogram">
            <a:avLst>
              <a:gd name="adj" fmla="val 50655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4536" y="382754"/>
            <a:ext cx="8119946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Our Values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A18431E-4B5F-AF20-0666-309F0D6565B3}"/>
              </a:ext>
            </a:extLst>
          </p:cNvPr>
          <p:cNvSpPr/>
          <p:nvPr/>
        </p:nvSpPr>
        <p:spPr>
          <a:xfrm>
            <a:off x="3084541" y="2138818"/>
            <a:ext cx="2079931" cy="207993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D8E1D0-A626-B205-EF44-8140632D22AA}"/>
              </a:ext>
            </a:extLst>
          </p:cNvPr>
          <p:cNvSpPr/>
          <p:nvPr/>
        </p:nvSpPr>
        <p:spPr>
          <a:xfrm>
            <a:off x="3303481" y="3336330"/>
            <a:ext cx="1599111" cy="36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6965"/>
            <a:r>
              <a:rPr lang="en-US" sz="1400" b="1" dirty="0">
                <a:solidFill>
                  <a:srgbClr val="FFFFFF"/>
                </a:solidFill>
                <a:latin typeface="Verdana Pro" panose="020B0604030504040204" pitchFamily="34" charset="0"/>
                <a:ea typeface="Roboto Medium" panose="02000000000000000000" pitchFamily="2" charset="0"/>
                <a:cs typeface="Montserrat" charset="0"/>
              </a:rPr>
              <a:t>Ownership</a:t>
            </a:r>
            <a:r>
              <a:rPr lang="en-US" sz="1786" b="1" dirty="0">
                <a:solidFill>
                  <a:srgbClr val="FFFFFF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   </a:t>
            </a:r>
            <a:endParaRPr lang="en-US" sz="2678" b="1" dirty="0">
              <a:solidFill>
                <a:srgbClr val="FFFFFF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264EBA-32CC-84B5-5071-8B6769E7026E}"/>
              </a:ext>
            </a:extLst>
          </p:cNvPr>
          <p:cNvSpPr txBox="1"/>
          <p:nvPr/>
        </p:nvSpPr>
        <p:spPr>
          <a:xfrm>
            <a:off x="2332383" y="4277139"/>
            <a:ext cx="1599111" cy="11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6965"/>
            <a:endParaRPr lang="en-US" sz="1588" dirty="0">
              <a:solidFill>
                <a:srgbClr val="7E7C7F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 defTabSz="906965"/>
            <a:r>
              <a:rPr lang="en-US" sz="1400" dirty="0">
                <a:solidFill>
                  <a:srgbClr val="7E7C7F"/>
                </a:solidFill>
                <a:latin typeface="Verdana Pro" panose="020B0604030504040204" pitchFamily="34" charset="0"/>
                <a:ea typeface="Verdana" charset="0"/>
                <a:cs typeface="Verdana" charset="0"/>
              </a:rPr>
              <a:t>Empowerment that ignites passion &amp; commitment</a:t>
            </a:r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0D6B1DC-1417-5476-A015-EB4FE6E056A4}"/>
              </a:ext>
            </a:extLst>
          </p:cNvPr>
          <p:cNvSpPr/>
          <p:nvPr/>
        </p:nvSpPr>
        <p:spPr>
          <a:xfrm>
            <a:off x="4101049" y="2990288"/>
            <a:ext cx="3721981" cy="3320868"/>
          </a:xfrm>
          <a:prstGeom prst="parallelogram">
            <a:avLst>
              <a:gd name="adj" fmla="val 50655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CD7AEC4-E742-37CD-8506-3F4835C48B78}"/>
              </a:ext>
            </a:extLst>
          </p:cNvPr>
          <p:cNvSpPr/>
          <p:nvPr/>
        </p:nvSpPr>
        <p:spPr>
          <a:xfrm>
            <a:off x="5725711" y="2138818"/>
            <a:ext cx="2079931" cy="207993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80FFF3-9E5E-605C-89A9-DBE3CAD0FADD}"/>
              </a:ext>
            </a:extLst>
          </p:cNvPr>
          <p:cNvSpPr/>
          <p:nvPr/>
        </p:nvSpPr>
        <p:spPr>
          <a:xfrm>
            <a:off x="5916320" y="3336330"/>
            <a:ext cx="17153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6965"/>
            <a:r>
              <a:rPr lang="en-US" sz="1400" b="1" dirty="0">
                <a:solidFill>
                  <a:srgbClr val="FFFFFF"/>
                </a:solidFill>
                <a:latin typeface="Verdana Pro" panose="020B0604030504040204" pitchFamily="34" charset="0"/>
                <a:ea typeface="Roboto Medium" panose="02000000000000000000" pitchFamily="2" charset="0"/>
                <a:cs typeface="Montserrat" charset="0"/>
              </a:rPr>
              <a:t>Accountability</a:t>
            </a:r>
            <a:r>
              <a:rPr lang="en-US" sz="1600" b="1" dirty="0">
                <a:solidFill>
                  <a:srgbClr val="FFFFFF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46967D-C9A8-DE96-566C-7EFF2E2A5370}"/>
              </a:ext>
            </a:extLst>
          </p:cNvPr>
          <p:cNvSpPr txBox="1"/>
          <p:nvPr/>
        </p:nvSpPr>
        <p:spPr>
          <a:xfrm>
            <a:off x="4948002" y="4607327"/>
            <a:ext cx="15991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6965"/>
            <a:r>
              <a:rPr lang="en-US" sz="1400" dirty="0">
                <a:solidFill>
                  <a:srgbClr val="7E7C7F"/>
                </a:solidFill>
                <a:latin typeface="Verdana Pro" panose="020B0604030504040204" pitchFamily="34" charset="0"/>
                <a:ea typeface="Verdana" charset="0"/>
                <a:cs typeface="Verdana" charset="0"/>
              </a:rPr>
              <a:t>Instill purpose with integrity for increased output</a:t>
            </a:r>
          </a:p>
          <a:p>
            <a:pPr algn="ctr" defTabSz="906965"/>
            <a:endParaRPr lang="en-US" sz="1400" dirty="0">
              <a:solidFill>
                <a:srgbClr val="7E7C7F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A8A955D-8156-C15F-811A-A7FC3E1F48EB}"/>
              </a:ext>
            </a:extLst>
          </p:cNvPr>
          <p:cNvSpPr/>
          <p:nvPr/>
        </p:nvSpPr>
        <p:spPr>
          <a:xfrm>
            <a:off x="6790885" y="2990288"/>
            <a:ext cx="3721981" cy="3320868"/>
          </a:xfrm>
          <a:prstGeom prst="parallelogram">
            <a:avLst>
              <a:gd name="adj" fmla="val 50655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249772A-5426-A234-603E-96D93989C855}"/>
              </a:ext>
            </a:extLst>
          </p:cNvPr>
          <p:cNvSpPr/>
          <p:nvPr/>
        </p:nvSpPr>
        <p:spPr>
          <a:xfrm>
            <a:off x="8432936" y="2138818"/>
            <a:ext cx="2079931" cy="207993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06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78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167BE0-2EDD-0DA2-5DFD-BD764ED21CE8}"/>
              </a:ext>
            </a:extLst>
          </p:cNvPr>
          <p:cNvSpPr/>
          <p:nvPr/>
        </p:nvSpPr>
        <p:spPr>
          <a:xfrm>
            <a:off x="8583296" y="3336330"/>
            <a:ext cx="1829712" cy="36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6965"/>
            <a:r>
              <a:rPr lang="en-US" sz="1400" b="1" dirty="0">
                <a:solidFill>
                  <a:srgbClr val="FFFFFF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Collaboration</a:t>
            </a:r>
            <a:r>
              <a:rPr lang="en-US" sz="1786" b="1" dirty="0">
                <a:solidFill>
                  <a:srgbClr val="FFFFFF"/>
                </a:solidFill>
                <a:latin typeface="Poppins SemiBold" pitchFamily="2" charset="77"/>
                <a:ea typeface="Roboto Medium" panose="02000000000000000000" pitchFamily="2" charset="0"/>
                <a:cs typeface="Montserrat" charset="0"/>
              </a:rPr>
              <a:t> </a:t>
            </a:r>
            <a:endParaRPr lang="en-US" sz="2678" b="1" dirty="0">
              <a:solidFill>
                <a:srgbClr val="FFFFFF"/>
              </a:solidFill>
              <a:latin typeface="Poppins SemiBold" pitchFamily="2" charset="77"/>
              <a:ea typeface="Roboto Medium" panose="02000000000000000000" pitchFamily="2" charset="0"/>
              <a:cs typeface="Montserra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B9099D-72D0-1626-E226-A86A6432ED52}"/>
              </a:ext>
            </a:extLst>
          </p:cNvPr>
          <p:cNvSpPr txBox="1"/>
          <p:nvPr/>
        </p:nvSpPr>
        <p:spPr>
          <a:xfrm>
            <a:off x="7677411" y="4564791"/>
            <a:ext cx="15991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6965"/>
            <a:r>
              <a:rPr lang="en-US" sz="1400" dirty="0">
                <a:solidFill>
                  <a:srgbClr val="7E7C7F"/>
                </a:solidFill>
                <a:latin typeface="Verdana Pro" panose="020B0604030504040204" pitchFamily="34" charset="0"/>
                <a:ea typeface="Verdana" charset="0"/>
                <a:cs typeface="Verdana" charset="0"/>
              </a:rPr>
              <a:t>Support growth for sustainable development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410C96D-B3CB-077E-2BCB-2AB5134CF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19" y="2445271"/>
            <a:ext cx="926173" cy="930648"/>
          </a:xfrm>
          <a:prstGeom prst="rect">
            <a:avLst/>
          </a:prstGeom>
        </p:spPr>
      </p:pic>
      <p:pic>
        <p:nvPicPr>
          <p:cNvPr id="29" name="Graphic 28" descr="Business Growth outline">
            <a:extLst>
              <a:ext uri="{FF2B5EF4-FFF2-40B4-BE49-F238E27FC236}">
                <a16:creationId xmlns:a16="http://schemas.microsoft.com/office/drawing/2014/main" id="{457399AC-149F-1E6B-172C-AFB88E0E6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4375" y="2529379"/>
            <a:ext cx="770413" cy="770413"/>
          </a:xfrm>
          <a:prstGeom prst="rect">
            <a:avLst/>
          </a:prstGeom>
        </p:spPr>
      </p:pic>
      <p:pic>
        <p:nvPicPr>
          <p:cNvPr id="30" name="Graphic 29" descr="Completed with solid fill">
            <a:extLst>
              <a:ext uri="{FF2B5EF4-FFF2-40B4-BE49-F238E27FC236}">
                <a16:creationId xmlns:a16="http://schemas.microsoft.com/office/drawing/2014/main" id="{6A0DFE49-1AA7-90F1-D7F8-9C8F75E6D4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292" y="2545627"/>
            <a:ext cx="745908" cy="74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19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/>
        </p:nvSpPr>
        <p:spPr>
          <a:xfrm>
            <a:off x="3590079" y="511095"/>
            <a:ext cx="5011949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Verdana Pro" panose="020B0604030504040204" pitchFamily="34" charset="0"/>
                <a:ea typeface="Verdana" charset="0"/>
                <a:cs typeface="Verdana" charset="0"/>
              </a:rPr>
              <a:t>Our Approach</a:t>
            </a:r>
            <a:endParaRPr sz="4400" dirty="0">
              <a:latin typeface="Verdana Pro" panose="020B0604030504040204" pitchFamily="34" charset="0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335742" y="1191656"/>
            <a:ext cx="9520518" cy="60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6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Our structured approach </a:t>
            </a:r>
            <a:r>
              <a:rPr lang="en-GB" sz="1600" b="0" i="0" dirty="0">
                <a:solidFill>
                  <a:srgbClr val="374151"/>
                </a:solidFill>
                <a:effectLst/>
                <a:latin typeface="Verdana Pro" panose="020B0604030504040204" pitchFamily="34" charset="0"/>
              </a:rPr>
              <a:t>involves a careful planning, efficient organization, clear communication, and effective management of resources</a:t>
            </a:r>
            <a:r>
              <a:rPr lang="en-US" sz="16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 </a:t>
            </a:r>
            <a:endParaRPr sz="1600" dirty="0">
              <a:latin typeface="Verdana Pro" panose="020B0604030504040204" pitchFamily="34" charset="0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026346" y="2100604"/>
            <a:ext cx="2349062" cy="234906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2965503" y="2107362"/>
            <a:ext cx="2349062" cy="234906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4833991" y="2114120"/>
            <a:ext cx="2349062" cy="2349062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6825616" y="2114120"/>
            <a:ext cx="2349062" cy="23490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8804250" y="2114120"/>
            <a:ext cx="2349062" cy="2349062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  <a:latin typeface="Verdana Pro" panose="020B060403050404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/>
        </p:nvSpPr>
        <p:spPr>
          <a:xfrm rot="-3600000">
            <a:off x="1195546" y="2963607"/>
            <a:ext cx="1632892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Verdana Pro" panose="020B0604030504040204" pitchFamily="34" charset="0"/>
                <a:ea typeface="Poppins Medium"/>
                <a:cs typeface="Poppins Medium"/>
                <a:sym typeface="Poppins Medium"/>
              </a:rPr>
              <a:t>Project Inception</a:t>
            </a:r>
            <a:endParaRPr sz="900" dirty="0">
              <a:latin typeface="Verdana Pro" panose="020B0604030504040204" pitchFamily="34" charset="0"/>
            </a:endParaRPr>
          </a:p>
        </p:txBody>
      </p:sp>
      <p:sp>
        <p:nvSpPr>
          <p:cNvPr id="131" name="Google Shape;131;p6"/>
          <p:cNvSpPr txBox="1"/>
          <p:nvPr/>
        </p:nvSpPr>
        <p:spPr>
          <a:xfrm rot="-3600000">
            <a:off x="2927328" y="3228843"/>
            <a:ext cx="2245425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600" dirty="0">
                <a:solidFill>
                  <a:schemeClr val="lt1"/>
                </a:solidFill>
                <a:latin typeface="Verdana Pro" panose="020B0604030504040204" pitchFamily="34" charset="0"/>
                <a:cs typeface="Poppins Medium"/>
                <a:sym typeface="Poppins Medium"/>
              </a:rPr>
              <a:t>Proposal</a:t>
            </a:r>
            <a:endParaRPr sz="1600" dirty="0">
              <a:latin typeface="Verdana Pro" panose="020B0604030504040204" pitchFamily="34" charset="0"/>
            </a:endParaRPr>
          </a:p>
        </p:txBody>
      </p:sp>
      <p:sp>
        <p:nvSpPr>
          <p:cNvPr id="132" name="Google Shape;132;p6"/>
          <p:cNvSpPr txBox="1"/>
          <p:nvPr/>
        </p:nvSpPr>
        <p:spPr>
          <a:xfrm rot="-3600000">
            <a:off x="5035186" y="2981222"/>
            <a:ext cx="1632892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400" dirty="0">
                <a:solidFill>
                  <a:schemeClr val="lt1"/>
                </a:solidFill>
                <a:latin typeface="Verdana Pro" panose="020B0604030504040204" pitchFamily="34" charset="0"/>
                <a:ea typeface="Poppins Medium"/>
                <a:cs typeface="Poppins Medium"/>
                <a:sym typeface="Poppins Medium"/>
              </a:rPr>
              <a:t>Client Communication and engagement</a:t>
            </a:r>
            <a:endParaRPr sz="1400" dirty="0">
              <a:latin typeface="Verdana Pro" panose="020B0604030504040204" pitchFamily="34" charset="0"/>
            </a:endParaRPr>
          </a:p>
        </p:txBody>
      </p:sp>
      <p:sp>
        <p:nvSpPr>
          <p:cNvPr id="133" name="Google Shape;133;p6"/>
          <p:cNvSpPr txBox="1"/>
          <p:nvPr/>
        </p:nvSpPr>
        <p:spPr>
          <a:xfrm rot="-3600000">
            <a:off x="7133405" y="3164694"/>
            <a:ext cx="1632892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600" dirty="0">
                <a:solidFill>
                  <a:schemeClr val="lt1"/>
                </a:solidFill>
                <a:latin typeface="Verdana Pro" panose="020B0604030504040204" pitchFamily="34" charset="0"/>
                <a:ea typeface="Poppins Medium"/>
                <a:cs typeface="Poppins Medium"/>
                <a:sym typeface="Poppins Medium"/>
              </a:rPr>
              <a:t>Execution and Monitoring</a:t>
            </a:r>
            <a:endParaRPr sz="1600" dirty="0">
              <a:latin typeface="Verdana Pro" panose="020B0604030504040204" pitchFamily="34" charset="0"/>
            </a:endParaRPr>
          </a:p>
        </p:txBody>
      </p:sp>
      <p:sp>
        <p:nvSpPr>
          <p:cNvPr id="134" name="Google Shape;134;p6"/>
          <p:cNvSpPr txBox="1"/>
          <p:nvPr/>
        </p:nvSpPr>
        <p:spPr>
          <a:xfrm rot="-3600000">
            <a:off x="8958209" y="3034028"/>
            <a:ext cx="1632892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Verdana Pro" panose="020B0604030504040204" pitchFamily="34" charset="0"/>
                <a:ea typeface="Poppins Medium"/>
                <a:cs typeface="Poppins Medium"/>
                <a:sym typeface="Poppins Medium"/>
              </a:rPr>
              <a:t>Change management / Project close</a:t>
            </a:r>
            <a:endParaRPr sz="900" dirty="0">
              <a:latin typeface="Verdana Pro" panose="020B0604030504040204" pitchFamily="34" charset="0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283488" y="4686397"/>
            <a:ext cx="1834778" cy="1585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GB" sz="1100" dirty="0" err="1">
                <a:solidFill>
                  <a:srgbClr val="374151"/>
                </a:solidFill>
                <a:latin typeface="Verdana Pro" panose="020B0604030504040204" pitchFamily="34" charset="0"/>
              </a:rPr>
              <a:t>K</a:t>
            </a:r>
            <a:r>
              <a:rPr lang="en-GB" sz="1100" b="0" i="0" dirty="0" err="1">
                <a:solidFill>
                  <a:srgbClr val="374151"/>
                </a:solidFill>
                <a:effectLst/>
                <a:latin typeface="Verdana Pro" panose="020B0604030504040204" pitchFamily="34" charset="0"/>
              </a:rPr>
              <a:t>ickoff</a:t>
            </a:r>
            <a:r>
              <a:rPr lang="en-GB" sz="1100" b="0" i="0" dirty="0">
                <a:solidFill>
                  <a:srgbClr val="374151"/>
                </a:solidFill>
                <a:effectLst/>
                <a:latin typeface="Verdana Pro" panose="020B0604030504040204" pitchFamily="34" charset="0"/>
              </a:rPr>
              <a:t> meeting with the client to review project objectives, scope, and expectations. Clarify roles and responsibilities, and confirm the project's alignment with the client's goals</a:t>
            </a:r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.</a:t>
            </a:r>
            <a:endParaRPr sz="1100" dirty="0">
              <a:latin typeface="Verdana Pro" panose="020B0604030504040204" pitchFamily="34" charset="0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3323588" y="4757960"/>
            <a:ext cx="1632892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Articulation of the jobs to be done with time frames, resources and costs breakdown for client review and approval</a:t>
            </a:r>
            <a:endParaRPr sz="1100" dirty="0">
              <a:latin typeface="Verdana Pro" panose="020B0604030504040204" pitchFamily="34" charset="0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5279554" y="4757960"/>
            <a:ext cx="1632892" cy="996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Develop a communication plan and ways of work / rules of engagement</a:t>
            </a:r>
            <a:endParaRPr sz="1100" dirty="0">
              <a:latin typeface="Verdana Pro" panose="020B0604030504040204" pitchFamily="34" charset="0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7227116" y="4710292"/>
            <a:ext cx="1632892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Execution of the project in line with outcomes and timelines.</a:t>
            </a:r>
          </a:p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cs typeface="Lato Light"/>
                <a:sym typeface="Lato Light"/>
              </a:rPr>
              <a:t>Continued progress monitoring and performance management</a:t>
            </a:r>
            <a:endParaRPr sz="1100" dirty="0">
              <a:latin typeface="Verdana Pro" panose="020B0604030504040204" pitchFamily="34" charset="0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9174678" y="4710292"/>
            <a:ext cx="1733834" cy="1678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Assess impact of changes and communicate.</a:t>
            </a:r>
          </a:p>
          <a:p>
            <a:pPr algn="ctr"/>
            <a:r>
              <a:rPr lang="en-US" sz="1100" dirty="0" err="1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Finalise</a:t>
            </a:r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 project and compile final report for approval.</a:t>
            </a:r>
          </a:p>
          <a:p>
            <a:pPr algn="ctr"/>
            <a:r>
              <a:rPr lang="en-US" sz="1100" dirty="0">
                <a:solidFill>
                  <a:schemeClr val="dk1"/>
                </a:solidFill>
                <a:latin typeface="Verdana Pro" panose="020B0604030504040204" pitchFamily="34" charset="0"/>
                <a:ea typeface="Lato Light"/>
                <a:cs typeface="Lato Light"/>
                <a:sym typeface="Lato Light"/>
              </a:rPr>
              <a:t>Documentation of artifacts / evaluation of value and skills transfer</a:t>
            </a:r>
          </a:p>
          <a:p>
            <a:pPr algn="ctr"/>
            <a:endParaRPr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9DB811-FC0D-499A-822F-394B3D3BE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95FD2E-5530-42DE-9741-9BC30E720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53AB8-AFF8-40AE-A53C-09FBBC03C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D6575D-C99F-4105-BC67-882C8B1ED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Verdana Pro" panose="020B0604030504040204" pitchFamily="34" charset="0"/>
              </a:rPr>
              <a:t>Why Us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91975BE-39CD-4AC1-85C4-565365160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067A00B2-7011-73BE-D810-FB07B52718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957805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AD24AA86-E2E2-C13F-042C-BA0CF31D40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8453" y="1291166"/>
            <a:ext cx="17272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55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582" y="318329"/>
            <a:ext cx="8119946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C00000"/>
                </a:solidFill>
                <a:latin typeface="Verdana" charset="0"/>
                <a:ea typeface="Verdana" charset="0"/>
                <a:cs typeface="Verdana" charset="0"/>
              </a:rPr>
              <a:t> Contact Us</a:t>
            </a:r>
            <a:endParaRPr lang="en-US" b="1" dirty="0">
              <a:solidFill>
                <a:srgbClr val="C0000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3614D6-941F-B312-30D3-8D1F7F702D30}"/>
              </a:ext>
            </a:extLst>
          </p:cNvPr>
          <p:cNvSpPr txBox="1"/>
          <p:nvPr/>
        </p:nvSpPr>
        <p:spPr>
          <a:xfrm>
            <a:off x="1523359" y="2023570"/>
            <a:ext cx="100311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+27 784228308</a:t>
            </a: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  <a:hlinkClick r:id="rId2"/>
              </a:rPr>
              <a:t>: Disebo@internallocusofcontrol.com</a:t>
            </a:r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dirty="0" err="1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info@internallocusofcontrol.com</a:t>
            </a:r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i="0" dirty="0">
                <a:effectLst/>
                <a:latin typeface="Verdana Pro" panose="020B0604030504040204" pitchFamily="34" charset="0"/>
                <a:hlinkClick r:id="rId3"/>
              </a:rPr>
              <a:t>linkedin.com/in/disebo-ramonyalioa-aa790412</a:t>
            </a:r>
            <a:endParaRPr lang="en-GB" i="0" dirty="0">
              <a:effectLst/>
              <a:latin typeface="Verdana Pro" panose="020B0604030504040204" pitchFamily="34" charset="0"/>
            </a:endParaRPr>
          </a:p>
          <a:p>
            <a:endParaRPr lang="en-GB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endParaRPr lang="en-GB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  <a:hlinkClick r:id="rId4"/>
              </a:rPr>
              <a:t>https://internallocusofcontrol.com</a:t>
            </a:r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:https://</a:t>
            </a:r>
            <a:r>
              <a:rPr lang="en-US" dirty="0" err="1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www.instagram.com</a:t>
            </a:r>
            <a:r>
              <a:rPr lang="en-US" dirty="0">
                <a:solidFill>
                  <a:srgbClr val="374151"/>
                </a:solidFill>
                <a:latin typeface="Verdana Pro" panose="020B0604030504040204" pitchFamily="34" charset="0"/>
                <a:ea typeface="Verdana" panose="020B0604030504040204" pitchFamily="34" charset="0"/>
              </a:rPr>
              <a:t>/letsbreakbread1</a:t>
            </a:r>
          </a:p>
          <a:p>
            <a:endParaRPr lang="en-US" dirty="0">
              <a:solidFill>
                <a:srgbClr val="374151"/>
              </a:solidFill>
              <a:latin typeface="Verdana Pro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37A346-74AE-3EF5-9D10-FA44F3994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35" y="3802786"/>
            <a:ext cx="604266" cy="6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ne Logo&quot; Images – Browse 541 Stock Photos, Vectors, and ...">
            <a:extLst>
              <a:ext uri="{FF2B5EF4-FFF2-40B4-BE49-F238E27FC236}">
                <a16:creationId xmlns:a16="http://schemas.microsoft.com/office/drawing/2014/main" id="{FD00CD18-3829-3F3B-0682-AD5FA7089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7" y="2013923"/>
            <a:ext cx="885825" cy="69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mail, internet and social media | nidirect">
            <a:extLst>
              <a:ext uri="{FF2B5EF4-FFF2-40B4-BE49-F238E27FC236}">
                <a16:creationId xmlns:a16="http://schemas.microsoft.com/office/drawing/2014/main" id="{EBE74821-44B8-798C-7377-1851D01F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79" y="2891995"/>
            <a:ext cx="675640" cy="67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Web Icon Designs | Free Vector Graphics, Icons, PNG, PSD ...">
            <a:extLst>
              <a:ext uri="{FF2B5EF4-FFF2-40B4-BE49-F238E27FC236}">
                <a16:creationId xmlns:a16="http://schemas.microsoft.com/office/drawing/2014/main" id="{DEC38F17-B901-87C4-D748-7668742ED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39" y="4580887"/>
            <a:ext cx="731520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stagram Logo Images - Free Download on Freepik">
            <a:extLst>
              <a:ext uri="{FF2B5EF4-FFF2-40B4-BE49-F238E27FC236}">
                <a16:creationId xmlns:a16="http://schemas.microsoft.com/office/drawing/2014/main" id="{982823FF-6EC3-C573-7126-5EBDAFF52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32" y="5310813"/>
            <a:ext cx="919734" cy="8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482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2F3654-7F9A-DC43-9CDE-B4BE82664DFC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1946"/>
                </a:solidFill>
                <a:effectLst/>
                <a:uLnTx/>
                <a:uFillTx/>
                <a:latin typeface="Trebuchet M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1946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76" name="Title 1">
            <a:extLst>
              <a:ext uri="{FF2B5EF4-FFF2-40B4-BE49-F238E27FC236}">
                <a16:creationId xmlns:a16="http://schemas.microsoft.com/office/drawing/2014/main" id="{DDA49BA9-7D97-4557-ADBB-0C80681E57C1}"/>
              </a:ext>
            </a:extLst>
          </p:cNvPr>
          <p:cNvSpPr txBox="1">
            <a:spLocks/>
          </p:cNvSpPr>
          <p:nvPr/>
        </p:nvSpPr>
        <p:spPr>
          <a:xfrm>
            <a:off x="1981200" y="668588"/>
            <a:ext cx="8229600" cy="287588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Our</a:t>
            </a:r>
            <a:r>
              <a:rPr lang="de-DE" sz="28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Clients –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we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adopt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a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partnership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approach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with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our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clients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 Pro" panose="020B0604030504040204" pitchFamily="34" charset="0"/>
              <a:cs typeface="Trebuchet MS"/>
            </a:endParaRPr>
          </a:p>
        </p:txBody>
      </p:sp>
      <p:cxnSp>
        <p:nvCxnSpPr>
          <p:cNvPr id="31" name="Gerader Verbinder 37">
            <a:extLst>
              <a:ext uri="{FF2B5EF4-FFF2-40B4-BE49-F238E27FC236}">
                <a16:creationId xmlns:a16="http://schemas.microsoft.com/office/drawing/2014/main" id="{46E2185D-743D-4431-A67C-B5808CC87DE1}"/>
              </a:ext>
            </a:extLst>
          </p:cNvPr>
          <p:cNvCxnSpPr>
            <a:cxnSpLocks/>
          </p:cNvCxnSpPr>
          <p:nvPr/>
        </p:nvCxnSpPr>
        <p:spPr>
          <a:xfrm>
            <a:off x="1056000" y="439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8">
            <a:extLst>
              <a:ext uri="{FF2B5EF4-FFF2-40B4-BE49-F238E27FC236}">
                <a16:creationId xmlns:a16="http://schemas.microsoft.com/office/drawing/2014/main" id="{325AC982-E497-40DA-A82F-A747841E03FD}"/>
              </a:ext>
            </a:extLst>
          </p:cNvPr>
          <p:cNvCxnSpPr>
            <a:cxnSpLocks/>
          </p:cNvCxnSpPr>
          <p:nvPr/>
        </p:nvCxnSpPr>
        <p:spPr>
          <a:xfrm>
            <a:off x="1056000" y="1201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r Verbinder 38">
            <a:extLst>
              <a:ext uri="{FF2B5EF4-FFF2-40B4-BE49-F238E27FC236}">
                <a16:creationId xmlns:a16="http://schemas.microsoft.com/office/drawing/2014/main" id="{325AC982-E497-40DA-A82F-A747841E03FD}"/>
              </a:ext>
            </a:extLst>
          </p:cNvPr>
          <p:cNvCxnSpPr>
            <a:cxnSpLocks/>
          </p:cNvCxnSpPr>
          <p:nvPr/>
        </p:nvCxnSpPr>
        <p:spPr>
          <a:xfrm>
            <a:off x="1056000" y="1201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07F8F15-D8F4-434C-B87B-D964C5A1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F4BB4-A130-DCC1-F44C-B36B8E204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811" y="5157724"/>
            <a:ext cx="1265682" cy="11986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5E5A90-A7E2-CCBD-220E-0877DCB32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58" y="4887771"/>
            <a:ext cx="1457452" cy="13802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DF0932-8BA6-37C6-55E9-7A01E6438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110" y="4290459"/>
            <a:ext cx="1691767" cy="13592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82A2EA-54B5-4E01-637F-1807F0B7C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878" y="1447801"/>
            <a:ext cx="1837944" cy="10891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5478C6-0695-8754-0624-B30F716A8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1513" y="3800267"/>
            <a:ext cx="1699260" cy="9372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3165F4-B277-4CEF-C7C2-421C1F33C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6009" y="4922537"/>
            <a:ext cx="1673352" cy="10698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7388773-D5ED-010D-87AF-5D8D328F08B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2423" b="21085"/>
          <a:stretch/>
        </p:blipFill>
        <p:spPr>
          <a:xfrm>
            <a:off x="9072599" y="1317090"/>
            <a:ext cx="1734693" cy="97996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E4E3C2-E51D-EAF5-3FE6-6423B6E46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69" y="5157724"/>
            <a:ext cx="164592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ageo Logo PNG">
            <a:extLst>
              <a:ext uri="{FF2B5EF4-FFF2-40B4-BE49-F238E27FC236}">
                <a16:creationId xmlns:a16="http://schemas.microsoft.com/office/drawing/2014/main" id="{21923C9D-CB0F-1BF4-15EE-D3533F0D0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313" y="472893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ine Health and Safety Council">
            <a:extLst>
              <a:ext uri="{FF2B5EF4-FFF2-40B4-BE49-F238E27FC236}">
                <a16:creationId xmlns:a16="http://schemas.microsoft.com/office/drawing/2014/main" id="{1F103A9A-80AB-FAB6-8A5B-955D1D168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31" y="3183890"/>
            <a:ext cx="1001268" cy="107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711477-EE2B-8120-113F-B6F9D56796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9379" y="1354759"/>
            <a:ext cx="1315593" cy="1085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93DA22-AD8B-EC38-A9FA-8A7DB8233B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8598" y="2942256"/>
            <a:ext cx="1296000" cy="890849"/>
          </a:xfrm>
          <a:prstGeom prst="rect">
            <a:avLst/>
          </a:prstGeom>
        </p:spPr>
      </p:pic>
      <p:pic>
        <p:nvPicPr>
          <p:cNvPr id="12" name="Picture 11" descr="A green and red text&#10;&#10;Description automatically generated">
            <a:extLst>
              <a:ext uri="{FF2B5EF4-FFF2-40B4-BE49-F238E27FC236}">
                <a16:creationId xmlns:a16="http://schemas.microsoft.com/office/drawing/2014/main" id="{7C5E229A-C500-5DE7-3283-FA48080761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98457" y="3704082"/>
            <a:ext cx="1480693" cy="1231138"/>
          </a:xfrm>
          <a:prstGeom prst="rect">
            <a:avLst/>
          </a:prstGeom>
        </p:spPr>
      </p:pic>
      <p:pic>
        <p:nvPicPr>
          <p:cNvPr id="14" name="Picture 4" descr="MATRIX COMMUNICATIONS GROUP (PTY) LTD ...">
            <a:extLst>
              <a:ext uri="{FF2B5EF4-FFF2-40B4-BE49-F238E27FC236}">
                <a16:creationId xmlns:a16="http://schemas.microsoft.com/office/drawing/2014/main" id="{BD4B0FB9-4F00-9F78-0BBD-327A6C27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643" y="2431192"/>
            <a:ext cx="1428515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8CE521-60FA-CDAC-D8E9-CD0B3EE378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41682" y="3317292"/>
            <a:ext cx="1732280" cy="1195832"/>
          </a:xfrm>
          <a:prstGeom prst="rect">
            <a:avLst/>
          </a:prstGeom>
        </p:spPr>
      </p:pic>
      <p:pic>
        <p:nvPicPr>
          <p:cNvPr id="4" name="Picture 2" descr="Vodacom Logo PNG Vectors Free Download">
            <a:extLst>
              <a:ext uri="{FF2B5EF4-FFF2-40B4-BE49-F238E27FC236}">
                <a16:creationId xmlns:a16="http://schemas.microsoft.com/office/drawing/2014/main" id="{DC822FFF-A2A4-64A8-0B15-473F5C269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803" y="1792290"/>
            <a:ext cx="1528572" cy="143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9F3097D-65A8-0A92-9E3F-C1BC3111D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995" y="2359239"/>
            <a:ext cx="116586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ome - Thebe">
            <a:extLst>
              <a:ext uri="{FF2B5EF4-FFF2-40B4-BE49-F238E27FC236}">
                <a16:creationId xmlns:a16="http://schemas.microsoft.com/office/drawing/2014/main" id="{C1F1A505-1667-EFC1-7AF7-207235AB2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329" y="3831304"/>
            <a:ext cx="1701800" cy="76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owmans, Global 2025 | Chambers Profiles">
            <a:extLst>
              <a:ext uri="{FF2B5EF4-FFF2-40B4-BE49-F238E27FC236}">
                <a16:creationId xmlns:a16="http://schemas.microsoft.com/office/drawing/2014/main" id="{0A1F340D-3E44-A787-0A3D-F85DD30FA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386" y="4667080"/>
            <a:ext cx="1787652" cy="168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25CD95-0BCF-BCC0-7507-30CDEEF1697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8385" y="1365490"/>
            <a:ext cx="2080006" cy="129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58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659E5-532D-721C-3F0D-D05441FE5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DF6491-3B48-9E22-F93E-05FD27B0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2F3654-7F9A-DC43-9CDE-B4BE82664DFC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1946"/>
                </a:solidFill>
                <a:effectLst/>
                <a:uLnTx/>
                <a:uFillTx/>
                <a:latin typeface="Trebuchet M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1946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76" name="Title 1">
            <a:extLst>
              <a:ext uri="{FF2B5EF4-FFF2-40B4-BE49-F238E27FC236}">
                <a16:creationId xmlns:a16="http://schemas.microsoft.com/office/drawing/2014/main" id="{F59826CB-2A75-88E7-19EB-388CFF81C510}"/>
              </a:ext>
            </a:extLst>
          </p:cNvPr>
          <p:cNvSpPr txBox="1">
            <a:spLocks/>
          </p:cNvSpPr>
          <p:nvPr/>
        </p:nvSpPr>
        <p:spPr>
          <a:xfrm>
            <a:off x="1981200" y="668588"/>
            <a:ext cx="8229600" cy="287588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Our</a:t>
            </a:r>
            <a:r>
              <a:rPr lang="de-DE" sz="28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Clients –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we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adopt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a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partnership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approach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with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our</a:t>
            </a:r>
            <a:r>
              <a:rPr lang="de-DE" sz="2400" b="1" dirty="0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Verdana Pro" panose="020B0604030504040204" pitchFamily="34" charset="0"/>
                <a:cs typeface="Trebuchet MS"/>
              </a:rPr>
              <a:t>clients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 Pro" panose="020B0604030504040204" pitchFamily="34" charset="0"/>
              <a:cs typeface="Trebuchet MS"/>
            </a:endParaRPr>
          </a:p>
        </p:txBody>
      </p:sp>
      <p:cxnSp>
        <p:nvCxnSpPr>
          <p:cNvPr id="31" name="Gerader Verbinder 37">
            <a:extLst>
              <a:ext uri="{FF2B5EF4-FFF2-40B4-BE49-F238E27FC236}">
                <a16:creationId xmlns:a16="http://schemas.microsoft.com/office/drawing/2014/main" id="{2BEC1EE6-D2A8-A774-869F-CEBB75109512}"/>
              </a:ext>
            </a:extLst>
          </p:cNvPr>
          <p:cNvCxnSpPr>
            <a:cxnSpLocks/>
          </p:cNvCxnSpPr>
          <p:nvPr/>
        </p:nvCxnSpPr>
        <p:spPr>
          <a:xfrm>
            <a:off x="1056000" y="439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8">
            <a:extLst>
              <a:ext uri="{FF2B5EF4-FFF2-40B4-BE49-F238E27FC236}">
                <a16:creationId xmlns:a16="http://schemas.microsoft.com/office/drawing/2014/main" id="{B28E411B-82E1-617C-07E1-8A883433EA72}"/>
              </a:ext>
            </a:extLst>
          </p:cNvPr>
          <p:cNvCxnSpPr>
            <a:cxnSpLocks/>
          </p:cNvCxnSpPr>
          <p:nvPr/>
        </p:nvCxnSpPr>
        <p:spPr>
          <a:xfrm>
            <a:off x="1056000" y="1201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r Verbinder 38">
            <a:extLst>
              <a:ext uri="{FF2B5EF4-FFF2-40B4-BE49-F238E27FC236}">
                <a16:creationId xmlns:a16="http://schemas.microsoft.com/office/drawing/2014/main" id="{680454C2-1B95-4059-3790-0B4AD96028A7}"/>
              </a:ext>
            </a:extLst>
          </p:cNvPr>
          <p:cNvCxnSpPr>
            <a:cxnSpLocks/>
          </p:cNvCxnSpPr>
          <p:nvPr/>
        </p:nvCxnSpPr>
        <p:spPr>
          <a:xfrm>
            <a:off x="1056000" y="1201988"/>
            <a:ext cx="10080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3742"/>
                </a:gs>
                <a:gs pos="100000">
                  <a:srgbClr val="4A00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2A3690D-14C0-3089-59EC-C0542959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18B469-05A1-FFFC-CC94-3B4D9DF94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71" y="2876751"/>
            <a:ext cx="1469390" cy="9823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D93A7D-FBB9-D364-1445-12AF72B38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634" y="4310776"/>
            <a:ext cx="3554276" cy="1286367"/>
          </a:xfrm>
          <a:prstGeom prst="rect">
            <a:avLst/>
          </a:prstGeom>
        </p:spPr>
      </p:pic>
      <p:pic>
        <p:nvPicPr>
          <p:cNvPr id="1034" name="Picture 10" descr="Digital Africa Ventures (@DigitalAfricaV1) / X">
            <a:extLst>
              <a:ext uri="{FF2B5EF4-FFF2-40B4-BE49-F238E27FC236}">
                <a16:creationId xmlns:a16="http://schemas.microsoft.com/office/drawing/2014/main" id="{FEC1853D-56C9-F383-1659-7441E7CB6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98" y="4277895"/>
            <a:ext cx="15494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01A15C4A-9618-721D-97A2-09F988ABC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249" y="1351596"/>
            <a:ext cx="1270000" cy="444500"/>
          </a:xfrm>
          <a:prstGeom prst="rect">
            <a:avLst/>
          </a:prstGeom>
        </p:spPr>
      </p:pic>
      <p:pic>
        <p:nvPicPr>
          <p:cNvPr id="13" name="Picture 2" descr="PG Group (Pty) Ltd | LinkedIn">
            <a:extLst>
              <a:ext uri="{FF2B5EF4-FFF2-40B4-BE49-F238E27FC236}">
                <a16:creationId xmlns:a16="http://schemas.microsoft.com/office/drawing/2014/main" id="{5CE12A0B-E0BC-21B7-A296-649165CA7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23" y="1731044"/>
            <a:ext cx="95238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ndroid Apps by Mr Price Group on Google Play">
            <a:extLst>
              <a:ext uri="{FF2B5EF4-FFF2-40B4-BE49-F238E27FC236}">
                <a16:creationId xmlns:a16="http://schemas.microsoft.com/office/drawing/2014/main" id="{E366AD9F-6409-02E4-1A84-0344DB43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106" y="2091310"/>
            <a:ext cx="2015744" cy="201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logo of a company&#10;&#10;AI-generated content may be incorrect.">
            <a:extLst>
              <a:ext uri="{FF2B5EF4-FFF2-40B4-BE49-F238E27FC236}">
                <a16:creationId xmlns:a16="http://schemas.microsoft.com/office/drawing/2014/main" id="{7430E7C9-AF57-A14E-ECCB-A86A5F218C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877" y="2158703"/>
            <a:ext cx="2106549" cy="21065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C521D9-F6E7-0DCD-A527-CED90323ED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6647" y="3808052"/>
            <a:ext cx="1960880" cy="1838325"/>
          </a:xfrm>
          <a:prstGeom prst="rect">
            <a:avLst/>
          </a:prstGeom>
        </p:spPr>
      </p:pic>
      <p:pic>
        <p:nvPicPr>
          <p:cNvPr id="26" name="Picture 2" descr="NWU Brand Resources | services.nwu.ac.za">
            <a:extLst>
              <a:ext uri="{FF2B5EF4-FFF2-40B4-BE49-F238E27FC236}">
                <a16:creationId xmlns:a16="http://schemas.microsoft.com/office/drawing/2014/main" id="{7BB3EE31-7B04-0FC9-F55A-949DF0796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179" y="2616032"/>
            <a:ext cx="1036320" cy="97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close up of a logo&#10;&#10;AI-generated content may be incorrect.">
            <a:extLst>
              <a:ext uri="{FF2B5EF4-FFF2-40B4-BE49-F238E27FC236}">
                <a16:creationId xmlns:a16="http://schemas.microsoft.com/office/drawing/2014/main" id="{1516ED81-F549-89AC-75A7-45A347342C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8904" y="1377902"/>
            <a:ext cx="1594866" cy="767715"/>
          </a:xfrm>
          <a:prstGeom prst="rect">
            <a:avLst/>
          </a:prstGeom>
        </p:spPr>
      </p:pic>
      <p:pic>
        <p:nvPicPr>
          <p:cNvPr id="28" name="Picture 2" descr="Didusec (Pty) Ltd logo">
            <a:extLst>
              <a:ext uri="{FF2B5EF4-FFF2-40B4-BE49-F238E27FC236}">
                <a16:creationId xmlns:a16="http://schemas.microsoft.com/office/drawing/2014/main" id="{90C6129D-0BFA-69AA-7ECB-0B1CCB318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070" y="2386283"/>
            <a:ext cx="16637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A logo of a lab&#10;&#10;AI-generated content may be incorrect.">
            <a:extLst>
              <a:ext uri="{FF2B5EF4-FFF2-40B4-BE49-F238E27FC236}">
                <a16:creationId xmlns:a16="http://schemas.microsoft.com/office/drawing/2014/main" id="{034FCC7C-BB5A-6431-96CD-5B1AC676AD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7298" y="4049983"/>
            <a:ext cx="1649349" cy="164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34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dirty="0" err="1">
                <a:solidFill>
                  <a:srgbClr val="C00000"/>
                </a:solidFill>
                <a:latin typeface="Verdana Pro" panose="020B0604030504040204" pitchFamily="34" charset="0"/>
              </a:rPr>
              <a:t>Disebo</a:t>
            </a:r>
            <a:r>
              <a:rPr lang="de-DE" sz="2000" dirty="0">
                <a:solidFill>
                  <a:srgbClr val="C00000"/>
                </a:solidFill>
                <a:latin typeface="Verdana Pro" panose="020B060403050404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Verdana Pro" panose="020B0604030504040204" pitchFamily="34" charset="0"/>
              </a:rPr>
              <a:t>Ramonyalioa</a:t>
            </a:r>
            <a:r>
              <a:rPr lang="de-DE" sz="2000" dirty="0">
                <a:solidFill>
                  <a:srgbClr val="C00000"/>
                </a:solidFill>
                <a:latin typeface="Verdana Pro" panose="020B0604030504040204" pitchFamily="34" charset="0"/>
              </a:rPr>
              <a:t>, Johannesburg, South Africa</a:t>
            </a:r>
            <a:endParaRPr lang="de-DE" sz="2000" dirty="0">
              <a:solidFill>
                <a:srgbClr val="C00000"/>
              </a:solidFill>
              <a:latin typeface="Verdana Pro" panose="020B0604030504040204" pitchFamily="34" charset="0"/>
              <a:cs typeface="Trebuchet M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1" y="1338513"/>
            <a:ext cx="8088000" cy="731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fontAlgn="base">
              <a:spcAft>
                <a:spcPct val="0"/>
              </a:spcAft>
              <a:defRPr/>
            </a:pPr>
            <a:r>
              <a:rPr lang="en-GB" sz="1800" dirty="0">
                <a:solidFill>
                  <a:srgbClr val="C00000"/>
                </a:solidFill>
                <a:latin typeface="Verdana Pro" panose="020B0604030504040204" pitchFamily="34" charset="0"/>
                <a:ea typeface="Work Sans ExtraLight" charset="0"/>
                <a:cs typeface="Work Sans ExtraLight" charset="0"/>
              </a:rPr>
              <a:t>Founder and CEO of </a:t>
            </a:r>
            <a:r>
              <a:rPr lang="en-GB" sz="1800" dirty="0" err="1">
                <a:solidFill>
                  <a:srgbClr val="C00000"/>
                </a:solidFill>
                <a:latin typeface="Verdana Pro" panose="020B0604030504040204" pitchFamily="34" charset="0"/>
                <a:ea typeface="Work Sans ExtraLight" charset="0"/>
                <a:cs typeface="Work Sans ExtraLight" charset="0"/>
              </a:rPr>
              <a:t>iLOC</a:t>
            </a:r>
            <a:r>
              <a:rPr lang="en-GB" sz="1800" dirty="0">
                <a:solidFill>
                  <a:srgbClr val="C00000"/>
                </a:solidFill>
                <a:latin typeface="Verdana Pro" panose="020B0604030504040204" pitchFamily="34" charset="0"/>
                <a:ea typeface="Work Sans ExtraLight" charset="0"/>
                <a:cs typeface="Work Sans ExtraLight" charset="0"/>
              </a:rPr>
              <a:t>, Strategic Human Capital Professional, Leadership / Team Coach and Facilitator, Talent catalyst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55998" y="3130823"/>
            <a:ext cx="1992003" cy="32255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000" b="1" dirty="0">
              <a:solidFill>
                <a:srgbClr val="C00000"/>
              </a:solidFill>
              <a:latin typeface="Verdana Pro" panose="020B0604030504040204" pitchFamily="34" charset="0"/>
              <a:ea typeface="Work Sans Light" charset="0"/>
              <a:cs typeface="Work Sans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 Light" charset="0"/>
                <a:cs typeface="Work Sans Light" charset="0"/>
              </a:rPr>
              <a:t>Languages:</a:t>
            </a:r>
            <a:b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 Light" charset="0"/>
                <a:cs typeface="Work Sans Light" charset="0"/>
              </a:rPr>
            </a:b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English / Afrikaans / Sesotho / Tswana / Sepedi / isiZulu / Xhosa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 Light" charset="0"/>
              <a:cs typeface="Work Sans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 Light" charset="0"/>
                <a:cs typeface="Work Sans Light" charset="0"/>
              </a:rPr>
              <a:t>Focus Areas: </a:t>
            </a:r>
            <a:endParaRPr lang="en-GB" sz="1000" dirty="0">
              <a:solidFill>
                <a:srgbClr val="C00000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Org Design &amp; Effectiveness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Talent Management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Executive Search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Diversity and Inclusion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Effective Teams facilitation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Leadership Development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Coaching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Public speaking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Change, Transformation and Team Dynamics</a:t>
            </a: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 Light" charset="0"/>
              <a:cs typeface="Work Sans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 Light" charset="0"/>
              <a:cs typeface="Work Sans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050" dirty="0">
              <a:solidFill>
                <a:srgbClr val="001946"/>
              </a:solidFill>
              <a:latin typeface="Trebuchet MS" panose="020B0603020202020204" pitchFamily="34" charset="0"/>
              <a:ea typeface="Work Sans" charset="0"/>
              <a:cs typeface="Work Sans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001946"/>
              </a:solidFill>
              <a:latin typeface="Trebuchet MS" panose="020B0603020202020204" pitchFamily="34" charset="0"/>
              <a:ea typeface="Work Sans" charset="0"/>
              <a:cs typeface="Work Sans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55CAED3D-458A-3C4B-8B93-19A417C3630F}"/>
              </a:ext>
            </a:extLst>
          </p:cNvPr>
          <p:cNvSpPr/>
          <p:nvPr/>
        </p:nvSpPr>
        <p:spPr>
          <a:xfrm>
            <a:off x="3047999" y="1983803"/>
            <a:ext cx="8088001" cy="462347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spcCol="360000" rtlCol="0" anchor="t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What characterizes me: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I am a business professional that believes in immersing self in any business to understand the levers for tailor made sustainable solutions. My passion for talent cuts across individuals, teams and levels.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Professional Experience: 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Over 15 years as an HR Executive partnering CEOs in building and aligning leadership teams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Sharp eye for talent which started from graduate recruitment portfolio at Unilever over 2 decades ago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Have shaped and led the Diversity and Inclusion agenda at various Corporates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Coaching and mentoring both the youth, young professionals and leaders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Experience operating in various geographies in the African continent and driving global agendas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Part of the African team responsible for the enrolment and change management of the then new Unilever Vitality brand and logo. 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Board member for various organisations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SzPct val="110000"/>
              <a:defRPr/>
            </a:pP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Education and Qualification: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HR postgraduate University studies - UKZN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Global Executive Development Programme - GIBS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Unilever Leadership Development Programme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Various certificates in Change Management, Diversity and Inclusion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endParaRPr lang="en-GB" sz="1000" dirty="0">
              <a:solidFill>
                <a:schemeClr val="tx1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HBS online Business studies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SzPct val="110000"/>
              <a:buFont typeface="Arial" charset="0"/>
              <a:buChar char="•"/>
              <a:defRPr/>
            </a:pP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Various </a:t>
            </a:r>
            <a:r>
              <a:rPr lang="en-GB" sz="1000" dirty="0" err="1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LInkedIn</a:t>
            </a:r>
            <a:r>
              <a:rPr lang="en-GB" sz="1000" dirty="0">
                <a:solidFill>
                  <a:schemeClr val="tx1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certificates around Leadership, Team dynamics, Strategy, etc.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SzPct val="110000"/>
              <a:defRPr/>
            </a:pPr>
            <a:endParaRPr lang="en-GB" sz="1000" b="1" dirty="0">
              <a:solidFill>
                <a:srgbClr val="C00000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SzPct val="110000"/>
              <a:defRPr/>
            </a:pPr>
            <a:r>
              <a:rPr lang="en-GB" sz="1000" b="1" dirty="0">
                <a:solidFill>
                  <a:srgbClr val="C00000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References: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Facilitation of the Operating Model for SA Tourism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Strategic Human Capital consultant for </a:t>
            </a: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Ntiyiso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Consulting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Facilitation of the various Teams of the Africa Finance division at Unilever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ExCos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and leadership alignment and coaching (Aon SA, SABS, </a:t>
            </a: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Tsebo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Group, Infrastructure Specialist Group)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Design and Implementation of the Graduate programmes (</a:t>
            </a: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Ntiyiso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Consulting, Ogilvy SA)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Industrial Relations advisory and wage negotiations for various corporates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Business Transformation projects for various clients (ISG, SABS)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SA legislated Transformation (BBBEE) project lead and Champion  (Aon, </a:t>
            </a: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Tsebo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Group and Unilever SA)</a:t>
            </a:r>
          </a:p>
          <a:p>
            <a:pPr marL="171418" indent="-171418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Business Transformation and Org Design – African Bank / MHSC</a:t>
            </a:r>
          </a:p>
          <a:p>
            <a:pPr marL="171418" indent="-171418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Change Management skills transfer sessions – Services SETA HR</a:t>
            </a:r>
          </a:p>
          <a:p>
            <a:pPr marL="171418" indent="-171418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Executive Search – Diageo SA / </a:t>
            </a: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Thokoman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 SA </a:t>
            </a:r>
          </a:p>
          <a:p>
            <a:pPr marL="171418" indent="-171418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r>
              <a:rPr lang="en-GB" sz="1000" dirty="0" err="1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ExCo</a:t>
            </a:r>
            <a:r>
              <a:rPr lang="en-GB" sz="1000" dirty="0">
                <a:solidFill>
                  <a:srgbClr val="001946"/>
                </a:solidFill>
                <a:latin typeface="Verdana Pro" panose="020B0604030504040204" pitchFamily="34" charset="0"/>
                <a:ea typeface="Work Sans" charset="0"/>
                <a:cs typeface="Work Sans" charset="0"/>
              </a:rPr>
              <a:t>/ Leadership facilitation – Vodacom Africa/Diageo</a:t>
            </a: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endParaRPr lang="en-GB" sz="1000" dirty="0">
              <a:solidFill>
                <a:srgbClr val="001946"/>
              </a:solidFill>
              <a:latin typeface="Verdana Pro" panose="020B0604030504040204" pitchFamily="34" charset="0"/>
              <a:ea typeface="Work Sans" charset="0"/>
              <a:cs typeface="Work Sans" charset="0"/>
            </a:endParaRPr>
          </a:p>
          <a:p>
            <a:pPr marL="172800" lvl="0" indent="-172800" fontAlgn="base">
              <a:spcBef>
                <a:spcPct val="0"/>
              </a:spcBef>
              <a:spcAft>
                <a:spcPct val="0"/>
              </a:spcAft>
              <a:buSzPct val="110000"/>
              <a:buFont typeface="Arial"/>
              <a:buChar char="•"/>
              <a:defRPr/>
            </a:pPr>
            <a:endParaRPr lang="en-GB" sz="1050" dirty="0">
              <a:solidFill>
                <a:srgbClr val="001946"/>
              </a:solidFill>
              <a:latin typeface="Trebuchet MS" panose="020B0603020202020204" pitchFamily="34" charset="0"/>
              <a:ea typeface="Work Sans" charset="0"/>
              <a:cs typeface="Work Sans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6DD577-EC76-43D0-B6E4-F8754A5E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3654-7F9A-DC43-9CDE-B4BE82664DFC}" type="slidenum">
              <a:rPr lang="de-DE" smtClean="0">
                <a:latin typeface="Trebuchet MS" panose="020B0603020202020204" pitchFamily="34" charset="0"/>
              </a:rPr>
              <a:pPr/>
              <a:t>12</a:t>
            </a:fld>
            <a:endParaRPr lang="de-DE">
              <a:latin typeface="Trebuchet MS" panose="020B0603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1434F6C-8DA0-E7A4-1964-217C52BFC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9" r="16909"/>
          <a:stretch/>
        </p:blipFill>
        <p:spPr>
          <a:xfrm>
            <a:off x="995557" y="1481384"/>
            <a:ext cx="1747761" cy="1760586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4472C4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D38E5F-E001-C1B2-4528-31AE17082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5956" y="438718"/>
            <a:ext cx="1378585" cy="8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52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64991</TotalTime>
  <Words>1079</Words>
  <Application>Microsoft Macintosh PowerPoint</Application>
  <PresentationFormat>Widescreen</PresentationFormat>
  <Paragraphs>127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.AppleSystemUIFont</vt:lpstr>
      <vt:lpstr>Arial</vt:lpstr>
      <vt:lpstr>Calibri</vt:lpstr>
      <vt:lpstr>Courier New</vt:lpstr>
      <vt:lpstr>Garamond</vt:lpstr>
      <vt:lpstr>Lato Light</vt:lpstr>
      <vt:lpstr>Poppins SemiBold</vt:lpstr>
      <vt:lpstr>Trebuchet MS</vt:lpstr>
      <vt:lpstr>Verdana</vt:lpstr>
      <vt:lpstr>Verdana Pro</vt:lpstr>
      <vt:lpstr>Organic</vt:lpstr>
      <vt:lpstr>                         BUSINESS PROFILE   Internal Locus of Control (Pty) Ltd</vt:lpstr>
      <vt:lpstr>                                OUR MISSION   To offer Capacity, Capability and expertise that unlock overall Value for Sustained Business Growth</vt:lpstr>
      <vt:lpstr>Our People Strategy Solutions</vt:lpstr>
      <vt:lpstr>Our Talent, Effective Teams &amp; Inclusion Solutions</vt:lpstr>
      <vt:lpstr> Our Leadership and Change Solutions</vt:lpstr>
      <vt:lpstr>Our Values</vt:lpstr>
      <vt:lpstr>PowerPoint Presentation</vt:lpstr>
      <vt:lpstr>Why Us</vt:lpstr>
      <vt:lpstr> Contact Us</vt:lpstr>
      <vt:lpstr>PowerPoint Presentation</vt:lpstr>
      <vt:lpstr>PowerPoint Presentation</vt:lpstr>
      <vt:lpstr>Disebo Ramonyalioa, Johannesburg, South Africa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disebo ramonyalioa</cp:lastModifiedBy>
  <cp:revision>146</cp:revision>
  <dcterms:created xsi:type="dcterms:W3CDTF">2022-11-08T11:51:28Z</dcterms:created>
  <dcterms:modified xsi:type="dcterms:W3CDTF">2025-07-10T09:08:59Z</dcterms:modified>
</cp:coreProperties>
</file>