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95" r:id="rId1"/>
    <p:sldMasterId id="2147483696" r:id="rId2"/>
  </p:sldMasterIdLst>
  <p:notesMasterIdLst>
    <p:notesMasterId r:id="rId21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24384000" cy="13716000"/>
  <p:notesSz cx="6858000" cy="9144000"/>
  <p:embeddedFontLst>
    <p:embeddedFont>
      <p:font typeface="Inter" panose="02000503000000020004" pitchFamily="2" charset="0"/>
      <p:regular r:id="rId22"/>
      <p:bold r:id="rId23"/>
      <p:italic r:id="rId24"/>
      <p:boldItalic r:id="rId25"/>
    </p:embeddedFont>
    <p:embeddedFont>
      <p:font typeface="Lato" panose="020F0502020204030203" pitchFamily="34" charset="0"/>
      <p:regular r:id="rId26"/>
      <p:bold r:id="rId27"/>
      <p:italic r:id="rId28"/>
      <p:boldItalic r:id="rId29"/>
    </p:embeddedFont>
    <p:embeddedFont>
      <p:font typeface="Lato Black" panose="020F0502020204030203" pitchFamily="34" charset="0"/>
      <p:bold r:id="rId30"/>
      <p:italic r:id="rId31"/>
      <p:boldItalic r:id="rId32"/>
    </p:embeddedFont>
    <p:embeddedFont>
      <p:font typeface="Lato Light" panose="020F0502020204030203" pitchFamily="34" charset="0"/>
      <p:regular r:id="rId33"/>
      <p:italic r:id="rId34"/>
    </p:embeddedFont>
    <p:embeddedFont>
      <p:font typeface="Questrial" pitchFamily="2" charset="77"/>
      <p:regular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34"/>
    <p:restoredTop sz="94630"/>
  </p:normalViewPr>
  <p:slideViewPr>
    <p:cSldViewPr snapToGrid="0">
      <p:cViewPr varScale="1">
        <p:scale>
          <a:sx n="47" d="100"/>
          <a:sy n="47" d="100"/>
        </p:scale>
        <p:origin x="304" y="7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font" Target="fonts/font5.fntdata"/><Relationship Id="rId39" Type="http://schemas.openxmlformats.org/officeDocument/2006/relationships/tableStyles" Target="tableStyles.xml"/><Relationship Id="rId21" Type="http://schemas.openxmlformats.org/officeDocument/2006/relationships/notesMaster" Target="notesMasters/notesMaster1.xml"/><Relationship Id="rId34" Type="http://schemas.openxmlformats.org/officeDocument/2006/relationships/font" Target="fonts/font13.fntdata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font" Target="fonts/font4.fntdata"/><Relationship Id="rId33" Type="http://schemas.openxmlformats.org/officeDocument/2006/relationships/font" Target="fonts/font12.fntdata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font" Target="fonts/font3.fntdata"/><Relationship Id="rId32" Type="http://schemas.openxmlformats.org/officeDocument/2006/relationships/font" Target="fonts/font11.fntdata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font" Target="fonts/font2.fntdata"/><Relationship Id="rId28" Type="http://schemas.openxmlformats.org/officeDocument/2006/relationships/font" Target="fonts/font7.fntdata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10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font" Target="fonts/font1.fntdata"/><Relationship Id="rId27" Type="http://schemas.openxmlformats.org/officeDocument/2006/relationships/font" Target="fonts/font6.fntdata"/><Relationship Id="rId30" Type="http://schemas.openxmlformats.org/officeDocument/2006/relationships/font" Target="fonts/font9.fntdata"/><Relationship Id="rId35" Type="http://schemas.openxmlformats.org/officeDocument/2006/relationships/font" Target="fonts/font14.fntdata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marL="3200400" marR="0" lvl="6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marL="3657600" marR="0" lvl="7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marL="4114800" marR="0" lvl="8" indent="-228600" algn="l" rtl="0">
              <a:lnSpc>
                <a:spcPct val="117999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200" b="0" i="0" u="none" strike="noStrike" cap="none"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g38a4607bb06_1_153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0" name="Google Shape;370;g38a4607bb06_1_15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g3fb5a132d6b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7" name="Google Shape;377;g3fb5a132d6b_0_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g3f8565d1fb5_2_3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2" name="Google Shape;382;g3f8565d1fb5_2_35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f854674a34_1_1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3f854674a34_1_14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fb5a132d6b_0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3fb5a132d6b_0_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g3d5a525f363_0_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51" name="Google Shape;451;g3d5a525f363_0_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" name="Google Shape;452;g3d5a525f363_0_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g3f8565d1fb5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2" name="Google Shape;512;g3f8565d1fb5_1_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3f854674a34_1_7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3f854674a34_1_7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56" name="Google Shape;556;g3f854674a34_1_7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5" name="Google Shape;595;g3f854674a34_1_14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6" name="Google Shape;596;g3f854674a34_1_14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97" name="Google Shape;597;g3f854674a34_1_145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g3f854674a34_1_12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4" name="Google Shape;654;g3f854674a34_1_121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55" name="Google Shape;655;g3f854674a34_1_12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g3f854674a34_1_8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6" name="Google Shape;766;g3f854674a34_1_8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67" name="Google Shape;767;g3f854674a34_1_85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7" name="Google Shape;877;g3f854674a34_1_13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8" name="Google Shape;878;g3f854674a34_1_130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9" name="Google Shape;879;g3f854674a34_1_130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g3f854674a34_1_6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0" name="Google Shape;1020;g3f854674a34_1_66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g3f842d4c5e6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8" name="Google Shape;1028;g3f842d4c5e6_0_5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Google Shape;1052;g3fb5a132d6b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53" name="Google Shape;1053;g3fb5a132d6b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3" name="Google Shape;1063;g3fb5a132d6b_0_3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26022" y="1143366"/>
            <a:ext cx="6006000" cy="3084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4" name="Google Shape;1064;g3fb5a132d6b_0_346:notes"/>
          <p:cNvSpPr txBox="1">
            <a:spLocks noGrp="1"/>
          </p:cNvSpPr>
          <p:nvPr>
            <p:ph type="body" idx="1"/>
          </p:nvPr>
        </p:nvSpPr>
        <p:spPr>
          <a:xfrm>
            <a:off x="685801" y="4400551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65" name="Google Shape;1065;g3fb5a132d6b_0_34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16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g3fb5a132d6b_0_6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7388" y="1143000"/>
            <a:ext cx="5483225" cy="3084513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81" name="Google Shape;1081;g3fb5a132d6b_0_647:notes"/>
          <p:cNvSpPr txBox="1">
            <a:spLocks noGrp="1"/>
          </p:cNvSpPr>
          <p:nvPr>
            <p:ph type="body" idx="1"/>
          </p:nvPr>
        </p:nvSpPr>
        <p:spPr>
          <a:xfrm>
            <a:off x="685801" y="4400551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82" name="Google Shape;1082;g3fb5a132d6b_0_64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t>17</a:t>
            </a:fld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g3d5aa375435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92" name="Google Shape;1092;g3d5aa375435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175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-"/>
            </a:pPr>
            <a:r>
              <a:rPr lang="en-US"/>
              <a:t>Maybe change the title of this slide…</a:t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penning slide" type="title">
  <p:cSld name="TITLE">
    <p:bg>
      <p:bgPr>
        <a:solidFill>
          <a:schemeClr val="dk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 descr="A picture containing coelenterate, invertebrate, jellyfish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 descr="A picture containing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366000" y="5651500"/>
            <a:ext cx="9652000" cy="2413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">
  <p:cSld name="Title">
    <p:bg>
      <p:bgPr>
        <a:solidFill>
          <a:schemeClr val="dk1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3" descr="A picture containing coelenterate, invertebrate, jellyfish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3"/>
          <p:cNvSpPr txBox="1">
            <a:spLocks noGrp="1"/>
          </p:cNvSpPr>
          <p:nvPr>
            <p:ph type="body" idx="1"/>
          </p:nvPr>
        </p:nvSpPr>
        <p:spPr>
          <a:xfrm>
            <a:off x="3050466" y="4536281"/>
            <a:ext cx="18283068" cy="46434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0"/>
              <a:buFont typeface="Questrial"/>
              <a:buNone/>
              <a:defRPr sz="9500">
                <a:solidFill>
                  <a:srgbClr val="FFFF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lvl="1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2pPr>
            <a:lvl3pPr marL="1371600" lvl="2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3pPr>
            <a:lvl4pPr marL="1828800" lvl="3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4pPr>
            <a:lvl5pPr marL="2286000" lvl="4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5pPr>
            <a:lvl6pPr marL="2743200" lvl="5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7pPr>
            <a:lvl8pPr marL="3657600" lvl="7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8pPr>
            <a:lvl9pPr marL="4114800" lvl="8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body" idx="2"/>
          </p:nvPr>
        </p:nvSpPr>
        <p:spPr>
          <a:xfrm>
            <a:off x="12492737" y="11719718"/>
            <a:ext cx="8541683" cy="1589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chemeClr val="lt1"/>
              </a:buClr>
              <a:buSzPts val="5800"/>
              <a:buFont typeface="Inter"/>
              <a:buNone/>
              <a:defRPr>
                <a:solidFill>
                  <a:schemeClr val="lt1"/>
                </a:solidFill>
              </a:defRPr>
            </a:lvl1pPr>
            <a:lvl2pPr marL="914400" lvl="1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2pPr>
            <a:lvl3pPr marL="1371600" lvl="2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3pPr>
            <a:lvl4pPr marL="1828800" lvl="3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4pPr>
            <a:lvl5pPr marL="2286000" lvl="4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5pPr>
            <a:lvl6pPr marL="2743200" lvl="5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7pPr>
            <a:lvl8pPr marL="3657600" lvl="7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8pPr>
            <a:lvl9pPr marL="4114800" lvl="8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/>
          <p:nvPr/>
        </p:nvSpPr>
        <p:spPr>
          <a:xfrm>
            <a:off x="12185464" y="12279510"/>
            <a:ext cx="13072" cy="520701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7" name="Google Shape;17;p3"/>
          <p:cNvSpPr txBox="1">
            <a:spLocks noGrp="1"/>
          </p:cNvSpPr>
          <p:nvPr>
            <p:ph type="body" idx="3"/>
          </p:nvPr>
        </p:nvSpPr>
        <p:spPr>
          <a:xfrm>
            <a:off x="3349580" y="11719718"/>
            <a:ext cx="8541683" cy="1589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rmAutofit/>
          </a:bodyPr>
          <a:lstStyle>
            <a:lvl1pPr marL="457200" lvl="0" indent="-228600" algn="r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F2F2F2"/>
              </a:buClr>
              <a:buSzPts val="5800"/>
              <a:buFont typeface="Inter"/>
              <a:buNone/>
              <a:defRPr b="1" i="0">
                <a:solidFill>
                  <a:srgbClr val="F2F2F2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2pPr>
            <a:lvl3pPr marL="1371600" lvl="2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3pPr>
            <a:lvl4pPr marL="1828800" lvl="3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4pPr>
            <a:lvl5pPr marL="2286000" lvl="4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5pPr>
            <a:lvl6pPr marL="2743200" lvl="5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7pPr>
            <a:lvl8pPr marL="3657600" lvl="7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8pPr>
            <a:lvl9pPr marL="4114800" lvl="8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9pPr>
          </a:lstStyle>
          <a:p>
            <a:endParaRPr/>
          </a:p>
        </p:txBody>
      </p:sp>
      <p:pic>
        <p:nvPicPr>
          <p:cNvPr id="18" name="Google Shape;18;p3" descr="A picture containing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861665" y="772857"/>
            <a:ext cx="4660670" cy="11651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tx">
  <p:cSld name="TITLE_AND_BODY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130320" y="12588240"/>
            <a:ext cx="2824484" cy="7061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page photo">
  <p:cSld name="Full page photo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5"/>
          <p:cNvSpPr>
            <a:spLocks noGrp="1"/>
          </p:cNvSpPr>
          <p:nvPr>
            <p:ph type="pic" idx="2"/>
          </p:nvPr>
        </p:nvSpPr>
        <p:spPr>
          <a:xfrm>
            <a:off x="141" y="0"/>
            <a:ext cx="24384001" cy="137160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Full page photo - Title">
  <p:cSld name="Full page photo - Title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p6" descr="A picture containing whit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p6"/>
          <p:cNvSpPr txBox="1">
            <a:spLocks noGrp="1"/>
          </p:cNvSpPr>
          <p:nvPr>
            <p:ph type="body" idx="1"/>
          </p:nvPr>
        </p:nvSpPr>
        <p:spPr>
          <a:xfrm>
            <a:off x="3050466" y="4385671"/>
            <a:ext cx="18283068" cy="3187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9500"/>
              <a:buFont typeface="Questrial"/>
              <a:buNone/>
              <a:defRPr sz="9500">
                <a:solidFill>
                  <a:srgbClr val="0001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lvl="1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2pPr>
            <a:lvl3pPr marL="1371600" lvl="2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3pPr>
            <a:lvl4pPr marL="1828800" lvl="3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4pPr>
            <a:lvl5pPr marL="2286000" lvl="4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5pPr>
            <a:lvl6pPr marL="2743200" lvl="5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7pPr>
            <a:lvl8pPr marL="3657600" lvl="7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8pPr>
            <a:lvl9pPr marL="4114800" lvl="8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26" name="Google Shape;26;p6"/>
          <p:cNvSpPr txBox="1">
            <a:spLocks noGrp="1"/>
          </p:cNvSpPr>
          <p:nvPr>
            <p:ph type="body" idx="2"/>
          </p:nvPr>
        </p:nvSpPr>
        <p:spPr>
          <a:xfrm>
            <a:off x="5506064" y="8033654"/>
            <a:ext cx="13371872" cy="8367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1FF"/>
              </a:buClr>
              <a:buSzPts val="4500"/>
              <a:buFont typeface="Inter"/>
              <a:buNone/>
              <a:defRPr sz="4500" b="1" i="0">
                <a:solidFill>
                  <a:srgbClr val="0001FF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2pPr>
            <a:lvl3pPr marL="1371600" lvl="2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3pPr>
            <a:lvl4pPr marL="1828800" lvl="3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4pPr>
            <a:lvl5pPr marL="2286000" lvl="4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5pPr>
            <a:lvl6pPr marL="2743200" lvl="5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7pPr>
            <a:lvl8pPr marL="3657600" lvl="7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8pPr>
            <a:lvl9pPr marL="4114800" lvl="8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- Top">
  <p:cSld name="Title - Top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7"/>
          <p:cNvSpPr txBox="1">
            <a:spLocks noGrp="1"/>
          </p:cNvSpPr>
          <p:nvPr>
            <p:ph type="title"/>
          </p:nvPr>
        </p:nvSpPr>
        <p:spPr>
          <a:xfrm>
            <a:off x="1647708" y="357187"/>
            <a:ext cx="15609095" cy="2264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7500"/>
              <a:buFont typeface="Questrial"/>
              <a:buNone/>
              <a:defRPr sz="7500">
                <a:latin typeface="Questrial"/>
                <a:ea typeface="Questrial"/>
                <a:cs typeface="Questrial"/>
                <a:sym typeface="Questrial"/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7"/>
          <p:cNvSpPr txBox="1">
            <a:spLocks noGrp="1"/>
          </p:cNvSpPr>
          <p:nvPr>
            <p:ph type="body" idx="1"/>
          </p:nvPr>
        </p:nvSpPr>
        <p:spPr>
          <a:xfrm>
            <a:off x="1647708" y="3643312"/>
            <a:ext cx="16946751" cy="7473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Inter"/>
              <a:buNone/>
              <a:defRPr/>
            </a:lvl1pPr>
            <a:lvl2pPr marL="914400" lvl="1" indent="-228600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1371600" lvl="2" indent="-228600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1828800" lvl="3" indent="-228600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2286000" lvl="4" indent="-228600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2743200" lvl="5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7pPr>
            <a:lvl8pPr marL="3657600" lvl="7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8pPr>
            <a:lvl9pPr marL="4114800" lvl="8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9pPr>
          </a:lstStyle>
          <a:p>
            <a:endParaRPr/>
          </a:p>
        </p:txBody>
      </p:sp>
      <p:pic>
        <p:nvPicPr>
          <p:cNvPr id="30" name="Google Shape;30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130320" y="12588240"/>
            <a:ext cx="2824484" cy="7061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">
  <p:cSld name="Quot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Google Shape;32;p8" descr="A picture containing whit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8"/>
          <p:cNvSpPr txBox="1">
            <a:spLocks noGrp="1"/>
          </p:cNvSpPr>
          <p:nvPr>
            <p:ph type="body" idx="1"/>
          </p:nvPr>
        </p:nvSpPr>
        <p:spPr>
          <a:xfrm>
            <a:off x="3050466" y="4385671"/>
            <a:ext cx="18283068" cy="31877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4600"/>
              <a:buFont typeface="Inter"/>
              <a:buNone/>
              <a:defRPr sz="4600">
                <a:solidFill>
                  <a:srgbClr val="0001FF"/>
                </a:solidFill>
              </a:defRPr>
            </a:lvl1pPr>
            <a:lvl2pPr marL="914400" lvl="1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2pPr>
            <a:lvl3pPr marL="1371600" lvl="2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3pPr>
            <a:lvl4pPr marL="1828800" lvl="3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4pPr>
            <a:lvl5pPr marL="2286000" lvl="4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5pPr>
            <a:lvl6pPr marL="2743200" lvl="5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7pPr>
            <a:lvl8pPr marL="3657600" lvl="7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8pPr>
            <a:lvl9pPr marL="4114800" lvl="8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body" idx="2"/>
          </p:nvPr>
        </p:nvSpPr>
        <p:spPr>
          <a:xfrm>
            <a:off x="4833937" y="8947546"/>
            <a:ext cx="14716126" cy="64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sp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3200"/>
              <a:buFont typeface="Inter"/>
              <a:buNone/>
              <a:defRPr sz="3200" b="1" i="0">
                <a:solidFill>
                  <a:srgbClr val="0001FF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2pPr>
            <a:lvl3pPr marL="1371600" lvl="2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3pPr>
            <a:lvl4pPr marL="1828800" lvl="3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4pPr>
            <a:lvl5pPr marL="2286000" lvl="4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5pPr>
            <a:lvl6pPr marL="2743200" lvl="5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7pPr>
            <a:lvl8pPr marL="3657600" lvl="7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8pPr>
            <a:lvl9pPr marL="4114800" lvl="8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Vertical">
  <p:cSld name="Photo - Vertical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>
            <a:spLocks noGrp="1"/>
          </p:cNvSpPr>
          <p:nvPr>
            <p:ph type="pic" idx="2"/>
          </p:nvPr>
        </p:nvSpPr>
        <p:spPr>
          <a:xfrm>
            <a:off x="10712053" y="0"/>
            <a:ext cx="13671947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139553" y="1285876"/>
            <a:ext cx="7500938" cy="36193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7500"/>
              <a:buFont typeface="Questrial"/>
              <a:buNone/>
              <a:defRPr sz="7500">
                <a:latin typeface="Questrial"/>
                <a:ea typeface="Questrial"/>
                <a:cs typeface="Questrial"/>
                <a:sym typeface="Questrial"/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body" idx="1"/>
          </p:nvPr>
        </p:nvSpPr>
        <p:spPr>
          <a:xfrm>
            <a:off x="2139553" y="5665303"/>
            <a:ext cx="7500938" cy="5572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Inter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Lato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Lato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Lato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200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Lato"/>
              <a:buNone/>
              <a:defRPr/>
            </a:lvl5pPr>
            <a:lvl6pPr marL="2743200" lvl="5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7pPr>
            <a:lvl8pPr marL="3657600" lvl="7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8pPr>
            <a:lvl9pPr marL="4114800" lvl="8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hoto - Horizontal">
  <p:cSld name="Photo - Horizontal"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10"/>
          <p:cNvSpPr>
            <a:spLocks noGrp="1"/>
          </p:cNvSpPr>
          <p:nvPr>
            <p:ph type="pic" idx="2"/>
          </p:nvPr>
        </p:nvSpPr>
        <p:spPr>
          <a:xfrm>
            <a:off x="1" y="0"/>
            <a:ext cx="24384000" cy="8256250"/>
          </a:xfrm>
          <a:prstGeom prst="rect">
            <a:avLst/>
          </a:prstGeom>
          <a:noFill/>
          <a:ln>
            <a:noFill/>
          </a:ln>
        </p:spPr>
      </p:sp>
      <p:sp>
        <p:nvSpPr>
          <p:cNvPr id="41" name="Google Shape;41;p10"/>
          <p:cNvSpPr txBox="1">
            <a:spLocks noGrp="1"/>
          </p:cNvSpPr>
          <p:nvPr>
            <p:ph type="title"/>
          </p:nvPr>
        </p:nvSpPr>
        <p:spPr>
          <a:xfrm>
            <a:off x="4833937" y="8860859"/>
            <a:ext cx="14716126" cy="1589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7500"/>
              <a:buFont typeface="Questrial"/>
              <a:buNone/>
              <a:defRPr sz="7500">
                <a:latin typeface="Questrial"/>
                <a:ea typeface="Questrial"/>
                <a:cs typeface="Questrial"/>
                <a:sym typeface="Questrial"/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4833937" y="10670974"/>
            <a:ext cx="14716126" cy="1589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1pPr>
            <a:lvl2pPr marL="914400" lvl="1" indent="-228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1800"/>
              <a:buNone/>
              <a:defRPr/>
            </a:lvl5pPr>
            <a:lvl6pPr marL="2743200" lvl="5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7pPr>
            <a:lvl8pPr marL="3657600" lvl="7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8pPr>
            <a:lvl9pPr marL="4114800" lvl="8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- 3 Up">
  <p:cSld name="Photo - 3 Up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1"/>
          <p:cNvSpPr>
            <a:spLocks noGrp="1"/>
          </p:cNvSpPr>
          <p:nvPr>
            <p:ph type="pic" idx="2"/>
          </p:nvPr>
        </p:nvSpPr>
        <p:spPr>
          <a:xfrm>
            <a:off x="16972986" y="3926622"/>
            <a:ext cx="7411014" cy="8280000"/>
          </a:xfrm>
          <a:prstGeom prst="rect">
            <a:avLst/>
          </a:prstGeom>
          <a:noFill/>
          <a:ln>
            <a:noFill/>
          </a:ln>
          <a:effectLst>
            <a:outerShdw blurRad="190500" dist="60314" dir="5400000" rotWithShape="0">
              <a:srgbClr val="000000">
                <a:alpha val="24706"/>
              </a:srgbClr>
            </a:outerShdw>
          </a:effectLst>
        </p:spPr>
      </p:sp>
      <p:sp>
        <p:nvSpPr>
          <p:cNvPr id="45" name="Google Shape;45;p11"/>
          <p:cNvSpPr>
            <a:spLocks noGrp="1"/>
          </p:cNvSpPr>
          <p:nvPr>
            <p:ph type="pic" idx="3"/>
          </p:nvPr>
        </p:nvSpPr>
        <p:spPr>
          <a:xfrm>
            <a:off x="8052000" y="3926622"/>
            <a:ext cx="8280000" cy="8280000"/>
          </a:xfrm>
          <a:prstGeom prst="rect">
            <a:avLst/>
          </a:prstGeom>
          <a:noFill/>
          <a:ln>
            <a:noFill/>
          </a:ln>
          <a:effectLst>
            <a:outerShdw blurRad="190500" dist="60314" dir="5400000" rotWithShape="0">
              <a:srgbClr val="000000">
                <a:alpha val="24706"/>
              </a:srgbClr>
            </a:outerShdw>
          </a:effectLst>
        </p:spPr>
      </p:sp>
      <p:sp>
        <p:nvSpPr>
          <p:cNvPr id="46" name="Google Shape;46;p11"/>
          <p:cNvSpPr>
            <a:spLocks noGrp="1"/>
          </p:cNvSpPr>
          <p:nvPr>
            <p:ph type="pic" idx="4"/>
          </p:nvPr>
        </p:nvSpPr>
        <p:spPr>
          <a:xfrm>
            <a:off x="0" y="3926622"/>
            <a:ext cx="7411014" cy="8280000"/>
          </a:xfrm>
          <a:prstGeom prst="rect">
            <a:avLst/>
          </a:prstGeom>
          <a:noFill/>
          <a:ln>
            <a:noFill/>
          </a:ln>
          <a:effectLst>
            <a:outerShdw blurRad="190500" dist="60314" dir="5400000" rotWithShape="0">
              <a:srgbClr val="000000">
                <a:alpha val="24706"/>
              </a:srgbClr>
            </a:outerShdw>
          </a:effectLst>
        </p:spPr>
      </p:sp>
      <p:sp>
        <p:nvSpPr>
          <p:cNvPr id="47" name="Google Shape;47;p11"/>
          <p:cNvSpPr txBox="1">
            <a:spLocks noGrp="1"/>
          </p:cNvSpPr>
          <p:nvPr>
            <p:ph type="body" idx="1"/>
          </p:nvPr>
        </p:nvSpPr>
        <p:spPr>
          <a:xfrm>
            <a:off x="1647708" y="357187"/>
            <a:ext cx="15609095" cy="2264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7500"/>
              <a:buFont typeface="Questrial"/>
              <a:buNone/>
              <a:defRPr sz="7500">
                <a:solidFill>
                  <a:srgbClr val="0001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L="914400" lvl="1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2pPr>
            <a:lvl3pPr marL="1371600" lvl="2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3pPr>
            <a:lvl4pPr marL="1828800" lvl="3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4pPr>
            <a:lvl5pPr marL="2286000" lvl="4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5pPr>
            <a:lvl6pPr marL="2743200" lvl="5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7pPr>
            <a:lvl8pPr marL="3657600" lvl="7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8pPr>
            <a:lvl9pPr marL="4114800" lvl="8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&amp; Bullets">
  <p:cSld name="Title &amp; Bullets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title"/>
          </p:nvPr>
        </p:nvSpPr>
        <p:spPr>
          <a:xfrm>
            <a:off x="4387453" y="357187"/>
            <a:ext cx="15609094" cy="3036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7500"/>
              <a:buFont typeface="Questrial"/>
              <a:buNone/>
              <a:defRPr sz="7500">
                <a:latin typeface="Questrial"/>
                <a:ea typeface="Questrial"/>
                <a:cs typeface="Questrial"/>
                <a:sym typeface="Questrial"/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12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rmAutofit/>
          </a:bodyPr>
          <a:lstStyle>
            <a:lvl1pPr marL="457200" lvl="0" indent="-5969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Inter"/>
              <a:buChar char="•"/>
              <a:defRPr/>
            </a:lvl1pPr>
            <a:lvl2pPr marL="914400" lvl="1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2pPr>
            <a:lvl3pPr marL="1371600" lvl="2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3pPr>
            <a:lvl4pPr marL="1828800" lvl="3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4pPr>
            <a:lvl5pPr marL="2286000" lvl="4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5pPr>
            <a:lvl6pPr marL="2743200" lvl="5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7pPr>
            <a:lvl8pPr marL="3657600" lvl="7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8pPr>
            <a:lvl9pPr marL="4114800" lvl="8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9pPr>
          </a:lstStyle>
          <a:p>
            <a:endParaRPr/>
          </a:p>
        </p:txBody>
      </p:sp>
      <p:pic>
        <p:nvPicPr>
          <p:cNvPr id="51" name="Google Shape;51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130320" y="12588240"/>
            <a:ext cx="2824484" cy="7061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ullets &amp; Photo">
  <p:cSld name="Title, Bullets &amp; Photo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3"/>
          <p:cNvSpPr>
            <a:spLocks noGrp="1"/>
          </p:cNvSpPr>
          <p:nvPr>
            <p:ph type="pic" idx="2"/>
          </p:nvPr>
        </p:nvSpPr>
        <p:spPr>
          <a:xfrm>
            <a:off x="0" y="0"/>
            <a:ext cx="11348582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54" name="Google Shape;54;p13"/>
          <p:cNvSpPr txBox="1">
            <a:spLocks noGrp="1"/>
          </p:cNvSpPr>
          <p:nvPr>
            <p:ph type="title"/>
          </p:nvPr>
        </p:nvSpPr>
        <p:spPr>
          <a:xfrm>
            <a:off x="12593026" y="1119187"/>
            <a:ext cx="10729392" cy="3036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7500"/>
              <a:buFont typeface="Questrial"/>
              <a:buNone/>
              <a:defRPr sz="7500">
                <a:latin typeface="Questrial"/>
                <a:ea typeface="Questrial"/>
                <a:cs typeface="Questrial"/>
                <a:sym typeface="Questrial"/>
              </a:defRPr>
            </a:lvl1pPr>
            <a:lvl2pPr lvl="1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2pPr>
            <a:lvl3pPr lvl="2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3pPr>
            <a:lvl4pPr lvl="3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4pPr>
            <a:lvl5pPr lvl="4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5pPr>
            <a:lvl6pPr lvl="5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6pPr>
            <a:lvl7pPr lvl="6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7pPr>
            <a:lvl8pPr lvl="7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8pPr>
            <a:lvl9pPr lvl="8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body" idx="1"/>
          </p:nvPr>
        </p:nvSpPr>
        <p:spPr>
          <a:xfrm>
            <a:off x="12593026" y="4810660"/>
            <a:ext cx="7500939" cy="7673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rmAutofit/>
          </a:bodyPr>
          <a:lstStyle>
            <a:lvl1pPr marL="457200" lvl="0" indent="-550863" algn="l">
              <a:lnSpc>
                <a:spcPct val="10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075"/>
              <a:buFont typeface="Inter"/>
              <a:buChar char="•"/>
              <a:defRPr sz="3500"/>
            </a:lvl1pPr>
            <a:lvl2pPr marL="914400" lvl="1" indent="-550863" algn="l">
              <a:lnSpc>
                <a:spcPct val="2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075"/>
              <a:buFont typeface="Lato"/>
              <a:buChar char="•"/>
              <a:defRPr sz="3500"/>
            </a:lvl2pPr>
            <a:lvl3pPr marL="1371600" lvl="2" indent="-550863" algn="l">
              <a:lnSpc>
                <a:spcPct val="2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075"/>
              <a:buFont typeface="Lato"/>
              <a:buChar char="•"/>
              <a:defRPr sz="3500"/>
            </a:lvl3pPr>
            <a:lvl4pPr marL="1828800" lvl="3" indent="-550863" algn="l">
              <a:lnSpc>
                <a:spcPct val="2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075"/>
              <a:buFont typeface="Lato"/>
              <a:buChar char="•"/>
              <a:defRPr sz="3500"/>
            </a:lvl4pPr>
            <a:lvl5pPr marL="2286000" lvl="4" indent="-550863" algn="l">
              <a:lnSpc>
                <a:spcPct val="20000"/>
              </a:lnSpc>
              <a:spcBef>
                <a:spcPts val="4500"/>
              </a:spcBef>
              <a:spcAft>
                <a:spcPts val="0"/>
              </a:spcAft>
              <a:buClr>
                <a:srgbClr val="000000"/>
              </a:buClr>
              <a:buSzPts val="5075"/>
              <a:buFont typeface="Lato"/>
              <a:buChar char="•"/>
              <a:defRPr sz="3500"/>
            </a:lvl5pPr>
            <a:lvl6pPr marL="2743200" lvl="5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7pPr>
            <a:lvl8pPr marL="3657600" lvl="7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8pPr>
            <a:lvl9pPr marL="4114800" lvl="8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9pPr>
          </a:lstStyle>
          <a:p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130320" y="12588240"/>
            <a:ext cx="2824484" cy="7061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ullets">
  <p:cSld name="Bullets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>
            <a:spLocks noGrp="1"/>
          </p:cNvSpPr>
          <p:nvPr>
            <p:ph type="body" idx="1"/>
          </p:nvPr>
        </p:nvSpPr>
        <p:spPr>
          <a:xfrm>
            <a:off x="4387453" y="1785937"/>
            <a:ext cx="15609094" cy="10144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rmAutofit/>
          </a:bodyPr>
          <a:lstStyle>
            <a:lvl1pPr marL="457200" lvl="0" indent="-596900" algn="l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Inter"/>
              <a:buChar char="•"/>
              <a:defRPr/>
            </a:lvl1pPr>
            <a:lvl2pPr marL="914400" lvl="1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2pPr>
            <a:lvl3pPr marL="1371600" lvl="2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3pPr>
            <a:lvl4pPr marL="1828800" lvl="3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4pPr>
            <a:lvl5pPr marL="2286000" lvl="4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5pPr>
            <a:lvl6pPr marL="2743200" lvl="5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6pPr>
            <a:lvl7pPr marL="3200400" lvl="6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7pPr>
            <a:lvl8pPr marL="3657600" lvl="7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8pPr>
            <a:lvl9pPr marL="4114800" lvl="8" indent="-394335" algn="l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2610"/>
              <a:buChar char="•"/>
              <a:defRPr/>
            </a:lvl9pPr>
          </a:lstStyle>
          <a:p>
            <a:endParaRPr/>
          </a:p>
        </p:txBody>
      </p:sp>
      <p:pic>
        <p:nvPicPr>
          <p:cNvPr id="59" name="Google Shape;59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1130320" y="12588240"/>
            <a:ext cx="2824484" cy="7061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hank you">
  <p:cSld name="Thank you">
    <p:bg>
      <p:bgPr>
        <a:solidFill>
          <a:schemeClr val="dk1"/>
        </a:solidFill>
        <a:effectLst/>
      </p:bgPr>
    </p:bg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5" descr="A picture containing coelenterate, invertebrate, jellyfish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24384000" cy="13716000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5"/>
          <p:cNvSpPr txBox="1"/>
          <p:nvPr/>
        </p:nvSpPr>
        <p:spPr>
          <a:xfrm>
            <a:off x="13108972" y="6030444"/>
            <a:ext cx="9655899" cy="21421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rmAutofit/>
          </a:bodyPr>
          <a:lstStyle/>
          <a:p>
            <a:pPr marL="0" marR="0" lvl="1" indent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9500"/>
              <a:buFont typeface="Inter"/>
              <a:buNone/>
            </a:pPr>
            <a:r>
              <a:rPr lang="en-US" sz="9500" b="1" i="0" u="none" strike="noStrike" cap="none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Thank you.</a:t>
            </a:r>
            <a:endParaRPr/>
          </a:p>
        </p:txBody>
      </p:sp>
      <p:sp>
        <p:nvSpPr>
          <p:cNvPr id="63" name="Google Shape;63;p15"/>
          <p:cNvSpPr/>
          <p:nvPr/>
        </p:nvSpPr>
        <p:spPr>
          <a:xfrm>
            <a:off x="12110161" y="6140450"/>
            <a:ext cx="38101" cy="14351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64" name="Google Shape;64;p15" descr="A picture containing 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843464" y="6069752"/>
            <a:ext cx="6305987" cy="15764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One Content">
  <p:cSld name="Title and One Content">
    <p:bg>
      <p:bgPr>
        <a:solidFill>
          <a:schemeClr val="lt2"/>
        </a:solidFill>
        <a:effectLst/>
      </p:bgPr>
    </p:bg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7"/>
          <p:cNvSpPr txBox="1">
            <a:spLocks noGrp="1"/>
          </p:cNvSpPr>
          <p:nvPr>
            <p:ph type="body" idx="1"/>
          </p:nvPr>
        </p:nvSpPr>
        <p:spPr>
          <a:xfrm>
            <a:off x="1676400" y="3546477"/>
            <a:ext cx="21058200" cy="82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182850" bIns="91400" anchor="t" anchorCtr="0">
            <a:noAutofit/>
          </a:bodyPr>
          <a:lstStyle>
            <a:lvl1pPr marL="457200" lvl="0" indent="-4572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4572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lvl="2" indent="-4572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lvl="3" indent="-4572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lvl="4" indent="-4572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lvl="5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6pPr>
            <a:lvl7pPr marL="3200400" lvl="6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7pPr>
            <a:lvl8pPr marL="3657600" lvl="7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8pPr>
            <a:lvl9pPr marL="4114800" lvl="8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body" idx="2"/>
          </p:nvPr>
        </p:nvSpPr>
        <p:spPr>
          <a:xfrm>
            <a:off x="1676403" y="1551029"/>
            <a:ext cx="210294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182850" bIns="91400" anchor="b" anchorCtr="0">
            <a:sp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title"/>
          </p:nvPr>
        </p:nvSpPr>
        <p:spPr>
          <a:xfrm>
            <a:off x="1677176" y="2171728"/>
            <a:ext cx="21029400" cy="10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75" name="Google Shape;75;p17"/>
          <p:cNvGrpSpPr/>
          <p:nvPr/>
        </p:nvGrpSpPr>
        <p:grpSpPr>
          <a:xfrm>
            <a:off x="19069832" y="11939099"/>
            <a:ext cx="4374105" cy="1530182"/>
            <a:chOff x="9534915" y="5969554"/>
            <a:chExt cx="2187053" cy="765091"/>
          </a:xfrm>
        </p:grpSpPr>
        <p:sp>
          <p:nvSpPr>
            <p:cNvPr id="76" name="Google Shape;76;p17"/>
            <p:cNvSpPr/>
            <p:nvPr/>
          </p:nvSpPr>
          <p:spPr>
            <a:xfrm rot="-8075705">
              <a:off x="10032474" y="6101895"/>
              <a:ext cx="537095" cy="407554"/>
            </a:xfrm>
            <a:custGeom>
              <a:avLst/>
              <a:gdLst/>
              <a:ahLst/>
              <a:cxnLst/>
              <a:rect l="l" t="t" r="r" b="b"/>
              <a:pathLst>
                <a:path w="536783" h="407317" extrusionOk="0">
                  <a:moveTo>
                    <a:pt x="476327" y="386591"/>
                  </a:moveTo>
                  <a:cubicBezTo>
                    <a:pt x="461162" y="396420"/>
                    <a:pt x="443820" y="402836"/>
                    <a:pt x="424373" y="405763"/>
                  </a:cubicBezTo>
                  <a:cubicBezTo>
                    <a:pt x="388525" y="411170"/>
                    <a:pt x="355872" y="402358"/>
                    <a:pt x="326328" y="381057"/>
                  </a:cubicBezTo>
                  <a:cubicBezTo>
                    <a:pt x="298635" y="361102"/>
                    <a:pt x="271061" y="340938"/>
                    <a:pt x="242413" y="322416"/>
                  </a:cubicBezTo>
                  <a:cubicBezTo>
                    <a:pt x="174733" y="278636"/>
                    <a:pt x="104269" y="241428"/>
                    <a:pt x="31064" y="210737"/>
                  </a:cubicBezTo>
                  <a:lnTo>
                    <a:pt x="0" y="199308"/>
                  </a:lnTo>
                  <a:lnTo>
                    <a:pt x="196943" y="0"/>
                  </a:lnTo>
                  <a:lnTo>
                    <a:pt x="309018" y="55044"/>
                  </a:lnTo>
                  <a:cubicBezTo>
                    <a:pt x="368491" y="89067"/>
                    <a:pt x="426314" y="127080"/>
                    <a:pt x="482507" y="169045"/>
                  </a:cubicBezTo>
                  <a:cubicBezTo>
                    <a:pt x="511663" y="190823"/>
                    <a:pt x="529647" y="219382"/>
                    <a:pt x="535174" y="255320"/>
                  </a:cubicBezTo>
                  <a:cubicBezTo>
                    <a:pt x="540222" y="288240"/>
                    <a:pt x="533352" y="318921"/>
                    <a:pt x="515218" y="346942"/>
                  </a:cubicBezTo>
                  <a:cubicBezTo>
                    <a:pt x="504479" y="363522"/>
                    <a:pt x="491491" y="376764"/>
                    <a:pt x="476327" y="38659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77" name="Google Shape;77;p17"/>
            <p:cNvSpPr/>
            <p:nvPr/>
          </p:nvSpPr>
          <p:spPr>
            <a:xfrm rot="-8075705">
              <a:off x="10878895" y="6187724"/>
              <a:ext cx="734458" cy="335378"/>
            </a:xfrm>
            <a:custGeom>
              <a:avLst/>
              <a:gdLst/>
              <a:ahLst/>
              <a:cxnLst/>
              <a:rect l="l" t="t" r="r" b="b"/>
              <a:pathLst>
                <a:path w="734031" h="335183" extrusionOk="0">
                  <a:moveTo>
                    <a:pt x="605276" y="334166"/>
                  </a:moveTo>
                  <a:lnTo>
                    <a:pt x="605246" y="334166"/>
                  </a:lnTo>
                  <a:lnTo>
                    <a:pt x="605269" y="334165"/>
                  </a:lnTo>
                  <a:close/>
                  <a:moveTo>
                    <a:pt x="700315" y="290327"/>
                  </a:moveTo>
                  <a:cubicBezTo>
                    <a:pt x="679594" y="312964"/>
                    <a:pt x="651147" y="328550"/>
                    <a:pt x="620243" y="333061"/>
                  </a:cubicBezTo>
                  <a:lnTo>
                    <a:pt x="605269" y="334165"/>
                  </a:lnTo>
                  <a:lnTo>
                    <a:pt x="542481" y="319618"/>
                  </a:lnTo>
                  <a:cubicBezTo>
                    <a:pt x="500389" y="297512"/>
                    <a:pt x="455848" y="282186"/>
                    <a:pt x="409364" y="272477"/>
                  </a:cubicBezTo>
                  <a:cubicBezTo>
                    <a:pt x="363300" y="262857"/>
                    <a:pt x="316786" y="259632"/>
                    <a:pt x="269795" y="262828"/>
                  </a:cubicBezTo>
                  <a:cubicBezTo>
                    <a:pt x="197829" y="267698"/>
                    <a:pt x="130076" y="287115"/>
                    <a:pt x="65997" y="320125"/>
                  </a:cubicBezTo>
                  <a:cubicBezTo>
                    <a:pt x="46138" y="330357"/>
                    <a:pt x="25352" y="335139"/>
                    <a:pt x="5089" y="335183"/>
                  </a:cubicBezTo>
                  <a:lnTo>
                    <a:pt x="0" y="334005"/>
                  </a:lnTo>
                  <a:lnTo>
                    <a:pt x="329309" y="742"/>
                  </a:lnTo>
                  <a:lnTo>
                    <a:pt x="350364" y="0"/>
                  </a:lnTo>
                  <a:cubicBezTo>
                    <a:pt x="461016" y="6722"/>
                    <a:pt x="565693" y="35878"/>
                    <a:pt x="663947" y="86724"/>
                  </a:cubicBezTo>
                  <a:cubicBezTo>
                    <a:pt x="711058" y="111100"/>
                    <a:pt x="734061" y="152236"/>
                    <a:pt x="734031" y="205292"/>
                  </a:cubicBezTo>
                  <a:cubicBezTo>
                    <a:pt x="734031" y="238003"/>
                    <a:pt x="721036" y="267690"/>
                    <a:pt x="700315" y="29032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78" name="Google Shape;78;p17"/>
            <p:cNvSpPr/>
            <p:nvPr/>
          </p:nvSpPr>
          <p:spPr>
            <a:xfrm rot="-8075705">
              <a:off x="9606686" y="6092885"/>
              <a:ext cx="522107" cy="420007"/>
            </a:xfrm>
            <a:custGeom>
              <a:avLst/>
              <a:gdLst/>
              <a:ahLst/>
              <a:cxnLst/>
              <a:rect l="l" t="t" r="r" b="b"/>
              <a:pathLst>
                <a:path w="521804" h="419763" extrusionOk="0">
                  <a:moveTo>
                    <a:pt x="494977" y="369294"/>
                  </a:moveTo>
                  <a:cubicBezTo>
                    <a:pt x="476967" y="392581"/>
                    <a:pt x="450655" y="410409"/>
                    <a:pt x="418407" y="416861"/>
                  </a:cubicBezTo>
                  <a:cubicBezTo>
                    <a:pt x="377928" y="424986"/>
                    <a:pt x="341124" y="416024"/>
                    <a:pt x="308681" y="390363"/>
                  </a:cubicBezTo>
                  <a:cubicBezTo>
                    <a:pt x="272713" y="361923"/>
                    <a:pt x="235909" y="334619"/>
                    <a:pt x="197940" y="308838"/>
                  </a:cubicBezTo>
                  <a:cubicBezTo>
                    <a:pt x="159746" y="282923"/>
                    <a:pt x="120701" y="258501"/>
                    <a:pt x="80738" y="235700"/>
                  </a:cubicBezTo>
                  <a:lnTo>
                    <a:pt x="0" y="193977"/>
                  </a:lnTo>
                  <a:lnTo>
                    <a:pt x="191676" y="0"/>
                  </a:lnTo>
                  <a:lnTo>
                    <a:pt x="236259" y="23560"/>
                  </a:lnTo>
                  <a:cubicBezTo>
                    <a:pt x="290951" y="55854"/>
                    <a:pt x="344111" y="90731"/>
                    <a:pt x="395733" y="128193"/>
                  </a:cubicBezTo>
                  <a:cubicBezTo>
                    <a:pt x="421036" y="146564"/>
                    <a:pt x="445801" y="165713"/>
                    <a:pt x="470537" y="184833"/>
                  </a:cubicBezTo>
                  <a:cubicBezTo>
                    <a:pt x="498200" y="206222"/>
                    <a:pt x="514928" y="234333"/>
                    <a:pt x="520336" y="268957"/>
                  </a:cubicBezTo>
                  <a:cubicBezTo>
                    <a:pt x="521352" y="275529"/>
                    <a:pt x="521292" y="282250"/>
                    <a:pt x="521710" y="288912"/>
                  </a:cubicBezTo>
                  <a:lnTo>
                    <a:pt x="521740" y="288971"/>
                  </a:lnTo>
                  <a:cubicBezTo>
                    <a:pt x="522695" y="317262"/>
                    <a:pt x="512987" y="346008"/>
                    <a:pt x="494977" y="36929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79" name="Google Shape;79;p17"/>
            <p:cNvSpPr/>
            <p:nvPr/>
          </p:nvSpPr>
          <p:spPr>
            <a:xfrm rot="-8075705">
              <a:off x="10659935" y="6325724"/>
              <a:ext cx="250169" cy="251075"/>
            </a:xfrm>
            <a:custGeom>
              <a:avLst/>
              <a:gdLst/>
              <a:ahLst/>
              <a:cxnLst/>
              <a:rect l="l" t="t" r="r" b="b"/>
              <a:pathLst>
                <a:path w="250024" h="250929" extrusionOk="0">
                  <a:moveTo>
                    <a:pt x="211021" y="210555"/>
                  </a:moveTo>
                  <a:cubicBezTo>
                    <a:pt x="186849" y="235134"/>
                    <a:pt x="153458" y="250519"/>
                    <a:pt x="116699" y="250922"/>
                  </a:cubicBezTo>
                  <a:cubicBezTo>
                    <a:pt x="80044" y="251310"/>
                    <a:pt x="46047" y="237203"/>
                    <a:pt x="21126" y="213256"/>
                  </a:cubicBezTo>
                  <a:lnTo>
                    <a:pt x="0" y="182948"/>
                  </a:lnTo>
                  <a:lnTo>
                    <a:pt x="180777" y="0"/>
                  </a:lnTo>
                  <a:lnTo>
                    <a:pt x="210095" y="19513"/>
                  </a:lnTo>
                  <a:cubicBezTo>
                    <a:pt x="234677" y="43846"/>
                    <a:pt x="249904" y="77581"/>
                    <a:pt x="250024" y="115027"/>
                  </a:cubicBezTo>
                  <a:cubicBezTo>
                    <a:pt x="250143" y="152205"/>
                    <a:pt x="235192" y="185977"/>
                    <a:pt x="211021" y="2105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80" name="Google Shape;80;p17"/>
            <p:cNvSpPr/>
            <p:nvPr/>
          </p:nvSpPr>
          <p:spPr>
            <a:xfrm rot="-8080578">
              <a:off x="10542724" y="6031892"/>
              <a:ext cx="269132" cy="269072"/>
            </a:xfrm>
            <a:custGeom>
              <a:avLst/>
              <a:gdLst/>
              <a:ahLst/>
              <a:cxnLst/>
              <a:rect l="l" t="t" r="r" b="b"/>
              <a:pathLst>
                <a:path w="860123" h="859930" extrusionOk="0">
                  <a:moveTo>
                    <a:pt x="430056" y="859930"/>
                  </a:moveTo>
                  <a:cubicBezTo>
                    <a:pt x="190598" y="859644"/>
                    <a:pt x="859" y="668097"/>
                    <a:pt x="2" y="428257"/>
                  </a:cubicBezTo>
                  <a:cubicBezTo>
                    <a:pt x="-760" y="204039"/>
                    <a:pt x="184121" y="-1892"/>
                    <a:pt x="436152" y="13"/>
                  </a:cubicBezTo>
                  <a:cubicBezTo>
                    <a:pt x="665038" y="1823"/>
                    <a:pt x="862015" y="192037"/>
                    <a:pt x="860110" y="433210"/>
                  </a:cubicBezTo>
                  <a:cubicBezTo>
                    <a:pt x="858300" y="669811"/>
                    <a:pt x="667419" y="860121"/>
                    <a:pt x="430056" y="85983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81" name="Google Shape;81;p17"/>
            <p:cNvSpPr/>
            <p:nvPr/>
          </p:nvSpPr>
          <p:spPr>
            <a:xfrm rot="-8075705">
              <a:off x="11396171" y="6030692"/>
              <a:ext cx="269921" cy="269860"/>
            </a:xfrm>
            <a:custGeom>
              <a:avLst/>
              <a:gdLst/>
              <a:ahLst/>
              <a:cxnLst/>
              <a:rect l="l" t="t" r="r" b="b"/>
              <a:pathLst>
                <a:path w="269764" h="269703" extrusionOk="0">
                  <a:moveTo>
                    <a:pt x="230024" y="230632"/>
                  </a:moveTo>
                  <a:cubicBezTo>
                    <a:pt x="205681" y="254819"/>
                    <a:pt x="172103" y="269718"/>
                    <a:pt x="134880" y="269673"/>
                  </a:cubicBezTo>
                  <a:lnTo>
                    <a:pt x="134880" y="269703"/>
                  </a:lnTo>
                  <a:cubicBezTo>
                    <a:pt x="59778" y="269614"/>
                    <a:pt x="270" y="209538"/>
                    <a:pt x="0" y="134316"/>
                  </a:cubicBezTo>
                  <a:cubicBezTo>
                    <a:pt x="-238" y="63993"/>
                    <a:pt x="57747" y="-593"/>
                    <a:pt x="136792" y="4"/>
                  </a:cubicBezTo>
                  <a:cubicBezTo>
                    <a:pt x="208579" y="571"/>
                    <a:pt x="270357" y="60229"/>
                    <a:pt x="269760" y="135870"/>
                  </a:cubicBezTo>
                  <a:cubicBezTo>
                    <a:pt x="269476" y="172973"/>
                    <a:pt x="254367" y="206446"/>
                    <a:pt x="230024" y="23063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ith Image">
  <p:cSld name="Title Slide With Image">
    <p:bg>
      <p:bgPr>
        <a:gradFill>
          <a:gsLst>
            <a:gs pos="0">
              <a:srgbClr val="06020A"/>
            </a:gs>
            <a:gs pos="32000">
              <a:srgbClr val="340B4B"/>
            </a:gs>
            <a:gs pos="78000">
              <a:srgbClr val="5F1489"/>
            </a:gs>
            <a:gs pos="100000">
              <a:schemeClr val="accent1"/>
            </a:gs>
          </a:gsLst>
          <a:lin ang="18599929" scaled="0"/>
        </a:gra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8"/>
          <p:cNvSpPr/>
          <p:nvPr/>
        </p:nvSpPr>
        <p:spPr>
          <a:xfrm>
            <a:off x="700757" y="3264493"/>
            <a:ext cx="8649000" cy="9760200"/>
          </a:xfrm>
          <a:prstGeom prst="rect">
            <a:avLst/>
          </a:prstGeom>
          <a:gradFill>
            <a:gsLst>
              <a:gs pos="0">
                <a:srgbClr val="06020A"/>
              </a:gs>
              <a:gs pos="88000">
                <a:srgbClr val="7518A7"/>
              </a:gs>
              <a:gs pos="100000">
                <a:srgbClr val="7518A7"/>
              </a:gs>
            </a:gsLst>
            <a:lin ang="18599929" scaled="0"/>
          </a:gradFill>
          <a:ln w="25400" cap="flat" cmpd="sng">
            <a:solidFill>
              <a:srgbClr val="56127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endParaRPr sz="3800" b="0" i="0" u="none" strike="noStrike" cap="none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84" name="Google Shape;84;p18"/>
          <p:cNvSpPr>
            <a:spLocks noGrp="1"/>
          </p:cNvSpPr>
          <p:nvPr>
            <p:ph type="pic" idx="2"/>
          </p:nvPr>
        </p:nvSpPr>
        <p:spPr>
          <a:xfrm>
            <a:off x="700757" y="717555"/>
            <a:ext cx="13126200" cy="12306600"/>
          </a:xfrm>
          <a:prstGeom prst="rect">
            <a:avLst/>
          </a:prstGeom>
          <a:solidFill>
            <a:schemeClr val="dk2"/>
          </a:solidFill>
          <a:ln>
            <a:noFill/>
          </a:ln>
        </p:spPr>
      </p:sp>
      <p:sp>
        <p:nvSpPr>
          <p:cNvPr id="85" name="Google Shape;85;p18"/>
          <p:cNvSpPr txBox="1">
            <a:spLocks noGrp="1"/>
          </p:cNvSpPr>
          <p:nvPr>
            <p:ph type="ctrTitle"/>
          </p:nvPr>
        </p:nvSpPr>
        <p:spPr>
          <a:xfrm>
            <a:off x="14753261" y="5271405"/>
            <a:ext cx="7737600" cy="3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800"/>
              <a:buFont typeface="Lato Black"/>
              <a:buNone/>
              <a:defRPr sz="8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8"/>
          <p:cNvSpPr txBox="1">
            <a:spLocks noGrp="1"/>
          </p:cNvSpPr>
          <p:nvPr>
            <p:ph type="subTitle" idx="1"/>
          </p:nvPr>
        </p:nvSpPr>
        <p:spPr>
          <a:xfrm>
            <a:off x="14753261" y="9640915"/>
            <a:ext cx="7737600" cy="801000"/>
          </a:xfrm>
          <a:prstGeom prst="rect">
            <a:avLst/>
          </a:prstGeom>
          <a:noFill/>
          <a:ln>
            <a:noFill/>
          </a:ln>
          <a:effectLst>
            <a:outerShdw blurRad="11430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0" tIns="91400" rIns="0" bIns="91400" anchor="ctr" anchorCtr="0">
            <a:spAutoFit/>
          </a:bodyPr>
          <a:lstStyle>
            <a:lvl1pPr lv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6pPr>
            <a:lvl7pPr lvl="6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7pPr>
            <a:lvl8pPr lvl="7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8pPr>
            <a:lvl9pPr lvl="8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9pPr>
          </a:lstStyle>
          <a:p>
            <a:endParaRPr/>
          </a:p>
        </p:txBody>
      </p:sp>
      <p:pic>
        <p:nvPicPr>
          <p:cNvPr id="87" name="Google Shape;87;p1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4753261" y="2701192"/>
            <a:ext cx="6351685" cy="1497184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8"/>
          <p:cNvSpPr/>
          <p:nvPr/>
        </p:nvSpPr>
        <p:spPr>
          <a:xfrm>
            <a:off x="0" y="0"/>
            <a:ext cx="24384000" cy="13716000"/>
          </a:xfrm>
          <a:prstGeom prst="frame">
            <a:avLst>
              <a:gd name="adj1" fmla="val 525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endParaRPr sz="38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 With Image 2">
  <p:cSld name="2_Title Slide With Image_2">
    <p:bg>
      <p:bgPr>
        <a:gradFill>
          <a:gsLst>
            <a:gs pos="0">
              <a:srgbClr val="06020A"/>
            </a:gs>
            <a:gs pos="32000">
              <a:srgbClr val="340B4B"/>
            </a:gs>
            <a:gs pos="78000">
              <a:srgbClr val="5F1489"/>
            </a:gs>
            <a:gs pos="100000">
              <a:schemeClr val="accent1"/>
            </a:gs>
          </a:gsLst>
          <a:lin ang="18599929" scaled="0"/>
        </a:grad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" name="Google Shape;90;p19"/>
          <p:cNvPicPr preferRelativeResize="0"/>
          <p:nvPr/>
        </p:nvPicPr>
        <p:blipFill rotWithShape="1">
          <a:blip r:embed="rId2">
            <a:alphaModFix/>
          </a:blip>
          <a:srcRect l="2839" t="5052" r="2830" b="5052"/>
          <a:stretch/>
        </p:blipFill>
        <p:spPr>
          <a:xfrm>
            <a:off x="691550" y="693000"/>
            <a:ext cx="23000904" cy="1233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9"/>
          <p:cNvSpPr txBox="1">
            <a:spLocks noGrp="1"/>
          </p:cNvSpPr>
          <p:nvPr>
            <p:ph type="ctrTitle"/>
          </p:nvPr>
        </p:nvSpPr>
        <p:spPr>
          <a:xfrm>
            <a:off x="14753261" y="5271405"/>
            <a:ext cx="7737600" cy="3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800"/>
              <a:buFont typeface="Lato Black"/>
              <a:buNone/>
              <a:defRPr sz="8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19"/>
          <p:cNvSpPr txBox="1">
            <a:spLocks noGrp="1"/>
          </p:cNvSpPr>
          <p:nvPr>
            <p:ph type="subTitle" idx="1"/>
          </p:nvPr>
        </p:nvSpPr>
        <p:spPr>
          <a:xfrm>
            <a:off x="14753261" y="9640915"/>
            <a:ext cx="7737600" cy="8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182850" bIns="91400" anchor="ctr" anchorCtr="0">
            <a:spAutoFit/>
          </a:bodyPr>
          <a:lstStyle>
            <a:lvl1pPr lv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6pPr>
            <a:lvl7pPr lvl="6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7pPr>
            <a:lvl8pPr lvl="7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8pPr>
            <a:lvl9pPr lvl="8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9pPr>
          </a:lstStyle>
          <a:p>
            <a:endParaRPr/>
          </a:p>
        </p:txBody>
      </p:sp>
      <p:pic>
        <p:nvPicPr>
          <p:cNvPr id="93" name="Google Shape;93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53261" y="2701192"/>
            <a:ext cx="6351685" cy="14971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 With Image 1 1">
  <p:cSld name="2_Title Slide With Image_1_1">
    <p:bg>
      <p:bgPr>
        <a:gradFill>
          <a:gsLst>
            <a:gs pos="0">
              <a:srgbClr val="776E82"/>
            </a:gs>
            <a:gs pos="100000">
              <a:srgbClr val="373638"/>
            </a:gs>
          </a:gsLst>
          <a:lin ang="5400012" scaled="0"/>
        </a:gradFill>
        <a:effectLst/>
      </p:bgPr>
    </p:bg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20"/>
          <p:cNvPicPr preferRelativeResize="0"/>
          <p:nvPr/>
        </p:nvPicPr>
        <p:blipFill rotWithShape="1">
          <a:blip r:embed="rId2">
            <a:alphaModFix/>
          </a:blip>
          <a:srcRect l="2893" t="5052" r="2883" b="5052"/>
          <a:stretch/>
        </p:blipFill>
        <p:spPr>
          <a:xfrm>
            <a:off x="704600" y="693000"/>
            <a:ext cx="22974802" cy="123300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20"/>
          <p:cNvSpPr txBox="1">
            <a:spLocks noGrp="1"/>
          </p:cNvSpPr>
          <p:nvPr>
            <p:ph type="ctrTitle"/>
          </p:nvPr>
        </p:nvSpPr>
        <p:spPr>
          <a:xfrm>
            <a:off x="14753261" y="5271405"/>
            <a:ext cx="7737600" cy="3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800"/>
              <a:buFont typeface="Lato Black"/>
              <a:buNone/>
              <a:defRPr sz="8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20"/>
          <p:cNvSpPr txBox="1">
            <a:spLocks noGrp="1"/>
          </p:cNvSpPr>
          <p:nvPr>
            <p:ph type="subTitle" idx="1"/>
          </p:nvPr>
        </p:nvSpPr>
        <p:spPr>
          <a:xfrm>
            <a:off x="14753261" y="9640915"/>
            <a:ext cx="7737600" cy="80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ctr" anchorCtr="0">
            <a:spAutoFit/>
          </a:bodyPr>
          <a:lstStyle>
            <a:lvl1pPr lv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6pPr>
            <a:lvl7pPr lvl="6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7pPr>
            <a:lvl8pPr lvl="7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8pPr>
            <a:lvl9pPr lvl="8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bg>
      <p:bgPr>
        <a:solidFill>
          <a:schemeClr val="lt2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1"/>
          <p:cNvSpPr txBox="1">
            <a:spLocks noGrp="1"/>
          </p:cNvSpPr>
          <p:nvPr>
            <p:ph type="title"/>
          </p:nvPr>
        </p:nvSpPr>
        <p:spPr>
          <a:xfrm>
            <a:off x="1680669" y="6017771"/>
            <a:ext cx="5310600" cy="16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1000"/>
              <a:buFont typeface="Lato Black"/>
              <a:buNone/>
              <a:defRPr sz="11000">
                <a:solidFill>
                  <a:schemeClr val="accent2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00" name="Google Shape;100;p21"/>
          <p:cNvSpPr txBox="1">
            <a:spLocks noGrp="1"/>
          </p:cNvSpPr>
          <p:nvPr>
            <p:ph type="body" idx="1"/>
          </p:nvPr>
        </p:nvSpPr>
        <p:spPr>
          <a:xfrm>
            <a:off x="9294275" y="2612757"/>
            <a:ext cx="1249800" cy="1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3600" rIns="0" bIns="93600" anchor="ctr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6400"/>
              <a:buNone/>
              <a:defRPr sz="6400" b="0">
                <a:solidFill>
                  <a:schemeClr val="accen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 b="1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800"/>
              <a:buNone/>
              <a:defRPr sz="3800" b="1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  <p:sp>
        <p:nvSpPr>
          <p:cNvPr id="101" name="Google Shape;101;p21"/>
          <p:cNvSpPr txBox="1">
            <a:spLocks noGrp="1"/>
          </p:cNvSpPr>
          <p:nvPr>
            <p:ph type="body" idx="2"/>
          </p:nvPr>
        </p:nvSpPr>
        <p:spPr>
          <a:xfrm>
            <a:off x="10543957" y="2612757"/>
            <a:ext cx="4959000" cy="1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 b="1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800"/>
              <a:buNone/>
              <a:defRPr sz="3800" b="1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  <p:sp>
        <p:nvSpPr>
          <p:cNvPr id="102" name="Google Shape;102;p21"/>
          <p:cNvSpPr txBox="1">
            <a:spLocks noGrp="1"/>
          </p:cNvSpPr>
          <p:nvPr>
            <p:ph type="body" idx="3"/>
          </p:nvPr>
        </p:nvSpPr>
        <p:spPr>
          <a:xfrm>
            <a:off x="9294275" y="4948701"/>
            <a:ext cx="1249800" cy="1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3600" rIns="0" bIns="93600" anchor="ctr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6400"/>
              <a:buNone/>
              <a:defRPr sz="6400" b="0">
                <a:solidFill>
                  <a:schemeClr val="accen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 b="1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800"/>
              <a:buNone/>
              <a:defRPr sz="3800" b="1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  <p:sp>
        <p:nvSpPr>
          <p:cNvPr id="103" name="Google Shape;103;p21"/>
          <p:cNvSpPr txBox="1">
            <a:spLocks noGrp="1"/>
          </p:cNvSpPr>
          <p:nvPr>
            <p:ph type="body" idx="4"/>
          </p:nvPr>
        </p:nvSpPr>
        <p:spPr>
          <a:xfrm>
            <a:off x="10543957" y="4948701"/>
            <a:ext cx="4959000" cy="1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 b="1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800"/>
              <a:buNone/>
              <a:defRPr sz="3800" b="1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  <p:sp>
        <p:nvSpPr>
          <p:cNvPr id="104" name="Google Shape;104;p21"/>
          <p:cNvSpPr txBox="1">
            <a:spLocks noGrp="1"/>
          </p:cNvSpPr>
          <p:nvPr>
            <p:ph type="body" idx="5"/>
          </p:nvPr>
        </p:nvSpPr>
        <p:spPr>
          <a:xfrm>
            <a:off x="9294275" y="7284645"/>
            <a:ext cx="1249800" cy="1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3600" rIns="0" bIns="93600" anchor="ctr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6400"/>
              <a:buNone/>
              <a:defRPr sz="6400" b="0">
                <a:solidFill>
                  <a:schemeClr val="accen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 b="1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800"/>
              <a:buNone/>
              <a:defRPr sz="3800" b="1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  <p:sp>
        <p:nvSpPr>
          <p:cNvPr id="105" name="Google Shape;105;p21"/>
          <p:cNvSpPr txBox="1">
            <a:spLocks noGrp="1"/>
          </p:cNvSpPr>
          <p:nvPr>
            <p:ph type="body" idx="6"/>
          </p:nvPr>
        </p:nvSpPr>
        <p:spPr>
          <a:xfrm>
            <a:off x="10543957" y="7284645"/>
            <a:ext cx="4959000" cy="1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 b="1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800"/>
              <a:buNone/>
              <a:defRPr sz="3800" b="1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  <p:sp>
        <p:nvSpPr>
          <p:cNvPr id="106" name="Google Shape;106;p21"/>
          <p:cNvSpPr txBox="1">
            <a:spLocks noGrp="1"/>
          </p:cNvSpPr>
          <p:nvPr>
            <p:ph type="body" idx="7"/>
          </p:nvPr>
        </p:nvSpPr>
        <p:spPr>
          <a:xfrm>
            <a:off x="9294275" y="9620592"/>
            <a:ext cx="1249800" cy="1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3600" rIns="0" bIns="93600" anchor="ctr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6400"/>
              <a:buNone/>
              <a:defRPr sz="6400" b="0">
                <a:solidFill>
                  <a:schemeClr val="accen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 b="1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800"/>
              <a:buNone/>
              <a:defRPr sz="3800" b="1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  <p:sp>
        <p:nvSpPr>
          <p:cNvPr id="107" name="Google Shape;107;p21"/>
          <p:cNvSpPr txBox="1">
            <a:spLocks noGrp="1"/>
          </p:cNvSpPr>
          <p:nvPr>
            <p:ph type="body" idx="8"/>
          </p:nvPr>
        </p:nvSpPr>
        <p:spPr>
          <a:xfrm>
            <a:off x="10543957" y="9620589"/>
            <a:ext cx="4959000" cy="1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 b="1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800"/>
              <a:buNone/>
              <a:defRPr sz="3800" b="1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  <p:sp>
        <p:nvSpPr>
          <p:cNvPr id="108" name="Google Shape;108;p21"/>
          <p:cNvSpPr txBox="1">
            <a:spLocks noGrp="1"/>
          </p:cNvSpPr>
          <p:nvPr>
            <p:ph type="body" idx="9"/>
          </p:nvPr>
        </p:nvSpPr>
        <p:spPr>
          <a:xfrm>
            <a:off x="16260093" y="2612757"/>
            <a:ext cx="1249800" cy="1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3600" rIns="0" bIns="93600" anchor="ctr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6400"/>
              <a:buNone/>
              <a:defRPr sz="6400" b="0">
                <a:solidFill>
                  <a:schemeClr val="accen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 b="1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800"/>
              <a:buNone/>
              <a:defRPr sz="3800" b="1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  <p:sp>
        <p:nvSpPr>
          <p:cNvPr id="109" name="Google Shape;109;p21"/>
          <p:cNvSpPr txBox="1">
            <a:spLocks noGrp="1"/>
          </p:cNvSpPr>
          <p:nvPr>
            <p:ph type="body" idx="13"/>
          </p:nvPr>
        </p:nvSpPr>
        <p:spPr>
          <a:xfrm>
            <a:off x="17509776" y="2612757"/>
            <a:ext cx="4959000" cy="1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 b="1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800"/>
              <a:buNone/>
              <a:defRPr sz="3800" b="1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  <p:sp>
        <p:nvSpPr>
          <p:cNvPr id="110" name="Google Shape;110;p21"/>
          <p:cNvSpPr txBox="1">
            <a:spLocks noGrp="1"/>
          </p:cNvSpPr>
          <p:nvPr>
            <p:ph type="body" idx="14"/>
          </p:nvPr>
        </p:nvSpPr>
        <p:spPr>
          <a:xfrm>
            <a:off x="16260093" y="4948701"/>
            <a:ext cx="1249800" cy="1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3600" rIns="0" bIns="93600" anchor="ctr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6400"/>
              <a:buNone/>
              <a:defRPr sz="6400" b="0">
                <a:solidFill>
                  <a:schemeClr val="accen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 b="1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800"/>
              <a:buNone/>
              <a:defRPr sz="3800" b="1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  <p:sp>
        <p:nvSpPr>
          <p:cNvPr id="111" name="Google Shape;111;p21"/>
          <p:cNvSpPr txBox="1">
            <a:spLocks noGrp="1"/>
          </p:cNvSpPr>
          <p:nvPr>
            <p:ph type="body" idx="15"/>
          </p:nvPr>
        </p:nvSpPr>
        <p:spPr>
          <a:xfrm>
            <a:off x="17509776" y="4948701"/>
            <a:ext cx="4959000" cy="1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 b="1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800"/>
              <a:buNone/>
              <a:defRPr sz="3800" b="1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  <p:sp>
        <p:nvSpPr>
          <p:cNvPr id="112" name="Google Shape;112;p21"/>
          <p:cNvSpPr txBox="1">
            <a:spLocks noGrp="1"/>
          </p:cNvSpPr>
          <p:nvPr>
            <p:ph type="body" idx="16"/>
          </p:nvPr>
        </p:nvSpPr>
        <p:spPr>
          <a:xfrm>
            <a:off x="16260093" y="7284645"/>
            <a:ext cx="1249800" cy="1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3600" rIns="0" bIns="93600" anchor="ctr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6400"/>
              <a:buNone/>
              <a:defRPr sz="6400" b="0">
                <a:solidFill>
                  <a:schemeClr val="accen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 b="1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800"/>
              <a:buNone/>
              <a:defRPr sz="3800" b="1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  <p:sp>
        <p:nvSpPr>
          <p:cNvPr id="113" name="Google Shape;113;p21"/>
          <p:cNvSpPr txBox="1">
            <a:spLocks noGrp="1"/>
          </p:cNvSpPr>
          <p:nvPr>
            <p:ph type="body" idx="17"/>
          </p:nvPr>
        </p:nvSpPr>
        <p:spPr>
          <a:xfrm>
            <a:off x="17509776" y="7284645"/>
            <a:ext cx="4959000" cy="1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 b="1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800"/>
              <a:buNone/>
              <a:defRPr sz="3800" b="1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  <p:sp>
        <p:nvSpPr>
          <p:cNvPr id="114" name="Google Shape;114;p21"/>
          <p:cNvSpPr txBox="1">
            <a:spLocks noGrp="1"/>
          </p:cNvSpPr>
          <p:nvPr>
            <p:ph type="body" idx="18"/>
          </p:nvPr>
        </p:nvSpPr>
        <p:spPr>
          <a:xfrm>
            <a:off x="16260093" y="9620592"/>
            <a:ext cx="1249800" cy="1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3600" rIns="0" bIns="93600" anchor="ctr" anchorCtr="0">
            <a:noAutofit/>
          </a:bodyPr>
          <a:lstStyle>
            <a:lvl1pPr marL="457200" lvl="0" indent="-228600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6400"/>
              <a:buNone/>
              <a:defRPr sz="6400" b="0">
                <a:solidFill>
                  <a:schemeClr val="accen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 b="1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800"/>
              <a:buNone/>
              <a:defRPr sz="3800" b="1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  <p:sp>
        <p:nvSpPr>
          <p:cNvPr id="115" name="Google Shape;115;p21"/>
          <p:cNvSpPr txBox="1">
            <a:spLocks noGrp="1"/>
          </p:cNvSpPr>
          <p:nvPr>
            <p:ph type="body" idx="19"/>
          </p:nvPr>
        </p:nvSpPr>
        <p:spPr>
          <a:xfrm>
            <a:off x="17509776" y="9620589"/>
            <a:ext cx="4959000" cy="1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 b="1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800"/>
              <a:buNone/>
              <a:defRPr sz="3800" b="1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  <p:grpSp>
        <p:nvGrpSpPr>
          <p:cNvPr id="116" name="Google Shape;116;p21"/>
          <p:cNvGrpSpPr/>
          <p:nvPr/>
        </p:nvGrpSpPr>
        <p:grpSpPr>
          <a:xfrm>
            <a:off x="-658959" y="7993594"/>
            <a:ext cx="7741323" cy="6168927"/>
            <a:chOff x="102826" y="3968677"/>
            <a:chExt cx="3870661" cy="3084463"/>
          </a:xfrm>
        </p:grpSpPr>
        <p:sp>
          <p:nvSpPr>
            <p:cNvPr id="117" name="Google Shape;117;p21"/>
            <p:cNvSpPr/>
            <p:nvPr/>
          </p:nvSpPr>
          <p:spPr>
            <a:xfrm rot="8100000">
              <a:off x="58038" y="4918008"/>
              <a:ext cx="3172450" cy="1187391"/>
            </a:xfrm>
            <a:custGeom>
              <a:avLst/>
              <a:gdLst/>
              <a:ahLst/>
              <a:cxnLst/>
              <a:rect l="l" t="t" r="r" b="b"/>
              <a:pathLst>
                <a:path w="3170687" h="1186731" extrusionOk="0">
                  <a:moveTo>
                    <a:pt x="2180875" y="0"/>
                  </a:moveTo>
                  <a:lnTo>
                    <a:pt x="2180937" y="0"/>
                  </a:lnTo>
                  <a:lnTo>
                    <a:pt x="2180902" y="1"/>
                  </a:lnTo>
                  <a:close/>
                  <a:moveTo>
                    <a:pt x="70309" y="1095745"/>
                  </a:moveTo>
                  <a:cubicBezTo>
                    <a:pt x="40167" y="1061816"/>
                    <a:pt x="17780" y="1019229"/>
                    <a:pt x="7156" y="969409"/>
                  </a:cubicBezTo>
                  <a:cubicBezTo>
                    <a:pt x="-16527" y="858489"/>
                    <a:pt x="18905" y="764691"/>
                    <a:pt x="108516" y="694452"/>
                  </a:cubicBezTo>
                  <a:cubicBezTo>
                    <a:pt x="214749" y="611215"/>
                    <a:pt x="327356" y="536977"/>
                    <a:pt x="443837" y="468800"/>
                  </a:cubicBezTo>
                  <a:cubicBezTo>
                    <a:pt x="731292" y="300515"/>
                    <a:pt x="1036744" y="176597"/>
                    <a:pt x="1360505" y="98109"/>
                  </a:cubicBezTo>
                  <a:cubicBezTo>
                    <a:pt x="1459426" y="74113"/>
                    <a:pt x="1559098" y="53616"/>
                    <a:pt x="1660020" y="39806"/>
                  </a:cubicBezTo>
                  <a:cubicBezTo>
                    <a:pt x="1731696" y="29995"/>
                    <a:pt x="1803497" y="20997"/>
                    <a:pt x="1875485" y="14060"/>
                  </a:cubicBezTo>
                  <a:cubicBezTo>
                    <a:pt x="1931601" y="8686"/>
                    <a:pt x="1988092" y="6687"/>
                    <a:pt x="2044459" y="3999"/>
                  </a:cubicBezTo>
                  <a:cubicBezTo>
                    <a:pt x="2064893" y="3031"/>
                    <a:pt x="2085358" y="2421"/>
                    <a:pt x="2107542" y="1859"/>
                  </a:cubicBezTo>
                  <a:lnTo>
                    <a:pt x="2180902" y="1"/>
                  </a:lnTo>
                  <a:lnTo>
                    <a:pt x="2273821" y="3187"/>
                  </a:lnTo>
                  <a:cubicBezTo>
                    <a:pt x="2307058" y="4359"/>
                    <a:pt x="2341974" y="5780"/>
                    <a:pt x="2376844" y="7873"/>
                  </a:cubicBezTo>
                  <a:lnTo>
                    <a:pt x="2446281" y="14949"/>
                  </a:lnTo>
                  <a:lnTo>
                    <a:pt x="3170687" y="739569"/>
                  </a:lnTo>
                  <a:lnTo>
                    <a:pt x="3025295" y="686074"/>
                  </a:lnTo>
                  <a:cubicBezTo>
                    <a:pt x="2945874" y="660774"/>
                    <a:pt x="2865032" y="638867"/>
                    <a:pt x="2782779" y="620339"/>
                  </a:cubicBezTo>
                  <a:cubicBezTo>
                    <a:pt x="2686794" y="598717"/>
                    <a:pt x="2589935" y="582220"/>
                    <a:pt x="2492262" y="570534"/>
                  </a:cubicBezTo>
                  <a:cubicBezTo>
                    <a:pt x="2351660" y="553725"/>
                    <a:pt x="2210495" y="547601"/>
                    <a:pt x="2069017" y="552538"/>
                  </a:cubicBezTo>
                  <a:cubicBezTo>
                    <a:pt x="1660769" y="566848"/>
                    <a:pt x="1272581" y="662269"/>
                    <a:pt x="905577" y="842304"/>
                  </a:cubicBezTo>
                  <a:cubicBezTo>
                    <a:pt x="741915" y="922604"/>
                    <a:pt x="587940" y="1018588"/>
                    <a:pt x="442775" y="1128883"/>
                  </a:cubicBezTo>
                  <a:cubicBezTo>
                    <a:pt x="320966" y="1221400"/>
                    <a:pt x="160737" y="1197533"/>
                    <a:pt x="70309" y="109574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18" name="Google Shape;118;p21"/>
            <p:cNvSpPr/>
            <p:nvPr/>
          </p:nvSpPr>
          <p:spPr>
            <a:xfrm rot="8100000">
              <a:off x="2449338" y="4292533"/>
              <a:ext cx="1350828" cy="1049759"/>
            </a:xfrm>
            <a:custGeom>
              <a:avLst/>
              <a:gdLst/>
              <a:ahLst/>
              <a:cxnLst/>
              <a:rect l="l" t="t" r="r" b="b"/>
              <a:pathLst>
                <a:path w="2054150" h="1596326" extrusionOk="0">
                  <a:moveTo>
                    <a:pt x="2053956" y="449241"/>
                  </a:moveTo>
                  <a:cubicBezTo>
                    <a:pt x="2044241" y="589259"/>
                    <a:pt x="1970041" y="719656"/>
                    <a:pt x="1813640" y="794141"/>
                  </a:cubicBezTo>
                  <a:cubicBezTo>
                    <a:pt x="1414828" y="984165"/>
                    <a:pt x="1041544" y="1214766"/>
                    <a:pt x="696453" y="1490610"/>
                  </a:cubicBezTo>
                  <a:cubicBezTo>
                    <a:pt x="640256" y="1535568"/>
                    <a:pt x="579581" y="1569477"/>
                    <a:pt x="509096" y="1585860"/>
                  </a:cubicBezTo>
                  <a:cubicBezTo>
                    <a:pt x="283449" y="1638438"/>
                    <a:pt x="49705" y="1487276"/>
                    <a:pt x="8367" y="1259247"/>
                  </a:cubicBezTo>
                  <a:cubicBezTo>
                    <a:pt x="-21542" y="1094370"/>
                    <a:pt x="28750" y="955590"/>
                    <a:pt x="158957" y="850815"/>
                  </a:cubicBezTo>
                  <a:cubicBezTo>
                    <a:pt x="507572" y="570304"/>
                    <a:pt x="882381" y="329798"/>
                    <a:pt x="1281288" y="126915"/>
                  </a:cubicBezTo>
                  <a:cubicBezTo>
                    <a:pt x="1340248" y="96911"/>
                    <a:pt x="1399874" y="68146"/>
                    <a:pt x="1459501" y="39571"/>
                  </a:cubicBezTo>
                  <a:cubicBezTo>
                    <a:pt x="1515222" y="12806"/>
                    <a:pt x="1574372" y="-1577"/>
                    <a:pt x="1636094" y="138"/>
                  </a:cubicBezTo>
                  <a:cubicBezTo>
                    <a:pt x="1798400" y="4519"/>
                    <a:pt x="1921368" y="77004"/>
                    <a:pt x="2001949" y="218260"/>
                  </a:cubicBezTo>
                  <a:cubicBezTo>
                    <a:pt x="2039478" y="284078"/>
                    <a:pt x="2054432" y="347609"/>
                    <a:pt x="2054147" y="44914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19" name="Google Shape;119;p21"/>
            <p:cNvSpPr/>
            <p:nvPr/>
          </p:nvSpPr>
          <p:spPr>
            <a:xfrm rot="8100000">
              <a:off x="1872643" y="5844131"/>
              <a:ext cx="1306444" cy="664984"/>
            </a:xfrm>
            <a:custGeom>
              <a:avLst/>
              <a:gdLst/>
              <a:ahLst/>
              <a:cxnLst/>
              <a:rect l="l" t="t" r="r" b="b"/>
              <a:pathLst>
                <a:path w="1305718" h="664614" extrusionOk="0">
                  <a:moveTo>
                    <a:pt x="94704" y="598876"/>
                  </a:moveTo>
                  <a:cubicBezTo>
                    <a:pt x="71907" y="579269"/>
                    <a:pt x="52164" y="555609"/>
                    <a:pt x="36619" y="528348"/>
                  </a:cubicBezTo>
                  <a:cubicBezTo>
                    <a:pt x="-51429" y="373997"/>
                    <a:pt x="26121" y="177654"/>
                    <a:pt x="196282" y="128349"/>
                  </a:cubicBezTo>
                  <a:cubicBezTo>
                    <a:pt x="305015" y="96854"/>
                    <a:pt x="414809" y="69671"/>
                    <a:pt x="525980" y="48174"/>
                  </a:cubicBezTo>
                  <a:cubicBezTo>
                    <a:pt x="597406" y="34364"/>
                    <a:pt x="669082" y="21678"/>
                    <a:pt x="740946" y="10118"/>
                  </a:cubicBezTo>
                  <a:lnTo>
                    <a:pt x="819437" y="0"/>
                  </a:lnTo>
                  <a:lnTo>
                    <a:pt x="1305718" y="486426"/>
                  </a:lnTo>
                  <a:lnTo>
                    <a:pt x="1259613" y="507476"/>
                  </a:lnTo>
                  <a:cubicBezTo>
                    <a:pt x="1241179" y="511413"/>
                    <a:pt x="1222057" y="512475"/>
                    <a:pt x="1203122" y="513788"/>
                  </a:cubicBezTo>
                  <a:cubicBezTo>
                    <a:pt x="1150819" y="517474"/>
                    <a:pt x="1098389" y="519600"/>
                    <a:pt x="1046209" y="524223"/>
                  </a:cubicBezTo>
                  <a:cubicBezTo>
                    <a:pt x="995531" y="528660"/>
                    <a:pt x="944851" y="534159"/>
                    <a:pt x="894484" y="541346"/>
                  </a:cubicBezTo>
                  <a:cubicBezTo>
                    <a:pt x="822433" y="551657"/>
                    <a:pt x="750382" y="562530"/>
                    <a:pt x="678768" y="575653"/>
                  </a:cubicBezTo>
                  <a:cubicBezTo>
                    <a:pt x="568348" y="595899"/>
                    <a:pt x="459428" y="622895"/>
                    <a:pt x="351445" y="653640"/>
                  </a:cubicBezTo>
                  <a:cubicBezTo>
                    <a:pt x="258976" y="680027"/>
                    <a:pt x="163096" y="657694"/>
                    <a:pt x="94704" y="59887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20" name="Google Shape;120;p21"/>
            <p:cNvSpPr/>
            <p:nvPr/>
          </p:nvSpPr>
          <p:spPr>
            <a:xfrm rot="8100000">
              <a:off x="444784" y="4933900"/>
              <a:ext cx="1199815" cy="656574"/>
            </a:xfrm>
            <a:custGeom>
              <a:avLst/>
              <a:gdLst/>
              <a:ahLst/>
              <a:cxnLst/>
              <a:rect l="l" t="t" r="r" b="b"/>
              <a:pathLst>
                <a:path w="1824510" h="998425" extrusionOk="0">
                  <a:moveTo>
                    <a:pt x="1824415" y="429576"/>
                  </a:moveTo>
                  <a:cubicBezTo>
                    <a:pt x="1826606" y="639603"/>
                    <a:pt x="1669538" y="824864"/>
                    <a:pt x="1458941" y="855439"/>
                  </a:cubicBezTo>
                  <a:cubicBezTo>
                    <a:pt x="1420745" y="860964"/>
                    <a:pt x="1381598" y="860964"/>
                    <a:pt x="1342831" y="861726"/>
                  </a:cubicBezTo>
                  <a:cubicBezTo>
                    <a:pt x="1072797" y="867155"/>
                    <a:pt x="808193" y="908112"/>
                    <a:pt x="548446" y="981645"/>
                  </a:cubicBezTo>
                  <a:cubicBezTo>
                    <a:pt x="322037" y="1045653"/>
                    <a:pt x="89150" y="921257"/>
                    <a:pt x="19713" y="698467"/>
                  </a:cubicBezTo>
                  <a:cubicBezTo>
                    <a:pt x="-50105" y="474820"/>
                    <a:pt x="70577" y="228694"/>
                    <a:pt x="301939" y="157161"/>
                  </a:cubicBezTo>
                  <a:cubicBezTo>
                    <a:pt x="443766" y="113346"/>
                    <a:pt x="588356" y="79914"/>
                    <a:pt x="734945" y="56673"/>
                  </a:cubicBezTo>
                  <a:cubicBezTo>
                    <a:pt x="833339" y="41052"/>
                    <a:pt x="932113" y="27621"/>
                    <a:pt x="1031173" y="17049"/>
                  </a:cubicBezTo>
                  <a:cubicBezTo>
                    <a:pt x="1155379" y="3809"/>
                    <a:pt x="1280252" y="-2097"/>
                    <a:pt x="1405124" y="666"/>
                  </a:cubicBezTo>
                  <a:cubicBezTo>
                    <a:pt x="1618865" y="5238"/>
                    <a:pt x="1796793" y="167734"/>
                    <a:pt x="1821843" y="379380"/>
                  </a:cubicBezTo>
                  <a:cubicBezTo>
                    <a:pt x="1823844" y="395953"/>
                    <a:pt x="1823653" y="412812"/>
                    <a:pt x="1824510" y="42948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21" name="Google Shape;121;p21"/>
            <p:cNvSpPr/>
            <p:nvPr/>
          </p:nvSpPr>
          <p:spPr>
            <a:xfrm rot="8100000">
              <a:off x="1187565" y="4099093"/>
              <a:ext cx="565384" cy="565753"/>
            </a:xfrm>
            <a:custGeom>
              <a:avLst/>
              <a:gdLst/>
              <a:ahLst/>
              <a:cxnLst/>
              <a:rect l="l" t="t" r="r" b="b"/>
              <a:pathLst>
                <a:path w="859757" h="860318" extrusionOk="0">
                  <a:moveTo>
                    <a:pt x="428545" y="860311"/>
                  </a:moveTo>
                  <a:cubicBezTo>
                    <a:pt x="188896" y="858882"/>
                    <a:pt x="-1985" y="665906"/>
                    <a:pt x="16" y="427304"/>
                  </a:cubicBezTo>
                  <a:cubicBezTo>
                    <a:pt x="2016" y="187941"/>
                    <a:pt x="194992" y="-1797"/>
                    <a:pt x="434356" y="13"/>
                  </a:cubicBezTo>
                  <a:cubicBezTo>
                    <a:pt x="670861" y="1823"/>
                    <a:pt x="861742" y="196609"/>
                    <a:pt x="859742" y="434258"/>
                  </a:cubicBezTo>
                  <a:cubicBezTo>
                    <a:pt x="857742" y="670954"/>
                    <a:pt x="664670" y="861740"/>
                    <a:pt x="428545" y="86031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grpSp>
        <p:nvGrpSpPr>
          <p:cNvPr id="122" name="Google Shape;122;p21"/>
          <p:cNvGrpSpPr/>
          <p:nvPr/>
        </p:nvGrpSpPr>
        <p:grpSpPr>
          <a:xfrm rot="10800000">
            <a:off x="1327824" y="-357856"/>
            <a:ext cx="8106061" cy="6168927"/>
            <a:chOff x="-79543" y="3968677"/>
            <a:chExt cx="4053031" cy="3084463"/>
          </a:xfrm>
        </p:grpSpPr>
        <p:sp>
          <p:nvSpPr>
            <p:cNvPr id="123" name="Google Shape;123;p21"/>
            <p:cNvSpPr/>
            <p:nvPr/>
          </p:nvSpPr>
          <p:spPr>
            <a:xfrm rot="8100000">
              <a:off x="58038" y="4918008"/>
              <a:ext cx="3172450" cy="1187391"/>
            </a:xfrm>
            <a:custGeom>
              <a:avLst/>
              <a:gdLst/>
              <a:ahLst/>
              <a:cxnLst/>
              <a:rect l="l" t="t" r="r" b="b"/>
              <a:pathLst>
                <a:path w="3170687" h="1186731" extrusionOk="0">
                  <a:moveTo>
                    <a:pt x="2180875" y="0"/>
                  </a:moveTo>
                  <a:lnTo>
                    <a:pt x="2180937" y="0"/>
                  </a:lnTo>
                  <a:lnTo>
                    <a:pt x="2180902" y="1"/>
                  </a:lnTo>
                  <a:close/>
                  <a:moveTo>
                    <a:pt x="70309" y="1095745"/>
                  </a:moveTo>
                  <a:cubicBezTo>
                    <a:pt x="40167" y="1061816"/>
                    <a:pt x="17780" y="1019229"/>
                    <a:pt x="7156" y="969409"/>
                  </a:cubicBezTo>
                  <a:cubicBezTo>
                    <a:pt x="-16527" y="858489"/>
                    <a:pt x="18905" y="764691"/>
                    <a:pt x="108516" y="694452"/>
                  </a:cubicBezTo>
                  <a:cubicBezTo>
                    <a:pt x="214749" y="611215"/>
                    <a:pt x="327356" y="536977"/>
                    <a:pt x="443837" y="468800"/>
                  </a:cubicBezTo>
                  <a:cubicBezTo>
                    <a:pt x="731292" y="300515"/>
                    <a:pt x="1036744" y="176597"/>
                    <a:pt x="1360505" y="98109"/>
                  </a:cubicBezTo>
                  <a:cubicBezTo>
                    <a:pt x="1459426" y="74113"/>
                    <a:pt x="1559098" y="53616"/>
                    <a:pt x="1660020" y="39806"/>
                  </a:cubicBezTo>
                  <a:cubicBezTo>
                    <a:pt x="1731696" y="29995"/>
                    <a:pt x="1803497" y="20997"/>
                    <a:pt x="1875485" y="14060"/>
                  </a:cubicBezTo>
                  <a:cubicBezTo>
                    <a:pt x="1931601" y="8686"/>
                    <a:pt x="1988092" y="6687"/>
                    <a:pt x="2044459" y="3999"/>
                  </a:cubicBezTo>
                  <a:cubicBezTo>
                    <a:pt x="2064893" y="3031"/>
                    <a:pt x="2085358" y="2421"/>
                    <a:pt x="2107542" y="1859"/>
                  </a:cubicBezTo>
                  <a:lnTo>
                    <a:pt x="2180902" y="1"/>
                  </a:lnTo>
                  <a:lnTo>
                    <a:pt x="2273821" y="3187"/>
                  </a:lnTo>
                  <a:cubicBezTo>
                    <a:pt x="2307058" y="4359"/>
                    <a:pt x="2341974" y="5780"/>
                    <a:pt x="2376844" y="7873"/>
                  </a:cubicBezTo>
                  <a:lnTo>
                    <a:pt x="2446281" y="14949"/>
                  </a:lnTo>
                  <a:lnTo>
                    <a:pt x="3170687" y="739569"/>
                  </a:lnTo>
                  <a:lnTo>
                    <a:pt x="3025295" y="686074"/>
                  </a:lnTo>
                  <a:cubicBezTo>
                    <a:pt x="2945874" y="660774"/>
                    <a:pt x="2865032" y="638867"/>
                    <a:pt x="2782779" y="620339"/>
                  </a:cubicBezTo>
                  <a:cubicBezTo>
                    <a:pt x="2686794" y="598717"/>
                    <a:pt x="2589935" y="582220"/>
                    <a:pt x="2492262" y="570534"/>
                  </a:cubicBezTo>
                  <a:cubicBezTo>
                    <a:pt x="2351660" y="553725"/>
                    <a:pt x="2210495" y="547601"/>
                    <a:pt x="2069017" y="552538"/>
                  </a:cubicBezTo>
                  <a:cubicBezTo>
                    <a:pt x="1660769" y="566848"/>
                    <a:pt x="1272581" y="662269"/>
                    <a:pt x="905577" y="842304"/>
                  </a:cubicBezTo>
                  <a:cubicBezTo>
                    <a:pt x="741915" y="922604"/>
                    <a:pt x="587940" y="1018588"/>
                    <a:pt x="442775" y="1128883"/>
                  </a:cubicBezTo>
                  <a:cubicBezTo>
                    <a:pt x="320966" y="1221400"/>
                    <a:pt x="160737" y="1197533"/>
                    <a:pt x="70309" y="109574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24" name="Google Shape;124;p21"/>
            <p:cNvSpPr/>
            <p:nvPr/>
          </p:nvSpPr>
          <p:spPr>
            <a:xfrm rot="8100000">
              <a:off x="2449338" y="4292533"/>
              <a:ext cx="1350828" cy="1049759"/>
            </a:xfrm>
            <a:custGeom>
              <a:avLst/>
              <a:gdLst/>
              <a:ahLst/>
              <a:cxnLst/>
              <a:rect l="l" t="t" r="r" b="b"/>
              <a:pathLst>
                <a:path w="2054150" h="1596326" extrusionOk="0">
                  <a:moveTo>
                    <a:pt x="2053956" y="449241"/>
                  </a:moveTo>
                  <a:cubicBezTo>
                    <a:pt x="2044241" y="589259"/>
                    <a:pt x="1970041" y="719656"/>
                    <a:pt x="1813640" y="794141"/>
                  </a:cubicBezTo>
                  <a:cubicBezTo>
                    <a:pt x="1414828" y="984165"/>
                    <a:pt x="1041544" y="1214766"/>
                    <a:pt x="696453" y="1490610"/>
                  </a:cubicBezTo>
                  <a:cubicBezTo>
                    <a:pt x="640256" y="1535568"/>
                    <a:pt x="579581" y="1569477"/>
                    <a:pt x="509096" y="1585860"/>
                  </a:cubicBezTo>
                  <a:cubicBezTo>
                    <a:pt x="283449" y="1638438"/>
                    <a:pt x="49705" y="1487276"/>
                    <a:pt x="8367" y="1259247"/>
                  </a:cubicBezTo>
                  <a:cubicBezTo>
                    <a:pt x="-21542" y="1094370"/>
                    <a:pt x="28750" y="955590"/>
                    <a:pt x="158957" y="850815"/>
                  </a:cubicBezTo>
                  <a:cubicBezTo>
                    <a:pt x="507572" y="570304"/>
                    <a:pt x="882381" y="329798"/>
                    <a:pt x="1281288" y="126915"/>
                  </a:cubicBezTo>
                  <a:cubicBezTo>
                    <a:pt x="1340248" y="96911"/>
                    <a:pt x="1399874" y="68146"/>
                    <a:pt x="1459501" y="39571"/>
                  </a:cubicBezTo>
                  <a:cubicBezTo>
                    <a:pt x="1515222" y="12806"/>
                    <a:pt x="1574372" y="-1577"/>
                    <a:pt x="1636094" y="138"/>
                  </a:cubicBezTo>
                  <a:cubicBezTo>
                    <a:pt x="1798400" y="4519"/>
                    <a:pt x="1921368" y="77004"/>
                    <a:pt x="2001949" y="218260"/>
                  </a:cubicBezTo>
                  <a:cubicBezTo>
                    <a:pt x="2039478" y="284078"/>
                    <a:pt x="2054432" y="347609"/>
                    <a:pt x="2054147" y="44914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25" name="Google Shape;125;p21"/>
            <p:cNvSpPr/>
            <p:nvPr/>
          </p:nvSpPr>
          <p:spPr>
            <a:xfrm rot="8100000">
              <a:off x="1872643" y="5844131"/>
              <a:ext cx="1306444" cy="664984"/>
            </a:xfrm>
            <a:custGeom>
              <a:avLst/>
              <a:gdLst/>
              <a:ahLst/>
              <a:cxnLst/>
              <a:rect l="l" t="t" r="r" b="b"/>
              <a:pathLst>
                <a:path w="1305718" h="664614" extrusionOk="0">
                  <a:moveTo>
                    <a:pt x="94704" y="598876"/>
                  </a:moveTo>
                  <a:cubicBezTo>
                    <a:pt x="71907" y="579269"/>
                    <a:pt x="52164" y="555609"/>
                    <a:pt x="36619" y="528348"/>
                  </a:cubicBezTo>
                  <a:cubicBezTo>
                    <a:pt x="-51429" y="373997"/>
                    <a:pt x="26121" y="177654"/>
                    <a:pt x="196282" y="128349"/>
                  </a:cubicBezTo>
                  <a:cubicBezTo>
                    <a:pt x="305015" y="96854"/>
                    <a:pt x="414809" y="69671"/>
                    <a:pt x="525980" y="48174"/>
                  </a:cubicBezTo>
                  <a:cubicBezTo>
                    <a:pt x="597406" y="34364"/>
                    <a:pt x="669082" y="21678"/>
                    <a:pt x="740946" y="10118"/>
                  </a:cubicBezTo>
                  <a:lnTo>
                    <a:pt x="819437" y="0"/>
                  </a:lnTo>
                  <a:lnTo>
                    <a:pt x="1305718" y="486426"/>
                  </a:lnTo>
                  <a:lnTo>
                    <a:pt x="1259613" y="507476"/>
                  </a:lnTo>
                  <a:cubicBezTo>
                    <a:pt x="1241179" y="511413"/>
                    <a:pt x="1222057" y="512475"/>
                    <a:pt x="1203122" y="513788"/>
                  </a:cubicBezTo>
                  <a:cubicBezTo>
                    <a:pt x="1150819" y="517474"/>
                    <a:pt x="1098389" y="519600"/>
                    <a:pt x="1046209" y="524223"/>
                  </a:cubicBezTo>
                  <a:cubicBezTo>
                    <a:pt x="995531" y="528660"/>
                    <a:pt x="944851" y="534159"/>
                    <a:pt x="894484" y="541346"/>
                  </a:cubicBezTo>
                  <a:cubicBezTo>
                    <a:pt x="822433" y="551657"/>
                    <a:pt x="750382" y="562530"/>
                    <a:pt x="678768" y="575653"/>
                  </a:cubicBezTo>
                  <a:cubicBezTo>
                    <a:pt x="568348" y="595899"/>
                    <a:pt x="459428" y="622895"/>
                    <a:pt x="351445" y="653640"/>
                  </a:cubicBezTo>
                  <a:cubicBezTo>
                    <a:pt x="258976" y="680027"/>
                    <a:pt x="163096" y="657694"/>
                    <a:pt x="94704" y="59887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26" name="Google Shape;126;p21"/>
            <p:cNvSpPr/>
            <p:nvPr/>
          </p:nvSpPr>
          <p:spPr>
            <a:xfrm rot="8100000">
              <a:off x="444784" y="4933900"/>
              <a:ext cx="1199815" cy="656574"/>
            </a:xfrm>
            <a:custGeom>
              <a:avLst/>
              <a:gdLst/>
              <a:ahLst/>
              <a:cxnLst/>
              <a:rect l="l" t="t" r="r" b="b"/>
              <a:pathLst>
                <a:path w="1824510" h="998425" extrusionOk="0">
                  <a:moveTo>
                    <a:pt x="1824415" y="429576"/>
                  </a:moveTo>
                  <a:cubicBezTo>
                    <a:pt x="1826606" y="639603"/>
                    <a:pt x="1669538" y="824864"/>
                    <a:pt x="1458941" y="855439"/>
                  </a:cubicBezTo>
                  <a:cubicBezTo>
                    <a:pt x="1420745" y="860964"/>
                    <a:pt x="1381598" y="860964"/>
                    <a:pt x="1342831" y="861726"/>
                  </a:cubicBezTo>
                  <a:cubicBezTo>
                    <a:pt x="1072797" y="867155"/>
                    <a:pt x="808193" y="908112"/>
                    <a:pt x="548446" y="981645"/>
                  </a:cubicBezTo>
                  <a:cubicBezTo>
                    <a:pt x="322037" y="1045653"/>
                    <a:pt x="89150" y="921257"/>
                    <a:pt x="19713" y="698467"/>
                  </a:cubicBezTo>
                  <a:cubicBezTo>
                    <a:pt x="-50105" y="474820"/>
                    <a:pt x="70577" y="228694"/>
                    <a:pt x="301939" y="157161"/>
                  </a:cubicBezTo>
                  <a:cubicBezTo>
                    <a:pt x="443766" y="113346"/>
                    <a:pt x="588356" y="79914"/>
                    <a:pt x="734945" y="56673"/>
                  </a:cubicBezTo>
                  <a:cubicBezTo>
                    <a:pt x="833339" y="41052"/>
                    <a:pt x="932113" y="27621"/>
                    <a:pt x="1031173" y="17049"/>
                  </a:cubicBezTo>
                  <a:cubicBezTo>
                    <a:pt x="1155379" y="3809"/>
                    <a:pt x="1280252" y="-2097"/>
                    <a:pt x="1405124" y="666"/>
                  </a:cubicBezTo>
                  <a:cubicBezTo>
                    <a:pt x="1618865" y="5238"/>
                    <a:pt x="1796793" y="167734"/>
                    <a:pt x="1821843" y="379380"/>
                  </a:cubicBezTo>
                  <a:cubicBezTo>
                    <a:pt x="1823844" y="395953"/>
                    <a:pt x="1823653" y="412812"/>
                    <a:pt x="1824510" y="42948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27" name="Google Shape;127;p21"/>
            <p:cNvSpPr/>
            <p:nvPr/>
          </p:nvSpPr>
          <p:spPr>
            <a:xfrm rot="8100000">
              <a:off x="38077" y="5631960"/>
              <a:ext cx="566182" cy="567200"/>
            </a:xfrm>
            <a:custGeom>
              <a:avLst/>
              <a:gdLst/>
              <a:ahLst/>
              <a:cxnLst/>
              <a:rect l="l" t="t" r="r" b="b"/>
              <a:pathLst>
                <a:path w="860970" h="862518" extrusionOk="0">
                  <a:moveTo>
                    <a:pt x="4" y="433963"/>
                  </a:moveTo>
                  <a:cubicBezTo>
                    <a:pt x="-949" y="196696"/>
                    <a:pt x="191837" y="1052"/>
                    <a:pt x="427390" y="4"/>
                  </a:cubicBezTo>
                  <a:cubicBezTo>
                    <a:pt x="666754" y="-1043"/>
                    <a:pt x="860206" y="190409"/>
                    <a:pt x="860968" y="429201"/>
                  </a:cubicBezTo>
                  <a:cubicBezTo>
                    <a:pt x="861730" y="666278"/>
                    <a:pt x="670278" y="859921"/>
                    <a:pt x="435868" y="862493"/>
                  </a:cubicBezTo>
                  <a:cubicBezTo>
                    <a:pt x="202124" y="864970"/>
                    <a:pt x="2289" y="682566"/>
                    <a:pt x="4" y="43405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28" name="Google Shape;128;p21"/>
            <p:cNvSpPr/>
            <p:nvPr/>
          </p:nvSpPr>
          <p:spPr>
            <a:xfrm rot="8100000">
              <a:off x="1187565" y="4099093"/>
              <a:ext cx="565384" cy="565753"/>
            </a:xfrm>
            <a:custGeom>
              <a:avLst/>
              <a:gdLst/>
              <a:ahLst/>
              <a:cxnLst/>
              <a:rect l="l" t="t" r="r" b="b"/>
              <a:pathLst>
                <a:path w="859757" h="860318" extrusionOk="0">
                  <a:moveTo>
                    <a:pt x="428545" y="860311"/>
                  </a:moveTo>
                  <a:cubicBezTo>
                    <a:pt x="188896" y="858882"/>
                    <a:pt x="-1985" y="665906"/>
                    <a:pt x="16" y="427304"/>
                  </a:cubicBezTo>
                  <a:cubicBezTo>
                    <a:pt x="2016" y="187941"/>
                    <a:pt x="194992" y="-1797"/>
                    <a:pt x="434356" y="13"/>
                  </a:cubicBezTo>
                  <a:cubicBezTo>
                    <a:pt x="670861" y="1823"/>
                    <a:pt x="861742" y="196609"/>
                    <a:pt x="859742" y="434258"/>
                  </a:cubicBezTo>
                  <a:cubicBezTo>
                    <a:pt x="857742" y="670954"/>
                    <a:pt x="664670" y="861740"/>
                    <a:pt x="428545" y="86031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bg>
      <p:bgPr>
        <a:gradFill>
          <a:gsLst>
            <a:gs pos="0">
              <a:srgbClr val="06020A"/>
            </a:gs>
            <a:gs pos="32000">
              <a:srgbClr val="340B4B"/>
            </a:gs>
            <a:gs pos="78000">
              <a:srgbClr val="5F1489"/>
            </a:gs>
            <a:gs pos="100000">
              <a:schemeClr val="accent1"/>
            </a:gs>
          </a:gsLst>
          <a:lin ang="18599929" scaled="0"/>
        </a:grad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2"/>
          <p:cNvSpPr txBox="1">
            <a:spLocks noGrp="1"/>
          </p:cNvSpPr>
          <p:nvPr>
            <p:ph type="ctrTitle"/>
          </p:nvPr>
        </p:nvSpPr>
        <p:spPr>
          <a:xfrm>
            <a:off x="2139179" y="6346656"/>
            <a:ext cx="13139400" cy="26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800"/>
              <a:buFont typeface="Lato Black"/>
              <a:buNone/>
              <a:defRPr sz="8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2"/>
          <p:cNvSpPr txBox="1">
            <a:spLocks noGrp="1"/>
          </p:cNvSpPr>
          <p:nvPr>
            <p:ph type="subTitle" idx="1"/>
          </p:nvPr>
        </p:nvSpPr>
        <p:spPr>
          <a:xfrm>
            <a:off x="2139179" y="9153061"/>
            <a:ext cx="13139400" cy="14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t" anchorCtr="0">
            <a:noAutofit/>
          </a:bodyPr>
          <a:lstStyle>
            <a:lvl1pPr lv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6pPr>
            <a:lvl7pPr lvl="6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7pPr>
            <a:lvl8pPr lvl="7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8pPr>
            <a:lvl9pPr lvl="8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132" name="Google Shape;132;p22"/>
          <p:cNvSpPr txBox="1">
            <a:spLocks noGrp="1"/>
          </p:cNvSpPr>
          <p:nvPr>
            <p:ph type="body" idx="2"/>
          </p:nvPr>
        </p:nvSpPr>
        <p:spPr>
          <a:xfrm>
            <a:off x="2139179" y="2810621"/>
            <a:ext cx="4823400" cy="31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t" anchorCtr="0">
            <a:sp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19200"/>
              <a:buNone/>
              <a:defRPr sz="19200" b="1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 b="1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800"/>
              <a:buNone/>
              <a:defRPr sz="3800" b="1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Two Content">
  <p:cSld name="Title, Subtitle and Two Content">
    <p:bg>
      <p:bgPr>
        <a:solidFill>
          <a:schemeClr val="lt2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3"/>
          <p:cNvSpPr txBox="1">
            <a:spLocks noGrp="1"/>
          </p:cNvSpPr>
          <p:nvPr>
            <p:ph type="body" idx="1"/>
          </p:nvPr>
        </p:nvSpPr>
        <p:spPr>
          <a:xfrm>
            <a:off x="1676403" y="1551029"/>
            <a:ext cx="210294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182850" bIns="91400" anchor="b" anchorCtr="0">
            <a:sp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9pPr>
          </a:lstStyle>
          <a:p>
            <a:endParaRPr/>
          </a:p>
        </p:txBody>
      </p:sp>
      <p:sp>
        <p:nvSpPr>
          <p:cNvPr id="135" name="Google Shape;135;p23"/>
          <p:cNvSpPr txBox="1">
            <a:spLocks noGrp="1"/>
          </p:cNvSpPr>
          <p:nvPr>
            <p:ph type="title"/>
          </p:nvPr>
        </p:nvSpPr>
        <p:spPr>
          <a:xfrm>
            <a:off x="1677176" y="2171728"/>
            <a:ext cx="21029400" cy="10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3"/>
          <p:cNvSpPr txBox="1">
            <a:spLocks noGrp="1"/>
          </p:cNvSpPr>
          <p:nvPr>
            <p:ph type="body" idx="2"/>
          </p:nvPr>
        </p:nvSpPr>
        <p:spPr>
          <a:xfrm>
            <a:off x="1676400" y="3561787"/>
            <a:ext cx="100800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sp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9pPr>
          </a:lstStyle>
          <a:p>
            <a:endParaRPr/>
          </a:p>
        </p:txBody>
      </p:sp>
      <p:sp>
        <p:nvSpPr>
          <p:cNvPr id="137" name="Google Shape;137;p23"/>
          <p:cNvSpPr txBox="1">
            <a:spLocks noGrp="1"/>
          </p:cNvSpPr>
          <p:nvPr>
            <p:ph type="body" idx="3"/>
          </p:nvPr>
        </p:nvSpPr>
        <p:spPr>
          <a:xfrm>
            <a:off x="1676400" y="4300451"/>
            <a:ext cx="10080000" cy="75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noAutofit/>
          </a:bodyPr>
          <a:lstStyle>
            <a:lvl1pPr marL="457200" lvl="0" indent="-4572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4572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lvl="2" indent="-4572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lvl="3" indent="-4572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lvl="4" indent="-4572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lvl="5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6pPr>
            <a:lvl7pPr marL="3200400" lvl="6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7pPr>
            <a:lvl8pPr marL="3657600" lvl="7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8pPr>
            <a:lvl9pPr marL="4114800" lvl="8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9pPr>
          </a:lstStyle>
          <a:p>
            <a:endParaRPr/>
          </a:p>
        </p:txBody>
      </p:sp>
      <p:sp>
        <p:nvSpPr>
          <p:cNvPr id="138" name="Google Shape;138;p23"/>
          <p:cNvSpPr txBox="1">
            <a:spLocks noGrp="1"/>
          </p:cNvSpPr>
          <p:nvPr>
            <p:ph type="body" idx="4"/>
          </p:nvPr>
        </p:nvSpPr>
        <p:spPr>
          <a:xfrm>
            <a:off x="12626051" y="3561787"/>
            <a:ext cx="100800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sp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9pPr>
          </a:lstStyle>
          <a:p>
            <a:endParaRPr/>
          </a:p>
        </p:txBody>
      </p:sp>
      <p:sp>
        <p:nvSpPr>
          <p:cNvPr id="139" name="Google Shape;139;p23"/>
          <p:cNvSpPr txBox="1">
            <a:spLocks noGrp="1"/>
          </p:cNvSpPr>
          <p:nvPr>
            <p:ph type="body" idx="5"/>
          </p:nvPr>
        </p:nvSpPr>
        <p:spPr>
          <a:xfrm>
            <a:off x="12626051" y="4300451"/>
            <a:ext cx="10080000" cy="75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noAutofit/>
          </a:bodyPr>
          <a:lstStyle>
            <a:lvl1pPr marL="457200" lvl="0" indent="-4572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4572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lvl="2" indent="-4572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lvl="3" indent="-4572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lvl="4" indent="-4572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lvl="5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6pPr>
            <a:lvl7pPr marL="3200400" lvl="6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7pPr>
            <a:lvl8pPr marL="3657600" lvl="7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8pPr>
            <a:lvl9pPr marL="4114800" lvl="8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9pPr>
          </a:lstStyle>
          <a:p>
            <a:endParaRPr/>
          </a:p>
        </p:txBody>
      </p:sp>
      <p:grpSp>
        <p:nvGrpSpPr>
          <p:cNvPr id="140" name="Google Shape;140;p23"/>
          <p:cNvGrpSpPr/>
          <p:nvPr/>
        </p:nvGrpSpPr>
        <p:grpSpPr>
          <a:xfrm>
            <a:off x="19069832" y="11939099"/>
            <a:ext cx="4374105" cy="1530182"/>
            <a:chOff x="9534915" y="5969554"/>
            <a:chExt cx="2187053" cy="765091"/>
          </a:xfrm>
        </p:grpSpPr>
        <p:sp>
          <p:nvSpPr>
            <p:cNvPr id="141" name="Google Shape;141;p23"/>
            <p:cNvSpPr/>
            <p:nvPr/>
          </p:nvSpPr>
          <p:spPr>
            <a:xfrm rot="-8075705">
              <a:off x="10032474" y="6101895"/>
              <a:ext cx="537095" cy="407554"/>
            </a:xfrm>
            <a:custGeom>
              <a:avLst/>
              <a:gdLst/>
              <a:ahLst/>
              <a:cxnLst/>
              <a:rect l="l" t="t" r="r" b="b"/>
              <a:pathLst>
                <a:path w="536783" h="407317" extrusionOk="0">
                  <a:moveTo>
                    <a:pt x="476327" y="386591"/>
                  </a:moveTo>
                  <a:cubicBezTo>
                    <a:pt x="461162" y="396420"/>
                    <a:pt x="443820" y="402836"/>
                    <a:pt x="424373" y="405763"/>
                  </a:cubicBezTo>
                  <a:cubicBezTo>
                    <a:pt x="388525" y="411170"/>
                    <a:pt x="355872" y="402358"/>
                    <a:pt x="326328" y="381057"/>
                  </a:cubicBezTo>
                  <a:cubicBezTo>
                    <a:pt x="298635" y="361102"/>
                    <a:pt x="271061" y="340938"/>
                    <a:pt x="242413" y="322416"/>
                  </a:cubicBezTo>
                  <a:cubicBezTo>
                    <a:pt x="174733" y="278636"/>
                    <a:pt x="104269" y="241428"/>
                    <a:pt x="31064" y="210737"/>
                  </a:cubicBezTo>
                  <a:lnTo>
                    <a:pt x="0" y="199308"/>
                  </a:lnTo>
                  <a:lnTo>
                    <a:pt x="196943" y="0"/>
                  </a:lnTo>
                  <a:lnTo>
                    <a:pt x="309018" y="55044"/>
                  </a:lnTo>
                  <a:cubicBezTo>
                    <a:pt x="368491" y="89067"/>
                    <a:pt x="426314" y="127080"/>
                    <a:pt x="482507" y="169045"/>
                  </a:cubicBezTo>
                  <a:cubicBezTo>
                    <a:pt x="511663" y="190823"/>
                    <a:pt x="529647" y="219382"/>
                    <a:pt x="535174" y="255320"/>
                  </a:cubicBezTo>
                  <a:cubicBezTo>
                    <a:pt x="540222" y="288240"/>
                    <a:pt x="533352" y="318921"/>
                    <a:pt x="515218" y="346942"/>
                  </a:cubicBezTo>
                  <a:cubicBezTo>
                    <a:pt x="504479" y="363522"/>
                    <a:pt x="491491" y="376764"/>
                    <a:pt x="476327" y="38659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42" name="Google Shape;142;p23"/>
            <p:cNvSpPr/>
            <p:nvPr/>
          </p:nvSpPr>
          <p:spPr>
            <a:xfrm rot="-8075705">
              <a:off x="10878895" y="6187724"/>
              <a:ext cx="734458" cy="335378"/>
            </a:xfrm>
            <a:custGeom>
              <a:avLst/>
              <a:gdLst/>
              <a:ahLst/>
              <a:cxnLst/>
              <a:rect l="l" t="t" r="r" b="b"/>
              <a:pathLst>
                <a:path w="734031" h="335183" extrusionOk="0">
                  <a:moveTo>
                    <a:pt x="605276" y="334166"/>
                  </a:moveTo>
                  <a:lnTo>
                    <a:pt x="605246" y="334166"/>
                  </a:lnTo>
                  <a:lnTo>
                    <a:pt x="605269" y="334165"/>
                  </a:lnTo>
                  <a:close/>
                  <a:moveTo>
                    <a:pt x="700315" y="290327"/>
                  </a:moveTo>
                  <a:cubicBezTo>
                    <a:pt x="679594" y="312964"/>
                    <a:pt x="651147" y="328550"/>
                    <a:pt x="620243" y="333061"/>
                  </a:cubicBezTo>
                  <a:lnTo>
                    <a:pt x="605269" y="334165"/>
                  </a:lnTo>
                  <a:lnTo>
                    <a:pt x="542481" y="319618"/>
                  </a:lnTo>
                  <a:cubicBezTo>
                    <a:pt x="500389" y="297512"/>
                    <a:pt x="455848" y="282186"/>
                    <a:pt x="409364" y="272477"/>
                  </a:cubicBezTo>
                  <a:cubicBezTo>
                    <a:pt x="363300" y="262857"/>
                    <a:pt x="316786" y="259632"/>
                    <a:pt x="269795" y="262828"/>
                  </a:cubicBezTo>
                  <a:cubicBezTo>
                    <a:pt x="197829" y="267698"/>
                    <a:pt x="130076" y="287115"/>
                    <a:pt x="65997" y="320125"/>
                  </a:cubicBezTo>
                  <a:cubicBezTo>
                    <a:pt x="46138" y="330357"/>
                    <a:pt x="25352" y="335139"/>
                    <a:pt x="5089" y="335183"/>
                  </a:cubicBezTo>
                  <a:lnTo>
                    <a:pt x="0" y="334005"/>
                  </a:lnTo>
                  <a:lnTo>
                    <a:pt x="329309" y="742"/>
                  </a:lnTo>
                  <a:lnTo>
                    <a:pt x="350364" y="0"/>
                  </a:lnTo>
                  <a:cubicBezTo>
                    <a:pt x="461016" y="6722"/>
                    <a:pt x="565693" y="35878"/>
                    <a:pt x="663947" y="86724"/>
                  </a:cubicBezTo>
                  <a:cubicBezTo>
                    <a:pt x="711058" y="111100"/>
                    <a:pt x="734061" y="152236"/>
                    <a:pt x="734031" y="205292"/>
                  </a:cubicBezTo>
                  <a:cubicBezTo>
                    <a:pt x="734031" y="238003"/>
                    <a:pt x="721036" y="267690"/>
                    <a:pt x="700315" y="29032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43" name="Google Shape;143;p23"/>
            <p:cNvSpPr/>
            <p:nvPr/>
          </p:nvSpPr>
          <p:spPr>
            <a:xfrm rot="-8075705">
              <a:off x="9606686" y="6092885"/>
              <a:ext cx="522107" cy="420007"/>
            </a:xfrm>
            <a:custGeom>
              <a:avLst/>
              <a:gdLst/>
              <a:ahLst/>
              <a:cxnLst/>
              <a:rect l="l" t="t" r="r" b="b"/>
              <a:pathLst>
                <a:path w="521804" h="419763" extrusionOk="0">
                  <a:moveTo>
                    <a:pt x="494977" y="369294"/>
                  </a:moveTo>
                  <a:cubicBezTo>
                    <a:pt x="476967" y="392581"/>
                    <a:pt x="450655" y="410409"/>
                    <a:pt x="418407" y="416861"/>
                  </a:cubicBezTo>
                  <a:cubicBezTo>
                    <a:pt x="377928" y="424986"/>
                    <a:pt x="341124" y="416024"/>
                    <a:pt x="308681" y="390363"/>
                  </a:cubicBezTo>
                  <a:cubicBezTo>
                    <a:pt x="272713" y="361923"/>
                    <a:pt x="235909" y="334619"/>
                    <a:pt x="197940" y="308838"/>
                  </a:cubicBezTo>
                  <a:cubicBezTo>
                    <a:pt x="159746" y="282923"/>
                    <a:pt x="120701" y="258501"/>
                    <a:pt x="80738" y="235700"/>
                  </a:cubicBezTo>
                  <a:lnTo>
                    <a:pt x="0" y="193977"/>
                  </a:lnTo>
                  <a:lnTo>
                    <a:pt x="191676" y="0"/>
                  </a:lnTo>
                  <a:lnTo>
                    <a:pt x="236259" y="23560"/>
                  </a:lnTo>
                  <a:cubicBezTo>
                    <a:pt x="290951" y="55854"/>
                    <a:pt x="344111" y="90731"/>
                    <a:pt x="395733" y="128193"/>
                  </a:cubicBezTo>
                  <a:cubicBezTo>
                    <a:pt x="421036" y="146564"/>
                    <a:pt x="445801" y="165713"/>
                    <a:pt x="470537" y="184833"/>
                  </a:cubicBezTo>
                  <a:cubicBezTo>
                    <a:pt x="498200" y="206222"/>
                    <a:pt x="514928" y="234333"/>
                    <a:pt x="520336" y="268957"/>
                  </a:cubicBezTo>
                  <a:cubicBezTo>
                    <a:pt x="521352" y="275529"/>
                    <a:pt x="521292" y="282250"/>
                    <a:pt x="521710" y="288912"/>
                  </a:cubicBezTo>
                  <a:lnTo>
                    <a:pt x="521740" y="288971"/>
                  </a:lnTo>
                  <a:cubicBezTo>
                    <a:pt x="522695" y="317262"/>
                    <a:pt x="512987" y="346008"/>
                    <a:pt x="494977" y="36929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44" name="Google Shape;144;p23"/>
            <p:cNvSpPr/>
            <p:nvPr/>
          </p:nvSpPr>
          <p:spPr>
            <a:xfrm rot="-8075705">
              <a:off x="10659935" y="6325724"/>
              <a:ext cx="250169" cy="251075"/>
            </a:xfrm>
            <a:custGeom>
              <a:avLst/>
              <a:gdLst/>
              <a:ahLst/>
              <a:cxnLst/>
              <a:rect l="l" t="t" r="r" b="b"/>
              <a:pathLst>
                <a:path w="250024" h="250929" extrusionOk="0">
                  <a:moveTo>
                    <a:pt x="211021" y="210555"/>
                  </a:moveTo>
                  <a:cubicBezTo>
                    <a:pt x="186849" y="235134"/>
                    <a:pt x="153458" y="250519"/>
                    <a:pt x="116699" y="250922"/>
                  </a:cubicBezTo>
                  <a:cubicBezTo>
                    <a:pt x="80044" y="251310"/>
                    <a:pt x="46047" y="237203"/>
                    <a:pt x="21126" y="213256"/>
                  </a:cubicBezTo>
                  <a:lnTo>
                    <a:pt x="0" y="182948"/>
                  </a:lnTo>
                  <a:lnTo>
                    <a:pt x="180777" y="0"/>
                  </a:lnTo>
                  <a:lnTo>
                    <a:pt x="210095" y="19513"/>
                  </a:lnTo>
                  <a:cubicBezTo>
                    <a:pt x="234677" y="43846"/>
                    <a:pt x="249904" y="77581"/>
                    <a:pt x="250024" y="115027"/>
                  </a:cubicBezTo>
                  <a:cubicBezTo>
                    <a:pt x="250143" y="152205"/>
                    <a:pt x="235192" y="185977"/>
                    <a:pt x="211021" y="2105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45" name="Google Shape;145;p23"/>
            <p:cNvSpPr/>
            <p:nvPr/>
          </p:nvSpPr>
          <p:spPr>
            <a:xfrm rot="-8080578">
              <a:off x="10542724" y="6031892"/>
              <a:ext cx="269132" cy="269072"/>
            </a:xfrm>
            <a:custGeom>
              <a:avLst/>
              <a:gdLst/>
              <a:ahLst/>
              <a:cxnLst/>
              <a:rect l="l" t="t" r="r" b="b"/>
              <a:pathLst>
                <a:path w="860123" h="859930" extrusionOk="0">
                  <a:moveTo>
                    <a:pt x="430056" y="859930"/>
                  </a:moveTo>
                  <a:cubicBezTo>
                    <a:pt x="190598" y="859644"/>
                    <a:pt x="859" y="668097"/>
                    <a:pt x="2" y="428257"/>
                  </a:cubicBezTo>
                  <a:cubicBezTo>
                    <a:pt x="-760" y="204039"/>
                    <a:pt x="184121" y="-1892"/>
                    <a:pt x="436152" y="13"/>
                  </a:cubicBezTo>
                  <a:cubicBezTo>
                    <a:pt x="665038" y="1823"/>
                    <a:pt x="862015" y="192037"/>
                    <a:pt x="860110" y="433210"/>
                  </a:cubicBezTo>
                  <a:cubicBezTo>
                    <a:pt x="858300" y="669811"/>
                    <a:pt x="667419" y="860121"/>
                    <a:pt x="430056" y="85983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46" name="Google Shape;146;p23"/>
            <p:cNvSpPr/>
            <p:nvPr/>
          </p:nvSpPr>
          <p:spPr>
            <a:xfrm rot="-8075705">
              <a:off x="11396171" y="6030692"/>
              <a:ext cx="269921" cy="269860"/>
            </a:xfrm>
            <a:custGeom>
              <a:avLst/>
              <a:gdLst/>
              <a:ahLst/>
              <a:cxnLst/>
              <a:rect l="l" t="t" r="r" b="b"/>
              <a:pathLst>
                <a:path w="269764" h="269703" extrusionOk="0">
                  <a:moveTo>
                    <a:pt x="230024" y="230632"/>
                  </a:moveTo>
                  <a:cubicBezTo>
                    <a:pt x="205681" y="254819"/>
                    <a:pt x="172103" y="269718"/>
                    <a:pt x="134880" y="269673"/>
                  </a:cubicBezTo>
                  <a:lnTo>
                    <a:pt x="134880" y="269703"/>
                  </a:lnTo>
                  <a:cubicBezTo>
                    <a:pt x="59778" y="269614"/>
                    <a:pt x="270" y="209538"/>
                    <a:pt x="0" y="134316"/>
                  </a:cubicBezTo>
                  <a:cubicBezTo>
                    <a:pt x="-238" y="63993"/>
                    <a:pt x="57747" y="-593"/>
                    <a:pt x="136792" y="4"/>
                  </a:cubicBezTo>
                  <a:cubicBezTo>
                    <a:pt x="208579" y="571"/>
                    <a:pt x="270357" y="60229"/>
                    <a:pt x="269760" y="135870"/>
                  </a:cubicBezTo>
                  <a:cubicBezTo>
                    <a:pt x="269476" y="172973"/>
                    <a:pt x="254367" y="206446"/>
                    <a:pt x="230024" y="23063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only">
  <p:cSld name="Title, Subtitle and Two Content_1">
    <p:bg>
      <p:bgPr>
        <a:solidFill>
          <a:schemeClr val="lt2"/>
        </a:solidFill>
        <a:effectLst/>
      </p:bgPr>
    </p:bg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4"/>
          <p:cNvSpPr txBox="1">
            <a:spLocks noGrp="1"/>
          </p:cNvSpPr>
          <p:nvPr>
            <p:ph type="body" idx="1"/>
          </p:nvPr>
        </p:nvSpPr>
        <p:spPr>
          <a:xfrm>
            <a:off x="1676403" y="1551029"/>
            <a:ext cx="210294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182850" bIns="91400" anchor="b" anchorCtr="0">
            <a:sp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9pPr>
          </a:lstStyle>
          <a:p>
            <a:endParaRPr/>
          </a:p>
        </p:txBody>
      </p:sp>
      <p:sp>
        <p:nvSpPr>
          <p:cNvPr id="149" name="Google Shape;149;p24"/>
          <p:cNvSpPr txBox="1">
            <a:spLocks noGrp="1"/>
          </p:cNvSpPr>
          <p:nvPr>
            <p:ph type="title"/>
          </p:nvPr>
        </p:nvSpPr>
        <p:spPr>
          <a:xfrm>
            <a:off x="1677176" y="2171728"/>
            <a:ext cx="21029400" cy="10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150" name="Google Shape;150;p24"/>
          <p:cNvGrpSpPr/>
          <p:nvPr/>
        </p:nvGrpSpPr>
        <p:grpSpPr>
          <a:xfrm>
            <a:off x="19069832" y="11939099"/>
            <a:ext cx="4374105" cy="1530182"/>
            <a:chOff x="9534915" y="5969554"/>
            <a:chExt cx="2187053" cy="765091"/>
          </a:xfrm>
        </p:grpSpPr>
        <p:sp>
          <p:nvSpPr>
            <p:cNvPr id="151" name="Google Shape;151;p24"/>
            <p:cNvSpPr/>
            <p:nvPr/>
          </p:nvSpPr>
          <p:spPr>
            <a:xfrm rot="-8075705">
              <a:off x="10032474" y="6101895"/>
              <a:ext cx="537095" cy="407554"/>
            </a:xfrm>
            <a:custGeom>
              <a:avLst/>
              <a:gdLst/>
              <a:ahLst/>
              <a:cxnLst/>
              <a:rect l="l" t="t" r="r" b="b"/>
              <a:pathLst>
                <a:path w="536783" h="407317" extrusionOk="0">
                  <a:moveTo>
                    <a:pt x="476327" y="386591"/>
                  </a:moveTo>
                  <a:cubicBezTo>
                    <a:pt x="461162" y="396420"/>
                    <a:pt x="443820" y="402836"/>
                    <a:pt x="424373" y="405763"/>
                  </a:cubicBezTo>
                  <a:cubicBezTo>
                    <a:pt x="388525" y="411170"/>
                    <a:pt x="355872" y="402358"/>
                    <a:pt x="326328" y="381057"/>
                  </a:cubicBezTo>
                  <a:cubicBezTo>
                    <a:pt x="298635" y="361102"/>
                    <a:pt x="271061" y="340938"/>
                    <a:pt x="242413" y="322416"/>
                  </a:cubicBezTo>
                  <a:cubicBezTo>
                    <a:pt x="174733" y="278636"/>
                    <a:pt x="104269" y="241428"/>
                    <a:pt x="31064" y="210737"/>
                  </a:cubicBezTo>
                  <a:lnTo>
                    <a:pt x="0" y="199308"/>
                  </a:lnTo>
                  <a:lnTo>
                    <a:pt x="196943" y="0"/>
                  </a:lnTo>
                  <a:lnTo>
                    <a:pt x="309018" y="55044"/>
                  </a:lnTo>
                  <a:cubicBezTo>
                    <a:pt x="368491" y="89067"/>
                    <a:pt x="426314" y="127080"/>
                    <a:pt x="482507" y="169045"/>
                  </a:cubicBezTo>
                  <a:cubicBezTo>
                    <a:pt x="511663" y="190823"/>
                    <a:pt x="529647" y="219382"/>
                    <a:pt x="535174" y="255320"/>
                  </a:cubicBezTo>
                  <a:cubicBezTo>
                    <a:pt x="540222" y="288240"/>
                    <a:pt x="533352" y="318921"/>
                    <a:pt x="515218" y="346942"/>
                  </a:cubicBezTo>
                  <a:cubicBezTo>
                    <a:pt x="504479" y="363522"/>
                    <a:pt x="491491" y="376764"/>
                    <a:pt x="476327" y="38659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52" name="Google Shape;152;p24"/>
            <p:cNvSpPr/>
            <p:nvPr/>
          </p:nvSpPr>
          <p:spPr>
            <a:xfrm rot="-8075705">
              <a:off x="10878895" y="6187724"/>
              <a:ext cx="734458" cy="335378"/>
            </a:xfrm>
            <a:custGeom>
              <a:avLst/>
              <a:gdLst/>
              <a:ahLst/>
              <a:cxnLst/>
              <a:rect l="l" t="t" r="r" b="b"/>
              <a:pathLst>
                <a:path w="734031" h="335183" extrusionOk="0">
                  <a:moveTo>
                    <a:pt x="605276" y="334166"/>
                  </a:moveTo>
                  <a:lnTo>
                    <a:pt x="605246" y="334166"/>
                  </a:lnTo>
                  <a:lnTo>
                    <a:pt x="605269" y="334165"/>
                  </a:lnTo>
                  <a:close/>
                  <a:moveTo>
                    <a:pt x="700315" y="290327"/>
                  </a:moveTo>
                  <a:cubicBezTo>
                    <a:pt x="679594" y="312964"/>
                    <a:pt x="651147" y="328550"/>
                    <a:pt x="620243" y="333061"/>
                  </a:cubicBezTo>
                  <a:lnTo>
                    <a:pt x="605269" y="334165"/>
                  </a:lnTo>
                  <a:lnTo>
                    <a:pt x="542481" y="319618"/>
                  </a:lnTo>
                  <a:cubicBezTo>
                    <a:pt x="500389" y="297512"/>
                    <a:pt x="455848" y="282186"/>
                    <a:pt x="409364" y="272477"/>
                  </a:cubicBezTo>
                  <a:cubicBezTo>
                    <a:pt x="363300" y="262857"/>
                    <a:pt x="316786" y="259632"/>
                    <a:pt x="269795" y="262828"/>
                  </a:cubicBezTo>
                  <a:cubicBezTo>
                    <a:pt x="197829" y="267698"/>
                    <a:pt x="130076" y="287115"/>
                    <a:pt x="65997" y="320125"/>
                  </a:cubicBezTo>
                  <a:cubicBezTo>
                    <a:pt x="46138" y="330357"/>
                    <a:pt x="25352" y="335139"/>
                    <a:pt x="5089" y="335183"/>
                  </a:cubicBezTo>
                  <a:lnTo>
                    <a:pt x="0" y="334005"/>
                  </a:lnTo>
                  <a:lnTo>
                    <a:pt x="329309" y="742"/>
                  </a:lnTo>
                  <a:lnTo>
                    <a:pt x="350364" y="0"/>
                  </a:lnTo>
                  <a:cubicBezTo>
                    <a:pt x="461016" y="6722"/>
                    <a:pt x="565693" y="35878"/>
                    <a:pt x="663947" y="86724"/>
                  </a:cubicBezTo>
                  <a:cubicBezTo>
                    <a:pt x="711058" y="111100"/>
                    <a:pt x="734061" y="152236"/>
                    <a:pt x="734031" y="205292"/>
                  </a:cubicBezTo>
                  <a:cubicBezTo>
                    <a:pt x="734031" y="238003"/>
                    <a:pt x="721036" y="267690"/>
                    <a:pt x="700315" y="29032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53" name="Google Shape;153;p24"/>
            <p:cNvSpPr/>
            <p:nvPr/>
          </p:nvSpPr>
          <p:spPr>
            <a:xfrm rot="-8075705">
              <a:off x="9606686" y="6092885"/>
              <a:ext cx="522107" cy="420007"/>
            </a:xfrm>
            <a:custGeom>
              <a:avLst/>
              <a:gdLst/>
              <a:ahLst/>
              <a:cxnLst/>
              <a:rect l="l" t="t" r="r" b="b"/>
              <a:pathLst>
                <a:path w="521804" h="419763" extrusionOk="0">
                  <a:moveTo>
                    <a:pt x="494977" y="369294"/>
                  </a:moveTo>
                  <a:cubicBezTo>
                    <a:pt x="476967" y="392581"/>
                    <a:pt x="450655" y="410409"/>
                    <a:pt x="418407" y="416861"/>
                  </a:cubicBezTo>
                  <a:cubicBezTo>
                    <a:pt x="377928" y="424986"/>
                    <a:pt x="341124" y="416024"/>
                    <a:pt x="308681" y="390363"/>
                  </a:cubicBezTo>
                  <a:cubicBezTo>
                    <a:pt x="272713" y="361923"/>
                    <a:pt x="235909" y="334619"/>
                    <a:pt x="197940" y="308838"/>
                  </a:cubicBezTo>
                  <a:cubicBezTo>
                    <a:pt x="159746" y="282923"/>
                    <a:pt x="120701" y="258501"/>
                    <a:pt x="80738" y="235700"/>
                  </a:cubicBezTo>
                  <a:lnTo>
                    <a:pt x="0" y="193977"/>
                  </a:lnTo>
                  <a:lnTo>
                    <a:pt x="191676" y="0"/>
                  </a:lnTo>
                  <a:lnTo>
                    <a:pt x="236259" y="23560"/>
                  </a:lnTo>
                  <a:cubicBezTo>
                    <a:pt x="290951" y="55854"/>
                    <a:pt x="344111" y="90731"/>
                    <a:pt x="395733" y="128193"/>
                  </a:cubicBezTo>
                  <a:cubicBezTo>
                    <a:pt x="421036" y="146564"/>
                    <a:pt x="445801" y="165713"/>
                    <a:pt x="470537" y="184833"/>
                  </a:cubicBezTo>
                  <a:cubicBezTo>
                    <a:pt x="498200" y="206222"/>
                    <a:pt x="514928" y="234333"/>
                    <a:pt x="520336" y="268957"/>
                  </a:cubicBezTo>
                  <a:cubicBezTo>
                    <a:pt x="521352" y="275529"/>
                    <a:pt x="521292" y="282250"/>
                    <a:pt x="521710" y="288912"/>
                  </a:cubicBezTo>
                  <a:lnTo>
                    <a:pt x="521740" y="288971"/>
                  </a:lnTo>
                  <a:cubicBezTo>
                    <a:pt x="522695" y="317262"/>
                    <a:pt x="512987" y="346008"/>
                    <a:pt x="494977" y="36929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54" name="Google Shape;154;p24"/>
            <p:cNvSpPr/>
            <p:nvPr/>
          </p:nvSpPr>
          <p:spPr>
            <a:xfrm rot="-8075705">
              <a:off x="10659935" y="6325724"/>
              <a:ext cx="250169" cy="251075"/>
            </a:xfrm>
            <a:custGeom>
              <a:avLst/>
              <a:gdLst/>
              <a:ahLst/>
              <a:cxnLst/>
              <a:rect l="l" t="t" r="r" b="b"/>
              <a:pathLst>
                <a:path w="250024" h="250929" extrusionOk="0">
                  <a:moveTo>
                    <a:pt x="211021" y="210555"/>
                  </a:moveTo>
                  <a:cubicBezTo>
                    <a:pt x="186849" y="235134"/>
                    <a:pt x="153458" y="250519"/>
                    <a:pt x="116699" y="250922"/>
                  </a:cubicBezTo>
                  <a:cubicBezTo>
                    <a:pt x="80044" y="251310"/>
                    <a:pt x="46047" y="237203"/>
                    <a:pt x="21126" y="213256"/>
                  </a:cubicBezTo>
                  <a:lnTo>
                    <a:pt x="0" y="182948"/>
                  </a:lnTo>
                  <a:lnTo>
                    <a:pt x="180777" y="0"/>
                  </a:lnTo>
                  <a:lnTo>
                    <a:pt x="210095" y="19513"/>
                  </a:lnTo>
                  <a:cubicBezTo>
                    <a:pt x="234677" y="43846"/>
                    <a:pt x="249904" y="77581"/>
                    <a:pt x="250024" y="115027"/>
                  </a:cubicBezTo>
                  <a:cubicBezTo>
                    <a:pt x="250143" y="152205"/>
                    <a:pt x="235192" y="185977"/>
                    <a:pt x="211021" y="2105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55" name="Google Shape;155;p24"/>
            <p:cNvSpPr/>
            <p:nvPr/>
          </p:nvSpPr>
          <p:spPr>
            <a:xfrm rot="-8080578">
              <a:off x="10542724" y="6031892"/>
              <a:ext cx="269132" cy="269072"/>
            </a:xfrm>
            <a:custGeom>
              <a:avLst/>
              <a:gdLst/>
              <a:ahLst/>
              <a:cxnLst/>
              <a:rect l="l" t="t" r="r" b="b"/>
              <a:pathLst>
                <a:path w="860123" h="859930" extrusionOk="0">
                  <a:moveTo>
                    <a:pt x="430056" y="859930"/>
                  </a:moveTo>
                  <a:cubicBezTo>
                    <a:pt x="190598" y="859644"/>
                    <a:pt x="859" y="668097"/>
                    <a:pt x="2" y="428257"/>
                  </a:cubicBezTo>
                  <a:cubicBezTo>
                    <a:pt x="-760" y="204039"/>
                    <a:pt x="184121" y="-1892"/>
                    <a:pt x="436152" y="13"/>
                  </a:cubicBezTo>
                  <a:cubicBezTo>
                    <a:pt x="665038" y="1823"/>
                    <a:pt x="862015" y="192037"/>
                    <a:pt x="860110" y="433210"/>
                  </a:cubicBezTo>
                  <a:cubicBezTo>
                    <a:pt x="858300" y="669811"/>
                    <a:pt x="667419" y="860121"/>
                    <a:pt x="430056" y="85983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56" name="Google Shape;156;p24"/>
            <p:cNvSpPr/>
            <p:nvPr/>
          </p:nvSpPr>
          <p:spPr>
            <a:xfrm rot="-8075705">
              <a:off x="11396171" y="6030692"/>
              <a:ext cx="269921" cy="269860"/>
            </a:xfrm>
            <a:custGeom>
              <a:avLst/>
              <a:gdLst/>
              <a:ahLst/>
              <a:cxnLst/>
              <a:rect l="l" t="t" r="r" b="b"/>
              <a:pathLst>
                <a:path w="269764" h="269703" extrusionOk="0">
                  <a:moveTo>
                    <a:pt x="230024" y="230632"/>
                  </a:moveTo>
                  <a:cubicBezTo>
                    <a:pt x="205681" y="254819"/>
                    <a:pt x="172103" y="269718"/>
                    <a:pt x="134880" y="269673"/>
                  </a:cubicBezTo>
                  <a:lnTo>
                    <a:pt x="134880" y="269703"/>
                  </a:lnTo>
                  <a:cubicBezTo>
                    <a:pt x="59778" y="269614"/>
                    <a:pt x="270" y="209538"/>
                    <a:pt x="0" y="134316"/>
                  </a:cubicBezTo>
                  <a:cubicBezTo>
                    <a:pt x="-238" y="63993"/>
                    <a:pt x="57747" y="-593"/>
                    <a:pt x="136792" y="4"/>
                  </a:cubicBezTo>
                  <a:cubicBezTo>
                    <a:pt x="208579" y="571"/>
                    <a:pt x="270357" y="60229"/>
                    <a:pt x="269760" y="135870"/>
                  </a:cubicBezTo>
                  <a:cubicBezTo>
                    <a:pt x="269476" y="172973"/>
                    <a:pt x="254367" y="206446"/>
                    <a:pt x="230024" y="23063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Three Content">
  <p:cSld name="Title, Subtitle and Three Content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5"/>
          <p:cNvSpPr txBox="1">
            <a:spLocks noGrp="1"/>
          </p:cNvSpPr>
          <p:nvPr>
            <p:ph type="body" idx="1"/>
          </p:nvPr>
        </p:nvSpPr>
        <p:spPr>
          <a:xfrm>
            <a:off x="1676403" y="1551029"/>
            <a:ext cx="210294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182850" bIns="91400" anchor="b" anchorCtr="0">
            <a:sp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9pPr>
          </a:lstStyle>
          <a:p>
            <a:endParaRPr/>
          </a:p>
        </p:txBody>
      </p:sp>
      <p:sp>
        <p:nvSpPr>
          <p:cNvPr id="159" name="Google Shape;159;p25"/>
          <p:cNvSpPr txBox="1">
            <a:spLocks noGrp="1"/>
          </p:cNvSpPr>
          <p:nvPr>
            <p:ph type="title"/>
          </p:nvPr>
        </p:nvSpPr>
        <p:spPr>
          <a:xfrm>
            <a:off x="1677176" y="2171728"/>
            <a:ext cx="21029400" cy="10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5"/>
          <p:cNvSpPr txBox="1">
            <a:spLocks noGrp="1"/>
          </p:cNvSpPr>
          <p:nvPr>
            <p:ph type="body" idx="2"/>
          </p:nvPr>
        </p:nvSpPr>
        <p:spPr>
          <a:xfrm>
            <a:off x="1676400" y="3561787"/>
            <a:ext cx="64800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sp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9pPr>
          </a:lstStyle>
          <a:p>
            <a:endParaRPr/>
          </a:p>
        </p:txBody>
      </p:sp>
      <p:sp>
        <p:nvSpPr>
          <p:cNvPr id="161" name="Google Shape;161;p25"/>
          <p:cNvSpPr txBox="1">
            <a:spLocks noGrp="1"/>
          </p:cNvSpPr>
          <p:nvPr>
            <p:ph type="body" idx="3"/>
          </p:nvPr>
        </p:nvSpPr>
        <p:spPr>
          <a:xfrm>
            <a:off x="1676400" y="4300451"/>
            <a:ext cx="6480000" cy="75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noAutofit/>
          </a:bodyPr>
          <a:lstStyle>
            <a:lvl1pPr marL="457200" lvl="0" indent="-4572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4572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lvl="2" indent="-4572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lvl="3" indent="-4572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lvl="4" indent="-4572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lvl="5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6pPr>
            <a:lvl7pPr marL="3200400" lvl="6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7pPr>
            <a:lvl8pPr marL="3657600" lvl="7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8pPr>
            <a:lvl9pPr marL="4114800" lvl="8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9pPr>
          </a:lstStyle>
          <a:p>
            <a:endParaRPr/>
          </a:p>
        </p:txBody>
      </p:sp>
      <p:sp>
        <p:nvSpPr>
          <p:cNvPr id="162" name="Google Shape;162;p25"/>
          <p:cNvSpPr txBox="1">
            <a:spLocks noGrp="1"/>
          </p:cNvSpPr>
          <p:nvPr>
            <p:ph type="body" idx="4"/>
          </p:nvPr>
        </p:nvSpPr>
        <p:spPr>
          <a:xfrm>
            <a:off x="8960661" y="3561787"/>
            <a:ext cx="64800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sp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9pPr>
          </a:lstStyle>
          <a:p>
            <a:endParaRPr/>
          </a:p>
        </p:txBody>
      </p:sp>
      <p:sp>
        <p:nvSpPr>
          <p:cNvPr id="163" name="Google Shape;163;p25"/>
          <p:cNvSpPr txBox="1">
            <a:spLocks noGrp="1"/>
          </p:cNvSpPr>
          <p:nvPr>
            <p:ph type="body" idx="5"/>
          </p:nvPr>
        </p:nvSpPr>
        <p:spPr>
          <a:xfrm>
            <a:off x="8960661" y="4300451"/>
            <a:ext cx="6480000" cy="75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noAutofit/>
          </a:bodyPr>
          <a:lstStyle>
            <a:lvl1pPr marL="457200" lvl="0" indent="-4572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4572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lvl="2" indent="-4572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lvl="3" indent="-4572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lvl="4" indent="-4572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lvl="5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6pPr>
            <a:lvl7pPr marL="3200400" lvl="6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7pPr>
            <a:lvl8pPr marL="3657600" lvl="7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8pPr>
            <a:lvl9pPr marL="4114800" lvl="8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9pPr>
          </a:lstStyle>
          <a:p>
            <a:endParaRPr/>
          </a:p>
        </p:txBody>
      </p:sp>
      <p:sp>
        <p:nvSpPr>
          <p:cNvPr id="164" name="Google Shape;164;p25"/>
          <p:cNvSpPr txBox="1">
            <a:spLocks noGrp="1"/>
          </p:cNvSpPr>
          <p:nvPr>
            <p:ph type="body" idx="6"/>
          </p:nvPr>
        </p:nvSpPr>
        <p:spPr>
          <a:xfrm>
            <a:off x="16226051" y="3558125"/>
            <a:ext cx="64800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sp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9pPr>
          </a:lstStyle>
          <a:p>
            <a:endParaRPr/>
          </a:p>
        </p:txBody>
      </p:sp>
      <p:sp>
        <p:nvSpPr>
          <p:cNvPr id="165" name="Google Shape;165;p25"/>
          <p:cNvSpPr txBox="1">
            <a:spLocks noGrp="1"/>
          </p:cNvSpPr>
          <p:nvPr>
            <p:ph type="body" idx="7"/>
          </p:nvPr>
        </p:nvSpPr>
        <p:spPr>
          <a:xfrm>
            <a:off x="16226051" y="4296789"/>
            <a:ext cx="6480000" cy="75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noAutofit/>
          </a:bodyPr>
          <a:lstStyle>
            <a:lvl1pPr marL="457200" lvl="0" indent="-4572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4572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lvl="2" indent="-4572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lvl="3" indent="-4572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lvl="4" indent="-4572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lvl="5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6pPr>
            <a:lvl7pPr marL="3200400" lvl="6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7pPr>
            <a:lvl8pPr marL="3657600" lvl="7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8pPr>
            <a:lvl9pPr marL="4114800" lvl="8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9pPr>
          </a:lstStyle>
          <a:p>
            <a:endParaRPr/>
          </a:p>
        </p:txBody>
      </p:sp>
      <p:grpSp>
        <p:nvGrpSpPr>
          <p:cNvPr id="166" name="Google Shape;166;p25"/>
          <p:cNvGrpSpPr/>
          <p:nvPr/>
        </p:nvGrpSpPr>
        <p:grpSpPr>
          <a:xfrm>
            <a:off x="19069832" y="11939099"/>
            <a:ext cx="4374105" cy="1530182"/>
            <a:chOff x="9534915" y="5969554"/>
            <a:chExt cx="2187053" cy="765091"/>
          </a:xfrm>
        </p:grpSpPr>
        <p:sp>
          <p:nvSpPr>
            <p:cNvPr id="167" name="Google Shape;167;p25"/>
            <p:cNvSpPr/>
            <p:nvPr/>
          </p:nvSpPr>
          <p:spPr>
            <a:xfrm rot="-8075705">
              <a:off x="10032474" y="6101895"/>
              <a:ext cx="537095" cy="407554"/>
            </a:xfrm>
            <a:custGeom>
              <a:avLst/>
              <a:gdLst/>
              <a:ahLst/>
              <a:cxnLst/>
              <a:rect l="l" t="t" r="r" b="b"/>
              <a:pathLst>
                <a:path w="536783" h="407317" extrusionOk="0">
                  <a:moveTo>
                    <a:pt x="476327" y="386591"/>
                  </a:moveTo>
                  <a:cubicBezTo>
                    <a:pt x="461162" y="396420"/>
                    <a:pt x="443820" y="402836"/>
                    <a:pt x="424373" y="405763"/>
                  </a:cubicBezTo>
                  <a:cubicBezTo>
                    <a:pt x="388525" y="411170"/>
                    <a:pt x="355872" y="402358"/>
                    <a:pt x="326328" y="381057"/>
                  </a:cubicBezTo>
                  <a:cubicBezTo>
                    <a:pt x="298635" y="361102"/>
                    <a:pt x="271061" y="340938"/>
                    <a:pt x="242413" y="322416"/>
                  </a:cubicBezTo>
                  <a:cubicBezTo>
                    <a:pt x="174733" y="278636"/>
                    <a:pt x="104269" y="241428"/>
                    <a:pt x="31064" y="210737"/>
                  </a:cubicBezTo>
                  <a:lnTo>
                    <a:pt x="0" y="199308"/>
                  </a:lnTo>
                  <a:lnTo>
                    <a:pt x="196943" y="0"/>
                  </a:lnTo>
                  <a:lnTo>
                    <a:pt x="309018" y="55044"/>
                  </a:lnTo>
                  <a:cubicBezTo>
                    <a:pt x="368491" y="89067"/>
                    <a:pt x="426314" y="127080"/>
                    <a:pt x="482507" y="169045"/>
                  </a:cubicBezTo>
                  <a:cubicBezTo>
                    <a:pt x="511663" y="190823"/>
                    <a:pt x="529647" y="219382"/>
                    <a:pt x="535174" y="255320"/>
                  </a:cubicBezTo>
                  <a:cubicBezTo>
                    <a:pt x="540222" y="288240"/>
                    <a:pt x="533352" y="318921"/>
                    <a:pt x="515218" y="346942"/>
                  </a:cubicBezTo>
                  <a:cubicBezTo>
                    <a:pt x="504479" y="363522"/>
                    <a:pt x="491491" y="376764"/>
                    <a:pt x="476327" y="38659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68" name="Google Shape;168;p25"/>
            <p:cNvSpPr/>
            <p:nvPr/>
          </p:nvSpPr>
          <p:spPr>
            <a:xfrm rot="-8075705">
              <a:off x="10878895" y="6187724"/>
              <a:ext cx="734458" cy="335378"/>
            </a:xfrm>
            <a:custGeom>
              <a:avLst/>
              <a:gdLst/>
              <a:ahLst/>
              <a:cxnLst/>
              <a:rect l="l" t="t" r="r" b="b"/>
              <a:pathLst>
                <a:path w="734031" h="335183" extrusionOk="0">
                  <a:moveTo>
                    <a:pt x="605276" y="334166"/>
                  </a:moveTo>
                  <a:lnTo>
                    <a:pt x="605246" y="334166"/>
                  </a:lnTo>
                  <a:lnTo>
                    <a:pt x="605269" y="334165"/>
                  </a:lnTo>
                  <a:close/>
                  <a:moveTo>
                    <a:pt x="700315" y="290327"/>
                  </a:moveTo>
                  <a:cubicBezTo>
                    <a:pt x="679594" y="312964"/>
                    <a:pt x="651147" y="328550"/>
                    <a:pt x="620243" y="333061"/>
                  </a:cubicBezTo>
                  <a:lnTo>
                    <a:pt x="605269" y="334165"/>
                  </a:lnTo>
                  <a:lnTo>
                    <a:pt x="542481" y="319618"/>
                  </a:lnTo>
                  <a:cubicBezTo>
                    <a:pt x="500389" y="297512"/>
                    <a:pt x="455848" y="282186"/>
                    <a:pt x="409364" y="272477"/>
                  </a:cubicBezTo>
                  <a:cubicBezTo>
                    <a:pt x="363300" y="262857"/>
                    <a:pt x="316786" y="259632"/>
                    <a:pt x="269795" y="262828"/>
                  </a:cubicBezTo>
                  <a:cubicBezTo>
                    <a:pt x="197829" y="267698"/>
                    <a:pt x="130076" y="287115"/>
                    <a:pt x="65997" y="320125"/>
                  </a:cubicBezTo>
                  <a:cubicBezTo>
                    <a:pt x="46138" y="330357"/>
                    <a:pt x="25352" y="335139"/>
                    <a:pt x="5089" y="335183"/>
                  </a:cubicBezTo>
                  <a:lnTo>
                    <a:pt x="0" y="334005"/>
                  </a:lnTo>
                  <a:lnTo>
                    <a:pt x="329309" y="742"/>
                  </a:lnTo>
                  <a:lnTo>
                    <a:pt x="350364" y="0"/>
                  </a:lnTo>
                  <a:cubicBezTo>
                    <a:pt x="461016" y="6722"/>
                    <a:pt x="565693" y="35878"/>
                    <a:pt x="663947" y="86724"/>
                  </a:cubicBezTo>
                  <a:cubicBezTo>
                    <a:pt x="711058" y="111100"/>
                    <a:pt x="734061" y="152236"/>
                    <a:pt x="734031" y="205292"/>
                  </a:cubicBezTo>
                  <a:cubicBezTo>
                    <a:pt x="734031" y="238003"/>
                    <a:pt x="721036" y="267690"/>
                    <a:pt x="700315" y="29032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69" name="Google Shape;169;p25"/>
            <p:cNvSpPr/>
            <p:nvPr/>
          </p:nvSpPr>
          <p:spPr>
            <a:xfrm rot="-8075705">
              <a:off x="9606686" y="6092885"/>
              <a:ext cx="522107" cy="420007"/>
            </a:xfrm>
            <a:custGeom>
              <a:avLst/>
              <a:gdLst/>
              <a:ahLst/>
              <a:cxnLst/>
              <a:rect l="l" t="t" r="r" b="b"/>
              <a:pathLst>
                <a:path w="521804" h="419763" extrusionOk="0">
                  <a:moveTo>
                    <a:pt x="494977" y="369294"/>
                  </a:moveTo>
                  <a:cubicBezTo>
                    <a:pt x="476967" y="392581"/>
                    <a:pt x="450655" y="410409"/>
                    <a:pt x="418407" y="416861"/>
                  </a:cubicBezTo>
                  <a:cubicBezTo>
                    <a:pt x="377928" y="424986"/>
                    <a:pt x="341124" y="416024"/>
                    <a:pt x="308681" y="390363"/>
                  </a:cubicBezTo>
                  <a:cubicBezTo>
                    <a:pt x="272713" y="361923"/>
                    <a:pt x="235909" y="334619"/>
                    <a:pt x="197940" y="308838"/>
                  </a:cubicBezTo>
                  <a:cubicBezTo>
                    <a:pt x="159746" y="282923"/>
                    <a:pt x="120701" y="258501"/>
                    <a:pt x="80738" y="235700"/>
                  </a:cubicBezTo>
                  <a:lnTo>
                    <a:pt x="0" y="193977"/>
                  </a:lnTo>
                  <a:lnTo>
                    <a:pt x="191676" y="0"/>
                  </a:lnTo>
                  <a:lnTo>
                    <a:pt x="236259" y="23560"/>
                  </a:lnTo>
                  <a:cubicBezTo>
                    <a:pt x="290951" y="55854"/>
                    <a:pt x="344111" y="90731"/>
                    <a:pt x="395733" y="128193"/>
                  </a:cubicBezTo>
                  <a:cubicBezTo>
                    <a:pt x="421036" y="146564"/>
                    <a:pt x="445801" y="165713"/>
                    <a:pt x="470537" y="184833"/>
                  </a:cubicBezTo>
                  <a:cubicBezTo>
                    <a:pt x="498200" y="206222"/>
                    <a:pt x="514928" y="234333"/>
                    <a:pt x="520336" y="268957"/>
                  </a:cubicBezTo>
                  <a:cubicBezTo>
                    <a:pt x="521352" y="275529"/>
                    <a:pt x="521292" y="282250"/>
                    <a:pt x="521710" y="288912"/>
                  </a:cubicBezTo>
                  <a:lnTo>
                    <a:pt x="521740" y="288971"/>
                  </a:lnTo>
                  <a:cubicBezTo>
                    <a:pt x="522695" y="317262"/>
                    <a:pt x="512987" y="346008"/>
                    <a:pt x="494977" y="36929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70" name="Google Shape;170;p25"/>
            <p:cNvSpPr/>
            <p:nvPr/>
          </p:nvSpPr>
          <p:spPr>
            <a:xfrm rot="-8075705">
              <a:off x="10659935" y="6325724"/>
              <a:ext cx="250169" cy="251075"/>
            </a:xfrm>
            <a:custGeom>
              <a:avLst/>
              <a:gdLst/>
              <a:ahLst/>
              <a:cxnLst/>
              <a:rect l="l" t="t" r="r" b="b"/>
              <a:pathLst>
                <a:path w="250024" h="250929" extrusionOk="0">
                  <a:moveTo>
                    <a:pt x="211021" y="210555"/>
                  </a:moveTo>
                  <a:cubicBezTo>
                    <a:pt x="186849" y="235134"/>
                    <a:pt x="153458" y="250519"/>
                    <a:pt x="116699" y="250922"/>
                  </a:cubicBezTo>
                  <a:cubicBezTo>
                    <a:pt x="80044" y="251310"/>
                    <a:pt x="46047" y="237203"/>
                    <a:pt x="21126" y="213256"/>
                  </a:cubicBezTo>
                  <a:lnTo>
                    <a:pt x="0" y="182948"/>
                  </a:lnTo>
                  <a:lnTo>
                    <a:pt x="180777" y="0"/>
                  </a:lnTo>
                  <a:lnTo>
                    <a:pt x="210095" y="19513"/>
                  </a:lnTo>
                  <a:cubicBezTo>
                    <a:pt x="234677" y="43846"/>
                    <a:pt x="249904" y="77581"/>
                    <a:pt x="250024" y="115027"/>
                  </a:cubicBezTo>
                  <a:cubicBezTo>
                    <a:pt x="250143" y="152205"/>
                    <a:pt x="235192" y="185977"/>
                    <a:pt x="211021" y="2105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71" name="Google Shape;171;p25"/>
            <p:cNvSpPr/>
            <p:nvPr/>
          </p:nvSpPr>
          <p:spPr>
            <a:xfrm rot="-8080578">
              <a:off x="10542724" y="6031892"/>
              <a:ext cx="269132" cy="269072"/>
            </a:xfrm>
            <a:custGeom>
              <a:avLst/>
              <a:gdLst/>
              <a:ahLst/>
              <a:cxnLst/>
              <a:rect l="l" t="t" r="r" b="b"/>
              <a:pathLst>
                <a:path w="860123" h="859930" extrusionOk="0">
                  <a:moveTo>
                    <a:pt x="430056" y="859930"/>
                  </a:moveTo>
                  <a:cubicBezTo>
                    <a:pt x="190598" y="859644"/>
                    <a:pt x="859" y="668097"/>
                    <a:pt x="2" y="428257"/>
                  </a:cubicBezTo>
                  <a:cubicBezTo>
                    <a:pt x="-760" y="204039"/>
                    <a:pt x="184121" y="-1892"/>
                    <a:pt x="436152" y="13"/>
                  </a:cubicBezTo>
                  <a:cubicBezTo>
                    <a:pt x="665038" y="1823"/>
                    <a:pt x="862015" y="192037"/>
                    <a:pt x="860110" y="433210"/>
                  </a:cubicBezTo>
                  <a:cubicBezTo>
                    <a:pt x="858300" y="669811"/>
                    <a:pt x="667419" y="860121"/>
                    <a:pt x="430056" y="85983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172" name="Google Shape;172;p25"/>
            <p:cNvSpPr/>
            <p:nvPr/>
          </p:nvSpPr>
          <p:spPr>
            <a:xfrm rot="-8075705">
              <a:off x="11396171" y="6030692"/>
              <a:ext cx="269921" cy="269860"/>
            </a:xfrm>
            <a:custGeom>
              <a:avLst/>
              <a:gdLst/>
              <a:ahLst/>
              <a:cxnLst/>
              <a:rect l="l" t="t" r="r" b="b"/>
              <a:pathLst>
                <a:path w="269764" h="269703" extrusionOk="0">
                  <a:moveTo>
                    <a:pt x="230024" y="230632"/>
                  </a:moveTo>
                  <a:cubicBezTo>
                    <a:pt x="205681" y="254819"/>
                    <a:pt x="172103" y="269718"/>
                    <a:pt x="134880" y="269673"/>
                  </a:cubicBezTo>
                  <a:lnTo>
                    <a:pt x="134880" y="269703"/>
                  </a:lnTo>
                  <a:cubicBezTo>
                    <a:pt x="59778" y="269614"/>
                    <a:pt x="270" y="209538"/>
                    <a:pt x="0" y="134316"/>
                  </a:cubicBezTo>
                  <a:cubicBezTo>
                    <a:pt x="-238" y="63993"/>
                    <a:pt x="57747" y="-593"/>
                    <a:pt x="136792" y="4"/>
                  </a:cubicBezTo>
                  <a:cubicBezTo>
                    <a:pt x="208579" y="571"/>
                    <a:pt x="270357" y="60229"/>
                    <a:pt x="269760" y="135870"/>
                  </a:cubicBezTo>
                  <a:cubicBezTo>
                    <a:pt x="269476" y="172973"/>
                    <a:pt x="254367" y="206446"/>
                    <a:pt x="230024" y="23063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09">
  <p:cSld name="Custom 09">
    <p:bg>
      <p:bgPr>
        <a:solidFill>
          <a:schemeClr val="lt2"/>
        </a:solidFill>
        <a:effectLst/>
      </p:bgPr>
    </p:bg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6"/>
          <p:cNvSpPr>
            <a:spLocks noGrp="1"/>
          </p:cNvSpPr>
          <p:nvPr>
            <p:ph type="pic" idx="2"/>
          </p:nvPr>
        </p:nvSpPr>
        <p:spPr>
          <a:xfrm>
            <a:off x="17818101" y="702304"/>
            <a:ext cx="5811000" cy="122898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75" name="Google Shape;175;p26"/>
          <p:cNvSpPr txBox="1">
            <a:spLocks noGrp="1"/>
          </p:cNvSpPr>
          <p:nvPr>
            <p:ph type="title"/>
          </p:nvPr>
        </p:nvSpPr>
        <p:spPr>
          <a:xfrm>
            <a:off x="1677176" y="2171728"/>
            <a:ext cx="15657000" cy="10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26"/>
          <p:cNvSpPr txBox="1">
            <a:spLocks noGrp="1"/>
          </p:cNvSpPr>
          <p:nvPr>
            <p:ph type="body" idx="1"/>
          </p:nvPr>
        </p:nvSpPr>
        <p:spPr>
          <a:xfrm>
            <a:off x="1676403" y="4527269"/>
            <a:ext cx="4680000" cy="73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Light"/>
              <a:buNone/>
              <a:defRPr sz="3600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Light"/>
              <a:buNone/>
              <a:defRPr sz="3600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Light"/>
              <a:buNone/>
              <a:defRPr sz="3600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Light"/>
              <a:buNone/>
              <a:defRPr sz="3600"/>
            </a:lvl9pPr>
          </a:lstStyle>
          <a:p>
            <a:endParaRPr/>
          </a:p>
        </p:txBody>
      </p:sp>
      <p:sp>
        <p:nvSpPr>
          <p:cNvPr id="177" name="Google Shape;177;p26"/>
          <p:cNvSpPr txBox="1">
            <a:spLocks noGrp="1"/>
          </p:cNvSpPr>
          <p:nvPr>
            <p:ph type="body" idx="3"/>
          </p:nvPr>
        </p:nvSpPr>
        <p:spPr>
          <a:xfrm>
            <a:off x="1676403" y="3546477"/>
            <a:ext cx="46800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b" anchorCtr="0">
            <a:sp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>
                <a:solidFill>
                  <a:schemeClr val="accen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9pPr>
          </a:lstStyle>
          <a:p>
            <a:endParaRPr/>
          </a:p>
        </p:txBody>
      </p:sp>
      <p:sp>
        <p:nvSpPr>
          <p:cNvPr id="178" name="Google Shape;178;p26"/>
          <p:cNvSpPr txBox="1">
            <a:spLocks noGrp="1"/>
          </p:cNvSpPr>
          <p:nvPr>
            <p:ph type="body" idx="4"/>
          </p:nvPr>
        </p:nvSpPr>
        <p:spPr>
          <a:xfrm>
            <a:off x="7165123" y="4527269"/>
            <a:ext cx="4680000" cy="73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Light"/>
              <a:buNone/>
              <a:defRPr sz="3600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Light"/>
              <a:buNone/>
              <a:defRPr sz="3600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Light"/>
              <a:buNone/>
              <a:defRPr sz="3600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Light"/>
              <a:buNone/>
              <a:defRPr sz="3600"/>
            </a:lvl9pPr>
          </a:lstStyle>
          <a:p>
            <a:endParaRPr/>
          </a:p>
        </p:txBody>
      </p:sp>
      <p:sp>
        <p:nvSpPr>
          <p:cNvPr id="179" name="Google Shape;179;p26"/>
          <p:cNvSpPr txBox="1">
            <a:spLocks noGrp="1"/>
          </p:cNvSpPr>
          <p:nvPr>
            <p:ph type="body" idx="5"/>
          </p:nvPr>
        </p:nvSpPr>
        <p:spPr>
          <a:xfrm>
            <a:off x="7165123" y="3546477"/>
            <a:ext cx="46800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b" anchorCtr="0">
            <a:sp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>
                <a:solidFill>
                  <a:schemeClr val="accen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9pPr>
          </a:lstStyle>
          <a:p>
            <a:endParaRPr/>
          </a:p>
        </p:txBody>
      </p:sp>
      <p:sp>
        <p:nvSpPr>
          <p:cNvPr id="180" name="Google Shape;180;p26"/>
          <p:cNvSpPr txBox="1">
            <a:spLocks noGrp="1"/>
          </p:cNvSpPr>
          <p:nvPr>
            <p:ph type="body" idx="6"/>
          </p:nvPr>
        </p:nvSpPr>
        <p:spPr>
          <a:xfrm>
            <a:off x="12653845" y="4527269"/>
            <a:ext cx="4680000" cy="73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Light"/>
              <a:buNone/>
              <a:defRPr sz="3600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Light"/>
              <a:buNone/>
              <a:defRPr sz="3600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Light"/>
              <a:buNone/>
              <a:defRPr sz="3600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Light"/>
              <a:buNone/>
              <a:defRPr sz="3600"/>
            </a:lvl9pPr>
          </a:lstStyle>
          <a:p>
            <a:endParaRPr/>
          </a:p>
        </p:txBody>
      </p:sp>
      <p:sp>
        <p:nvSpPr>
          <p:cNvPr id="181" name="Google Shape;181;p26"/>
          <p:cNvSpPr txBox="1">
            <a:spLocks noGrp="1"/>
          </p:cNvSpPr>
          <p:nvPr>
            <p:ph type="body" idx="7"/>
          </p:nvPr>
        </p:nvSpPr>
        <p:spPr>
          <a:xfrm>
            <a:off x="12653845" y="3546477"/>
            <a:ext cx="4680000" cy="67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b" anchorCtr="0">
            <a:sp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>
                <a:solidFill>
                  <a:schemeClr val="accent2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9pPr>
          </a:lstStyle>
          <a:p>
            <a:endParaRPr/>
          </a:p>
        </p:txBody>
      </p:sp>
      <p:sp>
        <p:nvSpPr>
          <p:cNvPr id="182" name="Google Shape;182;p26"/>
          <p:cNvSpPr txBox="1">
            <a:spLocks noGrp="1"/>
          </p:cNvSpPr>
          <p:nvPr>
            <p:ph type="body" idx="8"/>
          </p:nvPr>
        </p:nvSpPr>
        <p:spPr>
          <a:xfrm>
            <a:off x="1676403" y="1551029"/>
            <a:ext cx="156600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182850" bIns="91400" anchor="b" anchorCtr="0">
            <a:sp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Custom 01">
  <p:cSld name="2_Custom 01"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7"/>
          <p:cNvSpPr>
            <a:spLocks noGrp="1"/>
          </p:cNvSpPr>
          <p:nvPr>
            <p:ph type="pic" idx="2"/>
          </p:nvPr>
        </p:nvSpPr>
        <p:spPr>
          <a:xfrm>
            <a:off x="1676403" y="3546477"/>
            <a:ext cx="6768000" cy="3519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85" name="Google Shape;185;p27"/>
          <p:cNvSpPr>
            <a:spLocks noGrp="1"/>
          </p:cNvSpPr>
          <p:nvPr>
            <p:ph type="pic" idx="3"/>
          </p:nvPr>
        </p:nvSpPr>
        <p:spPr>
          <a:xfrm>
            <a:off x="8806485" y="3546477"/>
            <a:ext cx="6768000" cy="3519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86" name="Google Shape;186;p27"/>
          <p:cNvSpPr>
            <a:spLocks noGrp="1"/>
          </p:cNvSpPr>
          <p:nvPr>
            <p:ph type="pic" idx="4"/>
          </p:nvPr>
        </p:nvSpPr>
        <p:spPr>
          <a:xfrm>
            <a:off x="15938197" y="3546477"/>
            <a:ext cx="6768000" cy="3519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87" name="Google Shape;187;p27"/>
          <p:cNvSpPr txBox="1">
            <a:spLocks noGrp="1"/>
          </p:cNvSpPr>
          <p:nvPr>
            <p:ph type="body" idx="1"/>
          </p:nvPr>
        </p:nvSpPr>
        <p:spPr>
          <a:xfrm>
            <a:off x="1679576" y="7372477"/>
            <a:ext cx="6768000" cy="38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Light"/>
              <a:buNone/>
              <a:defRPr sz="3600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Light"/>
              <a:buNone/>
              <a:defRPr sz="3600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Light"/>
              <a:buNone/>
              <a:defRPr sz="3600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Light"/>
              <a:buNone/>
              <a:defRPr sz="3600"/>
            </a:lvl9pPr>
          </a:lstStyle>
          <a:p>
            <a:endParaRPr/>
          </a:p>
        </p:txBody>
      </p:sp>
      <p:sp>
        <p:nvSpPr>
          <p:cNvPr id="188" name="Google Shape;188;p27"/>
          <p:cNvSpPr txBox="1">
            <a:spLocks noGrp="1"/>
          </p:cNvSpPr>
          <p:nvPr>
            <p:ph type="body" idx="5"/>
          </p:nvPr>
        </p:nvSpPr>
        <p:spPr>
          <a:xfrm>
            <a:off x="8806341" y="7372477"/>
            <a:ext cx="6768000" cy="38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Light"/>
              <a:buNone/>
              <a:defRPr sz="3600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Light"/>
              <a:buNone/>
              <a:defRPr sz="3600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Light"/>
              <a:buNone/>
              <a:defRPr sz="3600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Light"/>
              <a:buNone/>
              <a:defRPr sz="3600"/>
            </a:lvl9pPr>
          </a:lstStyle>
          <a:p>
            <a:endParaRPr/>
          </a:p>
        </p:txBody>
      </p:sp>
      <p:sp>
        <p:nvSpPr>
          <p:cNvPr id="189" name="Google Shape;189;p27"/>
          <p:cNvSpPr txBox="1">
            <a:spLocks noGrp="1"/>
          </p:cNvSpPr>
          <p:nvPr>
            <p:ph type="body" idx="6"/>
          </p:nvPr>
        </p:nvSpPr>
        <p:spPr>
          <a:xfrm>
            <a:off x="15936424" y="7372477"/>
            <a:ext cx="6768000" cy="38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Light"/>
              <a:buNone/>
              <a:defRPr sz="3600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Light"/>
              <a:buNone/>
              <a:defRPr sz="3600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Light"/>
              <a:buNone/>
              <a:defRPr sz="3600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Light"/>
              <a:buNone/>
              <a:defRPr sz="3600"/>
            </a:lvl9pPr>
          </a:lstStyle>
          <a:p>
            <a:endParaRPr/>
          </a:p>
        </p:txBody>
      </p:sp>
      <p:sp>
        <p:nvSpPr>
          <p:cNvPr id="190" name="Google Shape;190;p27"/>
          <p:cNvSpPr txBox="1">
            <a:spLocks noGrp="1"/>
          </p:cNvSpPr>
          <p:nvPr>
            <p:ph type="body" idx="7"/>
          </p:nvPr>
        </p:nvSpPr>
        <p:spPr>
          <a:xfrm>
            <a:off x="1676403" y="1551029"/>
            <a:ext cx="210294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182850" bIns="91400" anchor="b" anchorCtr="0">
            <a:sp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9pPr>
          </a:lstStyle>
          <a:p>
            <a:endParaRPr/>
          </a:p>
        </p:txBody>
      </p:sp>
      <p:sp>
        <p:nvSpPr>
          <p:cNvPr id="191" name="Google Shape;191;p27"/>
          <p:cNvSpPr txBox="1">
            <a:spLocks noGrp="1"/>
          </p:cNvSpPr>
          <p:nvPr>
            <p:ph type="title"/>
          </p:nvPr>
        </p:nvSpPr>
        <p:spPr>
          <a:xfrm>
            <a:off x="1677176" y="2171728"/>
            <a:ext cx="21029400" cy="10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01">
  <p:cSld name="Custom 01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8"/>
          <p:cNvSpPr>
            <a:spLocks noGrp="1"/>
          </p:cNvSpPr>
          <p:nvPr>
            <p:ph type="pic" idx="2"/>
          </p:nvPr>
        </p:nvSpPr>
        <p:spPr>
          <a:xfrm>
            <a:off x="1676403" y="3546477"/>
            <a:ext cx="21045600" cy="35190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194" name="Google Shape;194;p28"/>
          <p:cNvSpPr txBox="1">
            <a:spLocks noGrp="1"/>
          </p:cNvSpPr>
          <p:nvPr>
            <p:ph type="body" idx="1"/>
          </p:nvPr>
        </p:nvSpPr>
        <p:spPr>
          <a:xfrm>
            <a:off x="1679576" y="7982077"/>
            <a:ext cx="10080000" cy="38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Light"/>
              <a:buNone/>
              <a:defRPr sz="3600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Light"/>
              <a:buNone/>
              <a:defRPr sz="3600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Light"/>
              <a:buNone/>
              <a:defRPr sz="3600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Light"/>
              <a:buNone/>
              <a:defRPr sz="3600"/>
            </a:lvl9pPr>
          </a:lstStyle>
          <a:p>
            <a:endParaRPr/>
          </a:p>
        </p:txBody>
      </p:sp>
      <p:sp>
        <p:nvSpPr>
          <p:cNvPr id="195" name="Google Shape;195;p28"/>
          <p:cNvSpPr txBox="1">
            <a:spLocks noGrp="1"/>
          </p:cNvSpPr>
          <p:nvPr>
            <p:ph type="body" idx="3"/>
          </p:nvPr>
        </p:nvSpPr>
        <p:spPr>
          <a:xfrm>
            <a:off x="1679576" y="7348256"/>
            <a:ext cx="10080000" cy="6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b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9pPr>
          </a:lstStyle>
          <a:p>
            <a:endParaRPr/>
          </a:p>
        </p:txBody>
      </p:sp>
      <p:sp>
        <p:nvSpPr>
          <p:cNvPr id="196" name="Google Shape;196;p28"/>
          <p:cNvSpPr txBox="1">
            <a:spLocks noGrp="1"/>
          </p:cNvSpPr>
          <p:nvPr>
            <p:ph type="body" idx="4"/>
          </p:nvPr>
        </p:nvSpPr>
        <p:spPr>
          <a:xfrm>
            <a:off x="12604981" y="7982077"/>
            <a:ext cx="10080000" cy="384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no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None/>
              <a:defRPr sz="3600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Light"/>
              <a:buNone/>
              <a:defRPr sz="3600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Light"/>
              <a:buNone/>
              <a:defRPr sz="3600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Light"/>
              <a:buNone/>
              <a:defRPr sz="3600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Lato Light"/>
              <a:buNone/>
              <a:defRPr sz="3600"/>
            </a:lvl9pPr>
          </a:lstStyle>
          <a:p>
            <a:endParaRPr/>
          </a:p>
        </p:txBody>
      </p:sp>
      <p:sp>
        <p:nvSpPr>
          <p:cNvPr id="197" name="Google Shape;197;p28"/>
          <p:cNvSpPr txBox="1">
            <a:spLocks noGrp="1"/>
          </p:cNvSpPr>
          <p:nvPr>
            <p:ph type="body" idx="5"/>
          </p:nvPr>
        </p:nvSpPr>
        <p:spPr>
          <a:xfrm>
            <a:off x="12604981" y="7348256"/>
            <a:ext cx="10080000" cy="62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b" anchorCtr="0">
            <a:spAutoFit/>
          </a:bodyPr>
          <a:lstStyle>
            <a:lvl1pPr marL="457200" lvl="0" indent="-2286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  <a:defRPr sz="3600" b="1"/>
            </a:lvl9pPr>
          </a:lstStyle>
          <a:p>
            <a:endParaRPr/>
          </a:p>
        </p:txBody>
      </p:sp>
      <p:sp>
        <p:nvSpPr>
          <p:cNvPr id="198" name="Google Shape;198;p28"/>
          <p:cNvSpPr txBox="1">
            <a:spLocks noGrp="1"/>
          </p:cNvSpPr>
          <p:nvPr>
            <p:ph type="body" idx="6"/>
          </p:nvPr>
        </p:nvSpPr>
        <p:spPr>
          <a:xfrm>
            <a:off x="1676403" y="1551029"/>
            <a:ext cx="210294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182850" bIns="91400" anchor="b" anchorCtr="0">
            <a:sp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9pPr>
          </a:lstStyle>
          <a:p>
            <a:endParaRPr/>
          </a:p>
        </p:txBody>
      </p:sp>
      <p:sp>
        <p:nvSpPr>
          <p:cNvPr id="199" name="Google Shape;199;p28"/>
          <p:cNvSpPr txBox="1">
            <a:spLocks noGrp="1"/>
          </p:cNvSpPr>
          <p:nvPr>
            <p:ph type="title"/>
          </p:nvPr>
        </p:nvSpPr>
        <p:spPr>
          <a:xfrm>
            <a:off x="1677176" y="2171728"/>
            <a:ext cx="21029400" cy="10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12">
  <p:cSld name="Custom 12"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9" descr="Graphical user interface&#10;&#10;Description automatically generated with medium confidence"/>
          <p:cNvPicPr preferRelativeResize="0"/>
          <p:nvPr/>
        </p:nvPicPr>
        <p:blipFill rotWithShape="1">
          <a:blip r:embed="rId2">
            <a:alphaModFix/>
          </a:blip>
          <a:srcRect t="-1464" b="-6179"/>
          <a:stretch/>
        </p:blipFill>
        <p:spPr>
          <a:xfrm>
            <a:off x="5242347" y="83341"/>
            <a:ext cx="19141653" cy="13655042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9"/>
          <p:cNvSpPr>
            <a:spLocks noGrp="1"/>
          </p:cNvSpPr>
          <p:nvPr>
            <p:ph type="pic" idx="2"/>
          </p:nvPr>
        </p:nvSpPr>
        <p:spPr>
          <a:xfrm>
            <a:off x="8087360" y="1749579"/>
            <a:ext cx="14854200" cy="9469800"/>
          </a:xfrm>
          <a:prstGeom prst="rect">
            <a:avLst/>
          </a:prstGeom>
          <a:solidFill>
            <a:schemeClr val="lt1"/>
          </a:solidFill>
          <a:ln>
            <a:noFill/>
          </a:ln>
        </p:spPr>
      </p:sp>
      <p:sp>
        <p:nvSpPr>
          <p:cNvPr id="203" name="Google Shape;203;p29"/>
          <p:cNvSpPr txBox="1">
            <a:spLocks noGrp="1"/>
          </p:cNvSpPr>
          <p:nvPr>
            <p:ph type="body" idx="1"/>
          </p:nvPr>
        </p:nvSpPr>
        <p:spPr>
          <a:xfrm>
            <a:off x="1676403" y="5307483"/>
            <a:ext cx="5068800" cy="457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noAutofit/>
          </a:bodyPr>
          <a:lstStyle>
            <a:lvl1pPr marL="457200" lvl="0" indent="-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/>
            </a:lvl1pPr>
            <a:lvl2pPr marL="914400" lvl="1" indent="-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/>
            </a:lvl2pPr>
            <a:lvl3pPr marL="1371600" lvl="2" indent="-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/>
            </a:lvl3pPr>
            <a:lvl4pPr marL="1828800" lvl="3" indent="-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/>
            </a:lvl4pPr>
            <a:lvl5pPr marL="2286000" lvl="4" indent="-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3600"/>
              <a:buFont typeface="Lato Light"/>
              <a:buChar char="•"/>
              <a:defRPr sz="3600"/>
            </a:lvl5pPr>
            <a:lvl6pPr marL="2743200" lvl="5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6pPr>
            <a:lvl7pPr marL="3200400" lvl="6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7pPr>
            <a:lvl8pPr marL="3657600" lvl="7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8pPr>
            <a:lvl9pPr marL="4114800" lvl="8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9pPr>
          </a:lstStyle>
          <a:p>
            <a:endParaRPr/>
          </a:p>
        </p:txBody>
      </p:sp>
      <p:sp>
        <p:nvSpPr>
          <p:cNvPr id="204" name="Google Shape;204;p29"/>
          <p:cNvSpPr txBox="1">
            <a:spLocks noGrp="1"/>
          </p:cNvSpPr>
          <p:nvPr>
            <p:ph type="body" idx="3"/>
          </p:nvPr>
        </p:nvSpPr>
        <p:spPr>
          <a:xfrm>
            <a:off x="1676403" y="1551029"/>
            <a:ext cx="50688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182850" bIns="91400" anchor="b" anchorCtr="0">
            <a:sp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9pPr>
          </a:lstStyle>
          <a:p>
            <a:endParaRPr/>
          </a:p>
        </p:txBody>
      </p:sp>
      <p:sp>
        <p:nvSpPr>
          <p:cNvPr id="205" name="Google Shape;205;p29"/>
          <p:cNvSpPr txBox="1">
            <a:spLocks noGrp="1"/>
          </p:cNvSpPr>
          <p:nvPr>
            <p:ph type="title"/>
          </p:nvPr>
        </p:nvSpPr>
        <p:spPr>
          <a:xfrm>
            <a:off x="1677176" y="2171728"/>
            <a:ext cx="5068800" cy="28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Custom 12">
  <p:cSld name="1_Custom 12"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0"/>
          <p:cNvSpPr txBox="1">
            <a:spLocks noGrp="1"/>
          </p:cNvSpPr>
          <p:nvPr>
            <p:ph type="body" idx="1"/>
          </p:nvPr>
        </p:nvSpPr>
        <p:spPr>
          <a:xfrm>
            <a:off x="1676403" y="5307483"/>
            <a:ext cx="5068800" cy="652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noAutofit/>
          </a:bodyPr>
          <a:lstStyle>
            <a:lvl1pPr marL="457200" lvl="0" indent="-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/>
            </a:lvl1pPr>
            <a:lvl2pPr marL="914400" lvl="1" indent="-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/>
            </a:lvl2pPr>
            <a:lvl3pPr marL="1371600" lvl="2" indent="-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/>
            </a:lvl3pPr>
            <a:lvl4pPr marL="1828800" lvl="3" indent="-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/>
            </a:lvl4pPr>
            <a:lvl5pPr marL="2286000" lvl="4" indent="-457200" algn="l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SzPts val="3600"/>
              <a:buChar char="•"/>
              <a:defRPr sz="3600"/>
            </a:lvl5pPr>
            <a:lvl6pPr marL="2743200" lvl="5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6pPr>
            <a:lvl7pPr marL="3200400" lvl="6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7pPr>
            <a:lvl8pPr marL="3657600" lvl="7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8pPr>
            <a:lvl9pPr marL="4114800" lvl="8" indent="-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 sz="3600"/>
            </a:lvl9pPr>
          </a:lstStyle>
          <a:p>
            <a:endParaRPr/>
          </a:p>
        </p:txBody>
      </p:sp>
      <p:sp>
        <p:nvSpPr>
          <p:cNvPr id="208" name="Google Shape;208;p30"/>
          <p:cNvSpPr txBox="1">
            <a:spLocks noGrp="1"/>
          </p:cNvSpPr>
          <p:nvPr>
            <p:ph type="body" idx="2"/>
          </p:nvPr>
        </p:nvSpPr>
        <p:spPr>
          <a:xfrm>
            <a:off x="1676403" y="1551029"/>
            <a:ext cx="50688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182850" bIns="91400" anchor="b" anchorCtr="0">
            <a:sp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9pPr>
          </a:lstStyle>
          <a:p>
            <a:endParaRPr/>
          </a:p>
        </p:txBody>
      </p:sp>
      <p:sp>
        <p:nvSpPr>
          <p:cNvPr id="209" name="Google Shape;209;p30"/>
          <p:cNvSpPr txBox="1">
            <a:spLocks noGrp="1"/>
          </p:cNvSpPr>
          <p:nvPr>
            <p:ph type="title"/>
          </p:nvPr>
        </p:nvSpPr>
        <p:spPr>
          <a:xfrm>
            <a:off x="1677176" y="2171728"/>
            <a:ext cx="5068800" cy="284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act Details">
  <p:cSld name="Contact Details"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1" name="Google Shape;211;p31"/>
          <p:cNvPicPr preferRelativeResize="0"/>
          <p:nvPr/>
        </p:nvPicPr>
        <p:blipFill rotWithShape="1">
          <a:blip r:embed="rId2">
            <a:alphaModFix/>
          </a:blip>
          <a:srcRect l="16411" t="15724" r="-1977" b="11379"/>
          <a:stretch/>
        </p:blipFill>
        <p:spPr>
          <a:xfrm>
            <a:off x="309907" y="625525"/>
            <a:ext cx="24074100" cy="12464948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31"/>
          <p:cNvSpPr/>
          <p:nvPr/>
        </p:nvSpPr>
        <p:spPr>
          <a:xfrm>
            <a:off x="0" y="0"/>
            <a:ext cx="24384000" cy="13716000"/>
          </a:xfrm>
          <a:prstGeom prst="frame">
            <a:avLst>
              <a:gd name="adj1" fmla="val 525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endParaRPr sz="38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213" name="Google Shape;213;p31"/>
          <p:cNvSpPr txBox="1">
            <a:spLocks noGrp="1"/>
          </p:cNvSpPr>
          <p:nvPr>
            <p:ph type="body" idx="1"/>
          </p:nvPr>
        </p:nvSpPr>
        <p:spPr>
          <a:xfrm>
            <a:off x="1726973" y="11019835"/>
            <a:ext cx="8735400" cy="6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t" anchorCtr="0">
            <a:sp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000"/>
              <a:buNone/>
              <a:defRPr sz="3000" b="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 b="1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800"/>
              <a:buNone/>
              <a:defRPr sz="3800" b="1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  <p:sp>
        <p:nvSpPr>
          <p:cNvPr id="214" name="Google Shape;214;p31"/>
          <p:cNvSpPr txBox="1">
            <a:spLocks noGrp="1"/>
          </p:cNvSpPr>
          <p:nvPr>
            <p:ph type="body" idx="2"/>
          </p:nvPr>
        </p:nvSpPr>
        <p:spPr>
          <a:xfrm>
            <a:off x="1726973" y="11664949"/>
            <a:ext cx="8735400" cy="6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t" anchorCtr="0">
            <a:sp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000"/>
              <a:buNone/>
              <a:defRPr sz="3000" b="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 b="1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800"/>
              <a:buNone/>
              <a:defRPr sz="3800" b="1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  <p:sp>
        <p:nvSpPr>
          <p:cNvPr id="215" name="Google Shape;215;p31"/>
          <p:cNvSpPr txBox="1">
            <a:spLocks noGrp="1"/>
          </p:cNvSpPr>
          <p:nvPr>
            <p:ph type="body" idx="3"/>
          </p:nvPr>
        </p:nvSpPr>
        <p:spPr>
          <a:xfrm>
            <a:off x="1726973" y="10385936"/>
            <a:ext cx="8735400" cy="6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t" anchorCtr="0">
            <a:sp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000"/>
              <a:buNone/>
              <a:defRPr sz="3000" b="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 b="1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800"/>
              <a:buNone/>
              <a:defRPr sz="3800" b="1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  <p:grpSp>
        <p:nvGrpSpPr>
          <p:cNvPr id="216" name="Google Shape;216;p31"/>
          <p:cNvGrpSpPr/>
          <p:nvPr/>
        </p:nvGrpSpPr>
        <p:grpSpPr>
          <a:xfrm>
            <a:off x="1907188" y="6131490"/>
            <a:ext cx="7065021" cy="1227068"/>
            <a:chOff x="3300412" y="2943225"/>
            <a:chExt cx="5593841" cy="971550"/>
          </a:xfrm>
        </p:grpSpPr>
        <p:sp>
          <p:nvSpPr>
            <p:cNvPr id="217" name="Google Shape;217;p31"/>
            <p:cNvSpPr/>
            <p:nvPr/>
          </p:nvSpPr>
          <p:spPr>
            <a:xfrm>
              <a:off x="4686775" y="3286125"/>
              <a:ext cx="4207478" cy="372427"/>
            </a:xfrm>
            <a:custGeom>
              <a:avLst/>
              <a:gdLst/>
              <a:ahLst/>
              <a:cxnLst/>
              <a:rect l="l" t="t" r="r" b="b"/>
              <a:pathLst>
                <a:path w="4207478" h="372427" extrusionOk="0">
                  <a:moveTo>
                    <a:pt x="360426" y="367094"/>
                  </a:moveTo>
                  <a:cubicBezTo>
                    <a:pt x="365284" y="367094"/>
                    <a:pt x="369094" y="365760"/>
                    <a:pt x="371856" y="362998"/>
                  </a:cubicBezTo>
                  <a:cubicBezTo>
                    <a:pt x="374713" y="360236"/>
                    <a:pt x="376142" y="356997"/>
                    <a:pt x="376142" y="353282"/>
                  </a:cubicBezTo>
                  <a:cubicBezTo>
                    <a:pt x="376142" y="349758"/>
                    <a:pt x="374809" y="346615"/>
                    <a:pt x="372237" y="344043"/>
                  </a:cubicBezTo>
                  <a:cubicBezTo>
                    <a:pt x="369665" y="341376"/>
                    <a:pt x="365950" y="340138"/>
                    <a:pt x="361093" y="340138"/>
                  </a:cubicBezTo>
                  <a:lnTo>
                    <a:pt x="320992" y="340138"/>
                  </a:lnTo>
                  <a:lnTo>
                    <a:pt x="320992" y="26956"/>
                  </a:lnTo>
                  <a:lnTo>
                    <a:pt x="356425" y="26956"/>
                  </a:lnTo>
                  <a:cubicBezTo>
                    <a:pt x="361188" y="26956"/>
                    <a:pt x="364998" y="25622"/>
                    <a:pt x="367855" y="23050"/>
                  </a:cubicBezTo>
                  <a:cubicBezTo>
                    <a:pt x="370713" y="20479"/>
                    <a:pt x="372142" y="17335"/>
                    <a:pt x="372142" y="13811"/>
                  </a:cubicBezTo>
                  <a:cubicBezTo>
                    <a:pt x="372142" y="10001"/>
                    <a:pt x="370713" y="6763"/>
                    <a:pt x="367855" y="4096"/>
                  </a:cubicBezTo>
                  <a:cubicBezTo>
                    <a:pt x="364998" y="1333"/>
                    <a:pt x="361093" y="0"/>
                    <a:pt x="356044" y="0"/>
                  </a:cubicBezTo>
                  <a:lnTo>
                    <a:pt x="295846" y="0"/>
                  </a:lnTo>
                  <a:cubicBezTo>
                    <a:pt x="292513" y="0"/>
                    <a:pt x="289560" y="857"/>
                    <a:pt x="287084" y="2667"/>
                  </a:cubicBezTo>
                  <a:cubicBezTo>
                    <a:pt x="284607" y="4477"/>
                    <a:pt x="282797" y="6668"/>
                    <a:pt x="281750" y="9430"/>
                  </a:cubicBezTo>
                  <a:lnTo>
                    <a:pt x="190881" y="218789"/>
                  </a:lnTo>
                  <a:lnTo>
                    <a:pt x="96583" y="10954"/>
                  </a:lnTo>
                  <a:cubicBezTo>
                    <a:pt x="93250" y="3620"/>
                    <a:pt x="88392" y="0"/>
                    <a:pt x="82105" y="0"/>
                  </a:cubicBezTo>
                  <a:lnTo>
                    <a:pt x="20098" y="0"/>
                  </a:lnTo>
                  <a:cubicBezTo>
                    <a:pt x="15240" y="0"/>
                    <a:pt x="11430" y="1333"/>
                    <a:pt x="8668" y="4096"/>
                  </a:cubicBezTo>
                  <a:cubicBezTo>
                    <a:pt x="5905" y="6763"/>
                    <a:pt x="4477" y="10001"/>
                    <a:pt x="4477" y="13811"/>
                  </a:cubicBezTo>
                  <a:cubicBezTo>
                    <a:pt x="4477" y="17335"/>
                    <a:pt x="5810" y="20479"/>
                    <a:pt x="8572" y="23050"/>
                  </a:cubicBezTo>
                  <a:cubicBezTo>
                    <a:pt x="11335" y="25622"/>
                    <a:pt x="15050" y="26956"/>
                    <a:pt x="19907" y="26956"/>
                  </a:cubicBezTo>
                  <a:lnTo>
                    <a:pt x="57150" y="26956"/>
                  </a:lnTo>
                  <a:lnTo>
                    <a:pt x="57150" y="340042"/>
                  </a:lnTo>
                  <a:lnTo>
                    <a:pt x="15430" y="340042"/>
                  </a:lnTo>
                  <a:cubicBezTo>
                    <a:pt x="10573" y="340042"/>
                    <a:pt x="6858" y="341376"/>
                    <a:pt x="4096" y="344138"/>
                  </a:cubicBezTo>
                  <a:cubicBezTo>
                    <a:pt x="1429" y="346805"/>
                    <a:pt x="0" y="349948"/>
                    <a:pt x="0" y="353568"/>
                  </a:cubicBezTo>
                  <a:cubicBezTo>
                    <a:pt x="0" y="357378"/>
                    <a:pt x="1333" y="360521"/>
                    <a:pt x="4096" y="363093"/>
                  </a:cubicBezTo>
                  <a:cubicBezTo>
                    <a:pt x="6858" y="365665"/>
                    <a:pt x="10668" y="366998"/>
                    <a:pt x="15716" y="366998"/>
                  </a:cubicBezTo>
                  <a:lnTo>
                    <a:pt x="124492" y="366998"/>
                  </a:lnTo>
                  <a:cubicBezTo>
                    <a:pt x="129540" y="366998"/>
                    <a:pt x="133445" y="365665"/>
                    <a:pt x="136208" y="362903"/>
                  </a:cubicBezTo>
                  <a:cubicBezTo>
                    <a:pt x="139065" y="360140"/>
                    <a:pt x="140494" y="356902"/>
                    <a:pt x="140494" y="353187"/>
                  </a:cubicBezTo>
                  <a:cubicBezTo>
                    <a:pt x="140494" y="349663"/>
                    <a:pt x="139160" y="346519"/>
                    <a:pt x="136398" y="343948"/>
                  </a:cubicBezTo>
                  <a:cubicBezTo>
                    <a:pt x="133731" y="341281"/>
                    <a:pt x="129826" y="340042"/>
                    <a:pt x="124777" y="340042"/>
                  </a:cubicBezTo>
                  <a:lnTo>
                    <a:pt x="87154" y="340042"/>
                  </a:lnTo>
                  <a:lnTo>
                    <a:pt x="87154" y="60484"/>
                  </a:lnTo>
                  <a:lnTo>
                    <a:pt x="170879" y="246317"/>
                  </a:lnTo>
                  <a:cubicBezTo>
                    <a:pt x="172784" y="250889"/>
                    <a:pt x="175355" y="254318"/>
                    <a:pt x="178689" y="256508"/>
                  </a:cubicBezTo>
                  <a:cubicBezTo>
                    <a:pt x="182023" y="258699"/>
                    <a:pt x="185738" y="259747"/>
                    <a:pt x="189643" y="259747"/>
                  </a:cubicBezTo>
                  <a:cubicBezTo>
                    <a:pt x="193834" y="259747"/>
                    <a:pt x="197834" y="258413"/>
                    <a:pt x="201549" y="255842"/>
                  </a:cubicBezTo>
                  <a:cubicBezTo>
                    <a:pt x="205359" y="253175"/>
                    <a:pt x="208217" y="249460"/>
                    <a:pt x="210312" y="244697"/>
                  </a:cubicBezTo>
                  <a:lnTo>
                    <a:pt x="290893" y="59150"/>
                  </a:lnTo>
                  <a:lnTo>
                    <a:pt x="290893" y="339947"/>
                  </a:lnTo>
                  <a:lnTo>
                    <a:pt x="249174" y="339947"/>
                  </a:lnTo>
                  <a:cubicBezTo>
                    <a:pt x="244412" y="339947"/>
                    <a:pt x="240601" y="341281"/>
                    <a:pt x="237934" y="343853"/>
                  </a:cubicBezTo>
                  <a:cubicBezTo>
                    <a:pt x="235267" y="346424"/>
                    <a:pt x="233839" y="349567"/>
                    <a:pt x="233839" y="353092"/>
                  </a:cubicBezTo>
                  <a:cubicBezTo>
                    <a:pt x="233839" y="356807"/>
                    <a:pt x="235267" y="360045"/>
                    <a:pt x="238030" y="362807"/>
                  </a:cubicBezTo>
                  <a:cubicBezTo>
                    <a:pt x="240887" y="365474"/>
                    <a:pt x="244792" y="366903"/>
                    <a:pt x="249841" y="366903"/>
                  </a:cubicBezTo>
                  <a:lnTo>
                    <a:pt x="360521" y="366903"/>
                  </a:lnTo>
                  <a:close/>
                  <a:moveTo>
                    <a:pt x="443865" y="242316"/>
                  </a:moveTo>
                  <a:cubicBezTo>
                    <a:pt x="443865" y="268415"/>
                    <a:pt x="449389" y="291370"/>
                    <a:pt x="460438" y="310991"/>
                  </a:cubicBezTo>
                  <a:cubicBezTo>
                    <a:pt x="471488" y="330613"/>
                    <a:pt x="487109" y="345758"/>
                    <a:pt x="507111" y="356425"/>
                  </a:cubicBezTo>
                  <a:cubicBezTo>
                    <a:pt x="527209" y="367094"/>
                    <a:pt x="550355" y="372428"/>
                    <a:pt x="576643" y="372428"/>
                  </a:cubicBezTo>
                  <a:cubicBezTo>
                    <a:pt x="602933" y="372428"/>
                    <a:pt x="626173" y="367094"/>
                    <a:pt x="646271" y="356425"/>
                  </a:cubicBezTo>
                  <a:cubicBezTo>
                    <a:pt x="666369" y="345758"/>
                    <a:pt x="681895" y="330613"/>
                    <a:pt x="692944" y="310991"/>
                  </a:cubicBezTo>
                  <a:cubicBezTo>
                    <a:pt x="703993" y="291370"/>
                    <a:pt x="709517" y="268415"/>
                    <a:pt x="709517" y="242316"/>
                  </a:cubicBezTo>
                  <a:cubicBezTo>
                    <a:pt x="709517" y="216218"/>
                    <a:pt x="703993" y="192976"/>
                    <a:pt x="692944" y="173355"/>
                  </a:cubicBezTo>
                  <a:cubicBezTo>
                    <a:pt x="681895" y="153734"/>
                    <a:pt x="666274" y="138589"/>
                    <a:pt x="646271" y="128016"/>
                  </a:cubicBezTo>
                  <a:cubicBezTo>
                    <a:pt x="626173" y="117443"/>
                    <a:pt x="603028" y="112204"/>
                    <a:pt x="576643" y="112204"/>
                  </a:cubicBezTo>
                  <a:cubicBezTo>
                    <a:pt x="550259" y="112204"/>
                    <a:pt x="527113" y="117443"/>
                    <a:pt x="507111" y="128016"/>
                  </a:cubicBezTo>
                  <a:cubicBezTo>
                    <a:pt x="487013" y="138589"/>
                    <a:pt x="471488" y="153638"/>
                    <a:pt x="460438" y="173355"/>
                  </a:cubicBezTo>
                  <a:cubicBezTo>
                    <a:pt x="449389" y="192976"/>
                    <a:pt x="443865" y="215932"/>
                    <a:pt x="443865" y="242316"/>
                  </a:cubicBezTo>
                  <a:lnTo>
                    <a:pt x="443865" y="242316"/>
                  </a:lnTo>
                  <a:close/>
                  <a:moveTo>
                    <a:pt x="477679" y="242316"/>
                  </a:moveTo>
                  <a:cubicBezTo>
                    <a:pt x="477679" y="222028"/>
                    <a:pt x="481584" y="204025"/>
                    <a:pt x="489394" y="188309"/>
                  </a:cubicBezTo>
                  <a:cubicBezTo>
                    <a:pt x="497205" y="172498"/>
                    <a:pt x="508635" y="160211"/>
                    <a:pt x="523589" y="151352"/>
                  </a:cubicBezTo>
                  <a:cubicBezTo>
                    <a:pt x="538543" y="142494"/>
                    <a:pt x="556260" y="138017"/>
                    <a:pt x="576739" y="138017"/>
                  </a:cubicBezTo>
                  <a:cubicBezTo>
                    <a:pt x="597218" y="138017"/>
                    <a:pt x="614934" y="142494"/>
                    <a:pt x="629888" y="151352"/>
                  </a:cubicBezTo>
                  <a:cubicBezTo>
                    <a:pt x="644843" y="160211"/>
                    <a:pt x="656177" y="172498"/>
                    <a:pt x="664083" y="188309"/>
                  </a:cubicBezTo>
                  <a:cubicBezTo>
                    <a:pt x="671893" y="204121"/>
                    <a:pt x="675894" y="222123"/>
                    <a:pt x="675894" y="242316"/>
                  </a:cubicBezTo>
                  <a:cubicBezTo>
                    <a:pt x="675894" y="262509"/>
                    <a:pt x="671989" y="280892"/>
                    <a:pt x="664083" y="296704"/>
                  </a:cubicBezTo>
                  <a:cubicBezTo>
                    <a:pt x="656272" y="312515"/>
                    <a:pt x="644843" y="324707"/>
                    <a:pt x="629888" y="333565"/>
                  </a:cubicBezTo>
                  <a:cubicBezTo>
                    <a:pt x="614934" y="342329"/>
                    <a:pt x="597218" y="346710"/>
                    <a:pt x="576739" y="346710"/>
                  </a:cubicBezTo>
                  <a:cubicBezTo>
                    <a:pt x="556260" y="346710"/>
                    <a:pt x="538543" y="342329"/>
                    <a:pt x="523589" y="333565"/>
                  </a:cubicBezTo>
                  <a:cubicBezTo>
                    <a:pt x="508635" y="324803"/>
                    <a:pt x="497300" y="312515"/>
                    <a:pt x="489394" y="296704"/>
                  </a:cubicBezTo>
                  <a:cubicBezTo>
                    <a:pt x="481584" y="280892"/>
                    <a:pt x="477679" y="262795"/>
                    <a:pt x="477679" y="242316"/>
                  </a:cubicBezTo>
                  <a:lnTo>
                    <a:pt x="477679" y="242316"/>
                  </a:lnTo>
                  <a:close/>
                  <a:moveTo>
                    <a:pt x="1059370" y="175546"/>
                  </a:moveTo>
                  <a:cubicBezTo>
                    <a:pt x="1059370" y="180785"/>
                    <a:pt x="1060799" y="184785"/>
                    <a:pt x="1063752" y="187643"/>
                  </a:cubicBezTo>
                  <a:cubicBezTo>
                    <a:pt x="1066705" y="190405"/>
                    <a:pt x="1070134" y="191834"/>
                    <a:pt x="1074134" y="191834"/>
                  </a:cubicBezTo>
                  <a:cubicBezTo>
                    <a:pt x="1078325" y="191834"/>
                    <a:pt x="1081945" y="190310"/>
                    <a:pt x="1084898" y="187262"/>
                  </a:cubicBezTo>
                  <a:cubicBezTo>
                    <a:pt x="1087945" y="184214"/>
                    <a:pt x="1089469" y="179927"/>
                    <a:pt x="1089469" y="174308"/>
                  </a:cubicBezTo>
                  <a:lnTo>
                    <a:pt x="1089469" y="131064"/>
                  </a:lnTo>
                  <a:cubicBezTo>
                    <a:pt x="1089469" y="124777"/>
                    <a:pt x="1087374" y="120110"/>
                    <a:pt x="1083183" y="116967"/>
                  </a:cubicBezTo>
                  <a:cubicBezTo>
                    <a:pt x="1078992" y="113824"/>
                    <a:pt x="1071943" y="112204"/>
                    <a:pt x="1061847" y="112204"/>
                  </a:cubicBezTo>
                  <a:cubicBezTo>
                    <a:pt x="1003744" y="112204"/>
                    <a:pt x="962787" y="130493"/>
                    <a:pt x="938975" y="167069"/>
                  </a:cubicBezTo>
                  <a:lnTo>
                    <a:pt x="937736" y="134493"/>
                  </a:lnTo>
                  <a:cubicBezTo>
                    <a:pt x="937546" y="128588"/>
                    <a:pt x="936593" y="124206"/>
                    <a:pt x="935069" y="121349"/>
                  </a:cubicBezTo>
                  <a:cubicBezTo>
                    <a:pt x="933545" y="118396"/>
                    <a:pt x="930402" y="116967"/>
                    <a:pt x="925830" y="116967"/>
                  </a:cubicBezTo>
                  <a:cubicBezTo>
                    <a:pt x="923734" y="116967"/>
                    <a:pt x="921353" y="117253"/>
                    <a:pt x="918591" y="117920"/>
                  </a:cubicBezTo>
                  <a:lnTo>
                    <a:pt x="864965" y="128588"/>
                  </a:lnTo>
                  <a:cubicBezTo>
                    <a:pt x="862013" y="129254"/>
                    <a:pt x="859726" y="130588"/>
                    <a:pt x="858012" y="132874"/>
                  </a:cubicBezTo>
                  <a:cubicBezTo>
                    <a:pt x="856393" y="135065"/>
                    <a:pt x="855535" y="137636"/>
                    <a:pt x="855535" y="140589"/>
                  </a:cubicBezTo>
                  <a:cubicBezTo>
                    <a:pt x="855535" y="143923"/>
                    <a:pt x="856583" y="146875"/>
                    <a:pt x="858774" y="149352"/>
                  </a:cubicBezTo>
                  <a:cubicBezTo>
                    <a:pt x="860965" y="151828"/>
                    <a:pt x="864108" y="153067"/>
                    <a:pt x="868013" y="153067"/>
                  </a:cubicBezTo>
                  <a:cubicBezTo>
                    <a:pt x="869633" y="153067"/>
                    <a:pt x="870966" y="152972"/>
                    <a:pt x="871728" y="152781"/>
                  </a:cubicBezTo>
                  <a:lnTo>
                    <a:pt x="910018" y="144971"/>
                  </a:lnTo>
                  <a:lnTo>
                    <a:pt x="910018" y="341471"/>
                  </a:lnTo>
                  <a:lnTo>
                    <a:pt x="852678" y="341471"/>
                  </a:lnTo>
                  <a:cubicBezTo>
                    <a:pt x="848487" y="341471"/>
                    <a:pt x="845248" y="342710"/>
                    <a:pt x="842963" y="345186"/>
                  </a:cubicBezTo>
                  <a:cubicBezTo>
                    <a:pt x="840676" y="347663"/>
                    <a:pt x="839534" y="350615"/>
                    <a:pt x="839534" y="353949"/>
                  </a:cubicBezTo>
                  <a:cubicBezTo>
                    <a:pt x="839534" y="357473"/>
                    <a:pt x="840772" y="360617"/>
                    <a:pt x="843248" y="363188"/>
                  </a:cubicBezTo>
                  <a:cubicBezTo>
                    <a:pt x="845725" y="365760"/>
                    <a:pt x="849344" y="367094"/>
                    <a:pt x="853916" y="367094"/>
                  </a:cubicBezTo>
                  <a:lnTo>
                    <a:pt x="1045083" y="367094"/>
                  </a:lnTo>
                  <a:cubicBezTo>
                    <a:pt x="1049084" y="367094"/>
                    <a:pt x="1052227" y="365760"/>
                    <a:pt x="1054513" y="363188"/>
                  </a:cubicBezTo>
                  <a:cubicBezTo>
                    <a:pt x="1056799" y="360617"/>
                    <a:pt x="1057942" y="357569"/>
                    <a:pt x="1057942" y="354235"/>
                  </a:cubicBezTo>
                  <a:cubicBezTo>
                    <a:pt x="1057942" y="350711"/>
                    <a:pt x="1056799" y="347663"/>
                    <a:pt x="1054608" y="345186"/>
                  </a:cubicBezTo>
                  <a:cubicBezTo>
                    <a:pt x="1052417" y="342710"/>
                    <a:pt x="1049369" y="341471"/>
                    <a:pt x="1045369" y="341471"/>
                  </a:cubicBezTo>
                  <a:lnTo>
                    <a:pt x="940022" y="341471"/>
                  </a:lnTo>
                  <a:lnTo>
                    <a:pt x="940022" y="202311"/>
                  </a:lnTo>
                  <a:cubicBezTo>
                    <a:pt x="948404" y="181451"/>
                    <a:pt x="963359" y="165449"/>
                    <a:pt x="984790" y="154496"/>
                  </a:cubicBezTo>
                  <a:cubicBezTo>
                    <a:pt x="1006316" y="143542"/>
                    <a:pt x="1031081" y="138017"/>
                    <a:pt x="1059085" y="138017"/>
                  </a:cubicBezTo>
                  <a:lnTo>
                    <a:pt x="1059085" y="175641"/>
                  </a:lnTo>
                  <a:close/>
                  <a:moveTo>
                    <a:pt x="1249680" y="183356"/>
                  </a:moveTo>
                  <a:cubicBezTo>
                    <a:pt x="1249680" y="200882"/>
                    <a:pt x="1255395" y="214694"/>
                    <a:pt x="1266920" y="224695"/>
                  </a:cubicBezTo>
                  <a:cubicBezTo>
                    <a:pt x="1278445" y="234696"/>
                    <a:pt x="1294638" y="241745"/>
                    <a:pt x="1315498" y="245650"/>
                  </a:cubicBezTo>
                  <a:lnTo>
                    <a:pt x="1398842" y="261938"/>
                  </a:lnTo>
                  <a:cubicBezTo>
                    <a:pt x="1412177" y="264414"/>
                    <a:pt x="1421702" y="268986"/>
                    <a:pt x="1427321" y="275558"/>
                  </a:cubicBezTo>
                  <a:cubicBezTo>
                    <a:pt x="1432941" y="282131"/>
                    <a:pt x="1435799" y="290798"/>
                    <a:pt x="1435799" y="301371"/>
                  </a:cubicBezTo>
                  <a:cubicBezTo>
                    <a:pt x="1435799" y="316611"/>
                    <a:pt x="1429512" y="327946"/>
                    <a:pt x="1416844" y="335375"/>
                  </a:cubicBezTo>
                  <a:cubicBezTo>
                    <a:pt x="1404176" y="342805"/>
                    <a:pt x="1385983" y="346519"/>
                    <a:pt x="1362170" y="346519"/>
                  </a:cubicBezTo>
                  <a:cubicBezTo>
                    <a:pt x="1344454" y="346519"/>
                    <a:pt x="1328261" y="343757"/>
                    <a:pt x="1313593" y="338328"/>
                  </a:cubicBezTo>
                  <a:cubicBezTo>
                    <a:pt x="1298924" y="332899"/>
                    <a:pt x="1287399" y="325374"/>
                    <a:pt x="1278922" y="315754"/>
                  </a:cubicBezTo>
                  <a:cubicBezTo>
                    <a:pt x="1270444" y="306134"/>
                    <a:pt x="1266253" y="295465"/>
                    <a:pt x="1266253" y="283845"/>
                  </a:cubicBezTo>
                  <a:cubicBezTo>
                    <a:pt x="1266253" y="277178"/>
                    <a:pt x="1265301" y="272796"/>
                    <a:pt x="1263301" y="270700"/>
                  </a:cubicBezTo>
                  <a:cubicBezTo>
                    <a:pt x="1261301" y="268605"/>
                    <a:pt x="1258538" y="267557"/>
                    <a:pt x="1255014" y="267557"/>
                  </a:cubicBezTo>
                  <a:cubicBezTo>
                    <a:pt x="1252061" y="267557"/>
                    <a:pt x="1249490" y="268891"/>
                    <a:pt x="1247203" y="271653"/>
                  </a:cubicBezTo>
                  <a:cubicBezTo>
                    <a:pt x="1244918" y="274320"/>
                    <a:pt x="1243775" y="278416"/>
                    <a:pt x="1243775" y="283845"/>
                  </a:cubicBezTo>
                  <a:lnTo>
                    <a:pt x="1243108" y="354711"/>
                  </a:lnTo>
                  <a:cubicBezTo>
                    <a:pt x="1243108" y="358235"/>
                    <a:pt x="1244346" y="361188"/>
                    <a:pt x="1246823" y="363474"/>
                  </a:cubicBezTo>
                  <a:cubicBezTo>
                    <a:pt x="1249299" y="365760"/>
                    <a:pt x="1252252" y="366903"/>
                    <a:pt x="1255585" y="366903"/>
                  </a:cubicBezTo>
                  <a:cubicBezTo>
                    <a:pt x="1258729" y="366903"/>
                    <a:pt x="1261396" y="365855"/>
                    <a:pt x="1263586" y="363665"/>
                  </a:cubicBezTo>
                  <a:cubicBezTo>
                    <a:pt x="1265777" y="361474"/>
                    <a:pt x="1266825" y="358140"/>
                    <a:pt x="1266825" y="353759"/>
                  </a:cubicBezTo>
                  <a:lnTo>
                    <a:pt x="1266825" y="334994"/>
                  </a:lnTo>
                  <a:cubicBezTo>
                    <a:pt x="1278350" y="348139"/>
                    <a:pt x="1292447" y="357664"/>
                    <a:pt x="1309307" y="363569"/>
                  </a:cubicBezTo>
                  <a:cubicBezTo>
                    <a:pt x="1326166" y="369380"/>
                    <a:pt x="1344359" y="372332"/>
                    <a:pt x="1364075" y="372332"/>
                  </a:cubicBezTo>
                  <a:cubicBezTo>
                    <a:pt x="1395222" y="372332"/>
                    <a:pt x="1419987" y="366427"/>
                    <a:pt x="1438466" y="354616"/>
                  </a:cubicBezTo>
                  <a:cubicBezTo>
                    <a:pt x="1456944" y="342805"/>
                    <a:pt x="1466183" y="325184"/>
                    <a:pt x="1466183" y="301752"/>
                  </a:cubicBezTo>
                  <a:cubicBezTo>
                    <a:pt x="1466183" y="280225"/>
                    <a:pt x="1460659" y="264224"/>
                    <a:pt x="1449705" y="253841"/>
                  </a:cubicBezTo>
                  <a:cubicBezTo>
                    <a:pt x="1438751" y="243364"/>
                    <a:pt x="1423130" y="236220"/>
                    <a:pt x="1402842" y="232220"/>
                  </a:cubicBezTo>
                  <a:lnTo>
                    <a:pt x="1321689" y="215932"/>
                  </a:lnTo>
                  <a:cubicBezTo>
                    <a:pt x="1306830" y="212598"/>
                    <a:pt x="1296543" y="207931"/>
                    <a:pt x="1290637" y="202025"/>
                  </a:cubicBezTo>
                  <a:cubicBezTo>
                    <a:pt x="1284827" y="196025"/>
                    <a:pt x="1281875" y="188309"/>
                    <a:pt x="1281875" y="178689"/>
                  </a:cubicBezTo>
                  <a:cubicBezTo>
                    <a:pt x="1281875" y="151543"/>
                    <a:pt x="1304068" y="137922"/>
                    <a:pt x="1348359" y="137922"/>
                  </a:cubicBezTo>
                  <a:cubicBezTo>
                    <a:pt x="1371124" y="137922"/>
                    <a:pt x="1390364" y="141161"/>
                    <a:pt x="1406176" y="147638"/>
                  </a:cubicBezTo>
                  <a:cubicBezTo>
                    <a:pt x="1421987" y="154115"/>
                    <a:pt x="1432655" y="163925"/>
                    <a:pt x="1438275" y="177070"/>
                  </a:cubicBezTo>
                  <a:cubicBezTo>
                    <a:pt x="1438466" y="186880"/>
                    <a:pt x="1439323" y="193739"/>
                    <a:pt x="1440847" y="197739"/>
                  </a:cubicBezTo>
                  <a:cubicBezTo>
                    <a:pt x="1442276" y="201740"/>
                    <a:pt x="1445609" y="203740"/>
                    <a:pt x="1450848" y="203740"/>
                  </a:cubicBezTo>
                  <a:cubicBezTo>
                    <a:pt x="1455039" y="203740"/>
                    <a:pt x="1458087" y="202787"/>
                    <a:pt x="1459897" y="200977"/>
                  </a:cubicBezTo>
                  <a:cubicBezTo>
                    <a:pt x="1461802" y="199073"/>
                    <a:pt x="1462945" y="196120"/>
                    <a:pt x="1463326" y="192215"/>
                  </a:cubicBezTo>
                  <a:lnTo>
                    <a:pt x="1463897" y="129159"/>
                  </a:lnTo>
                  <a:cubicBezTo>
                    <a:pt x="1463897" y="124301"/>
                    <a:pt x="1462659" y="120587"/>
                    <a:pt x="1460183" y="117920"/>
                  </a:cubicBezTo>
                  <a:cubicBezTo>
                    <a:pt x="1457706" y="115157"/>
                    <a:pt x="1454658" y="113824"/>
                    <a:pt x="1451134" y="113824"/>
                  </a:cubicBezTo>
                  <a:cubicBezTo>
                    <a:pt x="1447610" y="113824"/>
                    <a:pt x="1444466" y="115252"/>
                    <a:pt x="1441704" y="118110"/>
                  </a:cubicBezTo>
                  <a:cubicBezTo>
                    <a:pt x="1439037" y="120968"/>
                    <a:pt x="1437703" y="124777"/>
                    <a:pt x="1437989" y="129540"/>
                  </a:cubicBezTo>
                  <a:lnTo>
                    <a:pt x="1437989" y="141161"/>
                  </a:lnTo>
                  <a:cubicBezTo>
                    <a:pt x="1431703" y="132969"/>
                    <a:pt x="1420082" y="126111"/>
                    <a:pt x="1403223" y="120587"/>
                  </a:cubicBezTo>
                  <a:cubicBezTo>
                    <a:pt x="1386268" y="115062"/>
                    <a:pt x="1368743" y="112300"/>
                    <a:pt x="1350550" y="112300"/>
                  </a:cubicBezTo>
                  <a:cubicBezTo>
                    <a:pt x="1321879" y="112300"/>
                    <a:pt x="1297972" y="117729"/>
                    <a:pt x="1278636" y="128588"/>
                  </a:cubicBezTo>
                  <a:cubicBezTo>
                    <a:pt x="1259300" y="139446"/>
                    <a:pt x="1249680" y="157734"/>
                    <a:pt x="1249680" y="183451"/>
                  </a:cubicBezTo>
                  <a:lnTo>
                    <a:pt x="1249680" y="183451"/>
                  </a:lnTo>
                  <a:close/>
                  <a:moveTo>
                    <a:pt x="1614773" y="239459"/>
                  </a:moveTo>
                  <a:cubicBezTo>
                    <a:pt x="1614773" y="266795"/>
                    <a:pt x="1620774" y="290513"/>
                    <a:pt x="1632680" y="310515"/>
                  </a:cubicBezTo>
                  <a:cubicBezTo>
                    <a:pt x="1644586" y="330517"/>
                    <a:pt x="1661255" y="345758"/>
                    <a:pt x="1682686" y="356425"/>
                  </a:cubicBezTo>
                  <a:cubicBezTo>
                    <a:pt x="1704118" y="367094"/>
                    <a:pt x="1728787" y="372428"/>
                    <a:pt x="1756791" y="372428"/>
                  </a:cubicBezTo>
                  <a:cubicBezTo>
                    <a:pt x="1774508" y="372428"/>
                    <a:pt x="1793653" y="368998"/>
                    <a:pt x="1814036" y="362140"/>
                  </a:cubicBezTo>
                  <a:cubicBezTo>
                    <a:pt x="1834420" y="355283"/>
                    <a:pt x="1850041" y="345948"/>
                    <a:pt x="1860899" y="334232"/>
                  </a:cubicBezTo>
                  <a:cubicBezTo>
                    <a:pt x="1864709" y="330041"/>
                    <a:pt x="1866519" y="325660"/>
                    <a:pt x="1866519" y="321088"/>
                  </a:cubicBezTo>
                  <a:cubicBezTo>
                    <a:pt x="1866519" y="317278"/>
                    <a:pt x="1865376" y="314039"/>
                    <a:pt x="1863090" y="311372"/>
                  </a:cubicBezTo>
                  <a:cubicBezTo>
                    <a:pt x="1860804" y="308610"/>
                    <a:pt x="1857756" y="307277"/>
                    <a:pt x="1854041" y="307277"/>
                  </a:cubicBezTo>
                  <a:cubicBezTo>
                    <a:pt x="1849850" y="307277"/>
                    <a:pt x="1845564" y="309086"/>
                    <a:pt x="1841183" y="312611"/>
                  </a:cubicBezTo>
                  <a:cubicBezTo>
                    <a:pt x="1829276" y="323850"/>
                    <a:pt x="1815751" y="332423"/>
                    <a:pt x="1800606" y="338138"/>
                  </a:cubicBezTo>
                  <a:cubicBezTo>
                    <a:pt x="1785461" y="343853"/>
                    <a:pt x="1770031" y="346710"/>
                    <a:pt x="1754410" y="346710"/>
                  </a:cubicBezTo>
                  <a:cubicBezTo>
                    <a:pt x="1722215" y="346710"/>
                    <a:pt x="1696212" y="338138"/>
                    <a:pt x="1676400" y="320992"/>
                  </a:cubicBezTo>
                  <a:cubicBezTo>
                    <a:pt x="1656493" y="303848"/>
                    <a:pt x="1646110" y="278797"/>
                    <a:pt x="1645063" y="245745"/>
                  </a:cubicBezTo>
                  <a:lnTo>
                    <a:pt x="1842230" y="244221"/>
                  </a:lnTo>
                  <a:cubicBezTo>
                    <a:pt x="1849565" y="244221"/>
                    <a:pt x="1855375" y="241649"/>
                    <a:pt x="1859756" y="236506"/>
                  </a:cubicBezTo>
                  <a:cubicBezTo>
                    <a:pt x="1864138" y="231362"/>
                    <a:pt x="1866328" y="224790"/>
                    <a:pt x="1866328" y="216884"/>
                  </a:cubicBezTo>
                  <a:cubicBezTo>
                    <a:pt x="1866328" y="194500"/>
                    <a:pt x="1861471" y="175546"/>
                    <a:pt x="1851755" y="159829"/>
                  </a:cubicBezTo>
                  <a:cubicBezTo>
                    <a:pt x="1842040" y="144113"/>
                    <a:pt x="1828705" y="132302"/>
                    <a:pt x="1811655" y="124206"/>
                  </a:cubicBezTo>
                  <a:cubicBezTo>
                    <a:pt x="1794605" y="116205"/>
                    <a:pt x="1775269" y="112109"/>
                    <a:pt x="1753457" y="112109"/>
                  </a:cubicBezTo>
                  <a:cubicBezTo>
                    <a:pt x="1728026" y="112109"/>
                    <a:pt x="1704785" y="117253"/>
                    <a:pt x="1683734" y="127445"/>
                  </a:cubicBezTo>
                  <a:cubicBezTo>
                    <a:pt x="1662684" y="137636"/>
                    <a:pt x="1646015" y="152400"/>
                    <a:pt x="1633537" y="171641"/>
                  </a:cubicBezTo>
                  <a:cubicBezTo>
                    <a:pt x="1621060" y="190881"/>
                    <a:pt x="1614868" y="213455"/>
                    <a:pt x="1614868" y="239268"/>
                  </a:cubicBezTo>
                  <a:lnTo>
                    <a:pt x="1614868" y="239268"/>
                  </a:lnTo>
                  <a:close/>
                  <a:moveTo>
                    <a:pt x="1753934" y="137922"/>
                  </a:moveTo>
                  <a:cubicBezTo>
                    <a:pt x="1786509" y="137922"/>
                    <a:pt x="1808607" y="146209"/>
                    <a:pt x="1820037" y="162687"/>
                  </a:cubicBezTo>
                  <a:cubicBezTo>
                    <a:pt x="1831562" y="179165"/>
                    <a:pt x="1838039" y="198692"/>
                    <a:pt x="1839468" y="221266"/>
                  </a:cubicBezTo>
                  <a:lnTo>
                    <a:pt x="1645729" y="222504"/>
                  </a:lnTo>
                  <a:cubicBezTo>
                    <a:pt x="1649444" y="195739"/>
                    <a:pt x="1660779" y="174974"/>
                    <a:pt x="1679734" y="160115"/>
                  </a:cubicBezTo>
                  <a:cubicBezTo>
                    <a:pt x="1698689" y="145256"/>
                    <a:pt x="1723358" y="137827"/>
                    <a:pt x="1753838" y="137827"/>
                  </a:cubicBezTo>
                  <a:lnTo>
                    <a:pt x="1753838" y="137827"/>
                  </a:lnTo>
                  <a:close/>
                  <a:moveTo>
                    <a:pt x="2692337" y="366998"/>
                  </a:moveTo>
                  <a:cubicBezTo>
                    <a:pt x="2697194" y="366998"/>
                    <a:pt x="2701004" y="365665"/>
                    <a:pt x="2703767" y="362903"/>
                  </a:cubicBezTo>
                  <a:cubicBezTo>
                    <a:pt x="2706624" y="360140"/>
                    <a:pt x="2708053" y="356902"/>
                    <a:pt x="2708053" y="353187"/>
                  </a:cubicBezTo>
                  <a:cubicBezTo>
                    <a:pt x="2708053" y="349663"/>
                    <a:pt x="2706719" y="346519"/>
                    <a:pt x="2704148" y="343948"/>
                  </a:cubicBezTo>
                  <a:cubicBezTo>
                    <a:pt x="2701576" y="341281"/>
                    <a:pt x="2697861" y="340042"/>
                    <a:pt x="2693003" y="340042"/>
                  </a:cubicBezTo>
                  <a:lnTo>
                    <a:pt x="2652903" y="340042"/>
                  </a:lnTo>
                  <a:lnTo>
                    <a:pt x="2652903" y="26956"/>
                  </a:lnTo>
                  <a:lnTo>
                    <a:pt x="2688336" y="26956"/>
                  </a:lnTo>
                  <a:cubicBezTo>
                    <a:pt x="2693099" y="26956"/>
                    <a:pt x="2696909" y="25622"/>
                    <a:pt x="2699766" y="23050"/>
                  </a:cubicBezTo>
                  <a:cubicBezTo>
                    <a:pt x="2702624" y="20479"/>
                    <a:pt x="2704052" y="17335"/>
                    <a:pt x="2704052" y="13811"/>
                  </a:cubicBezTo>
                  <a:cubicBezTo>
                    <a:pt x="2704052" y="10001"/>
                    <a:pt x="2702624" y="6763"/>
                    <a:pt x="2699766" y="4096"/>
                  </a:cubicBezTo>
                  <a:cubicBezTo>
                    <a:pt x="2696909" y="1333"/>
                    <a:pt x="2693003" y="0"/>
                    <a:pt x="2687955" y="0"/>
                  </a:cubicBezTo>
                  <a:lnTo>
                    <a:pt x="2627757" y="0"/>
                  </a:lnTo>
                  <a:cubicBezTo>
                    <a:pt x="2624423" y="0"/>
                    <a:pt x="2621470" y="857"/>
                    <a:pt x="2618994" y="2667"/>
                  </a:cubicBezTo>
                  <a:cubicBezTo>
                    <a:pt x="2616518" y="4477"/>
                    <a:pt x="2614708" y="6668"/>
                    <a:pt x="2613660" y="9430"/>
                  </a:cubicBezTo>
                  <a:lnTo>
                    <a:pt x="2522792" y="218789"/>
                  </a:lnTo>
                  <a:lnTo>
                    <a:pt x="2428494" y="10954"/>
                  </a:lnTo>
                  <a:cubicBezTo>
                    <a:pt x="2425160" y="3620"/>
                    <a:pt x="2420303" y="0"/>
                    <a:pt x="2414016" y="0"/>
                  </a:cubicBezTo>
                  <a:lnTo>
                    <a:pt x="2352008" y="0"/>
                  </a:lnTo>
                  <a:cubicBezTo>
                    <a:pt x="2347151" y="0"/>
                    <a:pt x="2343341" y="1333"/>
                    <a:pt x="2340578" y="4096"/>
                  </a:cubicBezTo>
                  <a:cubicBezTo>
                    <a:pt x="2337816" y="6763"/>
                    <a:pt x="2336387" y="10001"/>
                    <a:pt x="2336387" y="13811"/>
                  </a:cubicBezTo>
                  <a:cubicBezTo>
                    <a:pt x="2336387" y="17335"/>
                    <a:pt x="2337721" y="20479"/>
                    <a:pt x="2340483" y="23050"/>
                  </a:cubicBezTo>
                  <a:cubicBezTo>
                    <a:pt x="2343245" y="25622"/>
                    <a:pt x="2346960" y="26956"/>
                    <a:pt x="2351818" y="26956"/>
                  </a:cubicBezTo>
                  <a:lnTo>
                    <a:pt x="2389061" y="26956"/>
                  </a:lnTo>
                  <a:lnTo>
                    <a:pt x="2389061" y="340042"/>
                  </a:lnTo>
                  <a:lnTo>
                    <a:pt x="2347341" y="340042"/>
                  </a:lnTo>
                  <a:cubicBezTo>
                    <a:pt x="2342483" y="340042"/>
                    <a:pt x="2338769" y="341376"/>
                    <a:pt x="2336006" y="344138"/>
                  </a:cubicBezTo>
                  <a:cubicBezTo>
                    <a:pt x="2333339" y="346805"/>
                    <a:pt x="2331911" y="349948"/>
                    <a:pt x="2331911" y="353568"/>
                  </a:cubicBezTo>
                  <a:cubicBezTo>
                    <a:pt x="2331911" y="357378"/>
                    <a:pt x="2333244" y="360521"/>
                    <a:pt x="2336006" y="363093"/>
                  </a:cubicBezTo>
                  <a:cubicBezTo>
                    <a:pt x="2338769" y="365665"/>
                    <a:pt x="2342579" y="366998"/>
                    <a:pt x="2347627" y="366998"/>
                  </a:cubicBezTo>
                  <a:lnTo>
                    <a:pt x="2456402" y="366998"/>
                  </a:lnTo>
                  <a:cubicBezTo>
                    <a:pt x="2461451" y="366998"/>
                    <a:pt x="2465356" y="365665"/>
                    <a:pt x="2468118" y="362903"/>
                  </a:cubicBezTo>
                  <a:cubicBezTo>
                    <a:pt x="2470976" y="360140"/>
                    <a:pt x="2472404" y="356902"/>
                    <a:pt x="2472404" y="353187"/>
                  </a:cubicBezTo>
                  <a:cubicBezTo>
                    <a:pt x="2472404" y="349663"/>
                    <a:pt x="2471071" y="346519"/>
                    <a:pt x="2468309" y="343948"/>
                  </a:cubicBezTo>
                  <a:cubicBezTo>
                    <a:pt x="2465642" y="341281"/>
                    <a:pt x="2461736" y="340042"/>
                    <a:pt x="2456688" y="340042"/>
                  </a:cubicBezTo>
                  <a:lnTo>
                    <a:pt x="2419064" y="340042"/>
                  </a:lnTo>
                  <a:lnTo>
                    <a:pt x="2419064" y="60484"/>
                  </a:lnTo>
                  <a:lnTo>
                    <a:pt x="2502789" y="246317"/>
                  </a:lnTo>
                  <a:cubicBezTo>
                    <a:pt x="2504694" y="250889"/>
                    <a:pt x="2507266" y="254318"/>
                    <a:pt x="2510600" y="256508"/>
                  </a:cubicBezTo>
                  <a:cubicBezTo>
                    <a:pt x="2513933" y="258699"/>
                    <a:pt x="2517648" y="259747"/>
                    <a:pt x="2521553" y="259747"/>
                  </a:cubicBezTo>
                  <a:cubicBezTo>
                    <a:pt x="2525744" y="259747"/>
                    <a:pt x="2529745" y="258413"/>
                    <a:pt x="2533460" y="255842"/>
                  </a:cubicBezTo>
                  <a:cubicBezTo>
                    <a:pt x="2537270" y="253175"/>
                    <a:pt x="2540127" y="249460"/>
                    <a:pt x="2542223" y="244697"/>
                  </a:cubicBezTo>
                  <a:lnTo>
                    <a:pt x="2622804" y="59150"/>
                  </a:lnTo>
                  <a:lnTo>
                    <a:pt x="2622804" y="339947"/>
                  </a:lnTo>
                  <a:lnTo>
                    <a:pt x="2581085" y="339947"/>
                  </a:lnTo>
                  <a:cubicBezTo>
                    <a:pt x="2576322" y="339947"/>
                    <a:pt x="2572512" y="341281"/>
                    <a:pt x="2569845" y="343853"/>
                  </a:cubicBezTo>
                  <a:cubicBezTo>
                    <a:pt x="2567178" y="346424"/>
                    <a:pt x="2565749" y="349567"/>
                    <a:pt x="2565749" y="353092"/>
                  </a:cubicBezTo>
                  <a:cubicBezTo>
                    <a:pt x="2565749" y="356807"/>
                    <a:pt x="2567178" y="360045"/>
                    <a:pt x="2569940" y="362807"/>
                  </a:cubicBezTo>
                  <a:cubicBezTo>
                    <a:pt x="2572798" y="365474"/>
                    <a:pt x="2576703" y="366903"/>
                    <a:pt x="2581751" y="366903"/>
                  </a:cubicBezTo>
                  <a:lnTo>
                    <a:pt x="2692432" y="366903"/>
                  </a:lnTo>
                  <a:close/>
                  <a:moveTo>
                    <a:pt x="2905220" y="26003"/>
                  </a:moveTo>
                  <a:cubicBezTo>
                    <a:pt x="2905220" y="33147"/>
                    <a:pt x="2907697" y="39148"/>
                    <a:pt x="2912745" y="44196"/>
                  </a:cubicBezTo>
                  <a:cubicBezTo>
                    <a:pt x="2917793" y="49244"/>
                    <a:pt x="2923889" y="51721"/>
                    <a:pt x="2931224" y="51721"/>
                  </a:cubicBezTo>
                  <a:cubicBezTo>
                    <a:pt x="2938558" y="51721"/>
                    <a:pt x="2944654" y="49244"/>
                    <a:pt x="2949512" y="44196"/>
                  </a:cubicBezTo>
                  <a:cubicBezTo>
                    <a:pt x="2954465" y="39148"/>
                    <a:pt x="2956846" y="33147"/>
                    <a:pt x="2956846" y="26003"/>
                  </a:cubicBezTo>
                  <a:cubicBezTo>
                    <a:pt x="2956846" y="18859"/>
                    <a:pt x="2954369" y="12478"/>
                    <a:pt x="2949321" y="7525"/>
                  </a:cubicBezTo>
                  <a:cubicBezTo>
                    <a:pt x="2944273" y="2476"/>
                    <a:pt x="2938272" y="0"/>
                    <a:pt x="2931128" y="0"/>
                  </a:cubicBezTo>
                  <a:cubicBezTo>
                    <a:pt x="2923985" y="0"/>
                    <a:pt x="2917889" y="2476"/>
                    <a:pt x="2912840" y="7525"/>
                  </a:cubicBezTo>
                  <a:cubicBezTo>
                    <a:pt x="2907697" y="12573"/>
                    <a:pt x="2905125" y="18669"/>
                    <a:pt x="2905125" y="26003"/>
                  </a:cubicBezTo>
                  <a:lnTo>
                    <a:pt x="2905125" y="26003"/>
                  </a:lnTo>
                  <a:close/>
                  <a:moveTo>
                    <a:pt x="3056287" y="366998"/>
                  </a:moveTo>
                  <a:cubicBezTo>
                    <a:pt x="3060287" y="366998"/>
                    <a:pt x="3063431" y="365760"/>
                    <a:pt x="3065717" y="363284"/>
                  </a:cubicBezTo>
                  <a:cubicBezTo>
                    <a:pt x="3068003" y="360807"/>
                    <a:pt x="3069145" y="357759"/>
                    <a:pt x="3069145" y="354235"/>
                  </a:cubicBezTo>
                  <a:cubicBezTo>
                    <a:pt x="3069145" y="350901"/>
                    <a:pt x="3068098" y="347948"/>
                    <a:pt x="3065907" y="345281"/>
                  </a:cubicBezTo>
                  <a:cubicBezTo>
                    <a:pt x="3063716" y="342710"/>
                    <a:pt x="3060668" y="341376"/>
                    <a:pt x="3056668" y="341376"/>
                  </a:cubicBezTo>
                  <a:lnTo>
                    <a:pt x="2952274" y="341376"/>
                  </a:lnTo>
                  <a:lnTo>
                    <a:pt x="2952274" y="122873"/>
                  </a:lnTo>
                  <a:cubicBezTo>
                    <a:pt x="2952274" y="119729"/>
                    <a:pt x="2951226" y="117253"/>
                    <a:pt x="2949131" y="115538"/>
                  </a:cubicBezTo>
                  <a:cubicBezTo>
                    <a:pt x="2947035" y="113728"/>
                    <a:pt x="2944368" y="112871"/>
                    <a:pt x="2940939" y="112871"/>
                  </a:cubicBezTo>
                  <a:cubicBezTo>
                    <a:pt x="2939320" y="112871"/>
                    <a:pt x="2938177" y="112967"/>
                    <a:pt x="2937510" y="113157"/>
                  </a:cubicBezTo>
                  <a:lnTo>
                    <a:pt x="2812733" y="130397"/>
                  </a:lnTo>
                  <a:cubicBezTo>
                    <a:pt x="2809399" y="130778"/>
                    <a:pt x="2806827" y="132207"/>
                    <a:pt x="2805208" y="134588"/>
                  </a:cubicBezTo>
                  <a:cubicBezTo>
                    <a:pt x="2803589" y="136970"/>
                    <a:pt x="2802731" y="139732"/>
                    <a:pt x="2802731" y="142875"/>
                  </a:cubicBezTo>
                  <a:cubicBezTo>
                    <a:pt x="2802731" y="146399"/>
                    <a:pt x="2803874" y="149543"/>
                    <a:pt x="2806160" y="152114"/>
                  </a:cubicBezTo>
                  <a:cubicBezTo>
                    <a:pt x="2808446" y="154686"/>
                    <a:pt x="2811590" y="156020"/>
                    <a:pt x="2815590" y="156020"/>
                  </a:cubicBezTo>
                  <a:lnTo>
                    <a:pt x="2817781" y="155734"/>
                  </a:lnTo>
                  <a:lnTo>
                    <a:pt x="2922175" y="141637"/>
                  </a:lnTo>
                  <a:lnTo>
                    <a:pt x="2922175" y="341281"/>
                  </a:lnTo>
                  <a:lnTo>
                    <a:pt x="2805589" y="341281"/>
                  </a:lnTo>
                  <a:cubicBezTo>
                    <a:pt x="2801398" y="341281"/>
                    <a:pt x="2798159" y="342519"/>
                    <a:pt x="2795873" y="344900"/>
                  </a:cubicBezTo>
                  <a:cubicBezTo>
                    <a:pt x="2793587" y="347282"/>
                    <a:pt x="2792444" y="350139"/>
                    <a:pt x="2792444" y="353473"/>
                  </a:cubicBezTo>
                  <a:cubicBezTo>
                    <a:pt x="2792444" y="356997"/>
                    <a:pt x="2793683" y="360140"/>
                    <a:pt x="2796159" y="362903"/>
                  </a:cubicBezTo>
                  <a:cubicBezTo>
                    <a:pt x="2798636" y="365569"/>
                    <a:pt x="2802255" y="366998"/>
                    <a:pt x="2806827" y="366998"/>
                  </a:cubicBezTo>
                  <a:lnTo>
                    <a:pt x="3056287" y="366998"/>
                  </a:lnTo>
                  <a:close/>
                  <a:moveTo>
                    <a:pt x="3160395" y="239459"/>
                  </a:moveTo>
                  <a:cubicBezTo>
                    <a:pt x="3160395" y="266795"/>
                    <a:pt x="3166205" y="290513"/>
                    <a:pt x="3177921" y="310515"/>
                  </a:cubicBezTo>
                  <a:cubicBezTo>
                    <a:pt x="3189637" y="330517"/>
                    <a:pt x="3206115" y="345758"/>
                    <a:pt x="3227451" y="356425"/>
                  </a:cubicBezTo>
                  <a:cubicBezTo>
                    <a:pt x="3248787" y="367094"/>
                    <a:pt x="3273362" y="372428"/>
                    <a:pt x="3301079" y="372428"/>
                  </a:cubicBezTo>
                  <a:cubicBezTo>
                    <a:pt x="3318891" y="372428"/>
                    <a:pt x="3337751" y="368998"/>
                    <a:pt x="3357658" y="362236"/>
                  </a:cubicBezTo>
                  <a:cubicBezTo>
                    <a:pt x="3377660" y="355473"/>
                    <a:pt x="3392995" y="346043"/>
                    <a:pt x="3403949" y="334137"/>
                  </a:cubicBezTo>
                  <a:cubicBezTo>
                    <a:pt x="3407664" y="329946"/>
                    <a:pt x="3409569" y="325565"/>
                    <a:pt x="3409569" y="320992"/>
                  </a:cubicBezTo>
                  <a:cubicBezTo>
                    <a:pt x="3409569" y="316421"/>
                    <a:pt x="3408521" y="313373"/>
                    <a:pt x="3406426" y="311277"/>
                  </a:cubicBezTo>
                  <a:cubicBezTo>
                    <a:pt x="3404330" y="309182"/>
                    <a:pt x="3401759" y="308134"/>
                    <a:pt x="3398615" y="308134"/>
                  </a:cubicBezTo>
                  <a:cubicBezTo>
                    <a:pt x="3393567" y="308134"/>
                    <a:pt x="3389281" y="309753"/>
                    <a:pt x="3385757" y="313087"/>
                  </a:cubicBezTo>
                  <a:cubicBezTo>
                    <a:pt x="3372803" y="324993"/>
                    <a:pt x="3359849" y="333565"/>
                    <a:pt x="3346895" y="338804"/>
                  </a:cubicBezTo>
                  <a:cubicBezTo>
                    <a:pt x="3333941" y="344043"/>
                    <a:pt x="3317843" y="346615"/>
                    <a:pt x="3298603" y="346615"/>
                  </a:cubicBezTo>
                  <a:cubicBezTo>
                    <a:pt x="3265551" y="346615"/>
                    <a:pt x="3239262" y="337566"/>
                    <a:pt x="3219736" y="319469"/>
                  </a:cubicBezTo>
                  <a:cubicBezTo>
                    <a:pt x="3200210" y="301371"/>
                    <a:pt x="3190399" y="274701"/>
                    <a:pt x="3190399" y="239363"/>
                  </a:cubicBezTo>
                  <a:cubicBezTo>
                    <a:pt x="3190399" y="218218"/>
                    <a:pt x="3194971" y="200120"/>
                    <a:pt x="3204210" y="184975"/>
                  </a:cubicBezTo>
                  <a:cubicBezTo>
                    <a:pt x="3213449" y="169831"/>
                    <a:pt x="3226784" y="158210"/>
                    <a:pt x="3244215" y="150019"/>
                  </a:cubicBezTo>
                  <a:cubicBezTo>
                    <a:pt x="3261646" y="141827"/>
                    <a:pt x="3282506" y="137827"/>
                    <a:pt x="3306794" y="137827"/>
                  </a:cubicBezTo>
                  <a:cubicBezTo>
                    <a:pt x="3318034" y="137827"/>
                    <a:pt x="3328892" y="138875"/>
                    <a:pt x="3339179" y="140970"/>
                  </a:cubicBezTo>
                  <a:cubicBezTo>
                    <a:pt x="3349562" y="143066"/>
                    <a:pt x="3359944" y="146685"/>
                    <a:pt x="3370421" y="151924"/>
                  </a:cubicBezTo>
                  <a:lnTo>
                    <a:pt x="3371945" y="164783"/>
                  </a:lnTo>
                  <a:cubicBezTo>
                    <a:pt x="3374041" y="183166"/>
                    <a:pt x="3376232" y="196215"/>
                    <a:pt x="3378518" y="203835"/>
                  </a:cubicBezTo>
                  <a:cubicBezTo>
                    <a:pt x="3380804" y="211455"/>
                    <a:pt x="3384995" y="215265"/>
                    <a:pt x="3391091" y="215265"/>
                  </a:cubicBezTo>
                  <a:cubicBezTo>
                    <a:pt x="3397187" y="215265"/>
                    <a:pt x="3401759" y="212979"/>
                    <a:pt x="3404997" y="208407"/>
                  </a:cubicBezTo>
                  <a:cubicBezTo>
                    <a:pt x="3408236" y="203835"/>
                    <a:pt x="3409855" y="197739"/>
                    <a:pt x="3409855" y="190214"/>
                  </a:cubicBezTo>
                  <a:cubicBezTo>
                    <a:pt x="3409855" y="163259"/>
                    <a:pt x="3400139" y="143542"/>
                    <a:pt x="3380708" y="130969"/>
                  </a:cubicBezTo>
                  <a:cubicBezTo>
                    <a:pt x="3361277" y="118396"/>
                    <a:pt x="3335084" y="112204"/>
                    <a:pt x="3302032" y="112204"/>
                  </a:cubicBezTo>
                  <a:cubicBezTo>
                    <a:pt x="3275933" y="112204"/>
                    <a:pt x="3252121" y="117348"/>
                    <a:pt x="3230594" y="127540"/>
                  </a:cubicBezTo>
                  <a:cubicBezTo>
                    <a:pt x="3209068" y="137731"/>
                    <a:pt x="3192018" y="152495"/>
                    <a:pt x="3179350" y="171736"/>
                  </a:cubicBezTo>
                  <a:cubicBezTo>
                    <a:pt x="3166682" y="190976"/>
                    <a:pt x="3160395" y="213550"/>
                    <a:pt x="3160395" y="239363"/>
                  </a:cubicBezTo>
                  <a:lnTo>
                    <a:pt x="3160395" y="239363"/>
                  </a:lnTo>
                  <a:close/>
                  <a:moveTo>
                    <a:pt x="3780091" y="175546"/>
                  </a:moveTo>
                  <a:cubicBezTo>
                    <a:pt x="3780091" y="180785"/>
                    <a:pt x="3781520" y="184785"/>
                    <a:pt x="3784473" y="187643"/>
                  </a:cubicBezTo>
                  <a:cubicBezTo>
                    <a:pt x="3787426" y="190405"/>
                    <a:pt x="3790855" y="191834"/>
                    <a:pt x="3794856" y="191834"/>
                  </a:cubicBezTo>
                  <a:cubicBezTo>
                    <a:pt x="3799047" y="191834"/>
                    <a:pt x="3802666" y="190310"/>
                    <a:pt x="3805619" y="187262"/>
                  </a:cubicBezTo>
                  <a:cubicBezTo>
                    <a:pt x="3808666" y="184214"/>
                    <a:pt x="3810191" y="179927"/>
                    <a:pt x="3810191" y="174308"/>
                  </a:cubicBezTo>
                  <a:lnTo>
                    <a:pt x="3810191" y="131064"/>
                  </a:lnTo>
                  <a:cubicBezTo>
                    <a:pt x="3810191" y="124777"/>
                    <a:pt x="3808095" y="120110"/>
                    <a:pt x="3803904" y="116967"/>
                  </a:cubicBezTo>
                  <a:cubicBezTo>
                    <a:pt x="3799713" y="113824"/>
                    <a:pt x="3792664" y="112204"/>
                    <a:pt x="3782568" y="112204"/>
                  </a:cubicBezTo>
                  <a:cubicBezTo>
                    <a:pt x="3724466" y="112204"/>
                    <a:pt x="3683508" y="130493"/>
                    <a:pt x="3659696" y="167069"/>
                  </a:cubicBezTo>
                  <a:lnTo>
                    <a:pt x="3658457" y="134493"/>
                  </a:lnTo>
                  <a:cubicBezTo>
                    <a:pt x="3658267" y="128588"/>
                    <a:pt x="3657315" y="124206"/>
                    <a:pt x="3655790" y="121349"/>
                  </a:cubicBezTo>
                  <a:cubicBezTo>
                    <a:pt x="3654266" y="118396"/>
                    <a:pt x="3651123" y="116967"/>
                    <a:pt x="3646551" y="116967"/>
                  </a:cubicBezTo>
                  <a:cubicBezTo>
                    <a:pt x="3644455" y="116967"/>
                    <a:pt x="3642074" y="117253"/>
                    <a:pt x="3639312" y="117920"/>
                  </a:cubicBezTo>
                  <a:lnTo>
                    <a:pt x="3585686" y="128588"/>
                  </a:lnTo>
                  <a:cubicBezTo>
                    <a:pt x="3582734" y="129254"/>
                    <a:pt x="3580448" y="130588"/>
                    <a:pt x="3578733" y="132874"/>
                  </a:cubicBezTo>
                  <a:cubicBezTo>
                    <a:pt x="3577114" y="135065"/>
                    <a:pt x="3576257" y="137636"/>
                    <a:pt x="3576257" y="140589"/>
                  </a:cubicBezTo>
                  <a:cubicBezTo>
                    <a:pt x="3576257" y="143923"/>
                    <a:pt x="3577304" y="146875"/>
                    <a:pt x="3579495" y="149352"/>
                  </a:cubicBezTo>
                  <a:cubicBezTo>
                    <a:pt x="3581686" y="151828"/>
                    <a:pt x="3584829" y="153067"/>
                    <a:pt x="3588734" y="153067"/>
                  </a:cubicBezTo>
                  <a:cubicBezTo>
                    <a:pt x="3590354" y="153067"/>
                    <a:pt x="3591687" y="152972"/>
                    <a:pt x="3592449" y="152781"/>
                  </a:cubicBezTo>
                  <a:lnTo>
                    <a:pt x="3630739" y="144971"/>
                  </a:lnTo>
                  <a:lnTo>
                    <a:pt x="3630739" y="341471"/>
                  </a:lnTo>
                  <a:lnTo>
                    <a:pt x="3573399" y="341471"/>
                  </a:lnTo>
                  <a:cubicBezTo>
                    <a:pt x="3569208" y="341471"/>
                    <a:pt x="3565970" y="342710"/>
                    <a:pt x="3563684" y="345186"/>
                  </a:cubicBezTo>
                  <a:cubicBezTo>
                    <a:pt x="3561398" y="347663"/>
                    <a:pt x="3560255" y="350615"/>
                    <a:pt x="3560255" y="353949"/>
                  </a:cubicBezTo>
                  <a:cubicBezTo>
                    <a:pt x="3560255" y="357473"/>
                    <a:pt x="3561493" y="360617"/>
                    <a:pt x="3563969" y="363188"/>
                  </a:cubicBezTo>
                  <a:cubicBezTo>
                    <a:pt x="3566446" y="365760"/>
                    <a:pt x="3570065" y="367094"/>
                    <a:pt x="3574638" y="367094"/>
                  </a:cubicBezTo>
                  <a:lnTo>
                    <a:pt x="3765804" y="367094"/>
                  </a:lnTo>
                  <a:cubicBezTo>
                    <a:pt x="3769805" y="367094"/>
                    <a:pt x="3772948" y="365760"/>
                    <a:pt x="3775234" y="363188"/>
                  </a:cubicBezTo>
                  <a:cubicBezTo>
                    <a:pt x="3777520" y="360617"/>
                    <a:pt x="3778663" y="357569"/>
                    <a:pt x="3778663" y="354235"/>
                  </a:cubicBezTo>
                  <a:cubicBezTo>
                    <a:pt x="3778663" y="350711"/>
                    <a:pt x="3777520" y="347663"/>
                    <a:pt x="3775329" y="345186"/>
                  </a:cubicBezTo>
                  <a:cubicBezTo>
                    <a:pt x="3773138" y="342710"/>
                    <a:pt x="3770090" y="341471"/>
                    <a:pt x="3766090" y="341471"/>
                  </a:cubicBezTo>
                  <a:lnTo>
                    <a:pt x="3660743" y="341471"/>
                  </a:lnTo>
                  <a:lnTo>
                    <a:pt x="3660743" y="202311"/>
                  </a:lnTo>
                  <a:cubicBezTo>
                    <a:pt x="3669125" y="181451"/>
                    <a:pt x="3684080" y="165449"/>
                    <a:pt x="3705511" y="154496"/>
                  </a:cubicBezTo>
                  <a:cubicBezTo>
                    <a:pt x="3727038" y="143542"/>
                    <a:pt x="3751802" y="138017"/>
                    <a:pt x="3779806" y="138017"/>
                  </a:cubicBezTo>
                  <a:lnTo>
                    <a:pt x="3779806" y="175641"/>
                  </a:lnTo>
                  <a:close/>
                  <a:moveTo>
                    <a:pt x="3941826" y="242316"/>
                  </a:moveTo>
                  <a:cubicBezTo>
                    <a:pt x="3941826" y="268415"/>
                    <a:pt x="3947350" y="291370"/>
                    <a:pt x="3958400" y="310991"/>
                  </a:cubicBezTo>
                  <a:cubicBezTo>
                    <a:pt x="3969448" y="330613"/>
                    <a:pt x="3985070" y="345758"/>
                    <a:pt x="4005072" y="356425"/>
                  </a:cubicBezTo>
                  <a:cubicBezTo>
                    <a:pt x="4025170" y="367094"/>
                    <a:pt x="4048316" y="372428"/>
                    <a:pt x="4074605" y="372428"/>
                  </a:cubicBezTo>
                  <a:cubicBezTo>
                    <a:pt x="4100894" y="372428"/>
                    <a:pt x="4124135" y="367094"/>
                    <a:pt x="4144232" y="356425"/>
                  </a:cubicBezTo>
                  <a:cubicBezTo>
                    <a:pt x="4164330" y="345758"/>
                    <a:pt x="4179856" y="330613"/>
                    <a:pt x="4190905" y="310991"/>
                  </a:cubicBezTo>
                  <a:cubicBezTo>
                    <a:pt x="4201954" y="291370"/>
                    <a:pt x="4207479" y="268415"/>
                    <a:pt x="4207479" y="242316"/>
                  </a:cubicBezTo>
                  <a:cubicBezTo>
                    <a:pt x="4207479" y="216218"/>
                    <a:pt x="4201954" y="192976"/>
                    <a:pt x="4190905" y="173355"/>
                  </a:cubicBezTo>
                  <a:cubicBezTo>
                    <a:pt x="4179856" y="153734"/>
                    <a:pt x="4164235" y="138589"/>
                    <a:pt x="4144232" y="128016"/>
                  </a:cubicBezTo>
                  <a:cubicBezTo>
                    <a:pt x="4124135" y="117443"/>
                    <a:pt x="4100989" y="112204"/>
                    <a:pt x="4074605" y="112204"/>
                  </a:cubicBezTo>
                  <a:cubicBezTo>
                    <a:pt x="4048220" y="112204"/>
                    <a:pt x="4025075" y="117443"/>
                    <a:pt x="4005072" y="128016"/>
                  </a:cubicBezTo>
                  <a:cubicBezTo>
                    <a:pt x="3984974" y="138589"/>
                    <a:pt x="3969448" y="153638"/>
                    <a:pt x="3958400" y="173355"/>
                  </a:cubicBezTo>
                  <a:cubicBezTo>
                    <a:pt x="3947350" y="192976"/>
                    <a:pt x="3941826" y="215932"/>
                    <a:pt x="3941826" y="242316"/>
                  </a:cubicBezTo>
                  <a:lnTo>
                    <a:pt x="3941826" y="242316"/>
                  </a:lnTo>
                  <a:close/>
                  <a:moveTo>
                    <a:pt x="3975640" y="242316"/>
                  </a:moveTo>
                  <a:cubicBezTo>
                    <a:pt x="3975640" y="222028"/>
                    <a:pt x="3979545" y="204025"/>
                    <a:pt x="3987355" y="188309"/>
                  </a:cubicBezTo>
                  <a:cubicBezTo>
                    <a:pt x="3995166" y="172498"/>
                    <a:pt x="4006596" y="160211"/>
                    <a:pt x="4021550" y="151352"/>
                  </a:cubicBezTo>
                  <a:cubicBezTo>
                    <a:pt x="4036505" y="142494"/>
                    <a:pt x="4054221" y="138017"/>
                    <a:pt x="4074700" y="138017"/>
                  </a:cubicBezTo>
                  <a:cubicBezTo>
                    <a:pt x="4095179" y="138017"/>
                    <a:pt x="4112895" y="142494"/>
                    <a:pt x="4127849" y="151352"/>
                  </a:cubicBezTo>
                  <a:cubicBezTo>
                    <a:pt x="4142804" y="160211"/>
                    <a:pt x="4154138" y="172498"/>
                    <a:pt x="4162044" y="188309"/>
                  </a:cubicBezTo>
                  <a:cubicBezTo>
                    <a:pt x="4169855" y="204121"/>
                    <a:pt x="4173855" y="222123"/>
                    <a:pt x="4173855" y="242316"/>
                  </a:cubicBezTo>
                  <a:cubicBezTo>
                    <a:pt x="4173855" y="262509"/>
                    <a:pt x="4169950" y="280892"/>
                    <a:pt x="4162044" y="296704"/>
                  </a:cubicBezTo>
                  <a:cubicBezTo>
                    <a:pt x="4154234" y="312515"/>
                    <a:pt x="4142804" y="324707"/>
                    <a:pt x="4127849" y="333565"/>
                  </a:cubicBezTo>
                  <a:cubicBezTo>
                    <a:pt x="4112895" y="342329"/>
                    <a:pt x="4095179" y="346710"/>
                    <a:pt x="4074700" y="346710"/>
                  </a:cubicBezTo>
                  <a:cubicBezTo>
                    <a:pt x="4054221" y="346710"/>
                    <a:pt x="4036505" y="342329"/>
                    <a:pt x="4021550" y="333565"/>
                  </a:cubicBezTo>
                  <a:cubicBezTo>
                    <a:pt x="4006596" y="324803"/>
                    <a:pt x="3995261" y="312515"/>
                    <a:pt x="3987355" y="296704"/>
                  </a:cubicBezTo>
                  <a:cubicBezTo>
                    <a:pt x="3979545" y="280892"/>
                    <a:pt x="3975640" y="262795"/>
                    <a:pt x="3975640" y="242316"/>
                  </a:cubicBezTo>
                  <a:lnTo>
                    <a:pt x="3975640" y="24231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18" name="Google Shape;218;p31"/>
            <p:cNvSpPr/>
            <p:nvPr/>
          </p:nvSpPr>
          <p:spPr>
            <a:xfrm>
              <a:off x="3300412" y="2943225"/>
              <a:ext cx="993362" cy="971550"/>
            </a:xfrm>
            <a:custGeom>
              <a:avLst/>
              <a:gdLst/>
              <a:ahLst/>
              <a:cxnLst/>
              <a:rect l="l" t="t" r="r" b="b"/>
              <a:pathLst>
                <a:path w="993362" h="971550" extrusionOk="0">
                  <a:moveTo>
                    <a:pt x="492157" y="0"/>
                  </a:moveTo>
                  <a:cubicBezTo>
                    <a:pt x="220313" y="0"/>
                    <a:pt x="0" y="219647"/>
                    <a:pt x="0" y="490538"/>
                  </a:cubicBezTo>
                  <a:cubicBezTo>
                    <a:pt x="0" y="761429"/>
                    <a:pt x="220313" y="971550"/>
                    <a:pt x="492157" y="971550"/>
                  </a:cubicBezTo>
                  <a:cubicBezTo>
                    <a:pt x="764000" y="971550"/>
                    <a:pt x="993362" y="763715"/>
                    <a:pt x="993362" y="492824"/>
                  </a:cubicBezTo>
                  <a:cubicBezTo>
                    <a:pt x="993362" y="221933"/>
                    <a:pt x="764000" y="0"/>
                    <a:pt x="492157" y="0"/>
                  </a:cubicBezTo>
                  <a:close/>
                  <a:moveTo>
                    <a:pt x="703612" y="704469"/>
                  </a:moveTo>
                  <a:cubicBezTo>
                    <a:pt x="699897" y="708946"/>
                    <a:pt x="694563" y="711518"/>
                    <a:pt x="687419" y="712280"/>
                  </a:cubicBezTo>
                  <a:lnTo>
                    <a:pt x="524923" y="729996"/>
                  </a:lnTo>
                  <a:cubicBezTo>
                    <a:pt x="517589" y="730758"/>
                    <a:pt x="511588" y="729425"/>
                    <a:pt x="507016" y="725900"/>
                  </a:cubicBezTo>
                  <a:cubicBezTo>
                    <a:pt x="502444" y="722376"/>
                    <a:pt x="499872" y="717804"/>
                    <a:pt x="499205" y="712280"/>
                  </a:cubicBezTo>
                  <a:cubicBezTo>
                    <a:pt x="498634" y="707041"/>
                    <a:pt x="500158" y="702278"/>
                    <a:pt x="503682" y="698087"/>
                  </a:cubicBezTo>
                  <a:cubicBezTo>
                    <a:pt x="507301" y="693801"/>
                    <a:pt x="512540" y="691325"/>
                    <a:pt x="519589" y="690563"/>
                  </a:cubicBezTo>
                  <a:lnTo>
                    <a:pt x="580835" y="683895"/>
                  </a:lnTo>
                  <a:lnTo>
                    <a:pt x="535781" y="271367"/>
                  </a:lnTo>
                  <a:lnTo>
                    <a:pt x="447199" y="556832"/>
                  </a:lnTo>
                  <a:cubicBezTo>
                    <a:pt x="444913" y="564261"/>
                    <a:pt x="441198" y="570167"/>
                    <a:pt x="436055" y="574548"/>
                  </a:cubicBezTo>
                  <a:cubicBezTo>
                    <a:pt x="430911" y="579025"/>
                    <a:pt x="425291" y="581501"/>
                    <a:pt x="419195" y="582168"/>
                  </a:cubicBezTo>
                  <a:cubicBezTo>
                    <a:pt x="413385" y="582835"/>
                    <a:pt x="407861" y="581787"/>
                    <a:pt x="402526" y="579120"/>
                  </a:cubicBezTo>
                  <a:cubicBezTo>
                    <a:pt x="397288" y="576453"/>
                    <a:pt x="392906" y="571881"/>
                    <a:pt x="389382" y="565404"/>
                  </a:cubicBezTo>
                  <a:lnTo>
                    <a:pt x="236601" y="305753"/>
                  </a:lnTo>
                  <a:lnTo>
                    <a:pt x="281464" y="716471"/>
                  </a:lnTo>
                  <a:lnTo>
                    <a:pt x="336709" y="710470"/>
                  </a:lnTo>
                  <a:cubicBezTo>
                    <a:pt x="344043" y="709708"/>
                    <a:pt x="349949" y="710946"/>
                    <a:pt x="354330" y="714375"/>
                  </a:cubicBezTo>
                  <a:cubicBezTo>
                    <a:pt x="358712" y="717804"/>
                    <a:pt x="361188" y="722090"/>
                    <a:pt x="361760" y="727329"/>
                  </a:cubicBezTo>
                  <a:cubicBezTo>
                    <a:pt x="362331" y="732854"/>
                    <a:pt x="360807" y="737807"/>
                    <a:pt x="357092" y="742283"/>
                  </a:cubicBezTo>
                  <a:cubicBezTo>
                    <a:pt x="353378" y="746760"/>
                    <a:pt x="347853" y="749332"/>
                    <a:pt x="340519" y="750189"/>
                  </a:cubicBezTo>
                  <a:lnTo>
                    <a:pt x="180785" y="767620"/>
                  </a:lnTo>
                  <a:cubicBezTo>
                    <a:pt x="173450" y="768382"/>
                    <a:pt x="167545" y="767144"/>
                    <a:pt x="163163" y="763715"/>
                  </a:cubicBezTo>
                  <a:cubicBezTo>
                    <a:pt x="158782" y="760286"/>
                    <a:pt x="156210" y="755809"/>
                    <a:pt x="155639" y="750284"/>
                  </a:cubicBezTo>
                  <a:cubicBezTo>
                    <a:pt x="155067" y="745046"/>
                    <a:pt x="156591" y="740283"/>
                    <a:pt x="160115" y="735806"/>
                  </a:cubicBezTo>
                  <a:cubicBezTo>
                    <a:pt x="163640" y="731425"/>
                    <a:pt x="168974" y="728758"/>
                    <a:pt x="176022" y="727996"/>
                  </a:cubicBezTo>
                  <a:lnTo>
                    <a:pt x="237268" y="721328"/>
                  </a:lnTo>
                  <a:lnTo>
                    <a:pt x="186976" y="261366"/>
                  </a:lnTo>
                  <a:lnTo>
                    <a:pt x="132207" y="267367"/>
                  </a:lnTo>
                  <a:cubicBezTo>
                    <a:pt x="125159" y="268129"/>
                    <a:pt x="119444" y="266795"/>
                    <a:pt x="114967" y="263462"/>
                  </a:cubicBezTo>
                  <a:cubicBezTo>
                    <a:pt x="110585" y="260033"/>
                    <a:pt x="108109" y="255746"/>
                    <a:pt x="107537" y="250508"/>
                  </a:cubicBezTo>
                  <a:cubicBezTo>
                    <a:pt x="106966" y="244983"/>
                    <a:pt x="108490" y="240030"/>
                    <a:pt x="112205" y="235553"/>
                  </a:cubicBezTo>
                  <a:cubicBezTo>
                    <a:pt x="115919" y="231077"/>
                    <a:pt x="121253" y="228505"/>
                    <a:pt x="128397" y="227743"/>
                  </a:cubicBezTo>
                  <a:lnTo>
                    <a:pt x="219551" y="217742"/>
                  </a:lnTo>
                  <a:cubicBezTo>
                    <a:pt x="228791" y="216694"/>
                    <a:pt x="236411" y="221361"/>
                    <a:pt x="242506" y="231553"/>
                  </a:cubicBezTo>
                  <a:lnTo>
                    <a:pt x="414433" y="521684"/>
                  </a:lnTo>
                  <a:lnTo>
                    <a:pt x="514350" y="199549"/>
                  </a:lnTo>
                  <a:cubicBezTo>
                    <a:pt x="515493" y="195358"/>
                    <a:pt x="517684" y="191834"/>
                    <a:pt x="521113" y="188786"/>
                  </a:cubicBezTo>
                  <a:cubicBezTo>
                    <a:pt x="524542" y="185738"/>
                    <a:pt x="528638" y="184023"/>
                    <a:pt x="533591" y="183452"/>
                  </a:cubicBezTo>
                  <a:lnTo>
                    <a:pt x="621983" y="173831"/>
                  </a:lnTo>
                  <a:cubicBezTo>
                    <a:pt x="629317" y="173069"/>
                    <a:pt x="635318" y="174403"/>
                    <a:pt x="639890" y="177927"/>
                  </a:cubicBezTo>
                  <a:cubicBezTo>
                    <a:pt x="644462" y="181451"/>
                    <a:pt x="647033" y="186023"/>
                    <a:pt x="647700" y="191548"/>
                  </a:cubicBezTo>
                  <a:cubicBezTo>
                    <a:pt x="648272" y="196787"/>
                    <a:pt x="646652" y="201549"/>
                    <a:pt x="642938" y="205835"/>
                  </a:cubicBezTo>
                  <a:cubicBezTo>
                    <a:pt x="639223" y="210122"/>
                    <a:pt x="633794" y="212693"/>
                    <a:pt x="626745" y="213455"/>
                  </a:cubicBezTo>
                  <a:lnTo>
                    <a:pt x="574739" y="219170"/>
                  </a:lnTo>
                  <a:lnTo>
                    <a:pt x="625031" y="679133"/>
                  </a:lnTo>
                  <a:lnTo>
                    <a:pt x="683990" y="672656"/>
                  </a:lnTo>
                  <a:cubicBezTo>
                    <a:pt x="691039" y="671894"/>
                    <a:pt x="696754" y="673227"/>
                    <a:pt x="700945" y="676656"/>
                  </a:cubicBezTo>
                  <a:cubicBezTo>
                    <a:pt x="705231" y="680085"/>
                    <a:pt x="707612" y="684371"/>
                    <a:pt x="708184" y="689610"/>
                  </a:cubicBezTo>
                  <a:cubicBezTo>
                    <a:pt x="708755" y="695135"/>
                    <a:pt x="707231" y="700088"/>
                    <a:pt x="703517" y="704564"/>
                  </a:cubicBezTo>
                  <a:close/>
                  <a:moveTo>
                    <a:pt x="911447" y="684848"/>
                  </a:moveTo>
                  <a:lnTo>
                    <a:pt x="879824" y="691801"/>
                  </a:lnTo>
                  <a:lnTo>
                    <a:pt x="878586" y="691801"/>
                  </a:lnTo>
                  <a:cubicBezTo>
                    <a:pt x="876300" y="692182"/>
                    <a:pt x="874300" y="691706"/>
                    <a:pt x="872681" y="690372"/>
                  </a:cubicBezTo>
                  <a:cubicBezTo>
                    <a:pt x="871061" y="689134"/>
                    <a:pt x="870013" y="687038"/>
                    <a:pt x="869537" y="684181"/>
                  </a:cubicBezTo>
                  <a:lnTo>
                    <a:pt x="867061" y="669322"/>
                  </a:lnTo>
                  <a:cubicBezTo>
                    <a:pt x="862870" y="677323"/>
                    <a:pt x="856012" y="684276"/>
                    <a:pt x="846582" y="690372"/>
                  </a:cubicBezTo>
                  <a:cubicBezTo>
                    <a:pt x="837152" y="696373"/>
                    <a:pt x="827056" y="699992"/>
                    <a:pt x="816293" y="701135"/>
                  </a:cubicBezTo>
                  <a:cubicBezTo>
                    <a:pt x="808006" y="701993"/>
                    <a:pt x="800481" y="701516"/>
                    <a:pt x="793718" y="699707"/>
                  </a:cubicBezTo>
                  <a:cubicBezTo>
                    <a:pt x="786860" y="697802"/>
                    <a:pt x="781050" y="694658"/>
                    <a:pt x="776192" y="690277"/>
                  </a:cubicBezTo>
                  <a:cubicBezTo>
                    <a:pt x="783812" y="720376"/>
                    <a:pt x="788575" y="738854"/>
                    <a:pt x="790575" y="745712"/>
                  </a:cubicBezTo>
                  <a:cubicBezTo>
                    <a:pt x="791051" y="747522"/>
                    <a:pt x="791242" y="748665"/>
                    <a:pt x="791337" y="749237"/>
                  </a:cubicBezTo>
                  <a:cubicBezTo>
                    <a:pt x="791718" y="753047"/>
                    <a:pt x="791051" y="755904"/>
                    <a:pt x="789146" y="758000"/>
                  </a:cubicBezTo>
                  <a:cubicBezTo>
                    <a:pt x="787241" y="760095"/>
                    <a:pt x="784955" y="761238"/>
                    <a:pt x="782193" y="761524"/>
                  </a:cubicBezTo>
                  <a:cubicBezTo>
                    <a:pt x="779145" y="761905"/>
                    <a:pt x="776573" y="760762"/>
                    <a:pt x="774573" y="758381"/>
                  </a:cubicBezTo>
                  <a:cubicBezTo>
                    <a:pt x="772573" y="755904"/>
                    <a:pt x="771335" y="752380"/>
                    <a:pt x="770763" y="747713"/>
                  </a:cubicBezTo>
                  <a:lnTo>
                    <a:pt x="752665" y="582454"/>
                  </a:lnTo>
                  <a:lnTo>
                    <a:pt x="736187" y="587693"/>
                  </a:lnTo>
                  <a:cubicBezTo>
                    <a:pt x="735521" y="587978"/>
                    <a:pt x="734568" y="588264"/>
                    <a:pt x="733330" y="588359"/>
                  </a:cubicBezTo>
                  <a:cubicBezTo>
                    <a:pt x="731044" y="588645"/>
                    <a:pt x="729044" y="588074"/>
                    <a:pt x="727424" y="586740"/>
                  </a:cubicBezTo>
                  <a:cubicBezTo>
                    <a:pt x="725805" y="585407"/>
                    <a:pt x="724853" y="583787"/>
                    <a:pt x="724662" y="581787"/>
                  </a:cubicBezTo>
                  <a:cubicBezTo>
                    <a:pt x="724472" y="580168"/>
                    <a:pt x="724853" y="578739"/>
                    <a:pt x="725805" y="577501"/>
                  </a:cubicBezTo>
                  <a:cubicBezTo>
                    <a:pt x="726758" y="576263"/>
                    <a:pt x="728186" y="575310"/>
                    <a:pt x="730187" y="574548"/>
                  </a:cubicBezTo>
                  <a:lnTo>
                    <a:pt x="759619" y="565214"/>
                  </a:lnTo>
                  <a:cubicBezTo>
                    <a:pt x="760476" y="564928"/>
                    <a:pt x="761143" y="564737"/>
                    <a:pt x="761619" y="564642"/>
                  </a:cubicBezTo>
                  <a:cubicBezTo>
                    <a:pt x="763334" y="564452"/>
                    <a:pt x="764762" y="564833"/>
                    <a:pt x="766001" y="565880"/>
                  </a:cubicBezTo>
                  <a:cubicBezTo>
                    <a:pt x="767239" y="566928"/>
                    <a:pt x="767906" y="568262"/>
                    <a:pt x="768096" y="569786"/>
                  </a:cubicBezTo>
                  <a:lnTo>
                    <a:pt x="777621" y="657225"/>
                  </a:lnTo>
                  <a:cubicBezTo>
                    <a:pt x="778669" y="667226"/>
                    <a:pt x="782384" y="674942"/>
                    <a:pt x="788765" y="680466"/>
                  </a:cubicBezTo>
                  <a:cubicBezTo>
                    <a:pt x="795147" y="685990"/>
                    <a:pt x="803815" y="688086"/>
                    <a:pt x="814959" y="686943"/>
                  </a:cubicBezTo>
                  <a:cubicBezTo>
                    <a:pt x="821722" y="686181"/>
                    <a:pt x="828485" y="684181"/>
                    <a:pt x="835343" y="680847"/>
                  </a:cubicBezTo>
                  <a:cubicBezTo>
                    <a:pt x="842201" y="677513"/>
                    <a:pt x="848201" y="673418"/>
                    <a:pt x="853345" y="668465"/>
                  </a:cubicBezTo>
                  <a:cubicBezTo>
                    <a:pt x="858584" y="663512"/>
                    <a:pt x="862108" y="658273"/>
                    <a:pt x="864013" y="652653"/>
                  </a:cubicBezTo>
                  <a:lnTo>
                    <a:pt x="855059" y="571024"/>
                  </a:lnTo>
                  <a:lnTo>
                    <a:pt x="838772" y="576263"/>
                  </a:lnTo>
                  <a:cubicBezTo>
                    <a:pt x="837819" y="576739"/>
                    <a:pt x="836771" y="577025"/>
                    <a:pt x="835724" y="577120"/>
                  </a:cubicBezTo>
                  <a:cubicBezTo>
                    <a:pt x="833342" y="577406"/>
                    <a:pt x="831247" y="576834"/>
                    <a:pt x="829628" y="575501"/>
                  </a:cubicBezTo>
                  <a:cubicBezTo>
                    <a:pt x="828008" y="574167"/>
                    <a:pt x="827056" y="572548"/>
                    <a:pt x="826865" y="570548"/>
                  </a:cubicBezTo>
                  <a:cubicBezTo>
                    <a:pt x="826675" y="568928"/>
                    <a:pt x="827056" y="567500"/>
                    <a:pt x="828008" y="566166"/>
                  </a:cubicBezTo>
                  <a:cubicBezTo>
                    <a:pt x="828961" y="564833"/>
                    <a:pt x="830485" y="563880"/>
                    <a:pt x="832676" y="563118"/>
                  </a:cubicBezTo>
                  <a:lnTo>
                    <a:pt x="861917" y="553879"/>
                  </a:lnTo>
                  <a:cubicBezTo>
                    <a:pt x="862775" y="553593"/>
                    <a:pt x="863441" y="553403"/>
                    <a:pt x="863918" y="553307"/>
                  </a:cubicBezTo>
                  <a:cubicBezTo>
                    <a:pt x="865632" y="553117"/>
                    <a:pt x="867061" y="553498"/>
                    <a:pt x="868299" y="554546"/>
                  </a:cubicBezTo>
                  <a:cubicBezTo>
                    <a:pt x="869537" y="555593"/>
                    <a:pt x="870204" y="556927"/>
                    <a:pt x="870395" y="558451"/>
                  </a:cubicBezTo>
                  <a:lnTo>
                    <a:pt x="883253" y="675799"/>
                  </a:lnTo>
                  <a:lnTo>
                    <a:pt x="908495" y="671132"/>
                  </a:lnTo>
                  <a:lnTo>
                    <a:pt x="909542" y="671132"/>
                  </a:lnTo>
                  <a:cubicBezTo>
                    <a:pt x="911828" y="670751"/>
                    <a:pt x="913638" y="671132"/>
                    <a:pt x="914876" y="672179"/>
                  </a:cubicBezTo>
                  <a:cubicBezTo>
                    <a:pt x="916115" y="673227"/>
                    <a:pt x="916877" y="674561"/>
                    <a:pt x="917067" y="676275"/>
                  </a:cubicBezTo>
                  <a:cubicBezTo>
                    <a:pt x="917258" y="677990"/>
                    <a:pt x="916877" y="679609"/>
                    <a:pt x="915829" y="681228"/>
                  </a:cubicBezTo>
                  <a:cubicBezTo>
                    <a:pt x="914876" y="682752"/>
                    <a:pt x="913352" y="683895"/>
                    <a:pt x="911352" y="6845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219" name="Google Shape;219;p31"/>
          <p:cNvSpPr txBox="1"/>
          <p:nvPr/>
        </p:nvSpPr>
        <p:spPr>
          <a:xfrm>
            <a:off x="19544597" y="11825493"/>
            <a:ext cx="35826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0" i="0" u="none" strike="noStrike" cap="none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rPr>
              <a:t>morsemicro.com</a:t>
            </a:r>
            <a:endParaRPr sz="3000" b="0" i="0" u="none" strike="noStrike" cap="none">
              <a:solidFill>
                <a:schemeClr val="lt2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">
  <p:cSld name="Blank_1_2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1" name="Google Shape;221;p32"/>
          <p:cNvGrpSpPr/>
          <p:nvPr/>
        </p:nvGrpSpPr>
        <p:grpSpPr>
          <a:xfrm>
            <a:off x="19069832" y="11939099"/>
            <a:ext cx="4374105" cy="1530182"/>
            <a:chOff x="9534915" y="5969554"/>
            <a:chExt cx="2187053" cy="765091"/>
          </a:xfrm>
        </p:grpSpPr>
        <p:sp>
          <p:nvSpPr>
            <p:cNvPr id="222" name="Google Shape;222;p32"/>
            <p:cNvSpPr/>
            <p:nvPr/>
          </p:nvSpPr>
          <p:spPr>
            <a:xfrm rot="-8075705">
              <a:off x="10032474" y="6101895"/>
              <a:ext cx="537095" cy="407554"/>
            </a:xfrm>
            <a:custGeom>
              <a:avLst/>
              <a:gdLst/>
              <a:ahLst/>
              <a:cxnLst/>
              <a:rect l="l" t="t" r="r" b="b"/>
              <a:pathLst>
                <a:path w="536783" h="407317" extrusionOk="0">
                  <a:moveTo>
                    <a:pt x="476327" y="386591"/>
                  </a:moveTo>
                  <a:cubicBezTo>
                    <a:pt x="461162" y="396420"/>
                    <a:pt x="443820" y="402836"/>
                    <a:pt x="424373" y="405763"/>
                  </a:cubicBezTo>
                  <a:cubicBezTo>
                    <a:pt x="388525" y="411170"/>
                    <a:pt x="355872" y="402358"/>
                    <a:pt x="326328" y="381057"/>
                  </a:cubicBezTo>
                  <a:cubicBezTo>
                    <a:pt x="298635" y="361102"/>
                    <a:pt x="271061" y="340938"/>
                    <a:pt x="242413" y="322416"/>
                  </a:cubicBezTo>
                  <a:cubicBezTo>
                    <a:pt x="174733" y="278636"/>
                    <a:pt x="104269" y="241428"/>
                    <a:pt x="31064" y="210737"/>
                  </a:cubicBezTo>
                  <a:lnTo>
                    <a:pt x="0" y="199308"/>
                  </a:lnTo>
                  <a:lnTo>
                    <a:pt x="196943" y="0"/>
                  </a:lnTo>
                  <a:lnTo>
                    <a:pt x="309018" y="55044"/>
                  </a:lnTo>
                  <a:cubicBezTo>
                    <a:pt x="368491" y="89067"/>
                    <a:pt x="426314" y="127080"/>
                    <a:pt x="482507" y="169045"/>
                  </a:cubicBezTo>
                  <a:cubicBezTo>
                    <a:pt x="511663" y="190823"/>
                    <a:pt x="529647" y="219382"/>
                    <a:pt x="535174" y="255320"/>
                  </a:cubicBezTo>
                  <a:cubicBezTo>
                    <a:pt x="540222" y="288240"/>
                    <a:pt x="533352" y="318921"/>
                    <a:pt x="515218" y="346942"/>
                  </a:cubicBezTo>
                  <a:cubicBezTo>
                    <a:pt x="504479" y="363522"/>
                    <a:pt x="491491" y="376764"/>
                    <a:pt x="476327" y="38659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23" name="Google Shape;223;p32"/>
            <p:cNvSpPr/>
            <p:nvPr/>
          </p:nvSpPr>
          <p:spPr>
            <a:xfrm rot="-8075705">
              <a:off x="10878895" y="6187724"/>
              <a:ext cx="734458" cy="335378"/>
            </a:xfrm>
            <a:custGeom>
              <a:avLst/>
              <a:gdLst/>
              <a:ahLst/>
              <a:cxnLst/>
              <a:rect l="l" t="t" r="r" b="b"/>
              <a:pathLst>
                <a:path w="734031" h="335183" extrusionOk="0">
                  <a:moveTo>
                    <a:pt x="605276" y="334166"/>
                  </a:moveTo>
                  <a:lnTo>
                    <a:pt x="605246" y="334166"/>
                  </a:lnTo>
                  <a:lnTo>
                    <a:pt x="605269" y="334165"/>
                  </a:lnTo>
                  <a:close/>
                  <a:moveTo>
                    <a:pt x="700315" y="290327"/>
                  </a:moveTo>
                  <a:cubicBezTo>
                    <a:pt x="679594" y="312964"/>
                    <a:pt x="651147" y="328550"/>
                    <a:pt x="620243" y="333061"/>
                  </a:cubicBezTo>
                  <a:lnTo>
                    <a:pt x="605269" y="334165"/>
                  </a:lnTo>
                  <a:lnTo>
                    <a:pt x="542481" y="319618"/>
                  </a:lnTo>
                  <a:cubicBezTo>
                    <a:pt x="500389" y="297512"/>
                    <a:pt x="455848" y="282186"/>
                    <a:pt x="409364" y="272477"/>
                  </a:cubicBezTo>
                  <a:cubicBezTo>
                    <a:pt x="363300" y="262857"/>
                    <a:pt x="316786" y="259632"/>
                    <a:pt x="269795" y="262828"/>
                  </a:cubicBezTo>
                  <a:cubicBezTo>
                    <a:pt x="197829" y="267698"/>
                    <a:pt x="130076" y="287115"/>
                    <a:pt x="65997" y="320125"/>
                  </a:cubicBezTo>
                  <a:cubicBezTo>
                    <a:pt x="46138" y="330357"/>
                    <a:pt x="25352" y="335139"/>
                    <a:pt x="5089" y="335183"/>
                  </a:cubicBezTo>
                  <a:lnTo>
                    <a:pt x="0" y="334005"/>
                  </a:lnTo>
                  <a:lnTo>
                    <a:pt x="329309" y="742"/>
                  </a:lnTo>
                  <a:lnTo>
                    <a:pt x="350364" y="0"/>
                  </a:lnTo>
                  <a:cubicBezTo>
                    <a:pt x="461016" y="6722"/>
                    <a:pt x="565693" y="35878"/>
                    <a:pt x="663947" y="86724"/>
                  </a:cubicBezTo>
                  <a:cubicBezTo>
                    <a:pt x="711058" y="111100"/>
                    <a:pt x="734061" y="152236"/>
                    <a:pt x="734031" y="205292"/>
                  </a:cubicBezTo>
                  <a:cubicBezTo>
                    <a:pt x="734031" y="238003"/>
                    <a:pt x="721036" y="267690"/>
                    <a:pt x="700315" y="29032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24" name="Google Shape;224;p32"/>
            <p:cNvSpPr/>
            <p:nvPr/>
          </p:nvSpPr>
          <p:spPr>
            <a:xfrm rot="-8075705">
              <a:off x="9606686" y="6092885"/>
              <a:ext cx="522107" cy="420007"/>
            </a:xfrm>
            <a:custGeom>
              <a:avLst/>
              <a:gdLst/>
              <a:ahLst/>
              <a:cxnLst/>
              <a:rect l="l" t="t" r="r" b="b"/>
              <a:pathLst>
                <a:path w="521804" h="419763" extrusionOk="0">
                  <a:moveTo>
                    <a:pt x="494977" y="369294"/>
                  </a:moveTo>
                  <a:cubicBezTo>
                    <a:pt x="476967" y="392581"/>
                    <a:pt x="450655" y="410409"/>
                    <a:pt x="418407" y="416861"/>
                  </a:cubicBezTo>
                  <a:cubicBezTo>
                    <a:pt x="377928" y="424986"/>
                    <a:pt x="341124" y="416024"/>
                    <a:pt x="308681" y="390363"/>
                  </a:cubicBezTo>
                  <a:cubicBezTo>
                    <a:pt x="272713" y="361923"/>
                    <a:pt x="235909" y="334619"/>
                    <a:pt x="197940" y="308838"/>
                  </a:cubicBezTo>
                  <a:cubicBezTo>
                    <a:pt x="159746" y="282923"/>
                    <a:pt x="120701" y="258501"/>
                    <a:pt x="80738" y="235700"/>
                  </a:cubicBezTo>
                  <a:lnTo>
                    <a:pt x="0" y="193977"/>
                  </a:lnTo>
                  <a:lnTo>
                    <a:pt x="191676" y="0"/>
                  </a:lnTo>
                  <a:lnTo>
                    <a:pt x="236259" y="23560"/>
                  </a:lnTo>
                  <a:cubicBezTo>
                    <a:pt x="290951" y="55854"/>
                    <a:pt x="344111" y="90731"/>
                    <a:pt x="395733" y="128193"/>
                  </a:cubicBezTo>
                  <a:cubicBezTo>
                    <a:pt x="421036" y="146564"/>
                    <a:pt x="445801" y="165713"/>
                    <a:pt x="470537" y="184833"/>
                  </a:cubicBezTo>
                  <a:cubicBezTo>
                    <a:pt x="498200" y="206222"/>
                    <a:pt x="514928" y="234333"/>
                    <a:pt x="520336" y="268957"/>
                  </a:cubicBezTo>
                  <a:cubicBezTo>
                    <a:pt x="521352" y="275529"/>
                    <a:pt x="521292" y="282250"/>
                    <a:pt x="521710" y="288912"/>
                  </a:cubicBezTo>
                  <a:lnTo>
                    <a:pt x="521740" y="288971"/>
                  </a:lnTo>
                  <a:cubicBezTo>
                    <a:pt x="522695" y="317262"/>
                    <a:pt x="512987" y="346008"/>
                    <a:pt x="494977" y="36929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25" name="Google Shape;225;p32"/>
            <p:cNvSpPr/>
            <p:nvPr/>
          </p:nvSpPr>
          <p:spPr>
            <a:xfrm rot="-8075705">
              <a:off x="10659935" y="6325724"/>
              <a:ext cx="250169" cy="251075"/>
            </a:xfrm>
            <a:custGeom>
              <a:avLst/>
              <a:gdLst/>
              <a:ahLst/>
              <a:cxnLst/>
              <a:rect l="l" t="t" r="r" b="b"/>
              <a:pathLst>
                <a:path w="250024" h="250929" extrusionOk="0">
                  <a:moveTo>
                    <a:pt x="211021" y="210555"/>
                  </a:moveTo>
                  <a:cubicBezTo>
                    <a:pt x="186849" y="235134"/>
                    <a:pt x="153458" y="250519"/>
                    <a:pt x="116699" y="250922"/>
                  </a:cubicBezTo>
                  <a:cubicBezTo>
                    <a:pt x="80044" y="251310"/>
                    <a:pt x="46047" y="237203"/>
                    <a:pt x="21126" y="213256"/>
                  </a:cubicBezTo>
                  <a:lnTo>
                    <a:pt x="0" y="182948"/>
                  </a:lnTo>
                  <a:lnTo>
                    <a:pt x="180777" y="0"/>
                  </a:lnTo>
                  <a:lnTo>
                    <a:pt x="210095" y="19513"/>
                  </a:lnTo>
                  <a:cubicBezTo>
                    <a:pt x="234677" y="43846"/>
                    <a:pt x="249904" y="77581"/>
                    <a:pt x="250024" y="115027"/>
                  </a:cubicBezTo>
                  <a:cubicBezTo>
                    <a:pt x="250143" y="152205"/>
                    <a:pt x="235192" y="185977"/>
                    <a:pt x="211021" y="2105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26" name="Google Shape;226;p32"/>
            <p:cNvSpPr/>
            <p:nvPr/>
          </p:nvSpPr>
          <p:spPr>
            <a:xfrm rot="-8080578">
              <a:off x="10542724" y="6031892"/>
              <a:ext cx="269132" cy="269072"/>
            </a:xfrm>
            <a:custGeom>
              <a:avLst/>
              <a:gdLst/>
              <a:ahLst/>
              <a:cxnLst/>
              <a:rect l="l" t="t" r="r" b="b"/>
              <a:pathLst>
                <a:path w="860123" h="859930" extrusionOk="0">
                  <a:moveTo>
                    <a:pt x="430056" y="859930"/>
                  </a:moveTo>
                  <a:cubicBezTo>
                    <a:pt x="190598" y="859644"/>
                    <a:pt x="859" y="668097"/>
                    <a:pt x="2" y="428257"/>
                  </a:cubicBezTo>
                  <a:cubicBezTo>
                    <a:pt x="-760" y="204039"/>
                    <a:pt x="184121" y="-1892"/>
                    <a:pt x="436152" y="13"/>
                  </a:cubicBezTo>
                  <a:cubicBezTo>
                    <a:pt x="665038" y="1823"/>
                    <a:pt x="862015" y="192037"/>
                    <a:pt x="860110" y="433210"/>
                  </a:cubicBezTo>
                  <a:cubicBezTo>
                    <a:pt x="858300" y="669811"/>
                    <a:pt x="667419" y="860121"/>
                    <a:pt x="430056" y="85983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27" name="Google Shape;227;p32"/>
            <p:cNvSpPr/>
            <p:nvPr/>
          </p:nvSpPr>
          <p:spPr>
            <a:xfrm rot="-8075705">
              <a:off x="11396171" y="6030692"/>
              <a:ext cx="269921" cy="269860"/>
            </a:xfrm>
            <a:custGeom>
              <a:avLst/>
              <a:gdLst/>
              <a:ahLst/>
              <a:cxnLst/>
              <a:rect l="l" t="t" r="r" b="b"/>
              <a:pathLst>
                <a:path w="269764" h="269703" extrusionOk="0">
                  <a:moveTo>
                    <a:pt x="230024" y="230632"/>
                  </a:moveTo>
                  <a:cubicBezTo>
                    <a:pt x="205681" y="254819"/>
                    <a:pt x="172103" y="269718"/>
                    <a:pt x="134880" y="269673"/>
                  </a:cubicBezTo>
                  <a:lnTo>
                    <a:pt x="134880" y="269703"/>
                  </a:lnTo>
                  <a:cubicBezTo>
                    <a:pt x="59778" y="269614"/>
                    <a:pt x="270" y="209538"/>
                    <a:pt x="0" y="134316"/>
                  </a:cubicBezTo>
                  <a:cubicBezTo>
                    <a:pt x="-238" y="63993"/>
                    <a:pt x="57747" y="-593"/>
                    <a:pt x="136792" y="4"/>
                  </a:cubicBezTo>
                  <a:cubicBezTo>
                    <a:pt x="208579" y="571"/>
                    <a:pt x="270357" y="60229"/>
                    <a:pt x="269760" y="135870"/>
                  </a:cubicBezTo>
                  <a:cubicBezTo>
                    <a:pt x="269476" y="172973"/>
                    <a:pt x="254367" y="206446"/>
                    <a:pt x="230024" y="23063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>
          <p15:clr>
            <a:srgbClr val="FA7B17"/>
          </p15:clr>
        </p15:guide>
        <p15:guide id="2" pos="7680">
          <p15:clr>
            <a:srgbClr val="FA7B17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 slide with title 1">
  <p:cSld name="Blank_1_2_1"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3"/>
          <p:cNvSpPr txBox="1">
            <a:spLocks noGrp="1"/>
          </p:cNvSpPr>
          <p:nvPr>
            <p:ph type="title"/>
          </p:nvPr>
        </p:nvSpPr>
        <p:spPr>
          <a:xfrm>
            <a:off x="1677176" y="2171728"/>
            <a:ext cx="21029400" cy="10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33"/>
          <p:cNvSpPr txBox="1">
            <a:spLocks noGrp="1"/>
          </p:cNvSpPr>
          <p:nvPr>
            <p:ph type="sldNum" idx="12"/>
          </p:nvPr>
        </p:nvSpPr>
        <p:spPr>
          <a:xfrm>
            <a:off x="23032606" y="13050298"/>
            <a:ext cx="5976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008">
          <p15:clr>
            <a:srgbClr val="FA7B17"/>
          </p15:clr>
        </p15:guide>
        <p15:guide id="2" pos="7680">
          <p15:clr>
            <a:srgbClr val="FA7B17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ubtitle Only">
  <p:cSld name="Title and Subtitle Only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34"/>
          <p:cNvSpPr txBox="1">
            <a:spLocks noGrp="1"/>
          </p:cNvSpPr>
          <p:nvPr>
            <p:ph type="sldNum" idx="12"/>
          </p:nvPr>
        </p:nvSpPr>
        <p:spPr>
          <a:xfrm>
            <a:off x="23032604" y="13095458"/>
            <a:ext cx="5970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3" name="Google Shape;233;p34"/>
          <p:cNvSpPr txBox="1">
            <a:spLocks noGrp="1"/>
          </p:cNvSpPr>
          <p:nvPr>
            <p:ph type="body" idx="1"/>
          </p:nvPr>
        </p:nvSpPr>
        <p:spPr>
          <a:xfrm>
            <a:off x="1676402" y="1283344"/>
            <a:ext cx="21029400" cy="8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182850" bIns="91400" anchor="b" anchorCtr="0">
            <a:sp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 i="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9pPr>
          </a:lstStyle>
          <a:p>
            <a:endParaRPr/>
          </a:p>
        </p:txBody>
      </p:sp>
      <p:sp>
        <p:nvSpPr>
          <p:cNvPr id="234" name="Google Shape;234;p34"/>
          <p:cNvSpPr txBox="1">
            <a:spLocks noGrp="1"/>
          </p:cNvSpPr>
          <p:nvPr>
            <p:ph type="title"/>
          </p:nvPr>
        </p:nvSpPr>
        <p:spPr>
          <a:xfrm>
            <a:off x="1677176" y="2171728"/>
            <a:ext cx="21029400" cy="10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34"/>
          <p:cNvSpPr txBox="1">
            <a:spLocks noGrp="1"/>
          </p:cNvSpPr>
          <p:nvPr>
            <p:ph type="body" idx="2"/>
          </p:nvPr>
        </p:nvSpPr>
        <p:spPr>
          <a:xfrm>
            <a:off x="1676400" y="3561786"/>
            <a:ext cx="210582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182850" bIns="91400" anchor="t" anchorCtr="0">
            <a:sp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800"/>
              <a:buNone/>
              <a:defRPr sz="3800" b="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 b="1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800"/>
              <a:buNone/>
              <a:defRPr sz="3800" b="1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  <p:grpSp>
        <p:nvGrpSpPr>
          <p:cNvPr id="236" name="Google Shape;236;p34"/>
          <p:cNvGrpSpPr/>
          <p:nvPr/>
        </p:nvGrpSpPr>
        <p:grpSpPr>
          <a:xfrm>
            <a:off x="19069831" y="11939108"/>
            <a:ext cx="4374105" cy="1530181"/>
            <a:chOff x="9534915" y="5969554"/>
            <a:chExt cx="2187052" cy="765090"/>
          </a:xfrm>
        </p:grpSpPr>
        <p:sp>
          <p:nvSpPr>
            <p:cNvPr id="237" name="Google Shape;237;p34"/>
            <p:cNvSpPr/>
            <p:nvPr/>
          </p:nvSpPr>
          <p:spPr>
            <a:xfrm rot="-8075705">
              <a:off x="10032474" y="6101895"/>
              <a:ext cx="537095" cy="407554"/>
            </a:xfrm>
            <a:custGeom>
              <a:avLst/>
              <a:gdLst/>
              <a:ahLst/>
              <a:cxnLst/>
              <a:rect l="l" t="t" r="r" b="b"/>
              <a:pathLst>
                <a:path w="536783" h="407317" extrusionOk="0">
                  <a:moveTo>
                    <a:pt x="476327" y="386591"/>
                  </a:moveTo>
                  <a:cubicBezTo>
                    <a:pt x="461162" y="396420"/>
                    <a:pt x="443820" y="402836"/>
                    <a:pt x="424373" y="405763"/>
                  </a:cubicBezTo>
                  <a:cubicBezTo>
                    <a:pt x="388525" y="411170"/>
                    <a:pt x="355872" y="402358"/>
                    <a:pt x="326328" y="381057"/>
                  </a:cubicBezTo>
                  <a:cubicBezTo>
                    <a:pt x="298635" y="361102"/>
                    <a:pt x="271061" y="340938"/>
                    <a:pt x="242413" y="322416"/>
                  </a:cubicBezTo>
                  <a:cubicBezTo>
                    <a:pt x="174733" y="278636"/>
                    <a:pt x="104269" y="241428"/>
                    <a:pt x="31064" y="210737"/>
                  </a:cubicBezTo>
                  <a:lnTo>
                    <a:pt x="0" y="199308"/>
                  </a:lnTo>
                  <a:lnTo>
                    <a:pt x="196943" y="0"/>
                  </a:lnTo>
                  <a:lnTo>
                    <a:pt x="309018" y="55044"/>
                  </a:lnTo>
                  <a:cubicBezTo>
                    <a:pt x="368491" y="89067"/>
                    <a:pt x="426314" y="127080"/>
                    <a:pt x="482507" y="169045"/>
                  </a:cubicBezTo>
                  <a:cubicBezTo>
                    <a:pt x="511663" y="190823"/>
                    <a:pt x="529647" y="219382"/>
                    <a:pt x="535174" y="255320"/>
                  </a:cubicBezTo>
                  <a:cubicBezTo>
                    <a:pt x="540222" y="288240"/>
                    <a:pt x="533352" y="318921"/>
                    <a:pt x="515218" y="346942"/>
                  </a:cubicBezTo>
                  <a:cubicBezTo>
                    <a:pt x="504479" y="363522"/>
                    <a:pt x="491491" y="376764"/>
                    <a:pt x="476327" y="38659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38" name="Google Shape;238;p34"/>
            <p:cNvSpPr/>
            <p:nvPr/>
          </p:nvSpPr>
          <p:spPr>
            <a:xfrm rot="-8075705">
              <a:off x="10878895" y="6187724"/>
              <a:ext cx="734458" cy="335378"/>
            </a:xfrm>
            <a:custGeom>
              <a:avLst/>
              <a:gdLst/>
              <a:ahLst/>
              <a:cxnLst/>
              <a:rect l="l" t="t" r="r" b="b"/>
              <a:pathLst>
                <a:path w="734031" h="335183" extrusionOk="0">
                  <a:moveTo>
                    <a:pt x="605276" y="334166"/>
                  </a:moveTo>
                  <a:lnTo>
                    <a:pt x="605246" y="334166"/>
                  </a:lnTo>
                  <a:lnTo>
                    <a:pt x="605269" y="334165"/>
                  </a:lnTo>
                  <a:close/>
                  <a:moveTo>
                    <a:pt x="700315" y="290327"/>
                  </a:moveTo>
                  <a:cubicBezTo>
                    <a:pt x="679594" y="312964"/>
                    <a:pt x="651147" y="328550"/>
                    <a:pt x="620243" y="333061"/>
                  </a:cubicBezTo>
                  <a:lnTo>
                    <a:pt x="605269" y="334165"/>
                  </a:lnTo>
                  <a:lnTo>
                    <a:pt x="542481" y="319618"/>
                  </a:lnTo>
                  <a:cubicBezTo>
                    <a:pt x="500389" y="297512"/>
                    <a:pt x="455848" y="282186"/>
                    <a:pt x="409364" y="272477"/>
                  </a:cubicBezTo>
                  <a:cubicBezTo>
                    <a:pt x="363300" y="262857"/>
                    <a:pt x="316786" y="259632"/>
                    <a:pt x="269795" y="262828"/>
                  </a:cubicBezTo>
                  <a:cubicBezTo>
                    <a:pt x="197829" y="267698"/>
                    <a:pt x="130076" y="287115"/>
                    <a:pt x="65997" y="320125"/>
                  </a:cubicBezTo>
                  <a:cubicBezTo>
                    <a:pt x="46138" y="330357"/>
                    <a:pt x="25352" y="335139"/>
                    <a:pt x="5089" y="335183"/>
                  </a:cubicBezTo>
                  <a:lnTo>
                    <a:pt x="0" y="334005"/>
                  </a:lnTo>
                  <a:lnTo>
                    <a:pt x="329309" y="742"/>
                  </a:lnTo>
                  <a:lnTo>
                    <a:pt x="350364" y="0"/>
                  </a:lnTo>
                  <a:cubicBezTo>
                    <a:pt x="461016" y="6722"/>
                    <a:pt x="565693" y="35878"/>
                    <a:pt x="663947" y="86724"/>
                  </a:cubicBezTo>
                  <a:cubicBezTo>
                    <a:pt x="711058" y="111100"/>
                    <a:pt x="734061" y="152236"/>
                    <a:pt x="734031" y="205292"/>
                  </a:cubicBezTo>
                  <a:cubicBezTo>
                    <a:pt x="734031" y="238003"/>
                    <a:pt x="721036" y="267690"/>
                    <a:pt x="700315" y="29032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39" name="Google Shape;239;p34"/>
            <p:cNvSpPr/>
            <p:nvPr/>
          </p:nvSpPr>
          <p:spPr>
            <a:xfrm rot="-8075705">
              <a:off x="9606686" y="6092885"/>
              <a:ext cx="522107" cy="420007"/>
            </a:xfrm>
            <a:custGeom>
              <a:avLst/>
              <a:gdLst/>
              <a:ahLst/>
              <a:cxnLst/>
              <a:rect l="l" t="t" r="r" b="b"/>
              <a:pathLst>
                <a:path w="521804" h="419763" extrusionOk="0">
                  <a:moveTo>
                    <a:pt x="494977" y="369294"/>
                  </a:moveTo>
                  <a:cubicBezTo>
                    <a:pt x="476967" y="392581"/>
                    <a:pt x="450655" y="410409"/>
                    <a:pt x="418407" y="416861"/>
                  </a:cubicBezTo>
                  <a:cubicBezTo>
                    <a:pt x="377928" y="424986"/>
                    <a:pt x="341124" y="416024"/>
                    <a:pt x="308681" y="390363"/>
                  </a:cubicBezTo>
                  <a:cubicBezTo>
                    <a:pt x="272713" y="361923"/>
                    <a:pt x="235909" y="334619"/>
                    <a:pt x="197940" y="308838"/>
                  </a:cubicBezTo>
                  <a:cubicBezTo>
                    <a:pt x="159746" y="282923"/>
                    <a:pt x="120701" y="258501"/>
                    <a:pt x="80738" y="235700"/>
                  </a:cubicBezTo>
                  <a:lnTo>
                    <a:pt x="0" y="193977"/>
                  </a:lnTo>
                  <a:lnTo>
                    <a:pt x="191676" y="0"/>
                  </a:lnTo>
                  <a:lnTo>
                    <a:pt x="236259" y="23560"/>
                  </a:lnTo>
                  <a:cubicBezTo>
                    <a:pt x="290951" y="55854"/>
                    <a:pt x="344111" y="90731"/>
                    <a:pt x="395733" y="128193"/>
                  </a:cubicBezTo>
                  <a:cubicBezTo>
                    <a:pt x="421036" y="146564"/>
                    <a:pt x="445801" y="165713"/>
                    <a:pt x="470537" y="184833"/>
                  </a:cubicBezTo>
                  <a:cubicBezTo>
                    <a:pt x="498200" y="206222"/>
                    <a:pt x="514928" y="234333"/>
                    <a:pt x="520336" y="268957"/>
                  </a:cubicBezTo>
                  <a:cubicBezTo>
                    <a:pt x="521352" y="275529"/>
                    <a:pt x="521292" y="282250"/>
                    <a:pt x="521710" y="288912"/>
                  </a:cubicBezTo>
                  <a:lnTo>
                    <a:pt x="521740" y="288971"/>
                  </a:lnTo>
                  <a:cubicBezTo>
                    <a:pt x="522695" y="317262"/>
                    <a:pt x="512987" y="346008"/>
                    <a:pt x="494977" y="36929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40" name="Google Shape;240;p34"/>
            <p:cNvSpPr/>
            <p:nvPr/>
          </p:nvSpPr>
          <p:spPr>
            <a:xfrm rot="-8075705">
              <a:off x="10659935" y="6325724"/>
              <a:ext cx="250169" cy="251075"/>
            </a:xfrm>
            <a:custGeom>
              <a:avLst/>
              <a:gdLst/>
              <a:ahLst/>
              <a:cxnLst/>
              <a:rect l="l" t="t" r="r" b="b"/>
              <a:pathLst>
                <a:path w="250024" h="250929" extrusionOk="0">
                  <a:moveTo>
                    <a:pt x="211021" y="210555"/>
                  </a:moveTo>
                  <a:cubicBezTo>
                    <a:pt x="186849" y="235134"/>
                    <a:pt x="153458" y="250519"/>
                    <a:pt x="116699" y="250922"/>
                  </a:cubicBezTo>
                  <a:cubicBezTo>
                    <a:pt x="80044" y="251310"/>
                    <a:pt x="46047" y="237203"/>
                    <a:pt x="21126" y="213256"/>
                  </a:cubicBezTo>
                  <a:lnTo>
                    <a:pt x="0" y="182948"/>
                  </a:lnTo>
                  <a:lnTo>
                    <a:pt x="180777" y="0"/>
                  </a:lnTo>
                  <a:lnTo>
                    <a:pt x="210095" y="19513"/>
                  </a:lnTo>
                  <a:cubicBezTo>
                    <a:pt x="234677" y="43846"/>
                    <a:pt x="249904" y="77581"/>
                    <a:pt x="250024" y="115027"/>
                  </a:cubicBezTo>
                  <a:cubicBezTo>
                    <a:pt x="250143" y="152205"/>
                    <a:pt x="235192" y="185977"/>
                    <a:pt x="211021" y="2105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41" name="Google Shape;241;p34"/>
            <p:cNvSpPr/>
            <p:nvPr/>
          </p:nvSpPr>
          <p:spPr>
            <a:xfrm rot="-8080578">
              <a:off x="10542724" y="6031892"/>
              <a:ext cx="269132" cy="269072"/>
            </a:xfrm>
            <a:custGeom>
              <a:avLst/>
              <a:gdLst/>
              <a:ahLst/>
              <a:cxnLst/>
              <a:rect l="l" t="t" r="r" b="b"/>
              <a:pathLst>
                <a:path w="860123" h="859930" extrusionOk="0">
                  <a:moveTo>
                    <a:pt x="430056" y="859930"/>
                  </a:moveTo>
                  <a:cubicBezTo>
                    <a:pt x="190598" y="859644"/>
                    <a:pt x="859" y="668097"/>
                    <a:pt x="2" y="428257"/>
                  </a:cubicBezTo>
                  <a:cubicBezTo>
                    <a:pt x="-760" y="204039"/>
                    <a:pt x="184121" y="-1892"/>
                    <a:pt x="436152" y="13"/>
                  </a:cubicBezTo>
                  <a:cubicBezTo>
                    <a:pt x="665038" y="1823"/>
                    <a:pt x="862015" y="192037"/>
                    <a:pt x="860110" y="433210"/>
                  </a:cubicBezTo>
                  <a:cubicBezTo>
                    <a:pt x="858300" y="669811"/>
                    <a:pt x="667419" y="860121"/>
                    <a:pt x="430056" y="85983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42" name="Google Shape;242;p34"/>
            <p:cNvSpPr/>
            <p:nvPr/>
          </p:nvSpPr>
          <p:spPr>
            <a:xfrm rot="-8075705">
              <a:off x="11396171" y="6030692"/>
              <a:ext cx="269921" cy="269860"/>
            </a:xfrm>
            <a:custGeom>
              <a:avLst/>
              <a:gdLst/>
              <a:ahLst/>
              <a:cxnLst/>
              <a:rect l="l" t="t" r="r" b="b"/>
              <a:pathLst>
                <a:path w="269764" h="269703" extrusionOk="0">
                  <a:moveTo>
                    <a:pt x="230024" y="230632"/>
                  </a:moveTo>
                  <a:cubicBezTo>
                    <a:pt x="205681" y="254819"/>
                    <a:pt x="172103" y="269718"/>
                    <a:pt x="134880" y="269673"/>
                  </a:cubicBezTo>
                  <a:lnTo>
                    <a:pt x="134880" y="269703"/>
                  </a:lnTo>
                  <a:cubicBezTo>
                    <a:pt x="59778" y="269614"/>
                    <a:pt x="270" y="209538"/>
                    <a:pt x="0" y="134316"/>
                  </a:cubicBezTo>
                  <a:cubicBezTo>
                    <a:pt x="-238" y="63993"/>
                    <a:pt x="57747" y="-593"/>
                    <a:pt x="136792" y="4"/>
                  </a:cubicBezTo>
                  <a:cubicBezTo>
                    <a:pt x="208579" y="571"/>
                    <a:pt x="270357" y="60229"/>
                    <a:pt x="269760" y="135870"/>
                  </a:cubicBezTo>
                  <a:cubicBezTo>
                    <a:pt x="269476" y="172973"/>
                    <a:pt x="254367" y="206446"/>
                    <a:pt x="230024" y="23063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243" name="Google Shape;243;p34"/>
          <p:cNvSpPr txBox="1">
            <a:spLocks noGrp="1"/>
          </p:cNvSpPr>
          <p:nvPr>
            <p:ph type="ftr" idx="11"/>
          </p:nvPr>
        </p:nvSpPr>
        <p:spPr>
          <a:xfrm>
            <a:off x="1677176" y="12393194"/>
            <a:ext cx="17364600" cy="4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600" b="0" i="0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and One Content">
  <p:cSld name="Title, Subtitle and One Content">
    <p:bg>
      <p:bgPr>
        <a:solidFill>
          <a:schemeClr val="lt2"/>
        </a:solidFill>
        <a:effectLst/>
      </p:bgPr>
    </p:bg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35"/>
          <p:cNvSpPr txBox="1">
            <a:spLocks noGrp="1"/>
          </p:cNvSpPr>
          <p:nvPr>
            <p:ph type="body" idx="1"/>
          </p:nvPr>
        </p:nvSpPr>
        <p:spPr>
          <a:xfrm>
            <a:off x="1676400" y="3561786"/>
            <a:ext cx="21058200" cy="73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sp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800"/>
              <a:buNone/>
              <a:defRPr sz="3800" b="0">
                <a:solidFill>
                  <a:schemeClr val="accent2"/>
                </a:solidFill>
                <a:latin typeface="Lato"/>
                <a:ea typeface="Lato"/>
                <a:cs typeface="Lato"/>
                <a:sym typeface="Lato"/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 b="1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800"/>
              <a:buNone/>
              <a:defRPr sz="3800" b="1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  <p:sp>
        <p:nvSpPr>
          <p:cNvPr id="246" name="Google Shape;246;p35"/>
          <p:cNvSpPr txBox="1">
            <a:spLocks noGrp="1"/>
          </p:cNvSpPr>
          <p:nvPr>
            <p:ph type="sldNum" idx="12"/>
          </p:nvPr>
        </p:nvSpPr>
        <p:spPr>
          <a:xfrm>
            <a:off x="23032604" y="13095458"/>
            <a:ext cx="5970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ctr" anchorCtr="0">
            <a:sp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47" name="Google Shape;247;p35"/>
          <p:cNvSpPr txBox="1">
            <a:spLocks noGrp="1"/>
          </p:cNvSpPr>
          <p:nvPr>
            <p:ph type="body" idx="2"/>
          </p:nvPr>
        </p:nvSpPr>
        <p:spPr>
          <a:xfrm>
            <a:off x="1676402" y="1283344"/>
            <a:ext cx="21029400" cy="8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182850" bIns="91400" anchor="b" anchorCtr="0">
            <a:sp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 i="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9pPr>
          </a:lstStyle>
          <a:p>
            <a:endParaRPr/>
          </a:p>
        </p:txBody>
      </p:sp>
      <p:sp>
        <p:nvSpPr>
          <p:cNvPr id="248" name="Google Shape;248;p35"/>
          <p:cNvSpPr txBox="1">
            <a:spLocks noGrp="1"/>
          </p:cNvSpPr>
          <p:nvPr>
            <p:ph type="title"/>
          </p:nvPr>
        </p:nvSpPr>
        <p:spPr>
          <a:xfrm>
            <a:off x="1677176" y="2171728"/>
            <a:ext cx="21029400" cy="10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49" name="Google Shape;249;p35"/>
          <p:cNvSpPr txBox="1">
            <a:spLocks noGrp="1"/>
          </p:cNvSpPr>
          <p:nvPr>
            <p:ph type="body" idx="3"/>
          </p:nvPr>
        </p:nvSpPr>
        <p:spPr>
          <a:xfrm>
            <a:off x="1676400" y="4300450"/>
            <a:ext cx="21058200" cy="752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noAutofit/>
          </a:bodyPr>
          <a:lstStyle>
            <a:lvl1pPr marL="457200" lvl="0" indent="-4191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000"/>
              <a:buChar char="•"/>
              <a:defRPr b="0" i="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4191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000"/>
              <a:buChar char="•"/>
              <a:defRPr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lvl="2" indent="-4191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000"/>
              <a:buChar char="•"/>
              <a:defRPr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lvl="3" indent="-4191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000"/>
              <a:buChar char="•"/>
              <a:defRPr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lvl="4" indent="-4191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000"/>
              <a:buChar char="•"/>
              <a:defRPr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lvl="5" indent="-469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Char char="•"/>
              <a:defRPr/>
            </a:lvl6pPr>
            <a:lvl7pPr marL="3200400" lvl="6" indent="-469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Char char="•"/>
              <a:defRPr/>
            </a:lvl7pPr>
            <a:lvl8pPr marL="3657600" lvl="7" indent="-469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Char char="•"/>
              <a:defRPr/>
            </a:lvl8pPr>
            <a:lvl9pPr marL="4114800" lvl="8" indent="-469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Char char="•"/>
              <a:defRPr/>
            </a:lvl9pPr>
          </a:lstStyle>
          <a:p>
            <a:endParaRPr/>
          </a:p>
        </p:txBody>
      </p:sp>
      <p:grpSp>
        <p:nvGrpSpPr>
          <p:cNvPr id="250" name="Google Shape;250;p35"/>
          <p:cNvGrpSpPr/>
          <p:nvPr/>
        </p:nvGrpSpPr>
        <p:grpSpPr>
          <a:xfrm>
            <a:off x="19069831" y="11939108"/>
            <a:ext cx="4374105" cy="1530181"/>
            <a:chOff x="9534915" y="5969554"/>
            <a:chExt cx="2187052" cy="765090"/>
          </a:xfrm>
        </p:grpSpPr>
        <p:sp>
          <p:nvSpPr>
            <p:cNvPr id="251" name="Google Shape;251;p35"/>
            <p:cNvSpPr/>
            <p:nvPr/>
          </p:nvSpPr>
          <p:spPr>
            <a:xfrm rot="-8075705">
              <a:off x="10032474" y="6101895"/>
              <a:ext cx="537095" cy="407554"/>
            </a:xfrm>
            <a:custGeom>
              <a:avLst/>
              <a:gdLst/>
              <a:ahLst/>
              <a:cxnLst/>
              <a:rect l="l" t="t" r="r" b="b"/>
              <a:pathLst>
                <a:path w="536783" h="407317" extrusionOk="0">
                  <a:moveTo>
                    <a:pt x="476327" y="386591"/>
                  </a:moveTo>
                  <a:cubicBezTo>
                    <a:pt x="461162" y="396420"/>
                    <a:pt x="443820" y="402836"/>
                    <a:pt x="424373" y="405763"/>
                  </a:cubicBezTo>
                  <a:cubicBezTo>
                    <a:pt x="388525" y="411170"/>
                    <a:pt x="355872" y="402358"/>
                    <a:pt x="326328" y="381057"/>
                  </a:cubicBezTo>
                  <a:cubicBezTo>
                    <a:pt x="298635" y="361102"/>
                    <a:pt x="271061" y="340938"/>
                    <a:pt x="242413" y="322416"/>
                  </a:cubicBezTo>
                  <a:cubicBezTo>
                    <a:pt x="174733" y="278636"/>
                    <a:pt x="104269" y="241428"/>
                    <a:pt x="31064" y="210737"/>
                  </a:cubicBezTo>
                  <a:lnTo>
                    <a:pt x="0" y="199308"/>
                  </a:lnTo>
                  <a:lnTo>
                    <a:pt x="196943" y="0"/>
                  </a:lnTo>
                  <a:lnTo>
                    <a:pt x="309018" y="55044"/>
                  </a:lnTo>
                  <a:cubicBezTo>
                    <a:pt x="368491" y="89067"/>
                    <a:pt x="426314" y="127080"/>
                    <a:pt x="482507" y="169045"/>
                  </a:cubicBezTo>
                  <a:cubicBezTo>
                    <a:pt x="511663" y="190823"/>
                    <a:pt x="529647" y="219382"/>
                    <a:pt x="535174" y="255320"/>
                  </a:cubicBezTo>
                  <a:cubicBezTo>
                    <a:pt x="540222" y="288240"/>
                    <a:pt x="533352" y="318921"/>
                    <a:pt x="515218" y="346942"/>
                  </a:cubicBezTo>
                  <a:cubicBezTo>
                    <a:pt x="504479" y="363522"/>
                    <a:pt x="491491" y="376764"/>
                    <a:pt x="476327" y="38659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52" name="Google Shape;252;p35"/>
            <p:cNvSpPr/>
            <p:nvPr/>
          </p:nvSpPr>
          <p:spPr>
            <a:xfrm rot="-8075705">
              <a:off x="10878895" y="6187724"/>
              <a:ext cx="734458" cy="335378"/>
            </a:xfrm>
            <a:custGeom>
              <a:avLst/>
              <a:gdLst/>
              <a:ahLst/>
              <a:cxnLst/>
              <a:rect l="l" t="t" r="r" b="b"/>
              <a:pathLst>
                <a:path w="734031" h="335183" extrusionOk="0">
                  <a:moveTo>
                    <a:pt x="605276" y="334166"/>
                  </a:moveTo>
                  <a:lnTo>
                    <a:pt x="605246" y="334166"/>
                  </a:lnTo>
                  <a:lnTo>
                    <a:pt x="605269" y="334165"/>
                  </a:lnTo>
                  <a:close/>
                  <a:moveTo>
                    <a:pt x="700315" y="290327"/>
                  </a:moveTo>
                  <a:cubicBezTo>
                    <a:pt x="679594" y="312964"/>
                    <a:pt x="651147" y="328550"/>
                    <a:pt x="620243" y="333061"/>
                  </a:cubicBezTo>
                  <a:lnTo>
                    <a:pt x="605269" y="334165"/>
                  </a:lnTo>
                  <a:lnTo>
                    <a:pt x="542481" y="319618"/>
                  </a:lnTo>
                  <a:cubicBezTo>
                    <a:pt x="500389" y="297512"/>
                    <a:pt x="455848" y="282186"/>
                    <a:pt x="409364" y="272477"/>
                  </a:cubicBezTo>
                  <a:cubicBezTo>
                    <a:pt x="363300" y="262857"/>
                    <a:pt x="316786" y="259632"/>
                    <a:pt x="269795" y="262828"/>
                  </a:cubicBezTo>
                  <a:cubicBezTo>
                    <a:pt x="197829" y="267698"/>
                    <a:pt x="130076" y="287115"/>
                    <a:pt x="65997" y="320125"/>
                  </a:cubicBezTo>
                  <a:cubicBezTo>
                    <a:pt x="46138" y="330357"/>
                    <a:pt x="25352" y="335139"/>
                    <a:pt x="5089" y="335183"/>
                  </a:cubicBezTo>
                  <a:lnTo>
                    <a:pt x="0" y="334005"/>
                  </a:lnTo>
                  <a:lnTo>
                    <a:pt x="329309" y="742"/>
                  </a:lnTo>
                  <a:lnTo>
                    <a:pt x="350364" y="0"/>
                  </a:lnTo>
                  <a:cubicBezTo>
                    <a:pt x="461016" y="6722"/>
                    <a:pt x="565693" y="35878"/>
                    <a:pt x="663947" y="86724"/>
                  </a:cubicBezTo>
                  <a:cubicBezTo>
                    <a:pt x="711058" y="111100"/>
                    <a:pt x="734061" y="152236"/>
                    <a:pt x="734031" y="205292"/>
                  </a:cubicBezTo>
                  <a:cubicBezTo>
                    <a:pt x="734031" y="238003"/>
                    <a:pt x="721036" y="267690"/>
                    <a:pt x="700315" y="29032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53" name="Google Shape;253;p35"/>
            <p:cNvSpPr/>
            <p:nvPr/>
          </p:nvSpPr>
          <p:spPr>
            <a:xfrm rot="-8075705">
              <a:off x="9606686" y="6092885"/>
              <a:ext cx="522107" cy="420007"/>
            </a:xfrm>
            <a:custGeom>
              <a:avLst/>
              <a:gdLst/>
              <a:ahLst/>
              <a:cxnLst/>
              <a:rect l="l" t="t" r="r" b="b"/>
              <a:pathLst>
                <a:path w="521804" h="419763" extrusionOk="0">
                  <a:moveTo>
                    <a:pt x="494977" y="369294"/>
                  </a:moveTo>
                  <a:cubicBezTo>
                    <a:pt x="476967" y="392581"/>
                    <a:pt x="450655" y="410409"/>
                    <a:pt x="418407" y="416861"/>
                  </a:cubicBezTo>
                  <a:cubicBezTo>
                    <a:pt x="377928" y="424986"/>
                    <a:pt x="341124" y="416024"/>
                    <a:pt x="308681" y="390363"/>
                  </a:cubicBezTo>
                  <a:cubicBezTo>
                    <a:pt x="272713" y="361923"/>
                    <a:pt x="235909" y="334619"/>
                    <a:pt x="197940" y="308838"/>
                  </a:cubicBezTo>
                  <a:cubicBezTo>
                    <a:pt x="159746" y="282923"/>
                    <a:pt x="120701" y="258501"/>
                    <a:pt x="80738" y="235700"/>
                  </a:cubicBezTo>
                  <a:lnTo>
                    <a:pt x="0" y="193977"/>
                  </a:lnTo>
                  <a:lnTo>
                    <a:pt x="191676" y="0"/>
                  </a:lnTo>
                  <a:lnTo>
                    <a:pt x="236259" y="23560"/>
                  </a:lnTo>
                  <a:cubicBezTo>
                    <a:pt x="290951" y="55854"/>
                    <a:pt x="344111" y="90731"/>
                    <a:pt x="395733" y="128193"/>
                  </a:cubicBezTo>
                  <a:cubicBezTo>
                    <a:pt x="421036" y="146564"/>
                    <a:pt x="445801" y="165713"/>
                    <a:pt x="470537" y="184833"/>
                  </a:cubicBezTo>
                  <a:cubicBezTo>
                    <a:pt x="498200" y="206222"/>
                    <a:pt x="514928" y="234333"/>
                    <a:pt x="520336" y="268957"/>
                  </a:cubicBezTo>
                  <a:cubicBezTo>
                    <a:pt x="521352" y="275529"/>
                    <a:pt x="521292" y="282250"/>
                    <a:pt x="521710" y="288912"/>
                  </a:cubicBezTo>
                  <a:lnTo>
                    <a:pt x="521740" y="288971"/>
                  </a:lnTo>
                  <a:cubicBezTo>
                    <a:pt x="522695" y="317262"/>
                    <a:pt x="512987" y="346008"/>
                    <a:pt x="494977" y="36929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54" name="Google Shape;254;p35"/>
            <p:cNvSpPr/>
            <p:nvPr/>
          </p:nvSpPr>
          <p:spPr>
            <a:xfrm rot="-8075705">
              <a:off x="10659935" y="6325724"/>
              <a:ext cx="250169" cy="251075"/>
            </a:xfrm>
            <a:custGeom>
              <a:avLst/>
              <a:gdLst/>
              <a:ahLst/>
              <a:cxnLst/>
              <a:rect l="l" t="t" r="r" b="b"/>
              <a:pathLst>
                <a:path w="250024" h="250929" extrusionOk="0">
                  <a:moveTo>
                    <a:pt x="211021" y="210555"/>
                  </a:moveTo>
                  <a:cubicBezTo>
                    <a:pt x="186849" y="235134"/>
                    <a:pt x="153458" y="250519"/>
                    <a:pt x="116699" y="250922"/>
                  </a:cubicBezTo>
                  <a:cubicBezTo>
                    <a:pt x="80044" y="251310"/>
                    <a:pt x="46047" y="237203"/>
                    <a:pt x="21126" y="213256"/>
                  </a:cubicBezTo>
                  <a:lnTo>
                    <a:pt x="0" y="182948"/>
                  </a:lnTo>
                  <a:lnTo>
                    <a:pt x="180777" y="0"/>
                  </a:lnTo>
                  <a:lnTo>
                    <a:pt x="210095" y="19513"/>
                  </a:lnTo>
                  <a:cubicBezTo>
                    <a:pt x="234677" y="43846"/>
                    <a:pt x="249904" y="77581"/>
                    <a:pt x="250024" y="115027"/>
                  </a:cubicBezTo>
                  <a:cubicBezTo>
                    <a:pt x="250143" y="152205"/>
                    <a:pt x="235192" y="185977"/>
                    <a:pt x="211021" y="2105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55" name="Google Shape;255;p35"/>
            <p:cNvSpPr/>
            <p:nvPr/>
          </p:nvSpPr>
          <p:spPr>
            <a:xfrm rot="-8080578">
              <a:off x="10542724" y="6031892"/>
              <a:ext cx="269132" cy="269072"/>
            </a:xfrm>
            <a:custGeom>
              <a:avLst/>
              <a:gdLst/>
              <a:ahLst/>
              <a:cxnLst/>
              <a:rect l="l" t="t" r="r" b="b"/>
              <a:pathLst>
                <a:path w="860123" h="859930" extrusionOk="0">
                  <a:moveTo>
                    <a:pt x="430056" y="859930"/>
                  </a:moveTo>
                  <a:cubicBezTo>
                    <a:pt x="190598" y="859644"/>
                    <a:pt x="859" y="668097"/>
                    <a:pt x="2" y="428257"/>
                  </a:cubicBezTo>
                  <a:cubicBezTo>
                    <a:pt x="-760" y="204039"/>
                    <a:pt x="184121" y="-1892"/>
                    <a:pt x="436152" y="13"/>
                  </a:cubicBezTo>
                  <a:cubicBezTo>
                    <a:pt x="665038" y="1823"/>
                    <a:pt x="862015" y="192037"/>
                    <a:pt x="860110" y="433210"/>
                  </a:cubicBezTo>
                  <a:cubicBezTo>
                    <a:pt x="858300" y="669811"/>
                    <a:pt x="667419" y="860121"/>
                    <a:pt x="430056" y="85983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56" name="Google Shape;256;p35"/>
            <p:cNvSpPr/>
            <p:nvPr/>
          </p:nvSpPr>
          <p:spPr>
            <a:xfrm rot="-8075705">
              <a:off x="11396171" y="6030692"/>
              <a:ext cx="269921" cy="269860"/>
            </a:xfrm>
            <a:custGeom>
              <a:avLst/>
              <a:gdLst/>
              <a:ahLst/>
              <a:cxnLst/>
              <a:rect l="l" t="t" r="r" b="b"/>
              <a:pathLst>
                <a:path w="269764" h="269703" extrusionOk="0">
                  <a:moveTo>
                    <a:pt x="230024" y="230632"/>
                  </a:moveTo>
                  <a:cubicBezTo>
                    <a:pt x="205681" y="254819"/>
                    <a:pt x="172103" y="269718"/>
                    <a:pt x="134880" y="269673"/>
                  </a:cubicBezTo>
                  <a:lnTo>
                    <a:pt x="134880" y="269703"/>
                  </a:lnTo>
                  <a:cubicBezTo>
                    <a:pt x="59778" y="269614"/>
                    <a:pt x="270" y="209538"/>
                    <a:pt x="0" y="134316"/>
                  </a:cubicBezTo>
                  <a:cubicBezTo>
                    <a:pt x="-238" y="63993"/>
                    <a:pt x="57747" y="-593"/>
                    <a:pt x="136792" y="4"/>
                  </a:cubicBezTo>
                  <a:cubicBezTo>
                    <a:pt x="208579" y="571"/>
                    <a:pt x="270357" y="60229"/>
                    <a:pt x="269760" y="135870"/>
                  </a:cubicBezTo>
                  <a:cubicBezTo>
                    <a:pt x="269476" y="172973"/>
                    <a:pt x="254367" y="206446"/>
                    <a:pt x="230024" y="23063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257" name="Google Shape;257;p35"/>
          <p:cNvSpPr txBox="1">
            <a:spLocks noGrp="1"/>
          </p:cNvSpPr>
          <p:nvPr>
            <p:ph type="ftr" idx="11"/>
          </p:nvPr>
        </p:nvSpPr>
        <p:spPr>
          <a:xfrm>
            <a:off x="1677176" y="12393194"/>
            <a:ext cx="17364600" cy="4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ctr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1600" b="0" i="0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>
            <a:spLocks noGrp="1"/>
          </p:cNvSpPr>
          <p:nvPr>
            <p:ph type="sldNum" idx="12"/>
          </p:nvPr>
        </p:nvSpPr>
        <p:spPr>
          <a:xfrm>
            <a:off x="23032605" y="13095459"/>
            <a:ext cx="5970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grpSp>
        <p:nvGrpSpPr>
          <p:cNvPr id="260" name="Google Shape;260;p36"/>
          <p:cNvGrpSpPr/>
          <p:nvPr/>
        </p:nvGrpSpPr>
        <p:grpSpPr>
          <a:xfrm>
            <a:off x="19069832" y="11939099"/>
            <a:ext cx="4374105" cy="1530182"/>
            <a:chOff x="9534915" y="5969554"/>
            <a:chExt cx="2187053" cy="765091"/>
          </a:xfrm>
        </p:grpSpPr>
        <p:sp>
          <p:nvSpPr>
            <p:cNvPr id="261" name="Google Shape;261;p36"/>
            <p:cNvSpPr/>
            <p:nvPr/>
          </p:nvSpPr>
          <p:spPr>
            <a:xfrm rot="-8075705">
              <a:off x="10032474" y="6101895"/>
              <a:ext cx="537095" cy="407554"/>
            </a:xfrm>
            <a:custGeom>
              <a:avLst/>
              <a:gdLst/>
              <a:ahLst/>
              <a:cxnLst/>
              <a:rect l="l" t="t" r="r" b="b"/>
              <a:pathLst>
                <a:path w="536783" h="407317" extrusionOk="0">
                  <a:moveTo>
                    <a:pt x="476327" y="386591"/>
                  </a:moveTo>
                  <a:cubicBezTo>
                    <a:pt x="461162" y="396420"/>
                    <a:pt x="443820" y="402836"/>
                    <a:pt x="424373" y="405763"/>
                  </a:cubicBezTo>
                  <a:cubicBezTo>
                    <a:pt x="388525" y="411170"/>
                    <a:pt x="355872" y="402358"/>
                    <a:pt x="326328" y="381057"/>
                  </a:cubicBezTo>
                  <a:cubicBezTo>
                    <a:pt x="298635" y="361102"/>
                    <a:pt x="271061" y="340938"/>
                    <a:pt x="242413" y="322416"/>
                  </a:cubicBezTo>
                  <a:cubicBezTo>
                    <a:pt x="174733" y="278636"/>
                    <a:pt x="104269" y="241428"/>
                    <a:pt x="31064" y="210737"/>
                  </a:cubicBezTo>
                  <a:lnTo>
                    <a:pt x="0" y="199308"/>
                  </a:lnTo>
                  <a:lnTo>
                    <a:pt x="196943" y="0"/>
                  </a:lnTo>
                  <a:lnTo>
                    <a:pt x="309018" y="55044"/>
                  </a:lnTo>
                  <a:cubicBezTo>
                    <a:pt x="368491" y="89067"/>
                    <a:pt x="426314" y="127080"/>
                    <a:pt x="482507" y="169045"/>
                  </a:cubicBezTo>
                  <a:cubicBezTo>
                    <a:pt x="511663" y="190823"/>
                    <a:pt x="529647" y="219382"/>
                    <a:pt x="535174" y="255320"/>
                  </a:cubicBezTo>
                  <a:cubicBezTo>
                    <a:pt x="540222" y="288240"/>
                    <a:pt x="533352" y="318921"/>
                    <a:pt x="515218" y="346942"/>
                  </a:cubicBezTo>
                  <a:cubicBezTo>
                    <a:pt x="504479" y="363522"/>
                    <a:pt x="491491" y="376764"/>
                    <a:pt x="476327" y="38659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62" name="Google Shape;262;p36"/>
            <p:cNvSpPr/>
            <p:nvPr/>
          </p:nvSpPr>
          <p:spPr>
            <a:xfrm rot="-8075705">
              <a:off x="10878895" y="6187724"/>
              <a:ext cx="734458" cy="335378"/>
            </a:xfrm>
            <a:custGeom>
              <a:avLst/>
              <a:gdLst/>
              <a:ahLst/>
              <a:cxnLst/>
              <a:rect l="l" t="t" r="r" b="b"/>
              <a:pathLst>
                <a:path w="734031" h="335183" extrusionOk="0">
                  <a:moveTo>
                    <a:pt x="605276" y="334166"/>
                  </a:moveTo>
                  <a:lnTo>
                    <a:pt x="605246" y="334166"/>
                  </a:lnTo>
                  <a:lnTo>
                    <a:pt x="605269" y="334165"/>
                  </a:lnTo>
                  <a:close/>
                  <a:moveTo>
                    <a:pt x="700315" y="290327"/>
                  </a:moveTo>
                  <a:cubicBezTo>
                    <a:pt x="679594" y="312964"/>
                    <a:pt x="651147" y="328550"/>
                    <a:pt x="620243" y="333061"/>
                  </a:cubicBezTo>
                  <a:lnTo>
                    <a:pt x="605269" y="334165"/>
                  </a:lnTo>
                  <a:lnTo>
                    <a:pt x="542481" y="319618"/>
                  </a:lnTo>
                  <a:cubicBezTo>
                    <a:pt x="500389" y="297512"/>
                    <a:pt x="455848" y="282186"/>
                    <a:pt x="409364" y="272477"/>
                  </a:cubicBezTo>
                  <a:cubicBezTo>
                    <a:pt x="363300" y="262857"/>
                    <a:pt x="316786" y="259632"/>
                    <a:pt x="269795" y="262828"/>
                  </a:cubicBezTo>
                  <a:cubicBezTo>
                    <a:pt x="197829" y="267698"/>
                    <a:pt x="130076" y="287115"/>
                    <a:pt x="65997" y="320125"/>
                  </a:cubicBezTo>
                  <a:cubicBezTo>
                    <a:pt x="46138" y="330357"/>
                    <a:pt x="25352" y="335139"/>
                    <a:pt x="5089" y="335183"/>
                  </a:cubicBezTo>
                  <a:lnTo>
                    <a:pt x="0" y="334005"/>
                  </a:lnTo>
                  <a:lnTo>
                    <a:pt x="329309" y="742"/>
                  </a:lnTo>
                  <a:lnTo>
                    <a:pt x="350364" y="0"/>
                  </a:lnTo>
                  <a:cubicBezTo>
                    <a:pt x="461016" y="6722"/>
                    <a:pt x="565693" y="35878"/>
                    <a:pt x="663947" y="86724"/>
                  </a:cubicBezTo>
                  <a:cubicBezTo>
                    <a:pt x="711058" y="111100"/>
                    <a:pt x="734061" y="152236"/>
                    <a:pt x="734031" y="205292"/>
                  </a:cubicBezTo>
                  <a:cubicBezTo>
                    <a:pt x="734031" y="238003"/>
                    <a:pt x="721036" y="267690"/>
                    <a:pt x="700315" y="29032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63" name="Google Shape;263;p36"/>
            <p:cNvSpPr/>
            <p:nvPr/>
          </p:nvSpPr>
          <p:spPr>
            <a:xfrm rot="-8075705">
              <a:off x="9606686" y="6092885"/>
              <a:ext cx="522107" cy="420007"/>
            </a:xfrm>
            <a:custGeom>
              <a:avLst/>
              <a:gdLst/>
              <a:ahLst/>
              <a:cxnLst/>
              <a:rect l="l" t="t" r="r" b="b"/>
              <a:pathLst>
                <a:path w="521804" h="419763" extrusionOk="0">
                  <a:moveTo>
                    <a:pt x="494977" y="369294"/>
                  </a:moveTo>
                  <a:cubicBezTo>
                    <a:pt x="476967" y="392581"/>
                    <a:pt x="450655" y="410409"/>
                    <a:pt x="418407" y="416861"/>
                  </a:cubicBezTo>
                  <a:cubicBezTo>
                    <a:pt x="377928" y="424986"/>
                    <a:pt x="341124" y="416024"/>
                    <a:pt x="308681" y="390363"/>
                  </a:cubicBezTo>
                  <a:cubicBezTo>
                    <a:pt x="272713" y="361923"/>
                    <a:pt x="235909" y="334619"/>
                    <a:pt x="197940" y="308838"/>
                  </a:cubicBezTo>
                  <a:cubicBezTo>
                    <a:pt x="159746" y="282923"/>
                    <a:pt x="120701" y="258501"/>
                    <a:pt x="80738" y="235700"/>
                  </a:cubicBezTo>
                  <a:lnTo>
                    <a:pt x="0" y="193977"/>
                  </a:lnTo>
                  <a:lnTo>
                    <a:pt x="191676" y="0"/>
                  </a:lnTo>
                  <a:lnTo>
                    <a:pt x="236259" y="23560"/>
                  </a:lnTo>
                  <a:cubicBezTo>
                    <a:pt x="290951" y="55854"/>
                    <a:pt x="344111" y="90731"/>
                    <a:pt x="395733" y="128193"/>
                  </a:cubicBezTo>
                  <a:cubicBezTo>
                    <a:pt x="421036" y="146564"/>
                    <a:pt x="445801" y="165713"/>
                    <a:pt x="470537" y="184833"/>
                  </a:cubicBezTo>
                  <a:cubicBezTo>
                    <a:pt x="498200" y="206222"/>
                    <a:pt x="514928" y="234333"/>
                    <a:pt x="520336" y="268957"/>
                  </a:cubicBezTo>
                  <a:cubicBezTo>
                    <a:pt x="521352" y="275529"/>
                    <a:pt x="521292" y="282250"/>
                    <a:pt x="521710" y="288912"/>
                  </a:cubicBezTo>
                  <a:lnTo>
                    <a:pt x="521740" y="288971"/>
                  </a:lnTo>
                  <a:cubicBezTo>
                    <a:pt x="522695" y="317262"/>
                    <a:pt x="512987" y="346008"/>
                    <a:pt x="494977" y="36929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64" name="Google Shape;264;p36"/>
            <p:cNvSpPr/>
            <p:nvPr/>
          </p:nvSpPr>
          <p:spPr>
            <a:xfrm rot="-8075705">
              <a:off x="10659935" y="6325724"/>
              <a:ext cx="250169" cy="251075"/>
            </a:xfrm>
            <a:custGeom>
              <a:avLst/>
              <a:gdLst/>
              <a:ahLst/>
              <a:cxnLst/>
              <a:rect l="l" t="t" r="r" b="b"/>
              <a:pathLst>
                <a:path w="250024" h="250929" extrusionOk="0">
                  <a:moveTo>
                    <a:pt x="211021" y="210555"/>
                  </a:moveTo>
                  <a:cubicBezTo>
                    <a:pt x="186849" y="235134"/>
                    <a:pt x="153458" y="250519"/>
                    <a:pt x="116699" y="250922"/>
                  </a:cubicBezTo>
                  <a:cubicBezTo>
                    <a:pt x="80044" y="251310"/>
                    <a:pt x="46047" y="237203"/>
                    <a:pt x="21126" y="213256"/>
                  </a:cubicBezTo>
                  <a:lnTo>
                    <a:pt x="0" y="182948"/>
                  </a:lnTo>
                  <a:lnTo>
                    <a:pt x="180777" y="0"/>
                  </a:lnTo>
                  <a:lnTo>
                    <a:pt x="210095" y="19513"/>
                  </a:lnTo>
                  <a:cubicBezTo>
                    <a:pt x="234677" y="43846"/>
                    <a:pt x="249904" y="77581"/>
                    <a:pt x="250024" y="115027"/>
                  </a:cubicBezTo>
                  <a:cubicBezTo>
                    <a:pt x="250143" y="152205"/>
                    <a:pt x="235192" y="185977"/>
                    <a:pt x="211021" y="2105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65" name="Google Shape;265;p36"/>
            <p:cNvSpPr/>
            <p:nvPr/>
          </p:nvSpPr>
          <p:spPr>
            <a:xfrm rot="-8080578">
              <a:off x="10542724" y="6031892"/>
              <a:ext cx="269132" cy="269072"/>
            </a:xfrm>
            <a:custGeom>
              <a:avLst/>
              <a:gdLst/>
              <a:ahLst/>
              <a:cxnLst/>
              <a:rect l="l" t="t" r="r" b="b"/>
              <a:pathLst>
                <a:path w="860123" h="859930" extrusionOk="0">
                  <a:moveTo>
                    <a:pt x="430056" y="859930"/>
                  </a:moveTo>
                  <a:cubicBezTo>
                    <a:pt x="190598" y="859644"/>
                    <a:pt x="859" y="668097"/>
                    <a:pt x="2" y="428257"/>
                  </a:cubicBezTo>
                  <a:cubicBezTo>
                    <a:pt x="-760" y="204039"/>
                    <a:pt x="184121" y="-1892"/>
                    <a:pt x="436152" y="13"/>
                  </a:cubicBezTo>
                  <a:cubicBezTo>
                    <a:pt x="665038" y="1823"/>
                    <a:pt x="862015" y="192037"/>
                    <a:pt x="860110" y="433210"/>
                  </a:cubicBezTo>
                  <a:cubicBezTo>
                    <a:pt x="858300" y="669811"/>
                    <a:pt x="667419" y="860121"/>
                    <a:pt x="430056" y="85983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66" name="Google Shape;266;p36"/>
            <p:cNvSpPr/>
            <p:nvPr/>
          </p:nvSpPr>
          <p:spPr>
            <a:xfrm rot="-8075705">
              <a:off x="11396171" y="6030692"/>
              <a:ext cx="269921" cy="269860"/>
            </a:xfrm>
            <a:custGeom>
              <a:avLst/>
              <a:gdLst/>
              <a:ahLst/>
              <a:cxnLst/>
              <a:rect l="l" t="t" r="r" b="b"/>
              <a:pathLst>
                <a:path w="269764" h="269703" extrusionOk="0">
                  <a:moveTo>
                    <a:pt x="230024" y="230632"/>
                  </a:moveTo>
                  <a:cubicBezTo>
                    <a:pt x="205681" y="254819"/>
                    <a:pt x="172103" y="269718"/>
                    <a:pt x="134880" y="269673"/>
                  </a:cubicBezTo>
                  <a:lnTo>
                    <a:pt x="134880" y="269703"/>
                  </a:lnTo>
                  <a:cubicBezTo>
                    <a:pt x="59778" y="269614"/>
                    <a:pt x="270" y="209538"/>
                    <a:pt x="0" y="134316"/>
                  </a:cubicBezTo>
                  <a:cubicBezTo>
                    <a:pt x="-238" y="63993"/>
                    <a:pt x="57747" y="-593"/>
                    <a:pt x="136792" y="4"/>
                  </a:cubicBezTo>
                  <a:cubicBezTo>
                    <a:pt x="208579" y="571"/>
                    <a:pt x="270357" y="60229"/>
                    <a:pt x="269760" y="135870"/>
                  </a:cubicBezTo>
                  <a:cubicBezTo>
                    <a:pt x="269476" y="172973"/>
                    <a:pt x="254367" y="206446"/>
                    <a:pt x="230024" y="23063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One Content 1">
  <p:cSld name="Title and One Content_1">
    <p:bg>
      <p:bgPr>
        <a:solidFill>
          <a:schemeClr val="lt2"/>
        </a:solid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37"/>
          <p:cNvSpPr txBox="1">
            <a:spLocks noGrp="1"/>
          </p:cNvSpPr>
          <p:nvPr>
            <p:ph type="body" idx="1"/>
          </p:nvPr>
        </p:nvSpPr>
        <p:spPr>
          <a:xfrm>
            <a:off x="1676400" y="3546478"/>
            <a:ext cx="21058200" cy="82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noAutofit/>
          </a:bodyPr>
          <a:lstStyle>
            <a:lvl1pPr marL="457200" lvl="0" indent="-4191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000"/>
              <a:buChar char="•"/>
              <a:defRPr b="0" i="0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4191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000"/>
              <a:buChar char="•"/>
              <a:defRPr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lvl="2" indent="-4191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000"/>
              <a:buChar char="•"/>
              <a:defRPr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lvl="3" indent="-4191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000"/>
              <a:buChar char="•"/>
              <a:defRPr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lvl="4" indent="-4191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000"/>
              <a:buChar char="•"/>
              <a:defRPr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lvl="5" indent="-469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Char char="•"/>
              <a:defRPr/>
            </a:lvl6pPr>
            <a:lvl7pPr marL="3200400" lvl="6" indent="-469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Char char="•"/>
              <a:defRPr/>
            </a:lvl7pPr>
            <a:lvl8pPr marL="3657600" lvl="7" indent="-469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Char char="•"/>
              <a:defRPr/>
            </a:lvl8pPr>
            <a:lvl9pPr marL="4114800" lvl="8" indent="-469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Char char="•"/>
              <a:defRPr/>
            </a:lvl9pPr>
          </a:lstStyle>
          <a:p>
            <a:endParaRPr/>
          </a:p>
        </p:txBody>
      </p:sp>
      <p:sp>
        <p:nvSpPr>
          <p:cNvPr id="269" name="Google Shape;269;p37"/>
          <p:cNvSpPr txBox="1">
            <a:spLocks noGrp="1"/>
          </p:cNvSpPr>
          <p:nvPr>
            <p:ph type="body" idx="2"/>
          </p:nvPr>
        </p:nvSpPr>
        <p:spPr>
          <a:xfrm>
            <a:off x="1676402" y="1283344"/>
            <a:ext cx="21029400" cy="8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182850" bIns="91400" anchor="b" anchorCtr="0">
            <a:sp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 i="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9pPr>
          </a:lstStyle>
          <a:p>
            <a:endParaRPr/>
          </a:p>
        </p:txBody>
      </p:sp>
      <p:sp>
        <p:nvSpPr>
          <p:cNvPr id="270" name="Google Shape;270;p37"/>
          <p:cNvSpPr txBox="1">
            <a:spLocks noGrp="1"/>
          </p:cNvSpPr>
          <p:nvPr>
            <p:ph type="title"/>
          </p:nvPr>
        </p:nvSpPr>
        <p:spPr>
          <a:xfrm>
            <a:off x="1677176" y="2171728"/>
            <a:ext cx="21029400" cy="10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271" name="Google Shape;271;p37"/>
          <p:cNvGrpSpPr/>
          <p:nvPr/>
        </p:nvGrpSpPr>
        <p:grpSpPr>
          <a:xfrm>
            <a:off x="19069830" y="11939108"/>
            <a:ext cx="4374105" cy="1530182"/>
            <a:chOff x="9534915" y="5969554"/>
            <a:chExt cx="2187053" cy="765091"/>
          </a:xfrm>
        </p:grpSpPr>
        <p:sp>
          <p:nvSpPr>
            <p:cNvPr id="272" name="Google Shape;272;p37"/>
            <p:cNvSpPr/>
            <p:nvPr/>
          </p:nvSpPr>
          <p:spPr>
            <a:xfrm rot="-8075705">
              <a:off x="10032474" y="6101895"/>
              <a:ext cx="537095" cy="407554"/>
            </a:xfrm>
            <a:custGeom>
              <a:avLst/>
              <a:gdLst/>
              <a:ahLst/>
              <a:cxnLst/>
              <a:rect l="l" t="t" r="r" b="b"/>
              <a:pathLst>
                <a:path w="536783" h="407317" extrusionOk="0">
                  <a:moveTo>
                    <a:pt x="476327" y="386591"/>
                  </a:moveTo>
                  <a:cubicBezTo>
                    <a:pt x="461162" y="396420"/>
                    <a:pt x="443820" y="402836"/>
                    <a:pt x="424373" y="405763"/>
                  </a:cubicBezTo>
                  <a:cubicBezTo>
                    <a:pt x="388525" y="411170"/>
                    <a:pt x="355872" y="402358"/>
                    <a:pt x="326328" y="381057"/>
                  </a:cubicBezTo>
                  <a:cubicBezTo>
                    <a:pt x="298635" y="361102"/>
                    <a:pt x="271061" y="340938"/>
                    <a:pt x="242413" y="322416"/>
                  </a:cubicBezTo>
                  <a:cubicBezTo>
                    <a:pt x="174733" y="278636"/>
                    <a:pt x="104269" y="241428"/>
                    <a:pt x="31064" y="210737"/>
                  </a:cubicBezTo>
                  <a:lnTo>
                    <a:pt x="0" y="199308"/>
                  </a:lnTo>
                  <a:lnTo>
                    <a:pt x="196943" y="0"/>
                  </a:lnTo>
                  <a:lnTo>
                    <a:pt x="309018" y="55044"/>
                  </a:lnTo>
                  <a:cubicBezTo>
                    <a:pt x="368491" y="89067"/>
                    <a:pt x="426314" y="127080"/>
                    <a:pt x="482507" y="169045"/>
                  </a:cubicBezTo>
                  <a:cubicBezTo>
                    <a:pt x="511663" y="190823"/>
                    <a:pt x="529647" y="219382"/>
                    <a:pt x="535174" y="255320"/>
                  </a:cubicBezTo>
                  <a:cubicBezTo>
                    <a:pt x="540222" y="288240"/>
                    <a:pt x="533352" y="318921"/>
                    <a:pt x="515218" y="346942"/>
                  </a:cubicBezTo>
                  <a:cubicBezTo>
                    <a:pt x="504479" y="363522"/>
                    <a:pt x="491491" y="376764"/>
                    <a:pt x="476327" y="38659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73" name="Google Shape;273;p37"/>
            <p:cNvSpPr/>
            <p:nvPr/>
          </p:nvSpPr>
          <p:spPr>
            <a:xfrm rot="-8075705">
              <a:off x="10878895" y="6187724"/>
              <a:ext cx="734458" cy="335378"/>
            </a:xfrm>
            <a:custGeom>
              <a:avLst/>
              <a:gdLst/>
              <a:ahLst/>
              <a:cxnLst/>
              <a:rect l="l" t="t" r="r" b="b"/>
              <a:pathLst>
                <a:path w="734031" h="335183" extrusionOk="0">
                  <a:moveTo>
                    <a:pt x="605276" y="334166"/>
                  </a:moveTo>
                  <a:lnTo>
                    <a:pt x="605246" y="334166"/>
                  </a:lnTo>
                  <a:lnTo>
                    <a:pt x="605269" y="334165"/>
                  </a:lnTo>
                  <a:close/>
                  <a:moveTo>
                    <a:pt x="700315" y="290327"/>
                  </a:moveTo>
                  <a:cubicBezTo>
                    <a:pt x="679594" y="312964"/>
                    <a:pt x="651147" y="328550"/>
                    <a:pt x="620243" y="333061"/>
                  </a:cubicBezTo>
                  <a:lnTo>
                    <a:pt x="605269" y="334165"/>
                  </a:lnTo>
                  <a:lnTo>
                    <a:pt x="542481" y="319618"/>
                  </a:lnTo>
                  <a:cubicBezTo>
                    <a:pt x="500389" y="297512"/>
                    <a:pt x="455848" y="282186"/>
                    <a:pt x="409364" y="272477"/>
                  </a:cubicBezTo>
                  <a:cubicBezTo>
                    <a:pt x="363300" y="262857"/>
                    <a:pt x="316786" y="259632"/>
                    <a:pt x="269795" y="262828"/>
                  </a:cubicBezTo>
                  <a:cubicBezTo>
                    <a:pt x="197829" y="267698"/>
                    <a:pt x="130076" y="287115"/>
                    <a:pt x="65997" y="320125"/>
                  </a:cubicBezTo>
                  <a:cubicBezTo>
                    <a:pt x="46138" y="330357"/>
                    <a:pt x="25352" y="335139"/>
                    <a:pt x="5089" y="335183"/>
                  </a:cubicBezTo>
                  <a:lnTo>
                    <a:pt x="0" y="334005"/>
                  </a:lnTo>
                  <a:lnTo>
                    <a:pt x="329309" y="742"/>
                  </a:lnTo>
                  <a:lnTo>
                    <a:pt x="350364" y="0"/>
                  </a:lnTo>
                  <a:cubicBezTo>
                    <a:pt x="461016" y="6722"/>
                    <a:pt x="565693" y="35878"/>
                    <a:pt x="663947" y="86724"/>
                  </a:cubicBezTo>
                  <a:cubicBezTo>
                    <a:pt x="711058" y="111100"/>
                    <a:pt x="734061" y="152236"/>
                    <a:pt x="734031" y="205292"/>
                  </a:cubicBezTo>
                  <a:cubicBezTo>
                    <a:pt x="734031" y="238003"/>
                    <a:pt x="721036" y="267690"/>
                    <a:pt x="700315" y="29032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74" name="Google Shape;274;p37"/>
            <p:cNvSpPr/>
            <p:nvPr/>
          </p:nvSpPr>
          <p:spPr>
            <a:xfrm rot="-8075705">
              <a:off x="9606686" y="6092885"/>
              <a:ext cx="522107" cy="420007"/>
            </a:xfrm>
            <a:custGeom>
              <a:avLst/>
              <a:gdLst/>
              <a:ahLst/>
              <a:cxnLst/>
              <a:rect l="l" t="t" r="r" b="b"/>
              <a:pathLst>
                <a:path w="521804" h="419763" extrusionOk="0">
                  <a:moveTo>
                    <a:pt x="494977" y="369294"/>
                  </a:moveTo>
                  <a:cubicBezTo>
                    <a:pt x="476967" y="392581"/>
                    <a:pt x="450655" y="410409"/>
                    <a:pt x="418407" y="416861"/>
                  </a:cubicBezTo>
                  <a:cubicBezTo>
                    <a:pt x="377928" y="424986"/>
                    <a:pt x="341124" y="416024"/>
                    <a:pt x="308681" y="390363"/>
                  </a:cubicBezTo>
                  <a:cubicBezTo>
                    <a:pt x="272713" y="361923"/>
                    <a:pt x="235909" y="334619"/>
                    <a:pt x="197940" y="308838"/>
                  </a:cubicBezTo>
                  <a:cubicBezTo>
                    <a:pt x="159746" y="282923"/>
                    <a:pt x="120701" y="258501"/>
                    <a:pt x="80738" y="235700"/>
                  </a:cubicBezTo>
                  <a:lnTo>
                    <a:pt x="0" y="193977"/>
                  </a:lnTo>
                  <a:lnTo>
                    <a:pt x="191676" y="0"/>
                  </a:lnTo>
                  <a:lnTo>
                    <a:pt x="236259" y="23560"/>
                  </a:lnTo>
                  <a:cubicBezTo>
                    <a:pt x="290951" y="55854"/>
                    <a:pt x="344111" y="90731"/>
                    <a:pt x="395733" y="128193"/>
                  </a:cubicBezTo>
                  <a:cubicBezTo>
                    <a:pt x="421036" y="146564"/>
                    <a:pt x="445801" y="165713"/>
                    <a:pt x="470537" y="184833"/>
                  </a:cubicBezTo>
                  <a:cubicBezTo>
                    <a:pt x="498200" y="206222"/>
                    <a:pt x="514928" y="234333"/>
                    <a:pt x="520336" y="268957"/>
                  </a:cubicBezTo>
                  <a:cubicBezTo>
                    <a:pt x="521352" y="275529"/>
                    <a:pt x="521292" y="282250"/>
                    <a:pt x="521710" y="288912"/>
                  </a:cubicBezTo>
                  <a:lnTo>
                    <a:pt x="521740" y="288971"/>
                  </a:lnTo>
                  <a:cubicBezTo>
                    <a:pt x="522695" y="317262"/>
                    <a:pt x="512987" y="346008"/>
                    <a:pt x="494977" y="36929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75" name="Google Shape;275;p37"/>
            <p:cNvSpPr/>
            <p:nvPr/>
          </p:nvSpPr>
          <p:spPr>
            <a:xfrm rot="-8075705">
              <a:off x="10659935" y="6325724"/>
              <a:ext cx="250169" cy="251075"/>
            </a:xfrm>
            <a:custGeom>
              <a:avLst/>
              <a:gdLst/>
              <a:ahLst/>
              <a:cxnLst/>
              <a:rect l="l" t="t" r="r" b="b"/>
              <a:pathLst>
                <a:path w="250024" h="250929" extrusionOk="0">
                  <a:moveTo>
                    <a:pt x="211021" y="210555"/>
                  </a:moveTo>
                  <a:cubicBezTo>
                    <a:pt x="186849" y="235134"/>
                    <a:pt x="153458" y="250519"/>
                    <a:pt x="116699" y="250922"/>
                  </a:cubicBezTo>
                  <a:cubicBezTo>
                    <a:pt x="80044" y="251310"/>
                    <a:pt x="46047" y="237203"/>
                    <a:pt x="21126" y="213256"/>
                  </a:cubicBezTo>
                  <a:lnTo>
                    <a:pt x="0" y="182948"/>
                  </a:lnTo>
                  <a:lnTo>
                    <a:pt x="180777" y="0"/>
                  </a:lnTo>
                  <a:lnTo>
                    <a:pt x="210095" y="19513"/>
                  </a:lnTo>
                  <a:cubicBezTo>
                    <a:pt x="234677" y="43846"/>
                    <a:pt x="249904" y="77581"/>
                    <a:pt x="250024" y="115027"/>
                  </a:cubicBezTo>
                  <a:cubicBezTo>
                    <a:pt x="250143" y="152205"/>
                    <a:pt x="235192" y="185977"/>
                    <a:pt x="211021" y="2105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76" name="Google Shape;276;p37"/>
            <p:cNvSpPr/>
            <p:nvPr/>
          </p:nvSpPr>
          <p:spPr>
            <a:xfrm rot="-8080578">
              <a:off x="10542724" y="6031892"/>
              <a:ext cx="269132" cy="269072"/>
            </a:xfrm>
            <a:custGeom>
              <a:avLst/>
              <a:gdLst/>
              <a:ahLst/>
              <a:cxnLst/>
              <a:rect l="l" t="t" r="r" b="b"/>
              <a:pathLst>
                <a:path w="860123" h="859930" extrusionOk="0">
                  <a:moveTo>
                    <a:pt x="430056" y="859930"/>
                  </a:moveTo>
                  <a:cubicBezTo>
                    <a:pt x="190598" y="859644"/>
                    <a:pt x="859" y="668097"/>
                    <a:pt x="2" y="428257"/>
                  </a:cubicBezTo>
                  <a:cubicBezTo>
                    <a:pt x="-760" y="204039"/>
                    <a:pt x="184121" y="-1892"/>
                    <a:pt x="436152" y="13"/>
                  </a:cubicBezTo>
                  <a:cubicBezTo>
                    <a:pt x="665038" y="1823"/>
                    <a:pt x="862015" y="192037"/>
                    <a:pt x="860110" y="433210"/>
                  </a:cubicBezTo>
                  <a:cubicBezTo>
                    <a:pt x="858300" y="669811"/>
                    <a:pt x="667419" y="860121"/>
                    <a:pt x="430056" y="85983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77" name="Google Shape;277;p37"/>
            <p:cNvSpPr/>
            <p:nvPr/>
          </p:nvSpPr>
          <p:spPr>
            <a:xfrm rot="-8075705">
              <a:off x="11396171" y="6030692"/>
              <a:ext cx="269921" cy="269860"/>
            </a:xfrm>
            <a:custGeom>
              <a:avLst/>
              <a:gdLst/>
              <a:ahLst/>
              <a:cxnLst/>
              <a:rect l="l" t="t" r="r" b="b"/>
              <a:pathLst>
                <a:path w="269764" h="269703" extrusionOk="0">
                  <a:moveTo>
                    <a:pt x="230024" y="230632"/>
                  </a:moveTo>
                  <a:cubicBezTo>
                    <a:pt x="205681" y="254819"/>
                    <a:pt x="172103" y="269718"/>
                    <a:pt x="134880" y="269673"/>
                  </a:cubicBezTo>
                  <a:lnTo>
                    <a:pt x="134880" y="269703"/>
                  </a:lnTo>
                  <a:cubicBezTo>
                    <a:pt x="59778" y="269614"/>
                    <a:pt x="270" y="209538"/>
                    <a:pt x="0" y="134316"/>
                  </a:cubicBezTo>
                  <a:cubicBezTo>
                    <a:pt x="-238" y="63993"/>
                    <a:pt x="57747" y="-593"/>
                    <a:pt x="136792" y="4"/>
                  </a:cubicBezTo>
                  <a:cubicBezTo>
                    <a:pt x="208579" y="571"/>
                    <a:pt x="270357" y="60229"/>
                    <a:pt x="269760" y="135870"/>
                  </a:cubicBezTo>
                  <a:cubicBezTo>
                    <a:pt x="269476" y="172973"/>
                    <a:pt x="254367" y="206446"/>
                    <a:pt x="230024" y="23063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278" name="Google Shape;278;p37"/>
          <p:cNvSpPr txBox="1">
            <a:spLocks noGrp="1"/>
          </p:cNvSpPr>
          <p:nvPr>
            <p:ph type="ftr" idx="11"/>
          </p:nvPr>
        </p:nvSpPr>
        <p:spPr>
          <a:xfrm>
            <a:off x="1677176" y="12393194"/>
            <a:ext cx="17364600" cy="43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ctr" anchorCtr="0">
            <a:spAutoFit/>
          </a:bodyPr>
          <a:lstStyle>
            <a:lvl1pPr marR="0"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9" name="Google Shape;279;p37"/>
          <p:cNvSpPr txBox="1">
            <a:spLocks noGrp="1"/>
          </p:cNvSpPr>
          <p:nvPr>
            <p:ph type="sldNum" idx="12"/>
          </p:nvPr>
        </p:nvSpPr>
        <p:spPr>
          <a:xfrm>
            <a:off x="23032606" y="13050298"/>
            <a:ext cx="5976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ctr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8"/>
          <p:cNvSpPr txBox="1">
            <a:spLocks noGrp="1"/>
          </p:cNvSpPr>
          <p:nvPr>
            <p:ph type="title"/>
          </p:nvPr>
        </p:nvSpPr>
        <p:spPr>
          <a:xfrm>
            <a:off x="453008" y="365760"/>
            <a:ext cx="22860000" cy="18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rgbClr val="437C75"/>
              </a:buClr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82" name="Google Shape;282;p38"/>
          <p:cNvSpPr txBox="1">
            <a:spLocks noGrp="1"/>
          </p:cNvSpPr>
          <p:nvPr>
            <p:ph type="body" idx="1"/>
          </p:nvPr>
        </p:nvSpPr>
        <p:spPr>
          <a:xfrm>
            <a:off x="457200" y="2560320"/>
            <a:ext cx="22860000" cy="969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t" anchorCtr="0">
            <a:noAutofit/>
          </a:bodyPr>
          <a:lstStyle>
            <a:lvl1pPr marL="457200" lvl="0" indent="-457200" algn="l">
              <a:lnSpc>
                <a:spcPct val="90000"/>
              </a:lnSpc>
              <a:spcBef>
                <a:spcPts val="3200"/>
              </a:spcBef>
              <a:spcAft>
                <a:spcPts val="0"/>
              </a:spcAft>
              <a:buClr>
                <a:schemeClr val="dk1"/>
              </a:buClr>
              <a:buSzPts val="3600"/>
              <a:buChar char="•"/>
              <a:defRPr/>
            </a:lvl1pPr>
            <a:lvl2pPr marL="914400" lvl="1" indent="-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SzPts val="3600"/>
              <a:buChar char="•"/>
              <a:defRPr/>
            </a:lvl2pPr>
            <a:lvl3pPr marL="1371600" lvl="2" indent="-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SzPts val="3600"/>
              <a:buChar char="•"/>
              <a:defRPr/>
            </a:lvl3pPr>
            <a:lvl4pPr marL="1828800" lvl="3" indent="-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SzPts val="3600"/>
              <a:buChar char="•"/>
              <a:defRPr/>
            </a:lvl4pPr>
            <a:lvl5pPr marL="2286000" lvl="4" indent="-45720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SzPts val="3600"/>
              <a:buChar char="•"/>
              <a:defRPr/>
            </a:lvl5pPr>
            <a:lvl6pPr marL="2743200" lvl="5" indent="-457200" algn="l">
              <a:spcBef>
                <a:spcPts val="800"/>
              </a:spcBef>
              <a:spcAft>
                <a:spcPts val="0"/>
              </a:spcAft>
              <a:buSzPts val="3600"/>
              <a:buChar char="•"/>
              <a:defRPr/>
            </a:lvl6pPr>
            <a:lvl7pPr marL="3200400" lvl="6" indent="-457200" algn="l">
              <a:spcBef>
                <a:spcPts val="800"/>
              </a:spcBef>
              <a:spcAft>
                <a:spcPts val="0"/>
              </a:spcAft>
              <a:buSzPts val="3600"/>
              <a:buChar char="•"/>
              <a:defRPr/>
            </a:lvl7pPr>
            <a:lvl8pPr marL="3657600" lvl="7" indent="-457200" algn="l">
              <a:spcBef>
                <a:spcPts val="800"/>
              </a:spcBef>
              <a:spcAft>
                <a:spcPts val="0"/>
              </a:spcAft>
              <a:buSzPts val="3600"/>
              <a:buChar char="•"/>
              <a:defRPr/>
            </a:lvl8pPr>
            <a:lvl9pPr marL="4114800" lvl="8" indent="-457200" algn="l">
              <a:spcBef>
                <a:spcPts val="800"/>
              </a:spcBef>
              <a:spcAft>
                <a:spcPts val="0"/>
              </a:spcAft>
              <a:buSzPts val="36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left confidential">
  <p:cSld name="Title, Subtitle and Two Content_1_1">
    <p:bg>
      <p:bgPr>
        <a:solidFill>
          <a:schemeClr val="lt2"/>
        </a:solid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39"/>
          <p:cNvSpPr txBox="1">
            <a:spLocks noGrp="1"/>
          </p:cNvSpPr>
          <p:nvPr>
            <p:ph type="body" idx="1"/>
          </p:nvPr>
        </p:nvSpPr>
        <p:spPr>
          <a:xfrm>
            <a:off x="1676402" y="1551030"/>
            <a:ext cx="210294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182850" bIns="91400" anchor="b" anchorCtr="0">
            <a:sp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9pPr>
          </a:lstStyle>
          <a:p>
            <a:endParaRPr/>
          </a:p>
        </p:txBody>
      </p:sp>
      <p:sp>
        <p:nvSpPr>
          <p:cNvPr id="285" name="Google Shape;285;p39"/>
          <p:cNvSpPr txBox="1">
            <a:spLocks noGrp="1"/>
          </p:cNvSpPr>
          <p:nvPr>
            <p:ph type="title"/>
          </p:nvPr>
        </p:nvSpPr>
        <p:spPr>
          <a:xfrm>
            <a:off x="1677176" y="2171728"/>
            <a:ext cx="21029400" cy="10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286" name="Google Shape;286;p39"/>
          <p:cNvGrpSpPr/>
          <p:nvPr/>
        </p:nvGrpSpPr>
        <p:grpSpPr>
          <a:xfrm>
            <a:off x="19069832" y="11939098"/>
            <a:ext cx="4374105" cy="1530182"/>
            <a:chOff x="9534915" y="5969554"/>
            <a:chExt cx="2187053" cy="765091"/>
          </a:xfrm>
        </p:grpSpPr>
        <p:sp>
          <p:nvSpPr>
            <p:cNvPr id="287" name="Google Shape;287;p39"/>
            <p:cNvSpPr/>
            <p:nvPr/>
          </p:nvSpPr>
          <p:spPr>
            <a:xfrm rot="-8075705">
              <a:off x="10032474" y="6101895"/>
              <a:ext cx="537095" cy="407554"/>
            </a:xfrm>
            <a:custGeom>
              <a:avLst/>
              <a:gdLst/>
              <a:ahLst/>
              <a:cxnLst/>
              <a:rect l="l" t="t" r="r" b="b"/>
              <a:pathLst>
                <a:path w="536783" h="407317" extrusionOk="0">
                  <a:moveTo>
                    <a:pt x="476327" y="386591"/>
                  </a:moveTo>
                  <a:cubicBezTo>
                    <a:pt x="461162" y="396420"/>
                    <a:pt x="443820" y="402836"/>
                    <a:pt x="424373" y="405763"/>
                  </a:cubicBezTo>
                  <a:cubicBezTo>
                    <a:pt x="388525" y="411170"/>
                    <a:pt x="355872" y="402358"/>
                    <a:pt x="326328" y="381057"/>
                  </a:cubicBezTo>
                  <a:cubicBezTo>
                    <a:pt x="298635" y="361102"/>
                    <a:pt x="271061" y="340938"/>
                    <a:pt x="242413" y="322416"/>
                  </a:cubicBezTo>
                  <a:cubicBezTo>
                    <a:pt x="174733" y="278636"/>
                    <a:pt x="104269" y="241428"/>
                    <a:pt x="31064" y="210737"/>
                  </a:cubicBezTo>
                  <a:lnTo>
                    <a:pt x="0" y="199308"/>
                  </a:lnTo>
                  <a:lnTo>
                    <a:pt x="196943" y="0"/>
                  </a:lnTo>
                  <a:lnTo>
                    <a:pt x="309018" y="55044"/>
                  </a:lnTo>
                  <a:cubicBezTo>
                    <a:pt x="368491" y="89067"/>
                    <a:pt x="426314" y="127080"/>
                    <a:pt x="482507" y="169045"/>
                  </a:cubicBezTo>
                  <a:cubicBezTo>
                    <a:pt x="511663" y="190823"/>
                    <a:pt x="529647" y="219382"/>
                    <a:pt x="535174" y="255320"/>
                  </a:cubicBezTo>
                  <a:cubicBezTo>
                    <a:pt x="540222" y="288240"/>
                    <a:pt x="533352" y="318921"/>
                    <a:pt x="515218" y="346942"/>
                  </a:cubicBezTo>
                  <a:cubicBezTo>
                    <a:pt x="504479" y="363522"/>
                    <a:pt x="491491" y="376764"/>
                    <a:pt x="476327" y="38659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88" name="Google Shape;288;p39"/>
            <p:cNvSpPr/>
            <p:nvPr/>
          </p:nvSpPr>
          <p:spPr>
            <a:xfrm rot="-8075705">
              <a:off x="10878895" y="6187724"/>
              <a:ext cx="734458" cy="335378"/>
            </a:xfrm>
            <a:custGeom>
              <a:avLst/>
              <a:gdLst/>
              <a:ahLst/>
              <a:cxnLst/>
              <a:rect l="l" t="t" r="r" b="b"/>
              <a:pathLst>
                <a:path w="734031" h="335183" extrusionOk="0">
                  <a:moveTo>
                    <a:pt x="605276" y="334166"/>
                  </a:moveTo>
                  <a:lnTo>
                    <a:pt x="605246" y="334166"/>
                  </a:lnTo>
                  <a:lnTo>
                    <a:pt x="605269" y="334165"/>
                  </a:lnTo>
                  <a:close/>
                  <a:moveTo>
                    <a:pt x="700315" y="290327"/>
                  </a:moveTo>
                  <a:cubicBezTo>
                    <a:pt x="679594" y="312964"/>
                    <a:pt x="651147" y="328550"/>
                    <a:pt x="620243" y="333061"/>
                  </a:cubicBezTo>
                  <a:lnTo>
                    <a:pt x="605269" y="334165"/>
                  </a:lnTo>
                  <a:lnTo>
                    <a:pt x="542481" y="319618"/>
                  </a:lnTo>
                  <a:cubicBezTo>
                    <a:pt x="500389" y="297512"/>
                    <a:pt x="455848" y="282186"/>
                    <a:pt x="409364" y="272477"/>
                  </a:cubicBezTo>
                  <a:cubicBezTo>
                    <a:pt x="363300" y="262857"/>
                    <a:pt x="316786" y="259632"/>
                    <a:pt x="269795" y="262828"/>
                  </a:cubicBezTo>
                  <a:cubicBezTo>
                    <a:pt x="197829" y="267698"/>
                    <a:pt x="130076" y="287115"/>
                    <a:pt x="65997" y="320125"/>
                  </a:cubicBezTo>
                  <a:cubicBezTo>
                    <a:pt x="46138" y="330357"/>
                    <a:pt x="25352" y="335139"/>
                    <a:pt x="5089" y="335183"/>
                  </a:cubicBezTo>
                  <a:lnTo>
                    <a:pt x="0" y="334005"/>
                  </a:lnTo>
                  <a:lnTo>
                    <a:pt x="329309" y="742"/>
                  </a:lnTo>
                  <a:lnTo>
                    <a:pt x="350364" y="0"/>
                  </a:lnTo>
                  <a:cubicBezTo>
                    <a:pt x="461016" y="6722"/>
                    <a:pt x="565693" y="35878"/>
                    <a:pt x="663947" y="86724"/>
                  </a:cubicBezTo>
                  <a:cubicBezTo>
                    <a:pt x="711058" y="111100"/>
                    <a:pt x="734061" y="152236"/>
                    <a:pt x="734031" y="205292"/>
                  </a:cubicBezTo>
                  <a:cubicBezTo>
                    <a:pt x="734031" y="238003"/>
                    <a:pt x="721036" y="267690"/>
                    <a:pt x="700315" y="29032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89" name="Google Shape;289;p39"/>
            <p:cNvSpPr/>
            <p:nvPr/>
          </p:nvSpPr>
          <p:spPr>
            <a:xfrm rot="-8075705">
              <a:off x="9606686" y="6092885"/>
              <a:ext cx="522107" cy="420007"/>
            </a:xfrm>
            <a:custGeom>
              <a:avLst/>
              <a:gdLst/>
              <a:ahLst/>
              <a:cxnLst/>
              <a:rect l="l" t="t" r="r" b="b"/>
              <a:pathLst>
                <a:path w="521804" h="419763" extrusionOk="0">
                  <a:moveTo>
                    <a:pt x="494977" y="369294"/>
                  </a:moveTo>
                  <a:cubicBezTo>
                    <a:pt x="476967" y="392581"/>
                    <a:pt x="450655" y="410409"/>
                    <a:pt x="418407" y="416861"/>
                  </a:cubicBezTo>
                  <a:cubicBezTo>
                    <a:pt x="377928" y="424986"/>
                    <a:pt x="341124" y="416024"/>
                    <a:pt x="308681" y="390363"/>
                  </a:cubicBezTo>
                  <a:cubicBezTo>
                    <a:pt x="272713" y="361923"/>
                    <a:pt x="235909" y="334619"/>
                    <a:pt x="197940" y="308838"/>
                  </a:cubicBezTo>
                  <a:cubicBezTo>
                    <a:pt x="159746" y="282923"/>
                    <a:pt x="120701" y="258501"/>
                    <a:pt x="80738" y="235700"/>
                  </a:cubicBezTo>
                  <a:lnTo>
                    <a:pt x="0" y="193977"/>
                  </a:lnTo>
                  <a:lnTo>
                    <a:pt x="191676" y="0"/>
                  </a:lnTo>
                  <a:lnTo>
                    <a:pt x="236259" y="23560"/>
                  </a:lnTo>
                  <a:cubicBezTo>
                    <a:pt x="290951" y="55854"/>
                    <a:pt x="344111" y="90731"/>
                    <a:pt x="395733" y="128193"/>
                  </a:cubicBezTo>
                  <a:cubicBezTo>
                    <a:pt x="421036" y="146564"/>
                    <a:pt x="445801" y="165713"/>
                    <a:pt x="470537" y="184833"/>
                  </a:cubicBezTo>
                  <a:cubicBezTo>
                    <a:pt x="498200" y="206222"/>
                    <a:pt x="514928" y="234333"/>
                    <a:pt x="520336" y="268957"/>
                  </a:cubicBezTo>
                  <a:cubicBezTo>
                    <a:pt x="521352" y="275529"/>
                    <a:pt x="521292" y="282250"/>
                    <a:pt x="521710" y="288912"/>
                  </a:cubicBezTo>
                  <a:lnTo>
                    <a:pt x="521740" y="288971"/>
                  </a:lnTo>
                  <a:cubicBezTo>
                    <a:pt x="522695" y="317262"/>
                    <a:pt x="512987" y="346008"/>
                    <a:pt x="494977" y="36929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90" name="Google Shape;290;p39"/>
            <p:cNvSpPr/>
            <p:nvPr/>
          </p:nvSpPr>
          <p:spPr>
            <a:xfrm rot="-8075705">
              <a:off x="10659935" y="6325724"/>
              <a:ext cx="250169" cy="251075"/>
            </a:xfrm>
            <a:custGeom>
              <a:avLst/>
              <a:gdLst/>
              <a:ahLst/>
              <a:cxnLst/>
              <a:rect l="l" t="t" r="r" b="b"/>
              <a:pathLst>
                <a:path w="250024" h="250929" extrusionOk="0">
                  <a:moveTo>
                    <a:pt x="211021" y="210555"/>
                  </a:moveTo>
                  <a:cubicBezTo>
                    <a:pt x="186849" y="235134"/>
                    <a:pt x="153458" y="250519"/>
                    <a:pt x="116699" y="250922"/>
                  </a:cubicBezTo>
                  <a:cubicBezTo>
                    <a:pt x="80044" y="251310"/>
                    <a:pt x="46047" y="237203"/>
                    <a:pt x="21126" y="213256"/>
                  </a:cubicBezTo>
                  <a:lnTo>
                    <a:pt x="0" y="182948"/>
                  </a:lnTo>
                  <a:lnTo>
                    <a:pt x="180777" y="0"/>
                  </a:lnTo>
                  <a:lnTo>
                    <a:pt x="210095" y="19513"/>
                  </a:lnTo>
                  <a:cubicBezTo>
                    <a:pt x="234677" y="43846"/>
                    <a:pt x="249904" y="77581"/>
                    <a:pt x="250024" y="115027"/>
                  </a:cubicBezTo>
                  <a:cubicBezTo>
                    <a:pt x="250143" y="152205"/>
                    <a:pt x="235192" y="185977"/>
                    <a:pt x="211021" y="2105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91" name="Google Shape;291;p39"/>
            <p:cNvSpPr/>
            <p:nvPr/>
          </p:nvSpPr>
          <p:spPr>
            <a:xfrm rot="-8080578">
              <a:off x="10542724" y="6031892"/>
              <a:ext cx="269132" cy="269072"/>
            </a:xfrm>
            <a:custGeom>
              <a:avLst/>
              <a:gdLst/>
              <a:ahLst/>
              <a:cxnLst/>
              <a:rect l="l" t="t" r="r" b="b"/>
              <a:pathLst>
                <a:path w="860123" h="859930" extrusionOk="0">
                  <a:moveTo>
                    <a:pt x="430056" y="859930"/>
                  </a:moveTo>
                  <a:cubicBezTo>
                    <a:pt x="190598" y="859644"/>
                    <a:pt x="859" y="668097"/>
                    <a:pt x="2" y="428257"/>
                  </a:cubicBezTo>
                  <a:cubicBezTo>
                    <a:pt x="-760" y="204039"/>
                    <a:pt x="184121" y="-1892"/>
                    <a:pt x="436152" y="13"/>
                  </a:cubicBezTo>
                  <a:cubicBezTo>
                    <a:pt x="665038" y="1823"/>
                    <a:pt x="862015" y="192037"/>
                    <a:pt x="860110" y="433210"/>
                  </a:cubicBezTo>
                  <a:cubicBezTo>
                    <a:pt x="858300" y="669811"/>
                    <a:pt x="667419" y="860121"/>
                    <a:pt x="430056" y="85983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292" name="Google Shape;292;p39"/>
            <p:cNvSpPr/>
            <p:nvPr/>
          </p:nvSpPr>
          <p:spPr>
            <a:xfrm rot="-8075705">
              <a:off x="11396171" y="6030692"/>
              <a:ext cx="269921" cy="269860"/>
            </a:xfrm>
            <a:custGeom>
              <a:avLst/>
              <a:gdLst/>
              <a:ahLst/>
              <a:cxnLst/>
              <a:rect l="l" t="t" r="r" b="b"/>
              <a:pathLst>
                <a:path w="269764" h="269703" extrusionOk="0">
                  <a:moveTo>
                    <a:pt x="230024" y="230632"/>
                  </a:moveTo>
                  <a:cubicBezTo>
                    <a:pt x="205681" y="254819"/>
                    <a:pt x="172103" y="269718"/>
                    <a:pt x="134880" y="269673"/>
                  </a:cubicBezTo>
                  <a:lnTo>
                    <a:pt x="134880" y="269703"/>
                  </a:lnTo>
                  <a:cubicBezTo>
                    <a:pt x="59778" y="269614"/>
                    <a:pt x="270" y="209538"/>
                    <a:pt x="0" y="134316"/>
                  </a:cubicBezTo>
                  <a:cubicBezTo>
                    <a:pt x="-238" y="63993"/>
                    <a:pt x="57747" y="-593"/>
                    <a:pt x="136792" y="4"/>
                  </a:cubicBezTo>
                  <a:cubicBezTo>
                    <a:pt x="208579" y="571"/>
                    <a:pt x="270357" y="60229"/>
                    <a:pt x="269760" y="135870"/>
                  </a:cubicBezTo>
                  <a:cubicBezTo>
                    <a:pt x="269476" y="172973"/>
                    <a:pt x="254367" y="206446"/>
                    <a:pt x="230024" y="23063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293" name="Google Shape;293;p39"/>
          <p:cNvSpPr/>
          <p:nvPr/>
        </p:nvSpPr>
        <p:spPr>
          <a:xfrm>
            <a:off x="10434200" y="13140150"/>
            <a:ext cx="3853200" cy="389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FFFFFF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294" name="Google Shape;294;p39"/>
          <p:cNvSpPr txBox="1"/>
          <p:nvPr/>
        </p:nvSpPr>
        <p:spPr>
          <a:xfrm>
            <a:off x="525938" y="13050298"/>
            <a:ext cx="7632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rPr>
              <a:t>Morse Micro – Confidential</a:t>
            </a:r>
            <a:endParaRPr sz="1600" b="0" i="0" u="none" strike="noStrike" cap="none">
              <a:solidFill>
                <a:srgbClr val="888888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ntact Details 1">
  <p:cSld name="Contact Details_1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" name="Google Shape;296;p40"/>
          <p:cNvPicPr preferRelativeResize="0"/>
          <p:nvPr/>
        </p:nvPicPr>
        <p:blipFill rotWithShape="1">
          <a:blip r:embed="rId2">
            <a:alphaModFix/>
          </a:blip>
          <a:srcRect t="6401" b="6392"/>
          <a:stretch/>
        </p:blipFill>
        <p:spPr>
          <a:xfrm>
            <a:off x="309906" y="625526"/>
            <a:ext cx="24074097" cy="12464948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40"/>
          <p:cNvSpPr/>
          <p:nvPr/>
        </p:nvSpPr>
        <p:spPr>
          <a:xfrm>
            <a:off x="0" y="0"/>
            <a:ext cx="24384000" cy="13716000"/>
          </a:xfrm>
          <a:prstGeom prst="frame">
            <a:avLst>
              <a:gd name="adj1" fmla="val 525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endParaRPr sz="38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298" name="Google Shape;298;p40"/>
          <p:cNvSpPr txBox="1">
            <a:spLocks noGrp="1"/>
          </p:cNvSpPr>
          <p:nvPr>
            <p:ph type="body" idx="1"/>
          </p:nvPr>
        </p:nvSpPr>
        <p:spPr>
          <a:xfrm>
            <a:off x="1726974" y="11019834"/>
            <a:ext cx="8735400" cy="6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t" anchorCtr="0">
            <a:sp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000"/>
              <a:buNone/>
              <a:defRPr sz="3000" b="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 b="1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800"/>
              <a:buNone/>
              <a:defRPr sz="3800" b="1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  <p:sp>
        <p:nvSpPr>
          <p:cNvPr id="299" name="Google Shape;299;p40"/>
          <p:cNvSpPr txBox="1">
            <a:spLocks noGrp="1"/>
          </p:cNvSpPr>
          <p:nvPr>
            <p:ph type="body" idx="2"/>
          </p:nvPr>
        </p:nvSpPr>
        <p:spPr>
          <a:xfrm>
            <a:off x="1726974" y="11664950"/>
            <a:ext cx="8735400" cy="6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t" anchorCtr="0">
            <a:sp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000"/>
              <a:buNone/>
              <a:defRPr sz="3000" b="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 b="1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800"/>
              <a:buNone/>
              <a:defRPr sz="3800" b="1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  <p:sp>
        <p:nvSpPr>
          <p:cNvPr id="300" name="Google Shape;300;p40"/>
          <p:cNvSpPr txBox="1">
            <a:spLocks noGrp="1"/>
          </p:cNvSpPr>
          <p:nvPr>
            <p:ph type="body" idx="3"/>
          </p:nvPr>
        </p:nvSpPr>
        <p:spPr>
          <a:xfrm>
            <a:off x="1726974" y="10385936"/>
            <a:ext cx="8735400" cy="616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t" anchorCtr="0">
            <a:sp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000"/>
              <a:buNone/>
              <a:defRPr sz="3000" b="0">
                <a:solidFill>
                  <a:schemeClr val="lt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 b="1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800"/>
              <a:buNone/>
              <a:defRPr sz="3800" b="1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 b="1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 b="1"/>
            </a:lvl9pPr>
          </a:lstStyle>
          <a:p>
            <a:endParaRPr/>
          </a:p>
        </p:txBody>
      </p:sp>
      <p:grpSp>
        <p:nvGrpSpPr>
          <p:cNvPr id="301" name="Google Shape;301;p40"/>
          <p:cNvGrpSpPr/>
          <p:nvPr/>
        </p:nvGrpSpPr>
        <p:grpSpPr>
          <a:xfrm>
            <a:off x="1907188" y="6131489"/>
            <a:ext cx="7065021" cy="1227068"/>
            <a:chOff x="3300412" y="2943225"/>
            <a:chExt cx="5593841" cy="971550"/>
          </a:xfrm>
        </p:grpSpPr>
        <p:sp>
          <p:nvSpPr>
            <p:cNvPr id="302" name="Google Shape;302;p40"/>
            <p:cNvSpPr/>
            <p:nvPr/>
          </p:nvSpPr>
          <p:spPr>
            <a:xfrm>
              <a:off x="4686775" y="3286125"/>
              <a:ext cx="4207478" cy="372427"/>
            </a:xfrm>
            <a:custGeom>
              <a:avLst/>
              <a:gdLst/>
              <a:ahLst/>
              <a:cxnLst/>
              <a:rect l="l" t="t" r="r" b="b"/>
              <a:pathLst>
                <a:path w="4207478" h="372427" extrusionOk="0">
                  <a:moveTo>
                    <a:pt x="360426" y="367094"/>
                  </a:moveTo>
                  <a:cubicBezTo>
                    <a:pt x="365284" y="367094"/>
                    <a:pt x="369094" y="365760"/>
                    <a:pt x="371856" y="362998"/>
                  </a:cubicBezTo>
                  <a:cubicBezTo>
                    <a:pt x="374713" y="360236"/>
                    <a:pt x="376142" y="356997"/>
                    <a:pt x="376142" y="353282"/>
                  </a:cubicBezTo>
                  <a:cubicBezTo>
                    <a:pt x="376142" y="349758"/>
                    <a:pt x="374809" y="346615"/>
                    <a:pt x="372237" y="344043"/>
                  </a:cubicBezTo>
                  <a:cubicBezTo>
                    <a:pt x="369665" y="341376"/>
                    <a:pt x="365950" y="340138"/>
                    <a:pt x="361093" y="340138"/>
                  </a:cubicBezTo>
                  <a:lnTo>
                    <a:pt x="320992" y="340138"/>
                  </a:lnTo>
                  <a:lnTo>
                    <a:pt x="320992" y="26956"/>
                  </a:lnTo>
                  <a:lnTo>
                    <a:pt x="356425" y="26956"/>
                  </a:lnTo>
                  <a:cubicBezTo>
                    <a:pt x="361188" y="26956"/>
                    <a:pt x="364998" y="25622"/>
                    <a:pt x="367855" y="23050"/>
                  </a:cubicBezTo>
                  <a:cubicBezTo>
                    <a:pt x="370713" y="20479"/>
                    <a:pt x="372142" y="17335"/>
                    <a:pt x="372142" y="13811"/>
                  </a:cubicBezTo>
                  <a:cubicBezTo>
                    <a:pt x="372142" y="10001"/>
                    <a:pt x="370713" y="6763"/>
                    <a:pt x="367855" y="4096"/>
                  </a:cubicBezTo>
                  <a:cubicBezTo>
                    <a:pt x="364998" y="1333"/>
                    <a:pt x="361093" y="0"/>
                    <a:pt x="356044" y="0"/>
                  </a:cubicBezTo>
                  <a:lnTo>
                    <a:pt x="295846" y="0"/>
                  </a:lnTo>
                  <a:cubicBezTo>
                    <a:pt x="292513" y="0"/>
                    <a:pt x="289560" y="857"/>
                    <a:pt x="287084" y="2667"/>
                  </a:cubicBezTo>
                  <a:cubicBezTo>
                    <a:pt x="284607" y="4477"/>
                    <a:pt x="282797" y="6668"/>
                    <a:pt x="281750" y="9430"/>
                  </a:cubicBezTo>
                  <a:lnTo>
                    <a:pt x="190881" y="218789"/>
                  </a:lnTo>
                  <a:lnTo>
                    <a:pt x="96583" y="10954"/>
                  </a:lnTo>
                  <a:cubicBezTo>
                    <a:pt x="93250" y="3620"/>
                    <a:pt x="88392" y="0"/>
                    <a:pt x="82105" y="0"/>
                  </a:cubicBezTo>
                  <a:lnTo>
                    <a:pt x="20098" y="0"/>
                  </a:lnTo>
                  <a:cubicBezTo>
                    <a:pt x="15240" y="0"/>
                    <a:pt x="11430" y="1333"/>
                    <a:pt x="8668" y="4096"/>
                  </a:cubicBezTo>
                  <a:cubicBezTo>
                    <a:pt x="5905" y="6763"/>
                    <a:pt x="4477" y="10001"/>
                    <a:pt x="4477" y="13811"/>
                  </a:cubicBezTo>
                  <a:cubicBezTo>
                    <a:pt x="4477" y="17335"/>
                    <a:pt x="5810" y="20479"/>
                    <a:pt x="8572" y="23050"/>
                  </a:cubicBezTo>
                  <a:cubicBezTo>
                    <a:pt x="11335" y="25622"/>
                    <a:pt x="15050" y="26956"/>
                    <a:pt x="19907" y="26956"/>
                  </a:cubicBezTo>
                  <a:lnTo>
                    <a:pt x="57150" y="26956"/>
                  </a:lnTo>
                  <a:lnTo>
                    <a:pt x="57150" y="340042"/>
                  </a:lnTo>
                  <a:lnTo>
                    <a:pt x="15430" y="340042"/>
                  </a:lnTo>
                  <a:cubicBezTo>
                    <a:pt x="10573" y="340042"/>
                    <a:pt x="6858" y="341376"/>
                    <a:pt x="4096" y="344138"/>
                  </a:cubicBezTo>
                  <a:cubicBezTo>
                    <a:pt x="1429" y="346805"/>
                    <a:pt x="0" y="349948"/>
                    <a:pt x="0" y="353568"/>
                  </a:cubicBezTo>
                  <a:cubicBezTo>
                    <a:pt x="0" y="357378"/>
                    <a:pt x="1333" y="360521"/>
                    <a:pt x="4096" y="363093"/>
                  </a:cubicBezTo>
                  <a:cubicBezTo>
                    <a:pt x="6858" y="365665"/>
                    <a:pt x="10668" y="366998"/>
                    <a:pt x="15716" y="366998"/>
                  </a:cubicBezTo>
                  <a:lnTo>
                    <a:pt x="124492" y="366998"/>
                  </a:lnTo>
                  <a:cubicBezTo>
                    <a:pt x="129540" y="366998"/>
                    <a:pt x="133445" y="365665"/>
                    <a:pt x="136208" y="362903"/>
                  </a:cubicBezTo>
                  <a:cubicBezTo>
                    <a:pt x="139065" y="360140"/>
                    <a:pt x="140494" y="356902"/>
                    <a:pt x="140494" y="353187"/>
                  </a:cubicBezTo>
                  <a:cubicBezTo>
                    <a:pt x="140494" y="349663"/>
                    <a:pt x="139160" y="346519"/>
                    <a:pt x="136398" y="343948"/>
                  </a:cubicBezTo>
                  <a:cubicBezTo>
                    <a:pt x="133731" y="341281"/>
                    <a:pt x="129826" y="340042"/>
                    <a:pt x="124777" y="340042"/>
                  </a:cubicBezTo>
                  <a:lnTo>
                    <a:pt x="87154" y="340042"/>
                  </a:lnTo>
                  <a:lnTo>
                    <a:pt x="87154" y="60484"/>
                  </a:lnTo>
                  <a:lnTo>
                    <a:pt x="170879" y="246317"/>
                  </a:lnTo>
                  <a:cubicBezTo>
                    <a:pt x="172784" y="250889"/>
                    <a:pt x="175355" y="254318"/>
                    <a:pt x="178689" y="256508"/>
                  </a:cubicBezTo>
                  <a:cubicBezTo>
                    <a:pt x="182023" y="258699"/>
                    <a:pt x="185738" y="259747"/>
                    <a:pt x="189643" y="259747"/>
                  </a:cubicBezTo>
                  <a:cubicBezTo>
                    <a:pt x="193834" y="259747"/>
                    <a:pt x="197834" y="258413"/>
                    <a:pt x="201549" y="255842"/>
                  </a:cubicBezTo>
                  <a:cubicBezTo>
                    <a:pt x="205359" y="253175"/>
                    <a:pt x="208217" y="249460"/>
                    <a:pt x="210312" y="244697"/>
                  </a:cubicBezTo>
                  <a:lnTo>
                    <a:pt x="290893" y="59150"/>
                  </a:lnTo>
                  <a:lnTo>
                    <a:pt x="290893" y="339947"/>
                  </a:lnTo>
                  <a:lnTo>
                    <a:pt x="249174" y="339947"/>
                  </a:lnTo>
                  <a:cubicBezTo>
                    <a:pt x="244412" y="339947"/>
                    <a:pt x="240601" y="341281"/>
                    <a:pt x="237934" y="343853"/>
                  </a:cubicBezTo>
                  <a:cubicBezTo>
                    <a:pt x="235267" y="346424"/>
                    <a:pt x="233839" y="349567"/>
                    <a:pt x="233839" y="353092"/>
                  </a:cubicBezTo>
                  <a:cubicBezTo>
                    <a:pt x="233839" y="356807"/>
                    <a:pt x="235267" y="360045"/>
                    <a:pt x="238030" y="362807"/>
                  </a:cubicBezTo>
                  <a:cubicBezTo>
                    <a:pt x="240887" y="365474"/>
                    <a:pt x="244792" y="366903"/>
                    <a:pt x="249841" y="366903"/>
                  </a:cubicBezTo>
                  <a:lnTo>
                    <a:pt x="360521" y="366903"/>
                  </a:lnTo>
                  <a:close/>
                  <a:moveTo>
                    <a:pt x="443865" y="242316"/>
                  </a:moveTo>
                  <a:cubicBezTo>
                    <a:pt x="443865" y="268415"/>
                    <a:pt x="449389" y="291370"/>
                    <a:pt x="460438" y="310991"/>
                  </a:cubicBezTo>
                  <a:cubicBezTo>
                    <a:pt x="471488" y="330613"/>
                    <a:pt x="487109" y="345758"/>
                    <a:pt x="507111" y="356425"/>
                  </a:cubicBezTo>
                  <a:cubicBezTo>
                    <a:pt x="527209" y="367094"/>
                    <a:pt x="550355" y="372428"/>
                    <a:pt x="576643" y="372428"/>
                  </a:cubicBezTo>
                  <a:cubicBezTo>
                    <a:pt x="602933" y="372428"/>
                    <a:pt x="626173" y="367094"/>
                    <a:pt x="646271" y="356425"/>
                  </a:cubicBezTo>
                  <a:cubicBezTo>
                    <a:pt x="666369" y="345758"/>
                    <a:pt x="681895" y="330613"/>
                    <a:pt x="692944" y="310991"/>
                  </a:cubicBezTo>
                  <a:cubicBezTo>
                    <a:pt x="703993" y="291370"/>
                    <a:pt x="709517" y="268415"/>
                    <a:pt x="709517" y="242316"/>
                  </a:cubicBezTo>
                  <a:cubicBezTo>
                    <a:pt x="709517" y="216218"/>
                    <a:pt x="703993" y="192976"/>
                    <a:pt x="692944" y="173355"/>
                  </a:cubicBezTo>
                  <a:cubicBezTo>
                    <a:pt x="681895" y="153734"/>
                    <a:pt x="666274" y="138589"/>
                    <a:pt x="646271" y="128016"/>
                  </a:cubicBezTo>
                  <a:cubicBezTo>
                    <a:pt x="626173" y="117443"/>
                    <a:pt x="603028" y="112204"/>
                    <a:pt x="576643" y="112204"/>
                  </a:cubicBezTo>
                  <a:cubicBezTo>
                    <a:pt x="550259" y="112204"/>
                    <a:pt x="527113" y="117443"/>
                    <a:pt x="507111" y="128016"/>
                  </a:cubicBezTo>
                  <a:cubicBezTo>
                    <a:pt x="487013" y="138589"/>
                    <a:pt x="471488" y="153638"/>
                    <a:pt x="460438" y="173355"/>
                  </a:cubicBezTo>
                  <a:cubicBezTo>
                    <a:pt x="449389" y="192976"/>
                    <a:pt x="443865" y="215932"/>
                    <a:pt x="443865" y="242316"/>
                  </a:cubicBezTo>
                  <a:lnTo>
                    <a:pt x="443865" y="242316"/>
                  </a:lnTo>
                  <a:close/>
                  <a:moveTo>
                    <a:pt x="477679" y="242316"/>
                  </a:moveTo>
                  <a:cubicBezTo>
                    <a:pt x="477679" y="222028"/>
                    <a:pt x="481584" y="204025"/>
                    <a:pt x="489394" y="188309"/>
                  </a:cubicBezTo>
                  <a:cubicBezTo>
                    <a:pt x="497205" y="172498"/>
                    <a:pt x="508635" y="160211"/>
                    <a:pt x="523589" y="151352"/>
                  </a:cubicBezTo>
                  <a:cubicBezTo>
                    <a:pt x="538543" y="142494"/>
                    <a:pt x="556260" y="138017"/>
                    <a:pt x="576739" y="138017"/>
                  </a:cubicBezTo>
                  <a:cubicBezTo>
                    <a:pt x="597218" y="138017"/>
                    <a:pt x="614934" y="142494"/>
                    <a:pt x="629888" y="151352"/>
                  </a:cubicBezTo>
                  <a:cubicBezTo>
                    <a:pt x="644843" y="160211"/>
                    <a:pt x="656177" y="172498"/>
                    <a:pt x="664083" y="188309"/>
                  </a:cubicBezTo>
                  <a:cubicBezTo>
                    <a:pt x="671893" y="204121"/>
                    <a:pt x="675894" y="222123"/>
                    <a:pt x="675894" y="242316"/>
                  </a:cubicBezTo>
                  <a:cubicBezTo>
                    <a:pt x="675894" y="262509"/>
                    <a:pt x="671989" y="280892"/>
                    <a:pt x="664083" y="296704"/>
                  </a:cubicBezTo>
                  <a:cubicBezTo>
                    <a:pt x="656272" y="312515"/>
                    <a:pt x="644843" y="324707"/>
                    <a:pt x="629888" y="333565"/>
                  </a:cubicBezTo>
                  <a:cubicBezTo>
                    <a:pt x="614934" y="342329"/>
                    <a:pt x="597218" y="346710"/>
                    <a:pt x="576739" y="346710"/>
                  </a:cubicBezTo>
                  <a:cubicBezTo>
                    <a:pt x="556260" y="346710"/>
                    <a:pt x="538543" y="342329"/>
                    <a:pt x="523589" y="333565"/>
                  </a:cubicBezTo>
                  <a:cubicBezTo>
                    <a:pt x="508635" y="324803"/>
                    <a:pt x="497300" y="312515"/>
                    <a:pt x="489394" y="296704"/>
                  </a:cubicBezTo>
                  <a:cubicBezTo>
                    <a:pt x="481584" y="280892"/>
                    <a:pt x="477679" y="262795"/>
                    <a:pt x="477679" y="242316"/>
                  </a:cubicBezTo>
                  <a:lnTo>
                    <a:pt x="477679" y="242316"/>
                  </a:lnTo>
                  <a:close/>
                  <a:moveTo>
                    <a:pt x="1059370" y="175546"/>
                  </a:moveTo>
                  <a:cubicBezTo>
                    <a:pt x="1059370" y="180785"/>
                    <a:pt x="1060799" y="184785"/>
                    <a:pt x="1063752" y="187643"/>
                  </a:cubicBezTo>
                  <a:cubicBezTo>
                    <a:pt x="1066705" y="190405"/>
                    <a:pt x="1070134" y="191834"/>
                    <a:pt x="1074134" y="191834"/>
                  </a:cubicBezTo>
                  <a:cubicBezTo>
                    <a:pt x="1078325" y="191834"/>
                    <a:pt x="1081945" y="190310"/>
                    <a:pt x="1084898" y="187262"/>
                  </a:cubicBezTo>
                  <a:cubicBezTo>
                    <a:pt x="1087945" y="184214"/>
                    <a:pt x="1089469" y="179927"/>
                    <a:pt x="1089469" y="174308"/>
                  </a:cubicBezTo>
                  <a:lnTo>
                    <a:pt x="1089469" y="131064"/>
                  </a:lnTo>
                  <a:cubicBezTo>
                    <a:pt x="1089469" y="124777"/>
                    <a:pt x="1087374" y="120110"/>
                    <a:pt x="1083183" y="116967"/>
                  </a:cubicBezTo>
                  <a:cubicBezTo>
                    <a:pt x="1078992" y="113824"/>
                    <a:pt x="1071943" y="112204"/>
                    <a:pt x="1061847" y="112204"/>
                  </a:cubicBezTo>
                  <a:cubicBezTo>
                    <a:pt x="1003744" y="112204"/>
                    <a:pt x="962787" y="130493"/>
                    <a:pt x="938975" y="167069"/>
                  </a:cubicBezTo>
                  <a:lnTo>
                    <a:pt x="937736" y="134493"/>
                  </a:lnTo>
                  <a:cubicBezTo>
                    <a:pt x="937546" y="128588"/>
                    <a:pt x="936593" y="124206"/>
                    <a:pt x="935069" y="121349"/>
                  </a:cubicBezTo>
                  <a:cubicBezTo>
                    <a:pt x="933545" y="118396"/>
                    <a:pt x="930402" y="116967"/>
                    <a:pt x="925830" y="116967"/>
                  </a:cubicBezTo>
                  <a:cubicBezTo>
                    <a:pt x="923734" y="116967"/>
                    <a:pt x="921353" y="117253"/>
                    <a:pt x="918591" y="117920"/>
                  </a:cubicBezTo>
                  <a:lnTo>
                    <a:pt x="864965" y="128588"/>
                  </a:lnTo>
                  <a:cubicBezTo>
                    <a:pt x="862013" y="129254"/>
                    <a:pt x="859726" y="130588"/>
                    <a:pt x="858012" y="132874"/>
                  </a:cubicBezTo>
                  <a:cubicBezTo>
                    <a:pt x="856393" y="135065"/>
                    <a:pt x="855535" y="137636"/>
                    <a:pt x="855535" y="140589"/>
                  </a:cubicBezTo>
                  <a:cubicBezTo>
                    <a:pt x="855535" y="143923"/>
                    <a:pt x="856583" y="146875"/>
                    <a:pt x="858774" y="149352"/>
                  </a:cubicBezTo>
                  <a:cubicBezTo>
                    <a:pt x="860965" y="151828"/>
                    <a:pt x="864108" y="153067"/>
                    <a:pt x="868013" y="153067"/>
                  </a:cubicBezTo>
                  <a:cubicBezTo>
                    <a:pt x="869633" y="153067"/>
                    <a:pt x="870966" y="152972"/>
                    <a:pt x="871728" y="152781"/>
                  </a:cubicBezTo>
                  <a:lnTo>
                    <a:pt x="910018" y="144971"/>
                  </a:lnTo>
                  <a:lnTo>
                    <a:pt x="910018" y="341471"/>
                  </a:lnTo>
                  <a:lnTo>
                    <a:pt x="852678" y="341471"/>
                  </a:lnTo>
                  <a:cubicBezTo>
                    <a:pt x="848487" y="341471"/>
                    <a:pt x="845248" y="342710"/>
                    <a:pt x="842963" y="345186"/>
                  </a:cubicBezTo>
                  <a:cubicBezTo>
                    <a:pt x="840676" y="347663"/>
                    <a:pt x="839534" y="350615"/>
                    <a:pt x="839534" y="353949"/>
                  </a:cubicBezTo>
                  <a:cubicBezTo>
                    <a:pt x="839534" y="357473"/>
                    <a:pt x="840772" y="360617"/>
                    <a:pt x="843248" y="363188"/>
                  </a:cubicBezTo>
                  <a:cubicBezTo>
                    <a:pt x="845725" y="365760"/>
                    <a:pt x="849344" y="367094"/>
                    <a:pt x="853916" y="367094"/>
                  </a:cubicBezTo>
                  <a:lnTo>
                    <a:pt x="1045083" y="367094"/>
                  </a:lnTo>
                  <a:cubicBezTo>
                    <a:pt x="1049084" y="367094"/>
                    <a:pt x="1052227" y="365760"/>
                    <a:pt x="1054513" y="363188"/>
                  </a:cubicBezTo>
                  <a:cubicBezTo>
                    <a:pt x="1056799" y="360617"/>
                    <a:pt x="1057942" y="357569"/>
                    <a:pt x="1057942" y="354235"/>
                  </a:cubicBezTo>
                  <a:cubicBezTo>
                    <a:pt x="1057942" y="350711"/>
                    <a:pt x="1056799" y="347663"/>
                    <a:pt x="1054608" y="345186"/>
                  </a:cubicBezTo>
                  <a:cubicBezTo>
                    <a:pt x="1052417" y="342710"/>
                    <a:pt x="1049369" y="341471"/>
                    <a:pt x="1045369" y="341471"/>
                  </a:cubicBezTo>
                  <a:lnTo>
                    <a:pt x="940022" y="341471"/>
                  </a:lnTo>
                  <a:lnTo>
                    <a:pt x="940022" y="202311"/>
                  </a:lnTo>
                  <a:cubicBezTo>
                    <a:pt x="948404" y="181451"/>
                    <a:pt x="963359" y="165449"/>
                    <a:pt x="984790" y="154496"/>
                  </a:cubicBezTo>
                  <a:cubicBezTo>
                    <a:pt x="1006316" y="143542"/>
                    <a:pt x="1031081" y="138017"/>
                    <a:pt x="1059085" y="138017"/>
                  </a:cubicBezTo>
                  <a:lnTo>
                    <a:pt x="1059085" y="175641"/>
                  </a:lnTo>
                  <a:close/>
                  <a:moveTo>
                    <a:pt x="1249680" y="183356"/>
                  </a:moveTo>
                  <a:cubicBezTo>
                    <a:pt x="1249680" y="200882"/>
                    <a:pt x="1255395" y="214694"/>
                    <a:pt x="1266920" y="224695"/>
                  </a:cubicBezTo>
                  <a:cubicBezTo>
                    <a:pt x="1278445" y="234696"/>
                    <a:pt x="1294638" y="241745"/>
                    <a:pt x="1315498" y="245650"/>
                  </a:cubicBezTo>
                  <a:lnTo>
                    <a:pt x="1398842" y="261938"/>
                  </a:lnTo>
                  <a:cubicBezTo>
                    <a:pt x="1412177" y="264414"/>
                    <a:pt x="1421702" y="268986"/>
                    <a:pt x="1427321" y="275558"/>
                  </a:cubicBezTo>
                  <a:cubicBezTo>
                    <a:pt x="1432941" y="282131"/>
                    <a:pt x="1435799" y="290798"/>
                    <a:pt x="1435799" y="301371"/>
                  </a:cubicBezTo>
                  <a:cubicBezTo>
                    <a:pt x="1435799" y="316611"/>
                    <a:pt x="1429512" y="327946"/>
                    <a:pt x="1416844" y="335375"/>
                  </a:cubicBezTo>
                  <a:cubicBezTo>
                    <a:pt x="1404176" y="342805"/>
                    <a:pt x="1385983" y="346519"/>
                    <a:pt x="1362170" y="346519"/>
                  </a:cubicBezTo>
                  <a:cubicBezTo>
                    <a:pt x="1344454" y="346519"/>
                    <a:pt x="1328261" y="343757"/>
                    <a:pt x="1313593" y="338328"/>
                  </a:cubicBezTo>
                  <a:cubicBezTo>
                    <a:pt x="1298924" y="332899"/>
                    <a:pt x="1287399" y="325374"/>
                    <a:pt x="1278922" y="315754"/>
                  </a:cubicBezTo>
                  <a:cubicBezTo>
                    <a:pt x="1270444" y="306134"/>
                    <a:pt x="1266253" y="295465"/>
                    <a:pt x="1266253" y="283845"/>
                  </a:cubicBezTo>
                  <a:cubicBezTo>
                    <a:pt x="1266253" y="277178"/>
                    <a:pt x="1265301" y="272796"/>
                    <a:pt x="1263301" y="270700"/>
                  </a:cubicBezTo>
                  <a:cubicBezTo>
                    <a:pt x="1261301" y="268605"/>
                    <a:pt x="1258538" y="267557"/>
                    <a:pt x="1255014" y="267557"/>
                  </a:cubicBezTo>
                  <a:cubicBezTo>
                    <a:pt x="1252061" y="267557"/>
                    <a:pt x="1249490" y="268891"/>
                    <a:pt x="1247203" y="271653"/>
                  </a:cubicBezTo>
                  <a:cubicBezTo>
                    <a:pt x="1244918" y="274320"/>
                    <a:pt x="1243775" y="278416"/>
                    <a:pt x="1243775" y="283845"/>
                  </a:cubicBezTo>
                  <a:lnTo>
                    <a:pt x="1243108" y="354711"/>
                  </a:lnTo>
                  <a:cubicBezTo>
                    <a:pt x="1243108" y="358235"/>
                    <a:pt x="1244346" y="361188"/>
                    <a:pt x="1246823" y="363474"/>
                  </a:cubicBezTo>
                  <a:cubicBezTo>
                    <a:pt x="1249299" y="365760"/>
                    <a:pt x="1252252" y="366903"/>
                    <a:pt x="1255585" y="366903"/>
                  </a:cubicBezTo>
                  <a:cubicBezTo>
                    <a:pt x="1258729" y="366903"/>
                    <a:pt x="1261396" y="365855"/>
                    <a:pt x="1263586" y="363665"/>
                  </a:cubicBezTo>
                  <a:cubicBezTo>
                    <a:pt x="1265777" y="361474"/>
                    <a:pt x="1266825" y="358140"/>
                    <a:pt x="1266825" y="353759"/>
                  </a:cubicBezTo>
                  <a:lnTo>
                    <a:pt x="1266825" y="334994"/>
                  </a:lnTo>
                  <a:cubicBezTo>
                    <a:pt x="1278350" y="348139"/>
                    <a:pt x="1292447" y="357664"/>
                    <a:pt x="1309307" y="363569"/>
                  </a:cubicBezTo>
                  <a:cubicBezTo>
                    <a:pt x="1326166" y="369380"/>
                    <a:pt x="1344359" y="372332"/>
                    <a:pt x="1364075" y="372332"/>
                  </a:cubicBezTo>
                  <a:cubicBezTo>
                    <a:pt x="1395222" y="372332"/>
                    <a:pt x="1419987" y="366427"/>
                    <a:pt x="1438466" y="354616"/>
                  </a:cubicBezTo>
                  <a:cubicBezTo>
                    <a:pt x="1456944" y="342805"/>
                    <a:pt x="1466183" y="325184"/>
                    <a:pt x="1466183" y="301752"/>
                  </a:cubicBezTo>
                  <a:cubicBezTo>
                    <a:pt x="1466183" y="280225"/>
                    <a:pt x="1460659" y="264224"/>
                    <a:pt x="1449705" y="253841"/>
                  </a:cubicBezTo>
                  <a:cubicBezTo>
                    <a:pt x="1438751" y="243364"/>
                    <a:pt x="1423130" y="236220"/>
                    <a:pt x="1402842" y="232220"/>
                  </a:cubicBezTo>
                  <a:lnTo>
                    <a:pt x="1321689" y="215932"/>
                  </a:lnTo>
                  <a:cubicBezTo>
                    <a:pt x="1306830" y="212598"/>
                    <a:pt x="1296543" y="207931"/>
                    <a:pt x="1290637" y="202025"/>
                  </a:cubicBezTo>
                  <a:cubicBezTo>
                    <a:pt x="1284827" y="196025"/>
                    <a:pt x="1281875" y="188309"/>
                    <a:pt x="1281875" y="178689"/>
                  </a:cubicBezTo>
                  <a:cubicBezTo>
                    <a:pt x="1281875" y="151543"/>
                    <a:pt x="1304068" y="137922"/>
                    <a:pt x="1348359" y="137922"/>
                  </a:cubicBezTo>
                  <a:cubicBezTo>
                    <a:pt x="1371124" y="137922"/>
                    <a:pt x="1390364" y="141161"/>
                    <a:pt x="1406176" y="147638"/>
                  </a:cubicBezTo>
                  <a:cubicBezTo>
                    <a:pt x="1421987" y="154115"/>
                    <a:pt x="1432655" y="163925"/>
                    <a:pt x="1438275" y="177070"/>
                  </a:cubicBezTo>
                  <a:cubicBezTo>
                    <a:pt x="1438466" y="186880"/>
                    <a:pt x="1439323" y="193739"/>
                    <a:pt x="1440847" y="197739"/>
                  </a:cubicBezTo>
                  <a:cubicBezTo>
                    <a:pt x="1442276" y="201740"/>
                    <a:pt x="1445609" y="203740"/>
                    <a:pt x="1450848" y="203740"/>
                  </a:cubicBezTo>
                  <a:cubicBezTo>
                    <a:pt x="1455039" y="203740"/>
                    <a:pt x="1458087" y="202787"/>
                    <a:pt x="1459897" y="200977"/>
                  </a:cubicBezTo>
                  <a:cubicBezTo>
                    <a:pt x="1461802" y="199073"/>
                    <a:pt x="1462945" y="196120"/>
                    <a:pt x="1463326" y="192215"/>
                  </a:cubicBezTo>
                  <a:lnTo>
                    <a:pt x="1463897" y="129159"/>
                  </a:lnTo>
                  <a:cubicBezTo>
                    <a:pt x="1463897" y="124301"/>
                    <a:pt x="1462659" y="120587"/>
                    <a:pt x="1460183" y="117920"/>
                  </a:cubicBezTo>
                  <a:cubicBezTo>
                    <a:pt x="1457706" y="115157"/>
                    <a:pt x="1454658" y="113824"/>
                    <a:pt x="1451134" y="113824"/>
                  </a:cubicBezTo>
                  <a:cubicBezTo>
                    <a:pt x="1447610" y="113824"/>
                    <a:pt x="1444466" y="115252"/>
                    <a:pt x="1441704" y="118110"/>
                  </a:cubicBezTo>
                  <a:cubicBezTo>
                    <a:pt x="1439037" y="120968"/>
                    <a:pt x="1437703" y="124777"/>
                    <a:pt x="1437989" y="129540"/>
                  </a:cubicBezTo>
                  <a:lnTo>
                    <a:pt x="1437989" y="141161"/>
                  </a:lnTo>
                  <a:cubicBezTo>
                    <a:pt x="1431703" y="132969"/>
                    <a:pt x="1420082" y="126111"/>
                    <a:pt x="1403223" y="120587"/>
                  </a:cubicBezTo>
                  <a:cubicBezTo>
                    <a:pt x="1386268" y="115062"/>
                    <a:pt x="1368743" y="112300"/>
                    <a:pt x="1350550" y="112300"/>
                  </a:cubicBezTo>
                  <a:cubicBezTo>
                    <a:pt x="1321879" y="112300"/>
                    <a:pt x="1297972" y="117729"/>
                    <a:pt x="1278636" y="128588"/>
                  </a:cubicBezTo>
                  <a:cubicBezTo>
                    <a:pt x="1259300" y="139446"/>
                    <a:pt x="1249680" y="157734"/>
                    <a:pt x="1249680" y="183451"/>
                  </a:cubicBezTo>
                  <a:lnTo>
                    <a:pt x="1249680" y="183451"/>
                  </a:lnTo>
                  <a:close/>
                  <a:moveTo>
                    <a:pt x="1614773" y="239459"/>
                  </a:moveTo>
                  <a:cubicBezTo>
                    <a:pt x="1614773" y="266795"/>
                    <a:pt x="1620774" y="290513"/>
                    <a:pt x="1632680" y="310515"/>
                  </a:cubicBezTo>
                  <a:cubicBezTo>
                    <a:pt x="1644586" y="330517"/>
                    <a:pt x="1661255" y="345758"/>
                    <a:pt x="1682686" y="356425"/>
                  </a:cubicBezTo>
                  <a:cubicBezTo>
                    <a:pt x="1704118" y="367094"/>
                    <a:pt x="1728787" y="372428"/>
                    <a:pt x="1756791" y="372428"/>
                  </a:cubicBezTo>
                  <a:cubicBezTo>
                    <a:pt x="1774508" y="372428"/>
                    <a:pt x="1793653" y="368998"/>
                    <a:pt x="1814036" y="362140"/>
                  </a:cubicBezTo>
                  <a:cubicBezTo>
                    <a:pt x="1834420" y="355283"/>
                    <a:pt x="1850041" y="345948"/>
                    <a:pt x="1860899" y="334232"/>
                  </a:cubicBezTo>
                  <a:cubicBezTo>
                    <a:pt x="1864709" y="330041"/>
                    <a:pt x="1866519" y="325660"/>
                    <a:pt x="1866519" y="321088"/>
                  </a:cubicBezTo>
                  <a:cubicBezTo>
                    <a:pt x="1866519" y="317278"/>
                    <a:pt x="1865376" y="314039"/>
                    <a:pt x="1863090" y="311372"/>
                  </a:cubicBezTo>
                  <a:cubicBezTo>
                    <a:pt x="1860804" y="308610"/>
                    <a:pt x="1857756" y="307277"/>
                    <a:pt x="1854041" y="307277"/>
                  </a:cubicBezTo>
                  <a:cubicBezTo>
                    <a:pt x="1849850" y="307277"/>
                    <a:pt x="1845564" y="309086"/>
                    <a:pt x="1841183" y="312611"/>
                  </a:cubicBezTo>
                  <a:cubicBezTo>
                    <a:pt x="1829276" y="323850"/>
                    <a:pt x="1815751" y="332423"/>
                    <a:pt x="1800606" y="338138"/>
                  </a:cubicBezTo>
                  <a:cubicBezTo>
                    <a:pt x="1785461" y="343853"/>
                    <a:pt x="1770031" y="346710"/>
                    <a:pt x="1754410" y="346710"/>
                  </a:cubicBezTo>
                  <a:cubicBezTo>
                    <a:pt x="1722215" y="346710"/>
                    <a:pt x="1696212" y="338138"/>
                    <a:pt x="1676400" y="320992"/>
                  </a:cubicBezTo>
                  <a:cubicBezTo>
                    <a:pt x="1656493" y="303848"/>
                    <a:pt x="1646110" y="278797"/>
                    <a:pt x="1645063" y="245745"/>
                  </a:cubicBezTo>
                  <a:lnTo>
                    <a:pt x="1842230" y="244221"/>
                  </a:lnTo>
                  <a:cubicBezTo>
                    <a:pt x="1849565" y="244221"/>
                    <a:pt x="1855375" y="241649"/>
                    <a:pt x="1859756" y="236506"/>
                  </a:cubicBezTo>
                  <a:cubicBezTo>
                    <a:pt x="1864138" y="231362"/>
                    <a:pt x="1866328" y="224790"/>
                    <a:pt x="1866328" y="216884"/>
                  </a:cubicBezTo>
                  <a:cubicBezTo>
                    <a:pt x="1866328" y="194500"/>
                    <a:pt x="1861471" y="175546"/>
                    <a:pt x="1851755" y="159829"/>
                  </a:cubicBezTo>
                  <a:cubicBezTo>
                    <a:pt x="1842040" y="144113"/>
                    <a:pt x="1828705" y="132302"/>
                    <a:pt x="1811655" y="124206"/>
                  </a:cubicBezTo>
                  <a:cubicBezTo>
                    <a:pt x="1794605" y="116205"/>
                    <a:pt x="1775269" y="112109"/>
                    <a:pt x="1753457" y="112109"/>
                  </a:cubicBezTo>
                  <a:cubicBezTo>
                    <a:pt x="1728026" y="112109"/>
                    <a:pt x="1704785" y="117253"/>
                    <a:pt x="1683734" y="127445"/>
                  </a:cubicBezTo>
                  <a:cubicBezTo>
                    <a:pt x="1662684" y="137636"/>
                    <a:pt x="1646015" y="152400"/>
                    <a:pt x="1633537" y="171641"/>
                  </a:cubicBezTo>
                  <a:cubicBezTo>
                    <a:pt x="1621060" y="190881"/>
                    <a:pt x="1614868" y="213455"/>
                    <a:pt x="1614868" y="239268"/>
                  </a:cubicBezTo>
                  <a:lnTo>
                    <a:pt x="1614868" y="239268"/>
                  </a:lnTo>
                  <a:close/>
                  <a:moveTo>
                    <a:pt x="1753934" y="137922"/>
                  </a:moveTo>
                  <a:cubicBezTo>
                    <a:pt x="1786509" y="137922"/>
                    <a:pt x="1808607" y="146209"/>
                    <a:pt x="1820037" y="162687"/>
                  </a:cubicBezTo>
                  <a:cubicBezTo>
                    <a:pt x="1831562" y="179165"/>
                    <a:pt x="1838039" y="198692"/>
                    <a:pt x="1839468" y="221266"/>
                  </a:cubicBezTo>
                  <a:lnTo>
                    <a:pt x="1645729" y="222504"/>
                  </a:lnTo>
                  <a:cubicBezTo>
                    <a:pt x="1649444" y="195739"/>
                    <a:pt x="1660779" y="174974"/>
                    <a:pt x="1679734" y="160115"/>
                  </a:cubicBezTo>
                  <a:cubicBezTo>
                    <a:pt x="1698689" y="145256"/>
                    <a:pt x="1723358" y="137827"/>
                    <a:pt x="1753838" y="137827"/>
                  </a:cubicBezTo>
                  <a:lnTo>
                    <a:pt x="1753838" y="137827"/>
                  </a:lnTo>
                  <a:close/>
                  <a:moveTo>
                    <a:pt x="2692337" y="366998"/>
                  </a:moveTo>
                  <a:cubicBezTo>
                    <a:pt x="2697194" y="366998"/>
                    <a:pt x="2701004" y="365665"/>
                    <a:pt x="2703767" y="362903"/>
                  </a:cubicBezTo>
                  <a:cubicBezTo>
                    <a:pt x="2706624" y="360140"/>
                    <a:pt x="2708053" y="356902"/>
                    <a:pt x="2708053" y="353187"/>
                  </a:cubicBezTo>
                  <a:cubicBezTo>
                    <a:pt x="2708053" y="349663"/>
                    <a:pt x="2706719" y="346519"/>
                    <a:pt x="2704148" y="343948"/>
                  </a:cubicBezTo>
                  <a:cubicBezTo>
                    <a:pt x="2701576" y="341281"/>
                    <a:pt x="2697861" y="340042"/>
                    <a:pt x="2693003" y="340042"/>
                  </a:cubicBezTo>
                  <a:lnTo>
                    <a:pt x="2652903" y="340042"/>
                  </a:lnTo>
                  <a:lnTo>
                    <a:pt x="2652903" y="26956"/>
                  </a:lnTo>
                  <a:lnTo>
                    <a:pt x="2688336" y="26956"/>
                  </a:lnTo>
                  <a:cubicBezTo>
                    <a:pt x="2693099" y="26956"/>
                    <a:pt x="2696909" y="25622"/>
                    <a:pt x="2699766" y="23050"/>
                  </a:cubicBezTo>
                  <a:cubicBezTo>
                    <a:pt x="2702624" y="20479"/>
                    <a:pt x="2704052" y="17335"/>
                    <a:pt x="2704052" y="13811"/>
                  </a:cubicBezTo>
                  <a:cubicBezTo>
                    <a:pt x="2704052" y="10001"/>
                    <a:pt x="2702624" y="6763"/>
                    <a:pt x="2699766" y="4096"/>
                  </a:cubicBezTo>
                  <a:cubicBezTo>
                    <a:pt x="2696909" y="1333"/>
                    <a:pt x="2693003" y="0"/>
                    <a:pt x="2687955" y="0"/>
                  </a:cubicBezTo>
                  <a:lnTo>
                    <a:pt x="2627757" y="0"/>
                  </a:lnTo>
                  <a:cubicBezTo>
                    <a:pt x="2624423" y="0"/>
                    <a:pt x="2621470" y="857"/>
                    <a:pt x="2618994" y="2667"/>
                  </a:cubicBezTo>
                  <a:cubicBezTo>
                    <a:pt x="2616518" y="4477"/>
                    <a:pt x="2614708" y="6668"/>
                    <a:pt x="2613660" y="9430"/>
                  </a:cubicBezTo>
                  <a:lnTo>
                    <a:pt x="2522792" y="218789"/>
                  </a:lnTo>
                  <a:lnTo>
                    <a:pt x="2428494" y="10954"/>
                  </a:lnTo>
                  <a:cubicBezTo>
                    <a:pt x="2425160" y="3620"/>
                    <a:pt x="2420303" y="0"/>
                    <a:pt x="2414016" y="0"/>
                  </a:cubicBezTo>
                  <a:lnTo>
                    <a:pt x="2352008" y="0"/>
                  </a:lnTo>
                  <a:cubicBezTo>
                    <a:pt x="2347151" y="0"/>
                    <a:pt x="2343341" y="1333"/>
                    <a:pt x="2340578" y="4096"/>
                  </a:cubicBezTo>
                  <a:cubicBezTo>
                    <a:pt x="2337816" y="6763"/>
                    <a:pt x="2336387" y="10001"/>
                    <a:pt x="2336387" y="13811"/>
                  </a:cubicBezTo>
                  <a:cubicBezTo>
                    <a:pt x="2336387" y="17335"/>
                    <a:pt x="2337721" y="20479"/>
                    <a:pt x="2340483" y="23050"/>
                  </a:cubicBezTo>
                  <a:cubicBezTo>
                    <a:pt x="2343245" y="25622"/>
                    <a:pt x="2346960" y="26956"/>
                    <a:pt x="2351818" y="26956"/>
                  </a:cubicBezTo>
                  <a:lnTo>
                    <a:pt x="2389061" y="26956"/>
                  </a:lnTo>
                  <a:lnTo>
                    <a:pt x="2389061" y="340042"/>
                  </a:lnTo>
                  <a:lnTo>
                    <a:pt x="2347341" y="340042"/>
                  </a:lnTo>
                  <a:cubicBezTo>
                    <a:pt x="2342483" y="340042"/>
                    <a:pt x="2338769" y="341376"/>
                    <a:pt x="2336006" y="344138"/>
                  </a:cubicBezTo>
                  <a:cubicBezTo>
                    <a:pt x="2333339" y="346805"/>
                    <a:pt x="2331911" y="349948"/>
                    <a:pt x="2331911" y="353568"/>
                  </a:cubicBezTo>
                  <a:cubicBezTo>
                    <a:pt x="2331911" y="357378"/>
                    <a:pt x="2333244" y="360521"/>
                    <a:pt x="2336006" y="363093"/>
                  </a:cubicBezTo>
                  <a:cubicBezTo>
                    <a:pt x="2338769" y="365665"/>
                    <a:pt x="2342579" y="366998"/>
                    <a:pt x="2347627" y="366998"/>
                  </a:cubicBezTo>
                  <a:lnTo>
                    <a:pt x="2456402" y="366998"/>
                  </a:lnTo>
                  <a:cubicBezTo>
                    <a:pt x="2461451" y="366998"/>
                    <a:pt x="2465356" y="365665"/>
                    <a:pt x="2468118" y="362903"/>
                  </a:cubicBezTo>
                  <a:cubicBezTo>
                    <a:pt x="2470976" y="360140"/>
                    <a:pt x="2472404" y="356902"/>
                    <a:pt x="2472404" y="353187"/>
                  </a:cubicBezTo>
                  <a:cubicBezTo>
                    <a:pt x="2472404" y="349663"/>
                    <a:pt x="2471071" y="346519"/>
                    <a:pt x="2468309" y="343948"/>
                  </a:cubicBezTo>
                  <a:cubicBezTo>
                    <a:pt x="2465642" y="341281"/>
                    <a:pt x="2461736" y="340042"/>
                    <a:pt x="2456688" y="340042"/>
                  </a:cubicBezTo>
                  <a:lnTo>
                    <a:pt x="2419064" y="340042"/>
                  </a:lnTo>
                  <a:lnTo>
                    <a:pt x="2419064" y="60484"/>
                  </a:lnTo>
                  <a:lnTo>
                    <a:pt x="2502789" y="246317"/>
                  </a:lnTo>
                  <a:cubicBezTo>
                    <a:pt x="2504694" y="250889"/>
                    <a:pt x="2507266" y="254318"/>
                    <a:pt x="2510600" y="256508"/>
                  </a:cubicBezTo>
                  <a:cubicBezTo>
                    <a:pt x="2513933" y="258699"/>
                    <a:pt x="2517648" y="259747"/>
                    <a:pt x="2521553" y="259747"/>
                  </a:cubicBezTo>
                  <a:cubicBezTo>
                    <a:pt x="2525744" y="259747"/>
                    <a:pt x="2529745" y="258413"/>
                    <a:pt x="2533460" y="255842"/>
                  </a:cubicBezTo>
                  <a:cubicBezTo>
                    <a:pt x="2537270" y="253175"/>
                    <a:pt x="2540127" y="249460"/>
                    <a:pt x="2542223" y="244697"/>
                  </a:cubicBezTo>
                  <a:lnTo>
                    <a:pt x="2622804" y="59150"/>
                  </a:lnTo>
                  <a:lnTo>
                    <a:pt x="2622804" y="339947"/>
                  </a:lnTo>
                  <a:lnTo>
                    <a:pt x="2581085" y="339947"/>
                  </a:lnTo>
                  <a:cubicBezTo>
                    <a:pt x="2576322" y="339947"/>
                    <a:pt x="2572512" y="341281"/>
                    <a:pt x="2569845" y="343853"/>
                  </a:cubicBezTo>
                  <a:cubicBezTo>
                    <a:pt x="2567178" y="346424"/>
                    <a:pt x="2565749" y="349567"/>
                    <a:pt x="2565749" y="353092"/>
                  </a:cubicBezTo>
                  <a:cubicBezTo>
                    <a:pt x="2565749" y="356807"/>
                    <a:pt x="2567178" y="360045"/>
                    <a:pt x="2569940" y="362807"/>
                  </a:cubicBezTo>
                  <a:cubicBezTo>
                    <a:pt x="2572798" y="365474"/>
                    <a:pt x="2576703" y="366903"/>
                    <a:pt x="2581751" y="366903"/>
                  </a:cubicBezTo>
                  <a:lnTo>
                    <a:pt x="2692432" y="366903"/>
                  </a:lnTo>
                  <a:close/>
                  <a:moveTo>
                    <a:pt x="2905220" y="26003"/>
                  </a:moveTo>
                  <a:cubicBezTo>
                    <a:pt x="2905220" y="33147"/>
                    <a:pt x="2907697" y="39148"/>
                    <a:pt x="2912745" y="44196"/>
                  </a:cubicBezTo>
                  <a:cubicBezTo>
                    <a:pt x="2917793" y="49244"/>
                    <a:pt x="2923889" y="51721"/>
                    <a:pt x="2931224" y="51721"/>
                  </a:cubicBezTo>
                  <a:cubicBezTo>
                    <a:pt x="2938558" y="51721"/>
                    <a:pt x="2944654" y="49244"/>
                    <a:pt x="2949512" y="44196"/>
                  </a:cubicBezTo>
                  <a:cubicBezTo>
                    <a:pt x="2954465" y="39148"/>
                    <a:pt x="2956846" y="33147"/>
                    <a:pt x="2956846" y="26003"/>
                  </a:cubicBezTo>
                  <a:cubicBezTo>
                    <a:pt x="2956846" y="18859"/>
                    <a:pt x="2954369" y="12478"/>
                    <a:pt x="2949321" y="7525"/>
                  </a:cubicBezTo>
                  <a:cubicBezTo>
                    <a:pt x="2944273" y="2476"/>
                    <a:pt x="2938272" y="0"/>
                    <a:pt x="2931128" y="0"/>
                  </a:cubicBezTo>
                  <a:cubicBezTo>
                    <a:pt x="2923985" y="0"/>
                    <a:pt x="2917889" y="2476"/>
                    <a:pt x="2912840" y="7525"/>
                  </a:cubicBezTo>
                  <a:cubicBezTo>
                    <a:pt x="2907697" y="12573"/>
                    <a:pt x="2905125" y="18669"/>
                    <a:pt x="2905125" y="26003"/>
                  </a:cubicBezTo>
                  <a:lnTo>
                    <a:pt x="2905125" y="26003"/>
                  </a:lnTo>
                  <a:close/>
                  <a:moveTo>
                    <a:pt x="3056287" y="366998"/>
                  </a:moveTo>
                  <a:cubicBezTo>
                    <a:pt x="3060287" y="366998"/>
                    <a:pt x="3063431" y="365760"/>
                    <a:pt x="3065717" y="363284"/>
                  </a:cubicBezTo>
                  <a:cubicBezTo>
                    <a:pt x="3068003" y="360807"/>
                    <a:pt x="3069145" y="357759"/>
                    <a:pt x="3069145" y="354235"/>
                  </a:cubicBezTo>
                  <a:cubicBezTo>
                    <a:pt x="3069145" y="350901"/>
                    <a:pt x="3068098" y="347948"/>
                    <a:pt x="3065907" y="345281"/>
                  </a:cubicBezTo>
                  <a:cubicBezTo>
                    <a:pt x="3063716" y="342710"/>
                    <a:pt x="3060668" y="341376"/>
                    <a:pt x="3056668" y="341376"/>
                  </a:cubicBezTo>
                  <a:lnTo>
                    <a:pt x="2952274" y="341376"/>
                  </a:lnTo>
                  <a:lnTo>
                    <a:pt x="2952274" y="122873"/>
                  </a:lnTo>
                  <a:cubicBezTo>
                    <a:pt x="2952274" y="119729"/>
                    <a:pt x="2951226" y="117253"/>
                    <a:pt x="2949131" y="115538"/>
                  </a:cubicBezTo>
                  <a:cubicBezTo>
                    <a:pt x="2947035" y="113728"/>
                    <a:pt x="2944368" y="112871"/>
                    <a:pt x="2940939" y="112871"/>
                  </a:cubicBezTo>
                  <a:cubicBezTo>
                    <a:pt x="2939320" y="112871"/>
                    <a:pt x="2938177" y="112967"/>
                    <a:pt x="2937510" y="113157"/>
                  </a:cubicBezTo>
                  <a:lnTo>
                    <a:pt x="2812733" y="130397"/>
                  </a:lnTo>
                  <a:cubicBezTo>
                    <a:pt x="2809399" y="130778"/>
                    <a:pt x="2806827" y="132207"/>
                    <a:pt x="2805208" y="134588"/>
                  </a:cubicBezTo>
                  <a:cubicBezTo>
                    <a:pt x="2803589" y="136970"/>
                    <a:pt x="2802731" y="139732"/>
                    <a:pt x="2802731" y="142875"/>
                  </a:cubicBezTo>
                  <a:cubicBezTo>
                    <a:pt x="2802731" y="146399"/>
                    <a:pt x="2803874" y="149543"/>
                    <a:pt x="2806160" y="152114"/>
                  </a:cubicBezTo>
                  <a:cubicBezTo>
                    <a:pt x="2808446" y="154686"/>
                    <a:pt x="2811590" y="156020"/>
                    <a:pt x="2815590" y="156020"/>
                  </a:cubicBezTo>
                  <a:lnTo>
                    <a:pt x="2817781" y="155734"/>
                  </a:lnTo>
                  <a:lnTo>
                    <a:pt x="2922175" y="141637"/>
                  </a:lnTo>
                  <a:lnTo>
                    <a:pt x="2922175" y="341281"/>
                  </a:lnTo>
                  <a:lnTo>
                    <a:pt x="2805589" y="341281"/>
                  </a:lnTo>
                  <a:cubicBezTo>
                    <a:pt x="2801398" y="341281"/>
                    <a:pt x="2798159" y="342519"/>
                    <a:pt x="2795873" y="344900"/>
                  </a:cubicBezTo>
                  <a:cubicBezTo>
                    <a:pt x="2793587" y="347282"/>
                    <a:pt x="2792444" y="350139"/>
                    <a:pt x="2792444" y="353473"/>
                  </a:cubicBezTo>
                  <a:cubicBezTo>
                    <a:pt x="2792444" y="356997"/>
                    <a:pt x="2793683" y="360140"/>
                    <a:pt x="2796159" y="362903"/>
                  </a:cubicBezTo>
                  <a:cubicBezTo>
                    <a:pt x="2798636" y="365569"/>
                    <a:pt x="2802255" y="366998"/>
                    <a:pt x="2806827" y="366998"/>
                  </a:cubicBezTo>
                  <a:lnTo>
                    <a:pt x="3056287" y="366998"/>
                  </a:lnTo>
                  <a:close/>
                  <a:moveTo>
                    <a:pt x="3160395" y="239459"/>
                  </a:moveTo>
                  <a:cubicBezTo>
                    <a:pt x="3160395" y="266795"/>
                    <a:pt x="3166205" y="290513"/>
                    <a:pt x="3177921" y="310515"/>
                  </a:cubicBezTo>
                  <a:cubicBezTo>
                    <a:pt x="3189637" y="330517"/>
                    <a:pt x="3206115" y="345758"/>
                    <a:pt x="3227451" y="356425"/>
                  </a:cubicBezTo>
                  <a:cubicBezTo>
                    <a:pt x="3248787" y="367094"/>
                    <a:pt x="3273362" y="372428"/>
                    <a:pt x="3301079" y="372428"/>
                  </a:cubicBezTo>
                  <a:cubicBezTo>
                    <a:pt x="3318891" y="372428"/>
                    <a:pt x="3337751" y="368998"/>
                    <a:pt x="3357658" y="362236"/>
                  </a:cubicBezTo>
                  <a:cubicBezTo>
                    <a:pt x="3377660" y="355473"/>
                    <a:pt x="3392995" y="346043"/>
                    <a:pt x="3403949" y="334137"/>
                  </a:cubicBezTo>
                  <a:cubicBezTo>
                    <a:pt x="3407664" y="329946"/>
                    <a:pt x="3409569" y="325565"/>
                    <a:pt x="3409569" y="320992"/>
                  </a:cubicBezTo>
                  <a:cubicBezTo>
                    <a:pt x="3409569" y="316421"/>
                    <a:pt x="3408521" y="313373"/>
                    <a:pt x="3406426" y="311277"/>
                  </a:cubicBezTo>
                  <a:cubicBezTo>
                    <a:pt x="3404330" y="309182"/>
                    <a:pt x="3401759" y="308134"/>
                    <a:pt x="3398615" y="308134"/>
                  </a:cubicBezTo>
                  <a:cubicBezTo>
                    <a:pt x="3393567" y="308134"/>
                    <a:pt x="3389281" y="309753"/>
                    <a:pt x="3385757" y="313087"/>
                  </a:cubicBezTo>
                  <a:cubicBezTo>
                    <a:pt x="3372803" y="324993"/>
                    <a:pt x="3359849" y="333565"/>
                    <a:pt x="3346895" y="338804"/>
                  </a:cubicBezTo>
                  <a:cubicBezTo>
                    <a:pt x="3333941" y="344043"/>
                    <a:pt x="3317843" y="346615"/>
                    <a:pt x="3298603" y="346615"/>
                  </a:cubicBezTo>
                  <a:cubicBezTo>
                    <a:pt x="3265551" y="346615"/>
                    <a:pt x="3239262" y="337566"/>
                    <a:pt x="3219736" y="319469"/>
                  </a:cubicBezTo>
                  <a:cubicBezTo>
                    <a:pt x="3200210" y="301371"/>
                    <a:pt x="3190399" y="274701"/>
                    <a:pt x="3190399" y="239363"/>
                  </a:cubicBezTo>
                  <a:cubicBezTo>
                    <a:pt x="3190399" y="218218"/>
                    <a:pt x="3194971" y="200120"/>
                    <a:pt x="3204210" y="184975"/>
                  </a:cubicBezTo>
                  <a:cubicBezTo>
                    <a:pt x="3213449" y="169831"/>
                    <a:pt x="3226784" y="158210"/>
                    <a:pt x="3244215" y="150019"/>
                  </a:cubicBezTo>
                  <a:cubicBezTo>
                    <a:pt x="3261646" y="141827"/>
                    <a:pt x="3282506" y="137827"/>
                    <a:pt x="3306794" y="137827"/>
                  </a:cubicBezTo>
                  <a:cubicBezTo>
                    <a:pt x="3318034" y="137827"/>
                    <a:pt x="3328892" y="138875"/>
                    <a:pt x="3339179" y="140970"/>
                  </a:cubicBezTo>
                  <a:cubicBezTo>
                    <a:pt x="3349562" y="143066"/>
                    <a:pt x="3359944" y="146685"/>
                    <a:pt x="3370421" y="151924"/>
                  </a:cubicBezTo>
                  <a:lnTo>
                    <a:pt x="3371945" y="164783"/>
                  </a:lnTo>
                  <a:cubicBezTo>
                    <a:pt x="3374041" y="183166"/>
                    <a:pt x="3376232" y="196215"/>
                    <a:pt x="3378518" y="203835"/>
                  </a:cubicBezTo>
                  <a:cubicBezTo>
                    <a:pt x="3380804" y="211455"/>
                    <a:pt x="3384995" y="215265"/>
                    <a:pt x="3391091" y="215265"/>
                  </a:cubicBezTo>
                  <a:cubicBezTo>
                    <a:pt x="3397187" y="215265"/>
                    <a:pt x="3401759" y="212979"/>
                    <a:pt x="3404997" y="208407"/>
                  </a:cubicBezTo>
                  <a:cubicBezTo>
                    <a:pt x="3408236" y="203835"/>
                    <a:pt x="3409855" y="197739"/>
                    <a:pt x="3409855" y="190214"/>
                  </a:cubicBezTo>
                  <a:cubicBezTo>
                    <a:pt x="3409855" y="163259"/>
                    <a:pt x="3400139" y="143542"/>
                    <a:pt x="3380708" y="130969"/>
                  </a:cubicBezTo>
                  <a:cubicBezTo>
                    <a:pt x="3361277" y="118396"/>
                    <a:pt x="3335084" y="112204"/>
                    <a:pt x="3302032" y="112204"/>
                  </a:cubicBezTo>
                  <a:cubicBezTo>
                    <a:pt x="3275933" y="112204"/>
                    <a:pt x="3252121" y="117348"/>
                    <a:pt x="3230594" y="127540"/>
                  </a:cubicBezTo>
                  <a:cubicBezTo>
                    <a:pt x="3209068" y="137731"/>
                    <a:pt x="3192018" y="152495"/>
                    <a:pt x="3179350" y="171736"/>
                  </a:cubicBezTo>
                  <a:cubicBezTo>
                    <a:pt x="3166682" y="190976"/>
                    <a:pt x="3160395" y="213550"/>
                    <a:pt x="3160395" y="239363"/>
                  </a:cubicBezTo>
                  <a:lnTo>
                    <a:pt x="3160395" y="239363"/>
                  </a:lnTo>
                  <a:close/>
                  <a:moveTo>
                    <a:pt x="3780091" y="175546"/>
                  </a:moveTo>
                  <a:cubicBezTo>
                    <a:pt x="3780091" y="180785"/>
                    <a:pt x="3781520" y="184785"/>
                    <a:pt x="3784473" y="187643"/>
                  </a:cubicBezTo>
                  <a:cubicBezTo>
                    <a:pt x="3787426" y="190405"/>
                    <a:pt x="3790855" y="191834"/>
                    <a:pt x="3794856" y="191834"/>
                  </a:cubicBezTo>
                  <a:cubicBezTo>
                    <a:pt x="3799047" y="191834"/>
                    <a:pt x="3802666" y="190310"/>
                    <a:pt x="3805619" y="187262"/>
                  </a:cubicBezTo>
                  <a:cubicBezTo>
                    <a:pt x="3808666" y="184214"/>
                    <a:pt x="3810191" y="179927"/>
                    <a:pt x="3810191" y="174308"/>
                  </a:cubicBezTo>
                  <a:lnTo>
                    <a:pt x="3810191" y="131064"/>
                  </a:lnTo>
                  <a:cubicBezTo>
                    <a:pt x="3810191" y="124777"/>
                    <a:pt x="3808095" y="120110"/>
                    <a:pt x="3803904" y="116967"/>
                  </a:cubicBezTo>
                  <a:cubicBezTo>
                    <a:pt x="3799713" y="113824"/>
                    <a:pt x="3792664" y="112204"/>
                    <a:pt x="3782568" y="112204"/>
                  </a:cubicBezTo>
                  <a:cubicBezTo>
                    <a:pt x="3724466" y="112204"/>
                    <a:pt x="3683508" y="130493"/>
                    <a:pt x="3659696" y="167069"/>
                  </a:cubicBezTo>
                  <a:lnTo>
                    <a:pt x="3658457" y="134493"/>
                  </a:lnTo>
                  <a:cubicBezTo>
                    <a:pt x="3658267" y="128588"/>
                    <a:pt x="3657315" y="124206"/>
                    <a:pt x="3655790" y="121349"/>
                  </a:cubicBezTo>
                  <a:cubicBezTo>
                    <a:pt x="3654266" y="118396"/>
                    <a:pt x="3651123" y="116967"/>
                    <a:pt x="3646551" y="116967"/>
                  </a:cubicBezTo>
                  <a:cubicBezTo>
                    <a:pt x="3644455" y="116967"/>
                    <a:pt x="3642074" y="117253"/>
                    <a:pt x="3639312" y="117920"/>
                  </a:cubicBezTo>
                  <a:lnTo>
                    <a:pt x="3585686" y="128588"/>
                  </a:lnTo>
                  <a:cubicBezTo>
                    <a:pt x="3582734" y="129254"/>
                    <a:pt x="3580448" y="130588"/>
                    <a:pt x="3578733" y="132874"/>
                  </a:cubicBezTo>
                  <a:cubicBezTo>
                    <a:pt x="3577114" y="135065"/>
                    <a:pt x="3576257" y="137636"/>
                    <a:pt x="3576257" y="140589"/>
                  </a:cubicBezTo>
                  <a:cubicBezTo>
                    <a:pt x="3576257" y="143923"/>
                    <a:pt x="3577304" y="146875"/>
                    <a:pt x="3579495" y="149352"/>
                  </a:cubicBezTo>
                  <a:cubicBezTo>
                    <a:pt x="3581686" y="151828"/>
                    <a:pt x="3584829" y="153067"/>
                    <a:pt x="3588734" y="153067"/>
                  </a:cubicBezTo>
                  <a:cubicBezTo>
                    <a:pt x="3590354" y="153067"/>
                    <a:pt x="3591687" y="152972"/>
                    <a:pt x="3592449" y="152781"/>
                  </a:cubicBezTo>
                  <a:lnTo>
                    <a:pt x="3630739" y="144971"/>
                  </a:lnTo>
                  <a:lnTo>
                    <a:pt x="3630739" y="341471"/>
                  </a:lnTo>
                  <a:lnTo>
                    <a:pt x="3573399" y="341471"/>
                  </a:lnTo>
                  <a:cubicBezTo>
                    <a:pt x="3569208" y="341471"/>
                    <a:pt x="3565970" y="342710"/>
                    <a:pt x="3563684" y="345186"/>
                  </a:cubicBezTo>
                  <a:cubicBezTo>
                    <a:pt x="3561398" y="347663"/>
                    <a:pt x="3560255" y="350615"/>
                    <a:pt x="3560255" y="353949"/>
                  </a:cubicBezTo>
                  <a:cubicBezTo>
                    <a:pt x="3560255" y="357473"/>
                    <a:pt x="3561493" y="360617"/>
                    <a:pt x="3563969" y="363188"/>
                  </a:cubicBezTo>
                  <a:cubicBezTo>
                    <a:pt x="3566446" y="365760"/>
                    <a:pt x="3570065" y="367094"/>
                    <a:pt x="3574638" y="367094"/>
                  </a:cubicBezTo>
                  <a:lnTo>
                    <a:pt x="3765804" y="367094"/>
                  </a:lnTo>
                  <a:cubicBezTo>
                    <a:pt x="3769805" y="367094"/>
                    <a:pt x="3772948" y="365760"/>
                    <a:pt x="3775234" y="363188"/>
                  </a:cubicBezTo>
                  <a:cubicBezTo>
                    <a:pt x="3777520" y="360617"/>
                    <a:pt x="3778663" y="357569"/>
                    <a:pt x="3778663" y="354235"/>
                  </a:cubicBezTo>
                  <a:cubicBezTo>
                    <a:pt x="3778663" y="350711"/>
                    <a:pt x="3777520" y="347663"/>
                    <a:pt x="3775329" y="345186"/>
                  </a:cubicBezTo>
                  <a:cubicBezTo>
                    <a:pt x="3773138" y="342710"/>
                    <a:pt x="3770090" y="341471"/>
                    <a:pt x="3766090" y="341471"/>
                  </a:cubicBezTo>
                  <a:lnTo>
                    <a:pt x="3660743" y="341471"/>
                  </a:lnTo>
                  <a:lnTo>
                    <a:pt x="3660743" y="202311"/>
                  </a:lnTo>
                  <a:cubicBezTo>
                    <a:pt x="3669125" y="181451"/>
                    <a:pt x="3684080" y="165449"/>
                    <a:pt x="3705511" y="154496"/>
                  </a:cubicBezTo>
                  <a:cubicBezTo>
                    <a:pt x="3727038" y="143542"/>
                    <a:pt x="3751802" y="138017"/>
                    <a:pt x="3779806" y="138017"/>
                  </a:cubicBezTo>
                  <a:lnTo>
                    <a:pt x="3779806" y="175641"/>
                  </a:lnTo>
                  <a:close/>
                  <a:moveTo>
                    <a:pt x="3941826" y="242316"/>
                  </a:moveTo>
                  <a:cubicBezTo>
                    <a:pt x="3941826" y="268415"/>
                    <a:pt x="3947350" y="291370"/>
                    <a:pt x="3958400" y="310991"/>
                  </a:cubicBezTo>
                  <a:cubicBezTo>
                    <a:pt x="3969448" y="330613"/>
                    <a:pt x="3985070" y="345758"/>
                    <a:pt x="4005072" y="356425"/>
                  </a:cubicBezTo>
                  <a:cubicBezTo>
                    <a:pt x="4025170" y="367094"/>
                    <a:pt x="4048316" y="372428"/>
                    <a:pt x="4074605" y="372428"/>
                  </a:cubicBezTo>
                  <a:cubicBezTo>
                    <a:pt x="4100894" y="372428"/>
                    <a:pt x="4124135" y="367094"/>
                    <a:pt x="4144232" y="356425"/>
                  </a:cubicBezTo>
                  <a:cubicBezTo>
                    <a:pt x="4164330" y="345758"/>
                    <a:pt x="4179856" y="330613"/>
                    <a:pt x="4190905" y="310991"/>
                  </a:cubicBezTo>
                  <a:cubicBezTo>
                    <a:pt x="4201954" y="291370"/>
                    <a:pt x="4207479" y="268415"/>
                    <a:pt x="4207479" y="242316"/>
                  </a:cubicBezTo>
                  <a:cubicBezTo>
                    <a:pt x="4207479" y="216218"/>
                    <a:pt x="4201954" y="192976"/>
                    <a:pt x="4190905" y="173355"/>
                  </a:cubicBezTo>
                  <a:cubicBezTo>
                    <a:pt x="4179856" y="153734"/>
                    <a:pt x="4164235" y="138589"/>
                    <a:pt x="4144232" y="128016"/>
                  </a:cubicBezTo>
                  <a:cubicBezTo>
                    <a:pt x="4124135" y="117443"/>
                    <a:pt x="4100989" y="112204"/>
                    <a:pt x="4074605" y="112204"/>
                  </a:cubicBezTo>
                  <a:cubicBezTo>
                    <a:pt x="4048220" y="112204"/>
                    <a:pt x="4025075" y="117443"/>
                    <a:pt x="4005072" y="128016"/>
                  </a:cubicBezTo>
                  <a:cubicBezTo>
                    <a:pt x="3984974" y="138589"/>
                    <a:pt x="3969448" y="153638"/>
                    <a:pt x="3958400" y="173355"/>
                  </a:cubicBezTo>
                  <a:cubicBezTo>
                    <a:pt x="3947350" y="192976"/>
                    <a:pt x="3941826" y="215932"/>
                    <a:pt x="3941826" y="242316"/>
                  </a:cubicBezTo>
                  <a:lnTo>
                    <a:pt x="3941826" y="242316"/>
                  </a:lnTo>
                  <a:close/>
                  <a:moveTo>
                    <a:pt x="3975640" y="242316"/>
                  </a:moveTo>
                  <a:cubicBezTo>
                    <a:pt x="3975640" y="222028"/>
                    <a:pt x="3979545" y="204025"/>
                    <a:pt x="3987355" y="188309"/>
                  </a:cubicBezTo>
                  <a:cubicBezTo>
                    <a:pt x="3995166" y="172498"/>
                    <a:pt x="4006596" y="160211"/>
                    <a:pt x="4021550" y="151352"/>
                  </a:cubicBezTo>
                  <a:cubicBezTo>
                    <a:pt x="4036505" y="142494"/>
                    <a:pt x="4054221" y="138017"/>
                    <a:pt x="4074700" y="138017"/>
                  </a:cubicBezTo>
                  <a:cubicBezTo>
                    <a:pt x="4095179" y="138017"/>
                    <a:pt x="4112895" y="142494"/>
                    <a:pt x="4127849" y="151352"/>
                  </a:cubicBezTo>
                  <a:cubicBezTo>
                    <a:pt x="4142804" y="160211"/>
                    <a:pt x="4154138" y="172498"/>
                    <a:pt x="4162044" y="188309"/>
                  </a:cubicBezTo>
                  <a:cubicBezTo>
                    <a:pt x="4169855" y="204121"/>
                    <a:pt x="4173855" y="222123"/>
                    <a:pt x="4173855" y="242316"/>
                  </a:cubicBezTo>
                  <a:cubicBezTo>
                    <a:pt x="4173855" y="262509"/>
                    <a:pt x="4169950" y="280892"/>
                    <a:pt x="4162044" y="296704"/>
                  </a:cubicBezTo>
                  <a:cubicBezTo>
                    <a:pt x="4154234" y="312515"/>
                    <a:pt x="4142804" y="324707"/>
                    <a:pt x="4127849" y="333565"/>
                  </a:cubicBezTo>
                  <a:cubicBezTo>
                    <a:pt x="4112895" y="342329"/>
                    <a:pt x="4095179" y="346710"/>
                    <a:pt x="4074700" y="346710"/>
                  </a:cubicBezTo>
                  <a:cubicBezTo>
                    <a:pt x="4054221" y="346710"/>
                    <a:pt x="4036505" y="342329"/>
                    <a:pt x="4021550" y="333565"/>
                  </a:cubicBezTo>
                  <a:cubicBezTo>
                    <a:pt x="4006596" y="324803"/>
                    <a:pt x="3995261" y="312515"/>
                    <a:pt x="3987355" y="296704"/>
                  </a:cubicBezTo>
                  <a:cubicBezTo>
                    <a:pt x="3979545" y="280892"/>
                    <a:pt x="3975640" y="262795"/>
                    <a:pt x="3975640" y="242316"/>
                  </a:cubicBezTo>
                  <a:lnTo>
                    <a:pt x="3975640" y="242316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303" name="Google Shape;303;p40"/>
            <p:cNvSpPr/>
            <p:nvPr/>
          </p:nvSpPr>
          <p:spPr>
            <a:xfrm>
              <a:off x="3300412" y="2943225"/>
              <a:ext cx="993362" cy="971550"/>
            </a:xfrm>
            <a:custGeom>
              <a:avLst/>
              <a:gdLst/>
              <a:ahLst/>
              <a:cxnLst/>
              <a:rect l="l" t="t" r="r" b="b"/>
              <a:pathLst>
                <a:path w="993362" h="971550" extrusionOk="0">
                  <a:moveTo>
                    <a:pt x="492157" y="0"/>
                  </a:moveTo>
                  <a:cubicBezTo>
                    <a:pt x="220313" y="0"/>
                    <a:pt x="0" y="219647"/>
                    <a:pt x="0" y="490538"/>
                  </a:cubicBezTo>
                  <a:cubicBezTo>
                    <a:pt x="0" y="761429"/>
                    <a:pt x="220313" y="971550"/>
                    <a:pt x="492157" y="971550"/>
                  </a:cubicBezTo>
                  <a:cubicBezTo>
                    <a:pt x="764000" y="971550"/>
                    <a:pt x="993362" y="763715"/>
                    <a:pt x="993362" y="492824"/>
                  </a:cubicBezTo>
                  <a:cubicBezTo>
                    <a:pt x="993362" y="221933"/>
                    <a:pt x="764000" y="0"/>
                    <a:pt x="492157" y="0"/>
                  </a:cubicBezTo>
                  <a:close/>
                  <a:moveTo>
                    <a:pt x="703612" y="704469"/>
                  </a:moveTo>
                  <a:cubicBezTo>
                    <a:pt x="699897" y="708946"/>
                    <a:pt x="694563" y="711518"/>
                    <a:pt x="687419" y="712280"/>
                  </a:cubicBezTo>
                  <a:lnTo>
                    <a:pt x="524923" y="729996"/>
                  </a:lnTo>
                  <a:cubicBezTo>
                    <a:pt x="517589" y="730758"/>
                    <a:pt x="511588" y="729425"/>
                    <a:pt x="507016" y="725900"/>
                  </a:cubicBezTo>
                  <a:cubicBezTo>
                    <a:pt x="502444" y="722376"/>
                    <a:pt x="499872" y="717804"/>
                    <a:pt x="499205" y="712280"/>
                  </a:cubicBezTo>
                  <a:cubicBezTo>
                    <a:pt x="498634" y="707041"/>
                    <a:pt x="500158" y="702278"/>
                    <a:pt x="503682" y="698087"/>
                  </a:cubicBezTo>
                  <a:cubicBezTo>
                    <a:pt x="507301" y="693801"/>
                    <a:pt x="512540" y="691325"/>
                    <a:pt x="519589" y="690563"/>
                  </a:cubicBezTo>
                  <a:lnTo>
                    <a:pt x="580835" y="683895"/>
                  </a:lnTo>
                  <a:lnTo>
                    <a:pt x="535781" y="271367"/>
                  </a:lnTo>
                  <a:lnTo>
                    <a:pt x="447199" y="556832"/>
                  </a:lnTo>
                  <a:cubicBezTo>
                    <a:pt x="444913" y="564261"/>
                    <a:pt x="441198" y="570167"/>
                    <a:pt x="436055" y="574548"/>
                  </a:cubicBezTo>
                  <a:cubicBezTo>
                    <a:pt x="430911" y="579025"/>
                    <a:pt x="425291" y="581501"/>
                    <a:pt x="419195" y="582168"/>
                  </a:cubicBezTo>
                  <a:cubicBezTo>
                    <a:pt x="413385" y="582835"/>
                    <a:pt x="407861" y="581787"/>
                    <a:pt x="402526" y="579120"/>
                  </a:cubicBezTo>
                  <a:cubicBezTo>
                    <a:pt x="397288" y="576453"/>
                    <a:pt x="392906" y="571881"/>
                    <a:pt x="389382" y="565404"/>
                  </a:cubicBezTo>
                  <a:lnTo>
                    <a:pt x="236601" y="305753"/>
                  </a:lnTo>
                  <a:lnTo>
                    <a:pt x="281464" y="716471"/>
                  </a:lnTo>
                  <a:lnTo>
                    <a:pt x="336709" y="710470"/>
                  </a:lnTo>
                  <a:cubicBezTo>
                    <a:pt x="344043" y="709708"/>
                    <a:pt x="349949" y="710946"/>
                    <a:pt x="354330" y="714375"/>
                  </a:cubicBezTo>
                  <a:cubicBezTo>
                    <a:pt x="358712" y="717804"/>
                    <a:pt x="361188" y="722090"/>
                    <a:pt x="361760" y="727329"/>
                  </a:cubicBezTo>
                  <a:cubicBezTo>
                    <a:pt x="362331" y="732854"/>
                    <a:pt x="360807" y="737807"/>
                    <a:pt x="357092" y="742283"/>
                  </a:cubicBezTo>
                  <a:cubicBezTo>
                    <a:pt x="353378" y="746760"/>
                    <a:pt x="347853" y="749332"/>
                    <a:pt x="340519" y="750189"/>
                  </a:cubicBezTo>
                  <a:lnTo>
                    <a:pt x="180785" y="767620"/>
                  </a:lnTo>
                  <a:cubicBezTo>
                    <a:pt x="173450" y="768382"/>
                    <a:pt x="167545" y="767144"/>
                    <a:pt x="163163" y="763715"/>
                  </a:cubicBezTo>
                  <a:cubicBezTo>
                    <a:pt x="158782" y="760286"/>
                    <a:pt x="156210" y="755809"/>
                    <a:pt x="155639" y="750284"/>
                  </a:cubicBezTo>
                  <a:cubicBezTo>
                    <a:pt x="155067" y="745046"/>
                    <a:pt x="156591" y="740283"/>
                    <a:pt x="160115" y="735806"/>
                  </a:cubicBezTo>
                  <a:cubicBezTo>
                    <a:pt x="163640" y="731425"/>
                    <a:pt x="168974" y="728758"/>
                    <a:pt x="176022" y="727996"/>
                  </a:cubicBezTo>
                  <a:lnTo>
                    <a:pt x="237268" y="721328"/>
                  </a:lnTo>
                  <a:lnTo>
                    <a:pt x="186976" y="261366"/>
                  </a:lnTo>
                  <a:lnTo>
                    <a:pt x="132207" y="267367"/>
                  </a:lnTo>
                  <a:cubicBezTo>
                    <a:pt x="125159" y="268129"/>
                    <a:pt x="119444" y="266795"/>
                    <a:pt x="114967" y="263462"/>
                  </a:cubicBezTo>
                  <a:cubicBezTo>
                    <a:pt x="110585" y="260033"/>
                    <a:pt x="108109" y="255746"/>
                    <a:pt x="107537" y="250508"/>
                  </a:cubicBezTo>
                  <a:cubicBezTo>
                    <a:pt x="106966" y="244983"/>
                    <a:pt x="108490" y="240030"/>
                    <a:pt x="112205" y="235553"/>
                  </a:cubicBezTo>
                  <a:cubicBezTo>
                    <a:pt x="115919" y="231077"/>
                    <a:pt x="121253" y="228505"/>
                    <a:pt x="128397" y="227743"/>
                  </a:cubicBezTo>
                  <a:lnTo>
                    <a:pt x="219551" y="217742"/>
                  </a:lnTo>
                  <a:cubicBezTo>
                    <a:pt x="228791" y="216694"/>
                    <a:pt x="236411" y="221361"/>
                    <a:pt x="242506" y="231553"/>
                  </a:cubicBezTo>
                  <a:lnTo>
                    <a:pt x="414433" y="521684"/>
                  </a:lnTo>
                  <a:lnTo>
                    <a:pt x="514350" y="199549"/>
                  </a:lnTo>
                  <a:cubicBezTo>
                    <a:pt x="515493" y="195358"/>
                    <a:pt x="517684" y="191834"/>
                    <a:pt x="521113" y="188786"/>
                  </a:cubicBezTo>
                  <a:cubicBezTo>
                    <a:pt x="524542" y="185738"/>
                    <a:pt x="528638" y="184023"/>
                    <a:pt x="533591" y="183452"/>
                  </a:cubicBezTo>
                  <a:lnTo>
                    <a:pt x="621983" y="173831"/>
                  </a:lnTo>
                  <a:cubicBezTo>
                    <a:pt x="629317" y="173069"/>
                    <a:pt x="635318" y="174403"/>
                    <a:pt x="639890" y="177927"/>
                  </a:cubicBezTo>
                  <a:cubicBezTo>
                    <a:pt x="644462" y="181451"/>
                    <a:pt x="647033" y="186023"/>
                    <a:pt x="647700" y="191548"/>
                  </a:cubicBezTo>
                  <a:cubicBezTo>
                    <a:pt x="648272" y="196787"/>
                    <a:pt x="646652" y="201549"/>
                    <a:pt x="642938" y="205835"/>
                  </a:cubicBezTo>
                  <a:cubicBezTo>
                    <a:pt x="639223" y="210122"/>
                    <a:pt x="633794" y="212693"/>
                    <a:pt x="626745" y="213455"/>
                  </a:cubicBezTo>
                  <a:lnTo>
                    <a:pt x="574739" y="219170"/>
                  </a:lnTo>
                  <a:lnTo>
                    <a:pt x="625031" y="679133"/>
                  </a:lnTo>
                  <a:lnTo>
                    <a:pt x="683990" y="672656"/>
                  </a:lnTo>
                  <a:cubicBezTo>
                    <a:pt x="691039" y="671894"/>
                    <a:pt x="696754" y="673227"/>
                    <a:pt x="700945" y="676656"/>
                  </a:cubicBezTo>
                  <a:cubicBezTo>
                    <a:pt x="705231" y="680085"/>
                    <a:pt x="707612" y="684371"/>
                    <a:pt x="708184" y="689610"/>
                  </a:cubicBezTo>
                  <a:cubicBezTo>
                    <a:pt x="708755" y="695135"/>
                    <a:pt x="707231" y="700088"/>
                    <a:pt x="703517" y="704564"/>
                  </a:cubicBezTo>
                  <a:close/>
                  <a:moveTo>
                    <a:pt x="911447" y="684848"/>
                  </a:moveTo>
                  <a:lnTo>
                    <a:pt x="879824" y="691801"/>
                  </a:lnTo>
                  <a:lnTo>
                    <a:pt x="878586" y="691801"/>
                  </a:lnTo>
                  <a:cubicBezTo>
                    <a:pt x="876300" y="692182"/>
                    <a:pt x="874300" y="691706"/>
                    <a:pt x="872681" y="690372"/>
                  </a:cubicBezTo>
                  <a:cubicBezTo>
                    <a:pt x="871061" y="689134"/>
                    <a:pt x="870013" y="687038"/>
                    <a:pt x="869537" y="684181"/>
                  </a:cubicBezTo>
                  <a:lnTo>
                    <a:pt x="867061" y="669322"/>
                  </a:lnTo>
                  <a:cubicBezTo>
                    <a:pt x="862870" y="677323"/>
                    <a:pt x="856012" y="684276"/>
                    <a:pt x="846582" y="690372"/>
                  </a:cubicBezTo>
                  <a:cubicBezTo>
                    <a:pt x="837152" y="696373"/>
                    <a:pt x="827056" y="699992"/>
                    <a:pt x="816293" y="701135"/>
                  </a:cubicBezTo>
                  <a:cubicBezTo>
                    <a:pt x="808006" y="701993"/>
                    <a:pt x="800481" y="701516"/>
                    <a:pt x="793718" y="699707"/>
                  </a:cubicBezTo>
                  <a:cubicBezTo>
                    <a:pt x="786860" y="697802"/>
                    <a:pt x="781050" y="694658"/>
                    <a:pt x="776192" y="690277"/>
                  </a:cubicBezTo>
                  <a:cubicBezTo>
                    <a:pt x="783812" y="720376"/>
                    <a:pt x="788575" y="738854"/>
                    <a:pt x="790575" y="745712"/>
                  </a:cubicBezTo>
                  <a:cubicBezTo>
                    <a:pt x="791051" y="747522"/>
                    <a:pt x="791242" y="748665"/>
                    <a:pt x="791337" y="749237"/>
                  </a:cubicBezTo>
                  <a:cubicBezTo>
                    <a:pt x="791718" y="753047"/>
                    <a:pt x="791051" y="755904"/>
                    <a:pt x="789146" y="758000"/>
                  </a:cubicBezTo>
                  <a:cubicBezTo>
                    <a:pt x="787241" y="760095"/>
                    <a:pt x="784955" y="761238"/>
                    <a:pt x="782193" y="761524"/>
                  </a:cubicBezTo>
                  <a:cubicBezTo>
                    <a:pt x="779145" y="761905"/>
                    <a:pt x="776573" y="760762"/>
                    <a:pt x="774573" y="758381"/>
                  </a:cubicBezTo>
                  <a:cubicBezTo>
                    <a:pt x="772573" y="755904"/>
                    <a:pt x="771335" y="752380"/>
                    <a:pt x="770763" y="747713"/>
                  </a:cubicBezTo>
                  <a:lnTo>
                    <a:pt x="752665" y="582454"/>
                  </a:lnTo>
                  <a:lnTo>
                    <a:pt x="736187" y="587693"/>
                  </a:lnTo>
                  <a:cubicBezTo>
                    <a:pt x="735521" y="587978"/>
                    <a:pt x="734568" y="588264"/>
                    <a:pt x="733330" y="588359"/>
                  </a:cubicBezTo>
                  <a:cubicBezTo>
                    <a:pt x="731044" y="588645"/>
                    <a:pt x="729044" y="588074"/>
                    <a:pt x="727424" y="586740"/>
                  </a:cubicBezTo>
                  <a:cubicBezTo>
                    <a:pt x="725805" y="585407"/>
                    <a:pt x="724853" y="583787"/>
                    <a:pt x="724662" y="581787"/>
                  </a:cubicBezTo>
                  <a:cubicBezTo>
                    <a:pt x="724472" y="580168"/>
                    <a:pt x="724853" y="578739"/>
                    <a:pt x="725805" y="577501"/>
                  </a:cubicBezTo>
                  <a:cubicBezTo>
                    <a:pt x="726758" y="576263"/>
                    <a:pt x="728186" y="575310"/>
                    <a:pt x="730187" y="574548"/>
                  </a:cubicBezTo>
                  <a:lnTo>
                    <a:pt x="759619" y="565214"/>
                  </a:lnTo>
                  <a:cubicBezTo>
                    <a:pt x="760476" y="564928"/>
                    <a:pt x="761143" y="564737"/>
                    <a:pt x="761619" y="564642"/>
                  </a:cubicBezTo>
                  <a:cubicBezTo>
                    <a:pt x="763334" y="564452"/>
                    <a:pt x="764762" y="564833"/>
                    <a:pt x="766001" y="565880"/>
                  </a:cubicBezTo>
                  <a:cubicBezTo>
                    <a:pt x="767239" y="566928"/>
                    <a:pt x="767906" y="568262"/>
                    <a:pt x="768096" y="569786"/>
                  </a:cubicBezTo>
                  <a:lnTo>
                    <a:pt x="777621" y="657225"/>
                  </a:lnTo>
                  <a:cubicBezTo>
                    <a:pt x="778669" y="667226"/>
                    <a:pt x="782384" y="674942"/>
                    <a:pt x="788765" y="680466"/>
                  </a:cubicBezTo>
                  <a:cubicBezTo>
                    <a:pt x="795147" y="685990"/>
                    <a:pt x="803815" y="688086"/>
                    <a:pt x="814959" y="686943"/>
                  </a:cubicBezTo>
                  <a:cubicBezTo>
                    <a:pt x="821722" y="686181"/>
                    <a:pt x="828485" y="684181"/>
                    <a:pt x="835343" y="680847"/>
                  </a:cubicBezTo>
                  <a:cubicBezTo>
                    <a:pt x="842201" y="677513"/>
                    <a:pt x="848201" y="673418"/>
                    <a:pt x="853345" y="668465"/>
                  </a:cubicBezTo>
                  <a:cubicBezTo>
                    <a:pt x="858584" y="663512"/>
                    <a:pt x="862108" y="658273"/>
                    <a:pt x="864013" y="652653"/>
                  </a:cubicBezTo>
                  <a:lnTo>
                    <a:pt x="855059" y="571024"/>
                  </a:lnTo>
                  <a:lnTo>
                    <a:pt x="838772" y="576263"/>
                  </a:lnTo>
                  <a:cubicBezTo>
                    <a:pt x="837819" y="576739"/>
                    <a:pt x="836771" y="577025"/>
                    <a:pt x="835724" y="577120"/>
                  </a:cubicBezTo>
                  <a:cubicBezTo>
                    <a:pt x="833342" y="577406"/>
                    <a:pt x="831247" y="576834"/>
                    <a:pt x="829628" y="575501"/>
                  </a:cubicBezTo>
                  <a:cubicBezTo>
                    <a:pt x="828008" y="574167"/>
                    <a:pt x="827056" y="572548"/>
                    <a:pt x="826865" y="570548"/>
                  </a:cubicBezTo>
                  <a:cubicBezTo>
                    <a:pt x="826675" y="568928"/>
                    <a:pt x="827056" y="567500"/>
                    <a:pt x="828008" y="566166"/>
                  </a:cubicBezTo>
                  <a:cubicBezTo>
                    <a:pt x="828961" y="564833"/>
                    <a:pt x="830485" y="563880"/>
                    <a:pt x="832676" y="563118"/>
                  </a:cubicBezTo>
                  <a:lnTo>
                    <a:pt x="861917" y="553879"/>
                  </a:lnTo>
                  <a:cubicBezTo>
                    <a:pt x="862775" y="553593"/>
                    <a:pt x="863441" y="553403"/>
                    <a:pt x="863918" y="553307"/>
                  </a:cubicBezTo>
                  <a:cubicBezTo>
                    <a:pt x="865632" y="553117"/>
                    <a:pt x="867061" y="553498"/>
                    <a:pt x="868299" y="554546"/>
                  </a:cubicBezTo>
                  <a:cubicBezTo>
                    <a:pt x="869537" y="555593"/>
                    <a:pt x="870204" y="556927"/>
                    <a:pt x="870395" y="558451"/>
                  </a:cubicBezTo>
                  <a:lnTo>
                    <a:pt x="883253" y="675799"/>
                  </a:lnTo>
                  <a:lnTo>
                    <a:pt x="908495" y="671132"/>
                  </a:lnTo>
                  <a:lnTo>
                    <a:pt x="909542" y="671132"/>
                  </a:lnTo>
                  <a:cubicBezTo>
                    <a:pt x="911828" y="670751"/>
                    <a:pt x="913638" y="671132"/>
                    <a:pt x="914876" y="672179"/>
                  </a:cubicBezTo>
                  <a:cubicBezTo>
                    <a:pt x="916115" y="673227"/>
                    <a:pt x="916877" y="674561"/>
                    <a:pt x="917067" y="676275"/>
                  </a:cubicBezTo>
                  <a:cubicBezTo>
                    <a:pt x="917258" y="677990"/>
                    <a:pt x="916877" y="679609"/>
                    <a:pt x="915829" y="681228"/>
                  </a:cubicBezTo>
                  <a:cubicBezTo>
                    <a:pt x="914876" y="682752"/>
                    <a:pt x="913352" y="683895"/>
                    <a:pt x="911352" y="684562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sp>
        <p:nvSpPr>
          <p:cNvPr id="304" name="Google Shape;304;p40"/>
          <p:cNvSpPr txBox="1"/>
          <p:nvPr/>
        </p:nvSpPr>
        <p:spPr>
          <a:xfrm>
            <a:off x="19544598" y="11825494"/>
            <a:ext cx="3582600" cy="646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91400" rIns="182850" bIns="914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3000" b="0" i="0" u="none" strike="noStrike" cap="none">
                <a:solidFill>
                  <a:schemeClr val="lt2"/>
                </a:solidFill>
                <a:latin typeface="Lato Black"/>
                <a:ea typeface="Lato Black"/>
                <a:cs typeface="Lato Black"/>
                <a:sym typeface="Lato Black"/>
              </a:rPr>
              <a:t>morsemicro.com</a:t>
            </a:r>
            <a:endParaRPr sz="3000" b="0" i="0" u="none" strike="noStrike" cap="none">
              <a:solidFill>
                <a:schemeClr val="lt2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 With Image">
  <p:cSld name="2_Title Slide With Image_3">
    <p:bg>
      <p:bgPr>
        <a:gradFill>
          <a:gsLst>
            <a:gs pos="0">
              <a:srgbClr val="06020A"/>
            </a:gs>
            <a:gs pos="32000">
              <a:srgbClr val="340B4B"/>
            </a:gs>
            <a:gs pos="78000">
              <a:srgbClr val="5F1489"/>
            </a:gs>
            <a:gs pos="100000">
              <a:schemeClr val="accent1"/>
            </a:gs>
          </a:gsLst>
          <a:lin ang="18599929" scaled="0"/>
        </a:gradFill>
        <a:effectLst/>
      </p:bgPr>
    </p:bg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1"/>
          <p:cNvSpPr txBox="1">
            <a:spLocks noGrp="1"/>
          </p:cNvSpPr>
          <p:nvPr>
            <p:ph type="ctrTitle"/>
          </p:nvPr>
        </p:nvSpPr>
        <p:spPr>
          <a:xfrm>
            <a:off x="14753260" y="5271404"/>
            <a:ext cx="7737600" cy="38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800"/>
              <a:buFont typeface="Lato Black"/>
              <a:buNone/>
              <a:defRPr sz="8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41"/>
          <p:cNvSpPr txBox="1">
            <a:spLocks noGrp="1"/>
          </p:cNvSpPr>
          <p:nvPr>
            <p:ph type="subTitle" idx="1"/>
          </p:nvPr>
        </p:nvSpPr>
        <p:spPr>
          <a:xfrm>
            <a:off x="14753260" y="9640914"/>
            <a:ext cx="77376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6pPr>
            <a:lvl7pPr lvl="6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7pPr>
            <a:lvl8pPr lvl="7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8pPr>
            <a:lvl9pPr lvl="8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08" name="Google Shape;308;p41"/>
          <p:cNvSpPr/>
          <p:nvPr/>
        </p:nvSpPr>
        <p:spPr>
          <a:xfrm>
            <a:off x="0" y="0"/>
            <a:ext cx="24384000" cy="13716000"/>
          </a:xfrm>
          <a:prstGeom prst="frame">
            <a:avLst>
              <a:gd name="adj1" fmla="val 525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09" name="Google Shape;309;p41"/>
          <p:cNvSpPr/>
          <p:nvPr/>
        </p:nvSpPr>
        <p:spPr>
          <a:xfrm rot="2700000">
            <a:off x="-458086" y="8527799"/>
            <a:ext cx="8654646" cy="2379053"/>
          </a:xfrm>
          <a:custGeom>
            <a:avLst/>
            <a:gdLst/>
            <a:ahLst/>
            <a:cxnLst/>
            <a:rect l="l" t="t" r="r" b="b"/>
            <a:pathLst>
              <a:path w="6580386" h="1808865" extrusionOk="0">
                <a:moveTo>
                  <a:pt x="3324180" y="0"/>
                </a:moveTo>
                <a:cubicBezTo>
                  <a:pt x="3410000" y="3334"/>
                  <a:pt x="3516585" y="5620"/>
                  <a:pt x="3622884" y="12001"/>
                </a:cubicBezTo>
                <a:cubicBezTo>
                  <a:pt x="3750424" y="19621"/>
                  <a:pt x="3877582" y="33052"/>
                  <a:pt x="4004264" y="50863"/>
                </a:cubicBezTo>
                <a:cubicBezTo>
                  <a:pt x="4890756" y="175260"/>
                  <a:pt x="5690666" y="508825"/>
                  <a:pt x="6407327" y="1044035"/>
                </a:cubicBezTo>
                <a:cubicBezTo>
                  <a:pt x="6500291" y="1113473"/>
                  <a:pt x="6557631" y="1204531"/>
                  <a:pt x="6575253" y="1319117"/>
                </a:cubicBezTo>
                <a:cubicBezTo>
                  <a:pt x="6591350" y="1424083"/>
                  <a:pt x="6569443" y="1521905"/>
                  <a:pt x="6511626" y="1611249"/>
                </a:cubicBezTo>
                <a:cubicBezTo>
                  <a:pt x="6443141" y="1716976"/>
                  <a:pt x="6345986" y="1780127"/>
                  <a:pt x="6221970" y="1798796"/>
                </a:cubicBezTo>
                <a:cubicBezTo>
                  <a:pt x="6107670" y="1816037"/>
                  <a:pt x="6003562" y="1787938"/>
                  <a:pt x="5909360" y="1720024"/>
                </a:cubicBezTo>
                <a:cubicBezTo>
                  <a:pt x="5821064" y="1656398"/>
                  <a:pt x="5733147" y="1592104"/>
                  <a:pt x="5641803" y="1533049"/>
                </a:cubicBezTo>
                <a:cubicBezTo>
                  <a:pt x="5210225" y="1253871"/>
                  <a:pt x="4743119" y="1058513"/>
                  <a:pt x="4241628" y="945547"/>
                </a:cubicBezTo>
                <a:cubicBezTo>
                  <a:pt x="4095324" y="912590"/>
                  <a:pt x="3947687" y="887444"/>
                  <a:pt x="3798810" y="869632"/>
                </a:cubicBezTo>
                <a:cubicBezTo>
                  <a:pt x="3584498" y="844010"/>
                  <a:pt x="3369328" y="834676"/>
                  <a:pt x="3153682" y="842201"/>
                </a:cubicBezTo>
                <a:cubicBezTo>
                  <a:pt x="2531414" y="864013"/>
                  <a:pt x="1939721" y="1009459"/>
                  <a:pt x="1380318" y="1283875"/>
                </a:cubicBezTo>
                <a:cubicBezTo>
                  <a:pt x="1130858" y="1406271"/>
                  <a:pt x="896162" y="1552575"/>
                  <a:pt x="674896" y="1720691"/>
                </a:cubicBezTo>
                <a:cubicBezTo>
                  <a:pt x="427341" y="1908715"/>
                  <a:pt x="75678" y="1781365"/>
                  <a:pt x="10908" y="1477613"/>
                </a:cubicBezTo>
                <a:cubicBezTo>
                  <a:pt x="-25191" y="1308545"/>
                  <a:pt x="28815" y="1165574"/>
                  <a:pt x="165404" y="1058513"/>
                </a:cubicBezTo>
                <a:cubicBezTo>
                  <a:pt x="327329" y="931640"/>
                  <a:pt x="498969" y="818483"/>
                  <a:pt x="676515" y="714565"/>
                </a:cubicBezTo>
                <a:cubicBezTo>
                  <a:pt x="1114665" y="458057"/>
                  <a:pt x="1580248" y="269176"/>
                  <a:pt x="2073738" y="149542"/>
                </a:cubicBezTo>
                <a:cubicBezTo>
                  <a:pt x="2224518" y="112967"/>
                  <a:pt x="2376442" y="81724"/>
                  <a:pt x="2530271" y="60674"/>
                </a:cubicBezTo>
                <a:cubicBezTo>
                  <a:pt x="2639523" y="45720"/>
                  <a:pt x="2748965" y="32004"/>
                  <a:pt x="2858693" y="21431"/>
                </a:cubicBezTo>
                <a:cubicBezTo>
                  <a:pt x="2944227" y="13240"/>
                  <a:pt x="3030333" y="10192"/>
                  <a:pt x="3116249" y="6096"/>
                </a:cubicBezTo>
                <a:cubicBezTo>
                  <a:pt x="3178542" y="3143"/>
                  <a:pt x="3241026" y="2381"/>
                  <a:pt x="3324275" y="0"/>
                </a:cubicBezTo>
                <a:close/>
              </a:path>
            </a:pathLst>
          </a:custGeom>
          <a:solidFill>
            <a:schemeClr val="lt1">
              <a:alpha val="14120"/>
            </a:schemeClr>
          </a:solidFill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10" name="Google Shape;310;p41"/>
          <p:cNvSpPr/>
          <p:nvPr/>
        </p:nvSpPr>
        <p:spPr>
          <a:xfrm rot="2700000">
            <a:off x="-50124" y="11123698"/>
            <a:ext cx="3607255" cy="1411327"/>
          </a:xfrm>
          <a:custGeom>
            <a:avLst/>
            <a:gdLst/>
            <a:ahLst/>
            <a:cxnLst/>
            <a:rect l="l" t="t" r="r" b="b"/>
            <a:pathLst>
              <a:path w="2742704" h="1073074" extrusionOk="0">
                <a:moveTo>
                  <a:pt x="2332176" y="1069832"/>
                </a:moveTo>
                <a:cubicBezTo>
                  <a:pt x="2257310" y="1069546"/>
                  <a:pt x="2192445" y="1055259"/>
                  <a:pt x="2131961" y="1023445"/>
                </a:cubicBezTo>
                <a:cubicBezTo>
                  <a:pt x="1997754" y="952960"/>
                  <a:pt x="1855736" y="904097"/>
                  <a:pt x="1707527" y="873141"/>
                </a:cubicBezTo>
                <a:cubicBezTo>
                  <a:pt x="1560652" y="842470"/>
                  <a:pt x="1412347" y="832183"/>
                  <a:pt x="1262519" y="842375"/>
                </a:cubicBezTo>
                <a:cubicBezTo>
                  <a:pt x="1033062" y="857901"/>
                  <a:pt x="817035" y="919813"/>
                  <a:pt x="612723" y="1025064"/>
                </a:cubicBezTo>
                <a:cubicBezTo>
                  <a:pt x="359454" y="1155557"/>
                  <a:pt x="58845" y="1008015"/>
                  <a:pt x="7029" y="727789"/>
                </a:cubicBezTo>
                <a:cubicBezTo>
                  <a:pt x="-25928" y="549767"/>
                  <a:pt x="59130" y="371745"/>
                  <a:pt x="217722" y="286496"/>
                </a:cubicBezTo>
                <a:cubicBezTo>
                  <a:pt x="341261" y="220107"/>
                  <a:pt x="470229" y="166100"/>
                  <a:pt x="603579" y="122571"/>
                </a:cubicBezTo>
                <a:cubicBezTo>
                  <a:pt x="750741" y="74565"/>
                  <a:pt x="901045" y="40656"/>
                  <a:pt x="1054588" y="20748"/>
                </a:cubicBezTo>
                <a:cubicBezTo>
                  <a:pt x="1209084" y="746"/>
                  <a:pt x="1364055" y="-4969"/>
                  <a:pt x="1519408" y="4365"/>
                </a:cubicBezTo>
                <a:cubicBezTo>
                  <a:pt x="1872214" y="25797"/>
                  <a:pt x="2205970" y="118761"/>
                  <a:pt x="2519247" y="280876"/>
                </a:cubicBezTo>
                <a:cubicBezTo>
                  <a:pt x="2669457" y="358600"/>
                  <a:pt x="2742800" y="489759"/>
                  <a:pt x="2742704" y="658923"/>
                </a:cubicBezTo>
                <a:cubicBezTo>
                  <a:pt x="2742704" y="867521"/>
                  <a:pt x="2576969" y="1037542"/>
                  <a:pt x="2379897" y="1066308"/>
                </a:cubicBezTo>
                <a:cubicBezTo>
                  <a:pt x="2361894" y="1068975"/>
                  <a:pt x="2343511" y="1068975"/>
                  <a:pt x="2332082" y="1069832"/>
                </a:cubicBezTo>
                <a:close/>
              </a:path>
            </a:pathLst>
          </a:custGeom>
          <a:solidFill>
            <a:schemeClr val="lt1">
              <a:alpha val="14120"/>
            </a:schemeClr>
          </a:solidFill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11" name="Google Shape;311;p41"/>
          <p:cNvSpPr/>
          <p:nvPr/>
        </p:nvSpPr>
        <p:spPr>
          <a:xfrm rot="2700000">
            <a:off x="314716" y="4888461"/>
            <a:ext cx="2701656" cy="2099518"/>
          </a:xfrm>
          <a:custGeom>
            <a:avLst/>
            <a:gdLst/>
            <a:ahLst/>
            <a:cxnLst/>
            <a:rect l="l" t="t" r="r" b="b"/>
            <a:pathLst>
              <a:path w="2054150" h="1596326" extrusionOk="0">
                <a:moveTo>
                  <a:pt x="2053956" y="449241"/>
                </a:moveTo>
                <a:cubicBezTo>
                  <a:pt x="2044241" y="589259"/>
                  <a:pt x="1970041" y="719656"/>
                  <a:pt x="1813640" y="794141"/>
                </a:cubicBezTo>
                <a:cubicBezTo>
                  <a:pt x="1414828" y="984165"/>
                  <a:pt x="1041544" y="1214766"/>
                  <a:pt x="696453" y="1490610"/>
                </a:cubicBezTo>
                <a:cubicBezTo>
                  <a:pt x="640256" y="1535568"/>
                  <a:pt x="579581" y="1569477"/>
                  <a:pt x="509096" y="1585860"/>
                </a:cubicBezTo>
                <a:cubicBezTo>
                  <a:pt x="283449" y="1638438"/>
                  <a:pt x="49705" y="1487276"/>
                  <a:pt x="8367" y="1259247"/>
                </a:cubicBezTo>
                <a:cubicBezTo>
                  <a:pt x="-21542" y="1094370"/>
                  <a:pt x="28750" y="955590"/>
                  <a:pt x="158957" y="850815"/>
                </a:cubicBezTo>
                <a:cubicBezTo>
                  <a:pt x="507572" y="570304"/>
                  <a:pt x="882381" y="329798"/>
                  <a:pt x="1281288" y="126915"/>
                </a:cubicBezTo>
                <a:cubicBezTo>
                  <a:pt x="1340248" y="96911"/>
                  <a:pt x="1399874" y="68146"/>
                  <a:pt x="1459501" y="39571"/>
                </a:cubicBezTo>
                <a:cubicBezTo>
                  <a:pt x="1515222" y="12806"/>
                  <a:pt x="1574372" y="-1577"/>
                  <a:pt x="1636094" y="138"/>
                </a:cubicBezTo>
                <a:cubicBezTo>
                  <a:pt x="1798400" y="4519"/>
                  <a:pt x="1921368" y="77004"/>
                  <a:pt x="2001949" y="218260"/>
                </a:cubicBezTo>
                <a:cubicBezTo>
                  <a:pt x="2039478" y="284078"/>
                  <a:pt x="2054432" y="347609"/>
                  <a:pt x="2054147" y="449146"/>
                </a:cubicBezTo>
                <a:close/>
              </a:path>
            </a:pathLst>
          </a:custGeom>
          <a:solidFill>
            <a:schemeClr val="lt1">
              <a:alpha val="14120"/>
            </a:schemeClr>
          </a:solidFill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12" name="Google Shape;312;p41"/>
          <p:cNvSpPr/>
          <p:nvPr/>
        </p:nvSpPr>
        <p:spPr>
          <a:xfrm rot="2700000">
            <a:off x="6290113" y="10857688"/>
            <a:ext cx="2701729" cy="2093120"/>
          </a:xfrm>
          <a:custGeom>
            <a:avLst/>
            <a:gdLst/>
            <a:ahLst/>
            <a:cxnLst/>
            <a:rect l="l" t="t" r="r" b="b"/>
            <a:pathLst>
              <a:path w="2054205" h="1591462" extrusionOk="0">
                <a:moveTo>
                  <a:pt x="2054000" y="1174440"/>
                </a:moveTo>
                <a:cubicBezTo>
                  <a:pt x="2060096" y="1354844"/>
                  <a:pt x="1930175" y="1541058"/>
                  <a:pt x="1724530" y="1582206"/>
                </a:cubicBezTo>
                <a:cubicBezTo>
                  <a:pt x="1595467" y="1608113"/>
                  <a:pt x="1478119" y="1579538"/>
                  <a:pt x="1374677" y="1497719"/>
                </a:cubicBezTo>
                <a:cubicBezTo>
                  <a:pt x="1259996" y="1407041"/>
                  <a:pt x="1142648" y="1319982"/>
                  <a:pt x="1021585" y="1237782"/>
                </a:cubicBezTo>
                <a:cubicBezTo>
                  <a:pt x="778031" y="1072523"/>
                  <a:pt x="523619" y="926314"/>
                  <a:pt x="256633" y="802394"/>
                </a:cubicBezTo>
                <a:cubicBezTo>
                  <a:pt x="204150" y="778010"/>
                  <a:pt x="155668" y="748578"/>
                  <a:pt x="116710" y="705810"/>
                </a:cubicBezTo>
                <a:cubicBezTo>
                  <a:pt x="8506" y="587033"/>
                  <a:pt x="-26545" y="448635"/>
                  <a:pt x="20317" y="295187"/>
                </a:cubicBezTo>
                <a:cubicBezTo>
                  <a:pt x="67276" y="141740"/>
                  <a:pt x="173289" y="45823"/>
                  <a:pt x="330451" y="10104"/>
                </a:cubicBezTo>
                <a:cubicBezTo>
                  <a:pt x="425797" y="-11613"/>
                  <a:pt x="517808" y="2579"/>
                  <a:pt x="606010" y="44013"/>
                </a:cubicBezTo>
                <a:cubicBezTo>
                  <a:pt x="974246" y="216987"/>
                  <a:pt x="1323052" y="422918"/>
                  <a:pt x="1652236" y="661805"/>
                </a:cubicBezTo>
                <a:cubicBezTo>
                  <a:pt x="1732912" y="720383"/>
                  <a:pt x="1811875" y="781439"/>
                  <a:pt x="1890742" y="842399"/>
                </a:cubicBezTo>
                <a:cubicBezTo>
                  <a:pt x="1978943" y="910598"/>
                  <a:pt x="2032283" y="1000228"/>
                  <a:pt x="2049523" y="1110623"/>
                </a:cubicBezTo>
                <a:cubicBezTo>
                  <a:pt x="2052762" y="1131578"/>
                  <a:pt x="2052571" y="1153009"/>
                  <a:pt x="2053905" y="1174250"/>
                </a:cubicBezTo>
                <a:close/>
              </a:path>
            </a:pathLst>
          </a:custGeom>
          <a:solidFill>
            <a:schemeClr val="lt1">
              <a:alpha val="14120"/>
            </a:schemeClr>
          </a:solidFill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13" name="Google Shape;313;p41"/>
          <p:cNvSpPr/>
          <p:nvPr/>
        </p:nvSpPr>
        <p:spPr>
          <a:xfrm rot="2700000">
            <a:off x="3049959" y="6534981"/>
            <a:ext cx="2958444" cy="1400261"/>
          </a:xfrm>
          <a:custGeom>
            <a:avLst/>
            <a:gdLst/>
            <a:ahLst/>
            <a:cxnLst/>
            <a:rect l="l" t="t" r="r" b="b"/>
            <a:pathLst>
              <a:path w="2249393" h="1064660" extrusionOk="0">
                <a:moveTo>
                  <a:pt x="1819276" y="277"/>
                </a:moveTo>
                <a:cubicBezTo>
                  <a:pt x="2005109" y="-6581"/>
                  <a:pt x="2167415" y="114482"/>
                  <a:pt x="2225231" y="277169"/>
                </a:cubicBezTo>
                <a:cubicBezTo>
                  <a:pt x="2309337" y="514056"/>
                  <a:pt x="2165796" y="772469"/>
                  <a:pt x="1919955" y="825142"/>
                </a:cubicBezTo>
                <a:cubicBezTo>
                  <a:pt x="1891856" y="831143"/>
                  <a:pt x="1862710" y="832762"/>
                  <a:pt x="1833849" y="834763"/>
                </a:cubicBezTo>
                <a:cubicBezTo>
                  <a:pt x="1754125" y="840382"/>
                  <a:pt x="1674210" y="843621"/>
                  <a:pt x="1594676" y="850669"/>
                </a:cubicBezTo>
                <a:cubicBezTo>
                  <a:pt x="1517429" y="857432"/>
                  <a:pt x="1440181" y="865814"/>
                  <a:pt x="1363409" y="876768"/>
                </a:cubicBezTo>
                <a:cubicBezTo>
                  <a:pt x="1253586" y="892484"/>
                  <a:pt x="1143763" y="909058"/>
                  <a:pt x="1034606" y="929060"/>
                </a:cubicBezTo>
                <a:cubicBezTo>
                  <a:pt x="866299" y="959921"/>
                  <a:pt x="700279" y="1001069"/>
                  <a:pt x="535687" y="1047932"/>
                </a:cubicBezTo>
                <a:cubicBezTo>
                  <a:pt x="347759" y="1101558"/>
                  <a:pt x="150591" y="1023167"/>
                  <a:pt x="55817" y="856956"/>
                </a:cubicBezTo>
                <a:cubicBezTo>
                  <a:pt x="-78390" y="621688"/>
                  <a:pt x="39815" y="322413"/>
                  <a:pt x="299181" y="247261"/>
                </a:cubicBezTo>
                <a:cubicBezTo>
                  <a:pt x="464916" y="199255"/>
                  <a:pt x="632270" y="157821"/>
                  <a:pt x="801720" y="125055"/>
                </a:cubicBezTo>
                <a:cubicBezTo>
                  <a:pt x="910591" y="104005"/>
                  <a:pt x="1019843" y="84669"/>
                  <a:pt x="1129380" y="67048"/>
                </a:cubicBezTo>
                <a:cubicBezTo>
                  <a:pt x="1204342" y="54951"/>
                  <a:pt x="1279970" y="46283"/>
                  <a:pt x="1355504" y="37901"/>
                </a:cubicBezTo>
                <a:cubicBezTo>
                  <a:pt x="1443896" y="28090"/>
                  <a:pt x="1532478" y="19327"/>
                  <a:pt x="1621156" y="11993"/>
                </a:cubicBezTo>
                <a:cubicBezTo>
                  <a:pt x="1687069" y="6564"/>
                  <a:pt x="1753268" y="4087"/>
                  <a:pt x="1819371" y="277"/>
                </a:cubicBezTo>
                <a:close/>
              </a:path>
            </a:pathLst>
          </a:custGeom>
          <a:solidFill>
            <a:schemeClr val="lt1">
              <a:alpha val="14120"/>
            </a:schemeClr>
          </a:solidFill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14" name="Google Shape;314;p41"/>
          <p:cNvSpPr/>
          <p:nvPr/>
        </p:nvSpPr>
        <p:spPr>
          <a:xfrm rot="2700000">
            <a:off x="1355278" y="9441767"/>
            <a:ext cx="2399630" cy="1313147"/>
          </a:xfrm>
          <a:custGeom>
            <a:avLst/>
            <a:gdLst/>
            <a:ahLst/>
            <a:cxnLst/>
            <a:rect l="l" t="t" r="r" b="b"/>
            <a:pathLst>
              <a:path w="1824510" h="998425" extrusionOk="0">
                <a:moveTo>
                  <a:pt x="1824415" y="429576"/>
                </a:moveTo>
                <a:cubicBezTo>
                  <a:pt x="1826606" y="639603"/>
                  <a:pt x="1669538" y="824864"/>
                  <a:pt x="1458941" y="855439"/>
                </a:cubicBezTo>
                <a:cubicBezTo>
                  <a:pt x="1420745" y="860964"/>
                  <a:pt x="1381598" y="860964"/>
                  <a:pt x="1342831" y="861726"/>
                </a:cubicBezTo>
                <a:cubicBezTo>
                  <a:pt x="1072797" y="867155"/>
                  <a:pt x="808193" y="908112"/>
                  <a:pt x="548446" y="981645"/>
                </a:cubicBezTo>
                <a:cubicBezTo>
                  <a:pt x="322037" y="1045653"/>
                  <a:pt x="89150" y="921257"/>
                  <a:pt x="19713" y="698467"/>
                </a:cubicBezTo>
                <a:cubicBezTo>
                  <a:pt x="-50105" y="474820"/>
                  <a:pt x="70577" y="228694"/>
                  <a:pt x="301939" y="157161"/>
                </a:cubicBezTo>
                <a:cubicBezTo>
                  <a:pt x="443766" y="113346"/>
                  <a:pt x="588356" y="79914"/>
                  <a:pt x="734945" y="56673"/>
                </a:cubicBezTo>
                <a:cubicBezTo>
                  <a:pt x="833339" y="41052"/>
                  <a:pt x="932113" y="27621"/>
                  <a:pt x="1031173" y="17049"/>
                </a:cubicBezTo>
                <a:cubicBezTo>
                  <a:pt x="1155379" y="3809"/>
                  <a:pt x="1280252" y="-2097"/>
                  <a:pt x="1405124" y="666"/>
                </a:cubicBezTo>
                <a:cubicBezTo>
                  <a:pt x="1618865" y="5238"/>
                  <a:pt x="1796793" y="167734"/>
                  <a:pt x="1821843" y="379380"/>
                </a:cubicBezTo>
                <a:cubicBezTo>
                  <a:pt x="1823844" y="395953"/>
                  <a:pt x="1823653" y="412812"/>
                  <a:pt x="1824510" y="429481"/>
                </a:cubicBezTo>
                <a:close/>
              </a:path>
            </a:pathLst>
          </a:custGeom>
          <a:solidFill>
            <a:schemeClr val="lt1">
              <a:alpha val="14120"/>
            </a:schemeClr>
          </a:solidFill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15" name="Google Shape;315;p41"/>
          <p:cNvSpPr/>
          <p:nvPr/>
        </p:nvSpPr>
        <p:spPr>
          <a:xfrm rot="2700000">
            <a:off x="3295658" y="10978189"/>
            <a:ext cx="1132364" cy="1134400"/>
          </a:xfrm>
          <a:custGeom>
            <a:avLst/>
            <a:gdLst/>
            <a:ahLst/>
            <a:cxnLst/>
            <a:rect l="l" t="t" r="r" b="b"/>
            <a:pathLst>
              <a:path w="860970" h="862518" extrusionOk="0">
                <a:moveTo>
                  <a:pt x="4" y="433963"/>
                </a:moveTo>
                <a:cubicBezTo>
                  <a:pt x="-949" y="196696"/>
                  <a:pt x="191837" y="1052"/>
                  <a:pt x="427390" y="4"/>
                </a:cubicBezTo>
                <a:cubicBezTo>
                  <a:pt x="666754" y="-1043"/>
                  <a:pt x="860206" y="190409"/>
                  <a:pt x="860968" y="429201"/>
                </a:cubicBezTo>
                <a:cubicBezTo>
                  <a:pt x="861730" y="666278"/>
                  <a:pt x="670278" y="859921"/>
                  <a:pt x="435868" y="862493"/>
                </a:cubicBezTo>
                <a:cubicBezTo>
                  <a:pt x="202124" y="864970"/>
                  <a:pt x="2289" y="682566"/>
                  <a:pt x="4" y="434059"/>
                </a:cubicBezTo>
                <a:close/>
              </a:path>
            </a:pathLst>
          </a:custGeom>
          <a:solidFill>
            <a:schemeClr val="lt1">
              <a:alpha val="14120"/>
            </a:schemeClr>
          </a:solidFill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16" name="Google Shape;316;p41"/>
          <p:cNvSpPr/>
          <p:nvPr/>
        </p:nvSpPr>
        <p:spPr>
          <a:xfrm rot="2700000">
            <a:off x="3753759" y="12229598"/>
            <a:ext cx="1131250" cy="1130996"/>
          </a:xfrm>
          <a:custGeom>
            <a:avLst/>
            <a:gdLst/>
            <a:ahLst/>
            <a:cxnLst/>
            <a:rect l="l" t="t" r="r" b="b"/>
            <a:pathLst>
              <a:path w="860123" h="859930" extrusionOk="0">
                <a:moveTo>
                  <a:pt x="430056" y="859930"/>
                </a:moveTo>
                <a:cubicBezTo>
                  <a:pt x="190598" y="859644"/>
                  <a:pt x="859" y="668097"/>
                  <a:pt x="2" y="428257"/>
                </a:cubicBezTo>
                <a:cubicBezTo>
                  <a:pt x="-760" y="204039"/>
                  <a:pt x="184121" y="-1892"/>
                  <a:pt x="436152" y="13"/>
                </a:cubicBezTo>
                <a:cubicBezTo>
                  <a:pt x="665038" y="1823"/>
                  <a:pt x="862015" y="192037"/>
                  <a:pt x="860110" y="433210"/>
                </a:cubicBezTo>
                <a:cubicBezTo>
                  <a:pt x="858300" y="669811"/>
                  <a:pt x="667419" y="860121"/>
                  <a:pt x="430056" y="859835"/>
                </a:cubicBezTo>
                <a:close/>
              </a:path>
            </a:pathLst>
          </a:custGeom>
          <a:solidFill>
            <a:schemeClr val="lt1">
              <a:alpha val="14120"/>
            </a:schemeClr>
          </a:solidFill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17" name="Google Shape;317;p41"/>
          <p:cNvSpPr/>
          <p:nvPr/>
        </p:nvSpPr>
        <p:spPr>
          <a:xfrm rot="2700000">
            <a:off x="229275" y="8681456"/>
            <a:ext cx="1130768" cy="1131506"/>
          </a:xfrm>
          <a:custGeom>
            <a:avLst/>
            <a:gdLst/>
            <a:ahLst/>
            <a:cxnLst/>
            <a:rect l="l" t="t" r="r" b="b"/>
            <a:pathLst>
              <a:path w="859757" h="860318" extrusionOk="0">
                <a:moveTo>
                  <a:pt x="428545" y="860311"/>
                </a:moveTo>
                <a:cubicBezTo>
                  <a:pt x="188896" y="858882"/>
                  <a:pt x="-1985" y="665906"/>
                  <a:pt x="16" y="427304"/>
                </a:cubicBezTo>
                <a:cubicBezTo>
                  <a:pt x="2016" y="187941"/>
                  <a:pt x="194992" y="-1797"/>
                  <a:pt x="434356" y="13"/>
                </a:cubicBezTo>
                <a:cubicBezTo>
                  <a:pt x="670861" y="1823"/>
                  <a:pt x="861742" y="196609"/>
                  <a:pt x="859742" y="434258"/>
                </a:cubicBezTo>
                <a:cubicBezTo>
                  <a:pt x="857742" y="670954"/>
                  <a:pt x="664670" y="861740"/>
                  <a:pt x="428545" y="860311"/>
                </a:cubicBezTo>
                <a:close/>
              </a:path>
            </a:pathLst>
          </a:custGeom>
          <a:solidFill>
            <a:schemeClr val="lt1">
              <a:alpha val="14120"/>
            </a:schemeClr>
          </a:solidFill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18" name="Google Shape;318;p41"/>
          <p:cNvSpPr/>
          <p:nvPr/>
        </p:nvSpPr>
        <p:spPr>
          <a:xfrm rot="2700000">
            <a:off x="6343111" y="9257800"/>
            <a:ext cx="1098090" cy="1098425"/>
          </a:xfrm>
          <a:custGeom>
            <a:avLst/>
            <a:gdLst/>
            <a:ahLst/>
            <a:cxnLst/>
            <a:rect l="l" t="t" r="r" b="b"/>
            <a:pathLst>
              <a:path w="834911" h="835165" extrusionOk="0">
                <a:moveTo>
                  <a:pt x="44" y="414918"/>
                </a:moveTo>
                <a:cubicBezTo>
                  <a:pt x="235" y="183842"/>
                  <a:pt x="192544" y="-1515"/>
                  <a:pt x="421240" y="9"/>
                </a:cubicBezTo>
                <a:cubicBezTo>
                  <a:pt x="628694" y="1438"/>
                  <a:pt x="835482" y="167840"/>
                  <a:pt x="834910" y="417966"/>
                </a:cubicBezTo>
                <a:cubicBezTo>
                  <a:pt x="834339" y="651424"/>
                  <a:pt x="648983" y="836209"/>
                  <a:pt x="415715" y="835161"/>
                </a:cubicBezTo>
                <a:cubicBezTo>
                  <a:pt x="171304" y="834018"/>
                  <a:pt x="-3194" y="633803"/>
                  <a:pt x="44" y="414918"/>
                </a:cubicBezTo>
                <a:close/>
              </a:path>
            </a:pathLst>
          </a:custGeom>
          <a:solidFill>
            <a:schemeClr val="lt1">
              <a:alpha val="14120"/>
            </a:schemeClr>
          </a:solidFill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19" name="Google Shape;319;p41"/>
          <p:cNvSpPr/>
          <p:nvPr/>
        </p:nvSpPr>
        <p:spPr>
          <a:xfrm rot="2700000">
            <a:off x="5625293" y="8184089"/>
            <a:ext cx="1098317" cy="1097788"/>
          </a:xfrm>
          <a:custGeom>
            <a:avLst/>
            <a:gdLst/>
            <a:ahLst/>
            <a:cxnLst/>
            <a:rect l="l" t="t" r="r" b="b"/>
            <a:pathLst>
              <a:path w="835083" h="834681" extrusionOk="0">
                <a:moveTo>
                  <a:pt x="418649" y="5"/>
                </a:moveTo>
                <a:cubicBezTo>
                  <a:pt x="649820" y="1339"/>
                  <a:pt x="835748" y="188029"/>
                  <a:pt x="835082" y="417105"/>
                </a:cubicBezTo>
                <a:cubicBezTo>
                  <a:pt x="834415" y="637609"/>
                  <a:pt x="660679" y="835062"/>
                  <a:pt x="416458" y="834681"/>
                </a:cubicBezTo>
                <a:cubicBezTo>
                  <a:pt x="179857" y="834300"/>
                  <a:pt x="-2452" y="643229"/>
                  <a:pt x="25" y="412819"/>
                </a:cubicBezTo>
                <a:cubicBezTo>
                  <a:pt x="2597" y="178980"/>
                  <a:pt x="193002" y="-1138"/>
                  <a:pt x="418553" y="5"/>
                </a:cubicBezTo>
                <a:close/>
              </a:path>
            </a:pathLst>
          </a:custGeom>
          <a:solidFill>
            <a:schemeClr val="lt1">
              <a:alpha val="14120"/>
            </a:schemeClr>
          </a:solidFill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20" name="Google Shape;320;p41"/>
          <p:cNvSpPr/>
          <p:nvPr/>
        </p:nvSpPr>
        <p:spPr>
          <a:xfrm rot="2700000">
            <a:off x="182821" y="12252484"/>
            <a:ext cx="1131250" cy="1130995"/>
          </a:xfrm>
          <a:custGeom>
            <a:avLst/>
            <a:gdLst/>
            <a:ahLst/>
            <a:cxnLst/>
            <a:rect l="l" t="t" r="r" b="b"/>
            <a:pathLst>
              <a:path w="860123" h="859929" extrusionOk="0">
                <a:moveTo>
                  <a:pt x="430056" y="859930"/>
                </a:moveTo>
                <a:cubicBezTo>
                  <a:pt x="190598" y="859644"/>
                  <a:pt x="860" y="668097"/>
                  <a:pt x="2" y="428257"/>
                </a:cubicBezTo>
                <a:cubicBezTo>
                  <a:pt x="-760" y="204038"/>
                  <a:pt x="184121" y="-1892"/>
                  <a:pt x="436152" y="13"/>
                </a:cubicBezTo>
                <a:cubicBezTo>
                  <a:pt x="665038" y="1823"/>
                  <a:pt x="862015" y="192037"/>
                  <a:pt x="860110" y="433210"/>
                </a:cubicBezTo>
                <a:cubicBezTo>
                  <a:pt x="858300" y="669811"/>
                  <a:pt x="667419" y="860121"/>
                  <a:pt x="430056" y="859835"/>
                </a:cubicBezTo>
                <a:close/>
              </a:path>
            </a:pathLst>
          </a:custGeom>
          <a:solidFill>
            <a:schemeClr val="lt1">
              <a:alpha val="14120"/>
            </a:schemeClr>
          </a:solidFill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321" name="Google Shape;321;p4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62600" y="967700"/>
            <a:ext cx="4774000" cy="112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lain White BG">
  <p:cSld name="CUSTOM">
    <p:bg>
      <p:bgPr>
        <a:solidFill>
          <a:schemeClr val="lt1"/>
        </a:solidFill>
        <a:effectLst/>
      </p:bgPr>
    </p:bg>
    <p:spTree>
      <p:nvGrpSpPr>
        <p:cNvPr id="1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2"/>
          <p:cNvSpPr/>
          <p:nvPr/>
        </p:nvSpPr>
        <p:spPr>
          <a:xfrm>
            <a:off x="300" y="12864650"/>
            <a:ext cx="24384000" cy="851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Lato Light"/>
              <a:ea typeface="Lato Light"/>
              <a:cs typeface="Lato Light"/>
              <a:sym typeface="Lato Light"/>
            </a:endParaRP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ith Image 1 1">
  <p:cSld name="Title Slide With Image 1">
    <p:bg>
      <p:bgPr>
        <a:gradFill>
          <a:gsLst>
            <a:gs pos="0">
              <a:srgbClr val="06020A"/>
            </a:gs>
            <a:gs pos="32000">
              <a:srgbClr val="340B4B"/>
            </a:gs>
            <a:gs pos="78000">
              <a:srgbClr val="5F1489"/>
            </a:gs>
            <a:gs pos="100000">
              <a:schemeClr val="accent1"/>
            </a:gs>
          </a:gsLst>
          <a:lin ang="18599929" scaled="0"/>
        </a:gradFill>
        <a:effectLst/>
      </p:bgPr>
    </p:bg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43"/>
          <p:cNvSpPr/>
          <p:nvPr/>
        </p:nvSpPr>
        <p:spPr>
          <a:xfrm>
            <a:off x="700758" y="3264494"/>
            <a:ext cx="8649000" cy="9760200"/>
          </a:xfrm>
          <a:prstGeom prst="rect">
            <a:avLst/>
          </a:prstGeom>
          <a:gradFill>
            <a:gsLst>
              <a:gs pos="0">
                <a:srgbClr val="06020A"/>
              </a:gs>
              <a:gs pos="88000">
                <a:srgbClr val="7518A7"/>
              </a:gs>
              <a:gs pos="100000">
                <a:srgbClr val="7518A7"/>
              </a:gs>
            </a:gsLst>
            <a:lin ang="18599929" scaled="0"/>
          </a:gradFill>
          <a:ln w="25400" cap="flat" cmpd="sng">
            <a:solidFill>
              <a:srgbClr val="56127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endParaRPr sz="3800" b="0" i="0" u="none" strike="noStrike" cap="none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26" name="Google Shape;326;p43"/>
          <p:cNvSpPr>
            <a:spLocks noGrp="1"/>
          </p:cNvSpPr>
          <p:nvPr>
            <p:ph type="pic" idx="2"/>
          </p:nvPr>
        </p:nvSpPr>
        <p:spPr>
          <a:xfrm>
            <a:off x="700750" y="717550"/>
            <a:ext cx="22967400" cy="12307200"/>
          </a:xfrm>
          <a:prstGeom prst="rect">
            <a:avLst/>
          </a:prstGeom>
          <a:solidFill>
            <a:schemeClr val="dk2"/>
          </a:solidFill>
          <a:ln>
            <a:noFill/>
          </a:ln>
        </p:spPr>
      </p:sp>
      <p:sp>
        <p:nvSpPr>
          <p:cNvPr id="327" name="Google Shape;327;p43"/>
          <p:cNvSpPr/>
          <p:nvPr/>
        </p:nvSpPr>
        <p:spPr>
          <a:xfrm>
            <a:off x="0" y="0"/>
            <a:ext cx="24384000" cy="13716000"/>
          </a:xfrm>
          <a:prstGeom prst="frame">
            <a:avLst>
              <a:gd name="adj1" fmla="val 525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endParaRPr sz="38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ith Image 1">
  <p:cSld name="Title Slide With Image_1">
    <p:bg>
      <p:bgPr>
        <a:gradFill>
          <a:gsLst>
            <a:gs pos="0">
              <a:srgbClr val="06020A"/>
            </a:gs>
            <a:gs pos="32000">
              <a:srgbClr val="340B4B"/>
            </a:gs>
            <a:gs pos="78000">
              <a:srgbClr val="5F1489"/>
            </a:gs>
            <a:gs pos="100000">
              <a:schemeClr val="accent1"/>
            </a:gs>
          </a:gsLst>
          <a:lin ang="18599929" scaled="0"/>
        </a:gradFill>
        <a:effectLst/>
      </p:bgPr>
    </p:bg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44"/>
          <p:cNvSpPr/>
          <p:nvPr/>
        </p:nvSpPr>
        <p:spPr>
          <a:xfrm>
            <a:off x="700757" y="3264493"/>
            <a:ext cx="8649000" cy="9760200"/>
          </a:xfrm>
          <a:prstGeom prst="rect">
            <a:avLst/>
          </a:prstGeom>
          <a:gradFill>
            <a:gsLst>
              <a:gs pos="0">
                <a:srgbClr val="06020A"/>
              </a:gs>
              <a:gs pos="88000">
                <a:srgbClr val="7518A7"/>
              </a:gs>
              <a:gs pos="100000">
                <a:srgbClr val="7518A7"/>
              </a:gs>
            </a:gsLst>
            <a:lin ang="18599929" scaled="0"/>
          </a:gradFill>
          <a:ln w="25400" cap="flat" cmpd="sng">
            <a:solidFill>
              <a:srgbClr val="56127C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endParaRPr sz="3800" b="0" i="0" u="none" strike="noStrike" cap="none">
              <a:solidFill>
                <a:schemeClr val="lt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30" name="Google Shape;330;p44"/>
          <p:cNvSpPr>
            <a:spLocks noGrp="1"/>
          </p:cNvSpPr>
          <p:nvPr>
            <p:ph type="pic" idx="2"/>
          </p:nvPr>
        </p:nvSpPr>
        <p:spPr>
          <a:xfrm>
            <a:off x="700750" y="717550"/>
            <a:ext cx="22967400" cy="123072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31" name="Google Shape;331;p44"/>
          <p:cNvSpPr/>
          <p:nvPr/>
        </p:nvSpPr>
        <p:spPr>
          <a:xfrm>
            <a:off x="0" y="0"/>
            <a:ext cx="24384000" cy="13716000"/>
          </a:xfrm>
          <a:prstGeom prst="frame">
            <a:avLst>
              <a:gd name="adj1" fmla="val 525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endParaRPr sz="38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Subtitle only 1">
  <p:cSld name="Title, Subtitle only">
    <p:bg>
      <p:bgPr>
        <a:solidFill>
          <a:schemeClr val="lt2"/>
        </a:solidFill>
        <a:effectLst/>
      </p:bgPr>
    </p:bg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45"/>
          <p:cNvSpPr txBox="1">
            <a:spLocks noGrp="1"/>
          </p:cNvSpPr>
          <p:nvPr>
            <p:ph type="body" idx="1"/>
          </p:nvPr>
        </p:nvSpPr>
        <p:spPr>
          <a:xfrm>
            <a:off x="1676402" y="1551030"/>
            <a:ext cx="21029400" cy="55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182850" bIns="91400" anchor="b" anchorCtr="0">
            <a:spAutoFit/>
          </a:bodyPr>
          <a:lstStyle>
            <a:lvl1pPr marL="457200" lvl="0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 cap="none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2pPr>
            <a:lvl3pPr marL="1371600" lvl="2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3pPr>
            <a:lvl4pPr marL="1828800" lvl="3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4pPr>
            <a:lvl5pPr marL="2286000" lvl="4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2400"/>
              <a:buFont typeface="Lato Light"/>
              <a:buNone/>
              <a:defRPr sz="2400"/>
            </a:lvl5pPr>
            <a:lvl6pPr marL="2743200" lvl="5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6pPr>
            <a:lvl7pPr marL="3200400" lvl="6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7pPr>
            <a:lvl8pPr marL="3657600" lvl="7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8pPr>
            <a:lvl9pPr marL="4114800" lvl="8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Lato Light"/>
              <a:buNone/>
              <a:defRPr sz="2400"/>
            </a:lvl9pPr>
          </a:lstStyle>
          <a:p>
            <a:endParaRPr/>
          </a:p>
        </p:txBody>
      </p:sp>
      <p:sp>
        <p:nvSpPr>
          <p:cNvPr id="334" name="Google Shape;334;p45"/>
          <p:cNvSpPr txBox="1">
            <a:spLocks noGrp="1"/>
          </p:cNvSpPr>
          <p:nvPr>
            <p:ph type="title"/>
          </p:nvPr>
        </p:nvSpPr>
        <p:spPr>
          <a:xfrm>
            <a:off x="1677176" y="2171728"/>
            <a:ext cx="21029400" cy="10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grpSp>
        <p:nvGrpSpPr>
          <p:cNvPr id="335" name="Google Shape;335;p45"/>
          <p:cNvGrpSpPr/>
          <p:nvPr/>
        </p:nvGrpSpPr>
        <p:grpSpPr>
          <a:xfrm>
            <a:off x="19069832" y="11939098"/>
            <a:ext cx="4374105" cy="1530182"/>
            <a:chOff x="9534915" y="5969554"/>
            <a:chExt cx="2187053" cy="765091"/>
          </a:xfrm>
        </p:grpSpPr>
        <p:sp>
          <p:nvSpPr>
            <p:cNvPr id="336" name="Google Shape;336;p45"/>
            <p:cNvSpPr/>
            <p:nvPr/>
          </p:nvSpPr>
          <p:spPr>
            <a:xfrm rot="-8075705">
              <a:off x="10032474" y="6101895"/>
              <a:ext cx="537095" cy="407554"/>
            </a:xfrm>
            <a:custGeom>
              <a:avLst/>
              <a:gdLst/>
              <a:ahLst/>
              <a:cxnLst/>
              <a:rect l="l" t="t" r="r" b="b"/>
              <a:pathLst>
                <a:path w="536783" h="407317" extrusionOk="0">
                  <a:moveTo>
                    <a:pt x="476327" y="386591"/>
                  </a:moveTo>
                  <a:cubicBezTo>
                    <a:pt x="461162" y="396420"/>
                    <a:pt x="443820" y="402836"/>
                    <a:pt x="424373" y="405763"/>
                  </a:cubicBezTo>
                  <a:cubicBezTo>
                    <a:pt x="388525" y="411170"/>
                    <a:pt x="355872" y="402358"/>
                    <a:pt x="326328" y="381057"/>
                  </a:cubicBezTo>
                  <a:cubicBezTo>
                    <a:pt x="298635" y="361102"/>
                    <a:pt x="271061" y="340938"/>
                    <a:pt x="242413" y="322416"/>
                  </a:cubicBezTo>
                  <a:cubicBezTo>
                    <a:pt x="174733" y="278636"/>
                    <a:pt x="104269" y="241428"/>
                    <a:pt x="31064" y="210737"/>
                  </a:cubicBezTo>
                  <a:lnTo>
                    <a:pt x="0" y="199308"/>
                  </a:lnTo>
                  <a:lnTo>
                    <a:pt x="196943" y="0"/>
                  </a:lnTo>
                  <a:lnTo>
                    <a:pt x="309018" y="55044"/>
                  </a:lnTo>
                  <a:cubicBezTo>
                    <a:pt x="368491" y="89067"/>
                    <a:pt x="426314" y="127080"/>
                    <a:pt x="482507" y="169045"/>
                  </a:cubicBezTo>
                  <a:cubicBezTo>
                    <a:pt x="511663" y="190823"/>
                    <a:pt x="529647" y="219382"/>
                    <a:pt x="535174" y="255320"/>
                  </a:cubicBezTo>
                  <a:cubicBezTo>
                    <a:pt x="540222" y="288240"/>
                    <a:pt x="533352" y="318921"/>
                    <a:pt x="515218" y="346942"/>
                  </a:cubicBezTo>
                  <a:cubicBezTo>
                    <a:pt x="504479" y="363522"/>
                    <a:pt x="491491" y="376764"/>
                    <a:pt x="476327" y="38659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337" name="Google Shape;337;p45"/>
            <p:cNvSpPr/>
            <p:nvPr/>
          </p:nvSpPr>
          <p:spPr>
            <a:xfrm rot="-8075705">
              <a:off x="10878895" y="6187724"/>
              <a:ext cx="734458" cy="335378"/>
            </a:xfrm>
            <a:custGeom>
              <a:avLst/>
              <a:gdLst/>
              <a:ahLst/>
              <a:cxnLst/>
              <a:rect l="l" t="t" r="r" b="b"/>
              <a:pathLst>
                <a:path w="734031" h="335183" extrusionOk="0">
                  <a:moveTo>
                    <a:pt x="605276" y="334166"/>
                  </a:moveTo>
                  <a:lnTo>
                    <a:pt x="605246" y="334166"/>
                  </a:lnTo>
                  <a:lnTo>
                    <a:pt x="605269" y="334165"/>
                  </a:lnTo>
                  <a:close/>
                  <a:moveTo>
                    <a:pt x="700315" y="290327"/>
                  </a:moveTo>
                  <a:cubicBezTo>
                    <a:pt x="679594" y="312964"/>
                    <a:pt x="651147" y="328550"/>
                    <a:pt x="620243" y="333061"/>
                  </a:cubicBezTo>
                  <a:lnTo>
                    <a:pt x="605269" y="334165"/>
                  </a:lnTo>
                  <a:lnTo>
                    <a:pt x="542481" y="319618"/>
                  </a:lnTo>
                  <a:cubicBezTo>
                    <a:pt x="500389" y="297512"/>
                    <a:pt x="455848" y="282186"/>
                    <a:pt x="409364" y="272477"/>
                  </a:cubicBezTo>
                  <a:cubicBezTo>
                    <a:pt x="363300" y="262857"/>
                    <a:pt x="316786" y="259632"/>
                    <a:pt x="269795" y="262828"/>
                  </a:cubicBezTo>
                  <a:cubicBezTo>
                    <a:pt x="197829" y="267698"/>
                    <a:pt x="130076" y="287115"/>
                    <a:pt x="65997" y="320125"/>
                  </a:cubicBezTo>
                  <a:cubicBezTo>
                    <a:pt x="46138" y="330357"/>
                    <a:pt x="25352" y="335139"/>
                    <a:pt x="5089" y="335183"/>
                  </a:cubicBezTo>
                  <a:lnTo>
                    <a:pt x="0" y="334005"/>
                  </a:lnTo>
                  <a:lnTo>
                    <a:pt x="329309" y="742"/>
                  </a:lnTo>
                  <a:lnTo>
                    <a:pt x="350364" y="0"/>
                  </a:lnTo>
                  <a:cubicBezTo>
                    <a:pt x="461016" y="6722"/>
                    <a:pt x="565693" y="35878"/>
                    <a:pt x="663947" y="86724"/>
                  </a:cubicBezTo>
                  <a:cubicBezTo>
                    <a:pt x="711058" y="111100"/>
                    <a:pt x="734061" y="152236"/>
                    <a:pt x="734031" y="205292"/>
                  </a:cubicBezTo>
                  <a:cubicBezTo>
                    <a:pt x="734031" y="238003"/>
                    <a:pt x="721036" y="267690"/>
                    <a:pt x="700315" y="290327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338" name="Google Shape;338;p45"/>
            <p:cNvSpPr/>
            <p:nvPr/>
          </p:nvSpPr>
          <p:spPr>
            <a:xfrm rot="-8075705">
              <a:off x="9606686" y="6092885"/>
              <a:ext cx="522107" cy="420007"/>
            </a:xfrm>
            <a:custGeom>
              <a:avLst/>
              <a:gdLst/>
              <a:ahLst/>
              <a:cxnLst/>
              <a:rect l="l" t="t" r="r" b="b"/>
              <a:pathLst>
                <a:path w="521804" h="419763" extrusionOk="0">
                  <a:moveTo>
                    <a:pt x="494977" y="369294"/>
                  </a:moveTo>
                  <a:cubicBezTo>
                    <a:pt x="476967" y="392581"/>
                    <a:pt x="450655" y="410409"/>
                    <a:pt x="418407" y="416861"/>
                  </a:cubicBezTo>
                  <a:cubicBezTo>
                    <a:pt x="377928" y="424986"/>
                    <a:pt x="341124" y="416024"/>
                    <a:pt x="308681" y="390363"/>
                  </a:cubicBezTo>
                  <a:cubicBezTo>
                    <a:pt x="272713" y="361923"/>
                    <a:pt x="235909" y="334619"/>
                    <a:pt x="197940" y="308838"/>
                  </a:cubicBezTo>
                  <a:cubicBezTo>
                    <a:pt x="159746" y="282923"/>
                    <a:pt x="120701" y="258501"/>
                    <a:pt x="80738" y="235700"/>
                  </a:cubicBezTo>
                  <a:lnTo>
                    <a:pt x="0" y="193977"/>
                  </a:lnTo>
                  <a:lnTo>
                    <a:pt x="191676" y="0"/>
                  </a:lnTo>
                  <a:lnTo>
                    <a:pt x="236259" y="23560"/>
                  </a:lnTo>
                  <a:cubicBezTo>
                    <a:pt x="290951" y="55854"/>
                    <a:pt x="344111" y="90731"/>
                    <a:pt x="395733" y="128193"/>
                  </a:cubicBezTo>
                  <a:cubicBezTo>
                    <a:pt x="421036" y="146564"/>
                    <a:pt x="445801" y="165713"/>
                    <a:pt x="470537" y="184833"/>
                  </a:cubicBezTo>
                  <a:cubicBezTo>
                    <a:pt x="498200" y="206222"/>
                    <a:pt x="514928" y="234333"/>
                    <a:pt x="520336" y="268957"/>
                  </a:cubicBezTo>
                  <a:cubicBezTo>
                    <a:pt x="521352" y="275529"/>
                    <a:pt x="521292" y="282250"/>
                    <a:pt x="521710" y="288912"/>
                  </a:cubicBezTo>
                  <a:lnTo>
                    <a:pt x="521740" y="288971"/>
                  </a:lnTo>
                  <a:cubicBezTo>
                    <a:pt x="522695" y="317262"/>
                    <a:pt x="512987" y="346008"/>
                    <a:pt x="494977" y="369294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339" name="Google Shape;339;p45"/>
            <p:cNvSpPr/>
            <p:nvPr/>
          </p:nvSpPr>
          <p:spPr>
            <a:xfrm rot="-8075705">
              <a:off x="10659935" y="6325724"/>
              <a:ext cx="250169" cy="251075"/>
            </a:xfrm>
            <a:custGeom>
              <a:avLst/>
              <a:gdLst/>
              <a:ahLst/>
              <a:cxnLst/>
              <a:rect l="l" t="t" r="r" b="b"/>
              <a:pathLst>
                <a:path w="250024" h="250929" extrusionOk="0">
                  <a:moveTo>
                    <a:pt x="211021" y="210555"/>
                  </a:moveTo>
                  <a:cubicBezTo>
                    <a:pt x="186849" y="235134"/>
                    <a:pt x="153458" y="250519"/>
                    <a:pt x="116699" y="250922"/>
                  </a:cubicBezTo>
                  <a:cubicBezTo>
                    <a:pt x="80044" y="251310"/>
                    <a:pt x="46047" y="237203"/>
                    <a:pt x="21126" y="213256"/>
                  </a:cubicBezTo>
                  <a:lnTo>
                    <a:pt x="0" y="182948"/>
                  </a:lnTo>
                  <a:lnTo>
                    <a:pt x="180777" y="0"/>
                  </a:lnTo>
                  <a:lnTo>
                    <a:pt x="210095" y="19513"/>
                  </a:lnTo>
                  <a:cubicBezTo>
                    <a:pt x="234677" y="43846"/>
                    <a:pt x="249904" y="77581"/>
                    <a:pt x="250024" y="115027"/>
                  </a:cubicBezTo>
                  <a:cubicBezTo>
                    <a:pt x="250143" y="152205"/>
                    <a:pt x="235192" y="185977"/>
                    <a:pt x="211021" y="21055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340" name="Google Shape;340;p45"/>
            <p:cNvSpPr/>
            <p:nvPr/>
          </p:nvSpPr>
          <p:spPr>
            <a:xfrm rot="-8080578">
              <a:off x="10542724" y="6031892"/>
              <a:ext cx="269132" cy="269072"/>
            </a:xfrm>
            <a:custGeom>
              <a:avLst/>
              <a:gdLst/>
              <a:ahLst/>
              <a:cxnLst/>
              <a:rect l="l" t="t" r="r" b="b"/>
              <a:pathLst>
                <a:path w="860123" h="859930" extrusionOk="0">
                  <a:moveTo>
                    <a:pt x="430056" y="859930"/>
                  </a:moveTo>
                  <a:cubicBezTo>
                    <a:pt x="190598" y="859644"/>
                    <a:pt x="859" y="668097"/>
                    <a:pt x="2" y="428257"/>
                  </a:cubicBezTo>
                  <a:cubicBezTo>
                    <a:pt x="-760" y="204039"/>
                    <a:pt x="184121" y="-1892"/>
                    <a:pt x="436152" y="13"/>
                  </a:cubicBezTo>
                  <a:cubicBezTo>
                    <a:pt x="665038" y="1823"/>
                    <a:pt x="862015" y="192037"/>
                    <a:pt x="860110" y="433210"/>
                  </a:cubicBezTo>
                  <a:cubicBezTo>
                    <a:pt x="858300" y="669811"/>
                    <a:pt x="667419" y="860121"/>
                    <a:pt x="430056" y="859835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341" name="Google Shape;341;p45"/>
            <p:cNvSpPr/>
            <p:nvPr/>
          </p:nvSpPr>
          <p:spPr>
            <a:xfrm rot="-8075705">
              <a:off x="11396171" y="6030692"/>
              <a:ext cx="269921" cy="269860"/>
            </a:xfrm>
            <a:custGeom>
              <a:avLst/>
              <a:gdLst/>
              <a:ahLst/>
              <a:cxnLst/>
              <a:rect l="l" t="t" r="r" b="b"/>
              <a:pathLst>
                <a:path w="269764" h="269703" extrusionOk="0">
                  <a:moveTo>
                    <a:pt x="230024" y="230632"/>
                  </a:moveTo>
                  <a:cubicBezTo>
                    <a:pt x="205681" y="254819"/>
                    <a:pt x="172103" y="269718"/>
                    <a:pt x="134880" y="269673"/>
                  </a:cubicBezTo>
                  <a:lnTo>
                    <a:pt x="134880" y="269703"/>
                  </a:lnTo>
                  <a:cubicBezTo>
                    <a:pt x="59778" y="269614"/>
                    <a:pt x="270" y="209538"/>
                    <a:pt x="0" y="134316"/>
                  </a:cubicBezTo>
                  <a:cubicBezTo>
                    <a:pt x="-238" y="63993"/>
                    <a:pt x="57747" y="-593"/>
                    <a:pt x="136792" y="4"/>
                  </a:cubicBezTo>
                  <a:cubicBezTo>
                    <a:pt x="208579" y="571"/>
                    <a:pt x="270357" y="60229"/>
                    <a:pt x="269760" y="135870"/>
                  </a:cubicBezTo>
                  <a:cubicBezTo>
                    <a:pt x="269476" y="172973"/>
                    <a:pt x="254367" y="206446"/>
                    <a:pt x="230024" y="23063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182850" tIns="91400" rIns="182850" bIns="91400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800"/>
                <a:buFont typeface="Arial"/>
                <a:buNone/>
              </a:pPr>
              <a:endPara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With Image 2">
  <p:cSld name="Title Slide With Image_2">
    <p:bg>
      <p:bgPr>
        <a:gradFill>
          <a:gsLst>
            <a:gs pos="0">
              <a:srgbClr val="06020A"/>
            </a:gs>
            <a:gs pos="32000">
              <a:srgbClr val="340B4B"/>
            </a:gs>
            <a:gs pos="78000">
              <a:srgbClr val="5F1489"/>
            </a:gs>
            <a:gs pos="100000">
              <a:schemeClr val="accent1"/>
            </a:gs>
          </a:gsLst>
          <a:lin ang="18599929" scaled="0"/>
        </a:gradFill>
        <a:effectLst/>
      </p:bgPr>
    </p:bg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46"/>
          <p:cNvSpPr txBox="1">
            <a:spLocks noGrp="1"/>
          </p:cNvSpPr>
          <p:nvPr>
            <p:ph type="ctrTitle"/>
          </p:nvPr>
        </p:nvSpPr>
        <p:spPr>
          <a:xfrm>
            <a:off x="14753261" y="5271405"/>
            <a:ext cx="7737600" cy="3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800"/>
              <a:buFont typeface="Lato Black"/>
              <a:buNone/>
              <a:defRPr sz="8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344" name="Google Shape;344;p46"/>
          <p:cNvSpPr txBox="1">
            <a:spLocks noGrp="1"/>
          </p:cNvSpPr>
          <p:nvPr>
            <p:ph type="subTitle" idx="1"/>
          </p:nvPr>
        </p:nvSpPr>
        <p:spPr>
          <a:xfrm>
            <a:off x="14753261" y="9640915"/>
            <a:ext cx="7737600" cy="801000"/>
          </a:xfrm>
          <a:prstGeom prst="rect">
            <a:avLst/>
          </a:prstGeom>
          <a:noFill/>
          <a:ln>
            <a:noFill/>
          </a:ln>
          <a:effectLst>
            <a:outerShdw blurRad="114300" dist="3810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0" tIns="91400" rIns="0" bIns="91400" anchor="ctr" anchorCtr="0">
            <a:spAutoFit/>
          </a:bodyPr>
          <a:lstStyle>
            <a:lvl1pPr lv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800"/>
              <a:buNone/>
              <a:defRPr sz="3800"/>
            </a:lvl3pPr>
            <a:lvl4pPr lvl="3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6pPr>
            <a:lvl7pPr lvl="6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7pPr>
            <a:lvl8pPr lvl="7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8pPr>
            <a:lvl9pPr lvl="8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45" name="Google Shape;345;p46"/>
          <p:cNvSpPr/>
          <p:nvPr/>
        </p:nvSpPr>
        <p:spPr>
          <a:xfrm>
            <a:off x="0" y="0"/>
            <a:ext cx="24384000" cy="13716000"/>
          </a:xfrm>
          <a:prstGeom prst="frame">
            <a:avLst>
              <a:gd name="adj1" fmla="val 525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endParaRPr sz="38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EFAULT">
  <p:cSld name="DEFAULT">
    <p:bg>
      <p:bgPr>
        <a:solidFill>
          <a:schemeClr val="lt1"/>
        </a:solidFill>
        <a:effectLst/>
      </p:bgPr>
    </p:bg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 With Image 1 2">
  <p:cSld name="3_Title Slide With Image 1 2">
    <p:bg>
      <p:bgPr>
        <a:gradFill>
          <a:gsLst>
            <a:gs pos="0">
              <a:srgbClr val="06020A"/>
            </a:gs>
            <a:gs pos="32000">
              <a:srgbClr val="340B4B"/>
            </a:gs>
            <a:gs pos="78000">
              <a:srgbClr val="5F1489"/>
            </a:gs>
            <a:gs pos="100000">
              <a:schemeClr val="accent1"/>
            </a:gs>
          </a:gsLst>
          <a:lin ang="18599929" scaled="0"/>
        </a:gradFill>
        <a:effectLst/>
      </p:bgPr>
    </p:bg>
    <p:spTree>
      <p:nvGrpSpPr>
        <p:cNvPr id="1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48"/>
          <p:cNvSpPr txBox="1">
            <a:spLocks noGrp="1"/>
          </p:cNvSpPr>
          <p:nvPr>
            <p:ph type="ctrTitle"/>
          </p:nvPr>
        </p:nvSpPr>
        <p:spPr>
          <a:xfrm>
            <a:off x="1677176" y="2171728"/>
            <a:ext cx="21029400" cy="10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800"/>
              <a:buFont typeface="Lato Black"/>
              <a:buNone/>
              <a:defRPr sz="64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49" name="Google Shape;349;p48"/>
          <p:cNvSpPr txBox="1">
            <a:spLocks noGrp="1"/>
          </p:cNvSpPr>
          <p:nvPr>
            <p:ph type="subTitle" idx="1"/>
          </p:nvPr>
        </p:nvSpPr>
        <p:spPr>
          <a:xfrm>
            <a:off x="1676400" y="3494044"/>
            <a:ext cx="21058200" cy="87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3800">
                <a:solidFill>
                  <a:schemeClr val="lt1"/>
                </a:solidFill>
              </a:defRPr>
            </a:lvl1pPr>
            <a:lvl2pPr lvl="1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6pPr>
            <a:lvl7pPr lvl="6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7pPr>
            <a:lvl8pPr lvl="7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8pPr>
            <a:lvl9pPr lvl="8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50" name="Google Shape;350;p48"/>
          <p:cNvSpPr txBox="1"/>
          <p:nvPr/>
        </p:nvSpPr>
        <p:spPr>
          <a:xfrm>
            <a:off x="8375900" y="13050298"/>
            <a:ext cx="7632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rPr>
              <a:t>Morse Micro – Confidential</a:t>
            </a:r>
            <a:endParaRPr sz="1600" b="0" i="0" u="none" strike="noStrike" cap="none">
              <a:solidFill>
                <a:srgbClr val="888888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Slide With Image 1 1 1">
  <p:cSld name="2_Title Slide With Image_4">
    <p:bg>
      <p:bgPr>
        <a:gradFill>
          <a:gsLst>
            <a:gs pos="0">
              <a:srgbClr val="06020A"/>
            </a:gs>
            <a:gs pos="32000">
              <a:srgbClr val="340B4B"/>
            </a:gs>
            <a:gs pos="78000">
              <a:srgbClr val="5F1489"/>
            </a:gs>
            <a:gs pos="100000">
              <a:schemeClr val="accent1"/>
            </a:gs>
          </a:gsLst>
          <a:lin ang="18599929" scaled="0"/>
        </a:gradFill>
        <a:effectLst/>
      </p:bgPr>
    </p:bg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49"/>
          <p:cNvSpPr txBox="1">
            <a:spLocks noGrp="1"/>
          </p:cNvSpPr>
          <p:nvPr>
            <p:ph type="ctrTitle"/>
          </p:nvPr>
        </p:nvSpPr>
        <p:spPr>
          <a:xfrm>
            <a:off x="14753260" y="5271404"/>
            <a:ext cx="7737600" cy="384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b" anchorCtr="0">
            <a:sp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800"/>
              <a:buFont typeface="Lato Black"/>
              <a:buNone/>
              <a:defRPr sz="8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353" name="Google Shape;353;p49"/>
          <p:cNvSpPr txBox="1">
            <a:spLocks noGrp="1"/>
          </p:cNvSpPr>
          <p:nvPr>
            <p:ph type="subTitle" idx="1"/>
          </p:nvPr>
        </p:nvSpPr>
        <p:spPr>
          <a:xfrm>
            <a:off x="14753260" y="9640914"/>
            <a:ext cx="7737600" cy="8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spAutoFit/>
          </a:bodyPr>
          <a:lstStyle>
            <a:lvl1pPr lvl="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>
                <a:solidFill>
                  <a:schemeClr val="lt1"/>
                </a:solidFill>
              </a:defRPr>
            </a:lvl1pPr>
            <a:lvl2pPr lvl="1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/>
            </a:lvl4pPr>
            <a:lvl5pPr lvl="4" algn="ctr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SzPts val="3200"/>
              <a:buNone/>
              <a:defRPr sz="3200"/>
            </a:lvl5pPr>
            <a:lvl6pPr lvl="5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6pPr>
            <a:lvl7pPr lvl="6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7pPr>
            <a:lvl8pPr lvl="7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8pPr>
            <a:lvl9pPr lvl="8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9pPr>
          </a:lstStyle>
          <a:p>
            <a:endParaRPr/>
          </a:p>
        </p:txBody>
      </p:sp>
      <p:sp>
        <p:nvSpPr>
          <p:cNvPr id="354" name="Google Shape;354;p49"/>
          <p:cNvSpPr/>
          <p:nvPr/>
        </p:nvSpPr>
        <p:spPr>
          <a:xfrm>
            <a:off x="0" y="0"/>
            <a:ext cx="24384000" cy="13716000"/>
          </a:xfrm>
          <a:prstGeom prst="frame">
            <a:avLst>
              <a:gd name="adj1" fmla="val 525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55" name="Google Shape;355;p49"/>
          <p:cNvSpPr/>
          <p:nvPr/>
        </p:nvSpPr>
        <p:spPr>
          <a:xfrm rot="2700000">
            <a:off x="-458086" y="8527799"/>
            <a:ext cx="8654646" cy="2379053"/>
          </a:xfrm>
          <a:custGeom>
            <a:avLst/>
            <a:gdLst/>
            <a:ahLst/>
            <a:cxnLst/>
            <a:rect l="l" t="t" r="r" b="b"/>
            <a:pathLst>
              <a:path w="6580386" h="1808865" extrusionOk="0">
                <a:moveTo>
                  <a:pt x="3324180" y="0"/>
                </a:moveTo>
                <a:cubicBezTo>
                  <a:pt x="3410000" y="3334"/>
                  <a:pt x="3516585" y="5620"/>
                  <a:pt x="3622884" y="12001"/>
                </a:cubicBezTo>
                <a:cubicBezTo>
                  <a:pt x="3750424" y="19621"/>
                  <a:pt x="3877582" y="33052"/>
                  <a:pt x="4004264" y="50863"/>
                </a:cubicBezTo>
                <a:cubicBezTo>
                  <a:pt x="4890756" y="175260"/>
                  <a:pt x="5690666" y="508825"/>
                  <a:pt x="6407327" y="1044035"/>
                </a:cubicBezTo>
                <a:cubicBezTo>
                  <a:pt x="6500291" y="1113473"/>
                  <a:pt x="6557631" y="1204531"/>
                  <a:pt x="6575253" y="1319117"/>
                </a:cubicBezTo>
                <a:cubicBezTo>
                  <a:pt x="6591350" y="1424083"/>
                  <a:pt x="6569443" y="1521905"/>
                  <a:pt x="6511626" y="1611249"/>
                </a:cubicBezTo>
                <a:cubicBezTo>
                  <a:pt x="6443141" y="1716976"/>
                  <a:pt x="6345986" y="1780127"/>
                  <a:pt x="6221970" y="1798796"/>
                </a:cubicBezTo>
                <a:cubicBezTo>
                  <a:pt x="6107670" y="1816037"/>
                  <a:pt x="6003562" y="1787938"/>
                  <a:pt x="5909360" y="1720024"/>
                </a:cubicBezTo>
                <a:cubicBezTo>
                  <a:pt x="5821064" y="1656398"/>
                  <a:pt x="5733147" y="1592104"/>
                  <a:pt x="5641803" y="1533049"/>
                </a:cubicBezTo>
                <a:cubicBezTo>
                  <a:pt x="5210225" y="1253871"/>
                  <a:pt x="4743119" y="1058513"/>
                  <a:pt x="4241628" y="945547"/>
                </a:cubicBezTo>
                <a:cubicBezTo>
                  <a:pt x="4095324" y="912590"/>
                  <a:pt x="3947687" y="887444"/>
                  <a:pt x="3798810" y="869632"/>
                </a:cubicBezTo>
                <a:cubicBezTo>
                  <a:pt x="3584498" y="844010"/>
                  <a:pt x="3369328" y="834676"/>
                  <a:pt x="3153682" y="842201"/>
                </a:cubicBezTo>
                <a:cubicBezTo>
                  <a:pt x="2531414" y="864013"/>
                  <a:pt x="1939721" y="1009459"/>
                  <a:pt x="1380318" y="1283875"/>
                </a:cubicBezTo>
                <a:cubicBezTo>
                  <a:pt x="1130858" y="1406271"/>
                  <a:pt x="896162" y="1552575"/>
                  <a:pt x="674896" y="1720691"/>
                </a:cubicBezTo>
                <a:cubicBezTo>
                  <a:pt x="427341" y="1908715"/>
                  <a:pt x="75678" y="1781365"/>
                  <a:pt x="10908" y="1477613"/>
                </a:cubicBezTo>
                <a:cubicBezTo>
                  <a:pt x="-25191" y="1308545"/>
                  <a:pt x="28815" y="1165574"/>
                  <a:pt x="165404" y="1058513"/>
                </a:cubicBezTo>
                <a:cubicBezTo>
                  <a:pt x="327329" y="931640"/>
                  <a:pt x="498969" y="818483"/>
                  <a:pt x="676515" y="714565"/>
                </a:cubicBezTo>
                <a:cubicBezTo>
                  <a:pt x="1114665" y="458057"/>
                  <a:pt x="1580248" y="269176"/>
                  <a:pt x="2073738" y="149542"/>
                </a:cubicBezTo>
                <a:cubicBezTo>
                  <a:pt x="2224518" y="112967"/>
                  <a:pt x="2376442" y="81724"/>
                  <a:pt x="2530271" y="60674"/>
                </a:cubicBezTo>
                <a:cubicBezTo>
                  <a:pt x="2639523" y="45720"/>
                  <a:pt x="2748965" y="32004"/>
                  <a:pt x="2858693" y="21431"/>
                </a:cubicBezTo>
                <a:cubicBezTo>
                  <a:pt x="2944227" y="13240"/>
                  <a:pt x="3030333" y="10192"/>
                  <a:pt x="3116249" y="6096"/>
                </a:cubicBezTo>
                <a:cubicBezTo>
                  <a:pt x="3178542" y="3143"/>
                  <a:pt x="3241026" y="2381"/>
                  <a:pt x="3324275" y="0"/>
                </a:cubicBezTo>
                <a:close/>
              </a:path>
            </a:pathLst>
          </a:custGeom>
          <a:solidFill>
            <a:schemeClr val="lt1">
              <a:alpha val="13330"/>
            </a:schemeClr>
          </a:solidFill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56" name="Google Shape;356;p49"/>
          <p:cNvSpPr/>
          <p:nvPr/>
        </p:nvSpPr>
        <p:spPr>
          <a:xfrm rot="2700000">
            <a:off x="-50124" y="11123698"/>
            <a:ext cx="3607255" cy="1411327"/>
          </a:xfrm>
          <a:custGeom>
            <a:avLst/>
            <a:gdLst/>
            <a:ahLst/>
            <a:cxnLst/>
            <a:rect l="l" t="t" r="r" b="b"/>
            <a:pathLst>
              <a:path w="2742704" h="1073074" extrusionOk="0">
                <a:moveTo>
                  <a:pt x="2332176" y="1069832"/>
                </a:moveTo>
                <a:cubicBezTo>
                  <a:pt x="2257310" y="1069546"/>
                  <a:pt x="2192445" y="1055259"/>
                  <a:pt x="2131961" y="1023445"/>
                </a:cubicBezTo>
                <a:cubicBezTo>
                  <a:pt x="1997754" y="952960"/>
                  <a:pt x="1855736" y="904097"/>
                  <a:pt x="1707527" y="873141"/>
                </a:cubicBezTo>
                <a:cubicBezTo>
                  <a:pt x="1560652" y="842470"/>
                  <a:pt x="1412347" y="832183"/>
                  <a:pt x="1262519" y="842375"/>
                </a:cubicBezTo>
                <a:cubicBezTo>
                  <a:pt x="1033062" y="857901"/>
                  <a:pt x="817035" y="919813"/>
                  <a:pt x="612723" y="1025064"/>
                </a:cubicBezTo>
                <a:cubicBezTo>
                  <a:pt x="359454" y="1155557"/>
                  <a:pt x="58845" y="1008015"/>
                  <a:pt x="7029" y="727789"/>
                </a:cubicBezTo>
                <a:cubicBezTo>
                  <a:pt x="-25928" y="549767"/>
                  <a:pt x="59130" y="371745"/>
                  <a:pt x="217722" y="286496"/>
                </a:cubicBezTo>
                <a:cubicBezTo>
                  <a:pt x="341261" y="220107"/>
                  <a:pt x="470229" y="166100"/>
                  <a:pt x="603579" y="122571"/>
                </a:cubicBezTo>
                <a:cubicBezTo>
                  <a:pt x="750741" y="74565"/>
                  <a:pt x="901045" y="40656"/>
                  <a:pt x="1054588" y="20748"/>
                </a:cubicBezTo>
                <a:cubicBezTo>
                  <a:pt x="1209084" y="746"/>
                  <a:pt x="1364055" y="-4969"/>
                  <a:pt x="1519408" y="4365"/>
                </a:cubicBezTo>
                <a:cubicBezTo>
                  <a:pt x="1872214" y="25797"/>
                  <a:pt x="2205970" y="118761"/>
                  <a:pt x="2519247" y="280876"/>
                </a:cubicBezTo>
                <a:cubicBezTo>
                  <a:pt x="2669457" y="358600"/>
                  <a:pt x="2742800" y="489759"/>
                  <a:pt x="2742704" y="658923"/>
                </a:cubicBezTo>
                <a:cubicBezTo>
                  <a:pt x="2742704" y="867521"/>
                  <a:pt x="2576969" y="1037542"/>
                  <a:pt x="2379897" y="1066308"/>
                </a:cubicBezTo>
                <a:cubicBezTo>
                  <a:pt x="2361894" y="1068975"/>
                  <a:pt x="2343511" y="1068975"/>
                  <a:pt x="2332082" y="1069832"/>
                </a:cubicBezTo>
                <a:close/>
              </a:path>
            </a:pathLst>
          </a:custGeom>
          <a:solidFill>
            <a:schemeClr val="lt1">
              <a:alpha val="13330"/>
            </a:schemeClr>
          </a:solidFill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57" name="Google Shape;357;p49"/>
          <p:cNvSpPr/>
          <p:nvPr/>
        </p:nvSpPr>
        <p:spPr>
          <a:xfrm rot="2700000">
            <a:off x="314716" y="4888461"/>
            <a:ext cx="2701656" cy="2099518"/>
          </a:xfrm>
          <a:custGeom>
            <a:avLst/>
            <a:gdLst/>
            <a:ahLst/>
            <a:cxnLst/>
            <a:rect l="l" t="t" r="r" b="b"/>
            <a:pathLst>
              <a:path w="2054150" h="1596326" extrusionOk="0">
                <a:moveTo>
                  <a:pt x="2053956" y="449241"/>
                </a:moveTo>
                <a:cubicBezTo>
                  <a:pt x="2044241" y="589259"/>
                  <a:pt x="1970041" y="719656"/>
                  <a:pt x="1813640" y="794141"/>
                </a:cubicBezTo>
                <a:cubicBezTo>
                  <a:pt x="1414828" y="984165"/>
                  <a:pt x="1041544" y="1214766"/>
                  <a:pt x="696453" y="1490610"/>
                </a:cubicBezTo>
                <a:cubicBezTo>
                  <a:pt x="640256" y="1535568"/>
                  <a:pt x="579581" y="1569477"/>
                  <a:pt x="509096" y="1585860"/>
                </a:cubicBezTo>
                <a:cubicBezTo>
                  <a:pt x="283449" y="1638438"/>
                  <a:pt x="49705" y="1487276"/>
                  <a:pt x="8367" y="1259247"/>
                </a:cubicBezTo>
                <a:cubicBezTo>
                  <a:pt x="-21542" y="1094370"/>
                  <a:pt x="28750" y="955590"/>
                  <a:pt x="158957" y="850815"/>
                </a:cubicBezTo>
                <a:cubicBezTo>
                  <a:pt x="507572" y="570304"/>
                  <a:pt x="882381" y="329798"/>
                  <a:pt x="1281288" y="126915"/>
                </a:cubicBezTo>
                <a:cubicBezTo>
                  <a:pt x="1340248" y="96911"/>
                  <a:pt x="1399874" y="68146"/>
                  <a:pt x="1459501" y="39571"/>
                </a:cubicBezTo>
                <a:cubicBezTo>
                  <a:pt x="1515222" y="12806"/>
                  <a:pt x="1574372" y="-1577"/>
                  <a:pt x="1636094" y="138"/>
                </a:cubicBezTo>
                <a:cubicBezTo>
                  <a:pt x="1798400" y="4519"/>
                  <a:pt x="1921368" y="77004"/>
                  <a:pt x="2001949" y="218260"/>
                </a:cubicBezTo>
                <a:cubicBezTo>
                  <a:pt x="2039478" y="284078"/>
                  <a:pt x="2054432" y="347609"/>
                  <a:pt x="2054147" y="449146"/>
                </a:cubicBezTo>
                <a:close/>
              </a:path>
            </a:pathLst>
          </a:custGeom>
          <a:solidFill>
            <a:schemeClr val="lt1">
              <a:alpha val="13330"/>
            </a:schemeClr>
          </a:solidFill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58" name="Google Shape;358;p49"/>
          <p:cNvSpPr/>
          <p:nvPr/>
        </p:nvSpPr>
        <p:spPr>
          <a:xfrm rot="2700000">
            <a:off x="6290113" y="10857688"/>
            <a:ext cx="2701729" cy="2093120"/>
          </a:xfrm>
          <a:custGeom>
            <a:avLst/>
            <a:gdLst/>
            <a:ahLst/>
            <a:cxnLst/>
            <a:rect l="l" t="t" r="r" b="b"/>
            <a:pathLst>
              <a:path w="2054205" h="1591462" extrusionOk="0">
                <a:moveTo>
                  <a:pt x="2054000" y="1174440"/>
                </a:moveTo>
                <a:cubicBezTo>
                  <a:pt x="2060096" y="1354844"/>
                  <a:pt x="1930175" y="1541058"/>
                  <a:pt x="1724530" y="1582206"/>
                </a:cubicBezTo>
                <a:cubicBezTo>
                  <a:pt x="1595467" y="1608113"/>
                  <a:pt x="1478119" y="1579538"/>
                  <a:pt x="1374677" y="1497719"/>
                </a:cubicBezTo>
                <a:cubicBezTo>
                  <a:pt x="1259996" y="1407041"/>
                  <a:pt x="1142648" y="1319982"/>
                  <a:pt x="1021585" y="1237782"/>
                </a:cubicBezTo>
                <a:cubicBezTo>
                  <a:pt x="778031" y="1072523"/>
                  <a:pt x="523619" y="926314"/>
                  <a:pt x="256633" y="802394"/>
                </a:cubicBezTo>
                <a:cubicBezTo>
                  <a:pt x="204150" y="778010"/>
                  <a:pt x="155668" y="748578"/>
                  <a:pt x="116710" y="705810"/>
                </a:cubicBezTo>
                <a:cubicBezTo>
                  <a:pt x="8506" y="587033"/>
                  <a:pt x="-26545" y="448635"/>
                  <a:pt x="20317" y="295187"/>
                </a:cubicBezTo>
                <a:cubicBezTo>
                  <a:pt x="67276" y="141740"/>
                  <a:pt x="173289" y="45823"/>
                  <a:pt x="330451" y="10104"/>
                </a:cubicBezTo>
                <a:cubicBezTo>
                  <a:pt x="425797" y="-11613"/>
                  <a:pt x="517808" y="2579"/>
                  <a:pt x="606010" y="44013"/>
                </a:cubicBezTo>
                <a:cubicBezTo>
                  <a:pt x="974246" y="216987"/>
                  <a:pt x="1323052" y="422918"/>
                  <a:pt x="1652236" y="661805"/>
                </a:cubicBezTo>
                <a:cubicBezTo>
                  <a:pt x="1732912" y="720383"/>
                  <a:pt x="1811875" y="781439"/>
                  <a:pt x="1890742" y="842399"/>
                </a:cubicBezTo>
                <a:cubicBezTo>
                  <a:pt x="1978943" y="910598"/>
                  <a:pt x="2032283" y="1000228"/>
                  <a:pt x="2049523" y="1110623"/>
                </a:cubicBezTo>
                <a:cubicBezTo>
                  <a:pt x="2052762" y="1131578"/>
                  <a:pt x="2052571" y="1153009"/>
                  <a:pt x="2053905" y="1174250"/>
                </a:cubicBezTo>
                <a:close/>
              </a:path>
            </a:pathLst>
          </a:custGeom>
          <a:solidFill>
            <a:schemeClr val="lt1">
              <a:alpha val="13330"/>
            </a:schemeClr>
          </a:solidFill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59" name="Google Shape;359;p49"/>
          <p:cNvSpPr/>
          <p:nvPr/>
        </p:nvSpPr>
        <p:spPr>
          <a:xfrm rot="2700000">
            <a:off x="3049959" y="6534981"/>
            <a:ext cx="2958444" cy="1400261"/>
          </a:xfrm>
          <a:custGeom>
            <a:avLst/>
            <a:gdLst/>
            <a:ahLst/>
            <a:cxnLst/>
            <a:rect l="l" t="t" r="r" b="b"/>
            <a:pathLst>
              <a:path w="2249393" h="1064660" extrusionOk="0">
                <a:moveTo>
                  <a:pt x="1819276" y="277"/>
                </a:moveTo>
                <a:cubicBezTo>
                  <a:pt x="2005109" y="-6581"/>
                  <a:pt x="2167415" y="114482"/>
                  <a:pt x="2225231" y="277169"/>
                </a:cubicBezTo>
                <a:cubicBezTo>
                  <a:pt x="2309337" y="514056"/>
                  <a:pt x="2165796" y="772469"/>
                  <a:pt x="1919955" y="825142"/>
                </a:cubicBezTo>
                <a:cubicBezTo>
                  <a:pt x="1891856" y="831143"/>
                  <a:pt x="1862710" y="832762"/>
                  <a:pt x="1833849" y="834763"/>
                </a:cubicBezTo>
                <a:cubicBezTo>
                  <a:pt x="1754125" y="840382"/>
                  <a:pt x="1674210" y="843621"/>
                  <a:pt x="1594676" y="850669"/>
                </a:cubicBezTo>
                <a:cubicBezTo>
                  <a:pt x="1517429" y="857432"/>
                  <a:pt x="1440181" y="865814"/>
                  <a:pt x="1363409" y="876768"/>
                </a:cubicBezTo>
                <a:cubicBezTo>
                  <a:pt x="1253586" y="892484"/>
                  <a:pt x="1143763" y="909058"/>
                  <a:pt x="1034606" y="929060"/>
                </a:cubicBezTo>
                <a:cubicBezTo>
                  <a:pt x="866299" y="959921"/>
                  <a:pt x="700279" y="1001069"/>
                  <a:pt x="535687" y="1047932"/>
                </a:cubicBezTo>
                <a:cubicBezTo>
                  <a:pt x="347759" y="1101558"/>
                  <a:pt x="150591" y="1023167"/>
                  <a:pt x="55817" y="856956"/>
                </a:cubicBezTo>
                <a:cubicBezTo>
                  <a:pt x="-78390" y="621688"/>
                  <a:pt x="39815" y="322413"/>
                  <a:pt x="299181" y="247261"/>
                </a:cubicBezTo>
                <a:cubicBezTo>
                  <a:pt x="464916" y="199255"/>
                  <a:pt x="632270" y="157821"/>
                  <a:pt x="801720" y="125055"/>
                </a:cubicBezTo>
                <a:cubicBezTo>
                  <a:pt x="910591" y="104005"/>
                  <a:pt x="1019843" y="84669"/>
                  <a:pt x="1129380" y="67048"/>
                </a:cubicBezTo>
                <a:cubicBezTo>
                  <a:pt x="1204342" y="54951"/>
                  <a:pt x="1279970" y="46283"/>
                  <a:pt x="1355504" y="37901"/>
                </a:cubicBezTo>
                <a:cubicBezTo>
                  <a:pt x="1443896" y="28090"/>
                  <a:pt x="1532478" y="19327"/>
                  <a:pt x="1621156" y="11993"/>
                </a:cubicBezTo>
                <a:cubicBezTo>
                  <a:pt x="1687069" y="6564"/>
                  <a:pt x="1753268" y="4087"/>
                  <a:pt x="1819371" y="277"/>
                </a:cubicBezTo>
                <a:close/>
              </a:path>
            </a:pathLst>
          </a:custGeom>
          <a:solidFill>
            <a:schemeClr val="lt1">
              <a:alpha val="13330"/>
            </a:schemeClr>
          </a:solidFill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60" name="Google Shape;360;p49"/>
          <p:cNvSpPr/>
          <p:nvPr/>
        </p:nvSpPr>
        <p:spPr>
          <a:xfrm rot="2700000">
            <a:off x="1355278" y="9441767"/>
            <a:ext cx="2399630" cy="1313147"/>
          </a:xfrm>
          <a:custGeom>
            <a:avLst/>
            <a:gdLst/>
            <a:ahLst/>
            <a:cxnLst/>
            <a:rect l="l" t="t" r="r" b="b"/>
            <a:pathLst>
              <a:path w="1824510" h="998425" extrusionOk="0">
                <a:moveTo>
                  <a:pt x="1824415" y="429576"/>
                </a:moveTo>
                <a:cubicBezTo>
                  <a:pt x="1826606" y="639603"/>
                  <a:pt x="1669538" y="824864"/>
                  <a:pt x="1458941" y="855439"/>
                </a:cubicBezTo>
                <a:cubicBezTo>
                  <a:pt x="1420745" y="860964"/>
                  <a:pt x="1381598" y="860964"/>
                  <a:pt x="1342831" y="861726"/>
                </a:cubicBezTo>
                <a:cubicBezTo>
                  <a:pt x="1072797" y="867155"/>
                  <a:pt x="808193" y="908112"/>
                  <a:pt x="548446" y="981645"/>
                </a:cubicBezTo>
                <a:cubicBezTo>
                  <a:pt x="322037" y="1045653"/>
                  <a:pt x="89150" y="921257"/>
                  <a:pt x="19713" y="698467"/>
                </a:cubicBezTo>
                <a:cubicBezTo>
                  <a:pt x="-50105" y="474820"/>
                  <a:pt x="70577" y="228694"/>
                  <a:pt x="301939" y="157161"/>
                </a:cubicBezTo>
                <a:cubicBezTo>
                  <a:pt x="443766" y="113346"/>
                  <a:pt x="588356" y="79914"/>
                  <a:pt x="734945" y="56673"/>
                </a:cubicBezTo>
                <a:cubicBezTo>
                  <a:pt x="833339" y="41052"/>
                  <a:pt x="932113" y="27621"/>
                  <a:pt x="1031173" y="17049"/>
                </a:cubicBezTo>
                <a:cubicBezTo>
                  <a:pt x="1155379" y="3809"/>
                  <a:pt x="1280252" y="-2097"/>
                  <a:pt x="1405124" y="666"/>
                </a:cubicBezTo>
                <a:cubicBezTo>
                  <a:pt x="1618865" y="5238"/>
                  <a:pt x="1796793" y="167734"/>
                  <a:pt x="1821843" y="379380"/>
                </a:cubicBezTo>
                <a:cubicBezTo>
                  <a:pt x="1823844" y="395953"/>
                  <a:pt x="1823653" y="412812"/>
                  <a:pt x="1824510" y="429481"/>
                </a:cubicBezTo>
                <a:close/>
              </a:path>
            </a:pathLst>
          </a:custGeom>
          <a:solidFill>
            <a:schemeClr val="lt1">
              <a:alpha val="13330"/>
            </a:schemeClr>
          </a:solidFill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61" name="Google Shape;361;p49"/>
          <p:cNvSpPr/>
          <p:nvPr/>
        </p:nvSpPr>
        <p:spPr>
          <a:xfrm rot="2700000">
            <a:off x="3295658" y="10978189"/>
            <a:ext cx="1132364" cy="1134400"/>
          </a:xfrm>
          <a:custGeom>
            <a:avLst/>
            <a:gdLst/>
            <a:ahLst/>
            <a:cxnLst/>
            <a:rect l="l" t="t" r="r" b="b"/>
            <a:pathLst>
              <a:path w="860970" h="862518" extrusionOk="0">
                <a:moveTo>
                  <a:pt x="4" y="433963"/>
                </a:moveTo>
                <a:cubicBezTo>
                  <a:pt x="-949" y="196696"/>
                  <a:pt x="191837" y="1052"/>
                  <a:pt x="427390" y="4"/>
                </a:cubicBezTo>
                <a:cubicBezTo>
                  <a:pt x="666754" y="-1043"/>
                  <a:pt x="860206" y="190409"/>
                  <a:pt x="860968" y="429201"/>
                </a:cubicBezTo>
                <a:cubicBezTo>
                  <a:pt x="861730" y="666278"/>
                  <a:pt x="670278" y="859921"/>
                  <a:pt x="435868" y="862493"/>
                </a:cubicBezTo>
                <a:cubicBezTo>
                  <a:pt x="202124" y="864970"/>
                  <a:pt x="2289" y="682566"/>
                  <a:pt x="4" y="434059"/>
                </a:cubicBezTo>
                <a:close/>
              </a:path>
            </a:pathLst>
          </a:custGeom>
          <a:solidFill>
            <a:schemeClr val="lt1">
              <a:alpha val="13330"/>
            </a:schemeClr>
          </a:solidFill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62" name="Google Shape;362;p49"/>
          <p:cNvSpPr/>
          <p:nvPr/>
        </p:nvSpPr>
        <p:spPr>
          <a:xfrm rot="2700000">
            <a:off x="3753759" y="12229598"/>
            <a:ext cx="1131250" cy="1130996"/>
          </a:xfrm>
          <a:custGeom>
            <a:avLst/>
            <a:gdLst/>
            <a:ahLst/>
            <a:cxnLst/>
            <a:rect l="l" t="t" r="r" b="b"/>
            <a:pathLst>
              <a:path w="860123" h="859930" extrusionOk="0">
                <a:moveTo>
                  <a:pt x="430056" y="859930"/>
                </a:moveTo>
                <a:cubicBezTo>
                  <a:pt x="190598" y="859644"/>
                  <a:pt x="859" y="668097"/>
                  <a:pt x="2" y="428257"/>
                </a:cubicBezTo>
                <a:cubicBezTo>
                  <a:pt x="-760" y="204039"/>
                  <a:pt x="184121" y="-1892"/>
                  <a:pt x="436152" y="13"/>
                </a:cubicBezTo>
                <a:cubicBezTo>
                  <a:pt x="665038" y="1823"/>
                  <a:pt x="862015" y="192037"/>
                  <a:pt x="860110" y="433210"/>
                </a:cubicBezTo>
                <a:cubicBezTo>
                  <a:pt x="858300" y="669811"/>
                  <a:pt x="667419" y="860121"/>
                  <a:pt x="430056" y="859835"/>
                </a:cubicBezTo>
                <a:close/>
              </a:path>
            </a:pathLst>
          </a:custGeom>
          <a:solidFill>
            <a:schemeClr val="lt1">
              <a:alpha val="13330"/>
            </a:schemeClr>
          </a:solidFill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63" name="Google Shape;363;p49"/>
          <p:cNvSpPr/>
          <p:nvPr/>
        </p:nvSpPr>
        <p:spPr>
          <a:xfrm rot="2700000">
            <a:off x="229275" y="8681456"/>
            <a:ext cx="1130768" cy="1131506"/>
          </a:xfrm>
          <a:custGeom>
            <a:avLst/>
            <a:gdLst/>
            <a:ahLst/>
            <a:cxnLst/>
            <a:rect l="l" t="t" r="r" b="b"/>
            <a:pathLst>
              <a:path w="859757" h="860318" extrusionOk="0">
                <a:moveTo>
                  <a:pt x="428545" y="860311"/>
                </a:moveTo>
                <a:cubicBezTo>
                  <a:pt x="188896" y="858882"/>
                  <a:pt x="-1985" y="665906"/>
                  <a:pt x="16" y="427304"/>
                </a:cubicBezTo>
                <a:cubicBezTo>
                  <a:pt x="2016" y="187941"/>
                  <a:pt x="194992" y="-1797"/>
                  <a:pt x="434356" y="13"/>
                </a:cubicBezTo>
                <a:cubicBezTo>
                  <a:pt x="670861" y="1823"/>
                  <a:pt x="861742" y="196609"/>
                  <a:pt x="859742" y="434258"/>
                </a:cubicBezTo>
                <a:cubicBezTo>
                  <a:pt x="857742" y="670954"/>
                  <a:pt x="664670" y="861740"/>
                  <a:pt x="428545" y="860311"/>
                </a:cubicBezTo>
                <a:close/>
              </a:path>
            </a:pathLst>
          </a:custGeom>
          <a:solidFill>
            <a:schemeClr val="lt1">
              <a:alpha val="13330"/>
            </a:schemeClr>
          </a:solidFill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64" name="Google Shape;364;p49"/>
          <p:cNvSpPr/>
          <p:nvPr/>
        </p:nvSpPr>
        <p:spPr>
          <a:xfrm rot="2700000">
            <a:off x="6343111" y="9257800"/>
            <a:ext cx="1098090" cy="1098425"/>
          </a:xfrm>
          <a:custGeom>
            <a:avLst/>
            <a:gdLst/>
            <a:ahLst/>
            <a:cxnLst/>
            <a:rect l="l" t="t" r="r" b="b"/>
            <a:pathLst>
              <a:path w="834911" h="835165" extrusionOk="0">
                <a:moveTo>
                  <a:pt x="44" y="414918"/>
                </a:moveTo>
                <a:cubicBezTo>
                  <a:pt x="235" y="183842"/>
                  <a:pt x="192544" y="-1515"/>
                  <a:pt x="421240" y="9"/>
                </a:cubicBezTo>
                <a:cubicBezTo>
                  <a:pt x="628694" y="1438"/>
                  <a:pt x="835482" y="167840"/>
                  <a:pt x="834910" y="417966"/>
                </a:cubicBezTo>
                <a:cubicBezTo>
                  <a:pt x="834339" y="651424"/>
                  <a:pt x="648983" y="836209"/>
                  <a:pt x="415715" y="835161"/>
                </a:cubicBezTo>
                <a:cubicBezTo>
                  <a:pt x="171304" y="834018"/>
                  <a:pt x="-3194" y="633803"/>
                  <a:pt x="44" y="414918"/>
                </a:cubicBezTo>
                <a:close/>
              </a:path>
            </a:pathLst>
          </a:custGeom>
          <a:solidFill>
            <a:schemeClr val="lt1">
              <a:alpha val="13330"/>
            </a:schemeClr>
          </a:solidFill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65" name="Google Shape;365;p49"/>
          <p:cNvSpPr/>
          <p:nvPr/>
        </p:nvSpPr>
        <p:spPr>
          <a:xfrm rot="2700000">
            <a:off x="5625293" y="8184089"/>
            <a:ext cx="1098317" cy="1097788"/>
          </a:xfrm>
          <a:custGeom>
            <a:avLst/>
            <a:gdLst/>
            <a:ahLst/>
            <a:cxnLst/>
            <a:rect l="l" t="t" r="r" b="b"/>
            <a:pathLst>
              <a:path w="835083" h="834681" extrusionOk="0">
                <a:moveTo>
                  <a:pt x="418649" y="5"/>
                </a:moveTo>
                <a:cubicBezTo>
                  <a:pt x="649820" y="1339"/>
                  <a:pt x="835748" y="188029"/>
                  <a:pt x="835082" y="417105"/>
                </a:cubicBezTo>
                <a:cubicBezTo>
                  <a:pt x="834415" y="637609"/>
                  <a:pt x="660679" y="835062"/>
                  <a:pt x="416458" y="834681"/>
                </a:cubicBezTo>
                <a:cubicBezTo>
                  <a:pt x="179857" y="834300"/>
                  <a:pt x="-2452" y="643229"/>
                  <a:pt x="25" y="412819"/>
                </a:cubicBezTo>
                <a:cubicBezTo>
                  <a:pt x="2597" y="178980"/>
                  <a:pt x="193002" y="-1138"/>
                  <a:pt x="418553" y="5"/>
                </a:cubicBezTo>
                <a:close/>
              </a:path>
            </a:pathLst>
          </a:custGeom>
          <a:solidFill>
            <a:schemeClr val="lt1">
              <a:alpha val="13330"/>
            </a:schemeClr>
          </a:solidFill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66" name="Google Shape;366;p49"/>
          <p:cNvSpPr/>
          <p:nvPr/>
        </p:nvSpPr>
        <p:spPr>
          <a:xfrm rot="2700000">
            <a:off x="182821" y="12252484"/>
            <a:ext cx="1131250" cy="1130995"/>
          </a:xfrm>
          <a:custGeom>
            <a:avLst/>
            <a:gdLst/>
            <a:ahLst/>
            <a:cxnLst/>
            <a:rect l="l" t="t" r="r" b="b"/>
            <a:pathLst>
              <a:path w="860123" h="859929" extrusionOk="0">
                <a:moveTo>
                  <a:pt x="430056" y="859930"/>
                </a:moveTo>
                <a:cubicBezTo>
                  <a:pt x="190598" y="859644"/>
                  <a:pt x="860" y="668097"/>
                  <a:pt x="2" y="428257"/>
                </a:cubicBezTo>
                <a:cubicBezTo>
                  <a:pt x="-760" y="204038"/>
                  <a:pt x="184121" y="-1892"/>
                  <a:pt x="436152" y="13"/>
                </a:cubicBezTo>
                <a:cubicBezTo>
                  <a:pt x="665038" y="1823"/>
                  <a:pt x="862015" y="192037"/>
                  <a:pt x="860110" y="433210"/>
                </a:cubicBezTo>
                <a:cubicBezTo>
                  <a:pt x="858300" y="669811"/>
                  <a:pt x="667419" y="860121"/>
                  <a:pt x="430056" y="859835"/>
                </a:cubicBezTo>
                <a:close/>
              </a:path>
            </a:pathLst>
          </a:custGeom>
          <a:solidFill>
            <a:schemeClr val="lt1">
              <a:alpha val="13330"/>
            </a:schemeClr>
          </a:solidFill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367" name="Google Shape;367;p4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62600" y="967700"/>
            <a:ext cx="4774000" cy="11253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7.xml"/><Relationship Id="rId18" Type="http://schemas.openxmlformats.org/officeDocument/2006/relationships/slideLayout" Target="../slideLayouts/slideLayout32.xml"/><Relationship Id="rId26" Type="http://schemas.openxmlformats.org/officeDocument/2006/relationships/slideLayout" Target="../slideLayouts/slideLayout40.xml"/><Relationship Id="rId3" Type="http://schemas.openxmlformats.org/officeDocument/2006/relationships/slideLayout" Target="../slideLayouts/slideLayout17.xml"/><Relationship Id="rId21" Type="http://schemas.openxmlformats.org/officeDocument/2006/relationships/slideLayout" Target="../slideLayouts/slideLayout35.xml"/><Relationship Id="rId34" Type="http://schemas.openxmlformats.org/officeDocument/2006/relationships/theme" Target="../theme/theme2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slideLayout" Target="../slideLayouts/slideLayout31.xml"/><Relationship Id="rId25" Type="http://schemas.openxmlformats.org/officeDocument/2006/relationships/slideLayout" Target="../slideLayouts/slideLayout39.xml"/><Relationship Id="rId33" Type="http://schemas.openxmlformats.org/officeDocument/2006/relationships/slideLayout" Target="../slideLayouts/slideLayout47.xml"/><Relationship Id="rId2" Type="http://schemas.openxmlformats.org/officeDocument/2006/relationships/slideLayout" Target="../slideLayouts/slideLayout16.xml"/><Relationship Id="rId16" Type="http://schemas.openxmlformats.org/officeDocument/2006/relationships/slideLayout" Target="../slideLayouts/slideLayout30.xml"/><Relationship Id="rId20" Type="http://schemas.openxmlformats.org/officeDocument/2006/relationships/slideLayout" Target="../slideLayouts/slideLayout34.xml"/><Relationship Id="rId29" Type="http://schemas.openxmlformats.org/officeDocument/2006/relationships/slideLayout" Target="../slideLayouts/slideLayout43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38.xml"/><Relationship Id="rId32" Type="http://schemas.openxmlformats.org/officeDocument/2006/relationships/slideLayout" Target="../slideLayouts/slideLayout46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23" Type="http://schemas.openxmlformats.org/officeDocument/2006/relationships/slideLayout" Target="../slideLayouts/slideLayout37.xml"/><Relationship Id="rId28" Type="http://schemas.openxmlformats.org/officeDocument/2006/relationships/slideLayout" Target="../slideLayouts/slideLayout42.xml"/><Relationship Id="rId10" Type="http://schemas.openxmlformats.org/officeDocument/2006/relationships/slideLayout" Target="../slideLayouts/slideLayout24.xml"/><Relationship Id="rId19" Type="http://schemas.openxmlformats.org/officeDocument/2006/relationships/slideLayout" Target="../slideLayouts/slideLayout33.xml"/><Relationship Id="rId31" Type="http://schemas.openxmlformats.org/officeDocument/2006/relationships/slideLayout" Target="../slideLayouts/slideLayout45.xml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Relationship Id="rId22" Type="http://schemas.openxmlformats.org/officeDocument/2006/relationships/slideLayout" Target="../slideLayouts/slideLayout36.xml"/><Relationship Id="rId27" Type="http://schemas.openxmlformats.org/officeDocument/2006/relationships/slideLayout" Target="../slideLayouts/slideLayout41.xml"/><Relationship Id="rId30" Type="http://schemas.openxmlformats.org/officeDocument/2006/relationships/slideLayout" Target="../slideLayouts/slideLayout44.xml"/><Relationship Id="rId8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13523621"/>
            <a:ext cx="24384000" cy="192380"/>
          </a:xfrm>
          <a:prstGeom prst="rect">
            <a:avLst/>
          </a:prstGeom>
          <a:gradFill>
            <a:gsLst>
              <a:gs pos="0">
                <a:srgbClr val="0001FF"/>
              </a:gs>
              <a:gs pos="85720">
                <a:srgbClr val="0D58FF"/>
              </a:gs>
              <a:gs pos="100000">
                <a:srgbClr val="1AAEFF"/>
              </a:gs>
            </a:gsLst>
            <a:lin ang="15841800" scaled="0"/>
          </a:gradFill>
          <a:ln>
            <a:noFill/>
          </a:ln>
        </p:spPr>
        <p:txBody>
          <a:bodyPr spcFirstLastPara="1" wrap="square" lIns="71425" tIns="71425" rIns="71425" bIns="7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Helvetica Neue"/>
              <a:buNone/>
            </a:pPr>
            <a:endParaRPr sz="3200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4387453" y="3643312"/>
            <a:ext cx="15609094" cy="88403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71425" tIns="71425" rIns="71425" bIns="71425" anchor="ctr" anchorCtr="0">
            <a:normAutofit/>
          </a:bodyPr>
          <a:lstStyle>
            <a:lvl1pPr marL="457200" marR="0" lvl="0" indent="-596900" algn="l" rtl="0">
              <a:lnSpc>
                <a:spcPct val="10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Inter"/>
              <a:buChar char="•"/>
              <a:defRPr sz="4000" b="0" i="0" u="none" strike="noStrike" cap="none">
                <a:solidFill>
                  <a:srgbClr val="000000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marR="0" lvl="1" indent="-596900" algn="l" rtl="0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Lato"/>
              <a:buChar char="•"/>
              <a:defRPr sz="40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2pPr>
            <a:lvl3pPr marL="1371600" marR="0" lvl="2" indent="-596900" algn="l" rtl="0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Lato"/>
              <a:buChar char="•"/>
              <a:defRPr sz="40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3pPr>
            <a:lvl4pPr marL="1828800" marR="0" lvl="3" indent="-596900" algn="l" rtl="0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Lato"/>
              <a:buChar char="•"/>
              <a:defRPr sz="40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4pPr>
            <a:lvl5pPr marL="2286000" marR="0" lvl="4" indent="-596900" algn="l" rtl="0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Lato"/>
              <a:buChar char="•"/>
              <a:defRPr sz="40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5pPr>
            <a:lvl6pPr marL="2743200" marR="0" lvl="5" indent="-596900" algn="l" rtl="0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Lato"/>
              <a:buChar char="•"/>
              <a:defRPr sz="40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6pPr>
            <a:lvl7pPr marL="3200400" marR="0" lvl="6" indent="-596900" algn="l" rtl="0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Lato"/>
              <a:buChar char="•"/>
              <a:defRPr sz="40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7pPr>
            <a:lvl8pPr marL="3657600" marR="0" lvl="7" indent="-596900" algn="l" rtl="0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Lato"/>
              <a:buChar char="•"/>
              <a:defRPr sz="40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8pPr>
            <a:lvl9pPr marL="4114800" marR="0" lvl="8" indent="-596900" algn="l" rtl="0">
              <a:lnSpc>
                <a:spcPct val="10000"/>
              </a:lnSpc>
              <a:spcBef>
                <a:spcPts val="5900"/>
              </a:spcBef>
              <a:spcAft>
                <a:spcPts val="0"/>
              </a:spcAft>
              <a:buClr>
                <a:srgbClr val="000000"/>
              </a:buClr>
              <a:buSzPts val="5800"/>
              <a:buFont typeface="Lato"/>
              <a:buChar char="•"/>
              <a:defRPr sz="4000" b="0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title"/>
          </p:nvPr>
        </p:nvSpPr>
        <p:spPr>
          <a:xfrm>
            <a:off x="1676400" y="730250"/>
            <a:ext cx="21031200" cy="2651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9500"/>
              <a:buFont typeface="Questrial"/>
              <a:buNone/>
              <a:defRPr sz="9500" b="0" i="0" u="none" strike="noStrike" cap="none">
                <a:solidFill>
                  <a:srgbClr val="0001FF"/>
                </a:solidFill>
                <a:latin typeface="Questrial"/>
                <a:ea typeface="Questrial"/>
                <a:cs typeface="Questrial"/>
                <a:sym typeface="Questrial"/>
              </a:defRPr>
            </a:lvl1pPr>
            <a:lvl2pPr marR="0" lvl="1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9500"/>
              <a:buFont typeface="League Spartan"/>
              <a:buNone/>
              <a:defRPr sz="9500" b="1" i="0" u="none" strike="noStrike" cap="none">
                <a:solidFill>
                  <a:srgbClr val="0001FF"/>
                </a:solidFill>
                <a:latin typeface="League Spartan"/>
                <a:ea typeface="League Spartan"/>
                <a:cs typeface="League Spartan"/>
                <a:sym typeface="League Spartan"/>
              </a:defRPr>
            </a:lvl2pPr>
            <a:lvl3pPr marR="0" lvl="2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9500"/>
              <a:buFont typeface="League Spartan"/>
              <a:buNone/>
              <a:defRPr sz="9500" b="1" i="0" u="none" strike="noStrike" cap="none">
                <a:solidFill>
                  <a:srgbClr val="0001FF"/>
                </a:solidFill>
                <a:latin typeface="League Spartan"/>
                <a:ea typeface="League Spartan"/>
                <a:cs typeface="League Spartan"/>
                <a:sym typeface="League Spartan"/>
              </a:defRPr>
            </a:lvl3pPr>
            <a:lvl4pPr marR="0" lvl="3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9500"/>
              <a:buFont typeface="League Spartan"/>
              <a:buNone/>
              <a:defRPr sz="9500" b="1" i="0" u="none" strike="noStrike" cap="none">
                <a:solidFill>
                  <a:srgbClr val="0001FF"/>
                </a:solidFill>
                <a:latin typeface="League Spartan"/>
                <a:ea typeface="League Spartan"/>
                <a:cs typeface="League Spartan"/>
                <a:sym typeface="League Spartan"/>
              </a:defRPr>
            </a:lvl4pPr>
            <a:lvl5pPr marR="0" lvl="4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9500"/>
              <a:buFont typeface="League Spartan"/>
              <a:buNone/>
              <a:defRPr sz="9500" b="1" i="0" u="none" strike="noStrike" cap="none">
                <a:solidFill>
                  <a:srgbClr val="0001FF"/>
                </a:solidFill>
                <a:latin typeface="League Spartan"/>
                <a:ea typeface="League Spartan"/>
                <a:cs typeface="League Spartan"/>
                <a:sym typeface="League Spartan"/>
              </a:defRPr>
            </a:lvl5pPr>
            <a:lvl6pPr marR="0" lvl="5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9500"/>
              <a:buFont typeface="League Spartan"/>
              <a:buNone/>
              <a:defRPr sz="9500" b="1" i="0" u="none" strike="noStrike" cap="none">
                <a:solidFill>
                  <a:srgbClr val="0001FF"/>
                </a:solidFill>
                <a:latin typeface="League Spartan"/>
                <a:ea typeface="League Spartan"/>
                <a:cs typeface="League Spartan"/>
                <a:sym typeface="League Spartan"/>
              </a:defRPr>
            </a:lvl6pPr>
            <a:lvl7pPr marR="0" lvl="6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9500"/>
              <a:buFont typeface="League Spartan"/>
              <a:buNone/>
              <a:defRPr sz="9500" b="1" i="0" u="none" strike="noStrike" cap="none">
                <a:solidFill>
                  <a:srgbClr val="0001FF"/>
                </a:solidFill>
                <a:latin typeface="League Spartan"/>
                <a:ea typeface="League Spartan"/>
                <a:cs typeface="League Spartan"/>
                <a:sym typeface="League Spartan"/>
              </a:defRPr>
            </a:lvl7pPr>
            <a:lvl8pPr marR="0" lvl="7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9500"/>
              <a:buFont typeface="League Spartan"/>
              <a:buNone/>
              <a:defRPr sz="9500" b="1" i="0" u="none" strike="noStrike" cap="none">
                <a:solidFill>
                  <a:srgbClr val="0001FF"/>
                </a:solidFill>
                <a:latin typeface="League Spartan"/>
                <a:ea typeface="League Spartan"/>
                <a:cs typeface="League Spartan"/>
                <a:sym typeface="League Spartan"/>
              </a:defRPr>
            </a:lvl8pPr>
            <a:lvl9pPr marR="0" lvl="8" algn="l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1FF"/>
              </a:buClr>
              <a:buSzPts val="9500"/>
              <a:buFont typeface="League Spartan"/>
              <a:buNone/>
              <a:defRPr sz="9500" b="1" i="0" u="none" strike="noStrike" cap="none">
                <a:solidFill>
                  <a:srgbClr val="0001FF"/>
                </a:solidFill>
                <a:latin typeface="League Spartan"/>
                <a:ea typeface="League Spartan"/>
                <a:cs typeface="League Spartan"/>
                <a:sym typeface="League Spartan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>
            <a:spLocks noGrp="1"/>
          </p:cNvSpPr>
          <p:nvPr>
            <p:ph type="title"/>
          </p:nvPr>
        </p:nvSpPr>
        <p:spPr>
          <a:xfrm>
            <a:off x="1677176" y="2171728"/>
            <a:ext cx="21029400" cy="107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sp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400"/>
              <a:buFont typeface="Lato Black"/>
              <a:buNone/>
              <a:defRPr sz="6400" b="0" i="0" u="none" strike="noStrike" cap="none">
                <a:solidFill>
                  <a:schemeClr val="accent3"/>
                </a:solidFill>
                <a:latin typeface="Lato Black"/>
                <a:ea typeface="Lato Black"/>
                <a:cs typeface="Lato Black"/>
                <a:sym typeface="Lato Black"/>
              </a:defRPr>
            </a:lvl1pPr>
            <a:lvl2pPr marR="0"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body" idx="1"/>
          </p:nvPr>
        </p:nvSpPr>
        <p:spPr>
          <a:xfrm>
            <a:off x="1677176" y="3546477"/>
            <a:ext cx="21029400" cy="828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182850" bIns="91400" anchor="t" anchorCtr="0">
            <a:noAutofit/>
          </a:bodyPr>
          <a:lstStyle>
            <a:lvl1pPr marL="457200" marR="0" lvl="0" indent="-4191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1pPr>
            <a:lvl2pPr marL="914400" marR="0" lvl="1" indent="-4191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2pPr>
            <a:lvl3pPr marL="1371600" marR="0" lvl="2" indent="-4191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3pPr>
            <a:lvl4pPr marL="1828800" marR="0" lvl="3" indent="-4191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4pPr>
            <a:lvl5pPr marL="2286000" marR="0" lvl="4" indent="-4191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5pPr>
            <a:lvl6pPr marL="2743200" marR="0" lvl="5" indent="-469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Char char="•"/>
              <a:def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6pPr>
            <a:lvl7pPr marL="3200400" marR="0" lvl="6" indent="-469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Char char="•"/>
              <a:def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7pPr>
            <a:lvl8pPr marL="3657600" marR="0" lvl="7" indent="-469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Char char="•"/>
              <a:def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8pPr>
            <a:lvl9pPr marL="4114800" marR="0" lvl="8" indent="-469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Arial"/>
              <a:buChar char="•"/>
              <a:defRPr sz="3800" b="0" i="0" u="none" strike="noStrike" cap="none">
                <a:solidFill>
                  <a:schemeClr val="dk1"/>
                </a:solidFill>
                <a:latin typeface="Lato Light"/>
                <a:ea typeface="Lato Light"/>
                <a:cs typeface="Lato Light"/>
                <a:sym typeface="Lato Light"/>
              </a:defRPr>
            </a:lvl9pPr>
          </a:lstStyle>
          <a:p>
            <a:endParaRPr/>
          </a:p>
        </p:txBody>
      </p:sp>
      <p:sp>
        <p:nvSpPr>
          <p:cNvPr id="68" name="Google Shape;68;p16"/>
          <p:cNvSpPr/>
          <p:nvPr/>
        </p:nvSpPr>
        <p:spPr>
          <a:xfrm>
            <a:off x="0" y="0"/>
            <a:ext cx="24384000" cy="13716000"/>
          </a:xfrm>
          <a:prstGeom prst="frame">
            <a:avLst>
              <a:gd name="adj1" fmla="val 525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82850" tIns="91400" rIns="18285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Arial"/>
              <a:buNone/>
            </a:pPr>
            <a:endParaRPr sz="3800" b="0" i="0" u="none" strike="noStrike" cap="none">
              <a:solidFill>
                <a:schemeClr val="dk1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69" name="Google Shape;69;p16"/>
          <p:cNvSpPr txBox="1"/>
          <p:nvPr/>
        </p:nvSpPr>
        <p:spPr>
          <a:xfrm>
            <a:off x="23032606" y="13050298"/>
            <a:ext cx="597600" cy="62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600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rPr>
              <a:t>‹#›</a:t>
            </a:fld>
            <a:endParaRPr sz="1600">
              <a:solidFill>
                <a:srgbClr val="888888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70" name="Google Shape;70;p16"/>
          <p:cNvSpPr txBox="1"/>
          <p:nvPr/>
        </p:nvSpPr>
        <p:spPr>
          <a:xfrm>
            <a:off x="8375900" y="13050298"/>
            <a:ext cx="76320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82850" tIns="182850" rIns="182850" bIns="18285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en-US" sz="1600" b="0" i="0" u="none" strike="noStrike" cap="none">
                <a:solidFill>
                  <a:srgbClr val="888888"/>
                </a:solidFill>
                <a:latin typeface="Lato Light"/>
                <a:ea typeface="Lato Light"/>
                <a:cs typeface="Lato Light"/>
                <a:sym typeface="Lato Light"/>
              </a:rPr>
              <a:t>Morse Micro – Confidential</a:t>
            </a:r>
            <a:endParaRPr sz="1600" b="0" i="0" u="none" strike="noStrike" cap="none">
              <a:solidFill>
                <a:srgbClr val="888888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  <p:sldLayoutId id="2147483677" r:id="rId16"/>
    <p:sldLayoutId id="2147483678" r:id="rId17"/>
    <p:sldLayoutId id="2147483679" r:id="rId18"/>
    <p:sldLayoutId id="2147483680" r:id="rId19"/>
    <p:sldLayoutId id="2147483681" r:id="rId20"/>
    <p:sldLayoutId id="2147483682" r:id="rId21"/>
    <p:sldLayoutId id="2147483683" r:id="rId22"/>
    <p:sldLayoutId id="2147483684" r:id="rId23"/>
    <p:sldLayoutId id="2147483685" r:id="rId24"/>
    <p:sldLayoutId id="2147483686" r:id="rId25"/>
    <p:sldLayoutId id="2147483687" r:id="rId26"/>
    <p:sldLayoutId id="2147483688" r:id="rId27"/>
    <p:sldLayoutId id="2147483689" r:id="rId28"/>
    <p:sldLayoutId id="2147483690" r:id="rId29"/>
    <p:sldLayoutId id="2147483691" r:id="rId30"/>
    <p:sldLayoutId id="2147483692" r:id="rId31"/>
    <p:sldLayoutId id="2147483693" r:id="rId32"/>
    <p:sldLayoutId id="2147483694" r:id="rId33"/>
  </p:sldLayoutIdLst>
  <p:transition spd="med"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63">
          <p15:clr>
            <a:srgbClr val="F26B43"/>
          </p15:clr>
        </p15:guide>
        <p15:guide id="2" pos="14677">
          <p15:clr>
            <a:srgbClr val="F26B43"/>
          </p15:clr>
        </p15:guide>
        <p15:guide id="3" pos="680">
          <p15:clr>
            <a:srgbClr val="F26B43"/>
          </p15:clr>
        </p15:guide>
        <p15:guide id="4" orient="horz" pos="7451">
          <p15:clr>
            <a:srgbClr val="F26B43"/>
          </p15:clr>
        </p15:guide>
        <p15:guide id="5" orient="horz" pos="2051">
          <p15:clr>
            <a:srgbClr val="F26B43"/>
          </p15:clr>
        </p15:guide>
        <p15:guide id="6" pos="1059">
          <p15:clr>
            <a:srgbClr val="F26B43"/>
          </p15:clr>
        </p15:guide>
        <p15:guide id="7" pos="14301">
          <p15:clr>
            <a:srgbClr val="F26B43"/>
          </p15:clr>
        </p15:guide>
        <p15:guide id="8" orient="horz" pos="223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3.png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g"/><Relationship Id="rId3" Type="http://schemas.openxmlformats.org/officeDocument/2006/relationships/image" Target="../media/image14.jpg"/><Relationship Id="rId7" Type="http://schemas.openxmlformats.org/officeDocument/2006/relationships/image" Target="../media/image1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7.jpg"/><Relationship Id="rId7" Type="http://schemas.openxmlformats.org/officeDocument/2006/relationships/image" Target="../media/image31.jpg"/><Relationship Id="rId12" Type="http://schemas.openxmlformats.org/officeDocument/2006/relationships/image" Target="../media/image36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5.xml"/><Relationship Id="rId6" Type="http://schemas.openxmlformats.org/officeDocument/2006/relationships/image" Target="../media/image30.jpg"/><Relationship Id="rId11" Type="http://schemas.openxmlformats.org/officeDocument/2006/relationships/image" Target="../media/image35.jpg"/><Relationship Id="rId5" Type="http://schemas.openxmlformats.org/officeDocument/2006/relationships/image" Target="../media/image29.jpg"/><Relationship Id="rId10" Type="http://schemas.openxmlformats.org/officeDocument/2006/relationships/image" Target="../media/image34.jpg"/><Relationship Id="rId4" Type="http://schemas.openxmlformats.org/officeDocument/2006/relationships/image" Target="../media/image28.jpg"/><Relationship Id="rId9" Type="http://schemas.openxmlformats.org/officeDocument/2006/relationships/image" Target="../media/image33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38.jp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2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10" Type="http://schemas.openxmlformats.org/officeDocument/2006/relationships/image" Target="../media/image45.png"/><Relationship Id="rId4" Type="http://schemas.openxmlformats.org/officeDocument/2006/relationships/image" Target="../media/image39.png"/><Relationship Id="rId9" Type="http://schemas.openxmlformats.org/officeDocument/2006/relationships/image" Target="../media/image4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2.xml"/><Relationship Id="rId4" Type="http://schemas.openxmlformats.org/officeDocument/2006/relationships/image" Target="../media/image4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4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2" name="Google Shape;372;p50" title="MM8108-Visual_alt-crop-1-1920w.jpg"/>
          <p:cNvPicPr preferRelativeResize="0"/>
          <p:nvPr/>
        </p:nvPicPr>
        <p:blipFill rotWithShape="1">
          <a:blip r:embed="rId3">
            <a:alphaModFix/>
          </a:blip>
          <a:srcRect l="67" t="10537" r="16766" b="13660"/>
          <a:stretch/>
        </p:blipFill>
        <p:spPr>
          <a:xfrm>
            <a:off x="743350" y="725450"/>
            <a:ext cx="22950950" cy="12257691"/>
          </a:xfrm>
          <a:prstGeom prst="rect">
            <a:avLst/>
          </a:prstGeom>
          <a:noFill/>
          <a:ln>
            <a:noFill/>
          </a:ln>
        </p:spPr>
      </p:pic>
      <p:sp>
        <p:nvSpPr>
          <p:cNvPr id="373" name="Google Shape;373;p50"/>
          <p:cNvSpPr txBox="1">
            <a:spLocks noGrp="1"/>
          </p:cNvSpPr>
          <p:nvPr>
            <p:ph type="ctrTitle" idx="4294967295"/>
          </p:nvPr>
        </p:nvSpPr>
        <p:spPr>
          <a:xfrm>
            <a:off x="1859250" y="4810058"/>
            <a:ext cx="12935400" cy="626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b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sz="9100">
                <a:solidFill>
                  <a:schemeClr val="lt1"/>
                </a:solidFill>
              </a:rPr>
              <a:t>Wi-Fi HaLow: Enabling untethered intelligence (aka Edge AI)</a:t>
            </a:r>
            <a:endParaRPr sz="910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endParaRPr sz="91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sz="4200" dirty="0">
                <a:solidFill>
                  <a:schemeClr val="lt1"/>
                </a:solidFill>
              </a:rPr>
              <a:t>Andy McFarlane </a:t>
            </a:r>
            <a:endParaRPr sz="4200" dirty="0">
              <a:solidFill>
                <a:schemeClr val="lt1"/>
              </a:solidFill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rPr lang="en-US" sz="3300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VP Marketing, Morse Micro</a:t>
            </a:r>
            <a:endParaRPr sz="3300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74" name="Google Shape;374;p50" title="Morse_Micro_Logo_Primary_Whit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927050" y="1858200"/>
            <a:ext cx="5277175" cy="104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ES Rural videos v2 (1)">
            <a:hlinkClick r:id="" action="ppaction://media"/>
            <a:extLst>
              <a:ext uri="{FF2B5EF4-FFF2-40B4-BE49-F238E27FC236}">
                <a16:creationId xmlns:a16="http://schemas.microsoft.com/office/drawing/2014/main" id="{170B6C86-6FB5-2BF1-0196-445D732A1264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-13833" y="-17009"/>
            <a:ext cx="24414238" cy="1373300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26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4" name="Google Shape;384;p52" title="Devices-in-the-field.jpg"/>
          <p:cNvPicPr preferRelativeResize="0"/>
          <p:nvPr/>
        </p:nvPicPr>
        <p:blipFill rotWithShape="1">
          <a:blip r:embed="rId3">
            <a:alphaModFix/>
          </a:blip>
          <a:srcRect l="4686" r="4686"/>
          <a:stretch/>
        </p:blipFill>
        <p:spPr>
          <a:xfrm flipH="1">
            <a:off x="0" y="200"/>
            <a:ext cx="24384000" cy="13715600"/>
          </a:xfrm>
          <a:prstGeom prst="rect">
            <a:avLst/>
          </a:prstGeom>
          <a:noFill/>
          <a:ln>
            <a:noFill/>
          </a:ln>
        </p:spPr>
      </p:pic>
      <p:sp>
        <p:nvSpPr>
          <p:cNvPr id="385" name="Google Shape;385;p52"/>
          <p:cNvSpPr/>
          <p:nvPr/>
        </p:nvSpPr>
        <p:spPr>
          <a:xfrm>
            <a:off x="0" y="-16500"/>
            <a:ext cx="24384000" cy="13749000"/>
          </a:xfrm>
          <a:prstGeom prst="rect">
            <a:avLst/>
          </a:prstGeom>
          <a:solidFill>
            <a:srgbClr val="571C76">
              <a:alpha val="8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386" name="Google Shape;386;p52"/>
          <p:cNvSpPr txBox="1">
            <a:spLocks noGrp="1"/>
          </p:cNvSpPr>
          <p:nvPr>
            <p:ph type="title"/>
          </p:nvPr>
        </p:nvSpPr>
        <p:spPr>
          <a:xfrm>
            <a:off x="1595726" y="1064025"/>
            <a:ext cx="7106700" cy="1071300"/>
          </a:xfrm>
          <a:prstGeom prst="rect">
            <a:avLst/>
          </a:prstGeom>
        </p:spPr>
        <p:txBody>
          <a:bodyPr spcFirstLastPara="1" wrap="square" lIns="0" tIns="91400" rIns="0" bIns="914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The fundamentals 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87" name="Google Shape;387;p52"/>
          <p:cNvSpPr/>
          <p:nvPr/>
        </p:nvSpPr>
        <p:spPr>
          <a:xfrm>
            <a:off x="1694698" y="3874526"/>
            <a:ext cx="6186600" cy="7032000"/>
          </a:xfrm>
          <a:prstGeom prst="roundRect">
            <a:avLst>
              <a:gd name="adj" fmla="val 2362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0" tIns="47600" rIns="0" bIns="47600" anchor="ctr" anchorCtr="0">
            <a:noAutofit/>
          </a:bodyPr>
          <a:lstStyle/>
          <a:p>
            <a:pPr marL="0" marR="0" lvl="0" indent="0" algn="ctr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1E003A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88" name="Google Shape;388;p52"/>
          <p:cNvSpPr/>
          <p:nvPr/>
        </p:nvSpPr>
        <p:spPr>
          <a:xfrm rot="10800000">
            <a:off x="1694948" y="7926450"/>
            <a:ext cx="6186600" cy="3540600"/>
          </a:xfrm>
          <a:prstGeom prst="round2SameRect">
            <a:avLst>
              <a:gd name="adj1" fmla="val 11068"/>
              <a:gd name="adj2" fmla="val 0"/>
            </a:avLst>
          </a:prstGeom>
          <a:solidFill>
            <a:srgbClr val="E9D9F2"/>
          </a:solidFill>
          <a:ln>
            <a:noFill/>
          </a:ln>
        </p:spPr>
        <p:txBody>
          <a:bodyPr spcFirstLastPara="1" wrap="square" lIns="0" tIns="91400" rIns="0" bIns="91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9" name="Google Shape;389;p52" title="ChatGPT Image Jul 24, 2026, 12_03_22 PM.png"/>
          <p:cNvPicPr preferRelativeResize="0"/>
          <p:nvPr/>
        </p:nvPicPr>
        <p:blipFill rotWithShape="1">
          <a:blip r:embed="rId4">
            <a:alphaModFix/>
          </a:blip>
          <a:srcRect l="42053" t="22778" r="6757" b="13649"/>
          <a:stretch/>
        </p:blipFill>
        <p:spPr>
          <a:xfrm>
            <a:off x="1694700" y="7142625"/>
            <a:ext cx="6186851" cy="4324424"/>
          </a:xfrm>
          <a:prstGeom prst="rect">
            <a:avLst/>
          </a:prstGeom>
          <a:noFill/>
          <a:ln>
            <a:noFill/>
          </a:ln>
        </p:spPr>
      </p:pic>
      <p:sp>
        <p:nvSpPr>
          <p:cNvPr id="390" name="Google Shape;390;p52"/>
          <p:cNvSpPr/>
          <p:nvPr/>
        </p:nvSpPr>
        <p:spPr>
          <a:xfrm>
            <a:off x="1694700" y="3226837"/>
            <a:ext cx="6186600" cy="3930600"/>
          </a:xfrm>
          <a:prstGeom prst="round2SameRect">
            <a:avLst>
              <a:gd name="adj1" fmla="val 7239"/>
              <a:gd name="adj2" fmla="val 0"/>
            </a:avLst>
          </a:prstGeom>
          <a:gradFill>
            <a:gsLst>
              <a:gs pos="0">
                <a:schemeClr val="accent5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182875" tIns="0" rIns="0" bIns="720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1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Edge AI is moving intelligence out of the cloud and into the world, onto devices in fields, factories, buildings, and infrastructure. </a:t>
            </a:r>
            <a:endParaRPr sz="31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91" name="Google Shape;391;p52"/>
          <p:cNvPicPr preferRelativeResize="0"/>
          <p:nvPr/>
        </p:nvPicPr>
        <p:blipFill rotWithShape="1">
          <a:blip r:embed="rId5">
            <a:alphaModFix/>
          </a:blip>
          <a:srcRect t="30059" b="31404"/>
          <a:stretch/>
        </p:blipFill>
        <p:spPr>
          <a:xfrm>
            <a:off x="5825400" y="8266655"/>
            <a:ext cx="1930700" cy="558019"/>
          </a:xfrm>
          <a:prstGeom prst="rect">
            <a:avLst/>
          </a:prstGeom>
          <a:noFill/>
          <a:ln>
            <a:noFill/>
          </a:ln>
          <a:effectLst>
            <a:outerShdw blurRad="88920" sx="102000" sy="102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392" name="Google Shape;392;p5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095562" y="7706075"/>
            <a:ext cx="1660525" cy="356753"/>
          </a:xfrm>
          <a:prstGeom prst="rect">
            <a:avLst/>
          </a:prstGeom>
          <a:noFill/>
          <a:ln>
            <a:noFill/>
          </a:ln>
          <a:effectLst>
            <a:outerShdw blurRad="88920" sx="102000" sy="102000" algn="ctr" rotWithShape="0">
              <a:srgbClr val="000000">
                <a:alpha val="40000"/>
              </a:srgbClr>
            </a:outerShdw>
          </a:effectLst>
        </p:spPr>
      </p:pic>
      <p:pic>
        <p:nvPicPr>
          <p:cNvPr id="393" name="Google Shape;393;p52" title="AdobeStock_2020209602.jpeg"/>
          <p:cNvPicPr preferRelativeResize="0"/>
          <p:nvPr/>
        </p:nvPicPr>
        <p:blipFill rotWithShape="1">
          <a:blip r:embed="rId7">
            <a:alphaModFix/>
          </a:blip>
          <a:srcRect l="10077" r="10077"/>
          <a:stretch/>
        </p:blipFill>
        <p:spPr>
          <a:xfrm>
            <a:off x="9404050" y="7142625"/>
            <a:ext cx="6186849" cy="4324423"/>
          </a:xfrm>
          <a:prstGeom prst="rect">
            <a:avLst/>
          </a:prstGeom>
          <a:noFill/>
          <a:ln>
            <a:noFill/>
          </a:ln>
        </p:spPr>
      </p:pic>
      <p:sp>
        <p:nvSpPr>
          <p:cNvPr id="394" name="Google Shape;394;p52"/>
          <p:cNvSpPr/>
          <p:nvPr/>
        </p:nvSpPr>
        <p:spPr>
          <a:xfrm>
            <a:off x="9404050" y="3226837"/>
            <a:ext cx="6186600" cy="3930600"/>
          </a:xfrm>
          <a:prstGeom prst="round2SameRect">
            <a:avLst>
              <a:gd name="adj1" fmla="val 7239"/>
              <a:gd name="adj2" fmla="val 0"/>
            </a:avLst>
          </a:prstGeom>
          <a:gradFill>
            <a:gsLst>
              <a:gs pos="0">
                <a:schemeClr val="accent5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182875" tIns="0" rIns="0" bIns="720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BUT</a:t>
            </a:r>
            <a:endParaRPr sz="30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AI has a power and range problem. </a:t>
            </a:r>
            <a:endParaRPr sz="30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30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The most powerful intelligence ever built, can’t ever be too far away from a wall socket.</a:t>
            </a:r>
            <a:endParaRPr sz="30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395" name="Google Shape;395;p52"/>
          <p:cNvSpPr/>
          <p:nvPr/>
        </p:nvSpPr>
        <p:spPr>
          <a:xfrm>
            <a:off x="17113400" y="3226837"/>
            <a:ext cx="6186600" cy="3930600"/>
          </a:xfrm>
          <a:prstGeom prst="round2SameRect">
            <a:avLst>
              <a:gd name="adj1" fmla="val 7239"/>
              <a:gd name="adj2" fmla="val 0"/>
            </a:avLst>
          </a:prstGeom>
          <a:gradFill>
            <a:gsLst>
              <a:gs pos="0">
                <a:schemeClr val="accent5"/>
              </a:gs>
              <a:gs pos="100000">
                <a:schemeClr val="accent1"/>
              </a:gs>
            </a:gsLst>
            <a:lin ang="5400012" scaled="0"/>
          </a:gradFill>
          <a:ln>
            <a:noFill/>
          </a:ln>
        </p:spPr>
        <p:txBody>
          <a:bodyPr spcFirstLastPara="1" wrap="square" lIns="182875" tIns="0" rIns="0" bIns="720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b="1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We need a wireless layer that can reach far enough, draw little enough power, and carry enough bandwidth to support real AI workloads!</a:t>
            </a:r>
            <a:endParaRPr sz="3000" b="1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396" name="Google Shape;396;p52" descr="A robotic arm holding a box&#10;&#10;AI-generated content may be incorrect."/>
          <p:cNvPicPr preferRelativeResize="0"/>
          <p:nvPr/>
        </p:nvPicPr>
        <p:blipFill rotWithShape="1">
          <a:blip r:embed="rId8">
            <a:alphaModFix/>
          </a:blip>
          <a:srcRect t="3253" b="15814"/>
          <a:stretch/>
        </p:blipFill>
        <p:spPr>
          <a:xfrm>
            <a:off x="17113400" y="7142625"/>
            <a:ext cx="6186801" cy="432442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7" name="Google Shape;397;p52" title="Morse-Mu-L-Wi-Fi-HaLow-icon-white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 rot="-5400000">
            <a:off x="21744974" y="7274898"/>
            <a:ext cx="970101" cy="13735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2" name="Google Shape;402;p53" title="shutterstock_2470782009-(1)-[Converted]-blue.jpg"/>
          <p:cNvPicPr preferRelativeResize="0"/>
          <p:nvPr/>
        </p:nvPicPr>
        <p:blipFill rotWithShape="1">
          <a:blip r:embed="rId3">
            <a:alphaModFix/>
          </a:blip>
          <a:srcRect l="5092" t="4232" r="26104" b="1304"/>
          <a:stretch/>
        </p:blipFill>
        <p:spPr>
          <a:xfrm flipH="1">
            <a:off x="0" y="0"/>
            <a:ext cx="24384000" cy="13715599"/>
          </a:xfrm>
          <a:prstGeom prst="rect">
            <a:avLst/>
          </a:prstGeom>
          <a:noFill/>
          <a:ln>
            <a:noFill/>
          </a:ln>
        </p:spPr>
      </p:pic>
      <p:sp>
        <p:nvSpPr>
          <p:cNvPr id="403" name="Google Shape;403;p53"/>
          <p:cNvSpPr/>
          <p:nvPr/>
        </p:nvSpPr>
        <p:spPr>
          <a:xfrm>
            <a:off x="924100" y="2375450"/>
            <a:ext cx="22557600" cy="8964600"/>
          </a:xfrm>
          <a:prstGeom prst="roundRect">
            <a:avLst>
              <a:gd name="adj" fmla="val 3021"/>
            </a:avLst>
          </a:prstGeom>
          <a:solidFill>
            <a:srgbClr val="FFFFFF">
              <a:alpha val="95000"/>
            </a:srgbClr>
          </a:solidFill>
          <a:ln>
            <a:noFill/>
          </a:ln>
        </p:spPr>
        <p:txBody>
          <a:bodyPr spcFirstLastPara="1" wrap="square" lIns="197300" tIns="197300" rIns="197300" bIns="1973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0"/>
              <a:buFont typeface="Arial"/>
              <a:buNone/>
            </a:pPr>
            <a:r>
              <a:rPr lang="en-US" sz="3000"/>
              <a:t> </a:t>
            </a:r>
            <a:endParaRPr sz="3000"/>
          </a:p>
        </p:txBody>
      </p:sp>
      <p:sp>
        <p:nvSpPr>
          <p:cNvPr id="404" name="Google Shape;404;p53"/>
          <p:cNvSpPr/>
          <p:nvPr/>
        </p:nvSpPr>
        <p:spPr>
          <a:xfrm>
            <a:off x="1398111" y="8118702"/>
            <a:ext cx="2850300" cy="2907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79275" tIns="179275" rIns="179275" bIns="179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74"/>
          </a:p>
        </p:txBody>
      </p:sp>
      <p:sp>
        <p:nvSpPr>
          <p:cNvPr id="405" name="Google Shape;405;p53"/>
          <p:cNvSpPr/>
          <p:nvPr/>
        </p:nvSpPr>
        <p:spPr>
          <a:xfrm>
            <a:off x="1164700" y="2587041"/>
            <a:ext cx="3317100" cy="1234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4706"/>
              <a:buFont typeface="Arial"/>
              <a:buNone/>
            </a:pPr>
            <a:r>
              <a:rPr lang="en-US" sz="4706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20 B</a:t>
            </a:r>
            <a:endParaRPr sz="4706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06" name="Google Shape;406;p53"/>
          <p:cNvSpPr/>
          <p:nvPr/>
        </p:nvSpPr>
        <p:spPr>
          <a:xfrm>
            <a:off x="1398111" y="3958329"/>
            <a:ext cx="2850300" cy="4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F766E"/>
              </a:buClr>
              <a:buSzPts val="2059"/>
              <a:buFont typeface="Arial"/>
              <a:buNone/>
            </a:pPr>
            <a:r>
              <a:rPr lang="en-US" sz="1962" b="1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Sensor event</a:t>
            </a:r>
            <a:endParaRPr sz="1962" i="0" u="none" strike="noStrike" cap="none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07" name="Google Shape;407;p53"/>
          <p:cNvSpPr/>
          <p:nvPr/>
        </p:nvSpPr>
        <p:spPr>
          <a:xfrm>
            <a:off x="1398111" y="4545838"/>
            <a:ext cx="2850300" cy="23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765"/>
              <a:buFont typeface="Arial"/>
              <a:buNone/>
            </a:pPr>
            <a:r>
              <a:rPr lang="en-US" sz="20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Basic sensor data. Specific readings with set detail, class ID, confidence, timestamp. </a:t>
            </a:r>
            <a:endParaRPr sz="2065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08" name="Google Shape;408;p53"/>
          <p:cNvSpPr/>
          <p:nvPr/>
        </p:nvSpPr>
        <p:spPr>
          <a:xfrm>
            <a:off x="5145436" y="8118702"/>
            <a:ext cx="2850300" cy="2907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79275" tIns="179275" rIns="179275" bIns="179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p53"/>
          <p:cNvSpPr/>
          <p:nvPr/>
        </p:nvSpPr>
        <p:spPr>
          <a:xfrm>
            <a:off x="4912013" y="2587041"/>
            <a:ext cx="3317100" cy="1234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4706"/>
              <a:buFont typeface="Arial"/>
              <a:buNone/>
            </a:pPr>
            <a:r>
              <a:rPr lang="en-US" sz="4706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200 B</a:t>
            </a:r>
            <a:endParaRPr sz="4706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0" name="Google Shape;410;p53"/>
          <p:cNvSpPr/>
          <p:nvPr/>
        </p:nvSpPr>
        <p:spPr>
          <a:xfrm>
            <a:off x="5145436" y="3958329"/>
            <a:ext cx="2850300" cy="4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F766E"/>
              </a:buClr>
              <a:buSzPts val="2059"/>
              <a:buFont typeface="Arial"/>
              <a:buNone/>
            </a:pPr>
            <a:r>
              <a:rPr lang="en-US" sz="1962" b="1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Detection metadata</a:t>
            </a:r>
            <a:endParaRPr sz="1962" i="0" u="none" strike="noStrike" cap="none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1" name="Google Shape;411;p53"/>
          <p:cNvSpPr/>
          <p:nvPr/>
        </p:nvSpPr>
        <p:spPr>
          <a:xfrm>
            <a:off x="5145436" y="4545838"/>
            <a:ext cx="2850300" cy="23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Multiple detected objects with class, confidence, bounding box, device ID and timestamp details.</a:t>
            </a:r>
            <a:endParaRPr sz="2065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2" name="Google Shape;412;p53"/>
          <p:cNvSpPr/>
          <p:nvPr/>
        </p:nvSpPr>
        <p:spPr>
          <a:xfrm>
            <a:off x="8892760" y="8118702"/>
            <a:ext cx="2850300" cy="2907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79275" tIns="179275" rIns="179275" bIns="179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53"/>
          <p:cNvSpPr/>
          <p:nvPr/>
        </p:nvSpPr>
        <p:spPr>
          <a:xfrm>
            <a:off x="8659035" y="2587041"/>
            <a:ext cx="3317700" cy="1234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4706"/>
              <a:buFont typeface="Arial"/>
              <a:buNone/>
            </a:pPr>
            <a:r>
              <a:rPr lang="en-US" sz="4706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1 </a:t>
            </a:r>
            <a:r>
              <a:rPr lang="en-US" sz="4706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K</a:t>
            </a:r>
            <a:r>
              <a:rPr lang="en-US" sz="4706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</a:t>
            </a:r>
            <a:endParaRPr sz="4706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4" name="Google Shape;414;p53"/>
          <p:cNvSpPr/>
          <p:nvPr/>
        </p:nvSpPr>
        <p:spPr>
          <a:xfrm>
            <a:off x="8892760" y="3958329"/>
            <a:ext cx="2850300" cy="4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F766E"/>
              </a:buClr>
              <a:buSzPts val="2059"/>
              <a:buFont typeface="Arial"/>
              <a:buNone/>
            </a:pPr>
            <a:r>
              <a:rPr lang="en-US" sz="1962" b="1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Feature embedding</a:t>
            </a:r>
            <a:endParaRPr sz="1962" i="0" u="none" strike="noStrike" cap="none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5" name="Google Shape;415;p53"/>
          <p:cNvSpPr/>
          <p:nvPr/>
        </p:nvSpPr>
        <p:spPr>
          <a:xfrm>
            <a:off x="8892760" y="4545838"/>
            <a:ext cx="2850300" cy="23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765"/>
              <a:buFont typeface="Arial"/>
              <a:buNone/>
            </a:pPr>
            <a:r>
              <a:rPr lang="en-US" sz="2065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Detection metadata plus a 512-dimension INT8 embedding, 512 bytes. Lets cloud match an </a:t>
            </a:r>
            <a:r>
              <a:rPr lang="en-US" sz="20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scene changes</a:t>
            </a:r>
            <a:r>
              <a:rPr lang="en-US" sz="2065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across views without </a:t>
            </a:r>
            <a:r>
              <a:rPr lang="en-US" sz="20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sending full image.</a:t>
            </a:r>
            <a:endParaRPr sz="2065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6" name="Google Shape;416;p53"/>
          <p:cNvSpPr/>
          <p:nvPr/>
        </p:nvSpPr>
        <p:spPr>
          <a:xfrm>
            <a:off x="12640084" y="8118702"/>
            <a:ext cx="2850300" cy="2907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79275" tIns="179275" rIns="179275" bIns="179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53"/>
          <p:cNvSpPr/>
          <p:nvPr/>
        </p:nvSpPr>
        <p:spPr>
          <a:xfrm>
            <a:off x="12406348" y="2587041"/>
            <a:ext cx="3317700" cy="1234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4706"/>
              <a:buFont typeface="Arial"/>
              <a:buNone/>
            </a:pPr>
            <a:r>
              <a:rPr lang="en-US" sz="4706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50 </a:t>
            </a:r>
            <a:r>
              <a:rPr lang="en-US" sz="4706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K</a:t>
            </a:r>
            <a:r>
              <a:rPr lang="en-US" sz="4706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</a:t>
            </a:r>
            <a:endParaRPr sz="4706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8" name="Google Shape;418;p53"/>
          <p:cNvSpPr/>
          <p:nvPr/>
        </p:nvSpPr>
        <p:spPr>
          <a:xfrm>
            <a:off x="12640084" y="3958329"/>
            <a:ext cx="2850300" cy="4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F766E"/>
              </a:buClr>
              <a:buSzPts val="2059"/>
              <a:buFont typeface="Arial"/>
              <a:buNone/>
            </a:pPr>
            <a:r>
              <a:rPr lang="en-US" sz="1962" b="1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Verification snapshot</a:t>
            </a:r>
            <a:endParaRPr sz="1962" i="0" u="none" strike="noStrike" cap="none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19" name="Google Shape;419;p53"/>
          <p:cNvSpPr/>
          <p:nvPr/>
        </p:nvSpPr>
        <p:spPr>
          <a:xfrm>
            <a:off x="12640084" y="4545838"/>
            <a:ext cx="2850300" cy="23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765"/>
              <a:buFont typeface="Arial"/>
              <a:buNone/>
            </a:pPr>
            <a:r>
              <a:rPr lang="en-US" sz="20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AI triggered capture of a 640×480 JPEG on new event and passes on details to local or cloud AI review.</a:t>
            </a:r>
            <a:endParaRPr sz="2065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20" name="Google Shape;420;p53"/>
          <p:cNvSpPr/>
          <p:nvPr/>
        </p:nvSpPr>
        <p:spPr>
          <a:xfrm>
            <a:off x="16387408" y="8118702"/>
            <a:ext cx="2850300" cy="2907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79275" tIns="179275" rIns="179275" bIns="179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1" name="Google Shape;421;p53"/>
          <p:cNvSpPr/>
          <p:nvPr/>
        </p:nvSpPr>
        <p:spPr>
          <a:xfrm>
            <a:off x="16153636" y="2587041"/>
            <a:ext cx="3317700" cy="1234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4706"/>
              <a:buFont typeface="Arial"/>
              <a:buNone/>
            </a:pPr>
            <a:r>
              <a:rPr lang="en-US" sz="4706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500 </a:t>
            </a:r>
            <a:r>
              <a:rPr lang="en-US" sz="4706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K</a:t>
            </a:r>
            <a:r>
              <a:rPr lang="en-US" sz="4706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</a:t>
            </a:r>
            <a:endParaRPr sz="4706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22" name="Google Shape;422;p53"/>
          <p:cNvSpPr/>
          <p:nvPr/>
        </p:nvSpPr>
        <p:spPr>
          <a:xfrm>
            <a:off x="16387408" y="3958329"/>
            <a:ext cx="2850300" cy="4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F766E"/>
              </a:buClr>
              <a:buSzPts val="2059"/>
              <a:buFont typeface="Arial"/>
              <a:buNone/>
            </a:pPr>
            <a:r>
              <a:rPr lang="en-US" sz="1962" b="1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Full-resolution keyframe</a:t>
            </a:r>
            <a:endParaRPr sz="1962" i="0" u="none" strike="noStrike" cap="none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23" name="Google Shape;423;p53"/>
          <p:cNvSpPr/>
          <p:nvPr/>
        </p:nvSpPr>
        <p:spPr>
          <a:xfrm>
            <a:off x="16387408" y="4545838"/>
            <a:ext cx="2850300" cy="23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765"/>
              <a:buFont typeface="Arial"/>
              <a:buNone/>
            </a:pPr>
            <a:r>
              <a:rPr lang="en-US" sz="2065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 1080p JPEG or </a:t>
            </a:r>
            <a:r>
              <a:rPr lang="en-US" sz="20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two seconds of 720p H.265.</a:t>
            </a:r>
            <a:endParaRPr sz="2065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765"/>
              <a:buFont typeface="Arial"/>
              <a:buNone/>
            </a:pPr>
            <a:r>
              <a:rPr lang="en-US" sz="2065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at review quality, sent when a cloud model does the </a:t>
            </a:r>
            <a:r>
              <a:rPr lang="en-US" sz="20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assessment</a:t>
            </a:r>
            <a:r>
              <a:rPr lang="en-US" sz="2065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and needs </a:t>
            </a:r>
            <a:r>
              <a:rPr lang="en-US" sz="20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detailed</a:t>
            </a:r>
            <a:r>
              <a:rPr lang="en-US" sz="2065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pixels.</a:t>
            </a:r>
            <a:endParaRPr sz="2065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24" name="Google Shape;424;p53"/>
          <p:cNvSpPr/>
          <p:nvPr/>
        </p:nvSpPr>
        <p:spPr>
          <a:xfrm>
            <a:off x="20134732" y="8118702"/>
            <a:ext cx="2850300" cy="2907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79275" tIns="179275" rIns="179275" bIns="179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5" name="Google Shape;425;p53"/>
          <p:cNvSpPr/>
          <p:nvPr/>
        </p:nvSpPr>
        <p:spPr>
          <a:xfrm>
            <a:off x="19901001" y="2587041"/>
            <a:ext cx="3317700" cy="1234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4706"/>
              <a:buFont typeface="Arial"/>
              <a:buNone/>
            </a:pPr>
            <a:r>
              <a:rPr lang="en-US" sz="4706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5 MB</a:t>
            </a:r>
            <a:endParaRPr sz="4706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26" name="Google Shape;426;p53"/>
          <p:cNvSpPr/>
          <p:nvPr/>
        </p:nvSpPr>
        <p:spPr>
          <a:xfrm>
            <a:off x="20134732" y="3958329"/>
            <a:ext cx="2850300" cy="4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F766E"/>
              </a:buClr>
              <a:buSzPts val="2059"/>
              <a:buFont typeface="Arial"/>
              <a:buNone/>
            </a:pPr>
            <a:r>
              <a:rPr lang="en-US" sz="1962" b="1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Event clip </a:t>
            </a:r>
            <a:r>
              <a:rPr lang="en-US" sz="1962" b="1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or</a:t>
            </a:r>
            <a:r>
              <a:rPr lang="en-US" sz="1962" b="1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 OTA update</a:t>
            </a:r>
            <a:endParaRPr sz="1962" i="0" u="none" strike="noStrike" cap="none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27" name="Google Shape;427;p53"/>
          <p:cNvSpPr/>
          <p:nvPr/>
        </p:nvSpPr>
        <p:spPr>
          <a:xfrm>
            <a:off x="20134732" y="4545838"/>
            <a:ext cx="2850300" cy="23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765"/>
              <a:buFont typeface="Arial"/>
              <a:buNone/>
            </a:pPr>
            <a:r>
              <a:rPr lang="en-US" sz="2065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Ten seconds of 1080p H.265 at 4 Mbit/s, including buffered pre-event footage. Also </a:t>
            </a:r>
            <a:r>
              <a:rPr lang="en-US" sz="20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OTA</a:t>
            </a:r>
            <a:r>
              <a:rPr lang="en-US" sz="2065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model update pushed down to the device.</a:t>
            </a:r>
            <a:endParaRPr sz="2065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28" name="Google Shape;428;p53"/>
          <p:cNvSpPr txBox="1">
            <a:spLocks noGrp="1"/>
          </p:cNvSpPr>
          <p:nvPr>
            <p:ph type="title"/>
          </p:nvPr>
        </p:nvSpPr>
        <p:spPr>
          <a:xfrm>
            <a:off x="901600" y="949700"/>
            <a:ext cx="22687200" cy="10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8600" rIns="0" bIns="986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>
                <a:solidFill>
                  <a:schemeClr val="lt1"/>
                </a:solidFill>
              </a:rPr>
              <a:t>How much data do you need to be intelligent?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29" name="Google Shape;429;p53"/>
          <p:cNvSpPr/>
          <p:nvPr/>
        </p:nvSpPr>
        <p:spPr>
          <a:xfrm>
            <a:off x="1398111" y="7492152"/>
            <a:ext cx="2850300" cy="6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765"/>
              <a:buFont typeface="Arial"/>
              <a:buNone/>
            </a:pPr>
            <a:r>
              <a:rPr lang="en-US" sz="1667">
                <a:solidFill>
                  <a:srgbClr val="57606A"/>
                </a:solidFill>
                <a:latin typeface="Lato"/>
                <a:ea typeface="Lato"/>
                <a:cs typeface="Lato"/>
                <a:sym typeface="Lato"/>
              </a:rPr>
              <a:t>Example IoT device:</a:t>
            </a:r>
            <a:br>
              <a:rPr lang="en-US" sz="1667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-US" sz="1667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Industrial vibration sensor </a:t>
            </a:r>
            <a:endParaRPr sz="1667">
              <a:solidFill>
                <a:srgbClr val="57606A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30" name="Google Shape;430;p53"/>
          <p:cNvSpPr/>
          <p:nvPr/>
        </p:nvSpPr>
        <p:spPr>
          <a:xfrm>
            <a:off x="5145425" y="7492151"/>
            <a:ext cx="2850300" cy="6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765"/>
              <a:buFont typeface="Arial"/>
              <a:buNone/>
            </a:pPr>
            <a:r>
              <a:rPr lang="en-US" sz="1667">
                <a:solidFill>
                  <a:srgbClr val="57606A"/>
                </a:solidFill>
                <a:latin typeface="Lato"/>
                <a:ea typeface="Lato"/>
                <a:cs typeface="Lato"/>
                <a:sym typeface="Lato"/>
              </a:rPr>
              <a:t>Example Edge AI device:</a:t>
            </a:r>
            <a:endParaRPr sz="1667">
              <a:solidFill>
                <a:srgbClr val="57606A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765"/>
              <a:buFont typeface="Arial"/>
              <a:buNone/>
            </a:pPr>
            <a:r>
              <a:rPr lang="en-US" sz="1667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Kerbside parking sensor</a:t>
            </a:r>
            <a:endParaRPr sz="1667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31" name="Google Shape;431;p53"/>
          <p:cNvSpPr/>
          <p:nvPr/>
        </p:nvSpPr>
        <p:spPr>
          <a:xfrm>
            <a:off x="8892750" y="7492151"/>
            <a:ext cx="2850300" cy="6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765"/>
              <a:buFont typeface="Arial"/>
              <a:buNone/>
            </a:pPr>
            <a:r>
              <a:rPr lang="en-US" sz="1667">
                <a:solidFill>
                  <a:srgbClr val="57606A"/>
                </a:solidFill>
                <a:latin typeface="Lato"/>
                <a:ea typeface="Lato"/>
                <a:cs typeface="Lato"/>
                <a:sym typeface="Lato"/>
              </a:rPr>
              <a:t>Example Edge AI device:</a:t>
            </a:r>
            <a:endParaRPr sz="1667">
              <a:solidFill>
                <a:srgbClr val="57606A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67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Overhead occupancy sensor</a:t>
            </a:r>
            <a:endParaRPr sz="1667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765"/>
              <a:buFont typeface="Arial"/>
              <a:buNone/>
            </a:pPr>
            <a:endParaRPr sz="1667">
              <a:solidFill>
                <a:srgbClr val="57606A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32" name="Google Shape;432;p53"/>
          <p:cNvSpPr/>
          <p:nvPr/>
        </p:nvSpPr>
        <p:spPr>
          <a:xfrm>
            <a:off x="12640084" y="7492149"/>
            <a:ext cx="2850300" cy="3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765"/>
              <a:buFont typeface="Arial"/>
              <a:buNone/>
            </a:pPr>
            <a:r>
              <a:rPr lang="en-US" sz="1667">
                <a:solidFill>
                  <a:srgbClr val="57606A"/>
                </a:solidFill>
                <a:latin typeface="Lato"/>
                <a:ea typeface="Lato"/>
                <a:cs typeface="Lato"/>
                <a:sym typeface="Lato"/>
              </a:rPr>
              <a:t>Example Edge AI device:</a:t>
            </a:r>
            <a:endParaRPr sz="1667">
              <a:solidFill>
                <a:srgbClr val="57606A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765"/>
              <a:buFont typeface="Arial"/>
              <a:buNone/>
            </a:pPr>
            <a:r>
              <a:rPr lang="en-US" sz="1667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Access control camera</a:t>
            </a:r>
            <a:endParaRPr sz="1667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33" name="Google Shape;433;p53"/>
          <p:cNvSpPr/>
          <p:nvPr/>
        </p:nvSpPr>
        <p:spPr>
          <a:xfrm>
            <a:off x="16387408" y="7492149"/>
            <a:ext cx="2850300" cy="3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765"/>
              <a:buFont typeface="Arial"/>
              <a:buNone/>
            </a:pPr>
            <a:r>
              <a:rPr lang="en-US" sz="1667">
                <a:solidFill>
                  <a:srgbClr val="57606A"/>
                </a:solidFill>
                <a:latin typeface="Lato"/>
                <a:ea typeface="Lato"/>
                <a:cs typeface="Lato"/>
                <a:sym typeface="Lato"/>
              </a:rPr>
              <a:t>Example Edge AI device:</a:t>
            </a:r>
            <a:endParaRPr sz="1667">
              <a:solidFill>
                <a:srgbClr val="57606A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765"/>
              <a:buFont typeface="Arial"/>
              <a:buNone/>
            </a:pPr>
            <a:r>
              <a:rPr lang="en-US" sz="1667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Factory floor robots</a:t>
            </a:r>
            <a:endParaRPr sz="1667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765"/>
              <a:buFont typeface="Arial"/>
              <a:buNone/>
            </a:pPr>
            <a:endParaRPr sz="1667">
              <a:solidFill>
                <a:srgbClr val="57606A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34" name="Google Shape;434;p53"/>
          <p:cNvSpPr/>
          <p:nvPr/>
        </p:nvSpPr>
        <p:spPr>
          <a:xfrm>
            <a:off x="20134732" y="7492149"/>
            <a:ext cx="2850300" cy="3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765"/>
              <a:buFont typeface="Arial"/>
              <a:buNone/>
            </a:pPr>
            <a:r>
              <a:rPr lang="en-US" sz="1667">
                <a:solidFill>
                  <a:srgbClr val="57606A"/>
                </a:solidFill>
                <a:latin typeface="Lato"/>
                <a:ea typeface="Lato"/>
                <a:cs typeface="Lato"/>
                <a:sym typeface="Lato"/>
              </a:rPr>
              <a:t>Example Edge AI device:</a:t>
            </a:r>
            <a:br>
              <a:rPr lang="en-US" sz="1667">
                <a:solidFill>
                  <a:srgbClr val="57606A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-US" sz="1667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Site monitoring drone</a:t>
            </a:r>
            <a:endParaRPr sz="1667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765"/>
              <a:buFont typeface="Arial"/>
              <a:buNone/>
            </a:pPr>
            <a:endParaRPr sz="1667">
              <a:solidFill>
                <a:srgbClr val="57606A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435" name="Google Shape;435;p53" title="ChatGPT Image Aug 25, 2026, 12_13_35 PM (1).png"/>
          <p:cNvPicPr preferRelativeResize="0"/>
          <p:nvPr/>
        </p:nvPicPr>
        <p:blipFill rotWithShape="1">
          <a:blip r:embed="rId4">
            <a:alphaModFix/>
          </a:blip>
          <a:srcRect t="4930" b="4939"/>
          <a:stretch/>
        </p:blipFill>
        <p:spPr>
          <a:xfrm>
            <a:off x="1838051" y="8481083"/>
            <a:ext cx="1971146" cy="2220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436" name="Google Shape;436;p53" title="ChatGPT Image Aug 25, 2026, 12_21_42 PM.png"/>
          <p:cNvPicPr preferRelativeResize="0"/>
          <p:nvPr/>
        </p:nvPicPr>
        <p:blipFill rotWithShape="1">
          <a:blip r:embed="rId5">
            <a:alphaModFix/>
          </a:blip>
          <a:srcRect t="68344" r="43908" b="4664"/>
          <a:stretch/>
        </p:blipFill>
        <p:spPr>
          <a:xfrm>
            <a:off x="20287493" y="8654211"/>
            <a:ext cx="2544717" cy="1836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7" name="Google Shape;437;p53" title="ChatGPT Image Aug 25, 2026, 12_28_38 PM.png"/>
          <p:cNvPicPr preferRelativeResize="0"/>
          <p:nvPr/>
        </p:nvPicPr>
        <p:blipFill rotWithShape="1">
          <a:blip r:embed="rId6">
            <a:alphaModFix/>
          </a:blip>
          <a:srcRect l="3056" t="31429" r="58644" b="37725"/>
          <a:stretch/>
        </p:blipFill>
        <p:spPr>
          <a:xfrm>
            <a:off x="13145725" y="8481075"/>
            <a:ext cx="1838981" cy="2220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8" name="Google Shape;438;p53" title="ChatGPT Image Aug 25, 2026, 12_28_38 PM.png"/>
          <p:cNvPicPr preferRelativeResize="0"/>
          <p:nvPr/>
        </p:nvPicPr>
        <p:blipFill rotWithShape="1">
          <a:blip r:embed="rId6">
            <a:alphaModFix/>
          </a:blip>
          <a:srcRect l="44013" t="3658" r="3169" b="65601"/>
          <a:stretch/>
        </p:blipFill>
        <p:spPr>
          <a:xfrm>
            <a:off x="9045536" y="8579560"/>
            <a:ext cx="2544724" cy="2220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53" title="ChatGPT Image Aug 25, 2026, 12_49_26 PM.png"/>
          <p:cNvPicPr preferRelativeResize="0"/>
          <p:nvPr/>
        </p:nvPicPr>
        <p:blipFill rotWithShape="1">
          <a:blip r:embed="rId7">
            <a:alphaModFix/>
          </a:blip>
          <a:srcRect l="6949" t="22142" r="6949" b="22142"/>
          <a:stretch/>
        </p:blipFill>
        <p:spPr>
          <a:xfrm>
            <a:off x="5434800" y="8554049"/>
            <a:ext cx="2271559" cy="1836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53" title="ChatGPT Image Aug 25, 2026, 12_21_42 PM.png"/>
          <p:cNvPicPr preferRelativeResize="0"/>
          <p:nvPr/>
        </p:nvPicPr>
        <p:blipFill rotWithShape="1">
          <a:blip r:embed="rId5">
            <a:alphaModFix/>
          </a:blip>
          <a:srcRect t="39559" r="49930" b="33448"/>
          <a:stretch/>
        </p:blipFill>
        <p:spPr>
          <a:xfrm>
            <a:off x="16540200" y="8585731"/>
            <a:ext cx="2544699" cy="20576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5" name="Google Shape;445;p54" title="Devices-in-the-field.jpg"/>
          <p:cNvPicPr preferRelativeResize="0"/>
          <p:nvPr/>
        </p:nvPicPr>
        <p:blipFill rotWithShape="1">
          <a:blip r:embed="rId3">
            <a:alphaModFix/>
          </a:blip>
          <a:srcRect l="4686" r="4686"/>
          <a:stretch/>
        </p:blipFill>
        <p:spPr>
          <a:xfrm flipH="1">
            <a:off x="0" y="0"/>
            <a:ext cx="24384000" cy="13715600"/>
          </a:xfrm>
          <a:prstGeom prst="rect">
            <a:avLst/>
          </a:prstGeom>
          <a:noFill/>
          <a:ln>
            <a:noFill/>
          </a:ln>
        </p:spPr>
      </p:pic>
      <p:sp>
        <p:nvSpPr>
          <p:cNvPr id="446" name="Google Shape;446;p54"/>
          <p:cNvSpPr/>
          <p:nvPr/>
        </p:nvSpPr>
        <p:spPr>
          <a:xfrm>
            <a:off x="0" y="-16500"/>
            <a:ext cx="24384000" cy="13749000"/>
          </a:xfrm>
          <a:prstGeom prst="rect">
            <a:avLst/>
          </a:prstGeom>
          <a:solidFill>
            <a:srgbClr val="571C76">
              <a:alpha val="8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447" name="Google Shape;447;p54"/>
          <p:cNvSpPr txBox="1">
            <a:spLocks noGrp="1"/>
          </p:cNvSpPr>
          <p:nvPr>
            <p:ph type="title"/>
          </p:nvPr>
        </p:nvSpPr>
        <p:spPr>
          <a:xfrm>
            <a:off x="1595726" y="1064025"/>
            <a:ext cx="7106700" cy="2844300"/>
          </a:xfrm>
          <a:prstGeom prst="rect">
            <a:avLst/>
          </a:prstGeom>
        </p:spPr>
        <p:txBody>
          <a:bodyPr spcFirstLastPara="1" wrap="square" lIns="0" tIns="91400" rIns="0" bIns="914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The key 3 for 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untethered 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intelligence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448" name="Google Shape;448;p54" title="Untitled-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69025" y="853962"/>
            <a:ext cx="13245950" cy="12008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55" title="shutterstock_2470782009-(1)-[Converted]-blue.jpg"/>
          <p:cNvPicPr preferRelativeResize="0"/>
          <p:nvPr/>
        </p:nvPicPr>
        <p:blipFill rotWithShape="1">
          <a:blip r:embed="rId3">
            <a:alphaModFix/>
          </a:blip>
          <a:srcRect l="5092" t="4232" r="26104" b="1304"/>
          <a:stretch/>
        </p:blipFill>
        <p:spPr>
          <a:xfrm flipH="1">
            <a:off x="0" y="0"/>
            <a:ext cx="24384000" cy="13715599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55"/>
          <p:cNvSpPr/>
          <p:nvPr/>
        </p:nvSpPr>
        <p:spPr>
          <a:xfrm>
            <a:off x="924100" y="2566250"/>
            <a:ext cx="22557600" cy="10186200"/>
          </a:xfrm>
          <a:prstGeom prst="roundRect">
            <a:avLst>
              <a:gd name="adj" fmla="val 3021"/>
            </a:avLst>
          </a:prstGeom>
          <a:solidFill>
            <a:srgbClr val="FFFFFF">
              <a:alpha val="95000"/>
            </a:srgbClr>
          </a:solidFill>
          <a:ln>
            <a:noFill/>
          </a:ln>
        </p:spPr>
        <p:txBody>
          <a:bodyPr spcFirstLastPara="1" wrap="square" lIns="197300" tIns="197300" rIns="197300" bIns="1973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0"/>
              <a:buFont typeface="Arial"/>
              <a:buNone/>
            </a:pPr>
            <a:r>
              <a:rPr lang="en-US" sz="3000"/>
              <a:t> </a:t>
            </a:r>
            <a:endParaRPr sz="3000"/>
          </a:p>
        </p:txBody>
      </p:sp>
      <p:sp>
        <p:nvSpPr>
          <p:cNvPr id="456" name="Google Shape;456;p55"/>
          <p:cNvSpPr/>
          <p:nvPr/>
        </p:nvSpPr>
        <p:spPr>
          <a:xfrm>
            <a:off x="3090763" y="4286390"/>
            <a:ext cx="18726385" cy="6997333"/>
          </a:xfrm>
          <a:custGeom>
            <a:avLst/>
            <a:gdLst/>
            <a:ahLst/>
            <a:cxnLst/>
            <a:rect l="l" t="t" r="r" b="b"/>
            <a:pathLst>
              <a:path w="5532167" h="2067159" extrusionOk="0">
                <a:moveTo>
                  <a:pt x="0" y="997"/>
                </a:moveTo>
                <a:cubicBezTo>
                  <a:pt x="0" y="997"/>
                  <a:pt x="132778" y="187"/>
                  <a:pt x="210503" y="187"/>
                </a:cubicBezTo>
                <a:cubicBezTo>
                  <a:pt x="288226" y="187"/>
                  <a:pt x="586978" y="-10338"/>
                  <a:pt x="858202" y="126489"/>
                </a:cubicBezTo>
                <a:cubicBezTo>
                  <a:pt x="1129427" y="263315"/>
                  <a:pt x="1305925" y="452767"/>
                  <a:pt x="1557719" y="671366"/>
                </a:cubicBezTo>
                <a:cubicBezTo>
                  <a:pt x="1809512" y="889965"/>
                  <a:pt x="1935813" y="1036507"/>
                  <a:pt x="2353580" y="1283443"/>
                </a:cubicBezTo>
                <a:cubicBezTo>
                  <a:pt x="2772156" y="1530378"/>
                  <a:pt x="3119485" y="1601625"/>
                  <a:pt x="3406902" y="1642916"/>
                </a:cubicBezTo>
                <a:cubicBezTo>
                  <a:pt x="3704034" y="1685826"/>
                  <a:pt x="4059460" y="1731975"/>
                  <a:pt x="4277249" y="1745739"/>
                </a:cubicBezTo>
                <a:cubicBezTo>
                  <a:pt x="4495038" y="1759502"/>
                  <a:pt x="5486019" y="1812938"/>
                  <a:pt x="5532168" y="1812938"/>
                </a:cubicBezTo>
                <a:lnTo>
                  <a:pt x="5532168" y="2067160"/>
                </a:lnTo>
                <a:lnTo>
                  <a:pt x="0" y="2067160"/>
                </a:lnTo>
                <a:lnTo>
                  <a:pt x="0" y="99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spcFirstLastPara="1" wrap="square" lIns="197300" tIns="98600" rIns="197300" bIns="986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0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7" name="Google Shape;457;p55"/>
          <p:cNvSpPr/>
          <p:nvPr/>
        </p:nvSpPr>
        <p:spPr>
          <a:xfrm rot="-5400000">
            <a:off x="21612126" y="10649518"/>
            <a:ext cx="786000" cy="343800"/>
          </a:xfrm>
          <a:prstGeom prst="roundRect">
            <a:avLst>
              <a:gd name="adj" fmla="val 0"/>
            </a:avLst>
          </a:prstGeom>
          <a:gradFill>
            <a:gsLst>
              <a:gs pos="0">
                <a:schemeClr val="accent1">
                  <a:alpha val="85000"/>
                </a:schemeClr>
              </a:gs>
              <a:gs pos="100000">
                <a:srgbClr val="7719AA">
                  <a:alpha val="0"/>
                  <a:alpha val="8500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97300" tIns="197300" rIns="197300" bIns="1973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58" name="Google Shape;458;p55"/>
          <p:cNvSpPr/>
          <p:nvPr/>
        </p:nvSpPr>
        <p:spPr>
          <a:xfrm>
            <a:off x="3658999" y="4306607"/>
            <a:ext cx="669000" cy="6981600"/>
          </a:xfrm>
          <a:prstGeom prst="rtTriangle">
            <a:avLst/>
          </a:prstGeom>
          <a:solidFill>
            <a:srgbClr val="E69138">
              <a:alpha val="85000"/>
            </a:srgbClr>
          </a:solidFill>
          <a:ln>
            <a:noFill/>
          </a:ln>
        </p:spPr>
        <p:txBody>
          <a:bodyPr spcFirstLastPara="1" wrap="square" lIns="197300" tIns="197300" rIns="197300" bIns="1973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459" name="Google Shape;459;p55"/>
          <p:cNvSpPr/>
          <p:nvPr/>
        </p:nvSpPr>
        <p:spPr>
          <a:xfrm>
            <a:off x="3108844" y="4368047"/>
            <a:ext cx="554400" cy="6915000"/>
          </a:xfrm>
          <a:prstGeom prst="rect">
            <a:avLst/>
          </a:prstGeom>
          <a:solidFill>
            <a:srgbClr val="E69138">
              <a:alpha val="85000"/>
            </a:srgbClr>
          </a:solidFill>
          <a:ln>
            <a:noFill/>
          </a:ln>
        </p:spPr>
        <p:txBody>
          <a:bodyPr spcFirstLastPara="1" wrap="square" lIns="197300" tIns="197300" rIns="197300" bIns="1973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460" name="Google Shape;460;p55"/>
          <p:cNvSpPr txBox="1"/>
          <p:nvPr/>
        </p:nvSpPr>
        <p:spPr>
          <a:xfrm>
            <a:off x="3118186" y="11830184"/>
            <a:ext cx="18735600" cy="44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Range </a:t>
            </a:r>
            <a:endParaRPr sz="3600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61" name="Google Shape;461;p55"/>
          <p:cNvSpPr txBox="1">
            <a:spLocks noGrp="1"/>
          </p:cNvSpPr>
          <p:nvPr>
            <p:ph type="title"/>
          </p:nvPr>
        </p:nvSpPr>
        <p:spPr>
          <a:xfrm>
            <a:off x="901600" y="949700"/>
            <a:ext cx="22687200" cy="10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8600" rIns="0" bIns="98600" anchor="t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</a:pPr>
            <a:r>
              <a:rPr lang="en-US">
                <a:solidFill>
                  <a:schemeClr val="lt1"/>
                </a:solidFill>
              </a:rPr>
              <a:t>Where Wi-Fi HaLow is untethering intelligence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62" name="Google Shape;462;p55"/>
          <p:cNvSpPr txBox="1"/>
          <p:nvPr/>
        </p:nvSpPr>
        <p:spPr>
          <a:xfrm>
            <a:off x="1816651" y="11184750"/>
            <a:ext cx="1087200" cy="2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1800" b="1">
                <a:latin typeface="Lato"/>
                <a:ea typeface="Lato"/>
                <a:cs typeface="Lato"/>
                <a:sym typeface="Lato"/>
              </a:rPr>
              <a:t>0 Mbps</a:t>
            </a:r>
            <a:r>
              <a:rPr lang="en-US" sz="18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endParaRPr sz="1800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63" name="Google Shape;463;p55"/>
          <p:cNvSpPr txBox="1"/>
          <p:nvPr/>
        </p:nvSpPr>
        <p:spPr>
          <a:xfrm>
            <a:off x="1864016" y="9672540"/>
            <a:ext cx="1040400" cy="2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18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1</a:t>
            </a:r>
            <a:r>
              <a:rPr lang="en-US" sz="1800" b="1">
                <a:latin typeface="Lato"/>
                <a:ea typeface="Lato"/>
                <a:cs typeface="Lato"/>
                <a:sym typeface="Lato"/>
              </a:rPr>
              <a:t>0 Mbps</a:t>
            </a:r>
            <a:endParaRPr sz="1800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64" name="Google Shape;464;p55"/>
          <p:cNvSpPr txBox="1"/>
          <p:nvPr/>
        </p:nvSpPr>
        <p:spPr>
          <a:xfrm>
            <a:off x="1947307" y="7980071"/>
            <a:ext cx="957000" cy="2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1800" b="1">
                <a:latin typeface="Lato"/>
                <a:ea typeface="Lato"/>
                <a:cs typeface="Lato"/>
                <a:sym typeface="Lato"/>
              </a:rPr>
              <a:t>20 Mbps</a:t>
            </a:r>
            <a:endParaRPr sz="1800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65" name="Google Shape;465;p55"/>
          <p:cNvSpPr txBox="1"/>
          <p:nvPr/>
        </p:nvSpPr>
        <p:spPr>
          <a:xfrm>
            <a:off x="1946931" y="6385515"/>
            <a:ext cx="957000" cy="2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18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30 Mbps</a:t>
            </a:r>
            <a:endParaRPr sz="1800" b="1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466" name="Google Shape;466;p55"/>
          <p:cNvCxnSpPr/>
          <p:nvPr/>
        </p:nvCxnSpPr>
        <p:spPr>
          <a:xfrm>
            <a:off x="3091009" y="9720766"/>
            <a:ext cx="19183800" cy="0"/>
          </a:xfrm>
          <a:prstGeom prst="straightConnector1">
            <a:avLst/>
          </a:prstGeom>
          <a:noFill/>
          <a:ln w="20600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7" name="Google Shape;467;p55"/>
          <p:cNvCxnSpPr/>
          <p:nvPr/>
        </p:nvCxnSpPr>
        <p:spPr>
          <a:xfrm>
            <a:off x="3091009" y="8110607"/>
            <a:ext cx="19183800" cy="0"/>
          </a:xfrm>
          <a:prstGeom prst="straightConnector1">
            <a:avLst/>
          </a:prstGeom>
          <a:noFill/>
          <a:ln w="20600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8" name="Google Shape;468;p55"/>
          <p:cNvCxnSpPr/>
          <p:nvPr/>
        </p:nvCxnSpPr>
        <p:spPr>
          <a:xfrm rot="5400000">
            <a:off x="18252948" y="7759581"/>
            <a:ext cx="7159800" cy="0"/>
          </a:xfrm>
          <a:prstGeom prst="straightConnector1">
            <a:avLst/>
          </a:prstGeom>
          <a:noFill/>
          <a:ln w="20600" cap="flat" cmpd="sng">
            <a:solidFill>
              <a:srgbClr val="EFEFE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69" name="Google Shape;469;p55"/>
          <p:cNvCxnSpPr/>
          <p:nvPr/>
        </p:nvCxnSpPr>
        <p:spPr>
          <a:xfrm rot="5400000">
            <a:off x="12630311" y="7759581"/>
            <a:ext cx="7159800" cy="0"/>
          </a:xfrm>
          <a:prstGeom prst="straightConnector1">
            <a:avLst/>
          </a:prstGeom>
          <a:noFill/>
          <a:ln w="20600" cap="flat" cmpd="sng">
            <a:solidFill>
              <a:srgbClr val="EFEFE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0" name="Google Shape;470;p55"/>
          <p:cNvCxnSpPr/>
          <p:nvPr/>
        </p:nvCxnSpPr>
        <p:spPr>
          <a:xfrm>
            <a:off x="3091975" y="6500448"/>
            <a:ext cx="19183800" cy="0"/>
          </a:xfrm>
          <a:prstGeom prst="straightConnector1">
            <a:avLst/>
          </a:prstGeom>
          <a:noFill/>
          <a:ln w="20600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1" name="Google Shape;471;p55"/>
          <p:cNvCxnSpPr/>
          <p:nvPr/>
        </p:nvCxnSpPr>
        <p:spPr>
          <a:xfrm rot="5400000">
            <a:off x="10756099" y="7759581"/>
            <a:ext cx="7159800" cy="0"/>
          </a:xfrm>
          <a:prstGeom prst="straightConnector1">
            <a:avLst/>
          </a:prstGeom>
          <a:noFill/>
          <a:ln w="20600" cap="flat" cmpd="sng">
            <a:solidFill>
              <a:srgbClr val="EFEFE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72" name="Google Shape;472;p55"/>
          <p:cNvSpPr txBox="1"/>
          <p:nvPr/>
        </p:nvSpPr>
        <p:spPr>
          <a:xfrm rot="-5400000">
            <a:off x="-1983462" y="7531000"/>
            <a:ext cx="7053000" cy="554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lang="en-US" sz="3600" b="1">
                <a:latin typeface="Lato"/>
                <a:ea typeface="Lato"/>
                <a:cs typeface="Lato"/>
                <a:sym typeface="Lato"/>
              </a:rPr>
              <a:t>PHY</a:t>
            </a:r>
            <a:r>
              <a:rPr lang="en-US" sz="3600" b="1" i="0" u="none" strike="noStrike" cap="none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 </a:t>
            </a:r>
            <a:r>
              <a:rPr lang="en-US" sz="3600" b="1">
                <a:latin typeface="Lato"/>
                <a:ea typeface="Lato"/>
                <a:cs typeface="Lato"/>
                <a:sym typeface="Lato"/>
              </a:rPr>
              <a:t>throughput</a:t>
            </a:r>
            <a:endParaRPr sz="3600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73" name="Google Shape;473;p55"/>
          <p:cNvSpPr txBox="1"/>
          <p:nvPr/>
        </p:nvSpPr>
        <p:spPr>
          <a:xfrm>
            <a:off x="4216340" y="11336605"/>
            <a:ext cx="14976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1800" b="1">
                <a:latin typeface="Lato"/>
                <a:ea typeface="Lato"/>
                <a:cs typeface="Lato"/>
                <a:sym typeface="Lato"/>
              </a:rPr>
              <a:t>100m</a:t>
            </a:r>
            <a:endParaRPr sz="1800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74" name="Google Shape;474;p55"/>
          <p:cNvSpPr txBox="1"/>
          <p:nvPr/>
        </p:nvSpPr>
        <p:spPr>
          <a:xfrm>
            <a:off x="21067463" y="11336605"/>
            <a:ext cx="14976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1800" b="1">
                <a:latin typeface="Lato"/>
                <a:ea typeface="Lato"/>
                <a:cs typeface="Lato"/>
                <a:sym typeface="Lato"/>
              </a:rPr>
              <a:t>1 km+</a:t>
            </a:r>
            <a:endParaRPr sz="1800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475" name="Google Shape;475;p55"/>
          <p:cNvCxnSpPr/>
          <p:nvPr/>
        </p:nvCxnSpPr>
        <p:spPr>
          <a:xfrm rot="5400000">
            <a:off x="8881887" y="7772975"/>
            <a:ext cx="7159800" cy="0"/>
          </a:xfrm>
          <a:prstGeom prst="straightConnector1">
            <a:avLst/>
          </a:prstGeom>
          <a:noFill/>
          <a:ln w="20600" cap="flat" cmpd="sng">
            <a:solidFill>
              <a:srgbClr val="EFEFE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6" name="Google Shape;476;p55"/>
          <p:cNvCxnSpPr/>
          <p:nvPr/>
        </p:nvCxnSpPr>
        <p:spPr>
          <a:xfrm rot="5400000">
            <a:off x="7007674" y="7772975"/>
            <a:ext cx="7159800" cy="0"/>
          </a:xfrm>
          <a:prstGeom prst="straightConnector1">
            <a:avLst/>
          </a:prstGeom>
          <a:noFill/>
          <a:ln w="20600" cap="flat" cmpd="sng">
            <a:solidFill>
              <a:srgbClr val="EFEFE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7" name="Google Shape;477;p55"/>
          <p:cNvCxnSpPr/>
          <p:nvPr/>
        </p:nvCxnSpPr>
        <p:spPr>
          <a:xfrm rot="5400000">
            <a:off x="5133462" y="7772975"/>
            <a:ext cx="7159800" cy="0"/>
          </a:xfrm>
          <a:prstGeom prst="straightConnector1">
            <a:avLst/>
          </a:prstGeom>
          <a:noFill/>
          <a:ln w="20600" cap="flat" cmpd="sng">
            <a:solidFill>
              <a:srgbClr val="EFEFE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8" name="Google Shape;478;p55"/>
          <p:cNvCxnSpPr/>
          <p:nvPr/>
        </p:nvCxnSpPr>
        <p:spPr>
          <a:xfrm rot="5400000">
            <a:off x="3259250" y="7772975"/>
            <a:ext cx="7159800" cy="0"/>
          </a:xfrm>
          <a:prstGeom prst="straightConnector1">
            <a:avLst/>
          </a:prstGeom>
          <a:noFill/>
          <a:ln w="20600" cap="flat" cmpd="sng">
            <a:solidFill>
              <a:srgbClr val="EFEFE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79" name="Google Shape;479;p55"/>
          <p:cNvCxnSpPr/>
          <p:nvPr/>
        </p:nvCxnSpPr>
        <p:spPr>
          <a:xfrm rot="5400000">
            <a:off x="1385037" y="7772975"/>
            <a:ext cx="7159800" cy="0"/>
          </a:xfrm>
          <a:prstGeom prst="straightConnector1">
            <a:avLst/>
          </a:prstGeom>
          <a:noFill/>
          <a:ln w="20600" cap="flat" cmpd="sng">
            <a:solidFill>
              <a:srgbClr val="EFEFE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0" name="Google Shape;480;p55"/>
          <p:cNvCxnSpPr/>
          <p:nvPr/>
        </p:nvCxnSpPr>
        <p:spPr>
          <a:xfrm>
            <a:off x="3091975" y="4890280"/>
            <a:ext cx="19183800" cy="0"/>
          </a:xfrm>
          <a:prstGeom prst="straightConnector1">
            <a:avLst/>
          </a:prstGeom>
          <a:noFill/>
          <a:ln w="20600" cap="flat" cmpd="sng">
            <a:solidFill>
              <a:srgbClr val="D9D9D9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1" name="Google Shape;481;p55"/>
          <p:cNvCxnSpPr/>
          <p:nvPr/>
        </p:nvCxnSpPr>
        <p:spPr>
          <a:xfrm rot="5400000">
            <a:off x="14504523" y="7759581"/>
            <a:ext cx="7159800" cy="0"/>
          </a:xfrm>
          <a:prstGeom prst="straightConnector1">
            <a:avLst/>
          </a:prstGeom>
          <a:noFill/>
          <a:ln w="20600" cap="flat" cmpd="sng">
            <a:solidFill>
              <a:srgbClr val="EFEFE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482" name="Google Shape;482;p55"/>
          <p:cNvCxnSpPr/>
          <p:nvPr/>
        </p:nvCxnSpPr>
        <p:spPr>
          <a:xfrm rot="5400000">
            <a:off x="16378736" y="7759581"/>
            <a:ext cx="7159800" cy="0"/>
          </a:xfrm>
          <a:prstGeom prst="straightConnector1">
            <a:avLst/>
          </a:prstGeom>
          <a:noFill/>
          <a:ln w="20600" cap="flat" cmpd="sng">
            <a:solidFill>
              <a:srgbClr val="EFEFEF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83" name="Google Shape;483;p55"/>
          <p:cNvSpPr txBox="1"/>
          <p:nvPr/>
        </p:nvSpPr>
        <p:spPr>
          <a:xfrm>
            <a:off x="6090558" y="11336605"/>
            <a:ext cx="14976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1800" b="1">
                <a:latin typeface="Lato"/>
                <a:ea typeface="Lato"/>
                <a:cs typeface="Lato"/>
                <a:sym typeface="Lato"/>
              </a:rPr>
              <a:t>200m</a:t>
            </a:r>
            <a:endParaRPr sz="1800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84" name="Google Shape;484;p55"/>
          <p:cNvSpPr txBox="1"/>
          <p:nvPr/>
        </p:nvSpPr>
        <p:spPr>
          <a:xfrm>
            <a:off x="7964776" y="11336605"/>
            <a:ext cx="14976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1800" b="1">
                <a:latin typeface="Lato"/>
                <a:ea typeface="Lato"/>
                <a:cs typeface="Lato"/>
                <a:sym typeface="Lato"/>
              </a:rPr>
              <a:t>300m</a:t>
            </a:r>
            <a:endParaRPr sz="1800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85" name="Google Shape;485;p55"/>
          <p:cNvSpPr txBox="1"/>
          <p:nvPr/>
        </p:nvSpPr>
        <p:spPr>
          <a:xfrm>
            <a:off x="9838995" y="11336605"/>
            <a:ext cx="14976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1800" b="1">
                <a:latin typeface="Lato"/>
                <a:ea typeface="Lato"/>
                <a:cs typeface="Lato"/>
                <a:sym typeface="Lato"/>
              </a:rPr>
              <a:t>400m</a:t>
            </a:r>
            <a:endParaRPr sz="1800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86" name="Google Shape;486;p55"/>
          <p:cNvSpPr txBox="1"/>
          <p:nvPr/>
        </p:nvSpPr>
        <p:spPr>
          <a:xfrm>
            <a:off x="11737379" y="11336605"/>
            <a:ext cx="14976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1800" b="1">
                <a:latin typeface="Lato"/>
                <a:ea typeface="Lato"/>
                <a:cs typeface="Lato"/>
                <a:sym typeface="Lato"/>
              </a:rPr>
              <a:t>500m</a:t>
            </a:r>
            <a:endParaRPr sz="1800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87" name="Google Shape;487;p55"/>
          <p:cNvSpPr txBox="1"/>
          <p:nvPr/>
        </p:nvSpPr>
        <p:spPr>
          <a:xfrm>
            <a:off x="13579016" y="11336605"/>
            <a:ext cx="14976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1800" b="1">
                <a:latin typeface="Lato"/>
                <a:ea typeface="Lato"/>
                <a:cs typeface="Lato"/>
                <a:sym typeface="Lato"/>
              </a:rPr>
              <a:t>600m</a:t>
            </a:r>
            <a:endParaRPr sz="1800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88" name="Google Shape;488;p55"/>
          <p:cNvSpPr txBox="1"/>
          <p:nvPr/>
        </p:nvSpPr>
        <p:spPr>
          <a:xfrm>
            <a:off x="15453235" y="11336605"/>
            <a:ext cx="14976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1800" b="1">
                <a:latin typeface="Lato"/>
                <a:ea typeface="Lato"/>
                <a:cs typeface="Lato"/>
                <a:sym typeface="Lato"/>
              </a:rPr>
              <a:t>700m</a:t>
            </a:r>
            <a:endParaRPr sz="1800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89" name="Google Shape;489;p55"/>
          <p:cNvSpPr txBox="1"/>
          <p:nvPr/>
        </p:nvSpPr>
        <p:spPr>
          <a:xfrm>
            <a:off x="17323245" y="11336605"/>
            <a:ext cx="14976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1800" b="1">
                <a:latin typeface="Lato"/>
                <a:ea typeface="Lato"/>
                <a:cs typeface="Lato"/>
                <a:sym typeface="Lato"/>
              </a:rPr>
              <a:t>800m</a:t>
            </a:r>
            <a:endParaRPr sz="1800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0" name="Google Shape;490;p55"/>
          <p:cNvSpPr txBox="1"/>
          <p:nvPr/>
        </p:nvSpPr>
        <p:spPr>
          <a:xfrm>
            <a:off x="19195360" y="11336605"/>
            <a:ext cx="1497600" cy="30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1800" b="1">
                <a:latin typeface="Lato"/>
                <a:ea typeface="Lato"/>
                <a:cs typeface="Lato"/>
                <a:sym typeface="Lato"/>
              </a:rPr>
              <a:t>900m</a:t>
            </a:r>
            <a:endParaRPr sz="1800" b="1" i="0" u="none" strike="noStrike" cap="none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1" name="Google Shape;491;p55"/>
          <p:cNvSpPr/>
          <p:nvPr/>
        </p:nvSpPr>
        <p:spPr>
          <a:xfrm>
            <a:off x="3090989" y="11213178"/>
            <a:ext cx="19395000" cy="89400"/>
          </a:xfrm>
          <a:prstGeom prst="roundRect">
            <a:avLst>
              <a:gd name="adj" fmla="val 16667"/>
            </a:avLst>
          </a:prstGeom>
          <a:solidFill>
            <a:srgbClr val="6FA8DC"/>
          </a:solidFill>
          <a:ln>
            <a:noFill/>
          </a:ln>
        </p:spPr>
        <p:txBody>
          <a:bodyPr spcFirstLastPara="1" wrap="square" lIns="197300" tIns="197300" rIns="197300" bIns="1973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492" name="Google Shape;492;p55"/>
          <p:cNvSpPr/>
          <p:nvPr/>
        </p:nvSpPr>
        <p:spPr>
          <a:xfrm>
            <a:off x="3106147" y="11102691"/>
            <a:ext cx="572400" cy="216000"/>
          </a:xfrm>
          <a:prstGeom prst="roundRect">
            <a:avLst>
              <a:gd name="adj" fmla="val 7570"/>
            </a:avLst>
          </a:prstGeom>
          <a:solidFill>
            <a:srgbClr val="990000"/>
          </a:solidFill>
          <a:ln>
            <a:noFill/>
          </a:ln>
        </p:spPr>
        <p:txBody>
          <a:bodyPr spcFirstLastPara="1" wrap="square" lIns="197300" tIns="197300" rIns="197300" bIns="1973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800"/>
          </a:p>
        </p:txBody>
      </p:sp>
      <p:cxnSp>
        <p:nvCxnSpPr>
          <p:cNvPr id="493" name="Google Shape;493;p55"/>
          <p:cNvCxnSpPr/>
          <p:nvPr/>
        </p:nvCxnSpPr>
        <p:spPr>
          <a:xfrm>
            <a:off x="3090814" y="11312822"/>
            <a:ext cx="19648200" cy="0"/>
          </a:xfrm>
          <a:prstGeom prst="straightConnector1">
            <a:avLst/>
          </a:prstGeom>
          <a:noFill/>
          <a:ln w="41100" cap="flat" cmpd="sng">
            <a:solidFill>
              <a:srgbClr val="999999"/>
            </a:solidFill>
            <a:prstDash val="solid"/>
            <a:round/>
            <a:headEnd type="none" w="med" len="med"/>
            <a:tailEnd type="triangle" w="med" len="med"/>
          </a:ln>
        </p:spPr>
      </p:cxnSp>
      <p:sp>
        <p:nvSpPr>
          <p:cNvPr id="494" name="Google Shape;494;p55"/>
          <p:cNvSpPr/>
          <p:nvPr/>
        </p:nvSpPr>
        <p:spPr>
          <a:xfrm rot="10800000">
            <a:off x="3092984" y="3931409"/>
            <a:ext cx="570600" cy="436800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E69138">
                  <a:alpha val="85098"/>
                  <a:alpha val="85000"/>
                </a:srgbClr>
              </a:gs>
              <a:gs pos="100000">
                <a:srgbClr val="E69138">
                  <a:alpha val="20000"/>
                  <a:alpha val="85000"/>
                </a:srgbClr>
              </a:gs>
            </a:gsLst>
            <a:lin ang="5400012" scaled="0"/>
          </a:gradFill>
          <a:ln>
            <a:noFill/>
          </a:ln>
        </p:spPr>
        <p:txBody>
          <a:bodyPr spcFirstLastPara="1" wrap="square" lIns="197300" tIns="197300" rIns="197300" bIns="1973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36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grpSp>
        <p:nvGrpSpPr>
          <p:cNvPr id="495" name="Google Shape;495;p55"/>
          <p:cNvGrpSpPr/>
          <p:nvPr/>
        </p:nvGrpSpPr>
        <p:grpSpPr>
          <a:xfrm>
            <a:off x="3231034" y="3991286"/>
            <a:ext cx="373342" cy="315573"/>
            <a:chOff x="2043616" y="2139850"/>
            <a:chExt cx="253767" cy="106800"/>
          </a:xfrm>
        </p:grpSpPr>
        <p:sp>
          <p:nvSpPr>
            <p:cNvPr id="496" name="Google Shape;496;p55"/>
            <p:cNvSpPr/>
            <p:nvPr/>
          </p:nvSpPr>
          <p:spPr>
            <a:xfrm rot="-5400000">
              <a:off x="2018716" y="2164750"/>
              <a:ext cx="106800" cy="57000"/>
            </a:xfrm>
            <a:prstGeom prst="rightArrow">
              <a:avLst>
                <a:gd name="adj1" fmla="val 33333"/>
                <a:gd name="adj2" fmla="val 60088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97300" tIns="197300" rIns="197300" bIns="1973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000"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497" name="Google Shape;497;p55"/>
            <p:cNvSpPr/>
            <p:nvPr/>
          </p:nvSpPr>
          <p:spPr>
            <a:xfrm rot="-5400000">
              <a:off x="2117100" y="2164750"/>
              <a:ext cx="106800" cy="57000"/>
            </a:xfrm>
            <a:prstGeom prst="rightArrow">
              <a:avLst>
                <a:gd name="adj1" fmla="val 33333"/>
                <a:gd name="adj2" fmla="val 60088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97300" tIns="197300" rIns="197300" bIns="1973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000"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  <p:sp>
          <p:nvSpPr>
            <p:cNvPr id="498" name="Google Shape;498;p55"/>
            <p:cNvSpPr/>
            <p:nvPr/>
          </p:nvSpPr>
          <p:spPr>
            <a:xfrm rot="-5400000">
              <a:off x="2215484" y="2164750"/>
              <a:ext cx="106800" cy="57000"/>
            </a:xfrm>
            <a:prstGeom prst="rightArrow">
              <a:avLst>
                <a:gd name="adj1" fmla="val 33333"/>
                <a:gd name="adj2" fmla="val 60088"/>
              </a:avLst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197300" tIns="197300" rIns="197300" bIns="197300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3000">
                <a:latin typeface="Lato Light"/>
                <a:ea typeface="Lato Light"/>
                <a:cs typeface="Lato Light"/>
                <a:sym typeface="Lato Light"/>
              </a:endParaRPr>
            </a:p>
          </p:txBody>
        </p:sp>
      </p:grpSp>
      <p:cxnSp>
        <p:nvCxnSpPr>
          <p:cNvPr id="499" name="Google Shape;499;p55"/>
          <p:cNvCxnSpPr/>
          <p:nvPr/>
        </p:nvCxnSpPr>
        <p:spPr>
          <a:xfrm>
            <a:off x="3090773" y="3890175"/>
            <a:ext cx="0" cy="7443600"/>
          </a:xfrm>
          <a:prstGeom prst="straightConnector1">
            <a:avLst/>
          </a:prstGeom>
          <a:noFill/>
          <a:ln w="41100" cap="flat" cmpd="sng">
            <a:solidFill>
              <a:srgbClr val="999999"/>
            </a:solidFill>
            <a:prstDash val="solid"/>
            <a:round/>
            <a:headEnd type="triangle" w="med" len="med"/>
            <a:tailEnd type="none" w="med" len="med"/>
          </a:ln>
        </p:spPr>
      </p:cxnSp>
      <p:sp>
        <p:nvSpPr>
          <p:cNvPr id="500" name="Google Shape;500;p55"/>
          <p:cNvSpPr txBox="1"/>
          <p:nvPr/>
        </p:nvSpPr>
        <p:spPr>
          <a:xfrm>
            <a:off x="1946931" y="4775346"/>
            <a:ext cx="957000" cy="22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rPr lang="en-US" sz="1800" b="1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40 Mbps</a:t>
            </a:r>
            <a:endParaRPr sz="1800" b="1"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501" name="Google Shape;501;p55"/>
          <p:cNvCxnSpPr/>
          <p:nvPr/>
        </p:nvCxnSpPr>
        <p:spPr>
          <a:xfrm rot="10800000" flipH="1">
            <a:off x="9272985" y="5460507"/>
            <a:ext cx="1915800" cy="1915800"/>
          </a:xfrm>
          <a:prstGeom prst="straightConnector1">
            <a:avLst/>
          </a:prstGeom>
          <a:noFill/>
          <a:ln w="41100" cap="flat" cmpd="sng">
            <a:solidFill>
              <a:schemeClr val="accent3"/>
            </a:solidFill>
            <a:prstDash val="solid"/>
            <a:round/>
            <a:headEnd type="triangle" w="med" len="med"/>
            <a:tailEnd type="none" w="med" len="med"/>
          </a:ln>
        </p:spPr>
      </p:cxnSp>
      <p:sp>
        <p:nvSpPr>
          <p:cNvPr id="502" name="Google Shape;502;p55"/>
          <p:cNvSpPr/>
          <p:nvPr/>
        </p:nvSpPr>
        <p:spPr>
          <a:xfrm>
            <a:off x="10759559" y="4733881"/>
            <a:ext cx="3153600" cy="1155000"/>
          </a:xfrm>
          <a:prstGeom prst="roundRect">
            <a:avLst>
              <a:gd name="adj" fmla="val 7404"/>
            </a:avLst>
          </a:prstGeom>
          <a:solidFill>
            <a:schemeClr val="accent1"/>
          </a:solidFill>
          <a:ln w="20600" cap="flat" cmpd="sng">
            <a:solidFill>
              <a:schemeClr val="accent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97300" tIns="98600" rIns="98600" bIns="986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Wi-Fi HaLow </a:t>
            </a:r>
            <a:br>
              <a:rPr lang="en-US" sz="3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-US" sz="2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by Morse Micro</a:t>
            </a:r>
            <a:endParaRPr sz="280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503" name="Google Shape;503;p55"/>
          <p:cNvCxnSpPr/>
          <p:nvPr/>
        </p:nvCxnSpPr>
        <p:spPr>
          <a:xfrm rot="10800000" flipH="1">
            <a:off x="3669146" y="10155364"/>
            <a:ext cx="957000" cy="957000"/>
          </a:xfrm>
          <a:prstGeom prst="straightConnector1">
            <a:avLst/>
          </a:prstGeom>
          <a:noFill/>
          <a:ln w="41100" cap="flat" cmpd="sng">
            <a:solidFill>
              <a:schemeClr val="lt1"/>
            </a:solidFill>
            <a:prstDash val="solid"/>
            <a:round/>
            <a:headEnd type="triangle" w="med" len="med"/>
            <a:tailEnd type="none" w="med" len="med"/>
          </a:ln>
        </p:spPr>
      </p:cxnSp>
      <p:sp>
        <p:nvSpPr>
          <p:cNvPr id="504" name="Google Shape;504;p55"/>
          <p:cNvSpPr/>
          <p:nvPr/>
        </p:nvSpPr>
        <p:spPr>
          <a:xfrm>
            <a:off x="21921764" y="10761008"/>
            <a:ext cx="222600" cy="150000"/>
          </a:xfrm>
          <a:prstGeom prst="rightArrow">
            <a:avLst>
              <a:gd name="adj1" fmla="val 33333"/>
              <a:gd name="adj2" fmla="val 60088"/>
            </a:avLst>
          </a:prstGeom>
          <a:solidFill>
            <a:srgbClr val="FFFFFF">
              <a:alpha val="46670"/>
            </a:srgbClr>
          </a:solidFill>
          <a:ln>
            <a:noFill/>
          </a:ln>
        </p:spPr>
        <p:txBody>
          <a:bodyPr spcFirstLastPara="1" wrap="square" lIns="197300" tIns="197300" rIns="197300" bIns="1973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000">
              <a:latin typeface="Lato Light"/>
              <a:ea typeface="Lato Light"/>
              <a:cs typeface="Lato Light"/>
              <a:sym typeface="Lato Light"/>
            </a:endParaRPr>
          </a:p>
        </p:txBody>
      </p:sp>
      <p:cxnSp>
        <p:nvCxnSpPr>
          <p:cNvPr id="505" name="Google Shape;505;p55"/>
          <p:cNvCxnSpPr/>
          <p:nvPr/>
        </p:nvCxnSpPr>
        <p:spPr>
          <a:xfrm rot="10800000" flipH="1">
            <a:off x="3663600" y="3578235"/>
            <a:ext cx="528000" cy="528000"/>
          </a:xfrm>
          <a:prstGeom prst="straightConnector1">
            <a:avLst/>
          </a:prstGeom>
          <a:noFill/>
          <a:ln w="41100" cap="flat" cmpd="sng">
            <a:solidFill>
              <a:schemeClr val="accent6"/>
            </a:solidFill>
            <a:prstDash val="solid"/>
            <a:round/>
            <a:headEnd type="triangle" w="med" len="med"/>
            <a:tailEnd type="none" w="med" len="med"/>
          </a:ln>
        </p:spPr>
      </p:cxnSp>
      <p:sp>
        <p:nvSpPr>
          <p:cNvPr id="506" name="Google Shape;506;p55"/>
          <p:cNvSpPr/>
          <p:nvPr/>
        </p:nvSpPr>
        <p:spPr>
          <a:xfrm>
            <a:off x="4175225" y="3095663"/>
            <a:ext cx="2524200" cy="495000"/>
          </a:xfrm>
          <a:prstGeom prst="roundRect">
            <a:avLst>
              <a:gd name="adj" fmla="val 10306"/>
            </a:avLst>
          </a:prstGeom>
          <a:solidFill>
            <a:srgbClr val="FFFFFF">
              <a:alpha val="89800"/>
            </a:srgbClr>
          </a:solidFill>
          <a:ln w="206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8600" tIns="98600" rIns="98600" bIns="986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Wi-Fi 4 / 5 / 6 / 7</a:t>
            </a:r>
            <a:endParaRPr sz="2200" b="1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07" name="Google Shape;507;p55"/>
          <p:cNvSpPr/>
          <p:nvPr/>
        </p:nvSpPr>
        <p:spPr>
          <a:xfrm>
            <a:off x="4597962" y="9357515"/>
            <a:ext cx="2578800" cy="830400"/>
          </a:xfrm>
          <a:prstGeom prst="roundRect">
            <a:avLst>
              <a:gd name="adj" fmla="val 7876"/>
            </a:avLst>
          </a:prstGeom>
          <a:solidFill>
            <a:srgbClr val="FFFFFF">
              <a:alpha val="89800"/>
            </a:srgbClr>
          </a:solidFill>
          <a:ln w="206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8600" tIns="98600" rIns="98600" bIns="986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Others (Bluetooth, </a:t>
            </a:r>
            <a:br>
              <a:rPr lang="en-US" sz="2200" b="1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-US" sz="2200" b="1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Zigbee, Thread)</a:t>
            </a:r>
            <a:endParaRPr sz="2200" b="1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  <p:cxnSp>
        <p:nvCxnSpPr>
          <p:cNvPr id="508" name="Google Shape;508;p55"/>
          <p:cNvCxnSpPr/>
          <p:nvPr/>
        </p:nvCxnSpPr>
        <p:spPr>
          <a:xfrm rot="10800000" flipH="1">
            <a:off x="12672797" y="10707370"/>
            <a:ext cx="537000" cy="537000"/>
          </a:xfrm>
          <a:prstGeom prst="straightConnector1">
            <a:avLst/>
          </a:prstGeom>
          <a:noFill/>
          <a:ln w="41100" cap="flat" cmpd="sng">
            <a:solidFill>
              <a:schemeClr val="lt1"/>
            </a:solidFill>
            <a:prstDash val="solid"/>
            <a:round/>
            <a:headEnd type="triangle" w="med" len="med"/>
            <a:tailEnd type="none" w="med" len="med"/>
          </a:ln>
        </p:spPr>
      </p:cxnSp>
      <p:sp>
        <p:nvSpPr>
          <p:cNvPr id="509" name="Google Shape;509;p55"/>
          <p:cNvSpPr/>
          <p:nvPr/>
        </p:nvSpPr>
        <p:spPr>
          <a:xfrm>
            <a:off x="13192040" y="10278300"/>
            <a:ext cx="933000" cy="441000"/>
          </a:xfrm>
          <a:prstGeom prst="roundRect">
            <a:avLst>
              <a:gd name="adj" fmla="val 11978"/>
            </a:avLst>
          </a:prstGeom>
          <a:solidFill>
            <a:srgbClr val="FFFFFF">
              <a:alpha val="89800"/>
            </a:srgbClr>
          </a:solidFill>
          <a:ln w="2060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8600" tIns="0" rIns="9860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rgbClr val="434343"/>
                </a:solidFill>
                <a:latin typeface="Lato"/>
                <a:ea typeface="Lato"/>
                <a:cs typeface="Lato"/>
                <a:sym typeface="Lato"/>
              </a:rPr>
              <a:t>LoRa</a:t>
            </a:r>
            <a:endParaRPr sz="2200" b="1">
              <a:solidFill>
                <a:srgbClr val="434343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4" name="Google Shape;514;p56" title="shutterstock_2470782009-(1)-[Converted]-blue.jpg"/>
          <p:cNvPicPr preferRelativeResize="0"/>
          <p:nvPr/>
        </p:nvPicPr>
        <p:blipFill rotWithShape="1">
          <a:blip r:embed="rId3">
            <a:alphaModFix/>
          </a:blip>
          <a:srcRect l="5092" t="4232" r="26104" b="1304"/>
          <a:stretch/>
        </p:blipFill>
        <p:spPr>
          <a:xfrm flipH="1">
            <a:off x="0" y="0"/>
            <a:ext cx="24384000" cy="13715599"/>
          </a:xfrm>
          <a:prstGeom prst="rect">
            <a:avLst/>
          </a:prstGeom>
          <a:noFill/>
          <a:ln>
            <a:noFill/>
          </a:ln>
        </p:spPr>
      </p:pic>
      <p:sp>
        <p:nvSpPr>
          <p:cNvPr id="515" name="Google Shape;515;p56"/>
          <p:cNvSpPr/>
          <p:nvPr/>
        </p:nvSpPr>
        <p:spPr>
          <a:xfrm>
            <a:off x="924100" y="2375450"/>
            <a:ext cx="22557600" cy="8964600"/>
          </a:xfrm>
          <a:prstGeom prst="roundRect">
            <a:avLst>
              <a:gd name="adj" fmla="val 3021"/>
            </a:avLst>
          </a:prstGeom>
          <a:solidFill>
            <a:srgbClr val="FFFFFF">
              <a:alpha val="95000"/>
            </a:srgbClr>
          </a:solidFill>
          <a:ln>
            <a:noFill/>
          </a:ln>
        </p:spPr>
        <p:txBody>
          <a:bodyPr spcFirstLastPara="1" wrap="square" lIns="197300" tIns="197300" rIns="197300" bIns="1973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0"/>
              <a:buFont typeface="Arial"/>
              <a:buNone/>
            </a:pPr>
            <a:r>
              <a:rPr lang="en-US" sz="3000"/>
              <a:t> </a:t>
            </a:r>
            <a:endParaRPr sz="3000"/>
          </a:p>
        </p:txBody>
      </p:sp>
      <p:sp>
        <p:nvSpPr>
          <p:cNvPr id="516" name="Google Shape;516;p56"/>
          <p:cNvSpPr/>
          <p:nvPr/>
        </p:nvSpPr>
        <p:spPr>
          <a:xfrm>
            <a:off x="1398111" y="8118702"/>
            <a:ext cx="2850300" cy="2907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79275" tIns="179275" rIns="179275" bIns="179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374"/>
          </a:p>
        </p:txBody>
      </p:sp>
      <p:sp>
        <p:nvSpPr>
          <p:cNvPr id="517" name="Google Shape;517;p56"/>
          <p:cNvSpPr/>
          <p:nvPr/>
        </p:nvSpPr>
        <p:spPr>
          <a:xfrm>
            <a:off x="1164700" y="2587041"/>
            <a:ext cx="3317100" cy="12345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4706"/>
              <a:buFont typeface="Arial"/>
              <a:buNone/>
            </a:pPr>
            <a:r>
              <a:rPr lang="en-US" sz="4706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20 B</a:t>
            </a:r>
            <a:endParaRPr sz="4706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18" name="Google Shape;518;p56"/>
          <p:cNvSpPr/>
          <p:nvPr/>
        </p:nvSpPr>
        <p:spPr>
          <a:xfrm>
            <a:off x="1398111" y="3958329"/>
            <a:ext cx="2850300" cy="4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F766E"/>
              </a:buClr>
              <a:buSzPts val="2059"/>
              <a:buFont typeface="Arial"/>
              <a:buNone/>
            </a:pPr>
            <a:r>
              <a:rPr lang="en-US" sz="1962" b="1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Sensor event</a:t>
            </a:r>
            <a:endParaRPr sz="1962" i="0" u="none" strike="noStrike" cap="none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19" name="Google Shape;519;p56"/>
          <p:cNvSpPr/>
          <p:nvPr/>
        </p:nvSpPr>
        <p:spPr>
          <a:xfrm>
            <a:off x="1398111" y="4545838"/>
            <a:ext cx="2850300" cy="23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765"/>
              <a:buFont typeface="Arial"/>
              <a:buNone/>
            </a:pPr>
            <a:r>
              <a:rPr lang="en-US" sz="20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Basic sensor data. Specific readings with set detail, class ID, confidence, timestamp. </a:t>
            </a:r>
            <a:endParaRPr sz="2065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0" name="Google Shape;520;p56"/>
          <p:cNvSpPr/>
          <p:nvPr/>
        </p:nvSpPr>
        <p:spPr>
          <a:xfrm>
            <a:off x="5145436" y="8118702"/>
            <a:ext cx="2850300" cy="2907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79275" tIns="179275" rIns="179275" bIns="179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1" name="Google Shape;521;p56"/>
          <p:cNvSpPr/>
          <p:nvPr/>
        </p:nvSpPr>
        <p:spPr>
          <a:xfrm>
            <a:off x="4912013" y="2587041"/>
            <a:ext cx="3317100" cy="1234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4706"/>
              <a:buFont typeface="Arial"/>
              <a:buNone/>
            </a:pPr>
            <a:r>
              <a:rPr lang="en-US" sz="4706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200 B</a:t>
            </a:r>
            <a:endParaRPr sz="4706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2" name="Google Shape;522;p56"/>
          <p:cNvSpPr/>
          <p:nvPr/>
        </p:nvSpPr>
        <p:spPr>
          <a:xfrm>
            <a:off x="5145436" y="3958329"/>
            <a:ext cx="2850300" cy="4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F766E"/>
              </a:buClr>
              <a:buSzPts val="2059"/>
              <a:buFont typeface="Arial"/>
              <a:buNone/>
            </a:pPr>
            <a:r>
              <a:rPr lang="en-US" sz="1962" b="1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Detection metadata</a:t>
            </a:r>
            <a:endParaRPr sz="1962" i="0" u="none" strike="noStrike" cap="none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3" name="Google Shape;523;p56"/>
          <p:cNvSpPr/>
          <p:nvPr/>
        </p:nvSpPr>
        <p:spPr>
          <a:xfrm>
            <a:off x="5145436" y="4545838"/>
            <a:ext cx="2850300" cy="23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20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Multiple detected objects with class, confidence, bounding box, device ID and timestamp details.</a:t>
            </a:r>
            <a:endParaRPr sz="2065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4" name="Google Shape;524;p56"/>
          <p:cNvSpPr/>
          <p:nvPr/>
        </p:nvSpPr>
        <p:spPr>
          <a:xfrm>
            <a:off x="8892760" y="8118702"/>
            <a:ext cx="2850300" cy="2907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79275" tIns="179275" rIns="179275" bIns="179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5" name="Google Shape;525;p56"/>
          <p:cNvSpPr/>
          <p:nvPr/>
        </p:nvSpPr>
        <p:spPr>
          <a:xfrm>
            <a:off x="8659035" y="2587041"/>
            <a:ext cx="3317700" cy="1234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4706"/>
              <a:buFont typeface="Arial"/>
              <a:buNone/>
            </a:pPr>
            <a:r>
              <a:rPr lang="en-US" sz="4706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1 kB</a:t>
            </a:r>
            <a:endParaRPr sz="4706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6" name="Google Shape;526;p56"/>
          <p:cNvSpPr/>
          <p:nvPr/>
        </p:nvSpPr>
        <p:spPr>
          <a:xfrm>
            <a:off x="8892760" y="3958329"/>
            <a:ext cx="2850300" cy="4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F766E"/>
              </a:buClr>
              <a:buSzPts val="2059"/>
              <a:buFont typeface="Arial"/>
              <a:buNone/>
            </a:pPr>
            <a:r>
              <a:rPr lang="en-US" sz="1962" b="1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Feature embedding</a:t>
            </a:r>
            <a:endParaRPr sz="1962" i="0" u="none" strike="noStrike" cap="none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7" name="Google Shape;527;p56"/>
          <p:cNvSpPr/>
          <p:nvPr/>
        </p:nvSpPr>
        <p:spPr>
          <a:xfrm>
            <a:off x="8892760" y="4545838"/>
            <a:ext cx="2850300" cy="23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765"/>
              <a:buFont typeface="Arial"/>
              <a:buNone/>
            </a:pPr>
            <a:r>
              <a:rPr lang="en-US" sz="2065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Detection metadata plus a 512-dimension INT8 embedding, 512 bytes. Lets cloud AI match a </a:t>
            </a:r>
            <a:r>
              <a:rPr lang="en-US" sz="20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scene changing</a:t>
            </a:r>
            <a:r>
              <a:rPr lang="en-US" sz="2065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across views without </a:t>
            </a:r>
            <a:r>
              <a:rPr lang="en-US" sz="20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sending full image.</a:t>
            </a:r>
            <a:endParaRPr sz="2065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28" name="Google Shape;528;p56"/>
          <p:cNvSpPr/>
          <p:nvPr/>
        </p:nvSpPr>
        <p:spPr>
          <a:xfrm>
            <a:off x="12640084" y="8118702"/>
            <a:ext cx="2850300" cy="2907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79275" tIns="179275" rIns="179275" bIns="179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9" name="Google Shape;529;p56"/>
          <p:cNvSpPr/>
          <p:nvPr/>
        </p:nvSpPr>
        <p:spPr>
          <a:xfrm>
            <a:off x="12406348" y="2587041"/>
            <a:ext cx="3317700" cy="1234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4706"/>
              <a:buFont typeface="Arial"/>
              <a:buNone/>
            </a:pPr>
            <a:r>
              <a:rPr lang="en-US" sz="4706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50 kB</a:t>
            </a:r>
            <a:endParaRPr sz="4706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30" name="Google Shape;530;p56"/>
          <p:cNvSpPr/>
          <p:nvPr/>
        </p:nvSpPr>
        <p:spPr>
          <a:xfrm>
            <a:off x="12640084" y="3958329"/>
            <a:ext cx="2850300" cy="4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F766E"/>
              </a:buClr>
              <a:buSzPts val="2059"/>
              <a:buFont typeface="Arial"/>
              <a:buNone/>
            </a:pPr>
            <a:r>
              <a:rPr lang="en-US" sz="1962" b="1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Verification snapshot</a:t>
            </a:r>
            <a:endParaRPr sz="1962" i="0" u="none" strike="noStrike" cap="none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31" name="Google Shape;531;p56"/>
          <p:cNvSpPr/>
          <p:nvPr/>
        </p:nvSpPr>
        <p:spPr>
          <a:xfrm>
            <a:off x="12640084" y="4545838"/>
            <a:ext cx="2850300" cy="23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765"/>
              <a:buFont typeface="Arial"/>
              <a:buNone/>
            </a:pPr>
            <a:r>
              <a:rPr lang="en-US" sz="20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AI triggered capture of a 640×480 JPEG on new event and passes on details to local or cloud AI review.</a:t>
            </a:r>
            <a:endParaRPr sz="2065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32" name="Google Shape;532;p56"/>
          <p:cNvSpPr/>
          <p:nvPr/>
        </p:nvSpPr>
        <p:spPr>
          <a:xfrm>
            <a:off x="16387408" y="8118702"/>
            <a:ext cx="2850300" cy="2907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79275" tIns="179275" rIns="179275" bIns="179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3" name="Google Shape;533;p56"/>
          <p:cNvSpPr/>
          <p:nvPr/>
        </p:nvSpPr>
        <p:spPr>
          <a:xfrm>
            <a:off x="16153636" y="2587041"/>
            <a:ext cx="3317700" cy="1234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4706"/>
              <a:buFont typeface="Arial"/>
              <a:buNone/>
            </a:pPr>
            <a:r>
              <a:rPr lang="en-US" sz="4706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500 kB</a:t>
            </a:r>
            <a:endParaRPr sz="4706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34" name="Google Shape;534;p56"/>
          <p:cNvSpPr/>
          <p:nvPr/>
        </p:nvSpPr>
        <p:spPr>
          <a:xfrm>
            <a:off x="16387408" y="3958329"/>
            <a:ext cx="2850300" cy="4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F766E"/>
              </a:buClr>
              <a:buSzPts val="2059"/>
              <a:buFont typeface="Arial"/>
              <a:buNone/>
            </a:pPr>
            <a:r>
              <a:rPr lang="en-US" sz="1962" b="1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Full-resolution keyframe</a:t>
            </a:r>
            <a:endParaRPr sz="1962" i="0" u="none" strike="noStrike" cap="none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35" name="Google Shape;535;p56"/>
          <p:cNvSpPr/>
          <p:nvPr/>
        </p:nvSpPr>
        <p:spPr>
          <a:xfrm>
            <a:off x="16387408" y="4545838"/>
            <a:ext cx="2850300" cy="23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765"/>
              <a:buFont typeface="Arial"/>
              <a:buNone/>
            </a:pPr>
            <a:r>
              <a:rPr lang="en-US" sz="2065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 1080p JPEG or </a:t>
            </a:r>
            <a:r>
              <a:rPr lang="en-US" sz="20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two seconds of 720p H.265.</a:t>
            </a:r>
            <a:endParaRPr sz="2065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765"/>
              <a:buFont typeface="Arial"/>
              <a:buNone/>
            </a:pPr>
            <a:r>
              <a:rPr lang="en-US" sz="2065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at review quality, sent when a cloud model does the </a:t>
            </a:r>
            <a:r>
              <a:rPr lang="en-US" sz="20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assessment</a:t>
            </a:r>
            <a:r>
              <a:rPr lang="en-US" sz="2065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and needs </a:t>
            </a:r>
            <a:r>
              <a:rPr lang="en-US" sz="20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detailed</a:t>
            </a:r>
            <a:r>
              <a:rPr lang="en-US" sz="2065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pixels.</a:t>
            </a:r>
            <a:endParaRPr sz="2065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36" name="Google Shape;536;p56"/>
          <p:cNvSpPr/>
          <p:nvPr/>
        </p:nvSpPr>
        <p:spPr>
          <a:xfrm>
            <a:off x="20134732" y="8118702"/>
            <a:ext cx="2850300" cy="29079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179275" tIns="179275" rIns="179275" bIns="17927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p56"/>
          <p:cNvSpPr/>
          <p:nvPr/>
        </p:nvSpPr>
        <p:spPr>
          <a:xfrm>
            <a:off x="19901001" y="2587041"/>
            <a:ext cx="3317700" cy="12345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4706"/>
              <a:buFont typeface="Arial"/>
              <a:buNone/>
            </a:pPr>
            <a:r>
              <a:rPr lang="en-US" sz="4706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5 MB</a:t>
            </a:r>
            <a:endParaRPr sz="4706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38" name="Google Shape;538;p56"/>
          <p:cNvSpPr/>
          <p:nvPr/>
        </p:nvSpPr>
        <p:spPr>
          <a:xfrm>
            <a:off x="20134732" y="3958329"/>
            <a:ext cx="2850300" cy="4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F766E"/>
              </a:buClr>
              <a:buSzPts val="2059"/>
              <a:buFont typeface="Arial"/>
              <a:buNone/>
            </a:pPr>
            <a:r>
              <a:rPr lang="en-US" sz="1962" b="1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Event clip </a:t>
            </a:r>
            <a:r>
              <a:rPr lang="en-US" sz="1962" b="1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or</a:t>
            </a:r>
            <a:r>
              <a:rPr lang="en-US" sz="1962" b="1" i="0" u="none" strike="noStrike" cap="none">
                <a:solidFill>
                  <a:schemeClr val="accent1"/>
                </a:solidFill>
                <a:latin typeface="Lato"/>
                <a:ea typeface="Lato"/>
                <a:cs typeface="Lato"/>
                <a:sym typeface="Lato"/>
              </a:rPr>
              <a:t> OTA update</a:t>
            </a:r>
            <a:endParaRPr sz="1962" i="0" u="none" strike="noStrike" cap="none">
              <a:solidFill>
                <a:schemeClr val="accent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39" name="Google Shape;539;p56"/>
          <p:cNvSpPr/>
          <p:nvPr/>
        </p:nvSpPr>
        <p:spPr>
          <a:xfrm>
            <a:off x="20134732" y="4545838"/>
            <a:ext cx="2850300" cy="238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765"/>
              <a:buFont typeface="Arial"/>
              <a:buNone/>
            </a:pPr>
            <a:r>
              <a:rPr lang="en-US" sz="2065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Ten seconds of 1080p H.265 at 4 Mbit/s, including buffered pre-event footage. Also </a:t>
            </a:r>
            <a:r>
              <a:rPr lang="en-US" sz="2065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OTA</a:t>
            </a:r>
            <a:r>
              <a:rPr lang="en-US" sz="2065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 model update pushed down to the device.</a:t>
            </a:r>
            <a:endParaRPr sz="2065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0" name="Google Shape;540;p56"/>
          <p:cNvSpPr txBox="1">
            <a:spLocks noGrp="1"/>
          </p:cNvSpPr>
          <p:nvPr>
            <p:ph type="title"/>
          </p:nvPr>
        </p:nvSpPr>
        <p:spPr>
          <a:xfrm>
            <a:off x="901600" y="949700"/>
            <a:ext cx="22687200" cy="10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8600" rIns="0" bIns="986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>
                <a:solidFill>
                  <a:schemeClr val="lt1"/>
                </a:solidFill>
              </a:rPr>
              <a:t>How much data do you need to be intelligent?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541" name="Google Shape;541;p56"/>
          <p:cNvSpPr/>
          <p:nvPr/>
        </p:nvSpPr>
        <p:spPr>
          <a:xfrm>
            <a:off x="1398111" y="7492152"/>
            <a:ext cx="2850300" cy="6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765"/>
              <a:buFont typeface="Arial"/>
              <a:buNone/>
            </a:pPr>
            <a:r>
              <a:rPr lang="en-US" sz="1667">
                <a:solidFill>
                  <a:srgbClr val="57606A"/>
                </a:solidFill>
                <a:latin typeface="Lato"/>
                <a:ea typeface="Lato"/>
                <a:cs typeface="Lato"/>
                <a:sym typeface="Lato"/>
              </a:rPr>
              <a:t>Example IoT device:</a:t>
            </a:r>
            <a:br>
              <a:rPr lang="en-US" sz="1667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-US" sz="1667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Industrial vibration sensor </a:t>
            </a:r>
            <a:endParaRPr sz="1667">
              <a:solidFill>
                <a:srgbClr val="57606A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2" name="Google Shape;542;p56"/>
          <p:cNvSpPr/>
          <p:nvPr/>
        </p:nvSpPr>
        <p:spPr>
          <a:xfrm>
            <a:off x="5145425" y="7492151"/>
            <a:ext cx="2850300" cy="6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765"/>
              <a:buFont typeface="Arial"/>
              <a:buNone/>
            </a:pPr>
            <a:r>
              <a:rPr lang="en-US" sz="1667">
                <a:solidFill>
                  <a:srgbClr val="57606A"/>
                </a:solidFill>
                <a:latin typeface="Lato"/>
                <a:ea typeface="Lato"/>
                <a:cs typeface="Lato"/>
                <a:sym typeface="Lato"/>
              </a:rPr>
              <a:t>Example Edge AI device:</a:t>
            </a:r>
            <a:endParaRPr sz="1667">
              <a:solidFill>
                <a:srgbClr val="57606A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765"/>
              <a:buFont typeface="Arial"/>
              <a:buNone/>
            </a:pPr>
            <a:r>
              <a:rPr lang="en-US" sz="1667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Kerbside parking sensor</a:t>
            </a:r>
            <a:endParaRPr sz="1667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3" name="Google Shape;543;p56"/>
          <p:cNvSpPr/>
          <p:nvPr/>
        </p:nvSpPr>
        <p:spPr>
          <a:xfrm>
            <a:off x="8892750" y="7492151"/>
            <a:ext cx="2850300" cy="62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765"/>
              <a:buFont typeface="Arial"/>
              <a:buNone/>
            </a:pPr>
            <a:r>
              <a:rPr lang="en-US" sz="1667">
                <a:solidFill>
                  <a:srgbClr val="57606A"/>
                </a:solidFill>
                <a:latin typeface="Lato"/>
                <a:ea typeface="Lato"/>
                <a:cs typeface="Lato"/>
                <a:sym typeface="Lato"/>
              </a:rPr>
              <a:t>Example Edge AI device:</a:t>
            </a:r>
            <a:endParaRPr sz="1667">
              <a:solidFill>
                <a:srgbClr val="57606A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667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Overhead occupancy sensor</a:t>
            </a:r>
            <a:endParaRPr sz="1667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765"/>
              <a:buFont typeface="Arial"/>
              <a:buNone/>
            </a:pPr>
            <a:endParaRPr sz="1667">
              <a:solidFill>
                <a:srgbClr val="57606A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4" name="Google Shape;544;p56"/>
          <p:cNvSpPr/>
          <p:nvPr/>
        </p:nvSpPr>
        <p:spPr>
          <a:xfrm>
            <a:off x="12640084" y="7492149"/>
            <a:ext cx="2850300" cy="3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765"/>
              <a:buFont typeface="Arial"/>
              <a:buNone/>
            </a:pPr>
            <a:r>
              <a:rPr lang="en-US" sz="1667">
                <a:solidFill>
                  <a:srgbClr val="57606A"/>
                </a:solidFill>
                <a:latin typeface="Lato"/>
                <a:ea typeface="Lato"/>
                <a:cs typeface="Lato"/>
                <a:sym typeface="Lato"/>
              </a:rPr>
              <a:t>Example Edge AI device:</a:t>
            </a:r>
            <a:endParaRPr sz="1667">
              <a:solidFill>
                <a:srgbClr val="57606A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765"/>
              <a:buFont typeface="Arial"/>
              <a:buNone/>
            </a:pPr>
            <a:r>
              <a:rPr lang="en-US" sz="1667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Access control camera</a:t>
            </a:r>
            <a:endParaRPr sz="1667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5" name="Google Shape;545;p56"/>
          <p:cNvSpPr/>
          <p:nvPr/>
        </p:nvSpPr>
        <p:spPr>
          <a:xfrm>
            <a:off x="16387408" y="7492149"/>
            <a:ext cx="2850300" cy="3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765"/>
              <a:buFont typeface="Arial"/>
              <a:buNone/>
            </a:pPr>
            <a:r>
              <a:rPr lang="en-US" sz="1667">
                <a:solidFill>
                  <a:srgbClr val="57606A"/>
                </a:solidFill>
                <a:latin typeface="Lato"/>
                <a:ea typeface="Lato"/>
                <a:cs typeface="Lato"/>
                <a:sym typeface="Lato"/>
              </a:rPr>
              <a:t>Example Edge AI device:</a:t>
            </a:r>
            <a:endParaRPr sz="1667">
              <a:solidFill>
                <a:srgbClr val="57606A"/>
              </a:solidFill>
              <a:latin typeface="Lato"/>
              <a:ea typeface="Lato"/>
              <a:cs typeface="Lato"/>
              <a:sym typeface="Lato"/>
            </a:endParaRPr>
          </a:p>
          <a:p>
            <a:pPr marL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765"/>
              <a:buFont typeface="Arial"/>
              <a:buNone/>
            </a:pPr>
            <a:r>
              <a:rPr lang="en-US" sz="1667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Factory floor robots</a:t>
            </a:r>
            <a:endParaRPr sz="1667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765"/>
              <a:buFont typeface="Arial"/>
              <a:buNone/>
            </a:pPr>
            <a:endParaRPr sz="1667">
              <a:solidFill>
                <a:srgbClr val="57606A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46" name="Google Shape;546;p56"/>
          <p:cNvSpPr/>
          <p:nvPr/>
        </p:nvSpPr>
        <p:spPr>
          <a:xfrm>
            <a:off x="20134732" y="7492149"/>
            <a:ext cx="2850300" cy="36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765"/>
              <a:buFont typeface="Arial"/>
              <a:buNone/>
            </a:pPr>
            <a:r>
              <a:rPr lang="en-US" sz="1667">
                <a:solidFill>
                  <a:srgbClr val="57606A"/>
                </a:solidFill>
                <a:latin typeface="Lato"/>
                <a:ea typeface="Lato"/>
                <a:cs typeface="Lato"/>
                <a:sym typeface="Lato"/>
              </a:rPr>
              <a:t>Example Edge AI device:</a:t>
            </a:r>
            <a:br>
              <a:rPr lang="en-US" sz="1667">
                <a:solidFill>
                  <a:srgbClr val="57606A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-US" sz="1667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Site monitoring drone</a:t>
            </a:r>
            <a:endParaRPr sz="1667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765"/>
              <a:buFont typeface="Arial"/>
              <a:buNone/>
            </a:pPr>
            <a:endParaRPr sz="1667">
              <a:solidFill>
                <a:srgbClr val="57606A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547" name="Google Shape;547;p56" title="ChatGPT Image Aug 25, 2026, 12_13_35 PM (1).png"/>
          <p:cNvPicPr preferRelativeResize="0"/>
          <p:nvPr/>
        </p:nvPicPr>
        <p:blipFill rotWithShape="1">
          <a:blip r:embed="rId4">
            <a:alphaModFix/>
          </a:blip>
          <a:srcRect t="4930" b="4939"/>
          <a:stretch/>
        </p:blipFill>
        <p:spPr>
          <a:xfrm>
            <a:off x="1838051" y="8481083"/>
            <a:ext cx="1971146" cy="2220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56" title="ChatGPT Image Aug 25, 2026, 12_21_42 PM.png"/>
          <p:cNvPicPr preferRelativeResize="0"/>
          <p:nvPr/>
        </p:nvPicPr>
        <p:blipFill rotWithShape="1">
          <a:blip r:embed="rId5">
            <a:alphaModFix/>
          </a:blip>
          <a:srcRect t="68344" r="43908" b="4664"/>
          <a:stretch/>
        </p:blipFill>
        <p:spPr>
          <a:xfrm>
            <a:off x="20287493" y="8654211"/>
            <a:ext cx="2544717" cy="1836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56" title="ChatGPT Image Aug 25, 2026, 12_28_38 PM.png"/>
          <p:cNvPicPr preferRelativeResize="0"/>
          <p:nvPr/>
        </p:nvPicPr>
        <p:blipFill rotWithShape="1">
          <a:blip r:embed="rId6">
            <a:alphaModFix/>
          </a:blip>
          <a:srcRect l="3056" t="31429" r="58644" b="37725"/>
          <a:stretch/>
        </p:blipFill>
        <p:spPr>
          <a:xfrm>
            <a:off x="13145725" y="8481075"/>
            <a:ext cx="1838981" cy="2220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56" title="ChatGPT Image Aug 25, 2026, 12_28_38 PM.png"/>
          <p:cNvPicPr preferRelativeResize="0"/>
          <p:nvPr/>
        </p:nvPicPr>
        <p:blipFill rotWithShape="1">
          <a:blip r:embed="rId6">
            <a:alphaModFix/>
          </a:blip>
          <a:srcRect l="44013" t="3658" r="3169" b="65601"/>
          <a:stretch/>
        </p:blipFill>
        <p:spPr>
          <a:xfrm>
            <a:off x="9045536" y="8579560"/>
            <a:ext cx="2544724" cy="2220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1" name="Google Shape;551;p56" title="ChatGPT Image Aug 25, 2026, 12_49_26 PM.png"/>
          <p:cNvPicPr preferRelativeResize="0"/>
          <p:nvPr/>
        </p:nvPicPr>
        <p:blipFill rotWithShape="1">
          <a:blip r:embed="rId7">
            <a:alphaModFix/>
          </a:blip>
          <a:srcRect l="6949" t="22142" r="6949" b="22142"/>
          <a:stretch/>
        </p:blipFill>
        <p:spPr>
          <a:xfrm>
            <a:off x="5434800" y="8554049"/>
            <a:ext cx="2271559" cy="1836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52" name="Google Shape;552;p56" title="ChatGPT Image Aug 25, 2026, 12_21_42 PM.png"/>
          <p:cNvPicPr preferRelativeResize="0"/>
          <p:nvPr/>
        </p:nvPicPr>
        <p:blipFill rotWithShape="1">
          <a:blip r:embed="rId5">
            <a:alphaModFix/>
          </a:blip>
          <a:srcRect t="39559" r="49930" b="33448"/>
          <a:stretch/>
        </p:blipFill>
        <p:spPr>
          <a:xfrm>
            <a:off x="16540200" y="8585731"/>
            <a:ext cx="2544699" cy="20576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8" name="Google Shape;558;p57" title="shutterstock_2470782009-(1)-[Converted]-blue.jpg"/>
          <p:cNvPicPr preferRelativeResize="0"/>
          <p:nvPr/>
        </p:nvPicPr>
        <p:blipFill rotWithShape="1">
          <a:blip r:embed="rId3">
            <a:alphaModFix/>
          </a:blip>
          <a:srcRect l="5092" t="4232" r="26104" b="1304"/>
          <a:stretch/>
        </p:blipFill>
        <p:spPr>
          <a:xfrm flipH="1">
            <a:off x="0" y="0"/>
            <a:ext cx="24384000" cy="13715599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57"/>
          <p:cNvSpPr/>
          <p:nvPr/>
        </p:nvSpPr>
        <p:spPr>
          <a:xfrm>
            <a:off x="924100" y="2375450"/>
            <a:ext cx="22557600" cy="10299000"/>
          </a:xfrm>
          <a:prstGeom prst="roundRect">
            <a:avLst>
              <a:gd name="adj" fmla="val 3021"/>
            </a:avLst>
          </a:prstGeom>
          <a:solidFill>
            <a:srgbClr val="FFFFFF">
              <a:alpha val="95000"/>
            </a:srgbClr>
          </a:solidFill>
          <a:ln>
            <a:noFill/>
          </a:ln>
        </p:spPr>
        <p:txBody>
          <a:bodyPr spcFirstLastPara="1" wrap="square" lIns="197300" tIns="197300" rIns="197300" bIns="1973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0"/>
              <a:buFont typeface="Arial"/>
              <a:buNone/>
            </a:pPr>
            <a:r>
              <a:rPr lang="en-US" sz="3000"/>
              <a:t> </a:t>
            </a:r>
            <a:endParaRPr sz="3000"/>
          </a:p>
        </p:txBody>
      </p:sp>
      <p:sp>
        <p:nvSpPr>
          <p:cNvPr id="560" name="Google Shape;560;p57"/>
          <p:cNvSpPr/>
          <p:nvPr/>
        </p:nvSpPr>
        <p:spPr>
          <a:xfrm>
            <a:off x="2697645" y="10820313"/>
            <a:ext cx="17356800" cy="154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endParaRPr sz="1209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1" name="Google Shape;561;p57"/>
          <p:cNvSpPr/>
          <p:nvPr/>
        </p:nvSpPr>
        <p:spPr>
          <a:xfrm>
            <a:off x="2697645" y="8947951"/>
            <a:ext cx="17356800" cy="154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endParaRPr sz="1209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2" name="Google Shape;562;p57"/>
          <p:cNvSpPr/>
          <p:nvPr/>
        </p:nvSpPr>
        <p:spPr>
          <a:xfrm>
            <a:off x="2697645" y="7075576"/>
            <a:ext cx="17356800" cy="154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endParaRPr sz="1209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3" name="Google Shape;563;p57"/>
          <p:cNvSpPr/>
          <p:nvPr/>
        </p:nvSpPr>
        <p:spPr>
          <a:xfrm>
            <a:off x="2697645" y="5203229"/>
            <a:ext cx="17356800" cy="154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endParaRPr sz="1209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4" name="Google Shape;564;p57"/>
          <p:cNvSpPr/>
          <p:nvPr/>
        </p:nvSpPr>
        <p:spPr>
          <a:xfrm>
            <a:off x="2697645" y="3330854"/>
            <a:ext cx="17356800" cy="154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endParaRPr sz="1209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565" name="Google Shape;565;p57"/>
          <p:cNvSpPr/>
          <p:nvPr/>
        </p:nvSpPr>
        <p:spPr>
          <a:xfrm>
            <a:off x="2691539" y="2846047"/>
            <a:ext cx="3444600" cy="3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611"/>
              <a:buFont typeface="Arial"/>
              <a:buNone/>
            </a:pPr>
            <a:r>
              <a:rPr lang="en-US" sz="1611" b="1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Technology</a:t>
            </a:r>
            <a:endParaRPr sz="16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66" name="Google Shape;566;p57"/>
          <p:cNvCxnSpPr/>
          <p:nvPr/>
        </p:nvCxnSpPr>
        <p:spPr>
          <a:xfrm>
            <a:off x="2691539" y="3222193"/>
            <a:ext cx="19999500" cy="0"/>
          </a:xfrm>
          <a:prstGeom prst="straightConnector1">
            <a:avLst/>
          </a:prstGeom>
          <a:noFill/>
          <a:ln w="17925" cap="flat" cmpd="sng">
            <a:solidFill>
              <a:srgbClr val="D0D7D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567" name="Google Shape;567;p57"/>
          <p:cNvSpPr/>
          <p:nvPr/>
        </p:nvSpPr>
        <p:spPr>
          <a:xfrm>
            <a:off x="1321200" y="3330854"/>
            <a:ext cx="1370400" cy="1546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128925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r>
              <a:rPr lang="en-US" sz="2417" b="1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200 B</a:t>
            </a:r>
            <a:endParaRPr sz="241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8" name="Google Shape;568;p57"/>
          <p:cNvSpPr/>
          <p:nvPr/>
        </p:nvSpPr>
        <p:spPr>
          <a:xfrm>
            <a:off x="3091184" y="3615019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Zigbee sub-GHz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69" name="Google Shape;569;p57"/>
          <p:cNvSpPr/>
          <p:nvPr/>
        </p:nvSpPr>
        <p:spPr>
          <a:xfrm>
            <a:off x="3091184" y="3924295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LoRaWAN (SF7)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0" name="Google Shape;570;p57"/>
          <p:cNvSpPr/>
          <p:nvPr/>
        </p:nvSpPr>
        <p:spPr>
          <a:xfrm>
            <a:off x="3091184" y="4233570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 Plus FLRC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1" name="Google Shape;571;p57"/>
          <p:cNvSpPr/>
          <p:nvPr/>
        </p:nvSpPr>
        <p:spPr>
          <a:xfrm>
            <a:off x="3091184" y="4542846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NB-IoT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2" name="Google Shape;572;p57"/>
          <p:cNvSpPr/>
          <p:nvPr/>
        </p:nvSpPr>
        <p:spPr>
          <a:xfrm>
            <a:off x="1321200" y="5203219"/>
            <a:ext cx="1370400" cy="1546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128925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r>
              <a:rPr lang="en-US" sz="2417" b="1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1 kB</a:t>
            </a:r>
            <a:endParaRPr sz="241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3" name="Google Shape;573;p57"/>
          <p:cNvSpPr/>
          <p:nvPr/>
        </p:nvSpPr>
        <p:spPr>
          <a:xfrm>
            <a:off x="3091184" y="5487390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Zigbee sub-GHz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4" name="Google Shape;574;p57"/>
          <p:cNvSpPr/>
          <p:nvPr/>
        </p:nvSpPr>
        <p:spPr>
          <a:xfrm>
            <a:off x="3091184" y="5796666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LoRaWAN (SF7)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5" name="Google Shape;575;p57"/>
          <p:cNvSpPr/>
          <p:nvPr/>
        </p:nvSpPr>
        <p:spPr>
          <a:xfrm>
            <a:off x="3091184" y="6105941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 Plus FLRC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6" name="Google Shape;576;p57"/>
          <p:cNvSpPr/>
          <p:nvPr/>
        </p:nvSpPr>
        <p:spPr>
          <a:xfrm>
            <a:off x="3091184" y="6415217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NB-IoT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7" name="Google Shape;577;p57"/>
          <p:cNvSpPr/>
          <p:nvPr/>
        </p:nvSpPr>
        <p:spPr>
          <a:xfrm>
            <a:off x="1321200" y="7075583"/>
            <a:ext cx="1370400" cy="1546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128925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r>
              <a:rPr lang="en-US" sz="2417" b="1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50 kB</a:t>
            </a:r>
            <a:endParaRPr sz="241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8" name="Google Shape;578;p57"/>
          <p:cNvSpPr/>
          <p:nvPr/>
        </p:nvSpPr>
        <p:spPr>
          <a:xfrm>
            <a:off x="3091184" y="7359761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Zigbee sub-GHz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79" name="Google Shape;579;p57"/>
          <p:cNvSpPr/>
          <p:nvPr/>
        </p:nvSpPr>
        <p:spPr>
          <a:xfrm>
            <a:off x="3091184" y="7669037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LoRaWAN (SF7)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0" name="Google Shape;580;p57"/>
          <p:cNvSpPr/>
          <p:nvPr/>
        </p:nvSpPr>
        <p:spPr>
          <a:xfrm>
            <a:off x="3091184" y="7978313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 Plus FLRC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1" name="Google Shape;581;p57"/>
          <p:cNvSpPr/>
          <p:nvPr/>
        </p:nvSpPr>
        <p:spPr>
          <a:xfrm>
            <a:off x="3091184" y="8287588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NB-IoT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2" name="Google Shape;582;p57"/>
          <p:cNvSpPr/>
          <p:nvPr/>
        </p:nvSpPr>
        <p:spPr>
          <a:xfrm>
            <a:off x="1321200" y="8947948"/>
            <a:ext cx="1370400" cy="1546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128925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r>
              <a:rPr lang="en-US" sz="2417" b="1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500 kB</a:t>
            </a:r>
            <a:endParaRPr sz="241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3" name="Google Shape;583;p57"/>
          <p:cNvSpPr/>
          <p:nvPr/>
        </p:nvSpPr>
        <p:spPr>
          <a:xfrm>
            <a:off x="3091184" y="9232133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Zigbee sub-GHz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4" name="Google Shape;584;p57"/>
          <p:cNvSpPr/>
          <p:nvPr/>
        </p:nvSpPr>
        <p:spPr>
          <a:xfrm>
            <a:off x="3091184" y="9541408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LoRaWAN (SF7)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5" name="Google Shape;585;p57"/>
          <p:cNvSpPr/>
          <p:nvPr/>
        </p:nvSpPr>
        <p:spPr>
          <a:xfrm>
            <a:off x="3091184" y="9850684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 Plus FLRC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6" name="Google Shape;586;p57"/>
          <p:cNvSpPr/>
          <p:nvPr/>
        </p:nvSpPr>
        <p:spPr>
          <a:xfrm>
            <a:off x="3091184" y="10159959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NB-IoT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7" name="Google Shape;587;p57"/>
          <p:cNvSpPr/>
          <p:nvPr/>
        </p:nvSpPr>
        <p:spPr>
          <a:xfrm>
            <a:off x="1321200" y="10820313"/>
            <a:ext cx="1370400" cy="1546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128925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r>
              <a:rPr lang="en-US" sz="2417" b="1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5 MB</a:t>
            </a:r>
            <a:endParaRPr sz="241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8" name="Google Shape;588;p57"/>
          <p:cNvSpPr/>
          <p:nvPr/>
        </p:nvSpPr>
        <p:spPr>
          <a:xfrm>
            <a:off x="3091184" y="11104504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Zigbee sub-GHz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89" name="Google Shape;589;p57"/>
          <p:cNvSpPr/>
          <p:nvPr/>
        </p:nvSpPr>
        <p:spPr>
          <a:xfrm>
            <a:off x="3091184" y="11413779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LoRaWAN (SF7)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0" name="Google Shape;590;p57"/>
          <p:cNvSpPr/>
          <p:nvPr/>
        </p:nvSpPr>
        <p:spPr>
          <a:xfrm>
            <a:off x="3091184" y="11723055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 Plus FLRC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1" name="Google Shape;591;p57"/>
          <p:cNvSpPr/>
          <p:nvPr/>
        </p:nvSpPr>
        <p:spPr>
          <a:xfrm>
            <a:off x="3091184" y="12032331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NB-IoT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2" name="Google Shape;592;p57"/>
          <p:cNvSpPr txBox="1">
            <a:spLocks noGrp="1"/>
          </p:cNvSpPr>
          <p:nvPr>
            <p:ph type="title"/>
          </p:nvPr>
        </p:nvSpPr>
        <p:spPr>
          <a:xfrm>
            <a:off x="901600" y="949700"/>
            <a:ext cx="22687200" cy="10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8600" rIns="0" bIns="986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>
                <a:solidFill>
                  <a:schemeClr val="lt1"/>
                </a:solidFill>
              </a:rPr>
              <a:t>Power consumption by packet size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593" name="Google Shape;593;p57"/>
          <p:cNvSpPr/>
          <p:nvPr/>
        </p:nvSpPr>
        <p:spPr>
          <a:xfrm>
            <a:off x="5175914" y="2846047"/>
            <a:ext cx="9557400" cy="3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611"/>
              <a:buFont typeface="Arial"/>
              <a:buNone/>
            </a:pPr>
            <a:r>
              <a:rPr lang="en-US" sz="1611" b="1">
                <a:solidFill>
                  <a:srgbClr val="57606A"/>
                </a:solidFill>
              </a:rPr>
              <a:t>Power consumption to deliver packet</a:t>
            </a:r>
            <a:endParaRPr sz="16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9" name="Google Shape;599;p58" title="shutterstock_2470782009-(1)-[Converted]-blue.jpg"/>
          <p:cNvPicPr preferRelativeResize="0"/>
          <p:nvPr/>
        </p:nvPicPr>
        <p:blipFill rotWithShape="1">
          <a:blip r:embed="rId3">
            <a:alphaModFix/>
          </a:blip>
          <a:srcRect l="5092" t="4232" r="26104" b="1304"/>
          <a:stretch/>
        </p:blipFill>
        <p:spPr>
          <a:xfrm flipH="1">
            <a:off x="0" y="0"/>
            <a:ext cx="24384000" cy="13715599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p58"/>
          <p:cNvSpPr/>
          <p:nvPr/>
        </p:nvSpPr>
        <p:spPr>
          <a:xfrm>
            <a:off x="924100" y="2375450"/>
            <a:ext cx="22557600" cy="10299000"/>
          </a:xfrm>
          <a:prstGeom prst="roundRect">
            <a:avLst>
              <a:gd name="adj" fmla="val 3021"/>
            </a:avLst>
          </a:prstGeom>
          <a:solidFill>
            <a:srgbClr val="FFFFFF">
              <a:alpha val="95000"/>
            </a:srgbClr>
          </a:solidFill>
          <a:ln>
            <a:noFill/>
          </a:ln>
        </p:spPr>
        <p:txBody>
          <a:bodyPr spcFirstLastPara="1" wrap="square" lIns="197300" tIns="197300" rIns="197300" bIns="1973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0"/>
              <a:buFont typeface="Arial"/>
              <a:buNone/>
            </a:pPr>
            <a:r>
              <a:rPr lang="en-US" sz="3000"/>
              <a:t> </a:t>
            </a:r>
            <a:endParaRPr sz="3000"/>
          </a:p>
        </p:txBody>
      </p:sp>
      <p:sp>
        <p:nvSpPr>
          <p:cNvPr id="601" name="Google Shape;601;p58"/>
          <p:cNvSpPr/>
          <p:nvPr/>
        </p:nvSpPr>
        <p:spPr>
          <a:xfrm>
            <a:off x="2697645" y="10820313"/>
            <a:ext cx="17356800" cy="154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endParaRPr sz="1209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02" name="Google Shape;602;p58"/>
          <p:cNvSpPr/>
          <p:nvPr/>
        </p:nvSpPr>
        <p:spPr>
          <a:xfrm>
            <a:off x="2697645" y="8947951"/>
            <a:ext cx="17356800" cy="154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endParaRPr sz="1209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03" name="Google Shape;603;p58"/>
          <p:cNvSpPr/>
          <p:nvPr/>
        </p:nvSpPr>
        <p:spPr>
          <a:xfrm>
            <a:off x="2697645" y="7075576"/>
            <a:ext cx="17356800" cy="154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endParaRPr sz="1209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04" name="Google Shape;604;p58"/>
          <p:cNvSpPr/>
          <p:nvPr/>
        </p:nvSpPr>
        <p:spPr>
          <a:xfrm>
            <a:off x="2697645" y="5203229"/>
            <a:ext cx="17356800" cy="154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endParaRPr sz="1209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05" name="Google Shape;605;p58"/>
          <p:cNvSpPr/>
          <p:nvPr/>
        </p:nvSpPr>
        <p:spPr>
          <a:xfrm>
            <a:off x="2697645" y="3330854"/>
            <a:ext cx="17356800" cy="154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endParaRPr sz="1209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06" name="Google Shape;606;p58"/>
          <p:cNvSpPr/>
          <p:nvPr/>
        </p:nvSpPr>
        <p:spPr>
          <a:xfrm>
            <a:off x="2691539" y="2846047"/>
            <a:ext cx="3444600" cy="3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611"/>
              <a:buFont typeface="Arial"/>
              <a:buNone/>
            </a:pPr>
            <a:r>
              <a:rPr lang="en-US" sz="1611" b="1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Technology</a:t>
            </a:r>
            <a:endParaRPr sz="16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07" name="Google Shape;607;p58"/>
          <p:cNvCxnSpPr/>
          <p:nvPr/>
        </p:nvCxnSpPr>
        <p:spPr>
          <a:xfrm>
            <a:off x="2691539" y="3222193"/>
            <a:ext cx="19999500" cy="0"/>
          </a:xfrm>
          <a:prstGeom prst="straightConnector1">
            <a:avLst/>
          </a:prstGeom>
          <a:noFill/>
          <a:ln w="17925" cap="flat" cmpd="sng">
            <a:solidFill>
              <a:srgbClr val="D0D7D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08" name="Google Shape;608;p58"/>
          <p:cNvSpPr/>
          <p:nvPr/>
        </p:nvSpPr>
        <p:spPr>
          <a:xfrm>
            <a:off x="1321200" y="3330854"/>
            <a:ext cx="1370400" cy="1546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128925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r>
              <a:rPr lang="en-US" sz="2417" b="1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200 B</a:t>
            </a:r>
            <a:endParaRPr sz="241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9" name="Google Shape;609;p58"/>
          <p:cNvSpPr/>
          <p:nvPr/>
        </p:nvSpPr>
        <p:spPr>
          <a:xfrm>
            <a:off x="3091184" y="3615019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Zigbee sub-GHz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0" name="Google Shape;610;p58"/>
          <p:cNvSpPr/>
          <p:nvPr/>
        </p:nvSpPr>
        <p:spPr>
          <a:xfrm>
            <a:off x="3091184" y="3924295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LoRaWAN (SF7)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1" name="Google Shape;611;p58"/>
          <p:cNvSpPr/>
          <p:nvPr/>
        </p:nvSpPr>
        <p:spPr>
          <a:xfrm>
            <a:off x="3091184" y="4233570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 Plus FLRC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2" name="Google Shape;612;p58"/>
          <p:cNvSpPr/>
          <p:nvPr/>
        </p:nvSpPr>
        <p:spPr>
          <a:xfrm>
            <a:off x="3091184" y="4542846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NB-IoT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3" name="Google Shape;613;p58"/>
          <p:cNvSpPr/>
          <p:nvPr/>
        </p:nvSpPr>
        <p:spPr>
          <a:xfrm>
            <a:off x="1321200" y="5203219"/>
            <a:ext cx="1370400" cy="1546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128925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r>
              <a:rPr lang="en-US" sz="2417" b="1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1 kB</a:t>
            </a:r>
            <a:endParaRPr sz="241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4" name="Google Shape;614;p58"/>
          <p:cNvSpPr/>
          <p:nvPr/>
        </p:nvSpPr>
        <p:spPr>
          <a:xfrm>
            <a:off x="3091184" y="5487390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Zigbee sub-GHz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5" name="Google Shape;615;p58"/>
          <p:cNvSpPr/>
          <p:nvPr/>
        </p:nvSpPr>
        <p:spPr>
          <a:xfrm>
            <a:off x="3091184" y="5796666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LoRaWAN (SF7)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6" name="Google Shape;616;p58"/>
          <p:cNvSpPr/>
          <p:nvPr/>
        </p:nvSpPr>
        <p:spPr>
          <a:xfrm>
            <a:off x="3091184" y="6105941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 Plus FLRC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7" name="Google Shape;617;p58"/>
          <p:cNvSpPr/>
          <p:nvPr/>
        </p:nvSpPr>
        <p:spPr>
          <a:xfrm>
            <a:off x="3091184" y="6415217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NB-IoT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8" name="Google Shape;618;p58"/>
          <p:cNvSpPr/>
          <p:nvPr/>
        </p:nvSpPr>
        <p:spPr>
          <a:xfrm>
            <a:off x="1321200" y="7075583"/>
            <a:ext cx="1370400" cy="1546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128925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r>
              <a:rPr lang="en-US" sz="2417" b="1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50 kB</a:t>
            </a:r>
            <a:endParaRPr sz="241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19" name="Google Shape;619;p58"/>
          <p:cNvSpPr/>
          <p:nvPr/>
        </p:nvSpPr>
        <p:spPr>
          <a:xfrm>
            <a:off x="3091184" y="7359761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Zigbee sub-GHz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0" name="Google Shape;620;p58"/>
          <p:cNvSpPr/>
          <p:nvPr/>
        </p:nvSpPr>
        <p:spPr>
          <a:xfrm>
            <a:off x="3091184" y="7669037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LoRaWAN (SF7)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1" name="Google Shape;621;p58"/>
          <p:cNvSpPr/>
          <p:nvPr/>
        </p:nvSpPr>
        <p:spPr>
          <a:xfrm>
            <a:off x="3091184" y="7978313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 Plus FLRC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2" name="Google Shape;622;p58"/>
          <p:cNvSpPr/>
          <p:nvPr/>
        </p:nvSpPr>
        <p:spPr>
          <a:xfrm>
            <a:off x="3091184" y="8287588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NB-IoT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3" name="Google Shape;623;p58"/>
          <p:cNvSpPr/>
          <p:nvPr/>
        </p:nvSpPr>
        <p:spPr>
          <a:xfrm>
            <a:off x="1321200" y="8947948"/>
            <a:ext cx="1370400" cy="1546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128925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r>
              <a:rPr lang="en-US" sz="2417" b="1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500 kB</a:t>
            </a:r>
            <a:endParaRPr sz="241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4" name="Google Shape;624;p58"/>
          <p:cNvSpPr/>
          <p:nvPr/>
        </p:nvSpPr>
        <p:spPr>
          <a:xfrm>
            <a:off x="3091184" y="9232133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Zigbee sub-GHz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5" name="Google Shape;625;p58"/>
          <p:cNvSpPr/>
          <p:nvPr/>
        </p:nvSpPr>
        <p:spPr>
          <a:xfrm>
            <a:off x="3091184" y="9541408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LoRaWAN (SF7)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6" name="Google Shape;626;p58"/>
          <p:cNvSpPr/>
          <p:nvPr/>
        </p:nvSpPr>
        <p:spPr>
          <a:xfrm>
            <a:off x="3091184" y="9850684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 Plus FLRC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7" name="Google Shape;627;p58"/>
          <p:cNvSpPr/>
          <p:nvPr/>
        </p:nvSpPr>
        <p:spPr>
          <a:xfrm>
            <a:off x="3091184" y="10159959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NB-IoT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8" name="Google Shape;628;p58"/>
          <p:cNvSpPr/>
          <p:nvPr/>
        </p:nvSpPr>
        <p:spPr>
          <a:xfrm>
            <a:off x="1321200" y="10820313"/>
            <a:ext cx="1370400" cy="1546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128925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r>
              <a:rPr lang="en-US" sz="2417" b="1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5 MB</a:t>
            </a:r>
            <a:endParaRPr sz="241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29" name="Google Shape;629;p58"/>
          <p:cNvSpPr/>
          <p:nvPr/>
        </p:nvSpPr>
        <p:spPr>
          <a:xfrm>
            <a:off x="3091184" y="11104504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Zigbee sub-GHz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0" name="Google Shape;630;p58"/>
          <p:cNvSpPr/>
          <p:nvPr/>
        </p:nvSpPr>
        <p:spPr>
          <a:xfrm>
            <a:off x="3091184" y="11413779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LoRaWAN (SF7)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1" name="Google Shape;631;p58"/>
          <p:cNvSpPr/>
          <p:nvPr/>
        </p:nvSpPr>
        <p:spPr>
          <a:xfrm>
            <a:off x="3091184" y="11723055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 Plus FLRC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2" name="Google Shape;632;p58"/>
          <p:cNvSpPr/>
          <p:nvPr/>
        </p:nvSpPr>
        <p:spPr>
          <a:xfrm>
            <a:off x="3091184" y="12032331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NB-IoT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3" name="Google Shape;633;p58"/>
          <p:cNvSpPr txBox="1">
            <a:spLocks noGrp="1"/>
          </p:cNvSpPr>
          <p:nvPr>
            <p:ph type="title"/>
          </p:nvPr>
        </p:nvSpPr>
        <p:spPr>
          <a:xfrm>
            <a:off x="901600" y="949700"/>
            <a:ext cx="22687200" cy="10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8600" rIns="0" bIns="986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>
                <a:solidFill>
                  <a:schemeClr val="lt1"/>
                </a:solidFill>
              </a:rPr>
              <a:t>Power consumption by packet size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634" name="Google Shape;634;p58"/>
          <p:cNvSpPr/>
          <p:nvPr/>
        </p:nvSpPr>
        <p:spPr>
          <a:xfrm>
            <a:off x="5175914" y="2846047"/>
            <a:ext cx="9557400" cy="3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611"/>
              <a:buFont typeface="Arial"/>
              <a:buNone/>
            </a:pPr>
            <a:r>
              <a:rPr lang="en-US" sz="1611" b="1">
                <a:solidFill>
                  <a:srgbClr val="57606A"/>
                </a:solidFill>
              </a:rPr>
              <a:t>Power consumption to deliver packet</a:t>
            </a:r>
            <a:endParaRPr sz="16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5" name="Google Shape;635;p58"/>
          <p:cNvSpPr/>
          <p:nvPr/>
        </p:nvSpPr>
        <p:spPr>
          <a:xfrm>
            <a:off x="5555251" y="3615076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9.4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36" name="Google Shape;636;p58"/>
          <p:cNvSpPr/>
          <p:nvPr/>
        </p:nvSpPr>
        <p:spPr>
          <a:xfrm>
            <a:off x="8628203" y="3924349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132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37" name="Google Shape;637;p58"/>
          <p:cNvSpPr/>
          <p:nvPr/>
        </p:nvSpPr>
        <p:spPr>
          <a:xfrm>
            <a:off x="5361366" y="4233622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247 µJ 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38" name="Google Shape;638;p58"/>
          <p:cNvSpPr/>
          <p:nvPr/>
        </p:nvSpPr>
        <p:spPr>
          <a:xfrm>
            <a:off x="16539660" y="4542896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451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39" name="Google Shape;639;p58"/>
          <p:cNvSpPr/>
          <p:nvPr/>
        </p:nvSpPr>
        <p:spPr>
          <a:xfrm>
            <a:off x="5175928" y="3673436"/>
            <a:ext cx="233100" cy="2463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0" name="Google Shape;640;p58"/>
          <p:cNvSpPr/>
          <p:nvPr/>
        </p:nvSpPr>
        <p:spPr>
          <a:xfrm>
            <a:off x="5175928" y="3977855"/>
            <a:ext cx="3272100" cy="246300"/>
          </a:xfrm>
          <a:prstGeom prst="rect">
            <a:avLst/>
          </a:prstGeom>
          <a:solidFill>
            <a:srgbClr val="CF222E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1" name="Google Shape;641;p58"/>
          <p:cNvSpPr/>
          <p:nvPr/>
        </p:nvSpPr>
        <p:spPr>
          <a:xfrm>
            <a:off x="5175914" y="4282273"/>
            <a:ext cx="5100" cy="246300"/>
          </a:xfrm>
          <a:prstGeom prst="rect">
            <a:avLst/>
          </a:prstGeom>
          <a:solidFill>
            <a:srgbClr val="0969DA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2" name="Google Shape;642;p58"/>
          <p:cNvSpPr/>
          <p:nvPr/>
        </p:nvSpPr>
        <p:spPr>
          <a:xfrm>
            <a:off x="5175928" y="4586692"/>
            <a:ext cx="11183700" cy="2463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3" name="Google Shape;643;p58"/>
          <p:cNvSpPr/>
          <p:nvPr/>
        </p:nvSpPr>
        <p:spPr>
          <a:xfrm>
            <a:off x="20202291" y="3615076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9.4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44" name="Google Shape;644;p58"/>
          <p:cNvSpPr/>
          <p:nvPr/>
        </p:nvSpPr>
        <p:spPr>
          <a:xfrm>
            <a:off x="20202291" y="3924349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132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45" name="Google Shape;645;p58"/>
          <p:cNvSpPr/>
          <p:nvPr/>
        </p:nvSpPr>
        <p:spPr>
          <a:xfrm>
            <a:off x="20202291" y="4233622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247 µJ 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46" name="Google Shape;646;p58"/>
          <p:cNvSpPr/>
          <p:nvPr/>
        </p:nvSpPr>
        <p:spPr>
          <a:xfrm>
            <a:off x="20202291" y="4542896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451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47" name="Google Shape;647;p58"/>
          <p:cNvSpPr/>
          <p:nvPr/>
        </p:nvSpPr>
        <p:spPr>
          <a:xfrm>
            <a:off x="21512331" y="2846047"/>
            <a:ext cx="1206600" cy="3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611"/>
              <a:buFont typeface="Arial"/>
              <a:buNone/>
            </a:pPr>
            <a:r>
              <a:rPr lang="en-US" sz="1611" b="1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Airtime (TX)</a:t>
            </a:r>
            <a:endParaRPr sz="16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8" name="Google Shape;648;p58"/>
          <p:cNvSpPr/>
          <p:nvPr/>
        </p:nvSpPr>
        <p:spPr>
          <a:xfrm>
            <a:off x="21745675" y="3615076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43.8 ms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49" name="Google Shape;649;p58"/>
          <p:cNvSpPr/>
          <p:nvPr/>
        </p:nvSpPr>
        <p:spPr>
          <a:xfrm>
            <a:off x="21745675" y="3924349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338.2 ms 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0" name="Google Shape;650;p58"/>
          <p:cNvSpPr/>
          <p:nvPr/>
        </p:nvSpPr>
        <p:spPr>
          <a:xfrm>
            <a:off x="21745675" y="4233623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655 µs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51" name="Google Shape;651;p58"/>
          <p:cNvSpPr/>
          <p:nvPr/>
        </p:nvSpPr>
        <p:spPr>
          <a:xfrm>
            <a:off x="21745675" y="4542896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10.1 ms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7" name="Google Shape;657;p59" title="shutterstock_2470782009-(1)-[Converted]-blue.jpg"/>
          <p:cNvPicPr preferRelativeResize="0"/>
          <p:nvPr/>
        </p:nvPicPr>
        <p:blipFill rotWithShape="1">
          <a:blip r:embed="rId3">
            <a:alphaModFix/>
          </a:blip>
          <a:srcRect l="5092" t="4232" r="26104" b="1304"/>
          <a:stretch/>
        </p:blipFill>
        <p:spPr>
          <a:xfrm flipH="1">
            <a:off x="0" y="0"/>
            <a:ext cx="24384000" cy="13715599"/>
          </a:xfrm>
          <a:prstGeom prst="rect">
            <a:avLst/>
          </a:prstGeom>
          <a:noFill/>
          <a:ln>
            <a:noFill/>
          </a:ln>
        </p:spPr>
      </p:pic>
      <p:sp>
        <p:nvSpPr>
          <p:cNvPr id="658" name="Google Shape;658;p59"/>
          <p:cNvSpPr/>
          <p:nvPr/>
        </p:nvSpPr>
        <p:spPr>
          <a:xfrm>
            <a:off x="924100" y="2375450"/>
            <a:ext cx="22557600" cy="10299000"/>
          </a:xfrm>
          <a:prstGeom prst="roundRect">
            <a:avLst>
              <a:gd name="adj" fmla="val 3021"/>
            </a:avLst>
          </a:prstGeom>
          <a:solidFill>
            <a:srgbClr val="FFFFFF">
              <a:alpha val="95000"/>
            </a:srgbClr>
          </a:solidFill>
          <a:ln>
            <a:noFill/>
          </a:ln>
        </p:spPr>
        <p:txBody>
          <a:bodyPr spcFirstLastPara="1" wrap="square" lIns="197300" tIns="197300" rIns="197300" bIns="1973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0"/>
              <a:buFont typeface="Arial"/>
              <a:buNone/>
            </a:pPr>
            <a:r>
              <a:rPr lang="en-US" sz="3000"/>
              <a:t> </a:t>
            </a:r>
            <a:endParaRPr sz="3000"/>
          </a:p>
        </p:txBody>
      </p:sp>
      <p:sp>
        <p:nvSpPr>
          <p:cNvPr id="659" name="Google Shape;659;p59"/>
          <p:cNvSpPr/>
          <p:nvPr/>
        </p:nvSpPr>
        <p:spPr>
          <a:xfrm>
            <a:off x="2697645" y="10820313"/>
            <a:ext cx="17356800" cy="154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endParaRPr sz="1209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60" name="Google Shape;660;p59"/>
          <p:cNvSpPr/>
          <p:nvPr/>
        </p:nvSpPr>
        <p:spPr>
          <a:xfrm>
            <a:off x="2697645" y="8947951"/>
            <a:ext cx="17356800" cy="154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endParaRPr sz="1209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61" name="Google Shape;661;p59"/>
          <p:cNvSpPr/>
          <p:nvPr/>
        </p:nvSpPr>
        <p:spPr>
          <a:xfrm>
            <a:off x="2697645" y="7075576"/>
            <a:ext cx="17356800" cy="154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endParaRPr sz="1209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62" name="Google Shape;662;p59"/>
          <p:cNvSpPr/>
          <p:nvPr/>
        </p:nvSpPr>
        <p:spPr>
          <a:xfrm>
            <a:off x="2697645" y="5203229"/>
            <a:ext cx="17356800" cy="154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endParaRPr sz="1209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63" name="Google Shape;663;p59"/>
          <p:cNvSpPr/>
          <p:nvPr/>
        </p:nvSpPr>
        <p:spPr>
          <a:xfrm>
            <a:off x="2697645" y="3330854"/>
            <a:ext cx="17356800" cy="154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endParaRPr sz="1209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64" name="Google Shape;664;p59"/>
          <p:cNvSpPr/>
          <p:nvPr/>
        </p:nvSpPr>
        <p:spPr>
          <a:xfrm>
            <a:off x="2691539" y="2846047"/>
            <a:ext cx="3444600" cy="3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611"/>
              <a:buFont typeface="Arial"/>
              <a:buNone/>
            </a:pPr>
            <a:r>
              <a:rPr lang="en-US" sz="1611" b="1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Technology</a:t>
            </a:r>
            <a:endParaRPr sz="16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5" name="Google Shape;665;p59"/>
          <p:cNvSpPr/>
          <p:nvPr/>
        </p:nvSpPr>
        <p:spPr>
          <a:xfrm>
            <a:off x="5175914" y="2846047"/>
            <a:ext cx="9557400" cy="3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611"/>
              <a:buFont typeface="Arial"/>
              <a:buNone/>
            </a:pPr>
            <a:r>
              <a:rPr lang="en-US" sz="1611" b="1">
                <a:solidFill>
                  <a:srgbClr val="57606A"/>
                </a:solidFill>
              </a:rPr>
              <a:t>Power consumption to deliver packet</a:t>
            </a:r>
            <a:endParaRPr sz="16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666" name="Google Shape;666;p59"/>
          <p:cNvCxnSpPr/>
          <p:nvPr/>
        </p:nvCxnSpPr>
        <p:spPr>
          <a:xfrm>
            <a:off x="2691539" y="3222193"/>
            <a:ext cx="19999500" cy="0"/>
          </a:xfrm>
          <a:prstGeom prst="straightConnector1">
            <a:avLst/>
          </a:prstGeom>
          <a:noFill/>
          <a:ln w="17925" cap="flat" cmpd="sng">
            <a:solidFill>
              <a:srgbClr val="D0D7D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67" name="Google Shape;667;p59"/>
          <p:cNvSpPr/>
          <p:nvPr/>
        </p:nvSpPr>
        <p:spPr>
          <a:xfrm>
            <a:off x="1321200" y="3330854"/>
            <a:ext cx="1370400" cy="1546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128925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r>
              <a:rPr lang="en-US" sz="2417" b="1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200 B</a:t>
            </a:r>
            <a:endParaRPr sz="241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8" name="Google Shape;668;p59"/>
          <p:cNvSpPr/>
          <p:nvPr/>
        </p:nvSpPr>
        <p:spPr>
          <a:xfrm>
            <a:off x="3091184" y="3615019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Zigbee sub-GHz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69" name="Google Shape;669;p59"/>
          <p:cNvSpPr/>
          <p:nvPr/>
        </p:nvSpPr>
        <p:spPr>
          <a:xfrm>
            <a:off x="5555251" y="3615076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9.4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70" name="Google Shape;670;p59"/>
          <p:cNvSpPr/>
          <p:nvPr/>
        </p:nvSpPr>
        <p:spPr>
          <a:xfrm>
            <a:off x="3091184" y="3924295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LoRaWAN (SF7)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1" name="Google Shape;671;p59"/>
          <p:cNvSpPr/>
          <p:nvPr/>
        </p:nvSpPr>
        <p:spPr>
          <a:xfrm>
            <a:off x="8628203" y="3924349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132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72" name="Google Shape;672;p59"/>
          <p:cNvSpPr/>
          <p:nvPr/>
        </p:nvSpPr>
        <p:spPr>
          <a:xfrm>
            <a:off x="3091184" y="4233570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 Plus FLRC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3" name="Google Shape;673;p59"/>
          <p:cNvSpPr/>
          <p:nvPr/>
        </p:nvSpPr>
        <p:spPr>
          <a:xfrm>
            <a:off x="5361366" y="4233622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247 µJ 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74" name="Google Shape;674;p59"/>
          <p:cNvSpPr/>
          <p:nvPr/>
        </p:nvSpPr>
        <p:spPr>
          <a:xfrm>
            <a:off x="3091184" y="4542846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NB-IoT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5" name="Google Shape;675;p59"/>
          <p:cNvSpPr/>
          <p:nvPr/>
        </p:nvSpPr>
        <p:spPr>
          <a:xfrm>
            <a:off x="16539660" y="4542896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451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76" name="Google Shape;676;p59"/>
          <p:cNvSpPr/>
          <p:nvPr/>
        </p:nvSpPr>
        <p:spPr>
          <a:xfrm>
            <a:off x="1321200" y="5203219"/>
            <a:ext cx="1370400" cy="1546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128925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r>
              <a:rPr lang="en-US" sz="2417" b="1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1 kB</a:t>
            </a:r>
            <a:endParaRPr sz="241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7" name="Google Shape;677;p59"/>
          <p:cNvSpPr/>
          <p:nvPr/>
        </p:nvSpPr>
        <p:spPr>
          <a:xfrm>
            <a:off x="3091184" y="5487390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Zigbee sub-GHz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8" name="Google Shape;678;p59"/>
          <p:cNvSpPr/>
          <p:nvPr/>
        </p:nvSpPr>
        <p:spPr>
          <a:xfrm>
            <a:off x="6524014" y="5487434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47.1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79" name="Google Shape;679;p59"/>
          <p:cNvSpPr/>
          <p:nvPr/>
        </p:nvSpPr>
        <p:spPr>
          <a:xfrm>
            <a:off x="3091184" y="5796666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LoRaWAN (SF7)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0" name="Google Shape;680;p59"/>
          <p:cNvSpPr/>
          <p:nvPr/>
        </p:nvSpPr>
        <p:spPr>
          <a:xfrm>
            <a:off x="3091184" y="6105941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 Plus FLRC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1" name="Google Shape;681;p59"/>
          <p:cNvSpPr/>
          <p:nvPr/>
        </p:nvSpPr>
        <p:spPr>
          <a:xfrm>
            <a:off x="5386597" y="6105981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1.2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82" name="Google Shape;682;p59"/>
          <p:cNvSpPr/>
          <p:nvPr/>
        </p:nvSpPr>
        <p:spPr>
          <a:xfrm>
            <a:off x="3091184" y="6415217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NB-IoT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3" name="Google Shape;683;p59"/>
          <p:cNvSpPr/>
          <p:nvPr/>
        </p:nvSpPr>
        <p:spPr>
          <a:xfrm>
            <a:off x="17135260" y="6415254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475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84" name="Google Shape;684;p59"/>
          <p:cNvSpPr/>
          <p:nvPr/>
        </p:nvSpPr>
        <p:spPr>
          <a:xfrm>
            <a:off x="1321200" y="7075583"/>
            <a:ext cx="1370400" cy="1546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128925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r>
              <a:rPr lang="en-US" sz="2417" b="1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50 kB</a:t>
            </a:r>
            <a:endParaRPr sz="241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5" name="Google Shape;685;p59"/>
          <p:cNvSpPr/>
          <p:nvPr/>
        </p:nvSpPr>
        <p:spPr>
          <a:xfrm>
            <a:off x="3091184" y="7359761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Zigbee sub-GHz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6" name="Google Shape;686;p59"/>
          <p:cNvSpPr/>
          <p:nvPr/>
        </p:nvSpPr>
        <p:spPr>
          <a:xfrm>
            <a:off x="3091184" y="7669037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LoRaWAN (SF7)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7" name="Google Shape;687;p59"/>
          <p:cNvSpPr/>
          <p:nvPr/>
        </p:nvSpPr>
        <p:spPr>
          <a:xfrm>
            <a:off x="3091184" y="7978313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 Plus FLRC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88" name="Google Shape;688;p59"/>
          <p:cNvSpPr/>
          <p:nvPr/>
        </p:nvSpPr>
        <p:spPr>
          <a:xfrm>
            <a:off x="6844058" y="7978339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60.0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689" name="Google Shape;689;p59"/>
          <p:cNvSpPr/>
          <p:nvPr/>
        </p:nvSpPr>
        <p:spPr>
          <a:xfrm>
            <a:off x="3091184" y="8287588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NB-IoT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0" name="Google Shape;690;p59"/>
          <p:cNvSpPr/>
          <p:nvPr/>
        </p:nvSpPr>
        <p:spPr>
          <a:xfrm>
            <a:off x="1321200" y="8947948"/>
            <a:ext cx="1370400" cy="1546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128925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r>
              <a:rPr lang="en-US" sz="2417" b="1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500 kB</a:t>
            </a:r>
            <a:endParaRPr sz="241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1" name="Google Shape;691;p59"/>
          <p:cNvSpPr/>
          <p:nvPr/>
        </p:nvSpPr>
        <p:spPr>
          <a:xfrm>
            <a:off x="3091184" y="9232133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Zigbee sub-GHz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2" name="Google Shape;692;p59"/>
          <p:cNvSpPr/>
          <p:nvPr/>
        </p:nvSpPr>
        <p:spPr>
          <a:xfrm>
            <a:off x="3091184" y="9541408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LoRaWAN (SF7)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3" name="Google Shape;693;p59"/>
          <p:cNvSpPr/>
          <p:nvPr/>
        </p:nvSpPr>
        <p:spPr>
          <a:xfrm>
            <a:off x="3091184" y="9850684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 Plus FLRC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4" name="Google Shape;694;p59"/>
          <p:cNvSpPr/>
          <p:nvPr/>
        </p:nvSpPr>
        <p:spPr>
          <a:xfrm>
            <a:off x="3091184" y="10159959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NB-IoT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5" name="Google Shape;695;p59"/>
          <p:cNvSpPr/>
          <p:nvPr/>
        </p:nvSpPr>
        <p:spPr>
          <a:xfrm>
            <a:off x="1321200" y="10820313"/>
            <a:ext cx="1370400" cy="1546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128925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r>
              <a:rPr lang="en-US" sz="2417" b="1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5 MB</a:t>
            </a:r>
            <a:endParaRPr sz="241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6" name="Google Shape;696;p59"/>
          <p:cNvSpPr/>
          <p:nvPr/>
        </p:nvSpPr>
        <p:spPr>
          <a:xfrm>
            <a:off x="3091184" y="11104504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Zigbee sub-GHz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7" name="Google Shape;697;p59"/>
          <p:cNvSpPr/>
          <p:nvPr/>
        </p:nvSpPr>
        <p:spPr>
          <a:xfrm>
            <a:off x="3091184" y="11413779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LoRaWAN (SF7)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8" name="Google Shape;698;p59"/>
          <p:cNvSpPr/>
          <p:nvPr/>
        </p:nvSpPr>
        <p:spPr>
          <a:xfrm>
            <a:off x="3091184" y="11723055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 Plus FLRC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99" name="Google Shape;699;p59"/>
          <p:cNvSpPr/>
          <p:nvPr/>
        </p:nvSpPr>
        <p:spPr>
          <a:xfrm>
            <a:off x="3091184" y="12032331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NB-IoT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00" name="Google Shape;700;p59"/>
          <p:cNvCxnSpPr/>
          <p:nvPr/>
        </p:nvCxnSpPr>
        <p:spPr>
          <a:xfrm>
            <a:off x="20054262" y="2946901"/>
            <a:ext cx="0" cy="9416100"/>
          </a:xfrm>
          <a:prstGeom prst="straightConnector1">
            <a:avLst/>
          </a:prstGeom>
          <a:noFill/>
          <a:ln w="17925" cap="flat" cmpd="sng">
            <a:solidFill>
              <a:srgbClr val="D0D7DE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701" name="Google Shape;701;p59"/>
          <p:cNvSpPr/>
          <p:nvPr/>
        </p:nvSpPr>
        <p:spPr>
          <a:xfrm>
            <a:off x="5175928" y="3673436"/>
            <a:ext cx="233100" cy="2463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2" name="Google Shape;702;p59"/>
          <p:cNvSpPr/>
          <p:nvPr/>
        </p:nvSpPr>
        <p:spPr>
          <a:xfrm>
            <a:off x="5175928" y="3977855"/>
            <a:ext cx="3272100" cy="246300"/>
          </a:xfrm>
          <a:prstGeom prst="rect">
            <a:avLst/>
          </a:prstGeom>
          <a:solidFill>
            <a:srgbClr val="CF222E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3" name="Google Shape;703;p59"/>
          <p:cNvSpPr/>
          <p:nvPr/>
        </p:nvSpPr>
        <p:spPr>
          <a:xfrm>
            <a:off x="5175914" y="4282273"/>
            <a:ext cx="5100" cy="246300"/>
          </a:xfrm>
          <a:prstGeom prst="rect">
            <a:avLst/>
          </a:prstGeom>
          <a:solidFill>
            <a:srgbClr val="0969DA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4" name="Google Shape;704;p59"/>
          <p:cNvSpPr/>
          <p:nvPr/>
        </p:nvSpPr>
        <p:spPr>
          <a:xfrm>
            <a:off x="5175928" y="4586692"/>
            <a:ext cx="11183700" cy="2463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5" name="Google Shape;705;p59"/>
          <p:cNvSpPr/>
          <p:nvPr/>
        </p:nvSpPr>
        <p:spPr>
          <a:xfrm>
            <a:off x="5175928" y="5548255"/>
            <a:ext cx="1167900" cy="2463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6" name="Google Shape;706;p59"/>
          <p:cNvSpPr/>
          <p:nvPr/>
        </p:nvSpPr>
        <p:spPr>
          <a:xfrm>
            <a:off x="5175928" y="5852677"/>
            <a:ext cx="14878800" cy="246300"/>
          </a:xfrm>
          <a:prstGeom prst="rect">
            <a:avLst/>
          </a:prstGeom>
          <a:solidFill>
            <a:srgbClr val="CF222E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7" name="Google Shape;707;p59"/>
          <p:cNvSpPr/>
          <p:nvPr/>
        </p:nvSpPr>
        <p:spPr>
          <a:xfrm>
            <a:off x="5175928" y="6157092"/>
            <a:ext cx="30900" cy="246300"/>
          </a:xfrm>
          <a:prstGeom prst="rect">
            <a:avLst/>
          </a:prstGeom>
          <a:solidFill>
            <a:srgbClr val="0969DA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8" name="Google Shape;708;p59"/>
          <p:cNvSpPr/>
          <p:nvPr/>
        </p:nvSpPr>
        <p:spPr>
          <a:xfrm>
            <a:off x="5175928" y="6461511"/>
            <a:ext cx="11779500" cy="2463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09" name="Google Shape;709;p59"/>
          <p:cNvSpPr/>
          <p:nvPr/>
        </p:nvSpPr>
        <p:spPr>
          <a:xfrm>
            <a:off x="5175928" y="7418026"/>
            <a:ext cx="14878800" cy="2463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0" name="Google Shape;710;p59"/>
          <p:cNvSpPr/>
          <p:nvPr/>
        </p:nvSpPr>
        <p:spPr>
          <a:xfrm>
            <a:off x="5175928" y="7722445"/>
            <a:ext cx="14878800" cy="246300"/>
          </a:xfrm>
          <a:prstGeom prst="rect">
            <a:avLst/>
          </a:prstGeom>
          <a:solidFill>
            <a:srgbClr val="CF222E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1" name="Google Shape;711;p59"/>
          <p:cNvSpPr/>
          <p:nvPr/>
        </p:nvSpPr>
        <p:spPr>
          <a:xfrm>
            <a:off x="5175928" y="8026861"/>
            <a:ext cx="1487400" cy="246300"/>
          </a:xfrm>
          <a:prstGeom prst="rect">
            <a:avLst/>
          </a:prstGeom>
          <a:solidFill>
            <a:srgbClr val="0969DA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2" name="Google Shape;712;p59"/>
          <p:cNvSpPr/>
          <p:nvPr/>
        </p:nvSpPr>
        <p:spPr>
          <a:xfrm>
            <a:off x="5175928" y="8331282"/>
            <a:ext cx="14878800" cy="2463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3" name="Google Shape;713;p59"/>
          <p:cNvSpPr/>
          <p:nvPr/>
        </p:nvSpPr>
        <p:spPr>
          <a:xfrm>
            <a:off x="5175928" y="9293154"/>
            <a:ext cx="14878800" cy="2463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4" name="Google Shape;714;p59"/>
          <p:cNvSpPr/>
          <p:nvPr/>
        </p:nvSpPr>
        <p:spPr>
          <a:xfrm>
            <a:off x="5175928" y="9597573"/>
            <a:ext cx="14878800" cy="246300"/>
          </a:xfrm>
          <a:prstGeom prst="rect">
            <a:avLst/>
          </a:prstGeom>
          <a:solidFill>
            <a:srgbClr val="CF222E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5" name="Google Shape;715;p59"/>
          <p:cNvSpPr/>
          <p:nvPr/>
        </p:nvSpPr>
        <p:spPr>
          <a:xfrm>
            <a:off x="5175928" y="9901990"/>
            <a:ext cx="14878800" cy="246300"/>
          </a:xfrm>
          <a:prstGeom prst="rect">
            <a:avLst/>
          </a:prstGeom>
          <a:solidFill>
            <a:srgbClr val="0969DA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6" name="Google Shape;716;p59"/>
          <p:cNvSpPr/>
          <p:nvPr/>
        </p:nvSpPr>
        <p:spPr>
          <a:xfrm>
            <a:off x="5175928" y="10206410"/>
            <a:ext cx="14878800" cy="2463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7" name="Google Shape;717;p59"/>
          <p:cNvSpPr/>
          <p:nvPr/>
        </p:nvSpPr>
        <p:spPr>
          <a:xfrm>
            <a:off x="5175928" y="11162921"/>
            <a:ext cx="14878800" cy="2463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8" name="Google Shape;718;p59"/>
          <p:cNvSpPr/>
          <p:nvPr/>
        </p:nvSpPr>
        <p:spPr>
          <a:xfrm>
            <a:off x="5175928" y="11467340"/>
            <a:ext cx="14878800" cy="246300"/>
          </a:xfrm>
          <a:prstGeom prst="rect">
            <a:avLst/>
          </a:prstGeom>
          <a:solidFill>
            <a:srgbClr val="CF222E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19" name="Google Shape;719;p59"/>
          <p:cNvSpPr/>
          <p:nvPr/>
        </p:nvSpPr>
        <p:spPr>
          <a:xfrm>
            <a:off x="5175928" y="11771759"/>
            <a:ext cx="14878800" cy="246300"/>
          </a:xfrm>
          <a:prstGeom prst="rect">
            <a:avLst/>
          </a:prstGeom>
          <a:solidFill>
            <a:srgbClr val="0969DA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0" name="Google Shape;720;p59"/>
          <p:cNvSpPr/>
          <p:nvPr/>
        </p:nvSpPr>
        <p:spPr>
          <a:xfrm>
            <a:off x="5175928" y="12076177"/>
            <a:ext cx="14878800" cy="2463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21" name="Google Shape;721;p59"/>
          <p:cNvSpPr txBox="1">
            <a:spLocks noGrp="1"/>
          </p:cNvSpPr>
          <p:nvPr>
            <p:ph type="title"/>
          </p:nvPr>
        </p:nvSpPr>
        <p:spPr>
          <a:xfrm>
            <a:off x="901600" y="949700"/>
            <a:ext cx="22687200" cy="10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8600" rIns="0" bIns="986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>
                <a:solidFill>
                  <a:schemeClr val="lt1"/>
                </a:solidFill>
              </a:rPr>
              <a:t>Power consumption by packet size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722" name="Google Shape;722;p59"/>
          <p:cNvSpPr/>
          <p:nvPr/>
        </p:nvSpPr>
        <p:spPr>
          <a:xfrm>
            <a:off x="19329968" y="2611700"/>
            <a:ext cx="1448700" cy="3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611"/>
              <a:buFont typeface="Arial"/>
              <a:buNone/>
            </a:pPr>
            <a:r>
              <a:rPr lang="en-US" sz="1311">
                <a:solidFill>
                  <a:srgbClr val="57606A"/>
                </a:solidFill>
              </a:rPr>
              <a:t>600 mJ cutoff</a:t>
            </a:r>
            <a:endParaRPr sz="131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3" name="Google Shape;723;p59"/>
          <p:cNvSpPr/>
          <p:nvPr/>
        </p:nvSpPr>
        <p:spPr>
          <a:xfrm>
            <a:off x="20202291" y="3615076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9.4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24" name="Google Shape;724;p59"/>
          <p:cNvSpPr/>
          <p:nvPr/>
        </p:nvSpPr>
        <p:spPr>
          <a:xfrm>
            <a:off x="20202291" y="3924349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132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25" name="Google Shape;725;p59"/>
          <p:cNvSpPr/>
          <p:nvPr/>
        </p:nvSpPr>
        <p:spPr>
          <a:xfrm>
            <a:off x="20202291" y="4233622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247 µJ 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26" name="Google Shape;726;p59"/>
          <p:cNvSpPr/>
          <p:nvPr/>
        </p:nvSpPr>
        <p:spPr>
          <a:xfrm>
            <a:off x="20202291" y="4542896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451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27" name="Google Shape;727;p59"/>
          <p:cNvSpPr/>
          <p:nvPr/>
        </p:nvSpPr>
        <p:spPr>
          <a:xfrm>
            <a:off x="20202291" y="5487434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47.1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28" name="Google Shape;728;p59"/>
          <p:cNvSpPr/>
          <p:nvPr/>
        </p:nvSpPr>
        <p:spPr>
          <a:xfrm>
            <a:off x="20202291" y="5796707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661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29" name="Google Shape;729;p59"/>
          <p:cNvSpPr/>
          <p:nvPr/>
        </p:nvSpPr>
        <p:spPr>
          <a:xfrm>
            <a:off x="20202291" y="6105981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1.2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20202291" y="6415254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475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20202291" y="7359792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2.34 J</a:t>
            </a:r>
            <a:endParaRPr sz="1712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20202291" y="7669066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32.27 J</a:t>
            </a:r>
            <a:endParaRPr sz="1712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20202291" y="7978339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60.0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20202291" y="8287613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1.98 J</a:t>
            </a:r>
            <a:endParaRPr sz="1712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20202291" y="9232151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23.43 J</a:t>
            </a:r>
            <a:endParaRPr sz="1712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20202291" y="9541424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323 J</a:t>
            </a:r>
            <a:endParaRPr sz="1712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37" name="Google Shape;737;p59"/>
          <p:cNvSpPr/>
          <p:nvPr/>
        </p:nvSpPr>
        <p:spPr>
          <a:xfrm>
            <a:off x="20202291" y="9850698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600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38" name="Google Shape;738;p59"/>
          <p:cNvSpPr/>
          <p:nvPr/>
        </p:nvSpPr>
        <p:spPr>
          <a:xfrm>
            <a:off x="20202291" y="10159971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15.84 J</a:t>
            </a:r>
            <a:endParaRPr sz="1712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39" name="Google Shape;739;p59"/>
          <p:cNvSpPr/>
          <p:nvPr/>
        </p:nvSpPr>
        <p:spPr>
          <a:xfrm>
            <a:off x="20202291" y="11104509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234 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40" name="Google Shape;740;p59"/>
          <p:cNvSpPr/>
          <p:nvPr/>
        </p:nvSpPr>
        <p:spPr>
          <a:xfrm>
            <a:off x="20202291" y="11413782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3,226 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41" name="Google Shape;741;p59"/>
          <p:cNvSpPr/>
          <p:nvPr/>
        </p:nvSpPr>
        <p:spPr>
          <a:xfrm>
            <a:off x="20202291" y="11723056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6 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42" name="Google Shape;742;p59"/>
          <p:cNvSpPr/>
          <p:nvPr/>
        </p:nvSpPr>
        <p:spPr>
          <a:xfrm>
            <a:off x="20202291" y="12032329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chemeClr val="dk1"/>
                </a:solidFill>
                <a:latin typeface="Lato"/>
                <a:ea typeface="Lato"/>
                <a:cs typeface="Lato"/>
                <a:sym typeface="Lato"/>
              </a:rPr>
              <a:t>154 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43" name="Google Shape;743;p59"/>
          <p:cNvSpPr/>
          <p:nvPr/>
        </p:nvSpPr>
        <p:spPr>
          <a:xfrm>
            <a:off x="21512331" y="2846047"/>
            <a:ext cx="1206600" cy="3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611"/>
              <a:buFont typeface="Arial"/>
              <a:buNone/>
            </a:pPr>
            <a:r>
              <a:rPr lang="en-US" sz="1611" b="1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Airtime (TX)</a:t>
            </a:r>
            <a:endParaRPr sz="16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4" name="Google Shape;744;p59"/>
          <p:cNvSpPr/>
          <p:nvPr/>
        </p:nvSpPr>
        <p:spPr>
          <a:xfrm>
            <a:off x="21745675" y="3615076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43.8 ms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5" name="Google Shape;745;p59"/>
          <p:cNvSpPr/>
          <p:nvPr/>
        </p:nvSpPr>
        <p:spPr>
          <a:xfrm>
            <a:off x="21745675" y="3924349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338.2 ms 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6" name="Google Shape;746;p59"/>
          <p:cNvSpPr/>
          <p:nvPr/>
        </p:nvSpPr>
        <p:spPr>
          <a:xfrm>
            <a:off x="21745675" y="4233623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655 µs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7" name="Google Shape;747;p59"/>
          <p:cNvSpPr/>
          <p:nvPr/>
        </p:nvSpPr>
        <p:spPr>
          <a:xfrm>
            <a:off x="21745675" y="4542896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10.1 ms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8" name="Google Shape;748;p59"/>
          <p:cNvSpPr/>
          <p:nvPr/>
        </p:nvSpPr>
        <p:spPr>
          <a:xfrm>
            <a:off x="21745675" y="5487435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219.2 ms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9" name="Google Shape;749;p59"/>
          <p:cNvSpPr/>
          <p:nvPr/>
        </p:nvSpPr>
        <p:spPr>
          <a:xfrm>
            <a:off x="21745675" y="5796708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1.69 s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0" name="Google Shape;750;p59"/>
          <p:cNvSpPr/>
          <p:nvPr/>
        </p:nvSpPr>
        <p:spPr>
          <a:xfrm>
            <a:off x="21745675" y="6105982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3.2 ms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1" name="Google Shape;751;p59"/>
          <p:cNvSpPr/>
          <p:nvPr/>
        </p:nvSpPr>
        <p:spPr>
          <a:xfrm>
            <a:off x="21745675" y="6415255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50.6 ms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2" name="Google Shape;752;p59"/>
          <p:cNvSpPr/>
          <p:nvPr/>
        </p:nvSpPr>
        <p:spPr>
          <a:xfrm>
            <a:off x="21745675" y="7359793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>
                <a:solidFill>
                  <a:srgbClr val="57606A"/>
                </a:solidFill>
              </a:rPr>
              <a:t>10.91 s</a:t>
            </a:r>
            <a:endParaRPr sz="1511">
              <a:solidFill>
                <a:srgbClr val="57606A"/>
              </a:solidFill>
            </a:endParaRPr>
          </a:p>
        </p:txBody>
      </p:sp>
      <p:sp>
        <p:nvSpPr>
          <p:cNvPr id="753" name="Google Shape;753;p59"/>
          <p:cNvSpPr/>
          <p:nvPr/>
        </p:nvSpPr>
        <p:spPr>
          <a:xfrm>
            <a:off x="21745675" y="7669067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>
                <a:solidFill>
                  <a:srgbClr val="57606A"/>
                </a:solidFill>
              </a:rPr>
              <a:t>82.58 s</a:t>
            </a:r>
            <a:endParaRPr sz="1511">
              <a:solidFill>
                <a:srgbClr val="57606A"/>
              </a:solidFill>
            </a:endParaRPr>
          </a:p>
        </p:txBody>
      </p:sp>
      <p:sp>
        <p:nvSpPr>
          <p:cNvPr id="754" name="Google Shape;754;p59"/>
          <p:cNvSpPr/>
          <p:nvPr/>
        </p:nvSpPr>
        <p:spPr>
          <a:xfrm>
            <a:off x="21745675" y="7978341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161.7 ms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5" name="Google Shape;755;p59"/>
          <p:cNvSpPr/>
          <p:nvPr/>
        </p:nvSpPr>
        <p:spPr>
          <a:xfrm>
            <a:off x="21745675" y="8287614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>
                <a:solidFill>
                  <a:srgbClr val="57606A"/>
                </a:solidFill>
              </a:rPr>
              <a:t>2.53 s</a:t>
            </a:r>
            <a:endParaRPr sz="1511">
              <a:solidFill>
                <a:srgbClr val="57606A"/>
              </a:solidFill>
            </a:endParaRPr>
          </a:p>
        </p:txBody>
      </p:sp>
      <p:sp>
        <p:nvSpPr>
          <p:cNvPr id="756" name="Google Shape;756;p59"/>
          <p:cNvSpPr/>
          <p:nvPr/>
        </p:nvSpPr>
        <p:spPr>
          <a:xfrm>
            <a:off x="21745675" y="9232152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>
                <a:solidFill>
                  <a:srgbClr val="57606A"/>
                </a:solidFill>
              </a:rPr>
              <a:t>109.02 s</a:t>
            </a:r>
            <a:endParaRPr sz="1511">
              <a:solidFill>
                <a:srgbClr val="57606A"/>
              </a:solidFill>
            </a:endParaRPr>
          </a:p>
        </p:txBody>
      </p:sp>
      <p:sp>
        <p:nvSpPr>
          <p:cNvPr id="757" name="Google Shape;757;p59"/>
          <p:cNvSpPr/>
          <p:nvPr/>
        </p:nvSpPr>
        <p:spPr>
          <a:xfrm>
            <a:off x="21745675" y="9541426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>
                <a:solidFill>
                  <a:srgbClr val="57606A"/>
                </a:solidFill>
              </a:rPr>
              <a:t>825.69 s</a:t>
            </a:r>
            <a:endParaRPr sz="1511">
              <a:solidFill>
                <a:srgbClr val="57606A"/>
              </a:solidFill>
            </a:endParaRPr>
          </a:p>
        </p:txBody>
      </p:sp>
      <p:sp>
        <p:nvSpPr>
          <p:cNvPr id="758" name="Google Shape;758;p59"/>
          <p:cNvSpPr/>
          <p:nvPr/>
        </p:nvSpPr>
        <p:spPr>
          <a:xfrm>
            <a:off x="21745675" y="9850699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1.62 s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9" name="Google Shape;759;p59"/>
          <p:cNvSpPr/>
          <p:nvPr/>
        </p:nvSpPr>
        <p:spPr>
          <a:xfrm>
            <a:off x="21745675" y="10159973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>
                <a:solidFill>
                  <a:srgbClr val="57606A"/>
                </a:solidFill>
              </a:rPr>
              <a:t>25.32 s</a:t>
            </a:r>
            <a:endParaRPr sz="1511">
              <a:solidFill>
                <a:srgbClr val="57606A"/>
              </a:solidFill>
            </a:endParaRPr>
          </a:p>
        </p:txBody>
      </p:sp>
      <p:sp>
        <p:nvSpPr>
          <p:cNvPr id="760" name="Google Shape;760;p59"/>
          <p:cNvSpPr/>
          <p:nvPr/>
        </p:nvSpPr>
        <p:spPr>
          <a:xfrm>
            <a:off x="21745675" y="11104511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>
                <a:solidFill>
                  <a:srgbClr val="57606A"/>
                </a:solidFill>
              </a:rPr>
              <a:t>1090.20 s</a:t>
            </a:r>
            <a:endParaRPr sz="1511">
              <a:solidFill>
                <a:srgbClr val="57606A"/>
              </a:solidFill>
            </a:endParaRPr>
          </a:p>
        </p:txBody>
      </p:sp>
      <p:sp>
        <p:nvSpPr>
          <p:cNvPr id="761" name="Google Shape;761;p59"/>
          <p:cNvSpPr/>
          <p:nvPr/>
        </p:nvSpPr>
        <p:spPr>
          <a:xfrm>
            <a:off x="21745675" y="11413785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>
                <a:solidFill>
                  <a:srgbClr val="57606A"/>
                </a:solidFill>
              </a:rPr>
              <a:t>8256.57 s</a:t>
            </a:r>
            <a:endParaRPr sz="1511">
              <a:solidFill>
                <a:srgbClr val="57606A"/>
              </a:solidFill>
            </a:endParaRPr>
          </a:p>
        </p:txBody>
      </p:sp>
      <p:sp>
        <p:nvSpPr>
          <p:cNvPr id="762" name="Google Shape;762;p59"/>
          <p:cNvSpPr/>
          <p:nvPr/>
        </p:nvSpPr>
        <p:spPr>
          <a:xfrm>
            <a:off x="21745675" y="11723058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>
                <a:solidFill>
                  <a:srgbClr val="57606A"/>
                </a:solidFill>
              </a:rPr>
              <a:t>16.17 s</a:t>
            </a:r>
            <a:endParaRPr sz="1511">
              <a:solidFill>
                <a:srgbClr val="57606A"/>
              </a:solidFill>
            </a:endParaRPr>
          </a:p>
        </p:txBody>
      </p:sp>
      <p:sp>
        <p:nvSpPr>
          <p:cNvPr id="763" name="Google Shape;763;p59"/>
          <p:cNvSpPr/>
          <p:nvPr/>
        </p:nvSpPr>
        <p:spPr>
          <a:xfrm>
            <a:off x="21745675" y="12032332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>
                <a:solidFill>
                  <a:srgbClr val="57606A"/>
                </a:solidFill>
              </a:rPr>
              <a:t>53.16 s</a:t>
            </a:r>
            <a:endParaRPr sz="1511">
              <a:solidFill>
                <a:srgbClr val="57606A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9" name="Google Shape;769;p60" title="shutterstock_2470782009-(1)-[Converted]-blue.jpg"/>
          <p:cNvPicPr preferRelativeResize="0"/>
          <p:nvPr/>
        </p:nvPicPr>
        <p:blipFill rotWithShape="1">
          <a:blip r:embed="rId3">
            <a:alphaModFix/>
          </a:blip>
          <a:srcRect l="5092" t="4232" r="26104" b="1304"/>
          <a:stretch/>
        </p:blipFill>
        <p:spPr>
          <a:xfrm flipH="1">
            <a:off x="0" y="0"/>
            <a:ext cx="24384000" cy="13715599"/>
          </a:xfrm>
          <a:prstGeom prst="rect">
            <a:avLst/>
          </a:prstGeom>
          <a:noFill/>
          <a:ln>
            <a:noFill/>
          </a:ln>
        </p:spPr>
      </p:pic>
      <p:sp>
        <p:nvSpPr>
          <p:cNvPr id="770" name="Google Shape;770;p60"/>
          <p:cNvSpPr/>
          <p:nvPr/>
        </p:nvSpPr>
        <p:spPr>
          <a:xfrm>
            <a:off x="924100" y="2375450"/>
            <a:ext cx="22557600" cy="10299000"/>
          </a:xfrm>
          <a:prstGeom prst="roundRect">
            <a:avLst>
              <a:gd name="adj" fmla="val 3021"/>
            </a:avLst>
          </a:prstGeom>
          <a:solidFill>
            <a:srgbClr val="FFFFFF">
              <a:alpha val="95000"/>
            </a:srgbClr>
          </a:solidFill>
          <a:ln>
            <a:noFill/>
          </a:ln>
        </p:spPr>
        <p:txBody>
          <a:bodyPr spcFirstLastPara="1" wrap="square" lIns="197300" tIns="197300" rIns="197300" bIns="1973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0"/>
              <a:buFont typeface="Arial"/>
              <a:buNone/>
            </a:pPr>
            <a:r>
              <a:rPr lang="en-US" sz="3000"/>
              <a:t> </a:t>
            </a:r>
            <a:endParaRPr sz="3000"/>
          </a:p>
        </p:txBody>
      </p:sp>
      <p:sp>
        <p:nvSpPr>
          <p:cNvPr id="771" name="Google Shape;771;p60"/>
          <p:cNvSpPr/>
          <p:nvPr/>
        </p:nvSpPr>
        <p:spPr>
          <a:xfrm>
            <a:off x="2697645" y="10820313"/>
            <a:ext cx="17356800" cy="154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endParaRPr sz="1209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72" name="Google Shape;772;p60"/>
          <p:cNvSpPr/>
          <p:nvPr/>
        </p:nvSpPr>
        <p:spPr>
          <a:xfrm>
            <a:off x="2697645" y="8947951"/>
            <a:ext cx="17356800" cy="154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endParaRPr sz="1209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73" name="Google Shape;773;p60"/>
          <p:cNvSpPr/>
          <p:nvPr/>
        </p:nvSpPr>
        <p:spPr>
          <a:xfrm>
            <a:off x="2697645" y="7075576"/>
            <a:ext cx="17356800" cy="154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endParaRPr sz="1209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74" name="Google Shape;774;p60"/>
          <p:cNvSpPr/>
          <p:nvPr/>
        </p:nvSpPr>
        <p:spPr>
          <a:xfrm>
            <a:off x="2697645" y="5203229"/>
            <a:ext cx="17356800" cy="154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endParaRPr sz="1209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75" name="Google Shape;775;p60"/>
          <p:cNvSpPr/>
          <p:nvPr/>
        </p:nvSpPr>
        <p:spPr>
          <a:xfrm>
            <a:off x="2697645" y="3330854"/>
            <a:ext cx="17356800" cy="154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endParaRPr sz="1209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76" name="Google Shape;776;p60"/>
          <p:cNvSpPr/>
          <p:nvPr/>
        </p:nvSpPr>
        <p:spPr>
          <a:xfrm>
            <a:off x="2691539" y="2846047"/>
            <a:ext cx="3444600" cy="3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611"/>
              <a:buFont typeface="Arial"/>
              <a:buNone/>
            </a:pPr>
            <a:r>
              <a:rPr lang="en-US" sz="1611" b="1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Technology</a:t>
            </a:r>
            <a:endParaRPr sz="16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7" name="Google Shape;777;p60"/>
          <p:cNvSpPr/>
          <p:nvPr/>
        </p:nvSpPr>
        <p:spPr>
          <a:xfrm>
            <a:off x="21512331" y="2846047"/>
            <a:ext cx="1206600" cy="3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611"/>
              <a:buFont typeface="Arial"/>
              <a:buNone/>
            </a:pPr>
            <a:r>
              <a:rPr lang="en-US" sz="1611" b="1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Airtime (TX)</a:t>
            </a:r>
            <a:endParaRPr sz="16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778" name="Google Shape;778;p60"/>
          <p:cNvCxnSpPr/>
          <p:nvPr/>
        </p:nvCxnSpPr>
        <p:spPr>
          <a:xfrm>
            <a:off x="2691539" y="3222193"/>
            <a:ext cx="19999500" cy="0"/>
          </a:xfrm>
          <a:prstGeom prst="straightConnector1">
            <a:avLst/>
          </a:prstGeom>
          <a:noFill/>
          <a:ln w="17925" cap="flat" cmpd="sng">
            <a:solidFill>
              <a:srgbClr val="D0D7D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779" name="Google Shape;779;p60"/>
          <p:cNvSpPr/>
          <p:nvPr/>
        </p:nvSpPr>
        <p:spPr>
          <a:xfrm>
            <a:off x="1321200" y="3330854"/>
            <a:ext cx="1370400" cy="1546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128925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r>
              <a:rPr lang="en-US" sz="2417" b="1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200 B</a:t>
            </a:r>
            <a:endParaRPr sz="241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0" name="Google Shape;780;p60"/>
          <p:cNvSpPr/>
          <p:nvPr/>
        </p:nvSpPr>
        <p:spPr>
          <a:xfrm>
            <a:off x="3091184" y="3615019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Zigbee sub-GHz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1" name="Google Shape;781;p60"/>
          <p:cNvSpPr/>
          <p:nvPr/>
        </p:nvSpPr>
        <p:spPr>
          <a:xfrm>
            <a:off x="5555251" y="3615076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9.4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82" name="Google Shape;782;p60"/>
          <p:cNvSpPr/>
          <p:nvPr/>
        </p:nvSpPr>
        <p:spPr>
          <a:xfrm>
            <a:off x="21745675" y="3615076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43.8 ms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3" name="Google Shape;783;p60"/>
          <p:cNvSpPr/>
          <p:nvPr/>
        </p:nvSpPr>
        <p:spPr>
          <a:xfrm>
            <a:off x="3091184" y="3924295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LoRaWAN (SF7)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4" name="Google Shape;784;p60"/>
          <p:cNvSpPr/>
          <p:nvPr/>
        </p:nvSpPr>
        <p:spPr>
          <a:xfrm>
            <a:off x="8628203" y="3924349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132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85" name="Google Shape;785;p60"/>
          <p:cNvSpPr/>
          <p:nvPr/>
        </p:nvSpPr>
        <p:spPr>
          <a:xfrm>
            <a:off x="21745675" y="3924349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338.2 ms 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6" name="Google Shape;786;p60"/>
          <p:cNvSpPr/>
          <p:nvPr/>
        </p:nvSpPr>
        <p:spPr>
          <a:xfrm>
            <a:off x="3091184" y="4233570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 Plus FLRC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7" name="Google Shape;787;p60"/>
          <p:cNvSpPr/>
          <p:nvPr/>
        </p:nvSpPr>
        <p:spPr>
          <a:xfrm>
            <a:off x="5361366" y="4233622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247 µJ 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88" name="Google Shape;788;p60"/>
          <p:cNvSpPr/>
          <p:nvPr/>
        </p:nvSpPr>
        <p:spPr>
          <a:xfrm>
            <a:off x="21745675" y="4233623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655 µs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89" name="Google Shape;789;p60"/>
          <p:cNvSpPr/>
          <p:nvPr/>
        </p:nvSpPr>
        <p:spPr>
          <a:xfrm>
            <a:off x="3091184" y="4542846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NB-IoT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0" name="Google Shape;790;p60"/>
          <p:cNvSpPr/>
          <p:nvPr/>
        </p:nvSpPr>
        <p:spPr>
          <a:xfrm>
            <a:off x="16539660" y="4542896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451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91" name="Google Shape;791;p60"/>
          <p:cNvSpPr/>
          <p:nvPr/>
        </p:nvSpPr>
        <p:spPr>
          <a:xfrm>
            <a:off x="21745675" y="4542896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10.1 ms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2" name="Google Shape;792;p60"/>
          <p:cNvSpPr/>
          <p:nvPr/>
        </p:nvSpPr>
        <p:spPr>
          <a:xfrm>
            <a:off x="1321200" y="5203219"/>
            <a:ext cx="1370400" cy="1546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128925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r>
              <a:rPr lang="en-US" sz="2417" b="1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1 kB</a:t>
            </a:r>
            <a:endParaRPr sz="241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3" name="Google Shape;793;p60"/>
          <p:cNvSpPr/>
          <p:nvPr/>
        </p:nvSpPr>
        <p:spPr>
          <a:xfrm>
            <a:off x="3091184" y="5487390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Zigbee sub-GHz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4" name="Google Shape;794;p60"/>
          <p:cNvSpPr/>
          <p:nvPr/>
        </p:nvSpPr>
        <p:spPr>
          <a:xfrm>
            <a:off x="6524014" y="5487434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47.1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795" name="Google Shape;795;p60"/>
          <p:cNvSpPr/>
          <p:nvPr/>
        </p:nvSpPr>
        <p:spPr>
          <a:xfrm>
            <a:off x="21745675" y="5487435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219.2 ms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6" name="Google Shape;796;p60"/>
          <p:cNvSpPr/>
          <p:nvPr/>
        </p:nvSpPr>
        <p:spPr>
          <a:xfrm>
            <a:off x="3091184" y="5796666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LoRaWAN (SF7)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7" name="Google Shape;797;p60"/>
          <p:cNvSpPr/>
          <p:nvPr/>
        </p:nvSpPr>
        <p:spPr>
          <a:xfrm>
            <a:off x="21745675" y="5796708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1.69 s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8" name="Google Shape;798;p60"/>
          <p:cNvSpPr/>
          <p:nvPr/>
        </p:nvSpPr>
        <p:spPr>
          <a:xfrm>
            <a:off x="3091184" y="6105941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 Plus FLRC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99" name="Google Shape;799;p60"/>
          <p:cNvSpPr/>
          <p:nvPr/>
        </p:nvSpPr>
        <p:spPr>
          <a:xfrm>
            <a:off x="5386597" y="6105981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1.2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00" name="Google Shape;800;p60"/>
          <p:cNvSpPr/>
          <p:nvPr/>
        </p:nvSpPr>
        <p:spPr>
          <a:xfrm>
            <a:off x="21745675" y="6105982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3.2 ms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1" name="Google Shape;801;p60"/>
          <p:cNvSpPr/>
          <p:nvPr/>
        </p:nvSpPr>
        <p:spPr>
          <a:xfrm>
            <a:off x="3091184" y="6415217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NB-IoT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2" name="Google Shape;802;p60"/>
          <p:cNvSpPr/>
          <p:nvPr/>
        </p:nvSpPr>
        <p:spPr>
          <a:xfrm>
            <a:off x="17135260" y="6415254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475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03" name="Google Shape;803;p60"/>
          <p:cNvSpPr/>
          <p:nvPr/>
        </p:nvSpPr>
        <p:spPr>
          <a:xfrm>
            <a:off x="21745675" y="6415255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50.6 ms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4" name="Google Shape;804;p60"/>
          <p:cNvSpPr/>
          <p:nvPr/>
        </p:nvSpPr>
        <p:spPr>
          <a:xfrm>
            <a:off x="1321200" y="7075583"/>
            <a:ext cx="1370400" cy="1546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128925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r>
              <a:rPr lang="en-US" sz="2417" b="1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50 kB</a:t>
            </a:r>
            <a:endParaRPr sz="241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5" name="Google Shape;805;p60"/>
          <p:cNvSpPr/>
          <p:nvPr/>
        </p:nvSpPr>
        <p:spPr>
          <a:xfrm>
            <a:off x="3091184" y="7359761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Zigbee sub-GHz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6" name="Google Shape;806;p60"/>
          <p:cNvSpPr/>
          <p:nvPr/>
        </p:nvSpPr>
        <p:spPr>
          <a:xfrm>
            <a:off x="21745675" y="7359793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10.91 s</a:t>
            </a:r>
            <a:endParaRPr sz="1511" b="0" i="0" u="none" strike="noStrike" cap="none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7" name="Google Shape;807;p60"/>
          <p:cNvSpPr/>
          <p:nvPr/>
        </p:nvSpPr>
        <p:spPr>
          <a:xfrm>
            <a:off x="3091184" y="7669037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LoRaWAN (SF7)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8" name="Google Shape;808;p60"/>
          <p:cNvSpPr/>
          <p:nvPr/>
        </p:nvSpPr>
        <p:spPr>
          <a:xfrm>
            <a:off x="21745675" y="7669067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82.58 s</a:t>
            </a:r>
            <a:endParaRPr sz="1511" b="0" i="0" u="none" strike="noStrike" cap="none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09" name="Google Shape;809;p60"/>
          <p:cNvSpPr/>
          <p:nvPr/>
        </p:nvSpPr>
        <p:spPr>
          <a:xfrm>
            <a:off x="3091184" y="7978313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 Plus FLRC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0" name="Google Shape;810;p60"/>
          <p:cNvSpPr/>
          <p:nvPr/>
        </p:nvSpPr>
        <p:spPr>
          <a:xfrm>
            <a:off x="6844058" y="7978339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60.0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11" name="Google Shape;811;p60"/>
          <p:cNvSpPr/>
          <p:nvPr/>
        </p:nvSpPr>
        <p:spPr>
          <a:xfrm>
            <a:off x="21745675" y="7978341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161.7 ms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2" name="Google Shape;812;p60"/>
          <p:cNvSpPr/>
          <p:nvPr/>
        </p:nvSpPr>
        <p:spPr>
          <a:xfrm>
            <a:off x="3091184" y="8287588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NB-IoT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3" name="Google Shape;813;p60"/>
          <p:cNvSpPr/>
          <p:nvPr/>
        </p:nvSpPr>
        <p:spPr>
          <a:xfrm>
            <a:off x="21745675" y="8287614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2.53 s</a:t>
            </a:r>
            <a:endParaRPr sz="1511" b="0" i="0" u="none" strike="noStrike" cap="none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4" name="Google Shape;814;p60"/>
          <p:cNvSpPr/>
          <p:nvPr/>
        </p:nvSpPr>
        <p:spPr>
          <a:xfrm>
            <a:off x="1321200" y="8947948"/>
            <a:ext cx="1370400" cy="1546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128925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r>
              <a:rPr lang="en-US" sz="2417" b="1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500 kB</a:t>
            </a:r>
            <a:endParaRPr sz="241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5" name="Google Shape;815;p60"/>
          <p:cNvSpPr/>
          <p:nvPr/>
        </p:nvSpPr>
        <p:spPr>
          <a:xfrm>
            <a:off x="3091184" y="9232133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Zigbee sub-GHz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6" name="Google Shape;816;p60"/>
          <p:cNvSpPr/>
          <p:nvPr/>
        </p:nvSpPr>
        <p:spPr>
          <a:xfrm>
            <a:off x="21745675" y="9232152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109.02 s</a:t>
            </a:r>
            <a:endParaRPr sz="1511" b="0" i="0" u="none" strike="noStrike" cap="none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7" name="Google Shape;817;p60"/>
          <p:cNvSpPr/>
          <p:nvPr/>
        </p:nvSpPr>
        <p:spPr>
          <a:xfrm>
            <a:off x="3091184" y="9541408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LoRaWAN (SF7)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8" name="Google Shape;818;p60"/>
          <p:cNvSpPr/>
          <p:nvPr/>
        </p:nvSpPr>
        <p:spPr>
          <a:xfrm>
            <a:off x="21745675" y="9541426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825.69 s</a:t>
            </a:r>
            <a:endParaRPr sz="1511" b="0" i="0" u="none" strike="noStrike" cap="none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9" name="Google Shape;819;p60"/>
          <p:cNvSpPr/>
          <p:nvPr/>
        </p:nvSpPr>
        <p:spPr>
          <a:xfrm>
            <a:off x="3091184" y="9850684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 Plus FLRC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0" name="Google Shape;820;p60"/>
          <p:cNvSpPr/>
          <p:nvPr/>
        </p:nvSpPr>
        <p:spPr>
          <a:xfrm>
            <a:off x="21745675" y="9850699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1.62 s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1" name="Google Shape;821;p60"/>
          <p:cNvSpPr/>
          <p:nvPr/>
        </p:nvSpPr>
        <p:spPr>
          <a:xfrm>
            <a:off x="3091184" y="10159959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NB-IoT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2" name="Google Shape;822;p60"/>
          <p:cNvSpPr/>
          <p:nvPr/>
        </p:nvSpPr>
        <p:spPr>
          <a:xfrm>
            <a:off x="21745675" y="10159973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25.32 s</a:t>
            </a:r>
            <a:endParaRPr sz="1511" b="0" i="0" u="none" strike="noStrike" cap="none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3" name="Google Shape;823;p60"/>
          <p:cNvSpPr/>
          <p:nvPr/>
        </p:nvSpPr>
        <p:spPr>
          <a:xfrm>
            <a:off x="1321200" y="10820313"/>
            <a:ext cx="1370400" cy="1546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128925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r>
              <a:rPr lang="en-US" sz="2417" b="1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5 MB</a:t>
            </a:r>
            <a:endParaRPr sz="241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4" name="Google Shape;824;p60"/>
          <p:cNvSpPr/>
          <p:nvPr/>
        </p:nvSpPr>
        <p:spPr>
          <a:xfrm>
            <a:off x="3091184" y="11104504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Zigbee sub-GHz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5" name="Google Shape;825;p60"/>
          <p:cNvSpPr/>
          <p:nvPr/>
        </p:nvSpPr>
        <p:spPr>
          <a:xfrm>
            <a:off x="21745675" y="11104511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1090.20 s</a:t>
            </a:r>
            <a:endParaRPr sz="1511" b="0" i="0" u="none" strike="noStrike" cap="none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6" name="Google Shape;826;p60"/>
          <p:cNvSpPr/>
          <p:nvPr/>
        </p:nvSpPr>
        <p:spPr>
          <a:xfrm>
            <a:off x="3091184" y="11413779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LoRaWAN (SF7)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7" name="Google Shape;827;p60"/>
          <p:cNvSpPr/>
          <p:nvPr/>
        </p:nvSpPr>
        <p:spPr>
          <a:xfrm>
            <a:off x="21745675" y="11413785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8256.57 s</a:t>
            </a:r>
            <a:endParaRPr sz="1511" b="0" i="0" u="none" strike="noStrike" cap="none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8" name="Google Shape;828;p60"/>
          <p:cNvSpPr/>
          <p:nvPr/>
        </p:nvSpPr>
        <p:spPr>
          <a:xfrm>
            <a:off x="3091184" y="11723055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 Plus FLRC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29" name="Google Shape;829;p60"/>
          <p:cNvSpPr/>
          <p:nvPr/>
        </p:nvSpPr>
        <p:spPr>
          <a:xfrm>
            <a:off x="21745675" y="11723058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16.17 s</a:t>
            </a:r>
            <a:endParaRPr sz="1511" b="0" i="0" u="none" strike="noStrike" cap="none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0" name="Google Shape;830;p60"/>
          <p:cNvSpPr/>
          <p:nvPr/>
        </p:nvSpPr>
        <p:spPr>
          <a:xfrm>
            <a:off x="3091184" y="12032331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NB-IoT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1" name="Google Shape;831;p60"/>
          <p:cNvSpPr/>
          <p:nvPr/>
        </p:nvSpPr>
        <p:spPr>
          <a:xfrm>
            <a:off x="21745675" y="12032332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53.16 s</a:t>
            </a:r>
            <a:endParaRPr sz="1511" b="0" i="0" u="none" strike="noStrike" cap="none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32" name="Google Shape;832;p60"/>
          <p:cNvSpPr/>
          <p:nvPr/>
        </p:nvSpPr>
        <p:spPr>
          <a:xfrm>
            <a:off x="19329968" y="2611700"/>
            <a:ext cx="1448700" cy="3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611"/>
              <a:buFont typeface="Arial"/>
              <a:buNone/>
            </a:pPr>
            <a:r>
              <a:rPr lang="en-US" sz="1311">
                <a:solidFill>
                  <a:srgbClr val="57606A"/>
                </a:solidFill>
              </a:rPr>
              <a:t>600 mJ cutoff</a:t>
            </a:r>
            <a:endParaRPr sz="131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33" name="Google Shape;833;p60"/>
          <p:cNvCxnSpPr/>
          <p:nvPr/>
        </p:nvCxnSpPr>
        <p:spPr>
          <a:xfrm>
            <a:off x="20054262" y="2946901"/>
            <a:ext cx="0" cy="9416100"/>
          </a:xfrm>
          <a:prstGeom prst="straightConnector1">
            <a:avLst/>
          </a:prstGeom>
          <a:noFill/>
          <a:ln w="17925" cap="flat" cmpd="sng">
            <a:solidFill>
              <a:srgbClr val="D0D7DE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834" name="Google Shape;834;p60"/>
          <p:cNvSpPr/>
          <p:nvPr/>
        </p:nvSpPr>
        <p:spPr>
          <a:xfrm>
            <a:off x="5175928" y="3673436"/>
            <a:ext cx="233100" cy="2463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5" name="Google Shape;835;p60"/>
          <p:cNvSpPr/>
          <p:nvPr/>
        </p:nvSpPr>
        <p:spPr>
          <a:xfrm>
            <a:off x="5175928" y="3977855"/>
            <a:ext cx="3272100" cy="246300"/>
          </a:xfrm>
          <a:prstGeom prst="rect">
            <a:avLst/>
          </a:prstGeom>
          <a:solidFill>
            <a:srgbClr val="CF222E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6" name="Google Shape;836;p60"/>
          <p:cNvSpPr/>
          <p:nvPr/>
        </p:nvSpPr>
        <p:spPr>
          <a:xfrm>
            <a:off x="5175914" y="4282273"/>
            <a:ext cx="5100" cy="246300"/>
          </a:xfrm>
          <a:prstGeom prst="rect">
            <a:avLst/>
          </a:prstGeom>
          <a:solidFill>
            <a:srgbClr val="0969DA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7" name="Google Shape;837;p60"/>
          <p:cNvSpPr/>
          <p:nvPr/>
        </p:nvSpPr>
        <p:spPr>
          <a:xfrm>
            <a:off x="5175928" y="4586692"/>
            <a:ext cx="11183700" cy="2463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8" name="Google Shape;838;p60"/>
          <p:cNvSpPr/>
          <p:nvPr/>
        </p:nvSpPr>
        <p:spPr>
          <a:xfrm>
            <a:off x="5175928" y="5548255"/>
            <a:ext cx="1167900" cy="2463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39" name="Google Shape;839;p60"/>
          <p:cNvSpPr/>
          <p:nvPr/>
        </p:nvSpPr>
        <p:spPr>
          <a:xfrm>
            <a:off x="5175928" y="5852677"/>
            <a:ext cx="14878800" cy="246300"/>
          </a:xfrm>
          <a:prstGeom prst="rect">
            <a:avLst/>
          </a:prstGeom>
          <a:solidFill>
            <a:srgbClr val="CF222E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0" name="Google Shape;840;p60"/>
          <p:cNvSpPr/>
          <p:nvPr/>
        </p:nvSpPr>
        <p:spPr>
          <a:xfrm>
            <a:off x="5175928" y="6157092"/>
            <a:ext cx="30900" cy="246300"/>
          </a:xfrm>
          <a:prstGeom prst="rect">
            <a:avLst/>
          </a:prstGeom>
          <a:solidFill>
            <a:srgbClr val="0969DA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1" name="Google Shape;841;p60"/>
          <p:cNvSpPr/>
          <p:nvPr/>
        </p:nvSpPr>
        <p:spPr>
          <a:xfrm>
            <a:off x="5175928" y="6461511"/>
            <a:ext cx="11779500" cy="2463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2" name="Google Shape;842;p60"/>
          <p:cNvSpPr/>
          <p:nvPr/>
        </p:nvSpPr>
        <p:spPr>
          <a:xfrm>
            <a:off x="5175928" y="7418026"/>
            <a:ext cx="14878800" cy="246300"/>
          </a:xfrm>
          <a:prstGeom prst="rect">
            <a:avLst/>
          </a:prstGeom>
          <a:solidFill>
            <a:srgbClr val="9A6700">
              <a:alpha val="12160"/>
            </a:srgbClr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3" name="Google Shape;843;p60"/>
          <p:cNvSpPr/>
          <p:nvPr/>
        </p:nvSpPr>
        <p:spPr>
          <a:xfrm>
            <a:off x="5175928" y="7722445"/>
            <a:ext cx="14878800" cy="246300"/>
          </a:xfrm>
          <a:prstGeom prst="rect">
            <a:avLst/>
          </a:prstGeom>
          <a:solidFill>
            <a:srgbClr val="CF222E">
              <a:alpha val="12160"/>
            </a:srgbClr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4" name="Google Shape;844;p60"/>
          <p:cNvSpPr/>
          <p:nvPr/>
        </p:nvSpPr>
        <p:spPr>
          <a:xfrm>
            <a:off x="5175928" y="8026861"/>
            <a:ext cx="1487400" cy="246300"/>
          </a:xfrm>
          <a:prstGeom prst="rect">
            <a:avLst/>
          </a:prstGeom>
          <a:solidFill>
            <a:srgbClr val="0969DA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5" name="Google Shape;845;p60"/>
          <p:cNvSpPr/>
          <p:nvPr/>
        </p:nvSpPr>
        <p:spPr>
          <a:xfrm>
            <a:off x="5175928" y="8331282"/>
            <a:ext cx="14878800" cy="246300"/>
          </a:xfrm>
          <a:prstGeom prst="rect">
            <a:avLst/>
          </a:prstGeom>
          <a:solidFill>
            <a:srgbClr val="8250DF">
              <a:alpha val="12160"/>
            </a:srgbClr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6" name="Google Shape;846;p60"/>
          <p:cNvSpPr/>
          <p:nvPr/>
        </p:nvSpPr>
        <p:spPr>
          <a:xfrm>
            <a:off x="5175928" y="9293154"/>
            <a:ext cx="14878800" cy="246300"/>
          </a:xfrm>
          <a:prstGeom prst="rect">
            <a:avLst/>
          </a:prstGeom>
          <a:solidFill>
            <a:srgbClr val="9A6700">
              <a:alpha val="12160"/>
            </a:srgbClr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7" name="Google Shape;847;p60"/>
          <p:cNvSpPr/>
          <p:nvPr/>
        </p:nvSpPr>
        <p:spPr>
          <a:xfrm>
            <a:off x="5175928" y="9597573"/>
            <a:ext cx="14878800" cy="246300"/>
          </a:xfrm>
          <a:prstGeom prst="rect">
            <a:avLst/>
          </a:prstGeom>
          <a:solidFill>
            <a:srgbClr val="CF222E">
              <a:alpha val="12160"/>
            </a:srgbClr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8" name="Google Shape;848;p60"/>
          <p:cNvSpPr/>
          <p:nvPr/>
        </p:nvSpPr>
        <p:spPr>
          <a:xfrm>
            <a:off x="5175928" y="9901990"/>
            <a:ext cx="14878800" cy="246300"/>
          </a:xfrm>
          <a:prstGeom prst="rect">
            <a:avLst/>
          </a:prstGeom>
          <a:solidFill>
            <a:srgbClr val="0969DA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49" name="Google Shape;849;p60"/>
          <p:cNvSpPr/>
          <p:nvPr/>
        </p:nvSpPr>
        <p:spPr>
          <a:xfrm>
            <a:off x="5175928" y="10206410"/>
            <a:ext cx="14878800" cy="246300"/>
          </a:xfrm>
          <a:prstGeom prst="rect">
            <a:avLst/>
          </a:prstGeom>
          <a:solidFill>
            <a:srgbClr val="8250DF">
              <a:alpha val="12160"/>
            </a:srgbClr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0" name="Google Shape;850;p60"/>
          <p:cNvSpPr/>
          <p:nvPr/>
        </p:nvSpPr>
        <p:spPr>
          <a:xfrm>
            <a:off x="5175928" y="11162921"/>
            <a:ext cx="14878800" cy="246300"/>
          </a:xfrm>
          <a:prstGeom prst="rect">
            <a:avLst/>
          </a:prstGeom>
          <a:solidFill>
            <a:srgbClr val="9A6700">
              <a:alpha val="12160"/>
            </a:srgbClr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1" name="Google Shape;851;p60"/>
          <p:cNvSpPr/>
          <p:nvPr/>
        </p:nvSpPr>
        <p:spPr>
          <a:xfrm>
            <a:off x="5175928" y="11467340"/>
            <a:ext cx="14878800" cy="246300"/>
          </a:xfrm>
          <a:prstGeom prst="rect">
            <a:avLst/>
          </a:prstGeom>
          <a:solidFill>
            <a:srgbClr val="CF222E">
              <a:alpha val="12160"/>
            </a:srgbClr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2" name="Google Shape;852;p60"/>
          <p:cNvSpPr/>
          <p:nvPr/>
        </p:nvSpPr>
        <p:spPr>
          <a:xfrm>
            <a:off x="5175928" y="11771759"/>
            <a:ext cx="14878800" cy="246300"/>
          </a:xfrm>
          <a:prstGeom prst="rect">
            <a:avLst/>
          </a:prstGeom>
          <a:solidFill>
            <a:srgbClr val="0969DA">
              <a:alpha val="12160"/>
            </a:srgbClr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3" name="Google Shape;853;p60"/>
          <p:cNvSpPr/>
          <p:nvPr/>
        </p:nvSpPr>
        <p:spPr>
          <a:xfrm>
            <a:off x="5175928" y="12076177"/>
            <a:ext cx="14878800" cy="246300"/>
          </a:xfrm>
          <a:prstGeom prst="rect">
            <a:avLst/>
          </a:prstGeom>
          <a:solidFill>
            <a:srgbClr val="8250DF">
              <a:alpha val="12160"/>
            </a:srgbClr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54" name="Google Shape;854;p60"/>
          <p:cNvSpPr/>
          <p:nvPr/>
        </p:nvSpPr>
        <p:spPr>
          <a:xfrm>
            <a:off x="20202291" y="3615076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9.4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55" name="Google Shape;855;p60"/>
          <p:cNvSpPr/>
          <p:nvPr/>
        </p:nvSpPr>
        <p:spPr>
          <a:xfrm>
            <a:off x="20202291" y="3924349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132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56" name="Google Shape;856;p60"/>
          <p:cNvSpPr/>
          <p:nvPr/>
        </p:nvSpPr>
        <p:spPr>
          <a:xfrm>
            <a:off x="20202291" y="4233622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247 µJ 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57" name="Google Shape;857;p60"/>
          <p:cNvSpPr/>
          <p:nvPr/>
        </p:nvSpPr>
        <p:spPr>
          <a:xfrm>
            <a:off x="20202291" y="4542896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451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58" name="Google Shape;858;p60"/>
          <p:cNvSpPr/>
          <p:nvPr/>
        </p:nvSpPr>
        <p:spPr>
          <a:xfrm>
            <a:off x="20202291" y="5487434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47.1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59" name="Google Shape;859;p60"/>
          <p:cNvSpPr/>
          <p:nvPr/>
        </p:nvSpPr>
        <p:spPr>
          <a:xfrm>
            <a:off x="20202291" y="5796707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661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60" name="Google Shape;860;p60"/>
          <p:cNvSpPr/>
          <p:nvPr/>
        </p:nvSpPr>
        <p:spPr>
          <a:xfrm>
            <a:off x="20202291" y="6105981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1.2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61" name="Google Shape;861;p60"/>
          <p:cNvSpPr/>
          <p:nvPr/>
        </p:nvSpPr>
        <p:spPr>
          <a:xfrm>
            <a:off x="20202291" y="6415254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475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62" name="Google Shape;862;p60"/>
          <p:cNvSpPr/>
          <p:nvPr/>
        </p:nvSpPr>
        <p:spPr>
          <a:xfrm>
            <a:off x="20202291" y="7359792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2.34 J</a:t>
            </a:r>
            <a:endParaRPr sz="1712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63" name="Google Shape;863;p60"/>
          <p:cNvSpPr/>
          <p:nvPr/>
        </p:nvSpPr>
        <p:spPr>
          <a:xfrm>
            <a:off x="20202291" y="7669066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32.27 J</a:t>
            </a:r>
            <a:endParaRPr sz="1712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64" name="Google Shape;864;p60"/>
          <p:cNvSpPr/>
          <p:nvPr/>
        </p:nvSpPr>
        <p:spPr>
          <a:xfrm>
            <a:off x="20202291" y="7978339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60.0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65" name="Google Shape;865;p60"/>
          <p:cNvSpPr/>
          <p:nvPr/>
        </p:nvSpPr>
        <p:spPr>
          <a:xfrm>
            <a:off x="20202291" y="8287613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1.98 J</a:t>
            </a:r>
            <a:endParaRPr sz="1712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66" name="Google Shape;866;p60"/>
          <p:cNvSpPr/>
          <p:nvPr/>
        </p:nvSpPr>
        <p:spPr>
          <a:xfrm>
            <a:off x="20202291" y="9232151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23.43 J</a:t>
            </a:r>
            <a:endParaRPr sz="1712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67" name="Google Shape;867;p60"/>
          <p:cNvSpPr/>
          <p:nvPr/>
        </p:nvSpPr>
        <p:spPr>
          <a:xfrm>
            <a:off x="20202291" y="9541424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323 J</a:t>
            </a:r>
            <a:endParaRPr sz="1712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68" name="Google Shape;868;p60"/>
          <p:cNvSpPr/>
          <p:nvPr/>
        </p:nvSpPr>
        <p:spPr>
          <a:xfrm>
            <a:off x="20202291" y="9850698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600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69" name="Google Shape;869;p60"/>
          <p:cNvSpPr/>
          <p:nvPr/>
        </p:nvSpPr>
        <p:spPr>
          <a:xfrm>
            <a:off x="20202291" y="10159971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15.84 J</a:t>
            </a:r>
            <a:endParaRPr sz="1712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70" name="Google Shape;870;p60"/>
          <p:cNvSpPr/>
          <p:nvPr/>
        </p:nvSpPr>
        <p:spPr>
          <a:xfrm>
            <a:off x="20202291" y="11104509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234 J</a:t>
            </a:r>
            <a:endParaRPr sz="1712" i="0" u="none" strike="noStrike" cap="non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71" name="Google Shape;871;p60"/>
          <p:cNvSpPr/>
          <p:nvPr/>
        </p:nvSpPr>
        <p:spPr>
          <a:xfrm>
            <a:off x="20202291" y="11413782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3,226 J</a:t>
            </a:r>
            <a:endParaRPr sz="1712" i="0" u="none" strike="noStrike" cap="non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72" name="Google Shape;872;p60"/>
          <p:cNvSpPr/>
          <p:nvPr/>
        </p:nvSpPr>
        <p:spPr>
          <a:xfrm>
            <a:off x="20202291" y="11723056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6 J</a:t>
            </a:r>
            <a:endParaRPr sz="1712" i="0" u="none" strike="noStrike" cap="non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73" name="Google Shape;873;p60"/>
          <p:cNvSpPr/>
          <p:nvPr/>
        </p:nvSpPr>
        <p:spPr>
          <a:xfrm>
            <a:off x="20202291" y="12032329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154 J</a:t>
            </a:r>
            <a:endParaRPr sz="1712" i="0" u="none" strike="noStrike" cap="non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74" name="Google Shape;874;p60"/>
          <p:cNvSpPr txBox="1">
            <a:spLocks noGrp="1"/>
          </p:cNvSpPr>
          <p:nvPr>
            <p:ph type="title"/>
          </p:nvPr>
        </p:nvSpPr>
        <p:spPr>
          <a:xfrm>
            <a:off x="901600" y="949700"/>
            <a:ext cx="22687200" cy="10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8600" rIns="0" bIns="986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>
                <a:solidFill>
                  <a:schemeClr val="lt1"/>
                </a:solidFill>
              </a:rPr>
              <a:t>Power consumption by packet size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875" name="Google Shape;875;p60"/>
          <p:cNvSpPr/>
          <p:nvPr/>
        </p:nvSpPr>
        <p:spPr>
          <a:xfrm>
            <a:off x="5175914" y="2846047"/>
            <a:ext cx="9557400" cy="3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611"/>
              <a:buFont typeface="Arial"/>
              <a:buNone/>
            </a:pPr>
            <a:r>
              <a:rPr lang="en-US" sz="1611" b="1">
                <a:solidFill>
                  <a:srgbClr val="57606A"/>
                </a:solidFill>
              </a:rPr>
              <a:t>Power consumption to deliver packet</a:t>
            </a:r>
            <a:endParaRPr sz="16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81" name="Google Shape;881;p61" title="shutterstock_2470782009-(1)-[Converted]-blue.jpg"/>
          <p:cNvPicPr preferRelativeResize="0"/>
          <p:nvPr/>
        </p:nvPicPr>
        <p:blipFill rotWithShape="1">
          <a:blip r:embed="rId3">
            <a:alphaModFix/>
          </a:blip>
          <a:srcRect l="5092" t="4232" r="26104" b="1304"/>
          <a:stretch/>
        </p:blipFill>
        <p:spPr>
          <a:xfrm flipH="1">
            <a:off x="0" y="0"/>
            <a:ext cx="24384000" cy="13715599"/>
          </a:xfrm>
          <a:prstGeom prst="rect">
            <a:avLst/>
          </a:prstGeom>
          <a:noFill/>
          <a:ln>
            <a:noFill/>
          </a:ln>
        </p:spPr>
      </p:pic>
      <p:sp>
        <p:nvSpPr>
          <p:cNvPr id="882" name="Google Shape;882;p61"/>
          <p:cNvSpPr/>
          <p:nvPr/>
        </p:nvSpPr>
        <p:spPr>
          <a:xfrm>
            <a:off x="924100" y="2375450"/>
            <a:ext cx="22557600" cy="10299000"/>
          </a:xfrm>
          <a:prstGeom prst="roundRect">
            <a:avLst>
              <a:gd name="adj" fmla="val 3021"/>
            </a:avLst>
          </a:prstGeom>
          <a:solidFill>
            <a:srgbClr val="FFFFFF">
              <a:alpha val="95000"/>
            </a:srgbClr>
          </a:solidFill>
          <a:ln>
            <a:noFill/>
          </a:ln>
        </p:spPr>
        <p:txBody>
          <a:bodyPr spcFirstLastPara="1" wrap="square" lIns="197300" tIns="197300" rIns="197300" bIns="1973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0"/>
              <a:buFont typeface="Arial"/>
              <a:buNone/>
            </a:pPr>
            <a:r>
              <a:rPr lang="en-US" sz="3000"/>
              <a:t> </a:t>
            </a:r>
            <a:endParaRPr sz="3000"/>
          </a:p>
        </p:txBody>
      </p:sp>
      <p:sp>
        <p:nvSpPr>
          <p:cNvPr id="883" name="Google Shape;883;p61"/>
          <p:cNvSpPr/>
          <p:nvPr/>
        </p:nvSpPr>
        <p:spPr>
          <a:xfrm>
            <a:off x="2697645" y="10820313"/>
            <a:ext cx="17356800" cy="154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endParaRPr sz="1209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4" name="Google Shape;884;p61"/>
          <p:cNvSpPr/>
          <p:nvPr/>
        </p:nvSpPr>
        <p:spPr>
          <a:xfrm>
            <a:off x="2697645" y="8947951"/>
            <a:ext cx="17356800" cy="154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endParaRPr sz="1209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5" name="Google Shape;885;p61"/>
          <p:cNvSpPr/>
          <p:nvPr/>
        </p:nvSpPr>
        <p:spPr>
          <a:xfrm>
            <a:off x="2697645" y="7075576"/>
            <a:ext cx="17356800" cy="154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endParaRPr sz="1209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6" name="Google Shape;886;p61"/>
          <p:cNvSpPr/>
          <p:nvPr/>
        </p:nvSpPr>
        <p:spPr>
          <a:xfrm>
            <a:off x="2697645" y="5203229"/>
            <a:ext cx="17356800" cy="154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endParaRPr sz="1209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7" name="Google Shape;887;p61"/>
          <p:cNvSpPr/>
          <p:nvPr/>
        </p:nvSpPr>
        <p:spPr>
          <a:xfrm>
            <a:off x="2697645" y="3330854"/>
            <a:ext cx="17356800" cy="1546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endParaRPr sz="1209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88" name="Google Shape;888;p61"/>
          <p:cNvSpPr/>
          <p:nvPr/>
        </p:nvSpPr>
        <p:spPr>
          <a:xfrm>
            <a:off x="2691539" y="2846047"/>
            <a:ext cx="3444600" cy="3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611"/>
              <a:buFont typeface="Arial"/>
              <a:buNone/>
            </a:pPr>
            <a:r>
              <a:rPr lang="en-US" sz="1611" b="1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Technology</a:t>
            </a:r>
            <a:endParaRPr sz="16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89" name="Google Shape;889;p61"/>
          <p:cNvSpPr/>
          <p:nvPr/>
        </p:nvSpPr>
        <p:spPr>
          <a:xfrm>
            <a:off x="21512331" y="2846047"/>
            <a:ext cx="1206600" cy="3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611"/>
              <a:buFont typeface="Arial"/>
              <a:buNone/>
            </a:pPr>
            <a:r>
              <a:rPr lang="en-US" sz="1611" b="1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Airtime (TX)</a:t>
            </a:r>
            <a:endParaRPr sz="16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890" name="Google Shape;890;p61"/>
          <p:cNvCxnSpPr/>
          <p:nvPr/>
        </p:nvCxnSpPr>
        <p:spPr>
          <a:xfrm>
            <a:off x="2691539" y="3222193"/>
            <a:ext cx="19999500" cy="0"/>
          </a:xfrm>
          <a:prstGeom prst="straightConnector1">
            <a:avLst/>
          </a:prstGeom>
          <a:noFill/>
          <a:ln w="17925" cap="flat" cmpd="sng">
            <a:solidFill>
              <a:srgbClr val="D0D7DE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891" name="Google Shape;891;p61"/>
          <p:cNvSpPr/>
          <p:nvPr/>
        </p:nvSpPr>
        <p:spPr>
          <a:xfrm>
            <a:off x="1321200" y="3330854"/>
            <a:ext cx="1370400" cy="1546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128925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r>
              <a:rPr lang="en-US" sz="2417" b="1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200 B</a:t>
            </a:r>
            <a:endParaRPr sz="241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2" name="Google Shape;892;p61"/>
          <p:cNvSpPr/>
          <p:nvPr/>
        </p:nvSpPr>
        <p:spPr>
          <a:xfrm>
            <a:off x="3091184" y="3305743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Wi-Fi HaLow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3" name="Google Shape;893;p61"/>
          <p:cNvSpPr/>
          <p:nvPr/>
        </p:nvSpPr>
        <p:spPr>
          <a:xfrm>
            <a:off x="5371326" y="3305802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650 µJ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94" name="Google Shape;894;p61"/>
          <p:cNvSpPr/>
          <p:nvPr/>
        </p:nvSpPr>
        <p:spPr>
          <a:xfrm>
            <a:off x="21745675" y="3305802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320 µs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5" name="Google Shape;895;p61"/>
          <p:cNvSpPr/>
          <p:nvPr/>
        </p:nvSpPr>
        <p:spPr>
          <a:xfrm>
            <a:off x="3091184" y="3615019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Zigbee sub-GHz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6" name="Google Shape;896;p61"/>
          <p:cNvSpPr/>
          <p:nvPr/>
        </p:nvSpPr>
        <p:spPr>
          <a:xfrm>
            <a:off x="5555251" y="3615076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9.4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897" name="Google Shape;897;p61"/>
          <p:cNvSpPr/>
          <p:nvPr/>
        </p:nvSpPr>
        <p:spPr>
          <a:xfrm>
            <a:off x="21745675" y="3615076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43.8 ms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8" name="Google Shape;898;p61"/>
          <p:cNvSpPr/>
          <p:nvPr/>
        </p:nvSpPr>
        <p:spPr>
          <a:xfrm>
            <a:off x="3091184" y="3924295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LoRaWAN (SF7)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99" name="Google Shape;899;p61"/>
          <p:cNvSpPr/>
          <p:nvPr/>
        </p:nvSpPr>
        <p:spPr>
          <a:xfrm>
            <a:off x="8628203" y="3924349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132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00" name="Google Shape;900;p61"/>
          <p:cNvSpPr/>
          <p:nvPr/>
        </p:nvSpPr>
        <p:spPr>
          <a:xfrm>
            <a:off x="21745675" y="3924349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338.2 ms 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1" name="Google Shape;901;p61"/>
          <p:cNvSpPr/>
          <p:nvPr/>
        </p:nvSpPr>
        <p:spPr>
          <a:xfrm>
            <a:off x="3091184" y="4233570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 Plus FLRC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2" name="Google Shape;902;p61"/>
          <p:cNvSpPr/>
          <p:nvPr/>
        </p:nvSpPr>
        <p:spPr>
          <a:xfrm>
            <a:off x="5361366" y="4233622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247 µJ 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03" name="Google Shape;903;p61"/>
          <p:cNvSpPr/>
          <p:nvPr/>
        </p:nvSpPr>
        <p:spPr>
          <a:xfrm>
            <a:off x="21745675" y="4233623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655 µs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4" name="Google Shape;904;p61"/>
          <p:cNvSpPr/>
          <p:nvPr/>
        </p:nvSpPr>
        <p:spPr>
          <a:xfrm>
            <a:off x="3091184" y="4542846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NB-IoT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5" name="Google Shape;905;p61"/>
          <p:cNvSpPr/>
          <p:nvPr/>
        </p:nvSpPr>
        <p:spPr>
          <a:xfrm>
            <a:off x="16539660" y="4542896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451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06" name="Google Shape;906;p61"/>
          <p:cNvSpPr/>
          <p:nvPr/>
        </p:nvSpPr>
        <p:spPr>
          <a:xfrm>
            <a:off x="21745675" y="4542896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10.1 ms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7" name="Google Shape;907;p61"/>
          <p:cNvSpPr/>
          <p:nvPr/>
        </p:nvSpPr>
        <p:spPr>
          <a:xfrm>
            <a:off x="1321200" y="5203219"/>
            <a:ext cx="1370400" cy="1546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128925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r>
              <a:rPr lang="en-US" sz="2417" b="1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1 kB</a:t>
            </a:r>
            <a:endParaRPr sz="241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8" name="Google Shape;908;p61"/>
          <p:cNvSpPr/>
          <p:nvPr/>
        </p:nvSpPr>
        <p:spPr>
          <a:xfrm>
            <a:off x="3091184" y="5178115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Wi-Fi HaLow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09" name="Google Shape;909;p61"/>
          <p:cNvSpPr/>
          <p:nvPr/>
        </p:nvSpPr>
        <p:spPr>
          <a:xfrm>
            <a:off x="5373318" y="5178160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706 µJ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10" name="Google Shape;910;p61"/>
          <p:cNvSpPr/>
          <p:nvPr/>
        </p:nvSpPr>
        <p:spPr>
          <a:xfrm>
            <a:off x="21745675" y="5178161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480 µs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1" name="Google Shape;911;p61"/>
          <p:cNvSpPr/>
          <p:nvPr/>
        </p:nvSpPr>
        <p:spPr>
          <a:xfrm>
            <a:off x="3091184" y="5487390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Zigbee sub-GHz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2" name="Google Shape;912;p61"/>
          <p:cNvSpPr/>
          <p:nvPr/>
        </p:nvSpPr>
        <p:spPr>
          <a:xfrm>
            <a:off x="6524014" y="5487434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47.1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13" name="Google Shape;913;p61"/>
          <p:cNvSpPr/>
          <p:nvPr/>
        </p:nvSpPr>
        <p:spPr>
          <a:xfrm>
            <a:off x="21745675" y="5487435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219.2 ms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4" name="Google Shape;914;p61"/>
          <p:cNvSpPr/>
          <p:nvPr/>
        </p:nvSpPr>
        <p:spPr>
          <a:xfrm>
            <a:off x="3091184" y="5796666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LoRaWAN (SF7)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5" name="Google Shape;915;p61"/>
          <p:cNvSpPr/>
          <p:nvPr/>
        </p:nvSpPr>
        <p:spPr>
          <a:xfrm>
            <a:off x="21745675" y="5796708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1.69 s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6" name="Google Shape;916;p61"/>
          <p:cNvSpPr/>
          <p:nvPr/>
        </p:nvSpPr>
        <p:spPr>
          <a:xfrm>
            <a:off x="3091184" y="6105941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 Plus FLRC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7" name="Google Shape;917;p61"/>
          <p:cNvSpPr/>
          <p:nvPr/>
        </p:nvSpPr>
        <p:spPr>
          <a:xfrm>
            <a:off x="5386597" y="6105981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1.2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18" name="Google Shape;918;p61"/>
          <p:cNvSpPr/>
          <p:nvPr/>
        </p:nvSpPr>
        <p:spPr>
          <a:xfrm>
            <a:off x="21745675" y="6105982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3.2 ms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19" name="Google Shape;919;p61"/>
          <p:cNvSpPr/>
          <p:nvPr/>
        </p:nvSpPr>
        <p:spPr>
          <a:xfrm>
            <a:off x="3091184" y="6415217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NB-IoT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0" name="Google Shape;920;p61"/>
          <p:cNvSpPr/>
          <p:nvPr/>
        </p:nvSpPr>
        <p:spPr>
          <a:xfrm>
            <a:off x="17135260" y="6415254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475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21" name="Google Shape;921;p61"/>
          <p:cNvSpPr/>
          <p:nvPr/>
        </p:nvSpPr>
        <p:spPr>
          <a:xfrm>
            <a:off x="21745675" y="6415255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50.6 ms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2" name="Google Shape;922;p61"/>
          <p:cNvSpPr/>
          <p:nvPr/>
        </p:nvSpPr>
        <p:spPr>
          <a:xfrm>
            <a:off x="1321200" y="7075583"/>
            <a:ext cx="1370400" cy="1546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128925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r>
              <a:rPr lang="en-US" sz="2417" b="1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50 kB</a:t>
            </a:r>
            <a:endParaRPr sz="241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3" name="Google Shape;923;p61"/>
          <p:cNvSpPr/>
          <p:nvPr/>
        </p:nvSpPr>
        <p:spPr>
          <a:xfrm>
            <a:off x="3091184" y="7050486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Wi-Fi HaLow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4" name="Google Shape;924;p61"/>
          <p:cNvSpPr/>
          <p:nvPr/>
        </p:nvSpPr>
        <p:spPr>
          <a:xfrm>
            <a:off x="5455044" y="7050519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4.6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25" name="Google Shape;925;p61"/>
          <p:cNvSpPr/>
          <p:nvPr/>
        </p:nvSpPr>
        <p:spPr>
          <a:xfrm>
            <a:off x="21745675" y="7050520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11.2 ms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6" name="Google Shape;926;p61"/>
          <p:cNvSpPr/>
          <p:nvPr/>
        </p:nvSpPr>
        <p:spPr>
          <a:xfrm>
            <a:off x="3091184" y="7359761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Zigbee sub-GHz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7" name="Google Shape;927;p61"/>
          <p:cNvSpPr/>
          <p:nvPr/>
        </p:nvSpPr>
        <p:spPr>
          <a:xfrm>
            <a:off x="21745675" y="7359793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10.91 s</a:t>
            </a:r>
            <a:endParaRPr sz="1511" b="0" i="0" u="none" strike="noStrike" cap="none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8" name="Google Shape;928;p61"/>
          <p:cNvSpPr/>
          <p:nvPr/>
        </p:nvSpPr>
        <p:spPr>
          <a:xfrm>
            <a:off x="3091184" y="7669037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LoRaWAN (SF7)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9" name="Google Shape;929;p61"/>
          <p:cNvSpPr/>
          <p:nvPr/>
        </p:nvSpPr>
        <p:spPr>
          <a:xfrm>
            <a:off x="21745675" y="7669067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82.58 s</a:t>
            </a:r>
            <a:endParaRPr sz="1511" b="0" i="0" u="none" strike="noStrike" cap="none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0" name="Google Shape;930;p61"/>
          <p:cNvSpPr/>
          <p:nvPr/>
        </p:nvSpPr>
        <p:spPr>
          <a:xfrm>
            <a:off x="3091184" y="7978313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 Plus FLRC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1" name="Google Shape;931;p61"/>
          <p:cNvSpPr/>
          <p:nvPr/>
        </p:nvSpPr>
        <p:spPr>
          <a:xfrm>
            <a:off x="6844058" y="7978339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60.0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32" name="Google Shape;932;p61"/>
          <p:cNvSpPr/>
          <p:nvPr/>
        </p:nvSpPr>
        <p:spPr>
          <a:xfrm>
            <a:off x="21745675" y="7978341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161.7 ms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3" name="Google Shape;933;p61"/>
          <p:cNvSpPr/>
          <p:nvPr/>
        </p:nvSpPr>
        <p:spPr>
          <a:xfrm>
            <a:off x="3091184" y="8287588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NB-IoT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4" name="Google Shape;934;p61"/>
          <p:cNvSpPr/>
          <p:nvPr/>
        </p:nvSpPr>
        <p:spPr>
          <a:xfrm>
            <a:off x="21745675" y="8287614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2.53 s</a:t>
            </a:r>
            <a:endParaRPr sz="1511" b="0" i="0" u="none" strike="noStrike" cap="none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5" name="Google Shape;935;p61"/>
          <p:cNvSpPr/>
          <p:nvPr/>
        </p:nvSpPr>
        <p:spPr>
          <a:xfrm>
            <a:off x="1321200" y="8947948"/>
            <a:ext cx="1370400" cy="1546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128925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r>
              <a:rPr lang="en-US" sz="2417" b="1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500 kB</a:t>
            </a:r>
            <a:endParaRPr sz="241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6" name="Google Shape;936;p61"/>
          <p:cNvSpPr/>
          <p:nvPr/>
        </p:nvSpPr>
        <p:spPr>
          <a:xfrm>
            <a:off x="3091184" y="8922857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Wi-Fi HaLow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7" name="Google Shape;937;p61"/>
          <p:cNvSpPr/>
          <p:nvPr/>
        </p:nvSpPr>
        <p:spPr>
          <a:xfrm>
            <a:off x="6367977" y="8922877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40.8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38" name="Google Shape;938;p61"/>
          <p:cNvSpPr/>
          <p:nvPr/>
        </p:nvSpPr>
        <p:spPr>
          <a:xfrm>
            <a:off x="21745675" y="8922879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111.4 ms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39" name="Google Shape;939;p61"/>
          <p:cNvSpPr/>
          <p:nvPr/>
        </p:nvSpPr>
        <p:spPr>
          <a:xfrm>
            <a:off x="3091184" y="9232133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Zigbee sub-GHz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0" name="Google Shape;940;p61"/>
          <p:cNvSpPr/>
          <p:nvPr/>
        </p:nvSpPr>
        <p:spPr>
          <a:xfrm>
            <a:off x="21745675" y="9232152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109.02 s</a:t>
            </a:r>
            <a:endParaRPr sz="1511" b="0" i="0" u="none" strike="noStrike" cap="none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1" name="Google Shape;941;p61"/>
          <p:cNvSpPr/>
          <p:nvPr/>
        </p:nvSpPr>
        <p:spPr>
          <a:xfrm>
            <a:off x="3091184" y="9541408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LoRaWAN (SF7)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2" name="Google Shape;942;p61"/>
          <p:cNvSpPr/>
          <p:nvPr/>
        </p:nvSpPr>
        <p:spPr>
          <a:xfrm>
            <a:off x="21745675" y="9541426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825.69 s</a:t>
            </a:r>
            <a:endParaRPr sz="1511" b="0" i="0" u="none" strike="noStrike" cap="none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3" name="Google Shape;943;p61"/>
          <p:cNvSpPr/>
          <p:nvPr/>
        </p:nvSpPr>
        <p:spPr>
          <a:xfrm>
            <a:off x="3091184" y="9850684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 Plus FLRC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4" name="Google Shape;944;p61"/>
          <p:cNvSpPr/>
          <p:nvPr/>
        </p:nvSpPr>
        <p:spPr>
          <a:xfrm>
            <a:off x="21745675" y="9850699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1.62 s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5" name="Google Shape;945;p61"/>
          <p:cNvSpPr/>
          <p:nvPr/>
        </p:nvSpPr>
        <p:spPr>
          <a:xfrm>
            <a:off x="3091184" y="10159959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NB-IoT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6" name="Google Shape;946;p61"/>
          <p:cNvSpPr/>
          <p:nvPr/>
        </p:nvSpPr>
        <p:spPr>
          <a:xfrm>
            <a:off x="21745675" y="10159973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25.32 s</a:t>
            </a:r>
            <a:endParaRPr sz="1511" b="0" i="0" u="none" strike="noStrike" cap="none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7" name="Google Shape;947;p61"/>
          <p:cNvSpPr/>
          <p:nvPr/>
        </p:nvSpPr>
        <p:spPr>
          <a:xfrm>
            <a:off x="1321200" y="10820313"/>
            <a:ext cx="1370400" cy="1546800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txBody>
          <a:bodyPr spcFirstLastPara="1" wrap="square" lIns="128925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2417"/>
              <a:buFont typeface="Arial"/>
              <a:buNone/>
            </a:pPr>
            <a:r>
              <a:rPr lang="en-US" sz="2417" b="1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5 MB</a:t>
            </a:r>
            <a:endParaRPr sz="2417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8" name="Google Shape;948;p61"/>
          <p:cNvSpPr/>
          <p:nvPr/>
        </p:nvSpPr>
        <p:spPr>
          <a:xfrm>
            <a:off x="3091184" y="10795228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Wi-Fi HaLow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9" name="Google Shape;949;p61"/>
          <p:cNvSpPr/>
          <p:nvPr/>
        </p:nvSpPr>
        <p:spPr>
          <a:xfrm>
            <a:off x="15375019" y="10795235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404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50" name="Google Shape;950;p61"/>
          <p:cNvSpPr/>
          <p:nvPr/>
        </p:nvSpPr>
        <p:spPr>
          <a:xfrm>
            <a:off x="21745675" y="10795238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57606A"/>
                </a:solidFill>
                <a:latin typeface="Arial"/>
                <a:ea typeface="Arial"/>
                <a:cs typeface="Arial"/>
                <a:sym typeface="Arial"/>
              </a:rPr>
              <a:t>1.11 s</a:t>
            </a:r>
            <a:endParaRPr sz="15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1" name="Google Shape;951;p61"/>
          <p:cNvSpPr/>
          <p:nvPr/>
        </p:nvSpPr>
        <p:spPr>
          <a:xfrm>
            <a:off x="3091184" y="11104504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Zigbee sub-GHz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2" name="Google Shape;952;p61"/>
          <p:cNvSpPr/>
          <p:nvPr/>
        </p:nvSpPr>
        <p:spPr>
          <a:xfrm>
            <a:off x="21745675" y="11104511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1090.20 s</a:t>
            </a:r>
            <a:endParaRPr sz="1511" b="0" i="0" u="none" strike="noStrike" cap="none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3" name="Google Shape;953;p61"/>
          <p:cNvSpPr/>
          <p:nvPr/>
        </p:nvSpPr>
        <p:spPr>
          <a:xfrm>
            <a:off x="3091184" y="11413779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LoRaWAN (SF7)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4" name="Google Shape;954;p61"/>
          <p:cNvSpPr/>
          <p:nvPr/>
        </p:nvSpPr>
        <p:spPr>
          <a:xfrm>
            <a:off x="21745675" y="11413785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8256.57 s</a:t>
            </a:r>
            <a:endParaRPr sz="1511" b="0" i="0" u="none" strike="noStrike" cap="none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5" name="Google Shape;955;p61"/>
          <p:cNvSpPr/>
          <p:nvPr/>
        </p:nvSpPr>
        <p:spPr>
          <a:xfrm>
            <a:off x="3091184" y="11723055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LoRa Plus FLRC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6" name="Google Shape;956;p61"/>
          <p:cNvSpPr/>
          <p:nvPr/>
        </p:nvSpPr>
        <p:spPr>
          <a:xfrm>
            <a:off x="21745675" y="11723058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16.17 s</a:t>
            </a:r>
            <a:endParaRPr sz="1511" b="0" i="0" u="none" strike="noStrike" cap="none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7" name="Google Shape;957;p61"/>
          <p:cNvSpPr/>
          <p:nvPr/>
        </p:nvSpPr>
        <p:spPr>
          <a:xfrm>
            <a:off x="3091184" y="12032331"/>
            <a:ext cx="1766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b="0" i="0" u="none" strike="noStrike" cap="none">
                <a:solidFill>
                  <a:srgbClr val="1F2328"/>
                </a:solidFill>
                <a:latin typeface="Arial"/>
                <a:ea typeface="Arial"/>
                <a:cs typeface="Arial"/>
                <a:sym typeface="Arial"/>
              </a:rPr>
              <a:t>NB-IoT</a:t>
            </a:r>
            <a:endParaRPr sz="1712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8" name="Google Shape;958;p61"/>
          <p:cNvSpPr/>
          <p:nvPr/>
        </p:nvSpPr>
        <p:spPr>
          <a:xfrm>
            <a:off x="21745675" y="12032332"/>
            <a:ext cx="12066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511"/>
              <a:buFont typeface="Arial"/>
              <a:buNone/>
            </a:pPr>
            <a:r>
              <a:rPr lang="en-US" sz="1511" b="0" i="0" u="none" strike="noStrike" cap="none">
                <a:solidFill>
                  <a:srgbClr val="CC0000"/>
                </a:solidFill>
                <a:latin typeface="Arial"/>
                <a:ea typeface="Arial"/>
                <a:cs typeface="Arial"/>
                <a:sym typeface="Arial"/>
              </a:rPr>
              <a:t>53.16 s</a:t>
            </a:r>
            <a:endParaRPr sz="1511" b="0" i="0" u="none" strike="noStrike" cap="none">
              <a:solidFill>
                <a:srgbClr val="CC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59" name="Google Shape;959;p61"/>
          <p:cNvSpPr/>
          <p:nvPr/>
        </p:nvSpPr>
        <p:spPr>
          <a:xfrm>
            <a:off x="19329968" y="2611700"/>
            <a:ext cx="1448700" cy="3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611"/>
              <a:buFont typeface="Arial"/>
              <a:buNone/>
            </a:pPr>
            <a:r>
              <a:rPr lang="en-US" sz="1311">
                <a:solidFill>
                  <a:srgbClr val="57606A"/>
                </a:solidFill>
              </a:rPr>
              <a:t>600 mJ cutoff</a:t>
            </a:r>
            <a:endParaRPr sz="131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960" name="Google Shape;960;p61"/>
          <p:cNvCxnSpPr/>
          <p:nvPr/>
        </p:nvCxnSpPr>
        <p:spPr>
          <a:xfrm>
            <a:off x="20054262" y="2946901"/>
            <a:ext cx="0" cy="9416100"/>
          </a:xfrm>
          <a:prstGeom prst="straightConnector1">
            <a:avLst/>
          </a:prstGeom>
          <a:noFill/>
          <a:ln w="17925" cap="flat" cmpd="sng">
            <a:solidFill>
              <a:srgbClr val="D0D7DE"/>
            </a:solidFill>
            <a:prstDash val="dash"/>
            <a:round/>
            <a:headEnd type="none" w="sm" len="sm"/>
            <a:tailEnd type="none" w="sm" len="sm"/>
          </a:ln>
        </p:spPr>
      </p:cxnSp>
      <p:sp>
        <p:nvSpPr>
          <p:cNvPr id="961" name="Google Shape;961;p61"/>
          <p:cNvSpPr/>
          <p:nvPr/>
        </p:nvSpPr>
        <p:spPr>
          <a:xfrm>
            <a:off x="5175928" y="3369017"/>
            <a:ext cx="15000" cy="24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2" name="Google Shape;962;p61"/>
          <p:cNvSpPr/>
          <p:nvPr/>
        </p:nvSpPr>
        <p:spPr>
          <a:xfrm>
            <a:off x="5175928" y="3673436"/>
            <a:ext cx="233100" cy="2463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3" name="Google Shape;963;p61"/>
          <p:cNvSpPr/>
          <p:nvPr/>
        </p:nvSpPr>
        <p:spPr>
          <a:xfrm>
            <a:off x="5175928" y="3977855"/>
            <a:ext cx="3272100" cy="246300"/>
          </a:xfrm>
          <a:prstGeom prst="rect">
            <a:avLst/>
          </a:prstGeom>
          <a:solidFill>
            <a:srgbClr val="CF222E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4" name="Google Shape;964;p61"/>
          <p:cNvSpPr/>
          <p:nvPr/>
        </p:nvSpPr>
        <p:spPr>
          <a:xfrm>
            <a:off x="5175914" y="4282273"/>
            <a:ext cx="5100" cy="246300"/>
          </a:xfrm>
          <a:prstGeom prst="rect">
            <a:avLst/>
          </a:prstGeom>
          <a:solidFill>
            <a:srgbClr val="0969DA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5" name="Google Shape;965;p61"/>
          <p:cNvSpPr/>
          <p:nvPr/>
        </p:nvSpPr>
        <p:spPr>
          <a:xfrm>
            <a:off x="5175928" y="4586692"/>
            <a:ext cx="11183700" cy="2463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6" name="Google Shape;966;p61"/>
          <p:cNvSpPr/>
          <p:nvPr/>
        </p:nvSpPr>
        <p:spPr>
          <a:xfrm>
            <a:off x="5175928" y="5243836"/>
            <a:ext cx="17400" cy="24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7" name="Google Shape;967;p61"/>
          <p:cNvSpPr/>
          <p:nvPr/>
        </p:nvSpPr>
        <p:spPr>
          <a:xfrm>
            <a:off x="5175928" y="5548255"/>
            <a:ext cx="1167900" cy="246300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8" name="Google Shape;968;p61"/>
          <p:cNvSpPr/>
          <p:nvPr/>
        </p:nvSpPr>
        <p:spPr>
          <a:xfrm>
            <a:off x="5175928" y="5852677"/>
            <a:ext cx="14878800" cy="246300"/>
          </a:xfrm>
          <a:prstGeom prst="rect">
            <a:avLst/>
          </a:prstGeom>
          <a:solidFill>
            <a:srgbClr val="CF222E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9" name="Google Shape;969;p61"/>
          <p:cNvSpPr/>
          <p:nvPr/>
        </p:nvSpPr>
        <p:spPr>
          <a:xfrm>
            <a:off x="5175928" y="6157092"/>
            <a:ext cx="30900" cy="246300"/>
          </a:xfrm>
          <a:prstGeom prst="rect">
            <a:avLst/>
          </a:prstGeom>
          <a:solidFill>
            <a:srgbClr val="0969DA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0" name="Google Shape;970;p61"/>
          <p:cNvSpPr/>
          <p:nvPr/>
        </p:nvSpPr>
        <p:spPr>
          <a:xfrm>
            <a:off x="5175928" y="6461511"/>
            <a:ext cx="11779500" cy="246300"/>
          </a:xfrm>
          <a:prstGeom prst="rect">
            <a:avLst/>
          </a:prstGeom>
          <a:solidFill>
            <a:srgbClr val="4A86E8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1" name="Google Shape;971;p61"/>
          <p:cNvSpPr/>
          <p:nvPr/>
        </p:nvSpPr>
        <p:spPr>
          <a:xfrm>
            <a:off x="5175928" y="7113605"/>
            <a:ext cx="113700" cy="24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2" name="Google Shape;972;p61"/>
          <p:cNvSpPr/>
          <p:nvPr/>
        </p:nvSpPr>
        <p:spPr>
          <a:xfrm>
            <a:off x="5175928" y="7418026"/>
            <a:ext cx="14878800" cy="246300"/>
          </a:xfrm>
          <a:prstGeom prst="rect">
            <a:avLst/>
          </a:prstGeom>
          <a:solidFill>
            <a:srgbClr val="9A6700">
              <a:alpha val="12160"/>
            </a:srgbClr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3" name="Google Shape;973;p61"/>
          <p:cNvSpPr/>
          <p:nvPr/>
        </p:nvSpPr>
        <p:spPr>
          <a:xfrm>
            <a:off x="5175928" y="7722445"/>
            <a:ext cx="14878800" cy="246300"/>
          </a:xfrm>
          <a:prstGeom prst="rect">
            <a:avLst/>
          </a:prstGeom>
          <a:solidFill>
            <a:srgbClr val="CF222E">
              <a:alpha val="12160"/>
            </a:srgbClr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4" name="Google Shape;974;p61"/>
          <p:cNvSpPr/>
          <p:nvPr/>
        </p:nvSpPr>
        <p:spPr>
          <a:xfrm>
            <a:off x="5175928" y="8026861"/>
            <a:ext cx="1487400" cy="246300"/>
          </a:xfrm>
          <a:prstGeom prst="rect">
            <a:avLst/>
          </a:prstGeom>
          <a:solidFill>
            <a:srgbClr val="0969DA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5" name="Google Shape;975;p61"/>
          <p:cNvSpPr/>
          <p:nvPr/>
        </p:nvSpPr>
        <p:spPr>
          <a:xfrm>
            <a:off x="5175928" y="8331282"/>
            <a:ext cx="14878800" cy="246300"/>
          </a:xfrm>
          <a:prstGeom prst="rect">
            <a:avLst/>
          </a:prstGeom>
          <a:solidFill>
            <a:srgbClr val="8250DF">
              <a:alpha val="12160"/>
            </a:srgbClr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6" name="Google Shape;976;p61"/>
          <p:cNvSpPr/>
          <p:nvPr/>
        </p:nvSpPr>
        <p:spPr>
          <a:xfrm>
            <a:off x="5175928" y="8988733"/>
            <a:ext cx="1011600" cy="24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7" name="Google Shape;977;p61"/>
          <p:cNvSpPr/>
          <p:nvPr/>
        </p:nvSpPr>
        <p:spPr>
          <a:xfrm>
            <a:off x="5175928" y="9293154"/>
            <a:ext cx="14878800" cy="246300"/>
          </a:xfrm>
          <a:prstGeom prst="rect">
            <a:avLst/>
          </a:prstGeom>
          <a:solidFill>
            <a:srgbClr val="9A6700">
              <a:alpha val="12160"/>
            </a:srgbClr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8" name="Google Shape;978;p61"/>
          <p:cNvSpPr/>
          <p:nvPr/>
        </p:nvSpPr>
        <p:spPr>
          <a:xfrm>
            <a:off x="5175928" y="9597573"/>
            <a:ext cx="14878800" cy="246300"/>
          </a:xfrm>
          <a:prstGeom prst="rect">
            <a:avLst/>
          </a:prstGeom>
          <a:solidFill>
            <a:srgbClr val="CF222E">
              <a:alpha val="12160"/>
            </a:srgbClr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9" name="Google Shape;979;p61"/>
          <p:cNvSpPr/>
          <p:nvPr/>
        </p:nvSpPr>
        <p:spPr>
          <a:xfrm>
            <a:off x="5175928" y="9901990"/>
            <a:ext cx="14878800" cy="246300"/>
          </a:xfrm>
          <a:prstGeom prst="rect">
            <a:avLst/>
          </a:prstGeom>
          <a:solidFill>
            <a:srgbClr val="0969DA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0" name="Google Shape;980;p61"/>
          <p:cNvSpPr/>
          <p:nvPr/>
        </p:nvSpPr>
        <p:spPr>
          <a:xfrm>
            <a:off x="5175928" y="10206410"/>
            <a:ext cx="14878800" cy="246300"/>
          </a:xfrm>
          <a:prstGeom prst="rect">
            <a:avLst/>
          </a:prstGeom>
          <a:solidFill>
            <a:srgbClr val="8250DF">
              <a:alpha val="12160"/>
            </a:srgbClr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1" name="Google Shape;981;p61"/>
          <p:cNvSpPr/>
          <p:nvPr/>
        </p:nvSpPr>
        <p:spPr>
          <a:xfrm>
            <a:off x="5175928" y="10858502"/>
            <a:ext cx="10019100" cy="24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2" name="Google Shape;982;p61"/>
          <p:cNvSpPr/>
          <p:nvPr/>
        </p:nvSpPr>
        <p:spPr>
          <a:xfrm>
            <a:off x="5175928" y="11162921"/>
            <a:ext cx="14878800" cy="246300"/>
          </a:xfrm>
          <a:prstGeom prst="rect">
            <a:avLst/>
          </a:prstGeom>
          <a:solidFill>
            <a:srgbClr val="9A6700">
              <a:alpha val="12160"/>
            </a:srgbClr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3" name="Google Shape;983;p61"/>
          <p:cNvSpPr/>
          <p:nvPr/>
        </p:nvSpPr>
        <p:spPr>
          <a:xfrm>
            <a:off x="5175928" y="11467340"/>
            <a:ext cx="14878800" cy="246300"/>
          </a:xfrm>
          <a:prstGeom prst="rect">
            <a:avLst/>
          </a:prstGeom>
          <a:solidFill>
            <a:srgbClr val="CF222E">
              <a:alpha val="12160"/>
            </a:srgbClr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4" name="Google Shape;984;p61"/>
          <p:cNvSpPr/>
          <p:nvPr/>
        </p:nvSpPr>
        <p:spPr>
          <a:xfrm>
            <a:off x="5175928" y="11771759"/>
            <a:ext cx="14878800" cy="246300"/>
          </a:xfrm>
          <a:prstGeom prst="rect">
            <a:avLst/>
          </a:prstGeom>
          <a:solidFill>
            <a:srgbClr val="0969DA">
              <a:alpha val="12160"/>
            </a:srgbClr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5" name="Google Shape;985;p61"/>
          <p:cNvSpPr/>
          <p:nvPr/>
        </p:nvSpPr>
        <p:spPr>
          <a:xfrm>
            <a:off x="5175928" y="12076177"/>
            <a:ext cx="14878800" cy="246300"/>
          </a:xfrm>
          <a:prstGeom prst="rect">
            <a:avLst/>
          </a:prstGeom>
          <a:solidFill>
            <a:srgbClr val="8250DF">
              <a:alpha val="12160"/>
            </a:srgbClr>
          </a:solidFill>
          <a:ln>
            <a:noFill/>
          </a:ln>
        </p:spPr>
        <p:txBody>
          <a:bodyPr spcFirstLastPara="1" wrap="square" lIns="184150" tIns="184150" rIns="184150" bIns="1841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6" name="Google Shape;986;p61"/>
          <p:cNvSpPr/>
          <p:nvPr/>
        </p:nvSpPr>
        <p:spPr>
          <a:xfrm>
            <a:off x="20202291" y="3305802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650 µJ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87" name="Google Shape;987;p61"/>
          <p:cNvSpPr/>
          <p:nvPr/>
        </p:nvSpPr>
        <p:spPr>
          <a:xfrm>
            <a:off x="20202291" y="3615076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9.4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88" name="Google Shape;988;p61"/>
          <p:cNvSpPr/>
          <p:nvPr/>
        </p:nvSpPr>
        <p:spPr>
          <a:xfrm>
            <a:off x="20202291" y="3924349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132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89" name="Google Shape;989;p61"/>
          <p:cNvSpPr/>
          <p:nvPr/>
        </p:nvSpPr>
        <p:spPr>
          <a:xfrm>
            <a:off x="20202291" y="4233622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247 µJ 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90" name="Google Shape;990;p61"/>
          <p:cNvSpPr/>
          <p:nvPr/>
        </p:nvSpPr>
        <p:spPr>
          <a:xfrm>
            <a:off x="20202291" y="4542896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451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91" name="Google Shape;991;p61"/>
          <p:cNvSpPr/>
          <p:nvPr/>
        </p:nvSpPr>
        <p:spPr>
          <a:xfrm>
            <a:off x="20202291" y="5178160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706 µJ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92" name="Google Shape;992;p61"/>
          <p:cNvSpPr/>
          <p:nvPr/>
        </p:nvSpPr>
        <p:spPr>
          <a:xfrm>
            <a:off x="20202291" y="5487434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47.1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93" name="Google Shape;993;p61"/>
          <p:cNvSpPr/>
          <p:nvPr/>
        </p:nvSpPr>
        <p:spPr>
          <a:xfrm>
            <a:off x="20202291" y="5796707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661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94" name="Google Shape;994;p61"/>
          <p:cNvSpPr/>
          <p:nvPr/>
        </p:nvSpPr>
        <p:spPr>
          <a:xfrm>
            <a:off x="20202291" y="6105981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1.2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95" name="Google Shape;995;p61"/>
          <p:cNvSpPr/>
          <p:nvPr/>
        </p:nvSpPr>
        <p:spPr>
          <a:xfrm>
            <a:off x="20202291" y="6415254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475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96" name="Google Shape;996;p61"/>
          <p:cNvSpPr/>
          <p:nvPr/>
        </p:nvSpPr>
        <p:spPr>
          <a:xfrm>
            <a:off x="20202291" y="7050519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4.6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97" name="Google Shape;997;p61"/>
          <p:cNvSpPr/>
          <p:nvPr/>
        </p:nvSpPr>
        <p:spPr>
          <a:xfrm>
            <a:off x="20202291" y="7359792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2.34 J</a:t>
            </a:r>
            <a:endParaRPr sz="1712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98" name="Google Shape;998;p61"/>
          <p:cNvSpPr/>
          <p:nvPr/>
        </p:nvSpPr>
        <p:spPr>
          <a:xfrm>
            <a:off x="20202291" y="7669066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32.27 J</a:t>
            </a:r>
            <a:endParaRPr sz="1712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999" name="Google Shape;999;p61"/>
          <p:cNvSpPr/>
          <p:nvPr/>
        </p:nvSpPr>
        <p:spPr>
          <a:xfrm>
            <a:off x="20202291" y="7978339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60.0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00" name="Google Shape;1000;p61"/>
          <p:cNvSpPr/>
          <p:nvPr/>
        </p:nvSpPr>
        <p:spPr>
          <a:xfrm>
            <a:off x="20202291" y="8287613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1.98 J</a:t>
            </a:r>
            <a:endParaRPr sz="1712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01" name="Google Shape;1001;p61"/>
          <p:cNvSpPr/>
          <p:nvPr/>
        </p:nvSpPr>
        <p:spPr>
          <a:xfrm>
            <a:off x="20202291" y="8922877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40.8 mJ</a:t>
            </a:r>
            <a:endParaRPr sz="1712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02" name="Google Shape;1002;p61"/>
          <p:cNvSpPr/>
          <p:nvPr/>
        </p:nvSpPr>
        <p:spPr>
          <a:xfrm>
            <a:off x="20202291" y="9232151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23.43 J</a:t>
            </a:r>
            <a:endParaRPr sz="1712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03" name="Google Shape;1003;p61"/>
          <p:cNvSpPr/>
          <p:nvPr/>
        </p:nvSpPr>
        <p:spPr>
          <a:xfrm>
            <a:off x="20202291" y="9541424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323 J</a:t>
            </a:r>
            <a:endParaRPr sz="1712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04" name="Google Shape;1004;p61"/>
          <p:cNvSpPr/>
          <p:nvPr/>
        </p:nvSpPr>
        <p:spPr>
          <a:xfrm>
            <a:off x="20202291" y="9850698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600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05" name="Google Shape;1005;p61"/>
          <p:cNvSpPr/>
          <p:nvPr/>
        </p:nvSpPr>
        <p:spPr>
          <a:xfrm>
            <a:off x="20202291" y="10159971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15.84 J</a:t>
            </a:r>
            <a:endParaRPr sz="1712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06" name="Google Shape;1006;p61"/>
          <p:cNvSpPr/>
          <p:nvPr/>
        </p:nvSpPr>
        <p:spPr>
          <a:xfrm>
            <a:off x="20202291" y="10795235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1F2328"/>
                </a:solidFill>
                <a:latin typeface="Lato"/>
                <a:ea typeface="Lato"/>
                <a:cs typeface="Lato"/>
                <a:sym typeface="Lato"/>
              </a:rPr>
              <a:t>404 mJ</a:t>
            </a:r>
            <a:endParaRPr sz="1712" i="0" u="none" strike="noStrike" cap="none">
              <a:solidFill>
                <a:schemeClr val="dk1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07" name="Google Shape;1007;p61"/>
          <p:cNvSpPr/>
          <p:nvPr/>
        </p:nvSpPr>
        <p:spPr>
          <a:xfrm>
            <a:off x="20202291" y="11104509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234 J</a:t>
            </a:r>
            <a:endParaRPr sz="1712" i="0" u="none" strike="noStrike" cap="non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08" name="Google Shape;1008;p61"/>
          <p:cNvSpPr/>
          <p:nvPr/>
        </p:nvSpPr>
        <p:spPr>
          <a:xfrm>
            <a:off x="20202291" y="11413782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3,226 J</a:t>
            </a:r>
            <a:endParaRPr sz="1712" i="0" u="none" strike="noStrike" cap="non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09" name="Google Shape;1009;p61"/>
          <p:cNvSpPr/>
          <p:nvPr/>
        </p:nvSpPr>
        <p:spPr>
          <a:xfrm>
            <a:off x="20202291" y="11723056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6 J</a:t>
            </a:r>
            <a:endParaRPr sz="1712" i="0" u="none" strike="noStrike" cap="non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10" name="Google Shape;1010;p61"/>
          <p:cNvSpPr/>
          <p:nvPr/>
        </p:nvSpPr>
        <p:spPr>
          <a:xfrm>
            <a:off x="20202291" y="12032329"/>
            <a:ext cx="1310100" cy="30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1F2328"/>
              </a:buClr>
              <a:buSzPts val="1712"/>
              <a:buFont typeface="Arial"/>
              <a:buNone/>
            </a:pPr>
            <a:r>
              <a:rPr lang="en-US" sz="1712" i="0" u="none" strike="noStrike" cap="none">
                <a:solidFill>
                  <a:srgbClr val="B7B7B7"/>
                </a:solidFill>
                <a:latin typeface="Lato"/>
                <a:ea typeface="Lato"/>
                <a:cs typeface="Lato"/>
                <a:sym typeface="Lato"/>
              </a:rPr>
              <a:t>154 J</a:t>
            </a:r>
            <a:endParaRPr sz="1712" i="0" u="none" strike="noStrike" cap="none">
              <a:solidFill>
                <a:srgbClr val="B7B7B7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11" name="Google Shape;1011;p61"/>
          <p:cNvSpPr txBox="1">
            <a:spLocks noGrp="1"/>
          </p:cNvSpPr>
          <p:nvPr>
            <p:ph type="title"/>
          </p:nvPr>
        </p:nvSpPr>
        <p:spPr>
          <a:xfrm>
            <a:off x="901600" y="949700"/>
            <a:ext cx="22687200" cy="10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8600" rIns="0" bIns="986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>
                <a:solidFill>
                  <a:schemeClr val="lt1"/>
                </a:solidFill>
              </a:rPr>
              <a:t>Power consumption by packet size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1012" name="Google Shape;1012;p61"/>
          <p:cNvSpPr/>
          <p:nvPr/>
        </p:nvSpPr>
        <p:spPr>
          <a:xfrm>
            <a:off x="2684325" y="11162925"/>
            <a:ext cx="20305500" cy="12042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013" name="Google Shape;1013;p61"/>
          <p:cNvSpPr/>
          <p:nvPr/>
        </p:nvSpPr>
        <p:spPr>
          <a:xfrm>
            <a:off x="2684325" y="10193850"/>
            <a:ext cx="20305500" cy="3009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014" name="Google Shape;1014;p61"/>
          <p:cNvSpPr/>
          <p:nvPr/>
        </p:nvSpPr>
        <p:spPr>
          <a:xfrm>
            <a:off x="2684325" y="9232125"/>
            <a:ext cx="20305500" cy="6390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015" name="Google Shape;1015;p61"/>
          <p:cNvSpPr/>
          <p:nvPr/>
        </p:nvSpPr>
        <p:spPr>
          <a:xfrm>
            <a:off x="2684325" y="8321500"/>
            <a:ext cx="20305500" cy="3009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016" name="Google Shape;1016;p61"/>
          <p:cNvSpPr/>
          <p:nvPr/>
        </p:nvSpPr>
        <p:spPr>
          <a:xfrm>
            <a:off x="2684325" y="7359775"/>
            <a:ext cx="20305500" cy="63900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017" name="Google Shape;1017;p61"/>
          <p:cNvSpPr/>
          <p:nvPr/>
        </p:nvSpPr>
        <p:spPr>
          <a:xfrm>
            <a:off x="5175914" y="2846047"/>
            <a:ext cx="9557400" cy="33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57606A"/>
              </a:buClr>
              <a:buSzPts val="1611"/>
              <a:buFont typeface="Arial"/>
              <a:buNone/>
            </a:pPr>
            <a:r>
              <a:rPr lang="en-US" sz="1611" b="1">
                <a:solidFill>
                  <a:srgbClr val="57606A"/>
                </a:solidFill>
              </a:rPr>
              <a:t>Power consumption to deliver packet</a:t>
            </a:r>
            <a:endParaRPr sz="1611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2" name="Google Shape;1022;p62" title="Devices-in-the-field.jpg"/>
          <p:cNvPicPr preferRelativeResize="0"/>
          <p:nvPr/>
        </p:nvPicPr>
        <p:blipFill rotWithShape="1">
          <a:blip r:embed="rId3">
            <a:alphaModFix/>
          </a:blip>
          <a:srcRect l="4686" r="4686"/>
          <a:stretch/>
        </p:blipFill>
        <p:spPr>
          <a:xfrm flipH="1">
            <a:off x="0" y="0"/>
            <a:ext cx="24384000" cy="13715600"/>
          </a:xfrm>
          <a:prstGeom prst="rect">
            <a:avLst/>
          </a:prstGeom>
          <a:noFill/>
          <a:ln>
            <a:noFill/>
          </a:ln>
        </p:spPr>
      </p:pic>
      <p:sp>
        <p:nvSpPr>
          <p:cNvPr id="1023" name="Google Shape;1023;p62"/>
          <p:cNvSpPr/>
          <p:nvPr/>
        </p:nvSpPr>
        <p:spPr>
          <a:xfrm>
            <a:off x="0" y="-16500"/>
            <a:ext cx="24384000" cy="13749000"/>
          </a:xfrm>
          <a:prstGeom prst="rect">
            <a:avLst/>
          </a:prstGeom>
          <a:solidFill>
            <a:srgbClr val="571C76">
              <a:alpha val="8000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024" name="Google Shape;1024;p62"/>
          <p:cNvSpPr txBox="1">
            <a:spLocks noGrp="1"/>
          </p:cNvSpPr>
          <p:nvPr>
            <p:ph type="title"/>
          </p:nvPr>
        </p:nvSpPr>
        <p:spPr>
          <a:xfrm>
            <a:off x="1595726" y="1064025"/>
            <a:ext cx="7106700" cy="2844300"/>
          </a:xfrm>
          <a:prstGeom prst="rect">
            <a:avLst/>
          </a:prstGeom>
        </p:spPr>
        <p:txBody>
          <a:bodyPr spcFirstLastPara="1" wrap="square" lIns="0" tIns="91400" rIns="0" bIns="914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The key 3 for 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untethered </a:t>
            </a:r>
            <a:br>
              <a:rPr lang="en-US">
                <a:solidFill>
                  <a:schemeClr val="lt1"/>
                </a:solidFill>
              </a:rPr>
            </a:br>
            <a:r>
              <a:rPr lang="en-US">
                <a:solidFill>
                  <a:schemeClr val="lt1"/>
                </a:solidFill>
              </a:rPr>
              <a:t>intelligence</a:t>
            </a:r>
            <a:endParaRPr>
              <a:solidFill>
                <a:schemeClr val="lt1"/>
              </a:solidFill>
            </a:endParaRPr>
          </a:p>
        </p:txBody>
      </p:sp>
      <p:pic>
        <p:nvPicPr>
          <p:cNvPr id="1025" name="Google Shape;1025;p62" title="Untitled-1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69025" y="853962"/>
            <a:ext cx="13245950" cy="120080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p63"/>
          <p:cNvSpPr txBox="1">
            <a:spLocks noGrp="1"/>
          </p:cNvSpPr>
          <p:nvPr>
            <p:ph type="title"/>
          </p:nvPr>
        </p:nvSpPr>
        <p:spPr>
          <a:xfrm>
            <a:off x="1595726" y="1064028"/>
            <a:ext cx="21029400" cy="1957800"/>
          </a:xfrm>
          <a:prstGeom prst="rect">
            <a:avLst/>
          </a:prstGeom>
        </p:spPr>
        <p:txBody>
          <a:bodyPr spcFirstLastPara="1" wrap="square" lIns="0" tIns="91400" rIns="0" bIns="914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Examples of where untethered intelligence can do better that the best current alternative</a:t>
            </a:r>
            <a:endParaRPr/>
          </a:p>
        </p:txBody>
      </p:sp>
      <p:pic>
        <p:nvPicPr>
          <p:cNvPr id="1031" name="Google Shape;1031;p63" title="AdobeStock_2111871643.jpeg"/>
          <p:cNvPicPr preferRelativeResize="0"/>
          <p:nvPr/>
        </p:nvPicPr>
        <p:blipFill rotWithShape="1">
          <a:blip r:embed="rId3">
            <a:alphaModFix/>
          </a:blip>
          <a:srcRect l="8806" r="8815"/>
          <a:stretch/>
        </p:blipFill>
        <p:spPr>
          <a:xfrm>
            <a:off x="18728800" y="3355180"/>
            <a:ext cx="3974600" cy="2716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2" name="Google Shape;1032;p63" title="AdobeStock_2125932108.jpeg"/>
          <p:cNvPicPr preferRelativeResize="0"/>
          <p:nvPr/>
        </p:nvPicPr>
        <p:blipFill rotWithShape="1">
          <a:blip r:embed="rId4">
            <a:alphaModFix/>
          </a:blip>
          <a:srcRect l="9163" r="9171"/>
          <a:stretch/>
        </p:blipFill>
        <p:spPr>
          <a:xfrm>
            <a:off x="1595725" y="3351358"/>
            <a:ext cx="3974595" cy="2716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3" name="Google Shape;1033;p63" title="AdobeStock_2116655172.jpeg"/>
          <p:cNvPicPr preferRelativeResize="0"/>
          <p:nvPr/>
        </p:nvPicPr>
        <p:blipFill rotWithShape="1">
          <a:blip r:embed="rId5">
            <a:alphaModFix/>
          </a:blip>
          <a:srcRect l="9163" r="9171"/>
          <a:stretch/>
        </p:blipFill>
        <p:spPr>
          <a:xfrm>
            <a:off x="5875903" y="3351358"/>
            <a:ext cx="3974595" cy="2716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4" name="Google Shape;1034;p63" title="AdobeStock_2098449510.jpeg"/>
          <p:cNvPicPr preferRelativeResize="0"/>
          <p:nvPr/>
        </p:nvPicPr>
        <p:blipFill rotWithShape="1">
          <a:blip r:embed="rId6">
            <a:alphaModFix/>
          </a:blip>
          <a:srcRect l="22955" t="28202" r="22955" b="5753"/>
          <a:stretch/>
        </p:blipFill>
        <p:spPr>
          <a:xfrm>
            <a:off x="10164336" y="3351358"/>
            <a:ext cx="3968374" cy="2716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5" name="Google Shape;1035;p63" title="AdobeStock_1933420623.jpeg"/>
          <p:cNvPicPr preferRelativeResize="0"/>
          <p:nvPr/>
        </p:nvPicPr>
        <p:blipFill rotWithShape="1">
          <a:blip r:embed="rId7">
            <a:alphaModFix/>
          </a:blip>
          <a:srcRect l="35078" t="17639" b="888"/>
          <a:stretch/>
        </p:blipFill>
        <p:spPr>
          <a:xfrm>
            <a:off x="14446568" y="3354836"/>
            <a:ext cx="3968374" cy="2716234"/>
          </a:xfrm>
          <a:prstGeom prst="rect">
            <a:avLst/>
          </a:prstGeom>
          <a:solidFill>
            <a:srgbClr val="00A2E6"/>
          </a:solidFill>
          <a:ln>
            <a:noFill/>
          </a:ln>
        </p:spPr>
      </p:pic>
      <p:sp>
        <p:nvSpPr>
          <p:cNvPr id="1036" name="Google Shape;1036;p63"/>
          <p:cNvSpPr/>
          <p:nvPr/>
        </p:nvSpPr>
        <p:spPr>
          <a:xfrm>
            <a:off x="10161875" y="6071426"/>
            <a:ext cx="3967200" cy="1000200"/>
          </a:xfrm>
          <a:prstGeom prst="rect">
            <a:avLst/>
          </a:prstGeom>
          <a:solidFill>
            <a:srgbClr val="7719AA">
              <a:alpha val="89410"/>
            </a:srgbClr>
          </a:solidFill>
          <a:ln>
            <a:noFill/>
          </a:ln>
        </p:spPr>
        <p:txBody>
          <a:bodyPr spcFirstLastPara="1" wrap="square" lIns="172600" tIns="0" rIns="1726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8"/>
              <a:buFont typeface="Arial"/>
              <a:buNone/>
            </a:pPr>
            <a:r>
              <a:rPr lang="en-US" sz="2443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Autonomous mobile robots (AMRs)</a:t>
            </a:r>
            <a:endParaRPr sz="131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37" name="Google Shape;1037;p63"/>
          <p:cNvSpPr/>
          <p:nvPr/>
        </p:nvSpPr>
        <p:spPr>
          <a:xfrm>
            <a:off x="5879363" y="6071426"/>
            <a:ext cx="3967200" cy="1000200"/>
          </a:xfrm>
          <a:prstGeom prst="rect">
            <a:avLst/>
          </a:prstGeom>
          <a:solidFill>
            <a:srgbClr val="571C76"/>
          </a:solidFill>
          <a:ln>
            <a:noFill/>
          </a:ln>
        </p:spPr>
        <p:txBody>
          <a:bodyPr spcFirstLastPara="1" wrap="square" lIns="172600" tIns="0" rIns="172600" bIns="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98"/>
              <a:buFont typeface="Arial"/>
              <a:buNone/>
            </a:pPr>
            <a:r>
              <a:rPr lang="en-US" sz="2643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Access control and entrance monitors</a:t>
            </a:r>
            <a:endParaRPr sz="2643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38" name="Google Shape;1038;p63"/>
          <p:cNvSpPr/>
          <p:nvPr/>
        </p:nvSpPr>
        <p:spPr>
          <a:xfrm>
            <a:off x="1596850" y="6071426"/>
            <a:ext cx="3967200" cy="1000200"/>
          </a:xfrm>
          <a:prstGeom prst="rect">
            <a:avLst/>
          </a:prstGeom>
          <a:solidFill>
            <a:srgbClr val="7719AA">
              <a:alpha val="89410"/>
            </a:srgbClr>
          </a:solidFill>
          <a:ln>
            <a:noFill/>
          </a:ln>
        </p:spPr>
        <p:txBody>
          <a:bodyPr spcFirstLastPara="1" wrap="square" lIns="172600" tIns="0" rIns="1726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8"/>
              <a:buFont typeface="Arial"/>
              <a:buNone/>
            </a:pPr>
            <a:r>
              <a:rPr lang="en-US" sz="2643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Security Cameras</a:t>
            </a:r>
            <a:endParaRPr sz="1510" b="1" i="0" u="none" strike="noStrike" cap="non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39" name="Google Shape;1039;p63"/>
          <p:cNvSpPr/>
          <p:nvPr/>
        </p:nvSpPr>
        <p:spPr>
          <a:xfrm>
            <a:off x="14444388" y="6071426"/>
            <a:ext cx="3967200" cy="1000200"/>
          </a:xfrm>
          <a:prstGeom prst="rect">
            <a:avLst/>
          </a:prstGeom>
          <a:solidFill>
            <a:srgbClr val="571C76"/>
          </a:solidFill>
          <a:ln>
            <a:noFill/>
          </a:ln>
        </p:spPr>
        <p:txBody>
          <a:bodyPr spcFirstLastPara="1" wrap="square" lIns="172600" tIns="0" rIns="1726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8"/>
              <a:buFont typeface="Arial"/>
              <a:buNone/>
            </a:pPr>
            <a:r>
              <a:rPr lang="en-US" sz="2643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Water quality monitor</a:t>
            </a:r>
            <a:endParaRPr sz="151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40" name="Google Shape;1040;p63"/>
          <p:cNvSpPr/>
          <p:nvPr/>
        </p:nvSpPr>
        <p:spPr>
          <a:xfrm>
            <a:off x="18726900" y="6071426"/>
            <a:ext cx="3967200" cy="1000200"/>
          </a:xfrm>
          <a:prstGeom prst="rect">
            <a:avLst/>
          </a:prstGeom>
          <a:solidFill>
            <a:srgbClr val="7719AA">
              <a:alpha val="89410"/>
            </a:srgbClr>
          </a:solidFill>
          <a:ln>
            <a:noFill/>
          </a:ln>
        </p:spPr>
        <p:txBody>
          <a:bodyPr spcFirstLastPara="1" wrap="square" lIns="172600" tIns="0" rIns="1726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8"/>
              <a:buFont typeface="Arial"/>
              <a:buNone/>
            </a:pPr>
            <a:r>
              <a:rPr lang="en-US" sz="2643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Environment monitors</a:t>
            </a:r>
            <a:endParaRPr sz="151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41" name="Google Shape;1041;p63" title="AdobeStock_2153880116.jpeg"/>
          <p:cNvPicPr preferRelativeResize="0"/>
          <p:nvPr/>
        </p:nvPicPr>
        <p:blipFill rotWithShape="1">
          <a:blip r:embed="rId8">
            <a:alphaModFix/>
          </a:blip>
          <a:srcRect l="23096" r="12998" b="21747"/>
          <a:stretch/>
        </p:blipFill>
        <p:spPr>
          <a:xfrm>
            <a:off x="18728800" y="7655855"/>
            <a:ext cx="3974600" cy="2716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2" name="Google Shape;1042;p63" title="AdobeStock_872389264.jpeg"/>
          <p:cNvPicPr preferRelativeResize="0"/>
          <p:nvPr/>
        </p:nvPicPr>
        <p:blipFill rotWithShape="1">
          <a:blip r:embed="rId9">
            <a:alphaModFix/>
          </a:blip>
          <a:srcRect l="16918" t="9494" r="7422"/>
          <a:stretch/>
        </p:blipFill>
        <p:spPr>
          <a:xfrm>
            <a:off x="1595725" y="7652033"/>
            <a:ext cx="3974595" cy="2716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3" name="Google Shape;1043;p63" title="AdobeStock_2076755196.jpeg"/>
          <p:cNvPicPr preferRelativeResize="0"/>
          <p:nvPr/>
        </p:nvPicPr>
        <p:blipFill rotWithShape="1">
          <a:blip r:embed="rId10">
            <a:alphaModFix/>
          </a:blip>
          <a:srcRect l="14944" t="3121" r="7584" b="2011"/>
          <a:stretch/>
        </p:blipFill>
        <p:spPr>
          <a:xfrm>
            <a:off x="5875903" y="7652033"/>
            <a:ext cx="3974595" cy="27162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4" name="Google Shape;1044;p63" title="AdobeStock_1997665933.jpeg"/>
          <p:cNvPicPr preferRelativeResize="0"/>
          <p:nvPr/>
        </p:nvPicPr>
        <p:blipFill rotWithShape="1">
          <a:blip r:embed="rId11">
            <a:alphaModFix/>
          </a:blip>
          <a:srcRect l="8271" r="8263"/>
          <a:stretch/>
        </p:blipFill>
        <p:spPr>
          <a:xfrm>
            <a:off x="10164336" y="7652033"/>
            <a:ext cx="3968374" cy="27162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5" name="Google Shape;1045;p63" title="AdobeStock_1934308659.jpeg"/>
          <p:cNvPicPr preferRelativeResize="0"/>
          <p:nvPr/>
        </p:nvPicPr>
        <p:blipFill rotWithShape="1">
          <a:blip r:embed="rId12">
            <a:alphaModFix/>
          </a:blip>
          <a:srcRect l="9230" r="9230"/>
          <a:stretch/>
        </p:blipFill>
        <p:spPr>
          <a:xfrm>
            <a:off x="14446568" y="7655511"/>
            <a:ext cx="3968374" cy="2716237"/>
          </a:xfrm>
          <a:prstGeom prst="rect">
            <a:avLst/>
          </a:prstGeom>
          <a:solidFill>
            <a:srgbClr val="00A2E6"/>
          </a:solidFill>
          <a:ln>
            <a:noFill/>
          </a:ln>
        </p:spPr>
      </p:pic>
      <p:sp>
        <p:nvSpPr>
          <p:cNvPr id="1046" name="Google Shape;1046;p63"/>
          <p:cNvSpPr/>
          <p:nvPr/>
        </p:nvSpPr>
        <p:spPr>
          <a:xfrm>
            <a:off x="10161875" y="10372101"/>
            <a:ext cx="3967200" cy="1000200"/>
          </a:xfrm>
          <a:prstGeom prst="rect">
            <a:avLst/>
          </a:prstGeom>
          <a:solidFill>
            <a:srgbClr val="7719AA">
              <a:alpha val="89410"/>
            </a:srgbClr>
          </a:solidFill>
          <a:ln>
            <a:noFill/>
          </a:ln>
        </p:spPr>
        <p:txBody>
          <a:bodyPr spcFirstLastPara="1" wrap="square" lIns="172600" tIns="0" rIns="1726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8"/>
              <a:buFont typeface="Arial"/>
              <a:buNone/>
            </a:pPr>
            <a:r>
              <a:rPr lang="en-US" sz="2443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Crop health, pest and weed monitoring</a:t>
            </a:r>
            <a:endParaRPr sz="131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47" name="Google Shape;1047;p63"/>
          <p:cNvSpPr/>
          <p:nvPr/>
        </p:nvSpPr>
        <p:spPr>
          <a:xfrm>
            <a:off x="5879363" y="10372101"/>
            <a:ext cx="3967200" cy="1000200"/>
          </a:xfrm>
          <a:prstGeom prst="rect">
            <a:avLst/>
          </a:prstGeom>
          <a:solidFill>
            <a:srgbClr val="571C76"/>
          </a:solidFill>
          <a:ln>
            <a:noFill/>
          </a:ln>
        </p:spPr>
        <p:txBody>
          <a:bodyPr spcFirstLastPara="1" wrap="square" lIns="172600" tIns="0" rIns="1726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8"/>
              <a:buFont typeface="Arial"/>
              <a:buNone/>
            </a:pPr>
            <a:r>
              <a:rPr lang="en-US" sz="2643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Predictive maintenance</a:t>
            </a:r>
            <a:endParaRPr sz="151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48" name="Google Shape;1048;p63"/>
          <p:cNvSpPr/>
          <p:nvPr/>
        </p:nvSpPr>
        <p:spPr>
          <a:xfrm>
            <a:off x="1596850" y="10372101"/>
            <a:ext cx="3967200" cy="1000200"/>
          </a:xfrm>
          <a:prstGeom prst="rect">
            <a:avLst/>
          </a:prstGeom>
          <a:solidFill>
            <a:srgbClr val="7719AA">
              <a:alpha val="89410"/>
            </a:srgbClr>
          </a:solidFill>
          <a:ln>
            <a:noFill/>
          </a:ln>
        </p:spPr>
        <p:txBody>
          <a:bodyPr spcFirstLastPara="1" wrap="square" lIns="172600" tIns="0" rIns="1726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8"/>
              <a:buFont typeface="Arial"/>
              <a:buNone/>
            </a:pPr>
            <a:r>
              <a:rPr lang="en-US" sz="2643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Autonomous AI tractors</a:t>
            </a:r>
            <a:endParaRPr sz="1510" b="1" i="0" u="none" strike="noStrike" cap="none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49" name="Google Shape;1049;p63"/>
          <p:cNvSpPr/>
          <p:nvPr/>
        </p:nvSpPr>
        <p:spPr>
          <a:xfrm>
            <a:off x="14444388" y="10372101"/>
            <a:ext cx="3967200" cy="1000200"/>
          </a:xfrm>
          <a:prstGeom prst="rect">
            <a:avLst/>
          </a:prstGeom>
          <a:solidFill>
            <a:srgbClr val="571C76"/>
          </a:solidFill>
          <a:ln>
            <a:noFill/>
          </a:ln>
        </p:spPr>
        <p:txBody>
          <a:bodyPr spcFirstLastPara="1" wrap="square" lIns="172600" tIns="0" rIns="1726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8"/>
              <a:buFont typeface="Arial"/>
              <a:buNone/>
            </a:pPr>
            <a:r>
              <a:rPr lang="en-US" sz="2643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Livestock monitors</a:t>
            </a:r>
            <a:endParaRPr sz="151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50" name="Google Shape;1050;p63"/>
          <p:cNvSpPr/>
          <p:nvPr/>
        </p:nvSpPr>
        <p:spPr>
          <a:xfrm>
            <a:off x="18726900" y="10372101"/>
            <a:ext cx="3967200" cy="1000200"/>
          </a:xfrm>
          <a:prstGeom prst="rect">
            <a:avLst/>
          </a:prstGeom>
          <a:solidFill>
            <a:srgbClr val="7719AA">
              <a:alpha val="89410"/>
            </a:srgbClr>
          </a:solidFill>
          <a:ln>
            <a:noFill/>
          </a:ln>
        </p:spPr>
        <p:txBody>
          <a:bodyPr spcFirstLastPara="1" wrap="square" lIns="172600" tIns="0" rIns="17260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398"/>
              <a:buFont typeface="Arial"/>
              <a:buNone/>
            </a:pPr>
            <a:r>
              <a:rPr lang="en-US" sz="2643" b="1">
                <a:solidFill>
                  <a:srgbClr val="FFFFFF"/>
                </a:solidFill>
                <a:latin typeface="Lato"/>
                <a:ea typeface="Lato"/>
                <a:cs typeface="Lato"/>
                <a:sym typeface="Lato"/>
              </a:rPr>
              <a:t>Assisted living sensors and monitors</a:t>
            </a:r>
            <a:endParaRPr sz="1510" b="1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5" name="Google Shape;1055;p64"/>
          <p:cNvPicPr preferRelativeResize="0"/>
          <p:nvPr/>
        </p:nvPicPr>
        <p:blipFill rotWithShape="1">
          <a:blip r:embed="rId3">
            <a:alphaModFix/>
          </a:blip>
          <a:srcRect l="4660" r="4678"/>
          <a:stretch/>
        </p:blipFill>
        <p:spPr>
          <a:xfrm>
            <a:off x="-6350" y="100"/>
            <a:ext cx="24384000" cy="13715725"/>
          </a:xfrm>
          <a:prstGeom prst="rect">
            <a:avLst/>
          </a:prstGeom>
          <a:noFill/>
          <a:ln>
            <a:noFill/>
          </a:ln>
        </p:spPr>
      </p:pic>
      <p:sp>
        <p:nvSpPr>
          <p:cNvPr id="1056" name="Google Shape;1056;p64"/>
          <p:cNvSpPr/>
          <p:nvPr/>
        </p:nvSpPr>
        <p:spPr>
          <a:xfrm>
            <a:off x="0" y="100"/>
            <a:ext cx="24371700" cy="13716000"/>
          </a:xfrm>
          <a:prstGeom prst="rect">
            <a:avLst/>
          </a:prstGeom>
          <a:solidFill>
            <a:srgbClr val="7719AA">
              <a:alpha val="60000"/>
            </a:srgbClr>
          </a:solidFill>
          <a:ln>
            <a:noFill/>
          </a:ln>
        </p:spPr>
        <p:txBody>
          <a:bodyPr spcFirstLastPara="1" wrap="square" lIns="204300" tIns="204300" rIns="204300" bIns="2043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3100"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057" name="Google Shape;1057;p64"/>
          <p:cNvSpPr txBox="1">
            <a:spLocks noGrp="1"/>
          </p:cNvSpPr>
          <p:nvPr>
            <p:ph type="ctrTitle"/>
          </p:nvPr>
        </p:nvSpPr>
        <p:spPr>
          <a:xfrm>
            <a:off x="3108600" y="2521000"/>
            <a:ext cx="19594800" cy="3516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b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8800"/>
              <a:buFont typeface="Lato Black"/>
              <a:buNone/>
            </a:pPr>
            <a:r>
              <a:rPr lang="en-US" sz="7400"/>
              <a:t>The ChatGPT moment for physical AI is here. </a:t>
            </a:r>
            <a:endParaRPr sz="7400"/>
          </a:p>
          <a:p>
            <a:pPr marL="0" lvl="0" indent="0" algn="l" rtl="0">
              <a:lnSpc>
                <a:spcPct val="90000"/>
              </a:lnSpc>
              <a:spcBef>
                <a:spcPts val="2000"/>
              </a:spcBef>
              <a:spcAft>
                <a:spcPts val="2000"/>
              </a:spcAft>
              <a:buClr>
                <a:schemeClr val="lt1"/>
              </a:buClr>
              <a:buSzPts val="8800"/>
              <a:buFont typeface="Lato Black"/>
              <a:buNone/>
            </a:pPr>
            <a:r>
              <a:rPr lang="en-US" sz="7400"/>
              <a:t>When machines begin to understand, reason, and act in the real world.”</a:t>
            </a:r>
            <a:endParaRPr sz="7400"/>
          </a:p>
        </p:txBody>
      </p:sp>
      <p:sp>
        <p:nvSpPr>
          <p:cNvPr id="1058" name="Google Shape;1058;p64"/>
          <p:cNvSpPr txBox="1"/>
          <p:nvPr/>
        </p:nvSpPr>
        <p:spPr>
          <a:xfrm>
            <a:off x="3108600" y="6113750"/>
            <a:ext cx="15650400" cy="144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b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800"/>
              <a:buFont typeface="Lato Black"/>
              <a:buNone/>
            </a:pPr>
            <a:r>
              <a:rPr lang="en-US" sz="4400" b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Jensen Huang</a:t>
            </a:r>
            <a:endParaRPr sz="4400" b="1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800"/>
              <a:buFont typeface="Lato Black"/>
              <a:buNone/>
            </a:pPr>
            <a:r>
              <a:rPr lang="en-US" sz="3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CEO, NVIDIA - CES 2026</a:t>
            </a:r>
            <a:endParaRPr sz="2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59" name="Google Shape;1059;p64"/>
          <p:cNvSpPr txBox="1">
            <a:spLocks noGrp="1"/>
          </p:cNvSpPr>
          <p:nvPr>
            <p:ph type="ctrTitle"/>
          </p:nvPr>
        </p:nvSpPr>
        <p:spPr>
          <a:xfrm>
            <a:off x="1465400" y="1873450"/>
            <a:ext cx="2946000" cy="350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b" anchorCtr="0">
            <a:sp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800"/>
              <a:buFont typeface="Lato Black"/>
              <a:buNone/>
            </a:pPr>
            <a:r>
              <a:rPr lang="en-US" sz="24000">
                <a:solidFill>
                  <a:srgbClr val="CD8EF0"/>
                </a:solidFill>
              </a:rPr>
              <a:t>“</a:t>
            </a:r>
            <a:endParaRPr sz="24000">
              <a:solidFill>
                <a:srgbClr val="CD8EF0"/>
              </a:solidFill>
            </a:endParaRPr>
          </a:p>
        </p:txBody>
      </p:sp>
      <p:sp>
        <p:nvSpPr>
          <p:cNvPr id="1060" name="Google Shape;1060;p64"/>
          <p:cNvSpPr/>
          <p:nvPr/>
        </p:nvSpPr>
        <p:spPr>
          <a:xfrm>
            <a:off x="3064200" y="8686800"/>
            <a:ext cx="14503800" cy="11382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Frontier models are extraordinary – and blind</a:t>
            </a:r>
            <a:endParaRPr sz="38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061" name="Google Shape;1061;p64"/>
          <p:cNvSpPr/>
          <p:nvPr/>
        </p:nvSpPr>
        <p:spPr>
          <a:xfrm>
            <a:off x="3064200" y="10037050"/>
            <a:ext cx="14503800" cy="168480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With Wi-Fi HaLow we can now deploy it anywhere: </a:t>
            </a:r>
            <a:br>
              <a:rPr lang="en-US" sz="3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-US" sz="38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untethered AI that sees, thinks and acts </a:t>
            </a:r>
            <a:endParaRPr sz="3800">
              <a:solidFill>
                <a:srgbClr val="FFFFFF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7" name="Google Shape;1067;p65" title="RD16-Visualisation.jpg"/>
          <p:cNvPicPr preferRelativeResize="0"/>
          <p:nvPr/>
        </p:nvPicPr>
        <p:blipFill rotWithShape="1">
          <a:blip r:embed="rId3">
            <a:alphaModFix/>
          </a:blip>
          <a:srcRect l="2344" t="4120" r="2354" b="4120"/>
          <a:stretch/>
        </p:blipFill>
        <p:spPr>
          <a:xfrm>
            <a:off x="-28600" y="3100"/>
            <a:ext cx="24412805" cy="13715648"/>
          </a:xfrm>
          <a:prstGeom prst="rect">
            <a:avLst/>
          </a:prstGeom>
          <a:noFill/>
          <a:ln>
            <a:noFill/>
          </a:ln>
        </p:spPr>
      </p:pic>
      <p:sp>
        <p:nvSpPr>
          <p:cNvPr id="1068" name="Google Shape;1068;p65"/>
          <p:cNvSpPr/>
          <p:nvPr/>
        </p:nvSpPr>
        <p:spPr>
          <a:xfrm>
            <a:off x="-2199" y="3100"/>
            <a:ext cx="24386400" cy="13716000"/>
          </a:xfrm>
          <a:prstGeom prst="rect">
            <a:avLst/>
          </a:prstGeom>
          <a:solidFill>
            <a:srgbClr val="571C76">
              <a:alpha val="69800"/>
            </a:srgbClr>
          </a:solidFill>
          <a:ln>
            <a:noFill/>
          </a:ln>
        </p:spPr>
        <p:txBody>
          <a:bodyPr spcFirstLastPara="1" wrap="square" lIns="204400" tIns="204400" rIns="204400" bIns="2044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100"/>
              <a:buFont typeface="Arial"/>
              <a:buNone/>
            </a:pPr>
            <a:endParaRPr sz="3100" b="0" i="0" u="none" strike="noStrike" cap="none">
              <a:solidFill>
                <a:srgbClr val="000000"/>
              </a:solidFill>
              <a:latin typeface="Lato Light"/>
              <a:ea typeface="Lato Light"/>
              <a:cs typeface="Lato Light"/>
              <a:sym typeface="Lato Light"/>
            </a:endParaRPr>
          </a:p>
        </p:txBody>
      </p:sp>
      <p:pic>
        <p:nvPicPr>
          <p:cNvPr id="1069" name="Google Shape;1069;p6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13250" y="4067750"/>
            <a:ext cx="5964698" cy="4191001"/>
          </a:xfrm>
          <a:prstGeom prst="rect">
            <a:avLst/>
          </a:prstGeom>
          <a:noFill/>
          <a:ln>
            <a:noFill/>
          </a:ln>
          <a:effectLst>
            <a:outerShdw blurRad="228600" dist="114300" dir="5400000" algn="bl" rotWithShape="0">
              <a:srgbClr val="000000">
                <a:alpha val="81180"/>
              </a:srgbClr>
            </a:outerShdw>
          </a:effectLst>
        </p:spPr>
      </p:pic>
      <p:pic>
        <p:nvPicPr>
          <p:cNvPr id="1070" name="Google Shape;1070;p6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6335000" y="4139302"/>
            <a:ext cx="6495252" cy="3608599"/>
          </a:xfrm>
          <a:prstGeom prst="rect">
            <a:avLst/>
          </a:prstGeom>
          <a:noFill/>
          <a:ln>
            <a:noFill/>
          </a:ln>
          <a:effectLst>
            <a:outerShdw blurRad="228600" dist="114300" dir="5400000" algn="bl" rotWithShape="0">
              <a:srgbClr val="000000">
                <a:alpha val="81180"/>
              </a:srgbClr>
            </a:outerShdw>
          </a:effectLst>
        </p:spPr>
      </p:pic>
      <p:pic>
        <p:nvPicPr>
          <p:cNvPr id="1071" name="Google Shape;1071;p6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77">
            <a:off x="17400916" y="9319150"/>
            <a:ext cx="4566723" cy="1174894"/>
          </a:xfrm>
          <a:prstGeom prst="rect">
            <a:avLst/>
          </a:prstGeom>
          <a:noFill/>
          <a:ln>
            <a:noFill/>
          </a:ln>
          <a:effectLst>
            <a:outerShdw blurRad="228600" dist="114300" dir="5400000" algn="bl" rotWithShape="0">
              <a:srgbClr val="000000">
                <a:alpha val="81180"/>
              </a:srgbClr>
            </a:outerShdw>
          </a:effectLst>
        </p:spPr>
      </p:pic>
      <p:sp>
        <p:nvSpPr>
          <p:cNvPr id="1072" name="Google Shape;1072;p65"/>
          <p:cNvSpPr txBox="1">
            <a:spLocks noGrp="1"/>
          </p:cNvSpPr>
          <p:nvPr>
            <p:ph type="title"/>
          </p:nvPr>
        </p:nvSpPr>
        <p:spPr>
          <a:xfrm>
            <a:off x="1680650" y="1524700"/>
            <a:ext cx="21445800" cy="107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Calibri"/>
              <a:buNone/>
            </a:pPr>
            <a:r>
              <a:rPr lang="en-US">
                <a:solidFill>
                  <a:schemeClr val="lt1"/>
                </a:solidFill>
              </a:rPr>
              <a:t>Get your hands on our dev kits!</a:t>
            </a:r>
            <a:endParaRPr sz="6000">
              <a:solidFill>
                <a:schemeClr val="lt1"/>
              </a:solidFill>
            </a:endParaRPr>
          </a:p>
        </p:txBody>
      </p:sp>
      <p:sp>
        <p:nvSpPr>
          <p:cNvPr id="1073" name="Google Shape;1073;p65"/>
          <p:cNvSpPr/>
          <p:nvPr/>
        </p:nvSpPr>
        <p:spPr>
          <a:xfrm>
            <a:off x="8506200" y="10848270"/>
            <a:ext cx="7371600" cy="1441800"/>
          </a:xfrm>
          <a:prstGeom prst="rect">
            <a:avLst/>
          </a:prstGeom>
          <a:solidFill>
            <a:srgbClr val="7719AA">
              <a:alpha val="60000"/>
            </a:srgbClr>
          </a:solidFill>
          <a:ln>
            <a:noFill/>
          </a:ln>
        </p:spPr>
        <p:txBody>
          <a:bodyPr spcFirstLastPara="1" wrap="square" lIns="196500" tIns="196500" rIns="196500" bIns="196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1" i="0" u="none" strike="noStrike" cap="none">
              <a:solidFill>
                <a:srgbClr val="F3F3F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4" name="Google Shape;1074;p65"/>
          <p:cNvSpPr/>
          <p:nvPr/>
        </p:nvSpPr>
        <p:spPr>
          <a:xfrm>
            <a:off x="8506200" y="9921550"/>
            <a:ext cx="7371600" cy="927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196500" tIns="196500" rIns="196500" bIns="196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Morse Micro’s Wi-Fi HaLow evaluation kits are available through leading electronics distributors</a:t>
            </a:r>
            <a:endParaRPr sz="2400" b="1" i="0" u="none" strike="noStrike" cap="none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75" name="Google Shape;1075;p65" title="RD16-V2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328452" y="3183472"/>
            <a:ext cx="5795297" cy="3967274"/>
          </a:xfrm>
          <a:prstGeom prst="rect">
            <a:avLst/>
          </a:prstGeom>
          <a:noFill/>
          <a:ln>
            <a:noFill/>
          </a:ln>
          <a:effectLst>
            <a:outerShdw blurRad="228600" dist="114300" dir="5400000" algn="bl" rotWithShape="0">
              <a:srgbClr val="000000">
                <a:alpha val="81180"/>
              </a:srgbClr>
            </a:outerShdw>
          </a:effectLst>
        </p:spPr>
      </p:pic>
      <p:pic>
        <p:nvPicPr>
          <p:cNvPr id="1076" name="Google Shape;1076;p65" title="RD17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553800" y="9185700"/>
            <a:ext cx="4218358" cy="1441801"/>
          </a:xfrm>
          <a:prstGeom prst="rect">
            <a:avLst/>
          </a:prstGeom>
          <a:noFill/>
          <a:ln>
            <a:noFill/>
          </a:ln>
          <a:effectLst>
            <a:outerShdw blurRad="228600" dist="114300" dir="5400000" algn="bl" rotWithShape="0">
              <a:srgbClr val="000000">
                <a:alpha val="81180"/>
              </a:srgbClr>
            </a:outerShdw>
          </a:effectLst>
        </p:spPr>
      </p:pic>
      <p:pic>
        <p:nvPicPr>
          <p:cNvPr id="1077" name="Google Shape;1077;p65" title="mouser-inverted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9343426" y="11150800"/>
            <a:ext cx="2141031" cy="801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8" name="Google Shape;1078;p65" title="Digikey-inverted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12215594" y="11178818"/>
            <a:ext cx="2855914" cy="80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4" name="Google Shape;1084;p66" title="ChatGPT Image Sep 16, 2026, 02_15_29 PM.png"/>
          <p:cNvPicPr preferRelativeResize="0"/>
          <p:nvPr/>
        </p:nvPicPr>
        <p:blipFill rotWithShape="1">
          <a:blip r:embed="rId3">
            <a:alphaModFix/>
          </a:blip>
          <a:srcRect t="90" b="80"/>
          <a:stretch/>
        </p:blipFill>
        <p:spPr>
          <a:xfrm>
            <a:off x="-28600" y="3100"/>
            <a:ext cx="24412805" cy="13715649"/>
          </a:xfrm>
          <a:prstGeom prst="rect">
            <a:avLst/>
          </a:prstGeom>
          <a:noFill/>
          <a:ln>
            <a:noFill/>
          </a:ln>
        </p:spPr>
      </p:pic>
      <p:sp>
        <p:nvSpPr>
          <p:cNvPr id="1085" name="Google Shape;1085;p66"/>
          <p:cNvSpPr/>
          <p:nvPr/>
        </p:nvSpPr>
        <p:spPr>
          <a:xfrm>
            <a:off x="6052500" y="6391856"/>
            <a:ext cx="12279000" cy="4629600"/>
          </a:xfrm>
          <a:prstGeom prst="rect">
            <a:avLst/>
          </a:prstGeom>
          <a:solidFill>
            <a:srgbClr val="3D1A4F">
              <a:alpha val="90000"/>
            </a:srgbClr>
          </a:solidFill>
          <a:ln>
            <a:noFill/>
          </a:ln>
        </p:spPr>
        <p:txBody>
          <a:bodyPr spcFirstLastPara="1" wrap="square" lIns="196500" tIns="196500" rIns="196500" bIns="1965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900"/>
              <a:buFont typeface="Arial"/>
              <a:buNone/>
            </a:pPr>
            <a:endParaRPr sz="1900" b="1" i="0" u="none" strike="noStrike" cap="none">
              <a:solidFill>
                <a:srgbClr val="F3F3F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6" name="Google Shape;1086;p66"/>
          <p:cNvSpPr txBox="1">
            <a:spLocks noGrp="1"/>
          </p:cNvSpPr>
          <p:nvPr>
            <p:ph type="title"/>
          </p:nvPr>
        </p:nvSpPr>
        <p:spPr>
          <a:xfrm>
            <a:off x="1469100" y="3255450"/>
            <a:ext cx="21445800" cy="1431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Calibri"/>
              <a:buNone/>
            </a:pPr>
            <a:r>
              <a:rPr lang="en-US" sz="9000">
                <a:solidFill>
                  <a:schemeClr val="lt1"/>
                </a:solidFill>
              </a:rPr>
              <a:t>Design Partner Program</a:t>
            </a:r>
            <a:endParaRPr sz="8600">
              <a:solidFill>
                <a:schemeClr val="lt1"/>
              </a:solidFill>
            </a:endParaRPr>
          </a:p>
        </p:txBody>
      </p:sp>
      <p:sp>
        <p:nvSpPr>
          <p:cNvPr id="1087" name="Google Shape;1087;p66"/>
          <p:cNvSpPr txBox="1">
            <a:spLocks noGrp="1"/>
          </p:cNvSpPr>
          <p:nvPr>
            <p:ph type="title"/>
          </p:nvPr>
        </p:nvSpPr>
        <p:spPr>
          <a:xfrm>
            <a:off x="2909750" y="7436392"/>
            <a:ext cx="10080000" cy="22620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sp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Calibri"/>
              <a:buNone/>
            </a:pPr>
            <a:r>
              <a:rPr lang="en-US" sz="5400" dirty="0">
                <a:solidFill>
                  <a:schemeClr val="lt1"/>
                </a:solidFill>
              </a:rPr>
              <a:t>Find out more at</a:t>
            </a:r>
            <a:endParaRPr sz="5400" dirty="0">
              <a:solidFill>
                <a:schemeClr val="lt1"/>
              </a:solidFill>
            </a:endParaRPr>
          </a:p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Calibri"/>
              <a:buNone/>
            </a:pPr>
            <a:r>
              <a:rPr lang="en-US" sz="4800" dirty="0" err="1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morsemicro.com</a:t>
            </a:r>
            <a:r>
              <a:rPr lang="en-US" sz="4800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/</a:t>
            </a:r>
            <a:br>
              <a:rPr lang="en-US" sz="4800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</a:br>
            <a:r>
              <a:rPr lang="en-US" sz="4800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design-partners</a:t>
            </a:r>
            <a:endParaRPr sz="4800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  <p:pic>
        <p:nvPicPr>
          <p:cNvPr id="1088" name="Google Shape;1088;p66" title="qrcode-(2)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3913050" y="6796300"/>
            <a:ext cx="3916800" cy="3916800"/>
          </a:xfrm>
          <a:prstGeom prst="rect">
            <a:avLst/>
          </a:prstGeom>
          <a:noFill/>
          <a:ln>
            <a:noFill/>
          </a:ln>
        </p:spPr>
      </p:pic>
      <p:sp>
        <p:nvSpPr>
          <p:cNvPr id="1089" name="Google Shape;1089;p66"/>
          <p:cNvSpPr txBox="1">
            <a:spLocks noGrp="1"/>
          </p:cNvSpPr>
          <p:nvPr>
            <p:ph type="title"/>
          </p:nvPr>
        </p:nvSpPr>
        <p:spPr>
          <a:xfrm>
            <a:off x="1469100" y="2105200"/>
            <a:ext cx="214458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00" rIns="0" bIns="91400" anchor="t" anchorCtr="0">
            <a:sp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800"/>
              <a:buFont typeface="Calibri"/>
              <a:buNone/>
            </a:pPr>
            <a:r>
              <a:rPr lang="en-US" sz="6000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Join our</a:t>
            </a:r>
            <a:endParaRPr sz="6000" dirty="0">
              <a:solidFill>
                <a:schemeClr val="lt1"/>
              </a:solidFill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4" name="Google Shape;1094;p67"/>
          <p:cNvPicPr preferRelativeResize="0"/>
          <p:nvPr/>
        </p:nvPicPr>
        <p:blipFill rotWithShape="1">
          <a:blip r:embed="rId3">
            <a:alphaModFix/>
          </a:blip>
          <a:srcRect l="15755" r="15748" b="10482"/>
          <a:stretch/>
        </p:blipFill>
        <p:spPr>
          <a:xfrm flipH="1">
            <a:off x="9378" y="0"/>
            <a:ext cx="24374622" cy="13718196"/>
          </a:xfrm>
          <a:prstGeom prst="rect">
            <a:avLst/>
          </a:prstGeom>
          <a:noFill/>
          <a:ln>
            <a:noFill/>
          </a:ln>
        </p:spPr>
      </p:pic>
      <p:sp>
        <p:nvSpPr>
          <p:cNvPr id="1095" name="Google Shape;1095;p67"/>
          <p:cNvSpPr/>
          <p:nvPr/>
        </p:nvSpPr>
        <p:spPr>
          <a:xfrm>
            <a:off x="-21771" y="0"/>
            <a:ext cx="24405771" cy="13748900"/>
          </a:xfrm>
          <a:prstGeom prst="rect">
            <a:avLst/>
          </a:prstGeom>
          <a:gradFill>
            <a:gsLst>
              <a:gs pos="0">
                <a:srgbClr val="000000">
                  <a:alpha val="50196"/>
                </a:srgbClr>
              </a:gs>
              <a:gs pos="100000">
                <a:srgbClr val="000000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 spcFirstLastPara="1" wrap="square" lIns="182850" tIns="182850" rIns="182850" bIns="18285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>
              <a:latin typeface="Lato Light"/>
              <a:ea typeface="Lato Light"/>
              <a:cs typeface="Lato Light"/>
              <a:sym typeface="Lato Light"/>
            </a:endParaRPr>
          </a:p>
        </p:txBody>
      </p:sp>
      <p:sp>
        <p:nvSpPr>
          <p:cNvPr id="1096" name="Google Shape;1096;p67"/>
          <p:cNvSpPr txBox="1"/>
          <p:nvPr/>
        </p:nvSpPr>
        <p:spPr>
          <a:xfrm>
            <a:off x="2540100" y="4853918"/>
            <a:ext cx="19303800" cy="3509400"/>
          </a:xfrm>
          <a:prstGeom prst="rect">
            <a:avLst/>
          </a:prstGeom>
          <a:noFill/>
          <a:ln>
            <a:noFill/>
          </a:ln>
          <a:effectLst>
            <a:outerShdw blurRad="257176" dist="114300" dir="5400000" algn="bl" rotWithShape="0">
              <a:srgbClr val="000000"/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800"/>
              <a:buFont typeface="Arial"/>
              <a:buNone/>
            </a:pPr>
            <a:r>
              <a:rPr lang="en-US" sz="10600" b="1" i="0" u="none" strike="noStrike" cap="none" dirty="0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rPr>
              <a:t>Wi-Fi HaLow</a:t>
            </a:r>
            <a:endParaRPr sz="10600" b="1" i="0" u="none" strike="noStrike" cap="none" dirty="0">
              <a:solidFill>
                <a:schemeClr val="lt1"/>
              </a:solidFill>
              <a:latin typeface="Lato Black"/>
              <a:ea typeface="Lato Black"/>
              <a:cs typeface="Lato Black"/>
              <a:sym typeface="Lato Black"/>
            </a:endParaRPr>
          </a:p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800"/>
              <a:buFont typeface="Arial"/>
              <a:buNone/>
            </a:pPr>
            <a:r>
              <a:rPr lang="en-US" sz="6800" b="1" dirty="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rPr>
              <a:t>Enabling untethered intelligence </a:t>
            </a:r>
            <a:endParaRPr sz="10600" b="1" dirty="0">
              <a:solidFill>
                <a:schemeClr val="lt1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1097" name="Google Shape;1097;p67"/>
          <p:cNvSpPr txBox="1"/>
          <p:nvPr/>
        </p:nvSpPr>
        <p:spPr>
          <a:xfrm>
            <a:off x="3396050" y="9951975"/>
            <a:ext cx="17592000" cy="1300800"/>
          </a:xfrm>
          <a:prstGeom prst="rect">
            <a:avLst/>
          </a:prstGeom>
          <a:noFill/>
          <a:ln>
            <a:noFill/>
          </a:ln>
          <a:effectLst>
            <a:outerShdw blurRad="257176" dist="114300" dir="5400000" algn="bl" rotWithShape="0">
              <a:srgbClr val="000000"/>
            </a:outerShdw>
          </a:effectLst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800"/>
              <a:buFont typeface="Arial"/>
              <a:buNone/>
            </a:pPr>
            <a:r>
              <a:rPr lang="en-US" sz="8000" b="1">
                <a:solidFill>
                  <a:schemeClr val="lt1"/>
                </a:solidFill>
                <a:latin typeface="Lato Black"/>
                <a:ea typeface="Lato Black"/>
                <a:cs typeface="Lato Black"/>
                <a:sym typeface="Lato Black"/>
              </a:rPr>
              <a:t>Thank You</a:t>
            </a:r>
            <a:endParaRPr sz="80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98" name="Google Shape;1098;p67" title="Morse_Micro_Logo_Primary_White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553413" y="1710170"/>
            <a:ext cx="5277175" cy="1044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Morse Micro">
      <a:dk1>
        <a:srgbClr val="000000"/>
      </a:dk1>
      <a:lt1>
        <a:srgbClr val="FFFFFF"/>
      </a:lt1>
      <a:dk2>
        <a:srgbClr val="AEA9B6"/>
      </a:dk2>
      <a:lt2>
        <a:srgbClr val="EFEEF0"/>
      </a:lt2>
      <a:accent1>
        <a:srgbClr val="7719AA"/>
      </a:accent1>
      <a:accent2>
        <a:srgbClr val="571C76"/>
      </a:accent2>
      <a:accent3>
        <a:srgbClr val="3D1A4F"/>
      </a:accent3>
      <a:accent4>
        <a:srgbClr val="9A8CA0"/>
      </a:accent4>
      <a:accent5>
        <a:srgbClr val="9948C2"/>
      </a:accent5>
      <a:accent6>
        <a:srgbClr val="56505E"/>
      </a:accent6>
      <a:hlink>
        <a:srgbClr val="0649DE"/>
      </a:hlink>
      <a:folHlink>
        <a:srgbClr val="4ED68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6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1522</Words>
  <Application>Microsoft Macintosh PowerPoint</Application>
  <PresentationFormat>Custom</PresentationFormat>
  <Paragraphs>462</Paragraphs>
  <Slides>18</Slides>
  <Notes>18</Notes>
  <HiddenSlides>0</HiddenSlides>
  <MMClips>1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18</vt:i4>
      </vt:variant>
    </vt:vector>
  </HeadingPairs>
  <TitlesOfParts>
    <vt:vector size="28" baseType="lpstr">
      <vt:lpstr>Helvetica Neue</vt:lpstr>
      <vt:lpstr>Calibri</vt:lpstr>
      <vt:lpstr>Lato Light</vt:lpstr>
      <vt:lpstr>Lato Black</vt:lpstr>
      <vt:lpstr>Questrial</vt:lpstr>
      <vt:lpstr>Inter</vt:lpstr>
      <vt:lpstr>Lato</vt:lpstr>
      <vt:lpstr>Arial</vt:lpstr>
      <vt:lpstr>White</vt:lpstr>
      <vt:lpstr>Office Theme</vt:lpstr>
      <vt:lpstr>Wi-Fi HaLow: Enabling untethered intelligence (aka Edge AI)  Andy McFarlane  VP Marketing, Morse Micro</vt:lpstr>
      <vt:lpstr>PowerPoint Presentation</vt:lpstr>
      <vt:lpstr>The fundamentals </vt:lpstr>
      <vt:lpstr>How much data do you need to be intelligent?</vt:lpstr>
      <vt:lpstr>The key 3 for  untethered  intelligence</vt:lpstr>
      <vt:lpstr>Where Wi-Fi HaLow is untethering intelligence</vt:lpstr>
      <vt:lpstr>How much data do you need to be intelligent?</vt:lpstr>
      <vt:lpstr>Power consumption by packet size</vt:lpstr>
      <vt:lpstr>Power consumption by packet size</vt:lpstr>
      <vt:lpstr>Power consumption by packet size</vt:lpstr>
      <vt:lpstr>Power consumption by packet size</vt:lpstr>
      <vt:lpstr>Power consumption by packet size</vt:lpstr>
      <vt:lpstr>The key 3 for  untethered  intelligence</vt:lpstr>
      <vt:lpstr>Examples of where untethered intelligence can do better that the best current alternative</vt:lpstr>
      <vt:lpstr>The ChatGPT moment for physical AI is here.  When machines begin to understand, reason, and act in the real world.”</vt:lpstr>
      <vt:lpstr>Get your hands on our dev kits!</vt:lpstr>
      <vt:lpstr>Design Partner Program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Aujan Rattley</cp:lastModifiedBy>
  <cp:revision>1</cp:revision>
  <dcterms:modified xsi:type="dcterms:W3CDTF">2026-09-16T06:31:59Z</dcterms:modified>
</cp:coreProperties>
</file>