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15"/>
  </p:notesMasterIdLst>
  <p:sldIdLst>
    <p:sldId id="2147375948" r:id="rId2"/>
    <p:sldId id="2147376211" r:id="rId3"/>
    <p:sldId id="2147376212" r:id="rId4"/>
    <p:sldId id="2147376213" r:id="rId5"/>
    <p:sldId id="2147376229" r:id="rId6"/>
    <p:sldId id="2147376215" r:id="rId7"/>
    <p:sldId id="2147376219" r:id="rId8"/>
    <p:sldId id="2147376220" r:id="rId9"/>
    <p:sldId id="2147376221" r:id="rId10"/>
    <p:sldId id="2147376226" r:id="rId11"/>
    <p:sldId id="2147376222" r:id="rId12"/>
    <p:sldId id="2147376223" r:id="rId13"/>
    <p:sldId id="10792" r:id="rId14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438823-85D0-F25D-33BD-B98630794A13}" name="Craig Brocklehurst" initials="CB" userId="S::craig.brocklehurst@vianetplc.com::43691f76-6a6b-4c2d-ad0b-93f3b26be866" providerId="AD"/>
  <p188:author id="{EC195CB4-2F9C-F899-7E01-8622954E0B06}" name="Mark H. Foster" initials="MF" userId="S::Mark.Foster@vianetplc.com::c8833ecc-c67a-4866-bd27-6fdce7a6c1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653"/>
    <a:srgbClr val="2A9D8F"/>
    <a:srgbClr val="E3E3E3"/>
    <a:srgbClr val="E76F51"/>
    <a:srgbClr val="1C8487"/>
    <a:srgbClr val="25A6AA"/>
    <a:srgbClr val="CC7C52"/>
    <a:srgbClr val="E9C46A"/>
    <a:srgbClr val="F4A261"/>
    <a:srgbClr val="CDA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157760-0B4C-49D7-9B3B-511DAB92D796}" v="3" dt="2025-11-30T22:13:09.3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722"/>
  </p:normalViewPr>
  <p:slideViewPr>
    <p:cSldViewPr snapToGrid="0">
      <p:cViewPr varScale="1">
        <p:scale>
          <a:sx n="70" d="100"/>
          <a:sy n="70" d="100"/>
        </p:scale>
        <p:origin x="4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rickittmitchell.sharepoint.com/sites/Data/Shared%20Documents/document/Clients/Clients/Vianet/Project%20Haig%20-%20Smart%20Machines/Databooks/Smart%20Machines%20-%20Connected%20Devices%20Databook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rgbClr val="E76F5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35-41FF-A18F-5D43AD10B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rgbClr val="2A9D8F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35-41FF-A18F-5D43AD10B2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rgbClr val="E9C46A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35-41FF-A18F-5D43AD10B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9863456"/>
        <c:axId val="1939867776"/>
      </c:lineChart>
      <c:catAx>
        <c:axId val="193986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1939867776"/>
        <c:crosses val="autoZero"/>
        <c:auto val="1"/>
        <c:lblAlgn val="ctr"/>
        <c:lblOffset val="100"/>
        <c:noMultiLvlLbl val="0"/>
      </c:catAx>
      <c:valAx>
        <c:axId val="193986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193986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A9D8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47-42B4-AD25-55FDF20940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E76F5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47-42B4-AD25-55FDF20940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E9C46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47-42B4-AD25-55FDF2094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0362640"/>
        <c:axId val="1020363120"/>
      </c:barChart>
      <c:catAx>
        <c:axId val="102036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1020363120"/>
        <c:crosses val="autoZero"/>
        <c:auto val="1"/>
        <c:lblAlgn val="ctr"/>
        <c:lblOffset val="100"/>
        <c:noMultiLvlLbl val="0"/>
      </c:catAx>
      <c:valAx>
        <c:axId val="102036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102036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229888363981008E-2"/>
          <c:w val="0.96963833211643968"/>
          <c:h val="0.788657638050175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Tables!$B$34</c:f>
              <c:strCache>
                <c:ptCount val="1"/>
                <c:pt idx="0">
                  <c:v>Cashless</c:v>
                </c:pt>
              </c:strCache>
            </c:strRef>
          </c:tx>
          <c:spPr>
            <a:solidFill>
              <a:srgbClr val="001747"/>
            </a:solidFill>
            <a:ln>
              <a:noFill/>
            </a:ln>
            <a:effectLst/>
          </c:spPr>
          <c:invertIfNegative val="0"/>
          <c:dLbls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29,223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219-4B6E-9BBD-55A816891AF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36,032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219-4B6E-9BBD-55A816891A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Tables!$C$33:$K$33</c:f>
              <c:strCache>
                <c:ptCount val="9"/>
                <c:pt idx="0">
                  <c:v>Mar-20</c:v>
                </c:pt>
                <c:pt idx="1">
                  <c:v>Mar-21</c:v>
                </c:pt>
                <c:pt idx="2">
                  <c:v>Mar-22</c:v>
                </c:pt>
                <c:pt idx="3">
                  <c:v>Mar-23</c:v>
                </c:pt>
                <c:pt idx="4">
                  <c:v>Mar-24</c:v>
                </c:pt>
                <c:pt idx="5">
                  <c:v>Mar-25</c:v>
                </c:pt>
                <c:pt idx="6">
                  <c:v>H1 FY26</c:v>
                </c:pt>
                <c:pt idx="7">
                  <c:v>Mar-26</c:v>
                </c:pt>
                <c:pt idx="8">
                  <c:v>Mar-27</c:v>
                </c:pt>
              </c:strCache>
            </c:strRef>
          </c:cat>
          <c:val>
            <c:numRef>
              <c:f>Tables!$C$34:$K$34</c:f>
              <c:numCache>
                <c:formatCode>_-* #,##0_-;\-* #,##0_-;_-* "-"??_-;_-@_-</c:formatCode>
                <c:ptCount val="9"/>
                <c:pt idx="0">
                  <c:v>11514</c:v>
                </c:pt>
                <c:pt idx="1">
                  <c:v>12471</c:v>
                </c:pt>
                <c:pt idx="2">
                  <c:v>16655.969919295672</c:v>
                </c:pt>
                <c:pt idx="3">
                  <c:v>19858</c:v>
                </c:pt>
                <c:pt idx="4">
                  <c:v>22143</c:v>
                </c:pt>
                <c:pt idx="5">
                  <c:v>24126</c:v>
                </c:pt>
                <c:pt idx="6" formatCode="#,##0">
                  <c:v>26094</c:v>
                </c:pt>
                <c:pt idx="7" formatCode="#,##0">
                  <c:v>30726</c:v>
                </c:pt>
                <c:pt idx="8" formatCode="#,##0">
                  <c:v>37535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9-4297-A5C0-7E537C94E484}"/>
            </c:ext>
          </c:extLst>
        </c:ser>
        <c:ser>
          <c:idx val="1"/>
          <c:order val="1"/>
          <c:tx>
            <c:strRef>
              <c:f>Tables!$B$35</c:f>
              <c:strCache>
                <c:ptCount val="1"/>
                <c:pt idx="0">
                  <c:v>Telemetry</c:v>
                </c:pt>
              </c:strCache>
            </c:strRef>
          </c:tx>
          <c:spPr>
            <a:solidFill>
              <a:srgbClr val="2A9D8F"/>
            </a:solidFill>
            <a:ln>
              <a:noFill/>
            </a:ln>
            <a:effectLst/>
          </c:spPr>
          <c:invertIfNegative val="0"/>
          <c:dLbls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11,470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219-4B6E-9BBD-55A816891AF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14,007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219-4B6E-9BBD-55A816891A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Tables!$C$33:$K$33</c:f>
              <c:strCache>
                <c:ptCount val="9"/>
                <c:pt idx="0">
                  <c:v>Mar-20</c:v>
                </c:pt>
                <c:pt idx="1">
                  <c:v>Mar-21</c:v>
                </c:pt>
                <c:pt idx="2">
                  <c:v>Mar-22</c:v>
                </c:pt>
                <c:pt idx="3">
                  <c:v>Mar-23</c:v>
                </c:pt>
                <c:pt idx="4">
                  <c:v>Mar-24</c:v>
                </c:pt>
                <c:pt idx="5">
                  <c:v>Mar-25</c:v>
                </c:pt>
                <c:pt idx="6">
                  <c:v>H1 FY26</c:v>
                </c:pt>
                <c:pt idx="7">
                  <c:v>Mar-26</c:v>
                </c:pt>
                <c:pt idx="8">
                  <c:v>Mar-27</c:v>
                </c:pt>
              </c:strCache>
            </c:strRef>
          </c:cat>
          <c:val>
            <c:numRef>
              <c:f>Tables!$C$35:$K$35</c:f>
              <c:numCache>
                <c:formatCode>_-* #,##0_-;\-* #,##0_-;_-* "-"??_-;_-@_-</c:formatCode>
                <c:ptCount val="9"/>
                <c:pt idx="0">
                  <c:v>16532</c:v>
                </c:pt>
                <c:pt idx="1">
                  <c:v>13344</c:v>
                </c:pt>
                <c:pt idx="2">
                  <c:v>14867</c:v>
                </c:pt>
                <c:pt idx="3">
                  <c:v>14042</c:v>
                </c:pt>
                <c:pt idx="4">
                  <c:v>13940</c:v>
                </c:pt>
                <c:pt idx="5">
                  <c:v>11829</c:v>
                </c:pt>
                <c:pt idx="6" formatCode="#,##0">
                  <c:v>10863</c:v>
                </c:pt>
                <c:pt idx="7" formatCode="#,##0">
                  <c:v>12204</c:v>
                </c:pt>
                <c:pt idx="8" formatCode="#,##0">
                  <c:v>14557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89-4297-A5C0-7E537C94E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19542639"/>
        <c:axId val="1219528719"/>
      </c:barChart>
      <c:lineChart>
        <c:grouping val="standard"/>
        <c:varyColors val="0"/>
        <c:ser>
          <c:idx val="2"/>
          <c:order val="2"/>
          <c:tx>
            <c:strRef>
              <c:f>Tables!$B$36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40,693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219-4B6E-9BBD-55A816891AF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50,039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219-4B6E-9BBD-55A816891A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Tables!$C$33:$K$33</c:f>
              <c:strCache>
                <c:ptCount val="9"/>
                <c:pt idx="0">
                  <c:v>Mar-20</c:v>
                </c:pt>
                <c:pt idx="1">
                  <c:v>Mar-21</c:v>
                </c:pt>
                <c:pt idx="2">
                  <c:v>Mar-22</c:v>
                </c:pt>
                <c:pt idx="3">
                  <c:v>Mar-23</c:v>
                </c:pt>
                <c:pt idx="4">
                  <c:v>Mar-24</c:v>
                </c:pt>
                <c:pt idx="5">
                  <c:v>Mar-25</c:v>
                </c:pt>
                <c:pt idx="6">
                  <c:v>H1 FY26</c:v>
                </c:pt>
                <c:pt idx="7">
                  <c:v>Mar-26</c:v>
                </c:pt>
                <c:pt idx="8">
                  <c:v>Mar-27</c:v>
                </c:pt>
              </c:strCache>
            </c:strRef>
          </c:cat>
          <c:val>
            <c:numRef>
              <c:f>Tables!$C$36:$K$36</c:f>
              <c:numCache>
                <c:formatCode>_-* #,##0_-;\-* #,##0_-;_-* "-"??_-;_-@_-</c:formatCode>
                <c:ptCount val="9"/>
                <c:pt idx="0">
                  <c:v>28046</c:v>
                </c:pt>
                <c:pt idx="1">
                  <c:v>25815</c:v>
                </c:pt>
                <c:pt idx="2">
                  <c:v>31522.969919295672</c:v>
                </c:pt>
                <c:pt idx="3">
                  <c:v>33900</c:v>
                </c:pt>
                <c:pt idx="4">
                  <c:v>36083</c:v>
                </c:pt>
                <c:pt idx="5">
                  <c:v>35955</c:v>
                </c:pt>
                <c:pt idx="6">
                  <c:v>36957</c:v>
                </c:pt>
                <c:pt idx="7">
                  <c:v>42930</c:v>
                </c:pt>
                <c:pt idx="8">
                  <c:v>52092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A4-4BF6-8FE5-1F680A9AE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542639"/>
        <c:axId val="1219528719"/>
      </c:lineChart>
      <c:catAx>
        <c:axId val="1219542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9528719"/>
        <c:crosses val="autoZero"/>
        <c:auto val="1"/>
        <c:lblAlgn val="ctr"/>
        <c:lblOffset val="100"/>
        <c:noMultiLvlLbl val="0"/>
      </c:catAx>
      <c:valAx>
        <c:axId val="1219528719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219542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754204585698518"/>
          <c:y val="0.91072905051454989"/>
          <c:w val="0.16215575666025131"/>
          <c:h val="6.05608306945079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E00B1-6784-49B8-B1D8-91159B7DA07C}" type="datetimeFigureOut">
              <a:rPr lang="en-GB" smtClean="0"/>
              <a:t>02/12/2025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85479-B47D-4348-BAE8-D0B2B1E227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035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B3547-460D-7DDB-FC2B-790EB031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76C1D3-6288-E062-4A02-EC5F3F0A6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65755D-F3AE-C144-95F3-00F63DF76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AAF51-E6DA-F11F-70DD-B4C341D041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735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6BD01-B87C-0781-D85D-E27D78401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E4F7C-45D0-7631-B169-7942947B23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F9B9C-9C2E-ADB4-28BC-B37FA1CC6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C5953-C277-D6C4-A16F-D7F88F5F8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984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2C06E-0760-4584-3C8E-143826AC7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D2DF1A-4F26-9187-31EF-43D9A8C78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07FBDD-D467-3739-B2DB-F2546F165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BEDD2-9A03-5D76-294D-27317D9CA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250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564AC-096B-5843-99AF-40B09303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3ADBFE-6714-D506-BE40-9A2E953DE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EDC1CE-CB75-8BD9-59F1-7CF8C63AD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7BB41-22DA-9D57-CC4B-2D6486E8D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67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21BEC-C2E7-C3D7-9F76-D8DADFDCE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04992-5AE0-2BBC-484D-8B952BAB8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477DF5-80AD-55C6-D78B-930DB7924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EA87-ABD1-F5CF-B7E2-69593C65BE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937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1BB35-BFFF-A60D-E38C-8274E4E23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9C025A-56DB-289C-D873-8F22045CE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1E4872-5A2C-2DD4-7545-762D31633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156FA-4545-C378-638F-3CB372E9B3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179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370FC-9B34-06DA-768C-F0D947416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BA87A0-3398-4AB2-7E0B-7C05360C4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56AD7D-ADED-5A01-2B39-7EBA39C27A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1A116-E260-C5C5-773B-F476CB3F5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763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4CDBF-8CCF-C97D-E29D-086AE6FBA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E7C83A-0A0D-5267-687D-63E8AA3A1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872444-D7EA-7877-256E-D6DACF8F1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1755E-5CD5-488D-4B6B-FC216E2A6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882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74248-960A-C291-8FEB-0068C9C78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ED0D2E-1AFD-56D0-D97A-E1B67BB05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14639-4858-A5BF-BD68-579B19D7D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F94FB-EED2-C967-D556-5C97B0991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751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BEAFB-B208-8F29-A3F6-0E9B8FEE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7F58C-9E9C-A1A8-D91E-22A3A6513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18699-5F04-9CE9-B6E1-8A69E2D78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4A6B1-8926-4A82-E9F7-6178C3947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288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A7741-408D-9F79-BDAD-D5975B4B4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B27761-FA6F-4460-C2AF-DC53C1AA0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AA4C2F-8F38-480C-61BB-17FB12115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CAA41-EB5A-4639-32F7-404887BF1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11077-B3C4-4CB2-A0C8-274936ECB2F5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0387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DEFE9B-EF27-5C96-07F1-1FA1D768C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6698" y="2183906"/>
            <a:ext cx="3675468" cy="971909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2221C45-8FCB-D8EC-1590-2FA8D87DEF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91869" y="3919598"/>
            <a:ext cx="3719111" cy="331076"/>
          </a:xfrm>
        </p:spPr>
        <p:txBody>
          <a:bodyPr>
            <a:normAutofit/>
          </a:bodyPr>
          <a:lstStyle>
            <a:lvl1pPr marL="0" indent="0" algn="ctr">
              <a:buNone/>
              <a:defRPr sz="2000" b="1" cap="all" baseline="0">
                <a:solidFill>
                  <a:srgbClr val="2A9D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PRESENTATION TITLE</a:t>
            </a:r>
          </a:p>
          <a:p>
            <a:pPr lvl="0"/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63B5DBC-0AA1-57B6-6F4F-58BC3918DD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8903" y="4331637"/>
            <a:ext cx="4385043" cy="331077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PRESENTATION DATE / SUBTITLE</a:t>
            </a:r>
          </a:p>
          <a:p>
            <a:pPr lvl="0"/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8F13D70-E852-7E2F-65B4-6677F6E551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433" y="5765907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JOB TITLE</a:t>
            </a:r>
          </a:p>
          <a:p>
            <a:pPr lvl="0"/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297ABF8-41A8-6C5E-AEF7-AE78966BD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432" y="5558496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FORENAME SURENAME</a:t>
            </a:r>
          </a:p>
          <a:p>
            <a:pPr lvl="0"/>
            <a:endParaRPr lang="en-US"/>
          </a:p>
        </p:txBody>
      </p:sp>
      <p:sp>
        <p:nvSpPr>
          <p:cNvPr id="12" name="Wave 3">
            <a:extLst>
              <a:ext uri="{FF2B5EF4-FFF2-40B4-BE49-F238E27FC236}">
                <a16:creationId xmlns:a16="http://schemas.microsoft.com/office/drawing/2014/main" id="{E1792AA1-544B-C5D3-43EA-28F95FAF40AB}"/>
              </a:ext>
            </a:extLst>
          </p:cNvPr>
          <p:cNvSpPr/>
          <p:nvPr userDrawn="1"/>
        </p:nvSpPr>
        <p:spPr>
          <a:xfrm rot="5400000" flipH="1">
            <a:off x="5748962" y="450161"/>
            <a:ext cx="6928905" cy="5985656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7588" h="35629417">
                <a:moveTo>
                  <a:pt x="1181" y="60280"/>
                </a:moveTo>
                <a:cubicBezTo>
                  <a:pt x="5707899" y="394841"/>
                  <a:pt x="4561920" y="-141416"/>
                  <a:pt x="7057588" y="37643"/>
                </a:cubicBezTo>
                <a:cubicBezTo>
                  <a:pt x="7057588" y="1298720"/>
                  <a:pt x="7034313" y="34368340"/>
                  <a:pt x="7034313" y="35629417"/>
                </a:cubicBezTo>
                <a:cubicBezTo>
                  <a:pt x="5274881" y="23320392"/>
                  <a:pt x="2892697" y="36278150"/>
                  <a:pt x="15606" y="22621352"/>
                </a:cubicBezTo>
                <a:cubicBezTo>
                  <a:pt x="-4303" y="21408259"/>
                  <a:pt x="76" y="1225800"/>
                  <a:pt x="1181" y="60280"/>
                </a:cubicBezTo>
                <a:close/>
              </a:path>
            </a:pathLst>
          </a:custGeom>
          <a:solidFill>
            <a:srgbClr val="2A9D8F">
              <a:alpha val="3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Wave 3">
            <a:extLst>
              <a:ext uri="{FF2B5EF4-FFF2-40B4-BE49-F238E27FC236}">
                <a16:creationId xmlns:a16="http://schemas.microsoft.com/office/drawing/2014/main" id="{037D1411-6C08-2D35-E5F3-0F970B894941}"/>
              </a:ext>
            </a:extLst>
          </p:cNvPr>
          <p:cNvSpPr/>
          <p:nvPr userDrawn="1"/>
        </p:nvSpPr>
        <p:spPr>
          <a:xfrm rot="5400000" flipH="1">
            <a:off x="6219474" y="891768"/>
            <a:ext cx="6927899" cy="5101436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27194046"/>
              <a:gd name="connsiteX1" fmla="*/ 7057588 w 7057588"/>
              <a:gd name="connsiteY1" fmla="*/ 37643 h 27194046"/>
              <a:gd name="connsiteX2" fmla="*/ 7052058 w 7057588"/>
              <a:gd name="connsiteY2" fmla="*/ 26091319 h 27194046"/>
              <a:gd name="connsiteX3" fmla="*/ 15606 w 7057588"/>
              <a:gd name="connsiteY3" fmla="*/ 22621352 h 27194046"/>
              <a:gd name="connsiteX4" fmla="*/ 1181 w 7057588"/>
              <a:gd name="connsiteY4" fmla="*/ 60280 h 27194046"/>
              <a:gd name="connsiteX0" fmla="*/ 1181 w 7057588"/>
              <a:gd name="connsiteY0" fmla="*/ 60280 h 27512747"/>
              <a:gd name="connsiteX1" fmla="*/ 7057588 w 7057588"/>
              <a:gd name="connsiteY1" fmla="*/ 37643 h 27512747"/>
              <a:gd name="connsiteX2" fmla="*/ 7052058 w 7057588"/>
              <a:gd name="connsiteY2" fmla="*/ 26091319 h 27512747"/>
              <a:gd name="connsiteX3" fmla="*/ 15606 w 7057588"/>
              <a:gd name="connsiteY3" fmla="*/ 22621352 h 27512747"/>
              <a:gd name="connsiteX4" fmla="*/ 1181 w 7057588"/>
              <a:gd name="connsiteY4" fmla="*/ 60280 h 27512747"/>
              <a:gd name="connsiteX0" fmla="*/ 156 w 7056563"/>
              <a:gd name="connsiteY0" fmla="*/ 60280 h 31290057"/>
              <a:gd name="connsiteX1" fmla="*/ 7056563 w 7056563"/>
              <a:gd name="connsiteY1" fmla="*/ 37643 h 31290057"/>
              <a:gd name="connsiteX2" fmla="*/ 7051033 w 7056563"/>
              <a:gd name="connsiteY2" fmla="*/ 26091319 h 31290057"/>
              <a:gd name="connsiteX3" fmla="*/ 23450 w 7056563"/>
              <a:gd name="connsiteY3" fmla="*/ 27079378 h 31290057"/>
              <a:gd name="connsiteX4" fmla="*/ 156 w 7056563"/>
              <a:gd name="connsiteY4" fmla="*/ 60280 h 31290057"/>
              <a:gd name="connsiteX0" fmla="*/ 156 w 7056563"/>
              <a:gd name="connsiteY0" fmla="*/ 60280 h 30355139"/>
              <a:gd name="connsiteX1" fmla="*/ 7056563 w 7056563"/>
              <a:gd name="connsiteY1" fmla="*/ 37643 h 30355139"/>
              <a:gd name="connsiteX2" fmla="*/ 7051033 w 7056563"/>
              <a:gd name="connsiteY2" fmla="*/ 26091319 h 30355139"/>
              <a:gd name="connsiteX3" fmla="*/ 23450 w 7056563"/>
              <a:gd name="connsiteY3" fmla="*/ 27079378 h 30355139"/>
              <a:gd name="connsiteX4" fmla="*/ 156 w 7056563"/>
              <a:gd name="connsiteY4" fmla="*/ 60280 h 30355139"/>
              <a:gd name="connsiteX0" fmla="*/ 156 w 7056563"/>
              <a:gd name="connsiteY0" fmla="*/ 60280 h 30366127"/>
              <a:gd name="connsiteX1" fmla="*/ 7056563 w 7056563"/>
              <a:gd name="connsiteY1" fmla="*/ 37643 h 30366127"/>
              <a:gd name="connsiteX2" fmla="*/ 7051033 w 7056563"/>
              <a:gd name="connsiteY2" fmla="*/ 26091319 h 30366127"/>
              <a:gd name="connsiteX3" fmla="*/ 23450 w 7056563"/>
              <a:gd name="connsiteY3" fmla="*/ 27079378 h 30366127"/>
              <a:gd name="connsiteX4" fmla="*/ 156 w 7056563"/>
              <a:gd name="connsiteY4" fmla="*/ 60280 h 3036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6563" h="30366127">
                <a:moveTo>
                  <a:pt x="156" y="60280"/>
                </a:moveTo>
                <a:cubicBezTo>
                  <a:pt x="5706874" y="394841"/>
                  <a:pt x="4560895" y="-141416"/>
                  <a:pt x="7056563" y="37643"/>
                </a:cubicBezTo>
                <a:cubicBezTo>
                  <a:pt x="7056563" y="1298720"/>
                  <a:pt x="7051033" y="24830242"/>
                  <a:pt x="7051033" y="26091319"/>
                </a:cubicBezTo>
                <a:cubicBezTo>
                  <a:pt x="4874695" y="16011305"/>
                  <a:pt x="1738532" y="38403484"/>
                  <a:pt x="23450" y="27079378"/>
                </a:cubicBezTo>
                <a:cubicBezTo>
                  <a:pt x="3541" y="25866285"/>
                  <a:pt x="-949" y="1225800"/>
                  <a:pt x="156" y="60280"/>
                </a:cubicBezTo>
                <a:close/>
              </a:path>
            </a:pathLst>
          </a:custGeom>
          <a:solidFill>
            <a:srgbClr val="2A9D8F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Wave 3">
            <a:extLst>
              <a:ext uri="{FF2B5EF4-FFF2-40B4-BE49-F238E27FC236}">
                <a16:creationId xmlns:a16="http://schemas.microsoft.com/office/drawing/2014/main" id="{39FFA859-3138-8795-E9B2-E3D8B2F55726}"/>
              </a:ext>
            </a:extLst>
          </p:cNvPr>
          <p:cNvSpPr/>
          <p:nvPr userDrawn="1"/>
        </p:nvSpPr>
        <p:spPr>
          <a:xfrm flipH="1">
            <a:off x="7922352" y="-20722"/>
            <a:ext cx="4320000" cy="6926973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27194046"/>
              <a:gd name="connsiteX1" fmla="*/ 7057588 w 7057588"/>
              <a:gd name="connsiteY1" fmla="*/ 37643 h 27194046"/>
              <a:gd name="connsiteX2" fmla="*/ 7052058 w 7057588"/>
              <a:gd name="connsiteY2" fmla="*/ 26091319 h 27194046"/>
              <a:gd name="connsiteX3" fmla="*/ 15606 w 7057588"/>
              <a:gd name="connsiteY3" fmla="*/ 22621352 h 27194046"/>
              <a:gd name="connsiteX4" fmla="*/ 1181 w 7057588"/>
              <a:gd name="connsiteY4" fmla="*/ 60280 h 27194046"/>
              <a:gd name="connsiteX0" fmla="*/ 1181 w 7057588"/>
              <a:gd name="connsiteY0" fmla="*/ 60280 h 27512747"/>
              <a:gd name="connsiteX1" fmla="*/ 7057588 w 7057588"/>
              <a:gd name="connsiteY1" fmla="*/ 37643 h 27512747"/>
              <a:gd name="connsiteX2" fmla="*/ 7052058 w 7057588"/>
              <a:gd name="connsiteY2" fmla="*/ 26091319 h 27512747"/>
              <a:gd name="connsiteX3" fmla="*/ 15606 w 7057588"/>
              <a:gd name="connsiteY3" fmla="*/ 22621352 h 27512747"/>
              <a:gd name="connsiteX4" fmla="*/ 1181 w 7057588"/>
              <a:gd name="connsiteY4" fmla="*/ 60280 h 27512747"/>
              <a:gd name="connsiteX0" fmla="*/ 156 w 7056563"/>
              <a:gd name="connsiteY0" fmla="*/ 60280 h 31290057"/>
              <a:gd name="connsiteX1" fmla="*/ 7056563 w 7056563"/>
              <a:gd name="connsiteY1" fmla="*/ 37643 h 31290057"/>
              <a:gd name="connsiteX2" fmla="*/ 7051033 w 7056563"/>
              <a:gd name="connsiteY2" fmla="*/ 26091319 h 31290057"/>
              <a:gd name="connsiteX3" fmla="*/ 23450 w 7056563"/>
              <a:gd name="connsiteY3" fmla="*/ 27079378 h 31290057"/>
              <a:gd name="connsiteX4" fmla="*/ 156 w 7056563"/>
              <a:gd name="connsiteY4" fmla="*/ 60280 h 31290057"/>
              <a:gd name="connsiteX0" fmla="*/ 156 w 7056563"/>
              <a:gd name="connsiteY0" fmla="*/ 60280 h 30355139"/>
              <a:gd name="connsiteX1" fmla="*/ 7056563 w 7056563"/>
              <a:gd name="connsiteY1" fmla="*/ 37643 h 30355139"/>
              <a:gd name="connsiteX2" fmla="*/ 7051033 w 7056563"/>
              <a:gd name="connsiteY2" fmla="*/ 26091319 h 30355139"/>
              <a:gd name="connsiteX3" fmla="*/ 23450 w 7056563"/>
              <a:gd name="connsiteY3" fmla="*/ 27079378 h 30355139"/>
              <a:gd name="connsiteX4" fmla="*/ 156 w 7056563"/>
              <a:gd name="connsiteY4" fmla="*/ 60280 h 30355139"/>
              <a:gd name="connsiteX0" fmla="*/ 156 w 7056563"/>
              <a:gd name="connsiteY0" fmla="*/ 60280 h 30366127"/>
              <a:gd name="connsiteX1" fmla="*/ 7056563 w 7056563"/>
              <a:gd name="connsiteY1" fmla="*/ 37643 h 30366127"/>
              <a:gd name="connsiteX2" fmla="*/ 7051033 w 7056563"/>
              <a:gd name="connsiteY2" fmla="*/ 26091319 h 30366127"/>
              <a:gd name="connsiteX3" fmla="*/ 23450 w 7056563"/>
              <a:gd name="connsiteY3" fmla="*/ 27079378 h 30366127"/>
              <a:gd name="connsiteX4" fmla="*/ 156 w 7056563"/>
              <a:gd name="connsiteY4" fmla="*/ 60280 h 30366127"/>
              <a:gd name="connsiteX0" fmla="*/ 156 w 7073974"/>
              <a:gd name="connsiteY0" fmla="*/ -1 h 30305846"/>
              <a:gd name="connsiteX1" fmla="*/ 7073974 w 7073974"/>
              <a:gd name="connsiteY1" fmla="*/ 4199450 h 30305846"/>
              <a:gd name="connsiteX2" fmla="*/ 7051033 w 7073974"/>
              <a:gd name="connsiteY2" fmla="*/ 26031038 h 30305846"/>
              <a:gd name="connsiteX3" fmla="*/ 23450 w 7073974"/>
              <a:gd name="connsiteY3" fmla="*/ 27019097 h 30305846"/>
              <a:gd name="connsiteX4" fmla="*/ 156 w 7073974"/>
              <a:gd name="connsiteY4" fmla="*/ -1 h 30305846"/>
              <a:gd name="connsiteX0" fmla="*/ 1136 w 7066250"/>
              <a:gd name="connsiteY0" fmla="*/ 60286 h 26144042"/>
              <a:gd name="connsiteX1" fmla="*/ 7066250 w 7066250"/>
              <a:gd name="connsiteY1" fmla="*/ 37646 h 26144042"/>
              <a:gd name="connsiteX2" fmla="*/ 7043309 w 7066250"/>
              <a:gd name="connsiteY2" fmla="*/ 21869234 h 26144042"/>
              <a:gd name="connsiteX3" fmla="*/ 15726 w 7066250"/>
              <a:gd name="connsiteY3" fmla="*/ 22857293 h 26144042"/>
              <a:gd name="connsiteX4" fmla="*/ 1136 w 7066250"/>
              <a:gd name="connsiteY4" fmla="*/ 60286 h 26144042"/>
              <a:gd name="connsiteX0" fmla="*/ 1136 w 7057545"/>
              <a:gd name="connsiteY0" fmla="*/ 12809 h 26096565"/>
              <a:gd name="connsiteX1" fmla="*/ 7057545 w 7057545"/>
              <a:gd name="connsiteY1" fmla="*/ 41036 h 26096565"/>
              <a:gd name="connsiteX2" fmla="*/ 7043309 w 7057545"/>
              <a:gd name="connsiteY2" fmla="*/ 21821757 h 26096565"/>
              <a:gd name="connsiteX3" fmla="*/ 15726 w 7057545"/>
              <a:gd name="connsiteY3" fmla="*/ 22809816 h 26096565"/>
              <a:gd name="connsiteX4" fmla="*/ 1136 w 7057545"/>
              <a:gd name="connsiteY4" fmla="*/ 12809 h 26096565"/>
              <a:gd name="connsiteX0" fmla="*/ 1788271 w 8830444"/>
              <a:gd name="connsiteY0" fmla="*/ 274378 h 26358134"/>
              <a:gd name="connsiteX1" fmla="*/ 424611 w 8830444"/>
              <a:gd name="connsiteY1" fmla="*/ 27709 h 26358134"/>
              <a:gd name="connsiteX2" fmla="*/ 8830444 w 8830444"/>
              <a:gd name="connsiteY2" fmla="*/ 22083326 h 26358134"/>
              <a:gd name="connsiteX3" fmla="*/ 1802861 w 8830444"/>
              <a:gd name="connsiteY3" fmla="*/ 23071385 h 26358134"/>
              <a:gd name="connsiteX4" fmla="*/ 1788271 w 8830444"/>
              <a:gd name="connsiteY4" fmla="*/ 274378 h 26358134"/>
              <a:gd name="connsiteX0" fmla="*/ 2795012 w 4642799"/>
              <a:gd name="connsiteY0" fmla="*/ 274378 h 31154887"/>
              <a:gd name="connsiteX1" fmla="*/ 1431352 w 4642799"/>
              <a:gd name="connsiteY1" fmla="*/ 27709 h 31154887"/>
              <a:gd name="connsiteX2" fmla="*/ 466918 w 4642799"/>
              <a:gd name="connsiteY2" fmla="*/ 31154887 h 31154887"/>
              <a:gd name="connsiteX3" fmla="*/ 2809602 w 4642799"/>
              <a:gd name="connsiteY3" fmla="*/ 23071385 h 31154887"/>
              <a:gd name="connsiteX4" fmla="*/ 2795012 w 4642799"/>
              <a:gd name="connsiteY4" fmla="*/ 274378 h 31154887"/>
              <a:gd name="connsiteX0" fmla="*/ 2795012 w 4642799"/>
              <a:gd name="connsiteY0" fmla="*/ 274378 h 31154887"/>
              <a:gd name="connsiteX1" fmla="*/ 1431352 w 4642799"/>
              <a:gd name="connsiteY1" fmla="*/ 27709 h 31154887"/>
              <a:gd name="connsiteX2" fmla="*/ 466918 w 4642799"/>
              <a:gd name="connsiteY2" fmla="*/ 31154887 h 31154887"/>
              <a:gd name="connsiteX3" fmla="*/ 2809602 w 4642799"/>
              <a:gd name="connsiteY3" fmla="*/ 23071385 h 31154887"/>
              <a:gd name="connsiteX4" fmla="*/ 2795012 w 4642799"/>
              <a:gd name="connsiteY4" fmla="*/ 274378 h 31154887"/>
              <a:gd name="connsiteX0" fmla="*/ 2795012 w 5039407"/>
              <a:gd name="connsiteY0" fmla="*/ 7067208 h 37947717"/>
              <a:gd name="connsiteX1" fmla="*/ 3717472 w 5039407"/>
              <a:gd name="connsiteY1" fmla="*/ 3126 h 37947717"/>
              <a:gd name="connsiteX2" fmla="*/ 466918 w 5039407"/>
              <a:gd name="connsiteY2" fmla="*/ 37947717 h 37947717"/>
              <a:gd name="connsiteX3" fmla="*/ 2809602 w 5039407"/>
              <a:gd name="connsiteY3" fmla="*/ 29864215 h 37947717"/>
              <a:gd name="connsiteX4" fmla="*/ 2795012 w 5039407"/>
              <a:gd name="connsiteY4" fmla="*/ 7067208 h 37947717"/>
              <a:gd name="connsiteX0" fmla="*/ 2795012 w 5616394"/>
              <a:gd name="connsiteY0" fmla="*/ 7064083 h 37944592"/>
              <a:gd name="connsiteX1" fmla="*/ 3717472 w 5616394"/>
              <a:gd name="connsiteY1" fmla="*/ 1 h 37944592"/>
              <a:gd name="connsiteX2" fmla="*/ 466918 w 5616394"/>
              <a:gd name="connsiteY2" fmla="*/ 37944592 h 37944592"/>
              <a:gd name="connsiteX3" fmla="*/ 2809602 w 5616394"/>
              <a:gd name="connsiteY3" fmla="*/ 29861090 h 37944592"/>
              <a:gd name="connsiteX4" fmla="*/ 2795012 w 5616394"/>
              <a:gd name="connsiteY4" fmla="*/ 7064083 h 37944592"/>
              <a:gd name="connsiteX0" fmla="*/ 2795012 w 5616394"/>
              <a:gd name="connsiteY0" fmla="*/ 7064083 h 37944592"/>
              <a:gd name="connsiteX1" fmla="*/ 3717472 w 5616394"/>
              <a:gd name="connsiteY1" fmla="*/ 1 h 37944592"/>
              <a:gd name="connsiteX2" fmla="*/ 466918 w 5616394"/>
              <a:gd name="connsiteY2" fmla="*/ 37944592 h 37944592"/>
              <a:gd name="connsiteX3" fmla="*/ 2809602 w 5616394"/>
              <a:gd name="connsiteY3" fmla="*/ 29861090 h 37944592"/>
              <a:gd name="connsiteX4" fmla="*/ 2795012 w 5616394"/>
              <a:gd name="connsiteY4" fmla="*/ 7064083 h 37944592"/>
              <a:gd name="connsiteX0" fmla="*/ 2795012 w 5883606"/>
              <a:gd name="connsiteY0" fmla="*/ 7064083 h 37944592"/>
              <a:gd name="connsiteX1" fmla="*/ 3717472 w 5883606"/>
              <a:gd name="connsiteY1" fmla="*/ 1 h 37944592"/>
              <a:gd name="connsiteX2" fmla="*/ 466918 w 5883606"/>
              <a:gd name="connsiteY2" fmla="*/ 37944592 h 37944592"/>
              <a:gd name="connsiteX3" fmla="*/ 2809602 w 5883606"/>
              <a:gd name="connsiteY3" fmla="*/ 29861090 h 37944592"/>
              <a:gd name="connsiteX4" fmla="*/ 2795012 w 5883606"/>
              <a:gd name="connsiteY4" fmla="*/ 7064083 h 37944592"/>
              <a:gd name="connsiteX0" fmla="*/ 2795012 w 5438679"/>
              <a:gd name="connsiteY0" fmla="*/ 6899146 h 37779655"/>
              <a:gd name="connsiteX1" fmla="*/ 2315696 w 5438679"/>
              <a:gd name="connsiteY1" fmla="*/ 0 h 37779655"/>
              <a:gd name="connsiteX2" fmla="*/ 466918 w 5438679"/>
              <a:gd name="connsiteY2" fmla="*/ 37779655 h 37779655"/>
              <a:gd name="connsiteX3" fmla="*/ 2809602 w 5438679"/>
              <a:gd name="connsiteY3" fmla="*/ 29696153 h 37779655"/>
              <a:gd name="connsiteX4" fmla="*/ 2795012 w 5438679"/>
              <a:gd name="connsiteY4" fmla="*/ 6899146 h 37779655"/>
              <a:gd name="connsiteX0" fmla="*/ 2795012 w 5438679"/>
              <a:gd name="connsiteY0" fmla="*/ 6899146 h 37779655"/>
              <a:gd name="connsiteX1" fmla="*/ 2315696 w 5438679"/>
              <a:gd name="connsiteY1" fmla="*/ 0 h 37779655"/>
              <a:gd name="connsiteX2" fmla="*/ 466918 w 5438679"/>
              <a:gd name="connsiteY2" fmla="*/ 37779655 h 37779655"/>
              <a:gd name="connsiteX3" fmla="*/ 2809602 w 5438679"/>
              <a:gd name="connsiteY3" fmla="*/ 29696153 h 37779655"/>
              <a:gd name="connsiteX4" fmla="*/ 2795012 w 5438679"/>
              <a:gd name="connsiteY4" fmla="*/ 6899146 h 37779655"/>
              <a:gd name="connsiteX0" fmla="*/ 2795012 w 5005218"/>
              <a:gd name="connsiteY0" fmla="*/ 10417810 h 41298319"/>
              <a:gd name="connsiteX1" fmla="*/ 443524 w 5005218"/>
              <a:gd name="connsiteY1" fmla="*/ 0 h 41298319"/>
              <a:gd name="connsiteX2" fmla="*/ 466918 w 5005218"/>
              <a:gd name="connsiteY2" fmla="*/ 41298319 h 41298319"/>
              <a:gd name="connsiteX3" fmla="*/ 2809602 w 5005218"/>
              <a:gd name="connsiteY3" fmla="*/ 33214817 h 41298319"/>
              <a:gd name="connsiteX4" fmla="*/ 2795012 w 5005218"/>
              <a:gd name="connsiteY4" fmla="*/ 10417810 h 41298319"/>
              <a:gd name="connsiteX0" fmla="*/ 2795012 w 5005218"/>
              <a:gd name="connsiteY0" fmla="*/ 10417810 h 41298319"/>
              <a:gd name="connsiteX1" fmla="*/ 443524 w 5005218"/>
              <a:gd name="connsiteY1" fmla="*/ 0 h 41298319"/>
              <a:gd name="connsiteX2" fmla="*/ 466918 w 5005218"/>
              <a:gd name="connsiteY2" fmla="*/ 41298319 h 41298319"/>
              <a:gd name="connsiteX3" fmla="*/ 2809602 w 5005218"/>
              <a:gd name="connsiteY3" fmla="*/ 33214817 h 41298319"/>
              <a:gd name="connsiteX4" fmla="*/ 2795012 w 5005218"/>
              <a:gd name="connsiteY4" fmla="*/ 10417810 h 41298319"/>
              <a:gd name="connsiteX0" fmla="*/ 2795012 w 5099003"/>
              <a:gd name="connsiteY0" fmla="*/ 10417822 h 41298331"/>
              <a:gd name="connsiteX1" fmla="*/ 443524 w 5099003"/>
              <a:gd name="connsiteY1" fmla="*/ 12 h 41298331"/>
              <a:gd name="connsiteX2" fmla="*/ 466918 w 5099003"/>
              <a:gd name="connsiteY2" fmla="*/ 41298331 h 41298331"/>
              <a:gd name="connsiteX3" fmla="*/ 2809602 w 5099003"/>
              <a:gd name="connsiteY3" fmla="*/ 33214829 h 41298331"/>
              <a:gd name="connsiteX4" fmla="*/ 2795012 w 5099003"/>
              <a:gd name="connsiteY4" fmla="*/ 10417822 h 41298331"/>
              <a:gd name="connsiteX0" fmla="*/ 2795012 w 5099003"/>
              <a:gd name="connsiteY0" fmla="*/ 10417822 h 41298331"/>
              <a:gd name="connsiteX1" fmla="*/ 443524 w 5099003"/>
              <a:gd name="connsiteY1" fmla="*/ 12 h 41298331"/>
              <a:gd name="connsiteX2" fmla="*/ 466918 w 5099003"/>
              <a:gd name="connsiteY2" fmla="*/ 41298331 h 41298331"/>
              <a:gd name="connsiteX3" fmla="*/ 2809602 w 5099003"/>
              <a:gd name="connsiteY3" fmla="*/ 33214829 h 41298331"/>
              <a:gd name="connsiteX4" fmla="*/ 2795012 w 5099003"/>
              <a:gd name="connsiteY4" fmla="*/ 10417822 h 41298331"/>
              <a:gd name="connsiteX0" fmla="*/ 4892973 w 6825552"/>
              <a:gd name="connsiteY0" fmla="*/ 82072 h 41298658"/>
              <a:gd name="connsiteX1" fmla="*/ 443524 w 6825552"/>
              <a:gd name="connsiteY1" fmla="*/ 339 h 41298658"/>
              <a:gd name="connsiteX2" fmla="*/ 466918 w 6825552"/>
              <a:gd name="connsiteY2" fmla="*/ 41298658 h 41298658"/>
              <a:gd name="connsiteX3" fmla="*/ 2809602 w 6825552"/>
              <a:gd name="connsiteY3" fmla="*/ 33215156 h 41298658"/>
              <a:gd name="connsiteX4" fmla="*/ 4892973 w 6825552"/>
              <a:gd name="connsiteY4" fmla="*/ 82072 h 41298658"/>
              <a:gd name="connsiteX0" fmla="*/ 4892973 w 4892973"/>
              <a:gd name="connsiteY0" fmla="*/ 84334 h 41300920"/>
              <a:gd name="connsiteX1" fmla="*/ 443524 w 4892973"/>
              <a:gd name="connsiteY1" fmla="*/ 2601 h 41300920"/>
              <a:gd name="connsiteX2" fmla="*/ 466918 w 4892973"/>
              <a:gd name="connsiteY2" fmla="*/ 41300920 h 41300920"/>
              <a:gd name="connsiteX3" fmla="*/ 2809602 w 4892973"/>
              <a:gd name="connsiteY3" fmla="*/ 33217418 h 41300920"/>
              <a:gd name="connsiteX4" fmla="*/ 4892973 w 4892973"/>
              <a:gd name="connsiteY4" fmla="*/ 84334 h 41300920"/>
              <a:gd name="connsiteX0" fmla="*/ 4892973 w 4892973"/>
              <a:gd name="connsiteY0" fmla="*/ 84334 h 41300920"/>
              <a:gd name="connsiteX1" fmla="*/ 443524 w 4892973"/>
              <a:gd name="connsiteY1" fmla="*/ 2601 h 41300920"/>
              <a:gd name="connsiteX2" fmla="*/ 466918 w 4892973"/>
              <a:gd name="connsiteY2" fmla="*/ 41300920 h 41300920"/>
              <a:gd name="connsiteX3" fmla="*/ 2809602 w 4892973"/>
              <a:gd name="connsiteY3" fmla="*/ 33217418 h 41300920"/>
              <a:gd name="connsiteX4" fmla="*/ 4892973 w 4892973"/>
              <a:gd name="connsiteY4" fmla="*/ 84334 h 41300920"/>
              <a:gd name="connsiteX0" fmla="*/ 4300275 w 4300275"/>
              <a:gd name="connsiteY0" fmla="*/ 138056 h 41299664"/>
              <a:gd name="connsiteX1" fmla="*/ 443524 w 4300275"/>
              <a:gd name="connsiteY1" fmla="*/ 1345 h 41299664"/>
              <a:gd name="connsiteX2" fmla="*/ 466918 w 4300275"/>
              <a:gd name="connsiteY2" fmla="*/ 41299664 h 41299664"/>
              <a:gd name="connsiteX3" fmla="*/ 2809602 w 4300275"/>
              <a:gd name="connsiteY3" fmla="*/ 33216162 h 41299664"/>
              <a:gd name="connsiteX4" fmla="*/ 4300275 w 4300275"/>
              <a:gd name="connsiteY4" fmla="*/ 138056 h 41299664"/>
              <a:gd name="connsiteX0" fmla="*/ 4159156 w 4159156"/>
              <a:gd name="connsiteY0" fmla="*/ 138056 h 41299664"/>
              <a:gd name="connsiteX1" fmla="*/ 443524 w 4159156"/>
              <a:gd name="connsiteY1" fmla="*/ 1345 h 41299664"/>
              <a:gd name="connsiteX2" fmla="*/ 466918 w 4159156"/>
              <a:gd name="connsiteY2" fmla="*/ 41299664 h 41299664"/>
              <a:gd name="connsiteX3" fmla="*/ 2809602 w 4159156"/>
              <a:gd name="connsiteY3" fmla="*/ 33216162 h 41299664"/>
              <a:gd name="connsiteX4" fmla="*/ 4159156 w 4159156"/>
              <a:gd name="connsiteY4" fmla="*/ 138056 h 41299664"/>
              <a:gd name="connsiteX0" fmla="*/ 4078988 w 4539831"/>
              <a:gd name="connsiteY0" fmla="*/ 138056 h 41299664"/>
              <a:gd name="connsiteX1" fmla="*/ 363356 w 4539831"/>
              <a:gd name="connsiteY1" fmla="*/ 1345 h 41299664"/>
              <a:gd name="connsiteX2" fmla="*/ 386750 w 4539831"/>
              <a:gd name="connsiteY2" fmla="*/ 41299664 h 41299664"/>
              <a:gd name="connsiteX3" fmla="*/ 4291144 w 4539831"/>
              <a:gd name="connsiteY3" fmla="*/ 32006620 h 41299664"/>
              <a:gd name="connsiteX4" fmla="*/ 4078988 w 4539831"/>
              <a:gd name="connsiteY4" fmla="*/ 138056 h 41299664"/>
              <a:gd name="connsiteX0" fmla="*/ 4110625 w 4418556"/>
              <a:gd name="connsiteY0" fmla="*/ 138056 h 41299664"/>
              <a:gd name="connsiteX1" fmla="*/ 394993 w 4418556"/>
              <a:gd name="connsiteY1" fmla="*/ 1345 h 41299664"/>
              <a:gd name="connsiteX2" fmla="*/ 418387 w 4418556"/>
              <a:gd name="connsiteY2" fmla="*/ 41299664 h 41299664"/>
              <a:gd name="connsiteX3" fmla="*/ 4322781 w 4418556"/>
              <a:gd name="connsiteY3" fmla="*/ 32006620 h 41299664"/>
              <a:gd name="connsiteX4" fmla="*/ 4110625 w 4418556"/>
              <a:gd name="connsiteY4" fmla="*/ 138056 h 41299664"/>
              <a:gd name="connsiteX0" fmla="*/ 4110625 w 4418556"/>
              <a:gd name="connsiteY0" fmla="*/ 138056 h 41299664"/>
              <a:gd name="connsiteX1" fmla="*/ 394993 w 4418556"/>
              <a:gd name="connsiteY1" fmla="*/ 1345 h 41299664"/>
              <a:gd name="connsiteX2" fmla="*/ 418387 w 4418556"/>
              <a:gd name="connsiteY2" fmla="*/ 41299664 h 41299664"/>
              <a:gd name="connsiteX3" fmla="*/ 4322781 w 4418556"/>
              <a:gd name="connsiteY3" fmla="*/ 32006620 h 41299664"/>
              <a:gd name="connsiteX4" fmla="*/ 4110625 w 4418556"/>
              <a:gd name="connsiteY4" fmla="*/ 138056 h 41299664"/>
              <a:gd name="connsiteX0" fmla="*/ 3715632 w 4083833"/>
              <a:gd name="connsiteY0" fmla="*/ 138056 h 38990542"/>
              <a:gd name="connsiteX1" fmla="*/ 0 w 4083833"/>
              <a:gd name="connsiteY1" fmla="*/ 1345 h 38990542"/>
              <a:gd name="connsiteX2" fmla="*/ 2958659 w 4083833"/>
              <a:gd name="connsiteY2" fmla="*/ 38990542 h 38990542"/>
              <a:gd name="connsiteX3" fmla="*/ 3927788 w 4083833"/>
              <a:gd name="connsiteY3" fmla="*/ 32006620 h 38990542"/>
              <a:gd name="connsiteX4" fmla="*/ 3715632 w 4083833"/>
              <a:gd name="connsiteY4" fmla="*/ 138056 h 38990542"/>
              <a:gd name="connsiteX0" fmla="*/ 3715632 w 4964093"/>
              <a:gd name="connsiteY0" fmla="*/ 138056 h 38990542"/>
              <a:gd name="connsiteX1" fmla="*/ 0 w 4964093"/>
              <a:gd name="connsiteY1" fmla="*/ 1345 h 38990542"/>
              <a:gd name="connsiteX2" fmla="*/ 2958659 w 4964093"/>
              <a:gd name="connsiteY2" fmla="*/ 38990542 h 38990542"/>
              <a:gd name="connsiteX3" fmla="*/ 3927788 w 4964093"/>
              <a:gd name="connsiteY3" fmla="*/ 32006620 h 38990542"/>
              <a:gd name="connsiteX4" fmla="*/ 3715632 w 4964093"/>
              <a:gd name="connsiteY4" fmla="*/ 138056 h 38990542"/>
              <a:gd name="connsiteX0" fmla="*/ 3715632 w 4197938"/>
              <a:gd name="connsiteY0" fmla="*/ 138056 h 40969797"/>
              <a:gd name="connsiteX1" fmla="*/ 0 w 4197938"/>
              <a:gd name="connsiteY1" fmla="*/ 1345 h 40969797"/>
              <a:gd name="connsiteX2" fmla="*/ 23395 w 4197938"/>
              <a:gd name="connsiteY2" fmla="*/ 40969797 h 40969797"/>
              <a:gd name="connsiteX3" fmla="*/ 3927788 w 4197938"/>
              <a:gd name="connsiteY3" fmla="*/ 32006620 h 40969797"/>
              <a:gd name="connsiteX4" fmla="*/ 3715632 w 4197938"/>
              <a:gd name="connsiteY4" fmla="*/ 138056 h 40969797"/>
              <a:gd name="connsiteX0" fmla="*/ 3715632 w 4197938"/>
              <a:gd name="connsiteY0" fmla="*/ 138056 h 40969797"/>
              <a:gd name="connsiteX1" fmla="*/ 0 w 4197938"/>
              <a:gd name="connsiteY1" fmla="*/ 1345 h 40969797"/>
              <a:gd name="connsiteX2" fmla="*/ 23395 w 4197938"/>
              <a:gd name="connsiteY2" fmla="*/ 40969797 h 40969797"/>
              <a:gd name="connsiteX3" fmla="*/ 3927788 w 4197938"/>
              <a:gd name="connsiteY3" fmla="*/ 32006620 h 40969797"/>
              <a:gd name="connsiteX4" fmla="*/ 3715632 w 4197938"/>
              <a:gd name="connsiteY4" fmla="*/ 138056 h 40969797"/>
              <a:gd name="connsiteX0" fmla="*/ 3715632 w 4206500"/>
              <a:gd name="connsiteY0" fmla="*/ 138056 h 43119209"/>
              <a:gd name="connsiteX1" fmla="*/ 0 w 4206500"/>
              <a:gd name="connsiteY1" fmla="*/ 1345 h 43119209"/>
              <a:gd name="connsiteX2" fmla="*/ 23395 w 4206500"/>
              <a:gd name="connsiteY2" fmla="*/ 40969797 h 43119209"/>
              <a:gd name="connsiteX3" fmla="*/ 3937196 w 4206500"/>
              <a:gd name="connsiteY3" fmla="*/ 41023197 h 43119209"/>
              <a:gd name="connsiteX4" fmla="*/ 3715632 w 4206500"/>
              <a:gd name="connsiteY4" fmla="*/ 138056 h 43119209"/>
              <a:gd name="connsiteX0" fmla="*/ 3715632 w 3937196"/>
              <a:gd name="connsiteY0" fmla="*/ 138056 h 41029858"/>
              <a:gd name="connsiteX1" fmla="*/ 0 w 3937196"/>
              <a:gd name="connsiteY1" fmla="*/ 1345 h 41029858"/>
              <a:gd name="connsiteX2" fmla="*/ 23395 w 3937196"/>
              <a:gd name="connsiteY2" fmla="*/ 40969797 h 41029858"/>
              <a:gd name="connsiteX3" fmla="*/ 3937196 w 3937196"/>
              <a:gd name="connsiteY3" fmla="*/ 41023197 h 41029858"/>
              <a:gd name="connsiteX4" fmla="*/ 3715632 w 3937196"/>
              <a:gd name="connsiteY4" fmla="*/ 138056 h 41029858"/>
              <a:gd name="connsiteX0" fmla="*/ 3715632 w 4213455"/>
              <a:gd name="connsiteY0" fmla="*/ 138056 h 41029858"/>
              <a:gd name="connsiteX1" fmla="*/ 0 w 4213455"/>
              <a:gd name="connsiteY1" fmla="*/ 1345 h 41029858"/>
              <a:gd name="connsiteX2" fmla="*/ 23395 w 4213455"/>
              <a:gd name="connsiteY2" fmla="*/ 40969797 h 41029858"/>
              <a:gd name="connsiteX3" fmla="*/ 3937196 w 4213455"/>
              <a:gd name="connsiteY3" fmla="*/ 41023197 h 41029858"/>
              <a:gd name="connsiteX4" fmla="*/ 3715632 w 4213455"/>
              <a:gd name="connsiteY4" fmla="*/ 138056 h 41029858"/>
              <a:gd name="connsiteX0" fmla="*/ 3715632 w 4134887"/>
              <a:gd name="connsiteY0" fmla="*/ 138056 h 41029858"/>
              <a:gd name="connsiteX1" fmla="*/ 0 w 4134887"/>
              <a:gd name="connsiteY1" fmla="*/ 1345 h 41029858"/>
              <a:gd name="connsiteX2" fmla="*/ 23395 w 4134887"/>
              <a:gd name="connsiteY2" fmla="*/ 40969797 h 41029858"/>
              <a:gd name="connsiteX3" fmla="*/ 3937196 w 4134887"/>
              <a:gd name="connsiteY3" fmla="*/ 41023197 h 41029858"/>
              <a:gd name="connsiteX4" fmla="*/ 3715632 w 4134887"/>
              <a:gd name="connsiteY4" fmla="*/ 138056 h 41029858"/>
              <a:gd name="connsiteX0" fmla="*/ 3715632 w 4415551"/>
              <a:gd name="connsiteY0" fmla="*/ 138056 h 41029858"/>
              <a:gd name="connsiteX1" fmla="*/ 0 w 4415551"/>
              <a:gd name="connsiteY1" fmla="*/ 1345 h 41029858"/>
              <a:gd name="connsiteX2" fmla="*/ 23395 w 4415551"/>
              <a:gd name="connsiteY2" fmla="*/ 40969797 h 41029858"/>
              <a:gd name="connsiteX3" fmla="*/ 3937196 w 4415551"/>
              <a:gd name="connsiteY3" fmla="*/ 41023197 h 41029858"/>
              <a:gd name="connsiteX4" fmla="*/ 3715632 w 4415551"/>
              <a:gd name="connsiteY4" fmla="*/ 138056 h 41029858"/>
              <a:gd name="connsiteX0" fmla="*/ 3715632 w 4415551"/>
              <a:gd name="connsiteY0" fmla="*/ 138056 h 41105508"/>
              <a:gd name="connsiteX1" fmla="*/ 0 w 4415551"/>
              <a:gd name="connsiteY1" fmla="*/ 1345 h 41105508"/>
              <a:gd name="connsiteX2" fmla="*/ 23395 w 4415551"/>
              <a:gd name="connsiteY2" fmla="*/ 40969797 h 41105508"/>
              <a:gd name="connsiteX3" fmla="*/ 3937196 w 4415551"/>
              <a:gd name="connsiteY3" fmla="*/ 41023197 h 41105508"/>
              <a:gd name="connsiteX4" fmla="*/ 3715632 w 4415551"/>
              <a:gd name="connsiteY4" fmla="*/ 138056 h 41105508"/>
              <a:gd name="connsiteX0" fmla="*/ 3715632 w 4415551"/>
              <a:gd name="connsiteY0" fmla="*/ 138056 h 41134735"/>
              <a:gd name="connsiteX1" fmla="*/ 0 w 4415551"/>
              <a:gd name="connsiteY1" fmla="*/ 1345 h 41134735"/>
              <a:gd name="connsiteX2" fmla="*/ 23395 w 4415551"/>
              <a:gd name="connsiteY2" fmla="*/ 41134735 h 41134735"/>
              <a:gd name="connsiteX3" fmla="*/ 3937196 w 4415551"/>
              <a:gd name="connsiteY3" fmla="*/ 41023197 h 41134735"/>
              <a:gd name="connsiteX4" fmla="*/ 3715632 w 4415551"/>
              <a:gd name="connsiteY4" fmla="*/ 138056 h 411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551" h="41134735">
                <a:moveTo>
                  <a:pt x="3715632" y="138056"/>
                </a:moveTo>
                <a:cubicBezTo>
                  <a:pt x="2563993" y="87764"/>
                  <a:pt x="1559135" y="-12768"/>
                  <a:pt x="0" y="1345"/>
                </a:cubicBezTo>
                <a:cubicBezTo>
                  <a:pt x="18815" y="13412811"/>
                  <a:pt x="42212" y="33880934"/>
                  <a:pt x="23395" y="41134735"/>
                </a:cubicBezTo>
                <a:cubicBezTo>
                  <a:pt x="3087256" y="40950970"/>
                  <a:pt x="2171357" y="41296499"/>
                  <a:pt x="3937196" y="41023197"/>
                </a:cubicBezTo>
                <a:cubicBezTo>
                  <a:pt x="5573078" y="28649341"/>
                  <a:pt x="2378607" y="16862671"/>
                  <a:pt x="3715632" y="138056"/>
                </a:cubicBezTo>
                <a:close/>
              </a:path>
            </a:pathLst>
          </a:custGeom>
          <a:blipFill dpi="0" rotWithShape="0">
            <a:blip r:embed="rId3">
              <a:alphaModFix amt="81000"/>
            </a:blip>
            <a:srcRect/>
            <a:stretch>
              <a:fillRect l="-16000" t="-6000" r="-12000" b="-6000"/>
            </a:stretch>
          </a:blip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Wave 3">
            <a:extLst>
              <a:ext uri="{FF2B5EF4-FFF2-40B4-BE49-F238E27FC236}">
                <a16:creationId xmlns:a16="http://schemas.microsoft.com/office/drawing/2014/main" id="{8EC92332-7370-5721-E403-EC06D36C2AD2}"/>
              </a:ext>
            </a:extLst>
          </p:cNvPr>
          <p:cNvSpPr/>
          <p:nvPr userDrawn="1"/>
        </p:nvSpPr>
        <p:spPr>
          <a:xfrm rot="5400000" flipH="1">
            <a:off x="10900655" y="5563042"/>
            <a:ext cx="1299504" cy="1339572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1712113 h 26733801"/>
              <a:gd name="connsiteX1" fmla="*/ 7057588 w 7057588"/>
              <a:gd name="connsiteY1" fmla="*/ 1689476 h 26733801"/>
              <a:gd name="connsiteX2" fmla="*/ 1091208 w 7057588"/>
              <a:gd name="connsiteY2" fmla="*/ 2031758 h 26733801"/>
              <a:gd name="connsiteX3" fmla="*/ 15606 w 7057588"/>
              <a:gd name="connsiteY3" fmla="*/ 24273185 h 26733801"/>
              <a:gd name="connsiteX4" fmla="*/ 1181 w 7057588"/>
              <a:gd name="connsiteY4" fmla="*/ 1712113 h 26733801"/>
              <a:gd name="connsiteX0" fmla="*/ 156 w 7056563"/>
              <a:gd name="connsiteY0" fmla="*/ 2445231 h 13716441"/>
              <a:gd name="connsiteX1" fmla="*/ 7056563 w 7056563"/>
              <a:gd name="connsiteY1" fmla="*/ 2422594 h 13716441"/>
              <a:gd name="connsiteX2" fmla="*/ 1090183 w 7056563"/>
              <a:gd name="connsiteY2" fmla="*/ 2764876 h 13716441"/>
              <a:gd name="connsiteX3" fmla="*/ 23451 w 7056563"/>
              <a:gd name="connsiteY3" fmla="*/ 10388129 h 13716441"/>
              <a:gd name="connsiteX4" fmla="*/ 156 w 7056563"/>
              <a:gd name="connsiteY4" fmla="*/ 2445231 h 13716441"/>
              <a:gd name="connsiteX0" fmla="*/ 156 w 7056563"/>
              <a:gd name="connsiteY0" fmla="*/ 4251703 h 12194604"/>
              <a:gd name="connsiteX1" fmla="*/ 7056563 w 7056563"/>
              <a:gd name="connsiteY1" fmla="*/ 4229066 h 12194604"/>
              <a:gd name="connsiteX2" fmla="*/ 1090183 w 7056563"/>
              <a:gd name="connsiteY2" fmla="*/ 4571348 h 12194604"/>
              <a:gd name="connsiteX3" fmla="*/ 23451 w 7056563"/>
              <a:gd name="connsiteY3" fmla="*/ 12194601 h 12194604"/>
              <a:gd name="connsiteX4" fmla="*/ 156 w 7056563"/>
              <a:gd name="connsiteY4" fmla="*/ 4251703 h 12194604"/>
              <a:gd name="connsiteX0" fmla="*/ 156 w 7056563"/>
              <a:gd name="connsiteY0" fmla="*/ 60286 h 13910956"/>
              <a:gd name="connsiteX1" fmla="*/ 7056563 w 7056563"/>
              <a:gd name="connsiteY1" fmla="*/ 37649 h 13910956"/>
              <a:gd name="connsiteX2" fmla="*/ 2230472 w 7056563"/>
              <a:gd name="connsiteY2" fmla="*/ 13910959 h 13910956"/>
              <a:gd name="connsiteX3" fmla="*/ 23451 w 7056563"/>
              <a:gd name="connsiteY3" fmla="*/ 8003184 h 13910956"/>
              <a:gd name="connsiteX4" fmla="*/ 156 w 7056563"/>
              <a:gd name="connsiteY4" fmla="*/ 60286 h 13910956"/>
              <a:gd name="connsiteX0" fmla="*/ 156 w 7056563"/>
              <a:gd name="connsiteY0" fmla="*/ 60280 h 14061934"/>
              <a:gd name="connsiteX1" fmla="*/ 7056563 w 7056563"/>
              <a:gd name="connsiteY1" fmla="*/ 37643 h 14061934"/>
              <a:gd name="connsiteX2" fmla="*/ 2230472 w 7056563"/>
              <a:gd name="connsiteY2" fmla="*/ 13910953 h 14061934"/>
              <a:gd name="connsiteX3" fmla="*/ 23451 w 7056563"/>
              <a:gd name="connsiteY3" fmla="*/ 8003178 h 14061934"/>
              <a:gd name="connsiteX4" fmla="*/ 156 w 7056563"/>
              <a:gd name="connsiteY4" fmla="*/ 60280 h 14061934"/>
              <a:gd name="connsiteX0" fmla="*/ 156 w 2643724"/>
              <a:gd name="connsiteY0" fmla="*/ -1 h 14001653"/>
              <a:gd name="connsiteX1" fmla="*/ 2504107 w 2643724"/>
              <a:gd name="connsiteY1" fmla="*/ 994734 h 14001653"/>
              <a:gd name="connsiteX2" fmla="*/ 2230472 w 2643724"/>
              <a:gd name="connsiteY2" fmla="*/ 13850672 h 14001653"/>
              <a:gd name="connsiteX3" fmla="*/ 23451 w 2643724"/>
              <a:gd name="connsiteY3" fmla="*/ 7942897 h 14001653"/>
              <a:gd name="connsiteX4" fmla="*/ 156 w 2643724"/>
              <a:gd name="connsiteY4" fmla="*/ -1 h 14001653"/>
              <a:gd name="connsiteX0" fmla="*/ 156 w 2320487"/>
              <a:gd name="connsiteY0" fmla="*/ -1 h 14001653"/>
              <a:gd name="connsiteX1" fmla="*/ 1268068 w 2320487"/>
              <a:gd name="connsiteY1" fmla="*/ 994734 h 14001653"/>
              <a:gd name="connsiteX2" fmla="*/ 2230472 w 2320487"/>
              <a:gd name="connsiteY2" fmla="*/ 13850672 h 14001653"/>
              <a:gd name="connsiteX3" fmla="*/ 23451 w 2320487"/>
              <a:gd name="connsiteY3" fmla="*/ 7942897 h 14001653"/>
              <a:gd name="connsiteX4" fmla="*/ 156 w 2320487"/>
              <a:gd name="connsiteY4" fmla="*/ -1 h 14001653"/>
              <a:gd name="connsiteX0" fmla="*/ 251340 w 2481656"/>
              <a:gd name="connsiteY0" fmla="*/ 4184 h 14005838"/>
              <a:gd name="connsiteX1" fmla="*/ 1519252 w 2481656"/>
              <a:gd name="connsiteY1" fmla="*/ 998919 h 14005838"/>
              <a:gd name="connsiteX2" fmla="*/ 2481656 w 2481656"/>
              <a:gd name="connsiteY2" fmla="*/ 13854857 h 14005838"/>
              <a:gd name="connsiteX3" fmla="*/ 274635 w 2481656"/>
              <a:gd name="connsiteY3" fmla="*/ 7947082 h 14005838"/>
              <a:gd name="connsiteX4" fmla="*/ 251340 w 2481656"/>
              <a:gd name="connsiteY4" fmla="*/ 4184 h 14005838"/>
              <a:gd name="connsiteX0" fmla="*/ 242424 w 2472740"/>
              <a:gd name="connsiteY0" fmla="*/ 38292 h 14039946"/>
              <a:gd name="connsiteX1" fmla="*/ 1527745 w 2472740"/>
              <a:gd name="connsiteY1" fmla="*/ 168265 h 14039946"/>
              <a:gd name="connsiteX2" fmla="*/ 2472740 w 2472740"/>
              <a:gd name="connsiteY2" fmla="*/ 13888965 h 14039946"/>
              <a:gd name="connsiteX3" fmla="*/ 265719 w 2472740"/>
              <a:gd name="connsiteY3" fmla="*/ 7981190 h 14039946"/>
              <a:gd name="connsiteX4" fmla="*/ 242424 w 2472740"/>
              <a:gd name="connsiteY4" fmla="*/ 38292 h 14039946"/>
              <a:gd name="connsiteX0" fmla="*/ 156 w 2230472"/>
              <a:gd name="connsiteY0" fmla="*/ 12161 h 14013815"/>
              <a:gd name="connsiteX1" fmla="*/ 1285477 w 2230472"/>
              <a:gd name="connsiteY1" fmla="*/ 142134 h 14013815"/>
              <a:gd name="connsiteX2" fmla="*/ 2230472 w 2230472"/>
              <a:gd name="connsiteY2" fmla="*/ 13862834 h 14013815"/>
              <a:gd name="connsiteX3" fmla="*/ 23451 w 2230472"/>
              <a:gd name="connsiteY3" fmla="*/ 7955059 h 14013815"/>
              <a:gd name="connsiteX4" fmla="*/ 156 w 2230472"/>
              <a:gd name="connsiteY4" fmla="*/ 12161 h 14013815"/>
              <a:gd name="connsiteX0" fmla="*/ 156 w 2230472"/>
              <a:gd name="connsiteY0" fmla="*/ 17346 h 14019000"/>
              <a:gd name="connsiteX1" fmla="*/ 1285477 w 2230472"/>
              <a:gd name="connsiteY1" fmla="*/ 147319 h 14019000"/>
              <a:gd name="connsiteX2" fmla="*/ 2230472 w 2230472"/>
              <a:gd name="connsiteY2" fmla="*/ 13868019 h 14019000"/>
              <a:gd name="connsiteX3" fmla="*/ 23451 w 2230472"/>
              <a:gd name="connsiteY3" fmla="*/ 7960244 h 14019000"/>
              <a:gd name="connsiteX4" fmla="*/ 156 w 2230472"/>
              <a:gd name="connsiteY4" fmla="*/ 17346 h 14019000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663660 w 1285477"/>
              <a:gd name="connsiteY2" fmla="*/ 2829538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663660 w 1285477"/>
              <a:gd name="connsiteY2" fmla="*/ 2829538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802931 w 1285477"/>
              <a:gd name="connsiteY2" fmla="*/ 2320861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311590"/>
              <a:gd name="connsiteY0" fmla="*/ 30858 h 7973758"/>
              <a:gd name="connsiteX1" fmla="*/ 1311590 w 1311590"/>
              <a:gd name="connsiteY1" fmla="*/ 59090 h 7973758"/>
              <a:gd name="connsiteX2" fmla="*/ 802931 w 1311590"/>
              <a:gd name="connsiteY2" fmla="*/ 2334373 h 7973758"/>
              <a:gd name="connsiteX3" fmla="*/ 23451 w 1311590"/>
              <a:gd name="connsiteY3" fmla="*/ 7973756 h 7973758"/>
              <a:gd name="connsiteX4" fmla="*/ 156 w 1311590"/>
              <a:gd name="connsiteY4" fmla="*/ 30858 h 7973758"/>
              <a:gd name="connsiteX0" fmla="*/ 156 w 1323639"/>
              <a:gd name="connsiteY0" fmla="*/ 30858 h 7973758"/>
              <a:gd name="connsiteX1" fmla="*/ 1311590 w 1323639"/>
              <a:gd name="connsiteY1" fmla="*/ 59090 h 7973758"/>
              <a:gd name="connsiteX2" fmla="*/ 802931 w 1323639"/>
              <a:gd name="connsiteY2" fmla="*/ 2334373 h 7973758"/>
              <a:gd name="connsiteX3" fmla="*/ 23451 w 1323639"/>
              <a:gd name="connsiteY3" fmla="*/ 7973756 h 7973758"/>
              <a:gd name="connsiteX4" fmla="*/ 156 w 1323639"/>
              <a:gd name="connsiteY4" fmla="*/ 30858 h 797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639" h="7973758">
                <a:moveTo>
                  <a:pt x="156" y="30858"/>
                </a:moveTo>
                <a:cubicBezTo>
                  <a:pt x="135990" y="-41532"/>
                  <a:pt x="643866" y="32642"/>
                  <a:pt x="1311590" y="59090"/>
                </a:cubicBezTo>
                <a:cubicBezTo>
                  <a:pt x="1363817" y="-53289"/>
                  <a:pt x="1255565" y="-249289"/>
                  <a:pt x="802931" y="2334373"/>
                </a:cubicBezTo>
                <a:cubicBezTo>
                  <a:pt x="383993" y="4472017"/>
                  <a:pt x="243265" y="5787179"/>
                  <a:pt x="23451" y="7973756"/>
                </a:cubicBezTo>
                <a:cubicBezTo>
                  <a:pt x="3542" y="6760663"/>
                  <a:pt x="-949" y="1196378"/>
                  <a:pt x="156" y="30858"/>
                </a:cubicBez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6D776CE-523A-81D7-8BDF-5D86785A59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3588" y="5765906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JOB TITLE</a:t>
            </a:r>
          </a:p>
          <a:p>
            <a:pPr lvl="0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01769CA-C9C1-8982-DC68-DF6354AA8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63587" y="5558495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FORENAME SURENAME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9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IA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2221C45-8FCB-D8EC-1590-2FA8D87DEF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91869" y="3919598"/>
            <a:ext cx="3719111" cy="331076"/>
          </a:xfrm>
        </p:spPr>
        <p:txBody>
          <a:bodyPr>
            <a:normAutofit/>
          </a:bodyPr>
          <a:lstStyle>
            <a:lvl1pPr marL="0" indent="0" algn="ctr">
              <a:buNone/>
              <a:defRPr sz="2000" b="1" cap="all" baseline="0">
                <a:solidFill>
                  <a:srgbClr val="2A9D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PRESENTATION TITLE</a:t>
            </a:r>
          </a:p>
          <a:p>
            <a:pPr lvl="0"/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63B5DBC-0AA1-57B6-6F4F-58BC3918DD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8903" y="4331637"/>
            <a:ext cx="4385043" cy="331077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PRESENTATION DATE / SUBTITLE</a:t>
            </a:r>
          </a:p>
          <a:p>
            <a:pPr lvl="0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458B9B-2A64-18D2-77FD-30DE46840D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9120" y="2310289"/>
            <a:ext cx="3644607" cy="628113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8F13D70-E852-7E2F-65B4-6677F6E551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433" y="5765907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JOB TITLE</a:t>
            </a:r>
          </a:p>
          <a:p>
            <a:pPr lvl="0"/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297ABF8-41A8-6C5E-AEF7-AE78966BD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432" y="5558496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FORENAME SURENAME</a:t>
            </a:r>
          </a:p>
          <a:p>
            <a:pPr lvl="0"/>
            <a:endParaRPr lang="en-US"/>
          </a:p>
        </p:txBody>
      </p:sp>
      <p:sp>
        <p:nvSpPr>
          <p:cNvPr id="12" name="Wave 3">
            <a:extLst>
              <a:ext uri="{FF2B5EF4-FFF2-40B4-BE49-F238E27FC236}">
                <a16:creationId xmlns:a16="http://schemas.microsoft.com/office/drawing/2014/main" id="{E1792AA1-544B-C5D3-43EA-28F95FAF40AB}"/>
              </a:ext>
            </a:extLst>
          </p:cNvPr>
          <p:cNvSpPr/>
          <p:nvPr userDrawn="1"/>
        </p:nvSpPr>
        <p:spPr>
          <a:xfrm rot="5400000" flipH="1">
            <a:off x="5748962" y="450161"/>
            <a:ext cx="6928905" cy="5985656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7588" h="35629417">
                <a:moveTo>
                  <a:pt x="1181" y="60280"/>
                </a:moveTo>
                <a:cubicBezTo>
                  <a:pt x="5707899" y="394841"/>
                  <a:pt x="4561920" y="-141416"/>
                  <a:pt x="7057588" y="37643"/>
                </a:cubicBezTo>
                <a:cubicBezTo>
                  <a:pt x="7057588" y="1298720"/>
                  <a:pt x="7034313" y="34368340"/>
                  <a:pt x="7034313" y="35629417"/>
                </a:cubicBezTo>
                <a:cubicBezTo>
                  <a:pt x="5274881" y="23320392"/>
                  <a:pt x="2892697" y="36278150"/>
                  <a:pt x="15606" y="22621352"/>
                </a:cubicBezTo>
                <a:cubicBezTo>
                  <a:pt x="-4303" y="21408259"/>
                  <a:pt x="76" y="1225800"/>
                  <a:pt x="1181" y="60280"/>
                </a:cubicBezTo>
                <a:close/>
              </a:path>
            </a:pathLst>
          </a:custGeom>
          <a:solidFill>
            <a:srgbClr val="2A9D8F">
              <a:alpha val="3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Wave 3">
            <a:extLst>
              <a:ext uri="{FF2B5EF4-FFF2-40B4-BE49-F238E27FC236}">
                <a16:creationId xmlns:a16="http://schemas.microsoft.com/office/drawing/2014/main" id="{037D1411-6C08-2D35-E5F3-0F970B894941}"/>
              </a:ext>
            </a:extLst>
          </p:cNvPr>
          <p:cNvSpPr/>
          <p:nvPr userDrawn="1"/>
        </p:nvSpPr>
        <p:spPr>
          <a:xfrm rot="5400000" flipH="1">
            <a:off x="6219474" y="891768"/>
            <a:ext cx="6927899" cy="5101436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27194046"/>
              <a:gd name="connsiteX1" fmla="*/ 7057588 w 7057588"/>
              <a:gd name="connsiteY1" fmla="*/ 37643 h 27194046"/>
              <a:gd name="connsiteX2" fmla="*/ 7052058 w 7057588"/>
              <a:gd name="connsiteY2" fmla="*/ 26091319 h 27194046"/>
              <a:gd name="connsiteX3" fmla="*/ 15606 w 7057588"/>
              <a:gd name="connsiteY3" fmla="*/ 22621352 h 27194046"/>
              <a:gd name="connsiteX4" fmla="*/ 1181 w 7057588"/>
              <a:gd name="connsiteY4" fmla="*/ 60280 h 27194046"/>
              <a:gd name="connsiteX0" fmla="*/ 1181 w 7057588"/>
              <a:gd name="connsiteY0" fmla="*/ 60280 h 27512747"/>
              <a:gd name="connsiteX1" fmla="*/ 7057588 w 7057588"/>
              <a:gd name="connsiteY1" fmla="*/ 37643 h 27512747"/>
              <a:gd name="connsiteX2" fmla="*/ 7052058 w 7057588"/>
              <a:gd name="connsiteY2" fmla="*/ 26091319 h 27512747"/>
              <a:gd name="connsiteX3" fmla="*/ 15606 w 7057588"/>
              <a:gd name="connsiteY3" fmla="*/ 22621352 h 27512747"/>
              <a:gd name="connsiteX4" fmla="*/ 1181 w 7057588"/>
              <a:gd name="connsiteY4" fmla="*/ 60280 h 27512747"/>
              <a:gd name="connsiteX0" fmla="*/ 156 w 7056563"/>
              <a:gd name="connsiteY0" fmla="*/ 60280 h 31290057"/>
              <a:gd name="connsiteX1" fmla="*/ 7056563 w 7056563"/>
              <a:gd name="connsiteY1" fmla="*/ 37643 h 31290057"/>
              <a:gd name="connsiteX2" fmla="*/ 7051033 w 7056563"/>
              <a:gd name="connsiteY2" fmla="*/ 26091319 h 31290057"/>
              <a:gd name="connsiteX3" fmla="*/ 23450 w 7056563"/>
              <a:gd name="connsiteY3" fmla="*/ 27079378 h 31290057"/>
              <a:gd name="connsiteX4" fmla="*/ 156 w 7056563"/>
              <a:gd name="connsiteY4" fmla="*/ 60280 h 31290057"/>
              <a:gd name="connsiteX0" fmla="*/ 156 w 7056563"/>
              <a:gd name="connsiteY0" fmla="*/ 60280 h 30355139"/>
              <a:gd name="connsiteX1" fmla="*/ 7056563 w 7056563"/>
              <a:gd name="connsiteY1" fmla="*/ 37643 h 30355139"/>
              <a:gd name="connsiteX2" fmla="*/ 7051033 w 7056563"/>
              <a:gd name="connsiteY2" fmla="*/ 26091319 h 30355139"/>
              <a:gd name="connsiteX3" fmla="*/ 23450 w 7056563"/>
              <a:gd name="connsiteY3" fmla="*/ 27079378 h 30355139"/>
              <a:gd name="connsiteX4" fmla="*/ 156 w 7056563"/>
              <a:gd name="connsiteY4" fmla="*/ 60280 h 30355139"/>
              <a:gd name="connsiteX0" fmla="*/ 156 w 7056563"/>
              <a:gd name="connsiteY0" fmla="*/ 60280 h 30366127"/>
              <a:gd name="connsiteX1" fmla="*/ 7056563 w 7056563"/>
              <a:gd name="connsiteY1" fmla="*/ 37643 h 30366127"/>
              <a:gd name="connsiteX2" fmla="*/ 7051033 w 7056563"/>
              <a:gd name="connsiteY2" fmla="*/ 26091319 h 30366127"/>
              <a:gd name="connsiteX3" fmla="*/ 23450 w 7056563"/>
              <a:gd name="connsiteY3" fmla="*/ 27079378 h 30366127"/>
              <a:gd name="connsiteX4" fmla="*/ 156 w 7056563"/>
              <a:gd name="connsiteY4" fmla="*/ 60280 h 3036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6563" h="30366127">
                <a:moveTo>
                  <a:pt x="156" y="60280"/>
                </a:moveTo>
                <a:cubicBezTo>
                  <a:pt x="5706874" y="394841"/>
                  <a:pt x="4560895" y="-141416"/>
                  <a:pt x="7056563" y="37643"/>
                </a:cubicBezTo>
                <a:cubicBezTo>
                  <a:pt x="7056563" y="1298720"/>
                  <a:pt x="7051033" y="24830242"/>
                  <a:pt x="7051033" y="26091319"/>
                </a:cubicBezTo>
                <a:cubicBezTo>
                  <a:pt x="4874695" y="16011305"/>
                  <a:pt x="1738532" y="38403484"/>
                  <a:pt x="23450" y="27079378"/>
                </a:cubicBezTo>
                <a:cubicBezTo>
                  <a:pt x="3541" y="25866285"/>
                  <a:pt x="-949" y="1225800"/>
                  <a:pt x="156" y="60280"/>
                </a:cubicBezTo>
                <a:close/>
              </a:path>
            </a:pathLst>
          </a:custGeom>
          <a:solidFill>
            <a:srgbClr val="2A9D8F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Wave 3">
            <a:extLst>
              <a:ext uri="{FF2B5EF4-FFF2-40B4-BE49-F238E27FC236}">
                <a16:creationId xmlns:a16="http://schemas.microsoft.com/office/drawing/2014/main" id="{39FFA859-3138-8795-E9B2-E3D8B2F55726}"/>
              </a:ext>
            </a:extLst>
          </p:cNvPr>
          <p:cNvSpPr/>
          <p:nvPr userDrawn="1"/>
        </p:nvSpPr>
        <p:spPr>
          <a:xfrm flipH="1">
            <a:off x="7922352" y="-38828"/>
            <a:ext cx="4320000" cy="6926973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27194046"/>
              <a:gd name="connsiteX1" fmla="*/ 7057588 w 7057588"/>
              <a:gd name="connsiteY1" fmla="*/ 37643 h 27194046"/>
              <a:gd name="connsiteX2" fmla="*/ 7052058 w 7057588"/>
              <a:gd name="connsiteY2" fmla="*/ 26091319 h 27194046"/>
              <a:gd name="connsiteX3" fmla="*/ 15606 w 7057588"/>
              <a:gd name="connsiteY3" fmla="*/ 22621352 h 27194046"/>
              <a:gd name="connsiteX4" fmla="*/ 1181 w 7057588"/>
              <a:gd name="connsiteY4" fmla="*/ 60280 h 27194046"/>
              <a:gd name="connsiteX0" fmla="*/ 1181 w 7057588"/>
              <a:gd name="connsiteY0" fmla="*/ 60280 h 27512747"/>
              <a:gd name="connsiteX1" fmla="*/ 7057588 w 7057588"/>
              <a:gd name="connsiteY1" fmla="*/ 37643 h 27512747"/>
              <a:gd name="connsiteX2" fmla="*/ 7052058 w 7057588"/>
              <a:gd name="connsiteY2" fmla="*/ 26091319 h 27512747"/>
              <a:gd name="connsiteX3" fmla="*/ 15606 w 7057588"/>
              <a:gd name="connsiteY3" fmla="*/ 22621352 h 27512747"/>
              <a:gd name="connsiteX4" fmla="*/ 1181 w 7057588"/>
              <a:gd name="connsiteY4" fmla="*/ 60280 h 27512747"/>
              <a:gd name="connsiteX0" fmla="*/ 156 w 7056563"/>
              <a:gd name="connsiteY0" fmla="*/ 60280 h 31290057"/>
              <a:gd name="connsiteX1" fmla="*/ 7056563 w 7056563"/>
              <a:gd name="connsiteY1" fmla="*/ 37643 h 31290057"/>
              <a:gd name="connsiteX2" fmla="*/ 7051033 w 7056563"/>
              <a:gd name="connsiteY2" fmla="*/ 26091319 h 31290057"/>
              <a:gd name="connsiteX3" fmla="*/ 23450 w 7056563"/>
              <a:gd name="connsiteY3" fmla="*/ 27079378 h 31290057"/>
              <a:gd name="connsiteX4" fmla="*/ 156 w 7056563"/>
              <a:gd name="connsiteY4" fmla="*/ 60280 h 31290057"/>
              <a:gd name="connsiteX0" fmla="*/ 156 w 7056563"/>
              <a:gd name="connsiteY0" fmla="*/ 60280 h 30355139"/>
              <a:gd name="connsiteX1" fmla="*/ 7056563 w 7056563"/>
              <a:gd name="connsiteY1" fmla="*/ 37643 h 30355139"/>
              <a:gd name="connsiteX2" fmla="*/ 7051033 w 7056563"/>
              <a:gd name="connsiteY2" fmla="*/ 26091319 h 30355139"/>
              <a:gd name="connsiteX3" fmla="*/ 23450 w 7056563"/>
              <a:gd name="connsiteY3" fmla="*/ 27079378 h 30355139"/>
              <a:gd name="connsiteX4" fmla="*/ 156 w 7056563"/>
              <a:gd name="connsiteY4" fmla="*/ 60280 h 30355139"/>
              <a:gd name="connsiteX0" fmla="*/ 156 w 7056563"/>
              <a:gd name="connsiteY0" fmla="*/ 60280 h 30366127"/>
              <a:gd name="connsiteX1" fmla="*/ 7056563 w 7056563"/>
              <a:gd name="connsiteY1" fmla="*/ 37643 h 30366127"/>
              <a:gd name="connsiteX2" fmla="*/ 7051033 w 7056563"/>
              <a:gd name="connsiteY2" fmla="*/ 26091319 h 30366127"/>
              <a:gd name="connsiteX3" fmla="*/ 23450 w 7056563"/>
              <a:gd name="connsiteY3" fmla="*/ 27079378 h 30366127"/>
              <a:gd name="connsiteX4" fmla="*/ 156 w 7056563"/>
              <a:gd name="connsiteY4" fmla="*/ 60280 h 30366127"/>
              <a:gd name="connsiteX0" fmla="*/ 156 w 7073974"/>
              <a:gd name="connsiteY0" fmla="*/ -1 h 30305846"/>
              <a:gd name="connsiteX1" fmla="*/ 7073974 w 7073974"/>
              <a:gd name="connsiteY1" fmla="*/ 4199450 h 30305846"/>
              <a:gd name="connsiteX2" fmla="*/ 7051033 w 7073974"/>
              <a:gd name="connsiteY2" fmla="*/ 26031038 h 30305846"/>
              <a:gd name="connsiteX3" fmla="*/ 23450 w 7073974"/>
              <a:gd name="connsiteY3" fmla="*/ 27019097 h 30305846"/>
              <a:gd name="connsiteX4" fmla="*/ 156 w 7073974"/>
              <a:gd name="connsiteY4" fmla="*/ -1 h 30305846"/>
              <a:gd name="connsiteX0" fmla="*/ 1136 w 7066250"/>
              <a:gd name="connsiteY0" fmla="*/ 60286 h 26144042"/>
              <a:gd name="connsiteX1" fmla="*/ 7066250 w 7066250"/>
              <a:gd name="connsiteY1" fmla="*/ 37646 h 26144042"/>
              <a:gd name="connsiteX2" fmla="*/ 7043309 w 7066250"/>
              <a:gd name="connsiteY2" fmla="*/ 21869234 h 26144042"/>
              <a:gd name="connsiteX3" fmla="*/ 15726 w 7066250"/>
              <a:gd name="connsiteY3" fmla="*/ 22857293 h 26144042"/>
              <a:gd name="connsiteX4" fmla="*/ 1136 w 7066250"/>
              <a:gd name="connsiteY4" fmla="*/ 60286 h 26144042"/>
              <a:gd name="connsiteX0" fmla="*/ 1136 w 7057545"/>
              <a:gd name="connsiteY0" fmla="*/ 12809 h 26096565"/>
              <a:gd name="connsiteX1" fmla="*/ 7057545 w 7057545"/>
              <a:gd name="connsiteY1" fmla="*/ 41036 h 26096565"/>
              <a:gd name="connsiteX2" fmla="*/ 7043309 w 7057545"/>
              <a:gd name="connsiteY2" fmla="*/ 21821757 h 26096565"/>
              <a:gd name="connsiteX3" fmla="*/ 15726 w 7057545"/>
              <a:gd name="connsiteY3" fmla="*/ 22809816 h 26096565"/>
              <a:gd name="connsiteX4" fmla="*/ 1136 w 7057545"/>
              <a:gd name="connsiteY4" fmla="*/ 12809 h 26096565"/>
              <a:gd name="connsiteX0" fmla="*/ 1788271 w 8830444"/>
              <a:gd name="connsiteY0" fmla="*/ 274378 h 26358134"/>
              <a:gd name="connsiteX1" fmla="*/ 424611 w 8830444"/>
              <a:gd name="connsiteY1" fmla="*/ 27709 h 26358134"/>
              <a:gd name="connsiteX2" fmla="*/ 8830444 w 8830444"/>
              <a:gd name="connsiteY2" fmla="*/ 22083326 h 26358134"/>
              <a:gd name="connsiteX3" fmla="*/ 1802861 w 8830444"/>
              <a:gd name="connsiteY3" fmla="*/ 23071385 h 26358134"/>
              <a:gd name="connsiteX4" fmla="*/ 1788271 w 8830444"/>
              <a:gd name="connsiteY4" fmla="*/ 274378 h 26358134"/>
              <a:gd name="connsiteX0" fmla="*/ 2795012 w 4642799"/>
              <a:gd name="connsiteY0" fmla="*/ 274378 h 31154887"/>
              <a:gd name="connsiteX1" fmla="*/ 1431352 w 4642799"/>
              <a:gd name="connsiteY1" fmla="*/ 27709 h 31154887"/>
              <a:gd name="connsiteX2" fmla="*/ 466918 w 4642799"/>
              <a:gd name="connsiteY2" fmla="*/ 31154887 h 31154887"/>
              <a:gd name="connsiteX3" fmla="*/ 2809602 w 4642799"/>
              <a:gd name="connsiteY3" fmla="*/ 23071385 h 31154887"/>
              <a:gd name="connsiteX4" fmla="*/ 2795012 w 4642799"/>
              <a:gd name="connsiteY4" fmla="*/ 274378 h 31154887"/>
              <a:gd name="connsiteX0" fmla="*/ 2795012 w 4642799"/>
              <a:gd name="connsiteY0" fmla="*/ 274378 h 31154887"/>
              <a:gd name="connsiteX1" fmla="*/ 1431352 w 4642799"/>
              <a:gd name="connsiteY1" fmla="*/ 27709 h 31154887"/>
              <a:gd name="connsiteX2" fmla="*/ 466918 w 4642799"/>
              <a:gd name="connsiteY2" fmla="*/ 31154887 h 31154887"/>
              <a:gd name="connsiteX3" fmla="*/ 2809602 w 4642799"/>
              <a:gd name="connsiteY3" fmla="*/ 23071385 h 31154887"/>
              <a:gd name="connsiteX4" fmla="*/ 2795012 w 4642799"/>
              <a:gd name="connsiteY4" fmla="*/ 274378 h 31154887"/>
              <a:gd name="connsiteX0" fmla="*/ 2795012 w 5039407"/>
              <a:gd name="connsiteY0" fmla="*/ 7067208 h 37947717"/>
              <a:gd name="connsiteX1" fmla="*/ 3717472 w 5039407"/>
              <a:gd name="connsiteY1" fmla="*/ 3126 h 37947717"/>
              <a:gd name="connsiteX2" fmla="*/ 466918 w 5039407"/>
              <a:gd name="connsiteY2" fmla="*/ 37947717 h 37947717"/>
              <a:gd name="connsiteX3" fmla="*/ 2809602 w 5039407"/>
              <a:gd name="connsiteY3" fmla="*/ 29864215 h 37947717"/>
              <a:gd name="connsiteX4" fmla="*/ 2795012 w 5039407"/>
              <a:gd name="connsiteY4" fmla="*/ 7067208 h 37947717"/>
              <a:gd name="connsiteX0" fmla="*/ 2795012 w 5616394"/>
              <a:gd name="connsiteY0" fmla="*/ 7064083 h 37944592"/>
              <a:gd name="connsiteX1" fmla="*/ 3717472 w 5616394"/>
              <a:gd name="connsiteY1" fmla="*/ 1 h 37944592"/>
              <a:gd name="connsiteX2" fmla="*/ 466918 w 5616394"/>
              <a:gd name="connsiteY2" fmla="*/ 37944592 h 37944592"/>
              <a:gd name="connsiteX3" fmla="*/ 2809602 w 5616394"/>
              <a:gd name="connsiteY3" fmla="*/ 29861090 h 37944592"/>
              <a:gd name="connsiteX4" fmla="*/ 2795012 w 5616394"/>
              <a:gd name="connsiteY4" fmla="*/ 7064083 h 37944592"/>
              <a:gd name="connsiteX0" fmla="*/ 2795012 w 5616394"/>
              <a:gd name="connsiteY0" fmla="*/ 7064083 h 37944592"/>
              <a:gd name="connsiteX1" fmla="*/ 3717472 w 5616394"/>
              <a:gd name="connsiteY1" fmla="*/ 1 h 37944592"/>
              <a:gd name="connsiteX2" fmla="*/ 466918 w 5616394"/>
              <a:gd name="connsiteY2" fmla="*/ 37944592 h 37944592"/>
              <a:gd name="connsiteX3" fmla="*/ 2809602 w 5616394"/>
              <a:gd name="connsiteY3" fmla="*/ 29861090 h 37944592"/>
              <a:gd name="connsiteX4" fmla="*/ 2795012 w 5616394"/>
              <a:gd name="connsiteY4" fmla="*/ 7064083 h 37944592"/>
              <a:gd name="connsiteX0" fmla="*/ 2795012 w 5883606"/>
              <a:gd name="connsiteY0" fmla="*/ 7064083 h 37944592"/>
              <a:gd name="connsiteX1" fmla="*/ 3717472 w 5883606"/>
              <a:gd name="connsiteY1" fmla="*/ 1 h 37944592"/>
              <a:gd name="connsiteX2" fmla="*/ 466918 w 5883606"/>
              <a:gd name="connsiteY2" fmla="*/ 37944592 h 37944592"/>
              <a:gd name="connsiteX3" fmla="*/ 2809602 w 5883606"/>
              <a:gd name="connsiteY3" fmla="*/ 29861090 h 37944592"/>
              <a:gd name="connsiteX4" fmla="*/ 2795012 w 5883606"/>
              <a:gd name="connsiteY4" fmla="*/ 7064083 h 37944592"/>
              <a:gd name="connsiteX0" fmla="*/ 2795012 w 5438679"/>
              <a:gd name="connsiteY0" fmla="*/ 6899146 h 37779655"/>
              <a:gd name="connsiteX1" fmla="*/ 2315696 w 5438679"/>
              <a:gd name="connsiteY1" fmla="*/ 0 h 37779655"/>
              <a:gd name="connsiteX2" fmla="*/ 466918 w 5438679"/>
              <a:gd name="connsiteY2" fmla="*/ 37779655 h 37779655"/>
              <a:gd name="connsiteX3" fmla="*/ 2809602 w 5438679"/>
              <a:gd name="connsiteY3" fmla="*/ 29696153 h 37779655"/>
              <a:gd name="connsiteX4" fmla="*/ 2795012 w 5438679"/>
              <a:gd name="connsiteY4" fmla="*/ 6899146 h 37779655"/>
              <a:gd name="connsiteX0" fmla="*/ 2795012 w 5438679"/>
              <a:gd name="connsiteY0" fmla="*/ 6899146 h 37779655"/>
              <a:gd name="connsiteX1" fmla="*/ 2315696 w 5438679"/>
              <a:gd name="connsiteY1" fmla="*/ 0 h 37779655"/>
              <a:gd name="connsiteX2" fmla="*/ 466918 w 5438679"/>
              <a:gd name="connsiteY2" fmla="*/ 37779655 h 37779655"/>
              <a:gd name="connsiteX3" fmla="*/ 2809602 w 5438679"/>
              <a:gd name="connsiteY3" fmla="*/ 29696153 h 37779655"/>
              <a:gd name="connsiteX4" fmla="*/ 2795012 w 5438679"/>
              <a:gd name="connsiteY4" fmla="*/ 6899146 h 37779655"/>
              <a:gd name="connsiteX0" fmla="*/ 2795012 w 5005218"/>
              <a:gd name="connsiteY0" fmla="*/ 10417810 h 41298319"/>
              <a:gd name="connsiteX1" fmla="*/ 443524 w 5005218"/>
              <a:gd name="connsiteY1" fmla="*/ 0 h 41298319"/>
              <a:gd name="connsiteX2" fmla="*/ 466918 w 5005218"/>
              <a:gd name="connsiteY2" fmla="*/ 41298319 h 41298319"/>
              <a:gd name="connsiteX3" fmla="*/ 2809602 w 5005218"/>
              <a:gd name="connsiteY3" fmla="*/ 33214817 h 41298319"/>
              <a:gd name="connsiteX4" fmla="*/ 2795012 w 5005218"/>
              <a:gd name="connsiteY4" fmla="*/ 10417810 h 41298319"/>
              <a:gd name="connsiteX0" fmla="*/ 2795012 w 5005218"/>
              <a:gd name="connsiteY0" fmla="*/ 10417810 h 41298319"/>
              <a:gd name="connsiteX1" fmla="*/ 443524 w 5005218"/>
              <a:gd name="connsiteY1" fmla="*/ 0 h 41298319"/>
              <a:gd name="connsiteX2" fmla="*/ 466918 w 5005218"/>
              <a:gd name="connsiteY2" fmla="*/ 41298319 h 41298319"/>
              <a:gd name="connsiteX3" fmla="*/ 2809602 w 5005218"/>
              <a:gd name="connsiteY3" fmla="*/ 33214817 h 41298319"/>
              <a:gd name="connsiteX4" fmla="*/ 2795012 w 5005218"/>
              <a:gd name="connsiteY4" fmla="*/ 10417810 h 41298319"/>
              <a:gd name="connsiteX0" fmla="*/ 2795012 w 5099003"/>
              <a:gd name="connsiteY0" fmla="*/ 10417822 h 41298331"/>
              <a:gd name="connsiteX1" fmla="*/ 443524 w 5099003"/>
              <a:gd name="connsiteY1" fmla="*/ 12 h 41298331"/>
              <a:gd name="connsiteX2" fmla="*/ 466918 w 5099003"/>
              <a:gd name="connsiteY2" fmla="*/ 41298331 h 41298331"/>
              <a:gd name="connsiteX3" fmla="*/ 2809602 w 5099003"/>
              <a:gd name="connsiteY3" fmla="*/ 33214829 h 41298331"/>
              <a:gd name="connsiteX4" fmla="*/ 2795012 w 5099003"/>
              <a:gd name="connsiteY4" fmla="*/ 10417822 h 41298331"/>
              <a:gd name="connsiteX0" fmla="*/ 2795012 w 5099003"/>
              <a:gd name="connsiteY0" fmla="*/ 10417822 h 41298331"/>
              <a:gd name="connsiteX1" fmla="*/ 443524 w 5099003"/>
              <a:gd name="connsiteY1" fmla="*/ 12 h 41298331"/>
              <a:gd name="connsiteX2" fmla="*/ 466918 w 5099003"/>
              <a:gd name="connsiteY2" fmla="*/ 41298331 h 41298331"/>
              <a:gd name="connsiteX3" fmla="*/ 2809602 w 5099003"/>
              <a:gd name="connsiteY3" fmla="*/ 33214829 h 41298331"/>
              <a:gd name="connsiteX4" fmla="*/ 2795012 w 5099003"/>
              <a:gd name="connsiteY4" fmla="*/ 10417822 h 41298331"/>
              <a:gd name="connsiteX0" fmla="*/ 4892973 w 6825552"/>
              <a:gd name="connsiteY0" fmla="*/ 82072 h 41298658"/>
              <a:gd name="connsiteX1" fmla="*/ 443524 w 6825552"/>
              <a:gd name="connsiteY1" fmla="*/ 339 h 41298658"/>
              <a:gd name="connsiteX2" fmla="*/ 466918 w 6825552"/>
              <a:gd name="connsiteY2" fmla="*/ 41298658 h 41298658"/>
              <a:gd name="connsiteX3" fmla="*/ 2809602 w 6825552"/>
              <a:gd name="connsiteY3" fmla="*/ 33215156 h 41298658"/>
              <a:gd name="connsiteX4" fmla="*/ 4892973 w 6825552"/>
              <a:gd name="connsiteY4" fmla="*/ 82072 h 41298658"/>
              <a:gd name="connsiteX0" fmla="*/ 4892973 w 4892973"/>
              <a:gd name="connsiteY0" fmla="*/ 84334 h 41300920"/>
              <a:gd name="connsiteX1" fmla="*/ 443524 w 4892973"/>
              <a:gd name="connsiteY1" fmla="*/ 2601 h 41300920"/>
              <a:gd name="connsiteX2" fmla="*/ 466918 w 4892973"/>
              <a:gd name="connsiteY2" fmla="*/ 41300920 h 41300920"/>
              <a:gd name="connsiteX3" fmla="*/ 2809602 w 4892973"/>
              <a:gd name="connsiteY3" fmla="*/ 33217418 h 41300920"/>
              <a:gd name="connsiteX4" fmla="*/ 4892973 w 4892973"/>
              <a:gd name="connsiteY4" fmla="*/ 84334 h 41300920"/>
              <a:gd name="connsiteX0" fmla="*/ 4892973 w 4892973"/>
              <a:gd name="connsiteY0" fmla="*/ 84334 h 41300920"/>
              <a:gd name="connsiteX1" fmla="*/ 443524 w 4892973"/>
              <a:gd name="connsiteY1" fmla="*/ 2601 h 41300920"/>
              <a:gd name="connsiteX2" fmla="*/ 466918 w 4892973"/>
              <a:gd name="connsiteY2" fmla="*/ 41300920 h 41300920"/>
              <a:gd name="connsiteX3" fmla="*/ 2809602 w 4892973"/>
              <a:gd name="connsiteY3" fmla="*/ 33217418 h 41300920"/>
              <a:gd name="connsiteX4" fmla="*/ 4892973 w 4892973"/>
              <a:gd name="connsiteY4" fmla="*/ 84334 h 41300920"/>
              <a:gd name="connsiteX0" fmla="*/ 4300275 w 4300275"/>
              <a:gd name="connsiteY0" fmla="*/ 138056 h 41299664"/>
              <a:gd name="connsiteX1" fmla="*/ 443524 w 4300275"/>
              <a:gd name="connsiteY1" fmla="*/ 1345 h 41299664"/>
              <a:gd name="connsiteX2" fmla="*/ 466918 w 4300275"/>
              <a:gd name="connsiteY2" fmla="*/ 41299664 h 41299664"/>
              <a:gd name="connsiteX3" fmla="*/ 2809602 w 4300275"/>
              <a:gd name="connsiteY3" fmla="*/ 33216162 h 41299664"/>
              <a:gd name="connsiteX4" fmla="*/ 4300275 w 4300275"/>
              <a:gd name="connsiteY4" fmla="*/ 138056 h 41299664"/>
              <a:gd name="connsiteX0" fmla="*/ 4159156 w 4159156"/>
              <a:gd name="connsiteY0" fmla="*/ 138056 h 41299664"/>
              <a:gd name="connsiteX1" fmla="*/ 443524 w 4159156"/>
              <a:gd name="connsiteY1" fmla="*/ 1345 h 41299664"/>
              <a:gd name="connsiteX2" fmla="*/ 466918 w 4159156"/>
              <a:gd name="connsiteY2" fmla="*/ 41299664 h 41299664"/>
              <a:gd name="connsiteX3" fmla="*/ 2809602 w 4159156"/>
              <a:gd name="connsiteY3" fmla="*/ 33216162 h 41299664"/>
              <a:gd name="connsiteX4" fmla="*/ 4159156 w 4159156"/>
              <a:gd name="connsiteY4" fmla="*/ 138056 h 41299664"/>
              <a:gd name="connsiteX0" fmla="*/ 4078988 w 4539831"/>
              <a:gd name="connsiteY0" fmla="*/ 138056 h 41299664"/>
              <a:gd name="connsiteX1" fmla="*/ 363356 w 4539831"/>
              <a:gd name="connsiteY1" fmla="*/ 1345 h 41299664"/>
              <a:gd name="connsiteX2" fmla="*/ 386750 w 4539831"/>
              <a:gd name="connsiteY2" fmla="*/ 41299664 h 41299664"/>
              <a:gd name="connsiteX3" fmla="*/ 4291144 w 4539831"/>
              <a:gd name="connsiteY3" fmla="*/ 32006620 h 41299664"/>
              <a:gd name="connsiteX4" fmla="*/ 4078988 w 4539831"/>
              <a:gd name="connsiteY4" fmla="*/ 138056 h 41299664"/>
              <a:gd name="connsiteX0" fmla="*/ 4110625 w 4418556"/>
              <a:gd name="connsiteY0" fmla="*/ 138056 h 41299664"/>
              <a:gd name="connsiteX1" fmla="*/ 394993 w 4418556"/>
              <a:gd name="connsiteY1" fmla="*/ 1345 h 41299664"/>
              <a:gd name="connsiteX2" fmla="*/ 418387 w 4418556"/>
              <a:gd name="connsiteY2" fmla="*/ 41299664 h 41299664"/>
              <a:gd name="connsiteX3" fmla="*/ 4322781 w 4418556"/>
              <a:gd name="connsiteY3" fmla="*/ 32006620 h 41299664"/>
              <a:gd name="connsiteX4" fmla="*/ 4110625 w 4418556"/>
              <a:gd name="connsiteY4" fmla="*/ 138056 h 41299664"/>
              <a:gd name="connsiteX0" fmla="*/ 4110625 w 4418556"/>
              <a:gd name="connsiteY0" fmla="*/ 138056 h 41299664"/>
              <a:gd name="connsiteX1" fmla="*/ 394993 w 4418556"/>
              <a:gd name="connsiteY1" fmla="*/ 1345 h 41299664"/>
              <a:gd name="connsiteX2" fmla="*/ 418387 w 4418556"/>
              <a:gd name="connsiteY2" fmla="*/ 41299664 h 41299664"/>
              <a:gd name="connsiteX3" fmla="*/ 4322781 w 4418556"/>
              <a:gd name="connsiteY3" fmla="*/ 32006620 h 41299664"/>
              <a:gd name="connsiteX4" fmla="*/ 4110625 w 4418556"/>
              <a:gd name="connsiteY4" fmla="*/ 138056 h 41299664"/>
              <a:gd name="connsiteX0" fmla="*/ 3715632 w 4083833"/>
              <a:gd name="connsiteY0" fmla="*/ 138056 h 38990542"/>
              <a:gd name="connsiteX1" fmla="*/ 0 w 4083833"/>
              <a:gd name="connsiteY1" fmla="*/ 1345 h 38990542"/>
              <a:gd name="connsiteX2" fmla="*/ 2958659 w 4083833"/>
              <a:gd name="connsiteY2" fmla="*/ 38990542 h 38990542"/>
              <a:gd name="connsiteX3" fmla="*/ 3927788 w 4083833"/>
              <a:gd name="connsiteY3" fmla="*/ 32006620 h 38990542"/>
              <a:gd name="connsiteX4" fmla="*/ 3715632 w 4083833"/>
              <a:gd name="connsiteY4" fmla="*/ 138056 h 38990542"/>
              <a:gd name="connsiteX0" fmla="*/ 3715632 w 4964093"/>
              <a:gd name="connsiteY0" fmla="*/ 138056 h 38990542"/>
              <a:gd name="connsiteX1" fmla="*/ 0 w 4964093"/>
              <a:gd name="connsiteY1" fmla="*/ 1345 h 38990542"/>
              <a:gd name="connsiteX2" fmla="*/ 2958659 w 4964093"/>
              <a:gd name="connsiteY2" fmla="*/ 38990542 h 38990542"/>
              <a:gd name="connsiteX3" fmla="*/ 3927788 w 4964093"/>
              <a:gd name="connsiteY3" fmla="*/ 32006620 h 38990542"/>
              <a:gd name="connsiteX4" fmla="*/ 3715632 w 4964093"/>
              <a:gd name="connsiteY4" fmla="*/ 138056 h 38990542"/>
              <a:gd name="connsiteX0" fmla="*/ 3715632 w 4197938"/>
              <a:gd name="connsiteY0" fmla="*/ 138056 h 40969797"/>
              <a:gd name="connsiteX1" fmla="*/ 0 w 4197938"/>
              <a:gd name="connsiteY1" fmla="*/ 1345 h 40969797"/>
              <a:gd name="connsiteX2" fmla="*/ 23395 w 4197938"/>
              <a:gd name="connsiteY2" fmla="*/ 40969797 h 40969797"/>
              <a:gd name="connsiteX3" fmla="*/ 3927788 w 4197938"/>
              <a:gd name="connsiteY3" fmla="*/ 32006620 h 40969797"/>
              <a:gd name="connsiteX4" fmla="*/ 3715632 w 4197938"/>
              <a:gd name="connsiteY4" fmla="*/ 138056 h 40969797"/>
              <a:gd name="connsiteX0" fmla="*/ 3715632 w 4197938"/>
              <a:gd name="connsiteY0" fmla="*/ 138056 h 40969797"/>
              <a:gd name="connsiteX1" fmla="*/ 0 w 4197938"/>
              <a:gd name="connsiteY1" fmla="*/ 1345 h 40969797"/>
              <a:gd name="connsiteX2" fmla="*/ 23395 w 4197938"/>
              <a:gd name="connsiteY2" fmla="*/ 40969797 h 40969797"/>
              <a:gd name="connsiteX3" fmla="*/ 3927788 w 4197938"/>
              <a:gd name="connsiteY3" fmla="*/ 32006620 h 40969797"/>
              <a:gd name="connsiteX4" fmla="*/ 3715632 w 4197938"/>
              <a:gd name="connsiteY4" fmla="*/ 138056 h 40969797"/>
              <a:gd name="connsiteX0" fmla="*/ 3715632 w 4206500"/>
              <a:gd name="connsiteY0" fmla="*/ 138056 h 43119209"/>
              <a:gd name="connsiteX1" fmla="*/ 0 w 4206500"/>
              <a:gd name="connsiteY1" fmla="*/ 1345 h 43119209"/>
              <a:gd name="connsiteX2" fmla="*/ 23395 w 4206500"/>
              <a:gd name="connsiteY2" fmla="*/ 40969797 h 43119209"/>
              <a:gd name="connsiteX3" fmla="*/ 3937196 w 4206500"/>
              <a:gd name="connsiteY3" fmla="*/ 41023197 h 43119209"/>
              <a:gd name="connsiteX4" fmla="*/ 3715632 w 4206500"/>
              <a:gd name="connsiteY4" fmla="*/ 138056 h 43119209"/>
              <a:gd name="connsiteX0" fmla="*/ 3715632 w 3937196"/>
              <a:gd name="connsiteY0" fmla="*/ 138056 h 41029858"/>
              <a:gd name="connsiteX1" fmla="*/ 0 w 3937196"/>
              <a:gd name="connsiteY1" fmla="*/ 1345 h 41029858"/>
              <a:gd name="connsiteX2" fmla="*/ 23395 w 3937196"/>
              <a:gd name="connsiteY2" fmla="*/ 40969797 h 41029858"/>
              <a:gd name="connsiteX3" fmla="*/ 3937196 w 3937196"/>
              <a:gd name="connsiteY3" fmla="*/ 41023197 h 41029858"/>
              <a:gd name="connsiteX4" fmla="*/ 3715632 w 3937196"/>
              <a:gd name="connsiteY4" fmla="*/ 138056 h 41029858"/>
              <a:gd name="connsiteX0" fmla="*/ 3715632 w 4213455"/>
              <a:gd name="connsiteY0" fmla="*/ 138056 h 41029858"/>
              <a:gd name="connsiteX1" fmla="*/ 0 w 4213455"/>
              <a:gd name="connsiteY1" fmla="*/ 1345 h 41029858"/>
              <a:gd name="connsiteX2" fmla="*/ 23395 w 4213455"/>
              <a:gd name="connsiteY2" fmla="*/ 40969797 h 41029858"/>
              <a:gd name="connsiteX3" fmla="*/ 3937196 w 4213455"/>
              <a:gd name="connsiteY3" fmla="*/ 41023197 h 41029858"/>
              <a:gd name="connsiteX4" fmla="*/ 3715632 w 4213455"/>
              <a:gd name="connsiteY4" fmla="*/ 138056 h 41029858"/>
              <a:gd name="connsiteX0" fmla="*/ 3715632 w 4134887"/>
              <a:gd name="connsiteY0" fmla="*/ 138056 h 41029858"/>
              <a:gd name="connsiteX1" fmla="*/ 0 w 4134887"/>
              <a:gd name="connsiteY1" fmla="*/ 1345 h 41029858"/>
              <a:gd name="connsiteX2" fmla="*/ 23395 w 4134887"/>
              <a:gd name="connsiteY2" fmla="*/ 40969797 h 41029858"/>
              <a:gd name="connsiteX3" fmla="*/ 3937196 w 4134887"/>
              <a:gd name="connsiteY3" fmla="*/ 41023197 h 41029858"/>
              <a:gd name="connsiteX4" fmla="*/ 3715632 w 4134887"/>
              <a:gd name="connsiteY4" fmla="*/ 138056 h 41029858"/>
              <a:gd name="connsiteX0" fmla="*/ 3715632 w 4415551"/>
              <a:gd name="connsiteY0" fmla="*/ 138056 h 41029858"/>
              <a:gd name="connsiteX1" fmla="*/ 0 w 4415551"/>
              <a:gd name="connsiteY1" fmla="*/ 1345 h 41029858"/>
              <a:gd name="connsiteX2" fmla="*/ 23395 w 4415551"/>
              <a:gd name="connsiteY2" fmla="*/ 40969797 h 41029858"/>
              <a:gd name="connsiteX3" fmla="*/ 3937196 w 4415551"/>
              <a:gd name="connsiteY3" fmla="*/ 41023197 h 41029858"/>
              <a:gd name="connsiteX4" fmla="*/ 3715632 w 4415551"/>
              <a:gd name="connsiteY4" fmla="*/ 138056 h 41029858"/>
              <a:gd name="connsiteX0" fmla="*/ 3715632 w 4415551"/>
              <a:gd name="connsiteY0" fmla="*/ 138056 h 41105508"/>
              <a:gd name="connsiteX1" fmla="*/ 0 w 4415551"/>
              <a:gd name="connsiteY1" fmla="*/ 1345 h 41105508"/>
              <a:gd name="connsiteX2" fmla="*/ 23395 w 4415551"/>
              <a:gd name="connsiteY2" fmla="*/ 40969797 h 41105508"/>
              <a:gd name="connsiteX3" fmla="*/ 3937196 w 4415551"/>
              <a:gd name="connsiteY3" fmla="*/ 41023197 h 41105508"/>
              <a:gd name="connsiteX4" fmla="*/ 3715632 w 4415551"/>
              <a:gd name="connsiteY4" fmla="*/ 138056 h 41105508"/>
              <a:gd name="connsiteX0" fmla="*/ 3715632 w 4415551"/>
              <a:gd name="connsiteY0" fmla="*/ 138056 h 41134735"/>
              <a:gd name="connsiteX1" fmla="*/ 0 w 4415551"/>
              <a:gd name="connsiteY1" fmla="*/ 1345 h 41134735"/>
              <a:gd name="connsiteX2" fmla="*/ 23395 w 4415551"/>
              <a:gd name="connsiteY2" fmla="*/ 41134735 h 41134735"/>
              <a:gd name="connsiteX3" fmla="*/ 3937196 w 4415551"/>
              <a:gd name="connsiteY3" fmla="*/ 41023197 h 41134735"/>
              <a:gd name="connsiteX4" fmla="*/ 3715632 w 4415551"/>
              <a:gd name="connsiteY4" fmla="*/ 138056 h 411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551" h="41134735">
                <a:moveTo>
                  <a:pt x="3715632" y="138056"/>
                </a:moveTo>
                <a:cubicBezTo>
                  <a:pt x="2563993" y="87764"/>
                  <a:pt x="1559135" y="-12768"/>
                  <a:pt x="0" y="1345"/>
                </a:cubicBezTo>
                <a:cubicBezTo>
                  <a:pt x="18815" y="13412811"/>
                  <a:pt x="42212" y="33880934"/>
                  <a:pt x="23395" y="41134735"/>
                </a:cubicBezTo>
                <a:cubicBezTo>
                  <a:pt x="3087256" y="40950970"/>
                  <a:pt x="2171357" y="41296499"/>
                  <a:pt x="3937196" y="41023197"/>
                </a:cubicBezTo>
                <a:cubicBezTo>
                  <a:pt x="5573078" y="28649341"/>
                  <a:pt x="2378607" y="16862671"/>
                  <a:pt x="3715632" y="138056"/>
                </a:cubicBezTo>
                <a:close/>
              </a:path>
            </a:pathLst>
          </a:cu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4000"/>
                      </a14:imgEffect>
                    </a14:imgLayer>
                  </a14:imgProps>
                </a:ext>
              </a:extLst>
            </a:blip>
            <a:srcRect/>
            <a:stretch>
              <a:fillRect l="-31000" t="-4000" r="-109000" b="-3000"/>
            </a:stretch>
          </a:blip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Wave 3">
            <a:extLst>
              <a:ext uri="{FF2B5EF4-FFF2-40B4-BE49-F238E27FC236}">
                <a16:creationId xmlns:a16="http://schemas.microsoft.com/office/drawing/2014/main" id="{8EC92332-7370-5721-E403-EC06D36C2AD2}"/>
              </a:ext>
            </a:extLst>
          </p:cNvPr>
          <p:cNvSpPr/>
          <p:nvPr userDrawn="1"/>
        </p:nvSpPr>
        <p:spPr>
          <a:xfrm rot="5400000" flipH="1">
            <a:off x="10900655" y="5563042"/>
            <a:ext cx="1299504" cy="1339572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1712113 h 26733801"/>
              <a:gd name="connsiteX1" fmla="*/ 7057588 w 7057588"/>
              <a:gd name="connsiteY1" fmla="*/ 1689476 h 26733801"/>
              <a:gd name="connsiteX2" fmla="*/ 1091208 w 7057588"/>
              <a:gd name="connsiteY2" fmla="*/ 2031758 h 26733801"/>
              <a:gd name="connsiteX3" fmla="*/ 15606 w 7057588"/>
              <a:gd name="connsiteY3" fmla="*/ 24273185 h 26733801"/>
              <a:gd name="connsiteX4" fmla="*/ 1181 w 7057588"/>
              <a:gd name="connsiteY4" fmla="*/ 1712113 h 26733801"/>
              <a:gd name="connsiteX0" fmla="*/ 156 w 7056563"/>
              <a:gd name="connsiteY0" fmla="*/ 2445231 h 13716441"/>
              <a:gd name="connsiteX1" fmla="*/ 7056563 w 7056563"/>
              <a:gd name="connsiteY1" fmla="*/ 2422594 h 13716441"/>
              <a:gd name="connsiteX2" fmla="*/ 1090183 w 7056563"/>
              <a:gd name="connsiteY2" fmla="*/ 2764876 h 13716441"/>
              <a:gd name="connsiteX3" fmla="*/ 23451 w 7056563"/>
              <a:gd name="connsiteY3" fmla="*/ 10388129 h 13716441"/>
              <a:gd name="connsiteX4" fmla="*/ 156 w 7056563"/>
              <a:gd name="connsiteY4" fmla="*/ 2445231 h 13716441"/>
              <a:gd name="connsiteX0" fmla="*/ 156 w 7056563"/>
              <a:gd name="connsiteY0" fmla="*/ 4251703 h 12194604"/>
              <a:gd name="connsiteX1" fmla="*/ 7056563 w 7056563"/>
              <a:gd name="connsiteY1" fmla="*/ 4229066 h 12194604"/>
              <a:gd name="connsiteX2" fmla="*/ 1090183 w 7056563"/>
              <a:gd name="connsiteY2" fmla="*/ 4571348 h 12194604"/>
              <a:gd name="connsiteX3" fmla="*/ 23451 w 7056563"/>
              <a:gd name="connsiteY3" fmla="*/ 12194601 h 12194604"/>
              <a:gd name="connsiteX4" fmla="*/ 156 w 7056563"/>
              <a:gd name="connsiteY4" fmla="*/ 4251703 h 12194604"/>
              <a:gd name="connsiteX0" fmla="*/ 156 w 7056563"/>
              <a:gd name="connsiteY0" fmla="*/ 60286 h 13910956"/>
              <a:gd name="connsiteX1" fmla="*/ 7056563 w 7056563"/>
              <a:gd name="connsiteY1" fmla="*/ 37649 h 13910956"/>
              <a:gd name="connsiteX2" fmla="*/ 2230472 w 7056563"/>
              <a:gd name="connsiteY2" fmla="*/ 13910959 h 13910956"/>
              <a:gd name="connsiteX3" fmla="*/ 23451 w 7056563"/>
              <a:gd name="connsiteY3" fmla="*/ 8003184 h 13910956"/>
              <a:gd name="connsiteX4" fmla="*/ 156 w 7056563"/>
              <a:gd name="connsiteY4" fmla="*/ 60286 h 13910956"/>
              <a:gd name="connsiteX0" fmla="*/ 156 w 7056563"/>
              <a:gd name="connsiteY0" fmla="*/ 60280 h 14061934"/>
              <a:gd name="connsiteX1" fmla="*/ 7056563 w 7056563"/>
              <a:gd name="connsiteY1" fmla="*/ 37643 h 14061934"/>
              <a:gd name="connsiteX2" fmla="*/ 2230472 w 7056563"/>
              <a:gd name="connsiteY2" fmla="*/ 13910953 h 14061934"/>
              <a:gd name="connsiteX3" fmla="*/ 23451 w 7056563"/>
              <a:gd name="connsiteY3" fmla="*/ 8003178 h 14061934"/>
              <a:gd name="connsiteX4" fmla="*/ 156 w 7056563"/>
              <a:gd name="connsiteY4" fmla="*/ 60280 h 14061934"/>
              <a:gd name="connsiteX0" fmla="*/ 156 w 2643724"/>
              <a:gd name="connsiteY0" fmla="*/ -1 h 14001653"/>
              <a:gd name="connsiteX1" fmla="*/ 2504107 w 2643724"/>
              <a:gd name="connsiteY1" fmla="*/ 994734 h 14001653"/>
              <a:gd name="connsiteX2" fmla="*/ 2230472 w 2643724"/>
              <a:gd name="connsiteY2" fmla="*/ 13850672 h 14001653"/>
              <a:gd name="connsiteX3" fmla="*/ 23451 w 2643724"/>
              <a:gd name="connsiteY3" fmla="*/ 7942897 h 14001653"/>
              <a:gd name="connsiteX4" fmla="*/ 156 w 2643724"/>
              <a:gd name="connsiteY4" fmla="*/ -1 h 14001653"/>
              <a:gd name="connsiteX0" fmla="*/ 156 w 2320487"/>
              <a:gd name="connsiteY0" fmla="*/ -1 h 14001653"/>
              <a:gd name="connsiteX1" fmla="*/ 1268068 w 2320487"/>
              <a:gd name="connsiteY1" fmla="*/ 994734 h 14001653"/>
              <a:gd name="connsiteX2" fmla="*/ 2230472 w 2320487"/>
              <a:gd name="connsiteY2" fmla="*/ 13850672 h 14001653"/>
              <a:gd name="connsiteX3" fmla="*/ 23451 w 2320487"/>
              <a:gd name="connsiteY3" fmla="*/ 7942897 h 14001653"/>
              <a:gd name="connsiteX4" fmla="*/ 156 w 2320487"/>
              <a:gd name="connsiteY4" fmla="*/ -1 h 14001653"/>
              <a:gd name="connsiteX0" fmla="*/ 251340 w 2481656"/>
              <a:gd name="connsiteY0" fmla="*/ 4184 h 14005838"/>
              <a:gd name="connsiteX1" fmla="*/ 1519252 w 2481656"/>
              <a:gd name="connsiteY1" fmla="*/ 998919 h 14005838"/>
              <a:gd name="connsiteX2" fmla="*/ 2481656 w 2481656"/>
              <a:gd name="connsiteY2" fmla="*/ 13854857 h 14005838"/>
              <a:gd name="connsiteX3" fmla="*/ 274635 w 2481656"/>
              <a:gd name="connsiteY3" fmla="*/ 7947082 h 14005838"/>
              <a:gd name="connsiteX4" fmla="*/ 251340 w 2481656"/>
              <a:gd name="connsiteY4" fmla="*/ 4184 h 14005838"/>
              <a:gd name="connsiteX0" fmla="*/ 242424 w 2472740"/>
              <a:gd name="connsiteY0" fmla="*/ 38292 h 14039946"/>
              <a:gd name="connsiteX1" fmla="*/ 1527745 w 2472740"/>
              <a:gd name="connsiteY1" fmla="*/ 168265 h 14039946"/>
              <a:gd name="connsiteX2" fmla="*/ 2472740 w 2472740"/>
              <a:gd name="connsiteY2" fmla="*/ 13888965 h 14039946"/>
              <a:gd name="connsiteX3" fmla="*/ 265719 w 2472740"/>
              <a:gd name="connsiteY3" fmla="*/ 7981190 h 14039946"/>
              <a:gd name="connsiteX4" fmla="*/ 242424 w 2472740"/>
              <a:gd name="connsiteY4" fmla="*/ 38292 h 14039946"/>
              <a:gd name="connsiteX0" fmla="*/ 156 w 2230472"/>
              <a:gd name="connsiteY0" fmla="*/ 12161 h 14013815"/>
              <a:gd name="connsiteX1" fmla="*/ 1285477 w 2230472"/>
              <a:gd name="connsiteY1" fmla="*/ 142134 h 14013815"/>
              <a:gd name="connsiteX2" fmla="*/ 2230472 w 2230472"/>
              <a:gd name="connsiteY2" fmla="*/ 13862834 h 14013815"/>
              <a:gd name="connsiteX3" fmla="*/ 23451 w 2230472"/>
              <a:gd name="connsiteY3" fmla="*/ 7955059 h 14013815"/>
              <a:gd name="connsiteX4" fmla="*/ 156 w 2230472"/>
              <a:gd name="connsiteY4" fmla="*/ 12161 h 14013815"/>
              <a:gd name="connsiteX0" fmla="*/ 156 w 2230472"/>
              <a:gd name="connsiteY0" fmla="*/ 17346 h 14019000"/>
              <a:gd name="connsiteX1" fmla="*/ 1285477 w 2230472"/>
              <a:gd name="connsiteY1" fmla="*/ 147319 h 14019000"/>
              <a:gd name="connsiteX2" fmla="*/ 2230472 w 2230472"/>
              <a:gd name="connsiteY2" fmla="*/ 13868019 h 14019000"/>
              <a:gd name="connsiteX3" fmla="*/ 23451 w 2230472"/>
              <a:gd name="connsiteY3" fmla="*/ 7960244 h 14019000"/>
              <a:gd name="connsiteX4" fmla="*/ 156 w 2230472"/>
              <a:gd name="connsiteY4" fmla="*/ 17346 h 14019000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663660 w 1285477"/>
              <a:gd name="connsiteY2" fmla="*/ 2829538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663660 w 1285477"/>
              <a:gd name="connsiteY2" fmla="*/ 2829538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802931 w 1285477"/>
              <a:gd name="connsiteY2" fmla="*/ 2320861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311590"/>
              <a:gd name="connsiteY0" fmla="*/ 30858 h 7973758"/>
              <a:gd name="connsiteX1" fmla="*/ 1311590 w 1311590"/>
              <a:gd name="connsiteY1" fmla="*/ 59090 h 7973758"/>
              <a:gd name="connsiteX2" fmla="*/ 802931 w 1311590"/>
              <a:gd name="connsiteY2" fmla="*/ 2334373 h 7973758"/>
              <a:gd name="connsiteX3" fmla="*/ 23451 w 1311590"/>
              <a:gd name="connsiteY3" fmla="*/ 7973756 h 7973758"/>
              <a:gd name="connsiteX4" fmla="*/ 156 w 1311590"/>
              <a:gd name="connsiteY4" fmla="*/ 30858 h 7973758"/>
              <a:gd name="connsiteX0" fmla="*/ 156 w 1323639"/>
              <a:gd name="connsiteY0" fmla="*/ 30858 h 7973758"/>
              <a:gd name="connsiteX1" fmla="*/ 1311590 w 1323639"/>
              <a:gd name="connsiteY1" fmla="*/ 59090 h 7973758"/>
              <a:gd name="connsiteX2" fmla="*/ 802931 w 1323639"/>
              <a:gd name="connsiteY2" fmla="*/ 2334373 h 7973758"/>
              <a:gd name="connsiteX3" fmla="*/ 23451 w 1323639"/>
              <a:gd name="connsiteY3" fmla="*/ 7973756 h 7973758"/>
              <a:gd name="connsiteX4" fmla="*/ 156 w 1323639"/>
              <a:gd name="connsiteY4" fmla="*/ 30858 h 797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639" h="7973758">
                <a:moveTo>
                  <a:pt x="156" y="30858"/>
                </a:moveTo>
                <a:cubicBezTo>
                  <a:pt x="135990" y="-41532"/>
                  <a:pt x="643866" y="32642"/>
                  <a:pt x="1311590" y="59090"/>
                </a:cubicBezTo>
                <a:cubicBezTo>
                  <a:pt x="1363817" y="-53289"/>
                  <a:pt x="1255565" y="-249289"/>
                  <a:pt x="802931" y="2334373"/>
                </a:cubicBezTo>
                <a:cubicBezTo>
                  <a:pt x="383993" y="4472017"/>
                  <a:pt x="243265" y="5787179"/>
                  <a:pt x="23451" y="7973756"/>
                </a:cubicBezTo>
                <a:cubicBezTo>
                  <a:pt x="3542" y="6760663"/>
                  <a:pt x="-949" y="1196378"/>
                  <a:pt x="156" y="30858"/>
                </a:cubicBez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6D776CE-523A-81D7-8BDF-5D86785A59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3588" y="5765906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JOB TITLE</a:t>
            </a:r>
          </a:p>
          <a:p>
            <a:pPr lvl="0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01769CA-C9C1-8982-DC68-DF6354AA8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63587" y="5558495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FORENAME SURENAME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2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B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66B4B4-3CBA-7A2A-ABF2-06D7DEA90E99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7" name="Wave 4">
              <a:extLst>
                <a:ext uri="{FF2B5EF4-FFF2-40B4-BE49-F238E27FC236}">
                  <a16:creationId xmlns:a16="http://schemas.microsoft.com/office/drawing/2014/main" id="{925CA767-5BF2-60E7-06F1-53A16DA0BBA1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Wave 5">
              <a:extLst>
                <a:ext uri="{FF2B5EF4-FFF2-40B4-BE49-F238E27FC236}">
                  <a16:creationId xmlns:a16="http://schemas.microsoft.com/office/drawing/2014/main" id="{F9C32303-9F08-6339-81CF-5C2A8A2D64CD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Wave 6">
              <a:extLst>
                <a:ext uri="{FF2B5EF4-FFF2-40B4-BE49-F238E27FC236}">
                  <a16:creationId xmlns:a16="http://schemas.microsoft.com/office/drawing/2014/main" id="{6F4F1F05-724C-35E8-59E1-7A016C71739E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BC0CB2A-4B3A-6AE0-C6C0-782571DDADD7}"/>
              </a:ext>
            </a:extLst>
          </p:cNvPr>
          <p:cNvSpPr/>
          <p:nvPr userDrawn="1"/>
        </p:nvSpPr>
        <p:spPr>
          <a:xfrm>
            <a:off x="-9018" y="6205476"/>
            <a:ext cx="12219054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10C6E45-C332-FDB6-C00A-C5BE5B8CEF61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82DD5F-660E-0CD4-9ACC-9D82CE48E7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6CD55F2-8F3B-51F0-A888-F224CF26A8B9}"/>
              </a:ext>
            </a:extLst>
          </p:cNvPr>
          <p:cNvCxnSpPr>
            <a:cxnSpLocks/>
          </p:cNvCxnSpPr>
          <p:nvPr userDrawn="1"/>
        </p:nvCxnSpPr>
        <p:spPr>
          <a:xfrm>
            <a:off x="3723710" y="2234153"/>
            <a:ext cx="18854" cy="2074368"/>
          </a:xfrm>
          <a:prstGeom prst="line">
            <a:avLst/>
          </a:prstGeom>
          <a:ln w="25400">
            <a:solidFill>
              <a:srgbClr val="2A9D8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FBAF9-6964-33D8-E764-DA3069003E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3631" y="3318293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9A67E5C-536C-5BB9-6EAD-2272EDC30C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49991" y="2814332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26C91EC-D164-671D-36DD-6905799E7A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858" y="1914541"/>
            <a:ext cx="3719111" cy="3266408"/>
          </a:xfrm>
        </p:spPr>
        <p:txBody>
          <a:bodyPr>
            <a:noAutofit/>
          </a:bodyPr>
          <a:lstStyle>
            <a:lvl1pPr marL="0" indent="0">
              <a:buNone/>
              <a:defRPr sz="223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01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BF5A122-5B9E-E4CC-6F98-8F545CF10B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06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VIA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66B4B4-3CBA-7A2A-ABF2-06D7DEA90E99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7" name="Wave 4">
              <a:extLst>
                <a:ext uri="{FF2B5EF4-FFF2-40B4-BE49-F238E27FC236}">
                  <a16:creationId xmlns:a16="http://schemas.microsoft.com/office/drawing/2014/main" id="{925CA767-5BF2-60E7-06F1-53A16DA0BBA1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Wave 5">
              <a:extLst>
                <a:ext uri="{FF2B5EF4-FFF2-40B4-BE49-F238E27FC236}">
                  <a16:creationId xmlns:a16="http://schemas.microsoft.com/office/drawing/2014/main" id="{F9C32303-9F08-6339-81CF-5C2A8A2D64CD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Wave 6">
              <a:extLst>
                <a:ext uri="{FF2B5EF4-FFF2-40B4-BE49-F238E27FC236}">
                  <a16:creationId xmlns:a16="http://schemas.microsoft.com/office/drawing/2014/main" id="{6F4F1F05-724C-35E8-59E1-7A016C71739E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BC0CB2A-4B3A-6AE0-C6C0-782571DDADD7}"/>
              </a:ext>
            </a:extLst>
          </p:cNvPr>
          <p:cNvSpPr/>
          <p:nvPr userDrawn="1"/>
        </p:nvSpPr>
        <p:spPr>
          <a:xfrm>
            <a:off x="-9018" y="6205476"/>
            <a:ext cx="12219054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10C6E45-C332-FDB6-C00A-C5BE5B8CEF61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EF105E-3654-BA40-4548-56864B59868B}"/>
              </a:ext>
            </a:extLst>
          </p:cNvPr>
          <p:cNvCxnSpPr>
            <a:cxnSpLocks/>
          </p:cNvCxnSpPr>
          <p:nvPr userDrawn="1"/>
        </p:nvCxnSpPr>
        <p:spPr>
          <a:xfrm>
            <a:off x="3723710" y="2234153"/>
            <a:ext cx="18854" cy="2074368"/>
          </a:xfrm>
          <a:prstGeom prst="line">
            <a:avLst/>
          </a:prstGeom>
          <a:ln w="25400">
            <a:solidFill>
              <a:srgbClr val="2A9D8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24CC004D-EA00-5F2C-CC01-0DE8976984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43631" y="3318293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A229F50-A2F4-435E-3C13-83FC310688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49991" y="2814332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3567386-DD3C-8CD8-65D6-8134D4AAA4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858" y="1914541"/>
            <a:ext cx="3719111" cy="3266408"/>
          </a:xfrm>
        </p:spPr>
        <p:txBody>
          <a:bodyPr>
            <a:noAutofit/>
          </a:bodyPr>
          <a:lstStyle>
            <a:lvl1pPr marL="0" indent="0">
              <a:buNone/>
              <a:defRPr sz="223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A95C26-BDE8-0554-14DA-21AE9ECE2D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3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0441323-8D53-ADF2-1AD6-5457E99163D8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7" name="Wave 4">
              <a:extLst>
                <a:ext uri="{FF2B5EF4-FFF2-40B4-BE49-F238E27FC236}">
                  <a16:creationId xmlns:a16="http://schemas.microsoft.com/office/drawing/2014/main" id="{AB9A9673-7679-E6CE-97A2-B5BFBB5FFB9C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Wave 5">
              <a:extLst>
                <a:ext uri="{FF2B5EF4-FFF2-40B4-BE49-F238E27FC236}">
                  <a16:creationId xmlns:a16="http://schemas.microsoft.com/office/drawing/2014/main" id="{E38B3EEC-BC76-D1DB-0972-45F6A7BBF3F0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Wave 6">
              <a:extLst>
                <a:ext uri="{FF2B5EF4-FFF2-40B4-BE49-F238E27FC236}">
                  <a16:creationId xmlns:a16="http://schemas.microsoft.com/office/drawing/2014/main" id="{D33D8954-BB25-49DC-B203-39B47FD705DE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88DB93C-5891-6549-5561-A357C9C8434E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3AF734D-6FE6-0456-60EE-9871C6586900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F00E42C-F65A-B2D2-7959-0660B66D8D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517" y="3110336"/>
            <a:ext cx="3719111" cy="297004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(YOUR TEXT HERE)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CDC8B1A-EDC8-9319-F9BD-1EE34372B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954" y="2338750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CONTENT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4E4881E-2617-BF08-9390-2FAB093EA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77065" y="3117714"/>
            <a:ext cx="3719111" cy="2961303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2718C9-04C3-BFED-E8F4-F6741F547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66664B-572D-79A2-E51B-5B5DDF3F49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5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VIAN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0441323-8D53-ADF2-1AD6-5457E99163D8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7" name="Wave 4">
              <a:extLst>
                <a:ext uri="{FF2B5EF4-FFF2-40B4-BE49-F238E27FC236}">
                  <a16:creationId xmlns:a16="http://schemas.microsoft.com/office/drawing/2014/main" id="{AB9A9673-7679-E6CE-97A2-B5BFBB5FFB9C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Wave 5">
              <a:extLst>
                <a:ext uri="{FF2B5EF4-FFF2-40B4-BE49-F238E27FC236}">
                  <a16:creationId xmlns:a16="http://schemas.microsoft.com/office/drawing/2014/main" id="{E38B3EEC-BC76-D1DB-0972-45F6A7BBF3F0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Wave 6">
              <a:extLst>
                <a:ext uri="{FF2B5EF4-FFF2-40B4-BE49-F238E27FC236}">
                  <a16:creationId xmlns:a16="http://schemas.microsoft.com/office/drawing/2014/main" id="{D33D8954-BB25-49DC-B203-39B47FD705DE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88DB93C-5891-6549-5561-A357C9C8434E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3AF734D-6FE6-0456-60EE-9871C6586900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F00E42C-F65A-B2D2-7959-0660B66D8D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517" y="3110336"/>
            <a:ext cx="3719111" cy="297004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(YOUR TEXT HERE)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CDC8B1A-EDC8-9319-F9BD-1EE34372B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954" y="2338750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CONTENT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4E4881E-2617-BF08-9390-2FAB093EA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77065" y="3117714"/>
            <a:ext cx="3719111" cy="2961303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5BDB5D-82B9-5D79-9421-1FE3761B1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2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itle Slide B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CD3734B-F2C8-6BAD-45AF-D03C2CA992FC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9" name="Wave 4">
              <a:extLst>
                <a:ext uri="{FF2B5EF4-FFF2-40B4-BE49-F238E27FC236}">
                  <a16:creationId xmlns:a16="http://schemas.microsoft.com/office/drawing/2014/main" id="{838DBECC-9682-6337-1EED-F0D75DE0EC9D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Wave 5">
              <a:extLst>
                <a:ext uri="{FF2B5EF4-FFF2-40B4-BE49-F238E27FC236}">
                  <a16:creationId xmlns:a16="http://schemas.microsoft.com/office/drawing/2014/main" id="{530D1B95-5655-860D-1330-F367558F9EF9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Wave 6">
              <a:extLst>
                <a:ext uri="{FF2B5EF4-FFF2-40B4-BE49-F238E27FC236}">
                  <a16:creationId xmlns:a16="http://schemas.microsoft.com/office/drawing/2014/main" id="{685D9A89-C04D-AAF2-520A-42B82516A3EB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24A5657-3D0C-06E0-472C-168EE05B9186}"/>
              </a:ext>
            </a:extLst>
          </p:cNvPr>
          <p:cNvSpPr/>
          <p:nvPr userDrawn="1"/>
        </p:nvSpPr>
        <p:spPr>
          <a:xfrm>
            <a:off x="0" y="6191131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5F641AB-B448-5741-FD31-6C9A6BDC8B00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EECBE99-FB3A-326E-260E-AC590872AB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410" y="2857637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00A3F9-D75A-7EC1-FB69-B1DEEE3DC4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2B5CE7-CACC-4CA7-8D82-5FF4781784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5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itle Slide VIA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CD3734B-F2C8-6BAD-45AF-D03C2CA992FC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9" name="Wave 4">
              <a:extLst>
                <a:ext uri="{FF2B5EF4-FFF2-40B4-BE49-F238E27FC236}">
                  <a16:creationId xmlns:a16="http://schemas.microsoft.com/office/drawing/2014/main" id="{838DBECC-9682-6337-1EED-F0D75DE0EC9D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Wave 5">
              <a:extLst>
                <a:ext uri="{FF2B5EF4-FFF2-40B4-BE49-F238E27FC236}">
                  <a16:creationId xmlns:a16="http://schemas.microsoft.com/office/drawing/2014/main" id="{530D1B95-5655-860D-1330-F367558F9EF9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Wave 6">
              <a:extLst>
                <a:ext uri="{FF2B5EF4-FFF2-40B4-BE49-F238E27FC236}">
                  <a16:creationId xmlns:a16="http://schemas.microsoft.com/office/drawing/2014/main" id="{685D9A89-C04D-AAF2-520A-42B82516A3EB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24A5657-3D0C-06E0-472C-168EE05B9186}"/>
              </a:ext>
            </a:extLst>
          </p:cNvPr>
          <p:cNvSpPr/>
          <p:nvPr userDrawn="1"/>
        </p:nvSpPr>
        <p:spPr>
          <a:xfrm>
            <a:off x="0" y="6191131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5F641AB-B448-5741-FD31-6C9A6BDC8B00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EECBE99-FB3A-326E-260E-AC590872AB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410" y="2857637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2BD8F-6B5C-A501-AA4D-473AD5366E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Background Slide B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0838E03-2E91-20A1-101C-4FB723CB8B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4D3A95-55FD-ECCB-5485-146CC5B414CD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8E5037-4E51-B180-7714-74135B81FDB6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ADB2A8-7467-CA6F-D933-77758568D4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34DB50-6FD7-764C-0228-864A4228DD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74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ground Slide Plain SMARTMACH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0838E03-2E91-20A1-101C-4FB723CB8B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4D3A95-55FD-ECCB-5485-146CC5B414CD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8E5037-4E51-B180-7714-74135B81FDB6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DDC166-362F-718D-2005-E2F1F38587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r="-140"/>
          <a:stretch/>
        </p:blipFill>
        <p:spPr>
          <a:xfrm>
            <a:off x="10152403" y="6319911"/>
            <a:ext cx="1683521" cy="401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58D3FF-09A5-283C-D148-FDE6BE8EAA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6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Slide Plain VIAN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0838E03-2E91-20A1-101C-4FB723CB8B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4D3A95-55FD-ECCB-5485-146CC5B414CD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8E5037-4E51-B180-7714-74135B81FDB6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28F768-E1F7-4F1F-7973-CEEB1C30F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9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8F4CB6-674C-8DB2-2ACB-C3C377A8E8CD}"/>
              </a:ext>
            </a:extLst>
          </p:cNvPr>
          <p:cNvSpPr/>
          <p:nvPr userDrawn="1"/>
        </p:nvSpPr>
        <p:spPr>
          <a:xfrm>
            <a:off x="338019" y="1023398"/>
            <a:ext cx="11517550" cy="404690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02D9FAA-240C-1C91-D7AF-45DED4826A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432" y="1023398"/>
            <a:ext cx="11492154" cy="40469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5BE8E8-B21D-2440-BA8D-C21DBBA666BE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099BDAE-8995-8F14-3D76-06477C0343BF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001DBC-52D6-62FD-9CDC-257F7C27D9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7B1DC30-E88A-83C5-BDAA-1013F0607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D64B51-F161-BD5C-1A67-4DF6F9FE84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74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Tabl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>
              <a:alpha val="55686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71E99EA-BADE-B506-F4C4-DF2958706DA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34086361"/>
              </p:ext>
            </p:extLst>
          </p:nvPr>
        </p:nvGraphicFramePr>
        <p:xfrm>
          <a:off x="706338" y="1023399"/>
          <a:ext cx="4825933" cy="4877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196">
                  <a:extLst>
                    <a:ext uri="{9D8B030D-6E8A-4147-A177-3AD203B41FA5}">
                      <a16:colId xmlns:a16="http://schemas.microsoft.com/office/drawing/2014/main" val="625345598"/>
                    </a:ext>
                  </a:extLst>
                </a:gridCol>
                <a:gridCol w="1696538">
                  <a:extLst>
                    <a:ext uri="{9D8B030D-6E8A-4147-A177-3AD203B41FA5}">
                      <a16:colId xmlns:a16="http://schemas.microsoft.com/office/drawing/2014/main" val="263485417"/>
                    </a:ext>
                  </a:extLst>
                </a:gridCol>
                <a:gridCol w="1562199">
                  <a:extLst>
                    <a:ext uri="{9D8B030D-6E8A-4147-A177-3AD203B41FA5}">
                      <a16:colId xmlns:a16="http://schemas.microsoft.com/office/drawing/2014/main" val="2149855111"/>
                    </a:ext>
                  </a:extLst>
                </a:gridCol>
              </a:tblGrid>
              <a:tr h="60012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7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700" b="1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8E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700" b="1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8E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8E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39836"/>
                  </a:ext>
                </a:extLst>
              </a:tr>
              <a:tr h="6955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977954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451652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433484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802292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012922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9D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9D8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11118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DBDCB8C-2142-F952-55DB-69D0B944B8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78076098"/>
              </p:ext>
            </p:extLst>
          </p:nvPr>
        </p:nvGraphicFramePr>
        <p:xfrm>
          <a:off x="6465893" y="1023398"/>
          <a:ext cx="4825933" cy="4877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8398">
                  <a:extLst>
                    <a:ext uri="{9D8B030D-6E8A-4147-A177-3AD203B41FA5}">
                      <a16:colId xmlns:a16="http://schemas.microsoft.com/office/drawing/2014/main" val="625345598"/>
                    </a:ext>
                  </a:extLst>
                </a:gridCol>
                <a:gridCol w="1695336">
                  <a:extLst>
                    <a:ext uri="{9D8B030D-6E8A-4147-A177-3AD203B41FA5}">
                      <a16:colId xmlns:a16="http://schemas.microsoft.com/office/drawing/2014/main" val="263485417"/>
                    </a:ext>
                  </a:extLst>
                </a:gridCol>
                <a:gridCol w="1562199">
                  <a:extLst>
                    <a:ext uri="{9D8B030D-6E8A-4147-A177-3AD203B41FA5}">
                      <a16:colId xmlns:a16="http://schemas.microsoft.com/office/drawing/2014/main" val="2149855111"/>
                    </a:ext>
                  </a:extLst>
                </a:gridCol>
              </a:tblGrid>
              <a:tr h="60012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7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9836"/>
                  </a:ext>
                </a:extLst>
              </a:tr>
              <a:tr h="6955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977954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451652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708820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583060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010242"/>
                  </a:ext>
                </a:extLst>
              </a:tr>
              <a:tr h="7164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2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11131" marR="111131" marT="55565" marB="5556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46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65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85115"/>
                  </a:ext>
                </a:extLst>
              </a:tr>
            </a:tbl>
          </a:graphicData>
        </a:graphic>
      </p:graphicFrame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0242D78-CC18-AFC7-97A6-8364622246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6610" y="1023398"/>
            <a:ext cx="482593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2073765-9A29-4F77-311B-EC4E1483A5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5893" y="1023406"/>
            <a:ext cx="482593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69" name="Text Placeholder 4">
            <a:extLst>
              <a:ext uri="{FF2B5EF4-FFF2-40B4-BE49-F238E27FC236}">
                <a16:creationId xmlns:a16="http://schemas.microsoft.com/office/drawing/2014/main" id="{234AF9B3-A20E-0F3C-311C-53E3849C826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03221" y="524404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0" name="Text Placeholder 4">
            <a:extLst>
              <a:ext uri="{FF2B5EF4-FFF2-40B4-BE49-F238E27FC236}">
                <a16:creationId xmlns:a16="http://schemas.microsoft.com/office/drawing/2014/main" id="{FA65B37C-4D54-9486-075D-619658F85B8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238191" y="524404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FFDE1F59-9590-2A4C-55FC-4615EA3A526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64283" y="524404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2" name="Text Placeholder 4">
            <a:extLst>
              <a:ext uri="{FF2B5EF4-FFF2-40B4-BE49-F238E27FC236}">
                <a16:creationId xmlns:a16="http://schemas.microsoft.com/office/drawing/2014/main" id="{E2BE1F45-1306-DC11-C598-ED0A6DD137F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603221" y="451543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3" name="Text Placeholder 4">
            <a:extLst>
              <a:ext uri="{FF2B5EF4-FFF2-40B4-BE49-F238E27FC236}">
                <a16:creationId xmlns:a16="http://schemas.microsoft.com/office/drawing/2014/main" id="{1E4F1421-E24D-9417-27A8-8A61E7D6CEF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238191" y="451543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01247AC9-1AD8-629A-4BC3-3FD9C6333A6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9864283" y="451543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0086A1D5-54C1-DE5F-D093-FCBDE129CB55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603221" y="380443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42397474-7A15-9BC3-EC6A-9EA1F5A63742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238191" y="380443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6BE17A11-D90C-E501-3EFE-07A0447A0E79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864283" y="380443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F9C1D0C9-BB9D-F277-5158-5BCF6B56791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603221" y="307582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34E5F04B-B4A4-75B0-0A9B-524DD5C539E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238191" y="307582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266E46D0-1948-59BC-6B19-BC204364DC44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864283" y="3075829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6E4C3223-BF3B-6D18-3F40-99D464667F6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603221" y="237984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5A70DEDC-A443-BB94-9A66-F1EE15D1D4F6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238191" y="237984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F42A9351-3EAF-9111-623F-55EEDE228FC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9864283" y="237984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2F45E123-4A93-068A-F386-1D22234D41AF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603221" y="165123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7A21D48C-A856-F0D0-23F6-027505850647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238191" y="1653528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6" name="Text Placeholder 4">
            <a:extLst>
              <a:ext uri="{FF2B5EF4-FFF2-40B4-BE49-F238E27FC236}">
                <a16:creationId xmlns:a16="http://schemas.microsoft.com/office/drawing/2014/main" id="{C0B2EB86-B8D9-3C06-4609-8DA4A604EB40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9864283" y="1653528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id="{C24A44FA-BDBF-78E3-6BED-59776A1ED089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31257" y="525958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8" name="Text Placeholder 4">
            <a:extLst>
              <a:ext uri="{FF2B5EF4-FFF2-40B4-BE49-F238E27FC236}">
                <a16:creationId xmlns:a16="http://schemas.microsoft.com/office/drawing/2014/main" id="{CF4E62A7-306C-7C61-1B74-966E4B38E03D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2466227" y="525958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EDBB10B8-59F7-163D-16AE-DB7423D02123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4092319" y="525958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773E53B5-BFF1-912E-DB24-1B6E5FA75337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1257" y="453097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74DC65EA-1179-5766-4763-FAC3268DDA1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2466227" y="453097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DBF5310C-2892-E8FF-F03B-60AB5767D1D6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4092319" y="453097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D15E13FD-9697-902E-2902-0A96AB63D48F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831257" y="381997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A87A93AF-C8EE-F7A2-7AA4-269401E5635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2466227" y="381997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5" name="Text Placeholder 4">
            <a:extLst>
              <a:ext uri="{FF2B5EF4-FFF2-40B4-BE49-F238E27FC236}">
                <a16:creationId xmlns:a16="http://schemas.microsoft.com/office/drawing/2014/main" id="{DC6EA32F-EF76-2E80-F5C9-4D0435DCF6DD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4092319" y="381997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6" name="Text Placeholder 4">
            <a:extLst>
              <a:ext uri="{FF2B5EF4-FFF2-40B4-BE49-F238E27FC236}">
                <a16:creationId xmlns:a16="http://schemas.microsoft.com/office/drawing/2014/main" id="{FACF5CC5-2655-BDE9-9831-C7B17DDC167A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831257" y="309136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7" name="Text Placeholder 4">
            <a:extLst>
              <a:ext uri="{FF2B5EF4-FFF2-40B4-BE49-F238E27FC236}">
                <a16:creationId xmlns:a16="http://schemas.microsoft.com/office/drawing/2014/main" id="{7D014978-16B7-2CDE-F7D6-69E52F47B7E3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2466227" y="309136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8" name="Text Placeholder 4">
            <a:extLst>
              <a:ext uri="{FF2B5EF4-FFF2-40B4-BE49-F238E27FC236}">
                <a16:creationId xmlns:a16="http://schemas.microsoft.com/office/drawing/2014/main" id="{58107B09-B26E-4C58-A059-1C881C31095D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4092319" y="3091363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99" name="Text Placeholder 4">
            <a:extLst>
              <a:ext uri="{FF2B5EF4-FFF2-40B4-BE49-F238E27FC236}">
                <a16:creationId xmlns:a16="http://schemas.microsoft.com/office/drawing/2014/main" id="{5C7E3008-8660-299E-1355-8AA81748A93E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31257" y="2395377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00" name="Text Placeholder 4">
            <a:extLst>
              <a:ext uri="{FF2B5EF4-FFF2-40B4-BE49-F238E27FC236}">
                <a16:creationId xmlns:a16="http://schemas.microsoft.com/office/drawing/2014/main" id="{5B6625E7-1EC0-BADB-BD7A-530EB07B610A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466227" y="2395377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01" name="Text Placeholder 4">
            <a:extLst>
              <a:ext uri="{FF2B5EF4-FFF2-40B4-BE49-F238E27FC236}">
                <a16:creationId xmlns:a16="http://schemas.microsoft.com/office/drawing/2014/main" id="{022699D5-298B-35E7-9A95-CB234630B876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4092319" y="2395377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02" name="Text Placeholder 4">
            <a:extLst>
              <a:ext uri="{FF2B5EF4-FFF2-40B4-BE49-F238E27FC236}">
                <a16:creationId xmlns:a16="http://schemas.microsoft.com/office/drawing/2014/main" id="{829EDB78-9FBB-58BE-8ED0-F5CAD95C0491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831257" y="1666767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03" name="Text Placeholder 4">
            <a:extLst>
              <a:ext uri="{FF2B5EF4-FFF2-40B4-BE49-F238E27FC236}">
                <a16:creationId xmlns:a16="http://schemas.microsoft.com/office/drawing/2014/main" id="{FA13961C-3C54-84E7-6222-BAA18F4FF03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2466227" y="1669062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04" name="Text Placeholder 4">
            <a:extLst>
              <a:ext uri="{FF2B5EF4-FFF2-40B4-BE49-F238E27FC236}">
                <a16:creationId xmlns:a16="http://schemas.microsoft.com/office/drawing/2014/main" id="{9E5A8513-715E-6910-1AEA-EA2BE55A9612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092319" y="1669062"/>
            <a:ext cx="1282973" cy="592338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7BA20B-EF21-3E65-7B75-B79D75910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392A77-4F64-02AB-B950-9580E46662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940B23-4855-7986-29CD-5151C10BA6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33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393D95-93FB-4D3F-5396-37FC27A4E32E}"/>
              </a:ext>
            </a:extLst>
          </p:cNvPr>
          <p:cNvSpPr/>
          <p:nvPr userDrawn="1"/>
        </p:nvSpPr>
        <p:spPr>
          <a:xfrm>
            <a:off x="757194" y="1275271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86EDE-015F-6384-A396-9A9B6F9C481D}"/>
              </a:ext>
            </a:extLst>
          </p:cNvPr>
          <p:cNvSpPr/>
          <p:nvPr userDrawn="1"/>
        </p:nvSpPr>
        <p:spPr>
          <a:xfrm>
            <a:off x="757194" y="2188650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815E8C-3F02-302A-AEB7-30CA1A1DCA17}"/>
              </a:ext>
            </a:extLst>
          </p:cNvPr>
          <p:cNvSpPr/>
          <p:nvPr userDrawn="1"/>
        </p:nvSpPr>
        <p:spPr>
          <a:xfrm>
            <a:off x="757194" y="3128532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6FA1E5-12F4-BF7F-7F17-A8277DD690CC}"/>
              </a:ext>
            </a:extLst>
          </p:cNvPr>
          <p:cNvSpPr/>
          <p:nvPr userDrawn="1"/>
        </p:nvSpPr>
        <p:spPr>
          <a:xfrm>
            <a:off x="757194" y="4056753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9E8E4C-8881-B423-9B8A-330D526D59D6}"/>
              </a:ext>
            </a:extLst>
          </p:cNvPr>
          <p:cNvSpPr/>
          <p:nvPr userDrawn="1"/>
        </p:nvSpPr>
        <p:spPr>
          <a:xfrm>
            <a:off x="757194" y="5027761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F346A3-6CD3-AFC2-9169-1DD1B2F4F81B}"/>
              </a:ext>
            </a:extLst>
          </p:cNvPr>
          <p:cNvSpPr/>
          <p:nvPr userDrawn="1"/>
        </p:nvSpPr>
        <p:spPr>
          <a:xfrm>
            <a:off x="6571740" y="1275271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7F43F4-85F9-B697-F560-E79E4CB0EBE1}"/>
              </a:ext>
            </a:extLst>
          </p:cNvPr>
          <p:cNvSpPr/>
          <p:nvPr userDrawn="1"/>
        </p:nvSpPr>
        <p:spPr>
          <a:xfrm>
            <a:off x="6571740" y="2188650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0CEB86-AB77-D3E3-F26C-6B49F233F1FF}"/>
              </a:ext>
            </a:extLst>
          </p:cNvPr>
          <p:cNvSpPr/>
          <p:nvPr userDrawn="1"/>
        </p:nvSpPr>
        <p:spPr>
          <a:xfrm>
            <a:off x="6571740" y="3128532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11EA46C-388C-876C-4E3B-FBB490B9D1F3}"/>
              </a:ext>
            </a:extLst>
          </p:cNvPr>
          <p:cNvSpPr/>
          <p:nvPr userDrawn="1"/>
        </p:nvSpPr>
        <p:spPr>
          <a:xfrm>
            <a:off x="6571740" y="4056753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0A36014-A44A-CCCC-FB62-5155DC52EF14}"/>
              </a:ext>
            </a:extLst>
          </p:cNvPr>
          <p:cNvSpPr/>
          <p:nvPr userDrawn="1"/>
        </p:nvSpPr>
        <p:spPr>
          <a:xfrm>
            <a:off x="6571740" y="5027761"/>
            <a:ext cx="4931434" cy="675733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D1A8A98-FE17-444D-8708-9D3D50451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5112" y="1367160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F347ED0-D2EC-C2FA-33E2-9C9BF140BA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5112" y="2280539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7E27278-7BB9-D3AE-D712-16D0034DA3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5112" y="3220421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D6F0B8B-C637-ED05-CEC0-3C9AFACDDD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12" y="4148642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E7FFA1D5-C699-C7F2-9FFE-A3745B5765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5112" y="5119650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22B5AA5E-C1C9-7F73-2121-7A50D04383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99658" y="1367160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E81F537-8DAE-73C9-566E-918D43AC41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9658" y="2280539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5AD5A45F-D942-95E5-D96B-E76B9FBDA9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99658" y="3220421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1D665BFC-75BF-0CF6-C59A-571B3B1545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99658" y="4148642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9FD5D55F-EC09-8221-E667-BED230F8FCB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99658" y="5119650"/>
            <a:ext cx="4625266" cy="491389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15FF11-9D9F-2F51-F285-67B4874E53BD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DD21446-5980-FDF0-FA32-EF62620FABB3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Picture Placeholder 18">
            <a:extLst>
              <a:ext uri="{FF2B5EF4-FFF2-40B4-BE49-F238E27FC236}">
                <a16:creationId xmlns:a16="http://schemas.microsoft.com/office/drawing/2014/main" id="{45DBFFC6-F5C1-9378-AFB4-59E0E9750EC6}"/>
              </a:ext>
            </a:extLst>
          </p:cNvPr>
          <p:cNvSpPr>
            <a:spLocks noGrp="1"/>
          </p:cNvSpPr>
          <p:nvPr>
            <p:ph type="pic" sz="quarter" idx="90"/>
          </p:nvPr>
        </p:nvSpPr>
        <p:spPr>
          <a:xfrm>
            <a:off x="526636" y="1209973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8">
            <a:extLst>
              <a:ext uri="{FF2B5EF4-FFF2-40B4-BE49-F238E27FC236}">
                <a16:creationId xmlns:a16="http://schemas.microsoft.com/office/drawing/2014/main" id="{23394937-FE55-258E-C312-B191A9EF8113}"/>
              </a:ext>
            </a:extLst>
          </p:cNvPr>
          <p:cNvSpPr>
            <a:spLocks noGrp="1"/>
          </p:cNvSpPr>
          <p:nvPr>
            <p:ph type="pic" sz="quarter" idx="91"/>
          </p:nvPr>
        </p:nvSpPr>
        <p:spPr>
          <a:xfrm>
            <a:off x="526636" y="2157315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8">
            <a:extLst>
              <a:ext uri="{FF2B5EF4-FFF2-40B4-BE49-F238E27FC236}">
                <a16:creationId xmlns:a16="http://schemas.microsoft.com/office/drawing/2014/main" id="{7981E7E1-9D30-1390-2613-E93E0C224DF4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526636" y="4051999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8">
            <a:extLst>
              <a:ext uri="{FF2B5EF4-FFF2-40B4-BE49-F238E27FC236}">
                <a16:creationId xmlns:a16="http://schemas.microsoft.com/office/drawing/2014/main" id="{35389DCE-FEA3-5F9C-237C-CBA2842EC59C}"/>
              </a:ext>
            </a:extLst>
          </p:cNvPr>
          <p:cNvSpPr>
            <a:spLocks noGrp="1"/>
          </p:cNvSpPr>
          <p:nvPr>
            <p:ph type="pic" sz="quarter" idx="93"/>
          </p:nvPr>
        </p:nvSpPr>
        <p:spPr>
          <a:xfrm>
            <a:off x="526636" y="4999342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18">
            <a:extLst>
              <a:ext uri="{FF2B5EF4-FFF2-40B4-BE49-F238E27FC236}">
                <a16:creationId xmlns:a16="http://schemas.microsoft.com/office/drawing/2014/main" id="{FADE4B7F-428C-58E6-88D6-45889662EA0D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526636" y="3104657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18">
            <a:extLst>
              <a:ext uri="{FF2B5EF4-FFF2-40B4-BE49-F238E27FC236}">
                <a16:creationId xmlns:a16="http://schemas.microsoft.com/office/drawing/2014/main" id="{49741167-9EAA-D18F-62F2-7D974D673642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6298925" y="1233848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18">
            <a:extLst>
              <a:ext uri="{FF2B5EF4-FFF2-40B4-BE49-F238E27FC236}">
                <a16:creationId xmlns:a16="http://schemas.microsoft.com/office/drawing/2014/main" id="{474F4A68-0DEE-9E25-0C82-CAF70246B844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298925" y="2181190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2" name="Picture Placeholder 18">
            <a:extLst>
              <a:ext uri="{FF2B5EF4-FFF2-40B4-BE49-F238E27FC236}">
                <a16:creationId xmlns:a16="http://schemas.microsoft.com/office/drawing/2014/main" id="{6830D9A3-CDFA-87AC-846E-9F8E26481ACC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298925" y="4075874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3" name="Picture Placeholder 18">
            <a:extLst>
              <a:ext uri="{FF2B5EF4-FFF2-40B4-BE49-F238E27FC236}">
                <a16:creationId xmlns:a16="http://schemas.microsoft.com/office/drawing/2014/main" id="{B91A9185-BD3E-FA29-D9D7-16587ECCB26A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6298925" y="5023217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4" name="Picture Placeholder 18">
            <a:extLst>
              <a:ext uri="{FF2B5EF4-FFF2-40B4-BE49-F238E27FC236}">
                <a16:creationId xmlns:a16="http://schemas.microsoft.com/office/drawing/2014/main" id="{C1240A88-1785-7B81-3D9C-321AF16821D1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6298925" y="3128532"/>
            <a:ext cx="767282" cy="741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0FBAD-85C6-33C1-A787-946A0EB88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80FF151-55B9-BE72-2887-9EDB138D1B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507422-92C5-B450-9562-FC692E32B0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7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ABEE22-0DFF-E726-B53A-5FDBCED08387}"/>
              </a:ext>
            </a:extLst>
          </p:cNvPr>
          <p:cNvSpPr/>
          <p:nvPr userDrawn="1"/>
        </p:nvSpPr>
        <p:spPr>
          <a:xfrm>
            <a:off x="362174" y="1029783"/>
            <a:ext cx="5573469" cy="2275295"/>
          </a:xfrm>
          <a:prstGeom prst="rect">
            <a:avLst/>
          </a:prstGeom>
          <a:noFill/>
          <a:ln w="19050">
            <a:solidFill>
              <a:srgbClr val="2A9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EEDA18-539E-E473-C173-EB1DC57A5C6E}"/>
              </a:ext>
            </a:extLst>
          </p:cNvPr>
          <p:cNvSpPr/>
          <p:nvPr userDrawn="1"/>
        </p:nvSpPr>
        <p:spPr>
          <a:xfrm>
            <a:off x="354747" y="1023398"/>
            <a:ext cx="5588322" cy="436250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20AC77-FA82-E01D-2DE0-69E6084CC2D0}"/>
              </a:ext>
            </a:extLst>
          </p:cNvPr>
          <p:cNvSpPr/>
          <p:nvPr userDrawn="1"/>
        </p:nvSpPr>
        <p:spPr>
          <a:xfrm>
            <a:off x="6281066" y="1036168"/>
            <a:ext cx="5573469" cy="4859889"/>
          </a:xfrm>
          <a:prstGeom prst="rect">
            <a:avLst/>
          </a:prstGeom>
          <a:noFill/>
          <a:ln w="19050">
            <a:solidFill>
              <a:srgbClr val="2646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FDFF7-6D4D-582D-10D8-427C29716F56}"/>
              </a:ext>
            </a:extLst>
          </p:cNvPr>
          <p:cNvSpPr/>
          <p:nvPr userDrawn="1"/>
        </p:nvSpPr>
        <p:spPr>
          <a:xfrm>
            <a:off x="6273639" y="1029783"/>
            <a:ext cx="5588322" cy="436250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6B363A-790F-EE09-79D7-EFDFFDB02473}"/>
              </a:ext>
            </a:extLst>
          </p:cNvPr>
          <p:cNvSpPr/>
          <p:nvPr userDrawn="1"/>
        </p:nvSpPr>
        <p:spPr>
          <a:xfrm>
            <a:off x="354747" y="3630485"/>
            <a:ext cx="5573469" cy="2275295"/>
          </a:xfrm>
          <a:prstGeom prst="rect">
            <a:avLst/>
          </a:prstGeom>
          <a:noFill/>
          <a:ln w="19050">
            <a:solidFill>
              <a:srgbClr val="2A9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5F09B6-D494-59E9-B51C-0B75438794F3}"/>
              </a:ext>
            </a:extLst>
          </p:cNvPr>
          <p:cNvSpPr/>
          <p:nvPr userDrawn="1"/>
        </p:nvSpPr>
        <p:spPr>
          <a:xfrm>
            <a:off x="347320" y="3624100"/>
            <a:ext cx="5588322" cy="436250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C3C6263-40B5-2178-E7DF-C0698F70E20F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530435" y="1575091"/>
            <a:ext cx="3553293" cy="156760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B3ACEEF-F7D7-0DF2-0DF0-756105D26C5C}"/>
              </a:ext>
            </a:extLst>
          </p:cNvPr>
          <p:cNvSpPr>
            <a:spLocks noGrp="1"/>
          </p:cNvSpPr>
          <p:nvPr>
            <p:ph type="pic" sz="quarter" idx="90"/>
          </p:nvPr>
        </p:nvSpPr>
        <p:spPr>
          <a:xfrm>
            <a:off x="4146550" y="1574800"/>
            <a:ext cx="1624013" cy="15684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1D1582E-44E1-5152-2399-B8AA1DC5BF8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530435" y="4171070"/>
            <a:ext cx="3553293" cy="156760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842E2158-4765-3D0C-157F-1ED9697DF07A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4146550" y="4170779"/>
            <a:ext cx="1624013" cy="15684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5F70490-24B7-1210-C178-131E31DA65E5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6465410" y="1575091"/>
            <a:ext cx="3408412" cy="4163582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5981BF0B-918E-FF45-7B0F-E0DD49C53F4D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10037552" y="3691093"/>
            <a:ext cx="1624013" cy="15684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3DFF5DEE-270C-A9DB-11F3-3F6B2AA73A48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10037552" y="1974163"/>
            <a:ext cx="1624013" cy="15684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2339CA8-93D5-6470-A39F-47E3202CFC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2174" y="1023398"/>
            <a:ext cx="5566042" cy="41143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1ECB9EB1-CC58-8ADB-1FC3-DCA5991C14BA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6295919" y="1035806"/>
            <a:ext cx="5566042" cy="41143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9B84A8F4-C104-A6F5-0E92-A1599BD6789D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362174" y="3625194"/>
            <a:ext cx="5573468" cy="41143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5C1BCA-A926-7F91-ECE0-EED0BD8282C7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6671C13-65B9-98B1-0643-8B9574D572B2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1BF75F-E208-A4B0-5A89-DED816BE2B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2D4D95-B2D9-0150-0844-9BF93BB094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974DFE-9005-37A3-CCA2-48145E92FC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83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549;p22">
            <a:extLst>
              <a:ext uri="{FF2B5EF4-FFF2-40B4-BE49-F238E27FC236}">
                <a16:creationId xmlns:a16="http://schemas.microsoft.com/office/drawing/2014/main" id="{AF453412-B178-D6DD-1C8F-6F4B8ECEDA1E}"/>
              </a:ext>
            </a:extLst>
          </p:cNvPr>
          <p:cNvSpPr/>
          <p:nvPr userDrawn="1"/>
        </p:nvSpPr>
        <p:spPr>
          <a:xfrm>
            <a:off x="6266406" y="1023398"/>
            <a:ext cx="5573258" cy="4959884"/>
          </a:xfrm>
          <a:prstGeom prst="rect">
            <a:avLst/>
          </a:prstGeom>
          <a:solidFill>
            <a:srgbClr val="264653">
              <a:alpha val="10196"/>
            </a:srgbClr>
          </a:solidFill>
          <a:ln w="1905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11D33"/>
              </a:solidFill>
              <a:effectLst/>
              <a:uLnTx/>
              <a:uFillTx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04B877-D108-78D4-64F6-3D0502839B26}"/>
              </a:ext>
            </a:extLst>
          </p:cNvPr>
          <p:cNvSpPr/>
          <p:nvPr userDrawn="1"/>
        </p:nvSpPr>
        <p:spPr>
          <a:xfrm>
            <a:off x="6260788" y="1014853"/>
            <a:ext cx="5573257" cy="435898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latin typeface="Open Sans"/>
              <a:ea typeface="+mn-ea"/>
              <a:cs typeface="Calibri"/>
            </a:endParaRPr>
          </a:p>
        </p:txBody>
      </p:sp>
      <p:sp>
        <p:nvSpPr>
          <p:cNvPr id="11" name="Google Shape;549;p22">
            <a:extLst>
              <a:ext uri="{FF2B5EF4-FFF2-40B4-BE49-F238E27FC236}">
                <a16:creationId xmlns:a16="http://schemas.microsoft.com/office/drawing/2014/main" id="{1EA2A124-5426-0FA9-C816-611E8B119014}"/>
              </a:ext>
            </a:extLst>
          </p:cNvPr>
          <p:cNvSpPr/>
          <p:nvPr userDrawn="1"/>
        </p:nvSpPr>
        <p:spPr>
          <a:xfrm>
            <a:off x="357954" y="1023398"/>
            <a:ext cx="5580341" cy="4959885"/>
          </a:xfrm>
          <a:prstGeom prst="rect">
            <a:avLst/>
          </a:prstGeom>
          <a:solidFill>
            <a:srgbClr val="2A9D8F">
              <a:alpha val="10196"/>
            </a:srgbClr>
          </a:solidFill>
          <a:ln w="1905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11D33"/>
              </a:solidFill>
              <a:effectLst/>
              <a:uLnTx/>
              <a:uFillTx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C44409-3AA1-1FC4-0338-7AFCEB574B6C}"/>
              </a:ext>
            </a:extLst>
          </p:cNvPr>
          <p:cNvSpPr/>
          <p:nvPr userDrawn="1"/>
        </p:nvSpPr>
        <p:spPr>
          <a:xfrm>
            <a:off x="348227" y="1014853"/>
            <a:ext cx="5590069" cy="435898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latin typeface="Open Sans"/>
              <a:ea typeface="+mn-ea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>
              <a:alpha val="55686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0BE8731-B74F-50FB-BA4A-053B8D54C5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4424" y="1645150"/>
            <a:ext cx="4625266" cy="491389"/>
          </a:xfrm>
        </p:spPr>
        <p:txBody>
          <a:bodyPr anchor="ctr">
            <a:noAutofit/>
          </a:bodyPr>
          <a:lstStyle>
            <a:lvl1pPr marL="0" indent="0" algn="l">
              <a:buNone/>
              <a:defRPr sz="16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B2113BE-82EF-27D2-DDE5-A88F1D119E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416" y="1639751"/>
            <a:ext cx="4625266" cy="491389"/>
          </a:xfrm>
        </p:spPr>
        <p:txBody>
          <a:bodyPr anchor="ctr">
            <a:noAutofit/>
          </a:bodyPr>
          <a:lstStyle>
            <a:lvl1pPr marL="0" indent="0" algn="l">
              <a:buNone/>
              <a:defRPr sz="16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88D7C04-F802-D81D-98B9-8F7626764C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415" y="1119960"/>
            <a:ext cx="5220069" cy="246584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C4FCA2A-69D7-DE92-8685-4BB0AF544B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2861" y="1124974"/>
            <a:ext cx="5220069" cy="246584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D72D34-2243-F0A1-2411-D556B69737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8FC9B3F-7A87-F0F7-09E0-55D94E4CB7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24827-76E7-6EAF-DF28-F473D00F8D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70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6A57CF-46A7-3181-23AD-582B1F3564F8}"/>
              </a:ext>
            </a:extLst>
          </p:cNvPr>
          <p:cNvSpPr/>
          <p:nvPr userDrawn="1"/>
        </p:nvSpPr>
        <p:spPr>
          <a:xfrm>
            <a:off x="731388" y="1026799"/>
            <a:ext cx="3157986" cy="1460499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560E6E-157B-FC33-E93E-C2630080FFE9}"/>
              </a:ext>
            </a:extLst>
          </p:cNvPr>
          <p:cNvSpPr/>
          <p:nvPr userDrawn="1"/>
        </p:nvSpPr>
        <p:spPr>
          <a:xfrm>
            <a:off x="8218803" y="4448814"/>
            <a:ext cx="3174999" cy="1470443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2F777E-C9AB-4613-46F6-452EB3D79150}"/>
              </a:ext>
            </a:extLst>
          </p:cNvPr>
          <p:cNvSpPr/>
          <p:nvPr userDrawn="1"/>
        </p:nvSpPr>
        <p:spPr>
          <a:xfrm>
            <a:off x="8220073" y="2744256"/>
            <a:ext cx="3174999" cy="1460499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B00369-E5CA-8551-E19B-7D28907B92B8}"/>
              </a:ext>
            </a:extLst>
          </p:cNvPr>
          <p:cNvSpPr/>
          <p:nvPr userDrawn="1"/>
        </p:nvSpPr>
        <p:spPr>
          <a:xfrm>
            <a:off x="8220073" y="1029757"/>
            <a:ext cx="3174999" cy="1460499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653FDB-7553-9AA9-C811-09D3972C5866}"/>
              </a:ext>
            </a:extLst>
          </p:cNvPr>
          <p:cNvSpPr/>
          <p:nvPr userDrawn="1"/>
        </p:nvSpPr>
        <p:spPr>
          <a:xfrm>
            <a:off x="4467223" y="1040340"/>
            <a:ext cx="3174999" cy="1460499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A47593-525E-2240-BBED-2C86F6BDE31B}"/>
              </a:ext>
            </a:extLst>
          </p:cNvPr>
          <p:cNvSpPr/>
          <p:nvPr userDrawn="1"/>
        </p:nvSpPr>
        <p:spPr>
          <a:xfrm>
            <a:off x="4477806" y="4459816"/>
            <a:ext cx="3174999" cy="1460499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5D73EA-B32B-D454-8EC2-06A4BF58DA2F}"/>
              </a:ext>
            </a:extLst>
          </p:cNvPr>
          <p:cNvSpPr/>
          <p:nvPr userDrawn="1"/>
        </p:nvSpPr>
        <p:spPr>
          <a:xfrm>
            <a:off x="727821" y="4445856"/>
            <a:ext cx="3174999" cy="1473401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8F815C-9E6D-4CB0-A27D-4287829D7782}"/>
              </a:ext>
            </a:extLst>
          </p:cNvPr>
          <p:cNvSpPr/>
          <p:nvPr userDrawn="1"/>
        </p:nvSpPr>
        <p:spPr>
          <a:xfrm>
            <a:off x="4473574" y="2755304"/>
            <a:ext cx="3168647" cy="1440571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890F96-2F05-5AAF-0B3F-7E0F47FC43C3}"/>
              </a:ext>
            </a:extLst>
          </p:cNvPr>
          <p:cNvSpPr/>
          <p:nvPr userDrawn="1"/>
        </p:nvSpPr>
        <p:spPr>
          <a:xfrm>
            <a:off x="731307" y="2733674"/>
            <a:ext cx="3156437" cy="1460499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5F1BB0-4BA8-D032-A855-081806F37839}"/>
              </a:ext>
            </a:extLst>
          </p:cNvPr>
          <p:cNvSpPr/>
          <p:nvPr userDrawn="1"/>
        </p:nvSpPr>
        <p:spPr>
          <a:xfrm>
            <a:off x="733983" y="1037383"/>
            <a:ext cx="3172324" cy="282185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6C8A16-A716-9769-BF05-FDC7E722FFDD}"/>
              </a:ext>
            </a:extLst>
          </p:cNvPr>
          <p:cNvSpPr/>
          <p:nvPr userDrawn="1"/>
        </p:nvSpPr>
        <p:spPr>
          <a:xfrm>
            <a:off x="8222192" y="1026799"/>
            <a:ext cx="3174507" cy="292211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5FAB0B-8078-E51B-9AF6-2689A16190B9}"/>
              </a:ext>
            </a:extLst>
          </p:cNvPr>
          <p:cNvSpPr/>
          <p:nvPr userDrawn="1"/>
        </p:nvSpPr>
        <p:spPr>
          <a:xfrm>
            <a:off x="733983" y="2730716"/>
            <a:ext cx="3172324" cy="322290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C77987A-A35E-B536-6DC1-B8A046A40FA8}"/>
              </a:ext>
            </a:extLst>
          </p:cNvPr>
          <p:cNvSpPr/>
          <p:nvPr userDrawn="1"/>
        </p:nvSpPr>
        <p:spPr>
          <a:xfrm>
            <a:off x="8222289" y="4445856"/>
            <a:ext cx="3174507" cy="322290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003BCB9-F440-B9AC-8500-3AB9ED4320FD}"/>
              </a:ext>
            </a:extLst>
          </p:cNvPr>
          <p:cNvSpPr/>
          <p:nvPr userDrawn="1"/>
        </p:nvSpPr>
        <p:spPr>
          <a:xfrm>
            <a:off x="8222192" y="2730715"/>
            <a:ext cx="3174507" cy="322290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B7BDF92-0C28-5C3E-EFBC-AE8DEE670491}"/>
              </a:ext>
            </a:extLst>
          </p:cNvPr>
          <p:cNvSpPr/>
          <p:nvPr userDrawn="1"/>
        </p:nvSpPr>
        <p:spPr>
          <a:xfrm>
            <a:off x="729938" y="4437591"/>
            <a:ext cx="3176368" cy="310035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BFCA26-4052-13AD-7016-12DCEB10B85E}"/>
              </a:ext>
            </a:extLst>
          </p:cNvPr>
          <p:cNvSpPr/>
          <p:nvPr userDrawn="1"/>
        </p:nvSpPr>
        <p:spPr>
          <a:xfrm>
            <a:off x="4479368" y="4455799"/>
            <a:ext cx="3175622" cy="310035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cap="all" baseline="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796B90-FA06-B306-81BE-AC505CB1D8CA}"/>
              </a:ext>
            </a:extLst>
          </p:cNvPr>
          <p:cNvSpPr/>
          <p:nvPr userDrawn="1"/>
        </p:nvSpPr>
        <p:spPr>
          <a:xfrm>
            <a:off x="4469342" y="1037383"/>
            <a:ext cx="3174507" cy="272159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B1A80B5-82A2-83A4-D446-2202A0F92247}"/>
              </a:ext>
            </a:extLst>
          </p:cNvPr>
          <p:cNvSpPr/>
          <p:nvPr userDrawn="1"/>
        </p:nvSpPr>
        <p:spPr>
          <a:xfrm>
            <a:off x="4482789" y="2738212"/>
            <a:ext cx="3170016" cy="322290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DA2CCCA3-4E81-87AE-54A9-EE20D643FC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6927" y="1356711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6" name="Picture Placeholder 18">
            <a:extLst>
              <a:ext uri="{FF2B5EF4-FFF2-40B4-BE49-F238E27FC236}">
                <a16:creationId xmlns:a16="http://schemas.microsoft.com/office/drawing/2014/main" id="{5737FCBC-95BC-9FDF-5BEE-6E5A1422EAE5}"/>
              </a:ext>
            </a:extLst>
          </p:cNvPr>
          <p:cNvSpPr>
            <a:spLocks noGrp="1"/>
          </p:cNvSpPr>
          <p:nvPr>
            <p:ph type="pic" sz="quarter" idx="90"/>
          </p:nvPr>
        </p:nvSpPr>
        <p:spPr>
          <a:xfrm>
            <a:off x="2592280" y="1356711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F26BD1C-3C46-FE11-2EF0-1B1FD236FC61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545458" y="1356711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8" name="Picture Placeholder 18">
            <a:extLst>
              <a:ext uri="{FF2B5EF4-FFF2-40B4-BE49-F238E27FC236}">
                <a16:creationId xmlns:a16="http://schemas.microsoft.com/office/drawing/2014/main" id="{B5F521CE-DEE6-CB34-A5D6-FFBBDCED5BA3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6340811" y="1356711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A0860826-5868-4934-B27A-E30D985C7B17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8298348" y="1367168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40" name="Picture Placeholder 18">
            <a:extLst>
              <a:ext uri="{FF2B5EF4-FFF2-40B4-BE49-F238E27FC236}">
                <a16:creationId xmlns:a16="http://schemas.microsoft.com/office/drawing/2014/main" id="{6D0DCB5F-A1FA-1130-7227-AD99457648AC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10093701" y="1367168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BC821F4-60A0-BCAD-8B3A-DDA34246C82F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800890" y="3087572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48" name="Picture Placeholder 18">
            <a:extLst>
              <a:ext uri="{FF2B5EF4-FFF2-40B4-BE49-F238E27FC236}">
                <a16:creationId xmlns:a16="http://schemas.microsoft.com/office/drawing/2014/main" id="{F20C1ED3-79BB-4900-307A-EAF3B0E0D7A2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2596243" y="3087572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BA94FF06-8B47-8FC9-9464-58AC713C9EC9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4549421" y="3087572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0" name="Picture Placeholder 18">
            <a:extLst>
              <a:ext uri="{FF2B5EF4-FFF2-40B4-BE49-F238E27FC236}">
                <a16:creationId xmlns:a16="http://schemas.microsoft.com/office/drawing/2014/main" id="{C177681C-55A7-FEC7-95AC-C30FB5890098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6344774" y="3087572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8AC609C5-11C2-5110-14B3-4B95DCC91F1F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8302311" y="3098029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2" name="Picture Placeholder 18">
            <a:extLst>
              <a:ext uri="{FF2B5EF4-FFF2-40B4-BE49-F238E27FC236}">
                <a16:creationId xmlns:a16="http://schemas.microsoft.com/office/drawing/2014/main" id="{477AB59B-B5C7-6AF6-AC1D-4CD49684565E}"/>
              </a:ext>
            </a:extLst>
          </p:cNvPr>
          <p:cNvSpPr>
            <a:spLocks noGrp="1"/>
          </p:cNvSpPr>
          <p:nvPr>
            <p:ph type="pic" sz="quarter" idx="100"/>
          </p:nvPr>
        </p:nvSpPr>
        <p:spPr>
          <a:xfrm>
            <a:off x="10097664" y="3098029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5DE2AFC4-5605-013B-E154-1522BCF86DAE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09127" y="4809677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4" name="Picture Placeholder 18">
            <a:extLst>
              <a:ext uri="{FF2B5EF4-FFF2-40B4-BE49-F238E27FC236}">
                <a16:creationId xmlns:a16="http://schemas.microsoft.com/office/drawing/2014/main" id="{D5BA5D54-26B2-7CD0-EB7E-7AB6DF78C029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2604480" y="4809677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9120F714-C3E8-FFAF-C56F-4CB63B86215D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4557658" y="4809677"/>
            <a:ext cx="1688610" cy="1055433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6" name="Picture Placeholder 18">
            <a:extLst>
              <a:ext uri="{FF2B5EF4-FFF2-40B4-BE49-F238E27FC236}">
                <a16:creationId xmlns:a16="http://schemas.microsoft.com/office/drawing/2014/main" id="{8F35A4E0-683B-464B-FB78-4A2419270CA2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6353011" y="4809677"/>
            <a:ext cx="1207363" cy="105543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CA15E8EA-0174-DF73-FAD6-54842A1785FF}"/>
              </a:ext>
            </a:extLst>
          </p:cNvPr>
          <p:cNvSpPr>
            <a:spLocks noGrp="1"/>
          </p:cNvSpPr>
          <p:nvPr>
            <p:ph type="body" sz="quarter" idx="105" hasCustomPrompt="1"/>
          </p:nvPr>
        </p:nvSpPr>
        <p:spPr>
          <a:xfrm>
            <a:off x="8310548" y="4820135"/>
            <a:ext cx="1688610" cy="1044976"/>
          </a:xfrm>
        </p:spPr>
        <p:txBody>
          <a:bodyPr anchor="t">
            <a:noAutofit/>
          </a:bodyPr>
          <a:lstStyle>
            <a:lvl1pPr marL="0" indent="0" algn="l">
              <a:buNone/>
              <a:defRPr sz="12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8" name="Picture Placeholder 18">
            <a:extLst>
              <a:ext uri="{FF2B5EF4-FFF2-40B4-BE49-F238E27FC236}">
                <a16:creationId xmlns:a16="http://schemas.microsoft.com/office/drawing/2014/main" id="{48AD999B-1429-A349-CAC2-8CFB068DCFE3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10105901" y="4820135"/>
            <a:ext cx="1207363" cy="104497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D9DD9891-BCD3-02C8-CCA4-F59359E4A9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005" y="1035087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69" name="Text Placeholder 4">
            <a:extLst>
              <a:ext uri="{FF2B5EF4-FFF2-40B4-BE49-F238E27FC236}">
                <a16:creationId xmlns:a16="http://schemas.microsoft.com/office/drawing/2014/main" id="{01B8EA77-7F53-CD96-B543-ACA6479FB700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726452" y="2750075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0" name="Text Placeholder 4">
            <a:extLst>
              <a:ext uri="{FF2B5EF4-FFF2-40B4-BE49-F238E27FC236}">
                <a16:creationId xmlns:a16="http://schemas.microsoft.com/office/drawing/2014/main" id="{37137E35-CF01-21AD-0D94-D76827FA2C89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733424" y="4455545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4C68042D-722B-4B15-7F1E-E83BCFBCD952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4477121" y="1036121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D8298DBE-D1AD-5220-1114-135028206B6D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4469342" y="2749410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C6477302-803C-0710-3CC5-FB757AC27A07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483718" y="4463457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F14CFF53-AE28-4C54-53DE-27139E514892}"/>
              </a:ext>
            </a:extLst>
          </p:cNvPr>
          <p:cNvSpPr>
            <a:spLocks noGrp="1"/>
          </p:cNvSpPr>
          <p:nvPr>
            <p:ph type="body" sz="quarter" idx="112" hasCustomPrompt="1"/>
          </p:nvPr>
        </p:nvSpPr>
        <p:spPr>
          <a:xfrm>
            <a:off x="8236142" y="1035639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99A6008C-F5CE-6C07-FFF5-525CF3D3E8AA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8224515" y="2750154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1C688B90-77C6-0B45-D612-842DF3B04704}"/>
              </a:ext>
            </a:extLst>
          </p:cNvPr>
          <p:cNvSpPr>
            <a:spLocks noGrp="1"/>
          </p:cNvSpPr>
          <p:nvPr>
            <p:ph type="body" sz="quarter" idx="114" hasCustomPrompt="1"/>
          </p:nvPr>
        </p:nvSpPr>
        <p:spPr>
          <a:xfrm>
            <a:off x="8233744" y="4463456"/>
            <a:ext cx="3176368" cy="282137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E25CA1-D78F-DC92-9092-37D39BE9A086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0E1B64-579D-1CC2-FA80-4E04E61E0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44D324-0BF9-FCAD-E4EE-783A7F6612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0AE4ED-148D-06FA-3018-64C20DA64F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77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DB2B67-5827-2FAB-6267-7C63BCA88853}"/>
              </a:ext>
            </a:extLst>
          </p:cNvPr>
          <p:cNvSpPr/>
          <p:nvPr userDrawn="1"/>
        </p:nvSpPr>
        <p:spPr>
          <a:xfrm>
            <a:off x="8266917" y="101312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C7BC9A-77CC-9CC6-392D-952709A8D907}"/>
              </a:ext>
            </a:extLst>
          </p:cNvPr>
          <p:cNvSpPr/>
          <p:nvPr userDrawn="1"/>
        </p:nvSpPr>
        <p:spPr>
          <a:xfrm>
            <a:off x="4368661" y="1013123"/>
            <a:ext cx="3478329" cy="2307753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A9CDDC-C48E-FFA9-17D6-56BF2CAFDAA9}"/>
              </a:ext>
            </a:extLst>
          </p:cNvPr>
          <p:cNvSpPr/>
          <p:nvPr userDrawn="1"/>
        </p:nvSpPr>
        <p:spPr>
          <a:xfrm>
            <a:off x="463432" y="101312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5B0D5B8-0CDF-744B-8954-D91BE3AC01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0524" y="1212982"/>
            <a:ext cx="3399018" cy="41732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2BD98E2-416A-4A40-0FE4-75FAD35DD4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90204" y="1212982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B5E6CF2B-BFB4-554A-7938-6B5E089AF0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70349" y="1212982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1FAA28B3-5D34-F4FA-BCB1-49AE5A5374D0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2789878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28" name="Picture Placeholder 26">
            <a:extLst>
              <a:ext uri="{FF2B5EF4-FFF2-40B4-BE49-F238E27FC236}">
                <a16:creationId xmlns:a16="http://schemas.microsoft.com/office/drawing/2014/main" id="{358A7E28-D93C-5178-723E-D72B40733D4C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634061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29" name="Picture Placeholder 26">
            <a:extLst>
              <a:ext uri="{FF2B5EF4-FFF2-40B4-BE49-F238E27FC236}">
                <a16:creationId xmlns:a16="http://schemas.microsoft.com/office/drawing/2014/main" id="{2B640DD7-5520-D343-E491-C20E2552F8C6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10508276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28474-4782-8064-415A-24F945F49B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89814A-5EC3-8FC3-5FDE-FBF5CC854883}"/>
              </a:ext>
            </a:extLst>
          </p:cNvPr>
          <p:cNvSpPr/>
          <p:nvPr userDrawn="1"/>
        </p:nvSpPr>
        <p:spPr>
          <a:xfrm>
            <a:off x="8266917" y="358378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DE331D-3A40-A3DE-DFAD-B8B010F155FF}"/>
              </a:ext>
            </a:extLst>
          </p:cNvPr>
          <p:cNvSpPr/>
          <p:nvPr userDrawn="1"/>
        </p:nvSpPr>
        <p:spPr>
          <a:xfrm>
            <a:off x="4368661" y="3615707"/>
            <a:ext cx="3478329" cy="2307753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5F50F98-AE3D-63BB-389B-AAF46312D1DE}"/>
              </a:ext>
            </a:extLst>
          </p:cNvPr>
          <p:cNvSpPr/>
          <p:nvPr userDrawn="1"/>
        </p:nvSpPr>
        <p:spPr>
          <a:xfrm>
            <a:off x="463432" y="358378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BA72AC2-FBDF-C4D0-5918-1A202F886770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95283" y="3732366"/>
            <a:ext cx="3399018" cy="41732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EC6159BE-0F97-676D-E120-7F99FD6A81E6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4404963" y="3732366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2602F951-763B-50C7-58BA-82D0AF83488F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285108" y="3732366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37" name="Picture Placeholder 26">
            <a:extLst>
              <a:ext uri="{FF2B5EF4-FFF2-40B4-BE49-F238E27FC236}">
                <a16:creationId xmlns:a16="http://schemas.microsoft.com/office/drawing/2014/main" id="{F75B1FA1-73D0-4017-EC45-7608F7A00989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2804637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38" name="Picture Placeholder 26">
            <a:extLst>
              <a:ext uri="{FF2B5EF4-FFF2-40B4-BE49-F238E27FC236}">
                <a16:creationId xmlns:a16="http://schemas.microsoft.com/office/drawing/2014/main" id="{B204A30C-6CE6-8227-7143-8F1D4BCE1BB4}"/>
              </a:ext>
            </a:extLst>
          </p:cNvPr>
          <p:cNvSpPr>
            <a:spLocks noGrp="1"/>
          </p:cNvSpPr>
          <p:nvPr>
            <p:ph type="pic" sz="quarter" idx="103"/>
          </p:nvPr>
        </p:nvSpPr>
        <p:spPr>
          <a:xfrm>
            <a:off x="6648820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39" name="Picture Placeholder 26">
            <a:extLst>
              <a:ext uri="{FF2B5EF4-FFF2-40B4-BE49-F238E27FC236}">
                <a16:creationId xmlns:a16="http://schemas.microsoft.com/office/drawing/2014/main" id="{55BE3807-EFAB-5835-997C-5D768DF33E26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10523035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6822823-0C05-15A5-B19D-C392215F38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4CAFF11-6ED8-0621-9F5E-BE879358DA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r="-140"/>
          <a:stretch/>
        </p:blipFill>
        <p:spPr>
          <a:xfrm>
            <a:off x="10152403" y="6319911"/>
            <a:ext cx="1683521" cy="40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337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28474-4782-8064-415A-24F945F49B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A64737-C939-CAB2-9DA7-72CF1E011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D94B824-2433-30C8-51F7-8F5987EA0E41}"/>
              </a:ext>
            </a:extLst>
          </p:cNvPr>
          <p:cNvSpPr/>
          <p:nvPr userDrawn="1"/>
        </p:nvSpPr>
        <p:spPr>
          <a:xfrm>
            <a:off x="8266917" y="101312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812076-DC4E-3065-C235-FEBC2075ED60}"/>
              </a:ext>
            </a:extLst>
          </p:cNvPr>
          <p:cNvSpPr/>
          <p:nvPr userDrawn="1"/>
        </p:nvSpPr>
        <p:spPr>
          <a:xfrm>
            <a:off x="4368661" y="1013123"/>
            <a:ext cx="3478329" cy="2307753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51836D0-A389-1C98-D3FC-E1D5B5874965}"/>
              </a:ext>
            </a:extLst>
          </p:cNvPr>
          <p:cNvSpPr/>
          <p:nvPr userDrawn="1"/>
        </p:nvSpPr>
        <p:spPr>
          <a:xfrm>
            <a:off x="463432" y="101312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6E74C26E-F72B-7440-30BA-E245833F04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0524" y="1212982"/>
            <a:ext cx="3399018" cy="41732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412EF723-B068-FB44-C1B9-BD6FE67394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90204" y="1212982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B8089D7B-603E-46EE-ED74-FEF5CED505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70349" y="1212982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0" name="Picture Placeholder 26">
            <a:extLst>
              <a:ext uri="{FF2B5EF4-FFF2-40B4-BE49-F238E27FC236}">
                <a16:creationId xmlns:a16="http://schemas.microsoft.com/office/drawing/2014/main" id="{EE7368D6-7E6B-9B64-BD2B-B91B263F220C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2789878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51" name="Picture Placeholder 26">
            <a:extLst>
              <a:ext uri="{FF2B5EF4-FFF2-40B4-BE49-F238E27FC236}">
                <a16:creationId xmlns:a16="http://schemas.microsoft.com/office/drawing/2014/main" id="{75A611A4-2199-7162-98DE-B299CF0C4909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634061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52" name="Picture Placeholder 26">
            <a:extLst>
              <a:ext uri="{FF2B5EF4-FFF2-40B4-BE49-F238E27FC236}">
                <a16:creationId xmlns:a16="http://schemas.microsoft.com/office/drawing/2014/main" id="{17E23427-8B7A-48C2-8528-45EDA59C8DBF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10508276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BDE7940-66F4-629D-8E51-C46FDEAFAA75}"/>
              </a:ext>
            </a:extLst>
          </p:cNvPr>
          <p:cNvSpPr/>
          <p:nvPr userDrawn="1"/>
        </p:nvSpPr>
        <p:spPr>
          <a:xfrm>
            <a:off x="8266917" y="358378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46D3885-2F61-F0E7-CF6B-11E588EB1194}"/>
              </a:ext>
            </a:extLst>
          </p:cNvPr>
          <p:cNvSpPr/>
          <p:nvPr userDrawn="1"/>
        </p:nvSpPr>
        <p:spPr>
          <a:xfrm>
            <a:off x="4368661" y="3615707"/>
            <a:ext cx="3478329" cy="2307753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3DE21B3-9FA0-046C-7853-D1CA72F6953A}"/>
              </a:ext>
            </a:extLst>
          </p:cNvPr>
          <p:cNvSpPr/>
          <p:nvPr userDrawn="1"/>
        </p:nvSpPr>
        <p:spPr>
          <a:xfrm>
            <a:off x="463432" y="358378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E3457E5B-766D-28B0-B7CC-C9BF91F630D5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95283" y="3732366"/>
            <a:ext cx="3399018" cy="41732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116F5275-B0A1-528C-91E0-881DDD36B049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4404963" y="3732366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88F9677F-672E-28EB-6157-9FC2CEB44A42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285108" y="3732366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9" name="Picture Placeholder 26">
            <a:extLst>
              <a:ext uri="{FF2B5EF4-FFF2-40B4-BE49-F238E27FC236}">
                <a16:creationId xmlns:a16="http://schemas.microsoft.com/office/drawing/2014/main" id="{90193F66-161D-85BE-24D1-C990FBB30CD0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2804637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60" name="Picture Placeholder 26">
            <a:extLst>
              <a:ext uri="{FF2B5EF4-FFF2-40B4-BE49-F238E27FC236}">
                <a16:creationId xmlns:a16="http://schemas.microsoft.com/office/drawing/2014/main" id="{66C277E8-7B7B-F6CD-8F95-E76AFD1EB102}"/>
              </a:ext>
            </a:extLst>
          </p:cNvPr>
          <p:cNvSpPr>
            <a:spLocks noGrp="1"/>
          </p:cNvSpPr>
          <p:nvPr>
            <p:ph type="pic" sz="quarter" idx="103"/>
          </p:nvPr>
        </p:nvSpPr>
        <p:spPr>
          <a:xfrm>
            <a:off x="6648820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61" name="Picture Placeholder 26">
            <a:extLst>
              <a:ext uri="{FF2B5EF4-FFF2-40B4-BE49-F238E27FC236}">
                <a16:creationId xmlns:a16="http://schemas.microsoft.com/office/drawing/2014/main" id="{B188016B-05DC-51B2-0604-F9F9F6075091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10523035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029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24DB05-88DE-0F7D-F4B8-71976F6472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28474-4782-8064-415A-24F945F49B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00E773-B307-6464-1B6D-AA5E8B00EE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17DAFAAB-2717-DF33-4753-D3D80BB70BAA}"/>
              </a:ext>
            </a:extLst>
          </p:cNvPr>
          <p:cNvSpPr/>
          <p:nvPr userDrawn="1"/>
        </p:nvSpPr>
        <p:spPr>
          <a:xfrm>
            <a:off x="8266917" y="101312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63E6AF9-9FA9-D171-613A-515B6492CE8D}"/>
              </a:ext>
            </a:extLst>
          </p:cNvPr>
          <p:cNvSpPr/>
          <p:nvPr userDrawn="1"/>
        </p:nvSpPr>
        <p:spPr>
          <a:xfrm>
            <a:off x="4368661" y="1013123"/>
            <a:ext cx="3478329" cy="2307753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23C72C2-27DF-AE68-23EE-149135ABF657}"/>
              </a:ext>
            </a:extLst>
          </p:cNvPr>
          <p:cNvSpPr/>
          <p:nvPr userDrawn="1"/>
        </p:nvSpPr>
        <p:spPr>
          <a:xfrm>
            <a:off x="463432" y="101312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D4FD2DB-E3F1-3693-54BF-BE0D5C5192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0524" y="1212982"/>
            <a:ext cx="3399018" cy="41732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B8A3D0E4-7C04-C283-5A50-29FD47C00C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90204" y="1212982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989F2759-A4EC-0445-823E-63C8FE7FC9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70349" y="1212982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51" name="Picture Placeholder 26">
            <a:extLst>
              <a:ext uri="{FF2B5EF4-FFF2-40B4-BE49-F238E27FC236}">
                <a16:creationId xmlns:a16="http://schemas.microsoft.com/office/drawing/2014/main" id="{08F384AE-B811-A969-9942-E3FB7E72B213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2789878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52" name="Picture Placeholder 26">
            <a:extLst>
              <a:ext uri="{FF2B5EF4-FFF2-40B4-BE49-F238E27FC236}">
                <a16:creationId xmlns:a16="http://schemas.microsoft.com/office/drawing/2014/main" id="{3CB2E8E7-CE71-1E2D-B90A-998C5258F8FE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634061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53" name="Picture Placeholder 26">
            <a:extLst>
              <a:ext uri="{FF2B5EF4-FFF2-40B4-BE49-F238E27FC236}">
                <a16:creationId xmlns:a16="http://schemas.microsoft.com/office/drawing/2014/main" id="{4F1F032D-DB7B-DE14-D71C-F8CEB9ACF288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10508276" y="2104664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6E49668-A03A-3FD0-7BA7-C42F166156F8}"/>
              </a:ext>
            </a:extLst>
          </p:cNvPr>
          <p:cNvSpPr/>
          <p:nvPr userDrawn="1"/>
        </p:nvSpPr>
        <p:spPr>
          <a:xfrm>
            <a:off x="8266917" y="358378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90A6393-92EB-AAF0-F265-6E6268DF88A8}"/>
              </a:ext>
            </a:extLst>
          </p:cNvPr>
          <p:cNvSpPr/>
          <p:nvPr userDrawn="1"/>
        </p:nvSpPr>
        <p:spPr>
          <a:xfrm>
            <a:off x="4368661" y="3615707"/>
            <a:ext cx="3478329" cy="2307753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6A86384-F1FE-C042-2367-8BEFBE7BFF5F}"/>
              </a:ext>
            </a:extLst>
          </p:cNvPr>
          <p:cNvSpPr/>
          <p:nvPr userDrawn="1"/>
        </p:nvSpPr>
        <p:spPr>
          <a:xfrm>
            <a:off x="463432" y="3583783"/>
            <a:ext cx="3485301" cy="2339677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4D974BCF-6DDC-C0BF-664C-0489B638B956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95283" y="3732366"/>
            <a:ext cx="3399018" cy="41732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3B79566A-5D07-FEA3-19D5-645E0601599B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4404963" y="3732366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(</a:t>
            </a:r>
            <a:r>
              <a:rPr lang="en-US" dirty="0"/>
              <a:t>your text here)</a:t>
            </a: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153E8662-181D-453B-075D-1280F754E9D3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285108" y="3732366"/>
            <a:ext cx="3399018" cy="394007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60" name="Picture Placeholder 26">
            <a:extLst>
              <a:ext uri="{FF2B5EF4-FFF2-40B4-BE49-F238E27FC236}">
                <a16:creationId xmlns:a16="http://schemas.microsoft.com/office/drawing/2014/main" id="{CCCCB6B3-5BA5-4E4D-D00A-AE95F49B1D00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2804637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61" name="Picture Placeholder 26">
            <a:extLst>
              <a:ext uri="{FF2B5EF4-FFF2-40B4-BE49-F238E27FC236}">
                <a16:creationId xmlns:a16="http://schemas.microsoft.com/office/drawing/2014/main" id="{F3849911-68A9-1F9C-9EF7-1049D9AE6F8F}"/>
              </a:ext>
            </a:extLst>
          </p:cNvPr>
          <p:cNvSpPr>
            <a:spLocks noGrp="1"/>
          </p:cNvSpPr>
          <p:nvPr>
            <p:ph type="pic" sz="quarter" idx="103"/>
          </p:nvPr>
        </p:nvSpPr>
        <p:spPr>
          <a:xfrm>
            <a:off x="6648820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  <p:sp>
        <p:nvSpPr>
          <p:cNvPr id="62" name="Picture Placeholder 26">
            <a:extLst>
              <a:ext uri="{FF2B5EF4-FFF2-40B4-BE49-F238E27FC236}">
                <a16:creationId xmlns:a16="http://schemas.microsoft.com/office/drawing/2014/main" id="{B763A831-B586-9A9C-1F2C-4E4488BA3032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10523035" y="4743692"/>
            <a:ext cx="1060450" cy="10604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0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746567-6F38-7B14-F190-25773B4567F8}"/>
              </a:ext>
            </a:extLst>
          </p:cNvPr>
          <p:cNvSpPr/>
          <p:nvPr userDrawn="1"/>
        </p:nvSpPr>
        <p:spPr>
          <a:xfrm>
            <a:off x="323861" y="1036820"/>
            <a:ext cx="11543860" cy="4878601"/>
          </a:xfrm>
          <a:prstGeom prst="rect">
            <a:avLst/>
          </a:prstGeom>
          <a:solidFill>
            <a:srgbClr val="2A9D8F">
              <a:alpha val="10000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F23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200" dirty="0">
              <a:solidFill>
                <a:srgbClr val="0F234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3DA9994-F8E8-16D9-CDD6-4FA3933DB0CC}"/>
              </a:ext>
            </a:extLst>
          </p:cNvPr>
          <p:cNvCxnSpPr>
            <a:cxnSpLocks/>
          </p:cNvCxnSpPr>
          <p:nvPr userDrawn="1"/>
        </p:nvCxnSpPr>
        <p:spPr>
          <a:xfrm>
            <a:off x="2485068" y="3279657"/>
            <a:ext cx="624999" cy="0"/>
          </a:xfrm>
          <a:prstGeom prst="straightConnector1">
            <a:avLst/>
          </a:prstGeom>
          <a:ln w="28575">
            <a:solidFill>
              <a:srgbClr val="2A9D8F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757F46D-5F1D-55D4-5DBD-A12024DE9CCE}"/>
              </a:ext>
            </a:extLst>
          </p:cNvPr>
          <p:cNvCxnSpPr>
            <a:cxnSpLocks/>
          </p:cNvCxnSpPr>
          <p:nvPr userDrawn="1"/>
        </p:nvCxnSpPr>
        <p:spPr>
          <a:xfrm>
            <a:off x="5647817" y="3279657"/>
            <a:ext cx="896365" cy="0"/>
          </a:xfrm>
          <a:prstGeom prst="straightConnector1">
            <a:avLst/>
          </a:prstGeom>
          <a:ln w="28575">
            <a:solidFill>
              <a:srgbClr val="2A9D8F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6526B68-17F1-60C5-D5E0-ADE2FBB69EC1}"/>
              </a:ext>
            </a:extLst>
          </p:cNvPr>
          <p:cNvCxnSpPr>
            <a:cxnSpLocks/>
          </p:cNvCxnSpPr>
          <p:nvPr userDrawn="1"/>
        </p:nvCxnSpPr>
        <p:spPr>
          <a:xfrm>
            <a:off x="8943095" y="3279657"/>
            <a:ext cx="624999" cy="0"/>
          </a:xfrm>
          <a:prstGeom prst="straightConnector1">
            <a:avLst/>
          </a:prstGeom>
          <a:ln w="28575">
            <a:solidFill>
              <a:srgbClr val="2A9D8F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15F10F2-5D2E-26F9-B16F-EE1B9237A75A}"/>
              </a:ext>
            </a:extLst>
          </p:cNvPr>
          <p:cNvSpPr/>
          <p:nvPr userDrawn="1"/>
        </p:nvSpPr>
        <p:spPr>
          <a:xfrm>
            <a:off x="323862" y="1017770"/>
            <a:ext cx="11543859" cy="451872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187AA93-6007-5F82-6A1C-687F701ABB5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7920" y="4543523"/>
            <a:ext cx="1861669" cy="273630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4577C24-C7A8-C031-719F-E51BC6B8DA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94751" y="4543523"/>
            <a:ext cx="1861669" cy="273630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C6CC531-5351-3CC3-98C0-4D0479B4C6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33022" y="4543523"/>
            <a:ext cx="1861669" cy="273630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07DD153-39E3-2726-819C-5A80908210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63519" y="4515348"/>
            <a:ext cx="1861669" cy="273630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BA2AABF-5FAF-48B1-61FA-B4B285D07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804" y="1102637"/>
            <a:ext cx="3176368" cy="282137"/>
          </a:xfrm>
        </p:spPr>
        <p:txBody>
          <a:bodyPr anchor="ctr">
            <a:no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3A2AF2-9A95-1053-11BA-39112C3D3F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E9419E0-BEFE-AAFC-8293-471EC286B82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766775-9F9D-D033-1CAD-C18C6703B3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60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ECBC78-7E93-4661-B63E-3843A8A04543}" type="slidenum">
              <a:rPr lang="en-GB" smtClean="0">
                <a:solidFill>
                  <a:schemeClr val="bg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‹#›</a:t>
            </a:fld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6D2887-ABFA-A320-D020-F9E620C5C938}"/>
              </a:ext>
            </a:extLst>
          </p:cNvPr>
          <p:cNvSpPr/>
          <p:nvPr userDrawn="1"/>
        </p:nvSpPr>
        <p:spPr>
          <a:xfrm>
            <a:off x="323861" y="1419225"/>
            <a:ext cx="3933814" cy="4496196"/>
          </a:xfrm>
          <a:prstGeom prst="rect">
            <a:avLst/>
          </a:prstGeom>
          <a:solidFill>
            <a:srgbClr val="2A9D8F">
              <a:alpha val="10000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F23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200" dirty="0">
              <a:solidFill>
                <a:srgbClr val="0F234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1B962C-6F55-99D9-2B71-49B9F1A50572}"/>
              </a:ext>
            </a:extLst>
          </p:cNvPr>
          <p:cNvSpPr/>
          <p:nvPr userDrawn="1"/>
        </p:nvSpPr>
        <p:spPr>
          <a:xfrm>
            <a:off x="323861" y="1018779"/>
            <a:ext cx="2730607" cy="295672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C30B2-0B88-D936-765A-5D2D5EF65F73}"/>
              </a:ext>
            </a:extLst>
          </p:cNvPr>
          <p:cNvSpPr/>
          <p:nvPr userDrawn="1"/>
        </p:nvSpPr>
        <p:spPr>
          <a:xfrm>
            <a:off x="3289192" y="1018779"/>
            <a:ext cx="2730607" cy="295672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68EAAF-B897-30B7-3F7E-09A7B5C2FD8F}"/>
              </a:ext>
            </a:extLst>
          </p:cNvPr>
          <p:cNvSpPr/>
          <p:nvPr userDrawn="1"/>
        </p:nvSpPr>
        <p:spPr>
          <a:xfrm>
            <a:off x="6213153" y="1018779"/>
            <a:ext cx="2730607" cy="295672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D81BFB-1219-1047-CAF8-2C525C1A5836}"/>
              </a:ext>
            </a:extLst>
          </p:cNvPr>
          <p:cNvSpPr/>
          <p:nvPr userDrawn="1"/>
        </p:nvSpPr>
        <p:spPr>
          <a:xfrm>
            <a:off x="9137114" y="1018779"/>
            <a:ext cx="2730607" cy="295672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DA9641-7CEA-8072-EFD4-761357E5B2B8}"/>
              </a:ext>
            </a:extLst>
          </p:cNvPr>
          <p:cNvSpPr/>
          <p:nvPr userDrawn="1"/>
        </p:nvSpPr>
        <p:spPr>
          <a:xfrm rot="16200000">
            <a:off x="2039681" y="3487875"/>
            <a:ext cx="4496196" cy="358895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BF2B58-A858-E03A-314D-BA352F0E281E}"/>
              </a:ext>
            </a:extLst>
          </p:cNvPr>
          <p:cNvSpPr/>
          <p:nvPr userDrawn="1"/>
        </p:nvSpPr>
        <p:spPr>
          <a:xfrm>
            <a:off x="7933907" y="1419225"/>
            <a:ext cx="3933814" cy="4496196"/>
          </a:xfrm>
          <a:prstGeom prst="rect">
            <a:avLst/>
          </a:prstGeom>
          <a:solidFill>
            <a:srgbClr val="2A9D8F">
              <a:alpha val="10000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F23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200" dirty="0">
              <a:solidFill>
                <a:srgbClr val="0F234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2DEA72-6557-765A-B8EA-87AA26D70367}"/>
              </a:ext>
            </a:extLst>
          </p:cNvPr>
          <p:cNvSpPr/>
          <p:nvPr userDrawn="1"/>
        </p:nvSpPr>
        <p:spPr>
          <a:xfrm>
            <a:off x="4649626" y="1419225"/>
            <a:ext cx="2838439" cy="4496196"/>
          </a:xfrm>
          <a:prstGeom prst="rect">
            <a:avLst/>
          </a:prstGeom>
          <a:solidFill>
            <a:srgbClr val="2A9D8F">
              <a:alpha val="10000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F23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200" dirty="0">
              <a:solidFill>
                <a:srgbClr val="0F234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C43340-2D9C-2DA7-5876-8371016CB3E4}"/>
              </a:ext>
            </a:extLst>
          </p:cNvPr>
          <p:cNvSpPr/>
          <p:nvPr userDrawn="1"/>
        </p:nvSpPr>
        <p:spPr>
          <a:xfrm rot="16200000">
            <a:off x="5595552" y="3487876"/>
            <a:ext cx="4496196" cy="358895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55A86B-4445-BD7B-0124-BDEC832C99E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631" y="1590508"/>
            <a:ext cx="1861669" cy="27363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7609090-2C40-E58F-46B8-9DA12EEF3C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57406" y="1590508"/>
            <a:ext cx="1861669" cy="27363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24E5FA4C-3B9F-C3C0-D759-A806684A26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46177" y="1592943"/>
            <a:ext cx="1861669" cy="27363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74B261C-B81A-4BC2-1469-53778D02FE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61" y="1025546"/>
            <a:ext cx="2730607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10757E6-56E5-2DDF-F354-71B202F310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68891" y="1018778"/>
            <a:ext cx="2730607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CDE11A66-2A78-B0D1-FC37-9EDB4DB79D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1878" y="1025546"/>
            <a:ext cx="2730607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32FA792D-99E4-6E9D-26F5-5FE2EFB2B2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28236" y="1025546"/>
            <a:ext cx="2730607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61022099-33BF-10B5-8EBA-8BE227A2B8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2037877" y="3519485"/>
            <a:ext cx="4502965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5111F2DA-860D-E2D9-3378-133481B3D9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5590880" y="3519484"/>
            <a:ext cx="4502965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7D69D70-9C6D-256A-E94A-58C16AC760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80892-1469-7DEB-1EBD-218C40D2E6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E7B9B1-FDF0-B564-1BE0-D007A84915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09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0E8B1F-D1C6-3E3A-9166-5A3A353CF03F}"/>
              </a:ext>
            </a:extLst>
          </p:cNvPr>
          <p:cNvSpPr/>
          <p:nvPr userDrawn="1"/>
        </p:nvSpPr>
        <p:spPr>
          <a:xfrm>
            <a:off x="357953" y="1026962"/>
            <a:ext cx="5605533" cy="2343834"/>
          </a:xfrm>
          <a:prstGeom prst="rect">
            <a:avLst/>
          </a:prstGeom>
          <a:solidFill>
            <a:srgbClr val="E3E3E3">
              <a:alpha val="9804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F23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200" dirty="0">
              <a:solidFill>
                <a:srgbClr val="0F234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A425C3-66DF-7631-ADFD-C2FA9602DBC5}"/>
              </a:ext>
            </a:extLst>
          </p:cNvPr>
          <p:cNvSpPr/>
          <p:nvPr userDrawn="1"/>
        </p:nvSpPr>
        <p:spPr>
          <a:xfrm>
            <a:off x="357953" y="1043779"/>
            <a:ext cx="1829771" cy="343297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00C222-656D-A138-D0CE-3B7C66D6EAB3}"/>
              </a:ext>
            </a:extLst>
          </p:cNvPr>
          <p:cNvSpPr/>
          <p:nvPr userDrawn="1"/>
        </p:nvSpPr>
        <p:spPr>
          <a:xfrm>
            <a:off x="357954" y="3551914"/>
            <a:ext cx="5605533" cy="2343834"/>
          </a:xfrm>
          <a:prstGeom prst="rect">
            <a:avLst/>
          </a:prstGeom>
          <a:solidFill>
            <a:srgbClr val="E3E3E3">
              <a:alpha val="10000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F23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200" dirty="0">
              <a:solidFill>
                <a:srgbClr val="0F234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8887DB-692D-2B79-0545-A49A621BFE7C}"/>
              </a:ext>
            </a:extLst>
          </p:cNvPr>
          <p:cNvSpPr/>
          <p:nvPr userDrawn="1"/>
        </p:nvSpPr>
        <p:spPr>
          <a:xfrm>
            <a:off x="360194" y="3563387"/>
            <a:ext cx="1861669" cy="343297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1117F9-128E-CE82-D306-357D189D27E9}"/>
              </a:ext>
            </a:extLst>
          </p:cNvPr>
          <p:cNvSpPr/>
          <p:nvPr userDrawn="1"/>
        </p:nvSpPr>
        <p:spPr>
          <a:xfrm>
            <a:off x="6228512" y="1026962"/>
            <a:ext cx="5605533" cy="4874217"/>
          </a:xfrm>
          <a:prstGeom prst="rect">
            <a:avLst/>
          </a:prstGeom>
          <a:solidFill>
            <a:srgbClr val="E3E3E3">
              <a:alpha val="10000"/>
            </a:srgb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rgbClr val="0F23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200" dirty="0">
              <a:solidFill>
                <a:srgbClr val="0F234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EF2592-295D-FD0F-852F-AC3660AA5292}"/>
              </a:ext>
            </a:extLst>
          </p:cNvPr>
          <p:cNvSpPr/>
          <p:nvPr userDrawn="1"/>
        </p:nvSpPr>
        <p:spPr>
          <a:xfrm>
            <a:off x="6226271" y="1039945"/>
            <a:ext cx="2114539" cy="343297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BB37D00-9D4B-EDBF-CA35-F7BAFE3A29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418" y="1067764"/>
            <a:ext cx="1828306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168D326-92BC-CDED-F9A6-576F8FCE89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0823" y="4203740"/>
            <a:ext cx="1861669" cy="27363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C056479A-D391-E1F6-355D-120EFDF892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9417" y="3596931"/>
            <a:ext cx="1828307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33FBAA0-0F5D-8889-4A1D-4660EB554D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10774" y="1688188"/>
            <a:ext cx="1861669" cy="273630"/>
          </a:xfrm>
        </p:spPr>
        <p:txBody>
          <a:bodyPr anchor="t">
            <a:no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E9A2A11-5455-41F9-CC1A-487CD3A472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7735" y="1065364"/>
            <a:ext cx="2113075" cy="28890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1A27208E-2F28-C8C0-82C2-DDE6F6FBD016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73126063"/>
              </p:ext>
            </p:extLst>
          </p:nvPr>
        </p:nvGraphicFramePr>
        <p:xfrm>
          <a:off x="6578363" y="2252119"/>
          <a:ext cx="4999979" cy="333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2665C76D-5806-8E6A-954E-0B330B13682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326923779"/>
              </p:ext>
            </p:extLst>
          </p:nvPr>
        </p:nvGraphicFramePr>
        <p:xfrm>
          <a:off x="837488" y="1438755"/>
          <a:ext cx="4614729" cy="1938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58A1ABF-7BE5-E292-74CA-AE045BB1D4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4C18AF7-A4C2-94EB-5578-9A47498F73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B187352-FF56-076A-EB0E-F0906D63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904C3B-7A7B-4953-BBD2-D273753922F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ABF217-6721-BE17-BBA7-13809D5A97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4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Draught Conten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2041A-77F6-DE9A-DF6B-1EE3903FC5D6}"/>
              </a:ext>
            </a:extLst>
          </p:cNvPr>
          <p:cNvSpPr/>
          <p:nvPr userDrawn="1"/>
        </p:nvSpPr>
        <p:spPr>
          <a:xfrm>
            <a:off x="0" y="6191479"/>
            <a:ext cx="12192000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D53A3-386F-0217-1ECF-AC0C725AF38D}"/>
              </a:ext>
            </a:extLst>
          </p:cNvPr>
          <p:cNvSpPr/>
          <p:nvPr userDrawn="1"/>
        </p:nvSpPr>
        <p:spPr>
          <a:xfrm>
            <a:off x="0" y="-16952"/>
            <a:ext cx="12192000" cy="829519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E816E71-9174-5634-C86E-1E2A368B036A}"/>
              </a:ext>
            </a:extLst>
          </p:cNvPr>
          <p:cNvSpPr txBox="1">
            <a:spLocks/>
          </p:cNvSpPr>
          <p:nvPr userDrawn="1"/>
        </p:nvSpPr>
        <p:spPr>
          <a:xfrm>
            <a:off x="5770485" y="6356349"/>
            <a:ext cx="4580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chemeClr val="bg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3755AA-666B-2038-7F88-FC7F92629EBA}"/>
              </a:ext>
            </a:extLst>
          </p:cNvPr>
          <p:cNvSpPr/>
          <p:nvPr userDrawn="1"/>
        </p:nvSpPr>
        <p:spPr>
          <a:xfrm>
            <a:off x="653391" y="1942975"/>
            <a:ext cx="6828980" cy="54522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8BFFDA-3AF1-AAC1-7CA1-7309E780DED5}"/>
              </a:ext>
            </a:extLst>
          </p:cNvPr>
          <p:cNvSpPr/>
          <p:nvPr userDrawn="1"/>
        </p:nvSpPr>
        <p:spPr>
          <a:xfrm>
            <a:off x="653390" y="2805000"/>
            <a:ext cx="6819909" cy="54522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C69078-A81B-DD1D-DEDE-C800A56719D1}"/>
              </a:ext>
            </a:extLst>
          </p:cNvPr>
          <p:cNvSpPr/>
          <p:nvPr userDrawn="1"/>
        </p:nvSpPr>
        <p:spPr>
          <a:xfrm>
            <a:off x="653388" y="3628585"/>
            <a:ext cx="6823508" cy="573267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EFC31E-AE2D-AAF2-8C94-11A5EE080D40}"/>
              </a:ext>
            </a:extLst>
          </p:cNvPr>
          <p:cNvSpPr/>
          <p:nvPr userDrawn="1"/>
        </p:nvSpPr>
        <p:spPr>
          <a:xfrm>
            <a:off x="656721" y="4452191"/>
            <a:ext cx="6815561" cy="563362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2AF7BD6-1ED2-72F0-F44D-7866D356E0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73762" y="2079074"/>
            <a:ext cx="3176368" cy="282137"/>
          </a:xfrm>
        </p:spPr>
        <p:txBody>
          <a:bodyPr anchor="ctr">
            <a:noAutofit/>
          </a:bodyPr>
          <a:lstStyle>
            <a:lvl1pPr marL="0" indent="0" algn="l">
              <a:buNone/>
              <a:defRPr sz="16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C9B87B2-C6E4-58B1-4D4B-2C3FE53FCE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73762" y="2930845"/>
            <a:ext cx="3176368" cy="282137"/>
          </a:xfrm>
        </p:spPr>
        <p:txBody>
          <a:bodyPr anchor="ctr">
            <a:noAutofit/>
          </a:bodyPr>
          <a:lstStyle>
            <a:lvl1pPr marL="0" indent="0" algn="l">
              <a:buNone/>
              <a:defRPr sz="16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5C725EE-9DBB-4DFC-5109-13A9368995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73762" y="3770279"/>
            <a:ext cx="3176368" cy="282137"/>
          </a:xfrm>
        </p:spPr>
        <p:txBody>
          <a:bodyPr anchor="ctr">
            <a:noAutofit/>
          </a:bodyPr>
          <a:lstStyle>
            <a:lvl1pPr marL="0" indent="0" algn="l">
              <a:buNone/>
              <a:defRPr sz="16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69C2B5D-19A6-F1FA-491D-AF315497E7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72420" y="4592803"/>
            <a:ext cx="3176368" cy="282137"/>
          </a:xfrm>
        </p:spPr>
        <p:txBody>
          <a:bodyPr anchor="ctr">
            <a:noAutofit/>
          </a:bodyPr>
          <a:lstStyle>
            <a:lvl1pPr marL="0" indent="0" algn="l">
              <a:buNone/>
              <a:defRPr sz="1600" b="1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6F5224E-E235-8450-A8E1-02A9BE372D10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270007" y="1803184"/>
            <a:ext cx="737461" cy="70997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4FD75BE-FE8D-5CF2-E3DE-FBB5CE37B2F9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265114" y="2656414"/>
            <a:ext cx="728166" cy="7281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6F71363E-2234-896F-07D6-D2951F293710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259845" y="3516457"/>
            <a:ext cx="744914" cy="744914"/>
          </a:xfrm>
        </p:spPr>
        <p:txBody>
          <a:bodyPr>
            <a:normAutofit/>
          </a:bodyPr>
          <a:lstStyle>
            <a:lvl1pPr marL="0" indent="0">
              <a:buNone/>
              <a:defRPr lang="en-GB" sz="1200"/>
            </a:lvl1pPr>
          </a:lstStyle>
          <a:p>
            <a:endParaRPr lang="en-GB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E02809A5-74D3-3E19-F94E-C997FF705DA3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260273" y="4381478"/>
            <a:ext cx="744513" cy="74599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BA1358-1FC2-5C1E-B61C-3446F71E30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1A2BAB-2B11-19BB-F048-FCE7F1BD01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524" y="168354"/>
            <a:ext cx="11195661" cy="458905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(</a:t>
            </a:r>
            <a:r>
              <a:rPr lang="en-US"/>
              <a:t>YOUR TEXT HERE)</a:t>
            </a:r>
          </a:p>
        </p:txBody>
      </p:sp>
      <p:pic>
        <p:nvPicPr>
          <p:cNvPr id="16" name="Picture 15" descr="A computer with a screen showing data&#10;&#10;Description automatically generated">
            <a:extLst>
              <a:ext uri="{FF2B5EF4-FFF2-40B4-BE49-F238E27FC236}">
                <a16:creationId xmlns:a16="http://schemas.microsoft.com/office/drawing/2014/main" id="{C26B5E73-3953-EAEF-71CB-D646E49365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72" y="1608323"/>
            <a:ext cx="6653522" cy="3738190"/>
          </a:xfrm>
          <a:prstGeom prst="rect">
            <a:avLst/>
          </a:prstGeom>
        </p:spPr>
      </p:pic>
      <p:pic>
        <p:nvPicPr>
          <p:cNvPr id="14" name="Picture 13" descr="A cell phone with a white screen&#10;&#10;Description automatically generated">
            <a:extLst>
              <a:ext uri="{FF2B5EF4-FFF2-40B4-BE49-F238E27FC236}">
                <a16:creationId xmlns:a16="http://schemas.microsoft.com/office/drawing/2014/main" id="{4078538F-7DAF-CD3B-317D-9A3D73531F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270" y="3452930"/>
            <a:ext cx="918116" cy="1860922"/>
          </a:xfrm>
          <a:prstGeom prst="rect">
            <a:avLst/>
          </a:prstGeom>
        </p:spPr>
      </p:pic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61E10AB-58F9-574B-3B34-67ADE92A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904C3B-7A7B-4953-BBD2-D273753922F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30833D-10F1-EA93-33E7-1A6257EAF70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93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2292A64-28EE-FCD2-B8A2-E147D68BFFD4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9" name="Wave 4">
              <a:extLst>
                <a:ext uri="{FF2B5EF4-FFF2-40B4-BE49-F238E27FC236}">
                  <a16:creationId xmlns:a16="http://schemas.microsoft.com/office/drawing/2014/main" id="{4C1D6767-297B-3249-6902-934DE70F23BD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Wave 5">
              <a:extLst>
                <a:ext uri="{FF2B5EF4-FFF2-40B4-BE49-F238E27FC236}">
                  <a16:creationId xmlns:a16="http://schemas.microsoft.com/office/drawing/2014/main" id="{E244E16C-0EC3-C7EC-E336-8AE058429BF4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Wave 6">
              <a:extLst>
                <a:ext uri="{FF2B5EF4-FFF2-40B4-BE49-F238E27FC236}">
                  <a16:creationId xmlns:a16="http://schemas.microsoft.com/office/drawing/2014/main" id="{300B85AA-030F-AF65-2BDA-9FD2BD217584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BC0CB2A-4B3A-6AE0-C6C0-782571DDADD7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0300DC7-88CB-80E6-0A59-E0684DBD6E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410" y="2857637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A5B5B-3DFE-D041-4930-F3DB307BA1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812" y="6342477"/>
            <a:ext cx="1483789" cy="39236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BCC347-83B2-AC25-243D-A470B0AFA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904C3B-7A7B-4953-BBD2-D273753922F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567483-F164-F0C2-BEE3-A8A7C8C813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390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2292A64-28EE-FCD2-B8A2-E147D68BFFD4}"/>
              </a:ext>
            </a:extLst>
          </p:cNvPr>
          <p:cNvGrpSpPr/>
          <p:nvPr userDrawn="1"/>
        </p:nvGrpSpPr>
        <p:grpSpPr>
          <a:xfrm>
            <a:off x="8232587" y="-36408"/>
            <a:ext cx="4238571" cy="7026213"/>
            <a:chOff x="8232587" y="-16952"/>
            <a:chExt cx="4238571" cy="7026213"/>
          </a:xfrm>
        </p:grpSpPr>
        <p:sp>
          <p:nvSpPr>
            <p:cNvPr id="13" name="Wave 5">
              <a:extLst>
                <a:ext uri="{FF2B5EF4-FFF2-40B4-BE49-F238E27FC236}">
                  <a16:creationId xmlns:a16="http://schemas.microsoft.com/office/drawing/2014/main" id="{E244E16C-0EC3-C7EC-E336-8AE058429BF4}"/>
                </a:ext>
              </a:extLst>
            </p:cNvPr>
            <p:cNvSpPr/>
            <p:nvPr userDrawn="1"/>
          </p:nvSpPr>
          <p:spPr>
            <a:xfrm rot="5400000">
              <a:off x="7254494" y="1694566"/>
              <a:ext cx="6874955" cy="3451920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1391056 h 4566291"/>
                <a:gd name="connsiteX1" fmla="*/ 6874952 w 6874952"/>
                <a:gd name="connsiteY1" fmla="*/ 0 h 4566291"/>
                <a:gd name="connsiteX2" fmla="*/ 6874952 w 6874952"/>
                <a:gd name="connsiteY2" fmla="*/ 3935186 h 4566291"/>
                <a:gd name="connsiteX3" fmla="*/ 0 w 6874952"/>
                <a:gd name="connsiteY3" fmla="*/ 3935186 h 4566291"/>
                <a:gd name="connsiteX4" fmla="*/ 19455 w 6874952"/>
                <a:gd name="connsiteY4" fmla="*/ 1391056 h 4566291"/>
                <a:gd name="connsiteX0" fmla="*/ 19455 w 6874955"/>
                <a:gd name="connsiteY0" fmla="*/ 640199 h 3815434"/>
                <a:gd name="connsiteX1" fmla="*/ 6874955 w 6874955"/>
                <a:gd name="connsiteY1" fmla="*/ 562377 h 3815434"/>
                <a:gd name="connsiteX2" fmla="*/ 6874952 w 6874955"/>
                <a:gd name="connsiteY2" fmla="*/ 3184329 h 3815434"/>
                <a:gd name="connsiteX3" fmla="*/ 0 w 6874955"/>
                <a:gd name="connsiteY3" fmla="*/ 3184329 h 3815434"/>
                <a:gd name="connsiteX4" fmla="*/ 19455 w 6874955"/>
                <a:gd name="connsiteY4" fmla="*/ 640199 h 3815434"/>
                <a:gd name="connsiteX0" fmla="*/ 19455 w 6874955"/>
                <a:gd name="connsiteY0" fmla="*/ 311657 h 3486892"/>
                <a:gd name="connsiteX1" fmla="*/ 5007244 w 6874955"/>
                <a:gd name="connsiteY1" fmla="*/ 244692 h 3486892"/>
                <a:gd name="connsiteX2" fmla="*/ 6874955 w 6874955"/>
                <a:gd name="connsiteY2" fmla="*/ 233835 h 3486892"/>
                <a:gd name="connsiteX3" fmla="*/ 6874952 w 6874955"/>
                <a:gd name="connsiteY3" fmla="*/ 2855787 h 3486892"/>
                <a:gd name="connsiteX4" fmla="*/ 0 w 6874955"/>
                <a:gd name="connsiteY4" fmla="*/ 2855787 h 3486892"/>
                <a:gd name="connsiteX5" fmla="*/ 19455 w 6874955"/>
                <a:gd name="connsiteY5" fmla="*/ 311657 h 3486892"/>
                <a:gd name="connsiteX0" fmla="*/ 19455 w 6874955"/>
                <a:gd name="connsiteY0" fmla="*/ 282766 h 3458001"/>
                <a:gd name="connsiteX1" fmla="*/ 5007244 w 6874955"/>
                <a:gd name="connsiteY1" fmla="*/ 215801 h 3458001"/>
                <a:gd name="connsiteX2" fmla="*/ 6651219 w 6874955"/>
                <a:gd name="connsiteY2" fmla="*/ 235257 h 3458001"/>
                <a:gd name="connsiteX3" fmla="*/ 6874955 w 6874955"/>
                <a:gd name="connsiteY3" fmla="*/ 204944 h 3458001"/>
                <a:gd name="connsiteX4" fmla="*/ 6874952 w 6874955"/>
                <a:gd name="connsiteY4" fmla="*/ 2826896 h 3458001"/>
                <a:gd name="connsiteX5" fmla="*/ 0 w 6874955"/>
                <a:gd name="connsiteY5" fmla="*/ 2826896 h 3458001"/>
                <a:gd name="connsiteX6" fmla="*/ 19455 w 6874955"/>
                <a:gd name="connsiteY6" fmla="*/ 282766 h 3458001"/>
                <a:gd name="connsiteX0" fmla="*/ 19455 w 6874955"/>
                <a:gd name="connsiteY0" fmla="*/ 280081 h 3455316"/>
                <a:gd name="connsiteX1" fmla="*/ 5007244 w 6874955"/>
                <a:gd name="connsiteY1" fmla="*/ 213116 h 3455316"/>
                <a:gd name="connsiteX2" fmla="*/ 6651219 w 6874955"/>
                <a:gd name="connsiteY2" fmla="*/ 232572 h 3455316"/>
                <a:gd name="connsiteX3" fmla="*/ 6845769 w 6874955"/>
                <a:gd name="connsiteY3" fmla="*/ 222843 h 3455316"/>
                <a:gd name="connsiteX4" fmla="*/ 6874955 w 6874955"/>
                <a:gd name="connsiteY4" fmla="*/ 202259 h 3455316"/>
                <a:gd name="connsiteX5" fmla="*/ 6874952 w 6874955"/>
                <a:gd name="connsiteY5" fmla="*/ 2824211 h 3455316"/>
                <a:gd name="connsiteX6" fmla="*/ 0 w 6874955"/>
                <a:gd name="connsiteY6" fmla="*/ 2824211 h 3455316"/>
                <a:gd name="connsiteX7" fmla="*/ 19455 w 6874955"/>
                <a:gd name="connsiteY7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80081 h 3455316"/>
                <a:gd name="connsiteX1" fmla="*/ 2847704 w 6874955"/>
                <a:gd name="connsiteY1" fmla="*/ 154749 h 3455316"/>
                <a:gd name="connsiteX2" fmla="*/ 5007244 w 6874955"/>
                <a:gd name="connsiteY2" fmla="*/ 213116 h 3455316"/>
                <a:gd name="connsiteX3" fmla="*/ 6651219 w 6874955"/>
                <a:gd name="connsiteY3" fmla="*/ 232572 h 3455316"/>
                <a:gd name="connsiteX4" fmla="*/ 6845769 w 6874955"/>
                <a:gd name="connsiteY4" fmla="*/ 222843 h 3455316"/>
                <a:gd name="connsiteX5" fmla="*/ 6874955 w 6874955"/>
                <a:gd name="connsiteY5" fmla="*/ 202259 h 3455316"/>
                <a:gd name="connsiteX6" fmla="*/ 6874952 w 6874955"/>
                <a:gd name="connsiteY6" fmla="*/ 2824211 h 3455316"/>
                <a:gd name="connsiteX7" fmla="*/ 0 w 6874955"/>
                <a:gd name="connsiteY7" fmla="*/ 2824211 h 3455316"/>
                <a:gd name="connsiteX8" fmla="*/ 19455 w 6874955"/>
                <a:gd name="connsiteY8" fmla="*/ 280081 h 3455316"/>
                <a:gd name="connsiteX0" fmla="*/ 19455 w 6874955"/>
                <a:gd name="connsiteY0" fmla="*/ 276685 h 3451920"/>
                <a:gd name="connsiteX1" fmla="*/ 2847704 w 6874955"/>
                <a:gd name="connsiteY1" fmla="*/ 151353 h 3451920"/>
                <a:gd name="connsiteX2" fmla="*/ 5007244 w 6874955"/>
                <a:gd name="connsiteY2" fmla="*/ 209720 h 3451920"/>
                <a:gd name="connsiteX3" fmla="*/ 6651219 w 6874955"/>
                <a:gd name="connsiteY3" fmla="*/ 229176 h 3451920"/>
                <a:gd name="connsiteX4" fmla="*/ 6845769 w 6874955"/>
                <a:gd name="connsiteY4" fmla="*/ 219447 h 3451920"/>
                <a:gd name="connsiteX5" fmla="*/ 6865103 w 6874955"/>
                <a:gd name="connsiteY5" fmla="*/ 243517 h 3451920"/>
                <a:gd name="connsiteX6" fmla="*/ 6874955 w 6874955"/>
                <a:gd name="connsiteY6" fmla="*/ 198863 h 3451920"/>
                <a:gd name="connsiteX7" fmla="*/ 6874952 w 6874955"/>
                <a:gd name="connsiteY7" fmla="*/ 2820815 h 3451920"/>
                <a:gd name="connsiteX8" fmla="*/ 0 w 6874955"/>
                <a:gd name="connsiteY8" fmla="*/ 2820815 h 3451920"/>
                <a:gd name="connsiteX9" fmla="*/ 19455 w 6874955"/>
                <a:gd name="connsiteY9" fmla="*/ 276685 h 345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4955" h="3451920">
                  <a:moveTo>
                    <a:pt x="19455" y="276685"/>
                  </a:moveTo>
                  <a:cubicBezTo>
                    <a:pt x="425978" y="-182817"/>
                    <a:pt x="2016406" y="162514"/>
                    <a:pt x="2847704" y="151353"/>
                  </a:cubicBezTo>
                  <a:cubicBezTo>
                    <a:pt x="3747099" y="208285"/>
                    <a:pt x="4305231" y="182158"/>
                    <a:pt x="5007244" y="209720"/>
                  </a:cubicBezTo>
                  <a:cubicBezTo>
                    <a:pt x="6039580" y="156406"/>
                    <a:pt x="6339934" y="230985"/>
                    <a:pt x="6651219" y="229176"/>
                  </a:cubicBezTo>
                  <a:cubicBezTo>
                    <a:pt x="6957640" y="199993"/>
                    <a:pt x="6808480" y="224499"/>
                    <a:pt x="6845769" y="219447"/>
                  </a:cubicBezTo>
                  <a:cubicBezTo>
                    <a:pt x="6881416" y="180806"/>
                    <a:pt x="6860239" y="246948"/>
                    <a:pt x="6865103" y="243517"/>
                  </a:cubicBezTo>
                  <a:cubicBezTo>
                    <a:pt x="6869967" y="240086"/>
                    <a:pt x="6873313" y="-271717"/>
                    <a:pt x="6874955" y="198863"/>
                  </a:cubicBezTo>
                  <a:lnTo>
                    <a:pt x="6874952" y="2820815"/>
                  </a:lnTo>
                  <a:cubicBezTo>
                    <a:pt x="4583301" y="5007029"/>
                    <a:pt x="2291651" y="634601"/>
                    <a:pt x="0" y="2820815"/>
                  </a:cubicBezTo>
                  <a:cubicBezTo>
                    <a:pt x="0" y="1509086"/>
                    <a:pt x="19455" y="1588414"/>
                    <a:pt x="19455" y="276685"/>
                  </a:cubicBezTo>
                  <a:close/>
                </a:path>
              </a:pathLst>
            </a:custGeom>
            <a:solidFill>
              <a:srgbClr val="2A9D8F">
                <a:alpha val="47000"/>
              </a:srgbClr>
            </a:solidFill>
            <a:ln>
              <a:noFill/>
            </a:ln>
            <a:effectLst>
              <a:outerShdw blurRad="431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Wave 6">
              <a:extLst>
                <a:ext uri="{FF2B5EF4-FFF2-40B4-BE49-F238E27FC236}">
                  <a16:creationId xmlns:a16="http://schemas.microsoft.com/office/drawing/2014/main" id="{300B85AA-030F-AF65-2BDA-9FD2BD217584}"/>
                </a:ext>
              </a:extLst>
            </p:cNvPr>
            <p:cNvSpPr/>
            <p:nvPr userDrawn="1"/>
          </p:nvSpPr>
          <p:spPr>
            <a:xfrm rot="5400000">
              <a:off x="7509263" y="2173223"/>
              <a:ext cx="7026212" cy="2645863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0 w 6894407"/>
                <a:gd name="connsiteY0" fmla="*/ 459512 h 5025803"/>
                <a:gd name="connsiteX1" fmla="*/ 6894407 w 6894407"/>
                <a:gd name="connsiteY1" fmla="*/ 2531504 h 5025803"/>
                <a:gd name="connsiteX2" fmla="*/ 6874952 w 6894407"/>
                <a:gd name="connsiteY2" fmla="*/ 4394698 h 5025803"/>
                <a:gd name="connsiteX3" fmla="*/ 0 w 6894407"/>
                <a:gd name="connsiteY3" fmla="*/ 4394698 h 5025803"/>
                <a:gd name="connsiteX4" fmla="*/ 0 w 6894407"/>
                <a:gd name="connsiteY4" fmla="*/ 459512 h 5025803"/>
                <a:gd name="connsiteX0" fmla="*/ 301557 w 6894407"/>
                <a:gd name="connsiteY0" fmla="*/ 632228 h 3116800"/>
                <a:gd name="connsiteX1" fmla="*/ 6894407 w 6894407"/>
                <a:gd name="connsiteY1" fmla="*/ 622501 h 3116800"/>
                <a:gd name="connsiteX2" fmla="*/ 6874952 w 6894407"/>
                <a:gd name="connsiteY2" fmla="*/ 2485695 h 3116800"/>
                <a:gd name="connsiteX3" fmla="*/ 0 w 6894407"/>
                <a:gd name="connsiteY3" fmla="*/ 2485695 h 3116800"/>
                <a:gd name="connsiteX4" fmla="*/ 301557 w 6894407"/>
                <a:gd name="connsiteY4" fmla="*/ 632228 h 3116800"/>
                <a:gd name="connsiteX0" fmla="*/ 19457 w 6894407"/>
                <a:gd name="connsiteY0" fmla="*/ 634484 h 3099600"/>
                <a:gd name="connsiteX1" fmla="*/ 6894407 w 6894407"/>
                <a:gd name="connsiteY1" fmla="*/ 605301 h 3099600"/>
                <a:gd name="connsiteX2" fmla="*/ 6874952 w 6894407"/>
                <a:gd name="connsiteY2" fmla="*/ 2468495 h 3099600"/>
                <a:gd name="connsiteX3" fmla="*/ 0 w 6894407"/>
                <a:gd name="connsiteY3" fmla="*/ 2468495 h 3099600"/>
                <a:gd name="connsiteX4" fmla="*/ 19457 w 6894407"/>
                <a:gd name="connsiteY4" fmla="*/ 634484 h 3099600"/>
                <a:gd name="connsiteX0" fmla="*/ 19457 w 6894407"/>
                <a:gd name="connsiteY0" fmla="*/ 204089 h 2669205"/>
                <a:gd name="connsiteX1" fmla="*/ 4112300 w 6894407"/>
                <a:gd name="connsiteY1" fmla="*/ 179886 h 2669205"/>
                <a:gd name="connsiteX2" fmla="*/ 6894407 w 6894407"/>
                <a:gd name="connsiteY2" fmla="*/ 174906 h 2669205"/>
                <a:gd name="connsiteX3" fmla="*/ 6874952 w 6894407"/>
                <a:gd name="connsiteY3" fmla="*/ 2038100 h 2669205"/>
                <a:gd name="connsiteX4" fmla="*/ 0 w 6894407"/>
                <a:gd name="connsiteY4" fmla="*/ 2038100 h 2669205"/>
                <a:gd name="connsiteX5" fmla="*/ 19457 w 6894407"/>
                <a:gd name="connsiteY5" fmla="*/ 204089 h 2669205"/>
                <a:gd name="connsiteX0" fmla="*/ 19457 w 6980158"/>
                <a:gd name="connsiteY0" fmla="*/ 180507 h 2645623"/>
                <a:gd name="connsiteX1" fmla="*/ 4112300 w 6980158"/>
                <a:gd name="connsiteY1" fmla="*/ 156304 h 2645623"/>
                <a:gd name="connsiteX2" fmla="*/ 6787403 w 6980158"/>
                <a:gd name="connsiteY2" fmla="*/ 146575 h 2645623"/>
                <a:gd name="connsiteX3" fmla="*/ 6894407 w 6980158"/>
                <a:gd name="connsiteY3" fmla="*/ 151324 h 2645623"/>
                <a:gd name="connsiteX4" fmla="*/ 6874952 w 6980158"/>
                <a:gd name="connsiteY4" fmla="*/ 2014518 h 2645623"/>
                <a:gd name="connsiteX5" fmla="*/ 0 w 6980158"/>
                <a:gd name="connsiteY5" fmla="*/ 2014518 h 2645623"/>
                <a:gd name="connsiteX6" fmla="*/ 19457 w 6980158"/>
                <a:gd name="connsiteY6" fmla="*/ 180507 h 2645623"/>
                <a:gd name="connsiteX0" fmla="*/ 19457 w 7034039"/>
                <a:gd name="connsiteY0" fmla="*/ 180474 h 2645590"/>
                <a:gd name="connsiteX1" fmla="*/ 4112300 w 7034039"/>
                <a:gd name="connsiteY1" fmla="*/ 156271 h 2645590"/>
                <a:gd name="connsiteX2" fmla="*/ 6787403 w 7034039"/>
                <a:gd name="connsiteY2" fmla="*/ 146542 h 2645590"/>
                <a:gd name="connsiteX3" fmla="*/ 6923593 w 7034039"/>
                <a:gd name="connsiteY3" fmla="*/ 156271 h 2645590"/>
                <a:gd name="connsiteX4" fmla="*/ 6894407 w 7034039"/>
                <a:gd name="connsiteY4" fmla="*/ 151291 h 2645590"/>
                <a:gd name="connsiteX5" fmla="*/ 6874952 w 7034039"/>
                <a:gd name="connsiteY5" fmla="*/ 2014485 h 2645590"/>
                <a:gd name="connsiteX6" fmla="*/ 0 w 7034039"/>
                <a:gd name="connsiteY6" fmla="*/ 2014485 h 2645590"/>
                <a:gd name="connsiteX7" fmla="*/ 19457 w 7034039"/>
                <a:gd name="connsiteY7" fmla="*/ 180474 h 2645590"/>
                <a:gd name="connsiteX0" fmla="*/ 19457 w 7034039"/>
                <a:gd name="connsiteY0" fmla="*/ 180747 h 2645863"/>
                <a:gd name="connsiteX1" fmla="*/ 4112300 w 7034039"/>
                <a:gd name="connsiteY1" fmla="*/ 156544 h 2645863"/>
                <a:gd name="connsiteX2" fmla="*/ 6787403 w 7034039"/>
                <a:gd name="connsiteY2" fmla="*/ 146815 h 2645863"/>
                <a:gd name="connsiteX3" fmla="*/ 6923593 w 7034039"/>
                <a:gd name="connsiteY3" fmla="*/ 156544 h 2645863"/>
                <a:gd name="connsiteX4" fmla="*/ 6906133 w 7034039"/>
                <a:gd name="connsiteY4" fmla="*/ 141577 h 2645863"/>
                <a:gd name="connsiteX5" fmla="*/ 6894407 w 7034039"/>
                <a:gd name="connsiteY5" fmla="*/ 151564 h 2645863"/>
                <a:gd name="connsiteX6" fmla="*/ 6874952 w 7034039"/>
                <a:gd name="connsiteY6" fmla="*/ 2014758 h 2645863"/>
                <a:gd name="connsiteX7" fmla="*/ 0 w 7034039"/>
                <a:gd name="connsiteY7" fmla="*/ 2014758 h 2645863"/>
                <a:gd name="connsiteX8" fmla="*/ 19457 w 7034039"/>
                <a:gd name="connsiteY8" fmla="*/ 180747 h 2645863"/>
                <a:gd name="connsiteX0" fmla="*/ 19457 w 7026212"/>
                <a:gd name="connsiteY0" fmla="*/ 180747 h 2645863"/>
                <a:gd name="connsiteX1" fmla="*/ 4112300 w 7026212"/>
                <a:gd name="connsiteY1" fmla="*/ 156544 h 2645863"/>
                <a:gd name="connsiteX2" fmla="*/ 6787403 w 7026212"/>
                <a:gd name="connsiteY2" fmla="*/ 146815 h 2645863"/>
                <a:gd name="connsiteX3" fmla="*/ 6888545 w 7026212"/>
                <a:gd name="connsiteY3" fmla="*/ 141577 h 2645863"/>
                <a:gd name="connsiteX4" fmla="*/ 6923593 w 7026212"/>
                <a:gd name="connsiteY4" fmla="*/ 156544 h 2645863"/>
                <a:gd name="connsiteX5" fmla="*/ 6906133 w 7026212"/>
                <a:gd name="connsiteY5" fmla="*/ 141577 h 2645863"/>
                <a:gd name="connsiteX6" fmla="*/ 6894407 w 7026212"/>
                <a:gd name="connsiteY6" fmla="*/ 151564 h 2645863"/>
                <a:gd name="connsiteX7" fmla="*/ 6874952 w 7026212"/>
                <a:gd name="connsiteY7" fmla="*/ 2014758 h 2645863"/>
                <a:gd name="connsiteX8" fmla="*/ 0 w 7026212"/>
                <a:gd name="connsiteY8" fmla="*/ 2014758 h 2645863"/>
                <a:gd name="connsiteX9" fmla="*/ 19457 w 7026212"/>
                <a:gd name="connsiteY9" fmla="*/ 180747 h 264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26212" h="2645863">
                  <a:moveTo>
                    <a:pt x="19457" y="180747"/>
                  </a:moveTo>
                  <a:cubicBezTo>
                    <a:pt x="160091" y="-213262"/>
                    <a:pt x="2966475" y="161408"/>
                    <a:pt x="4112300" y="156544"/>
                  </a:cubicBezTo>
                  <a:cubicBezTo>
                    <a:pt x="5068436" y="124948"/>
                    <a:pt x="6323719" y="147645"/>
                    <a:pt x="6787403" y="146815"/>
                  </a:cubicBezTo>
                  <a:cubicBezTo>
                    <a:pt x="7271603" y="144321"/>
                    <a:pt x="6865847" y="139956"/>
                    <a:pt x="6888545" y="141577"/>
                  </a:cubicBezTo>
                  <a:cubicBezTo>
                    <a:pt x="6911243" y="143198"/>
                    <a:pt x="6942154" y="156544"/>
                    <a:pt x="6923593" y="156544"/>
                  </a:cubicBezTo>
                  <a:cubicBezTo>
                    <a:pt x="6942404" y="133202"/>
                    <a:pt x="6910997" y="142407"/>
                    <a:pt x="6906133" y="141577"/>
                  </a:cubicBezTo>
                  <a:cubicBezTo>
                    <a:pt x="6901269" y="140747"/>
                    <a:pt x="6898626" y="-183102"/>
                    <a:pt x="6894407" y="151564"/>
                  </a:cubicBezTo>
                  <a:cubicBezTo>
                    <a:pt x="6894407" y="1463293"/>
                    <a:pt x="6874952" y="703029"/>
                    <a:pt x="6874952" y="2014758"/>
                  </a:cubicBezTo>
                  <a:cubicBezTo>
                    <a:pt x="4583301" y="4200972"/>
                    <a:pt x="2291651" y="-171456"/>
                    <a:pt x="0" y="2014758"/>
                  </a:cubicBezTo>
                  <a:lnTo>
                    <a:pt x="19457" y="180747"/>
                  </a:lnTo>
                  <a:close/>
                </a:path>
              </a:pathLst>
            </a:custGeom>
            <a:solidFill>
              <a:srgbClr val="2A9D8F"/>
            </a:solidFill>
            <a:ln>
              <a:noFill/>
            </a:ln>
            <a:effectLst>
              <a:outerShdw blurRad="431800" dist="38100" dir="81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Wave 4">
              <a:extLst>
                <a:ext uri="{FF2B5EF4-FFF2-40B4-BE49-F238E27FC236}">
                  <a16:creationId xmlns:a16="http://schemas.microsoft.com/office/drawing/2014/main" id="{4C1D6767-297B-3249-6902-934DE70F23BD}"/>
                </a:ext>
              </a:extLst>
            </p:cNvPr>
            <p:cNvSpPr/>
            <p:nvPr userDrawn="1"/>
          </p:nvSpPr>
          <p:spPr>
            <a:xfrm rot="5400000">
              <a:off x="6899478" y="1324634"/>
              <a:ext cx="6904789" cy="4238571"/>
            </a:xfrm>
            <a:custGeom>
              <a:avLst/>
              <a:gdLst>
                <a:gd name="connsiteX0" fmla="*/ 0 w 6874952"/>
                <a:gd name="connsiteY0" fmla="*/ 655864 h 5246914"/>
                <a:gd name="connsiteX1" fmla="*/ 6874952 w 6874952"/>
                <a:gd name="connsiteY1" fmla="*/ 655864 h 5246914"/>
                <a:gd name="connsiteX2" fmla="*/ 6874952 w 6874952"/>
                <a:gd name="connsiteY2" fmla="*/ 4591050 h 5246914"/>
                <a:gd name="connsiteX3" fmla="*/ 0 w 6874952"/>
                <a:gd name="connsiteY3" fmla="*/ 4591050 h 5246914"/>
                <a:gd name="connsiteX4" fmla="*/ 0 w 6874952"/>
                <a:gd name="connsiteY4" fmla="*/ 655864 h 5246914"/>
                <a:gd name="connsiteX0" fmla="*/ 19455 w 6874952"/>
                <a:gd name="connsiteY0" fmla="*/ 716920 h 4631458"/>
                <a:gd name="connsiteX1" fmla="*/ 6874952 w 6874952"/>
                <a:gd name="connsiteY1" fmla="*/ 65167 h 4631458"/>
                <a:gd name="connsiteX2" fmla="*/ 6874952 w 6874952"/>
                <a:gd name="connsiteY2" fmla="*/ 4000353 h 4631458"/>
                <a:gd name="connsiteX3" fmla="*/ 0 w 6874952"/>
                <a:gd name="connsiteY3" fmla="*/ 4000353 h 4631458"/>
                <a:gd name="connsiteX4" fmla="*/ 19455 w 6874952"/>
                <a:gd name="connsiteY4" fmla="*/ 716920 h 4631458"/>
                <a:gd name="connsiteX0" fmla="*/ 19455 w 6904135"/>
                <a:gd name="connsiteY0" fmla="*/ 639047 h 4553585"/>
                <a:gd name="connsiteX1" fmla="*/ 6904135 w 6904135"/>
                <a:gd name="connsiteY1" fmla="*/ 570954 h 4553585"/>
                <a:gd name="connsiteX2" fmla="*/ 6874952 w 6904135"/>
                <a:gd name="connsiteY2" fmla="*/ 3922480 h 4553585"/>
                <a:gd name="connsiteX3" fmla="*/ 0 w 6904135"/>
                <a:gd name="connsiteY3" fmla="*/ 3922480 h 4553585"/>
                <a:gd name="connsiteX4" fmla="*/ 19455 w 6904135"/>
                <a:gd name="connsiteY4" fmla="*/ 639047 h 4553585"/>
                <a:gd name="connsiteX0" fmla="*/ 19455 w 6904135"/>
                <a:gd name="connsiteY0" fmla="*/ 301210 h 4215748"/>
                <a:gd name="connsiteX1" fmla="*/ 5533787 w 6904135"/>
                <a:gd name="connsiteY1" fmla="*/ 415220 h 4215748"/>
                <a:gd name="connsiteX2" fmla="*/ 6904135 w 6904135"/>
                <a:gd name="connsiteY2" fmla="*/ 233117 h 4215748"/>
                <a:gd name="connsiteX3" fmla="*/ 6874952 w 6904135"/>
                <a:gd name="connsiteY3" fmla="*/ 3584643 h 4215748"/>
                <a:gd name="connsiteX4" fmla="*/ 0 w 6904135"/>
                <a:gd name="connsiteY4" fmla="*/ 3584643 h 4215748"/>
                <a:gd name="connsiteX5" fmla="*/ 19455 w 6904135"/>
                <a:gd name="connsiteY5" fmla="*/ 301210 h 4215748"/>
                <a:gd name="connsiteX0" fmla="*/ 19455 w 6904135"/>
                <a:gd name="connsiteY0" fmla="*/ 332933 h 4247471"/>
                <a:gd name="connsiteX1" fmla="*/ 6195271 w 6904135"/>
                <a:gd name="connsiteY1" fmla="*/ 301029 h 4247471"/>
                <a:gd name="connsiteX2" fmla="*/ 6904135 w 6904135"/>
                <a:gd name="connsiteY2" fmla="*/ 264840 h 4247471"/>
                <a:gd name="connsiteX3" fmla="*/ 6874952 w 6904135"/>
                <a:gd name="connsiteY3" fmla="*/ 3616366 h 4247471"/>
                <a:gd name="connsiteX4" fmla="*/ 0 w 6904135"/>
                <a:gd name="connsiteY4" fmla="*/ 3616366 h 4247471"/>
                <a:gd name="connsiteX5" fmla="*/ 19455 w 6904135"/>
                <a:gd name="connsiteY5" fmla="*/ 332933 h 4247471"/>
                <a:gd name="connsiteX0" fmla="*/ 19455 w 6904135"/>
                <a:gd name="connsiteY0" fmla="*/ 325756 h 4240294"/>
                <a:gd name="connsiteX1" fmla="*/ 3636893 w 6904135"/>
                <a:gd name="connsiteY1" fmla="*/ 264668 h 4240294"/>
                <a:gd name="connsiteX2" fmla="*/ 6195271 w 6904135"/>
                <a:gd name="connsiteY2" fmla="*/ 293852 h 4240294"/>
                <a:gd name="connsiteX3" fmla="*/ 6904135 w 6904135"/>
                <a:gd name="connsiteY3" fmla="*/ 257663 h 4240294"/>
                <a:gd name="connsiteX4" fmla="*/ 6874952 w 6904135"/>
                <a:gd name="connsiteY4" fmla="*/ 3609189 h 4240294"/>
                <a:gd name="connsiteX5" fmla="*/ 0 w 6904135"/>
                <a:gd name="connsiteY5" fmla="*/ 3609189 h 4240294"/>
                <a:gd name="connsiteX6" fmla="*/ 19455 w 6904135"/>
                <a:gd name="connsiteY6" fmla="*/ 325756 h 4240294"/>
                <a:gd name="connsiteX0" fmla="*/ 19455 w 6904135"/>
                <a:gd name="connsiteY0" fmla="*/ 327725 h 4242263"/>
                <a:gd name="connsiteX1" fmla="*/ 3636893 w 6904135"/>
                <a:gd name="connsiteY1" fmla="*/ 266637 h 4242263"/>
                <a:gd name="connsiteX2" fmla="*/ 6195271 w 6904135"/>
                <a:gd name="connsiteY2" fmla="*/ 295821 h 4242263"/>
                <a:gd name="connsiteX3" fmla="*/ 6662198 w 6904135"/>
                <a:gd name="connsiteY3" fmla="*/ 286093 h 4242263"/>
                <a:gd name="connsiteX4" fmla="*/ 6904135 w 6904135"/>
                <a:gd name="connsiteY4" fmla="*/ 259632 h 4242263"/>
                <a:gd name="connsiteX5" fmla="*/ 6874952 w 6904135"/>
                <a:gd name="connsiteY5" fmla="*/ 3611158 h 4242263"/>
                <a:gd name="connsiteX6" fmla="*/ 0 w 6904135"/>
                <a:gd name="connsiteY6" fmla="*/ 3611158 h 4242263"/>
                <a:gd name="connsiteX7" fmla="*/ 19455 w 6904135"/>
                <a:gd name="connsiteY7" fmla="*/ 327725 h 4242263"/>
                <a:gd name="connsiteX0" fmla="*/ 19455 w 6904135"/>
                <a:gd name="connsiteY0" fmla="*/ 320331 h 4234869"/>
                <a:gd name="connsiteX1" fmla="*/ 3636893 w 6904135"/>
                <a:gd name="connsiteY1" fmla="*/ 259243 h 4234869"/>
                <a:gd name="connsiteX2" fmla="*/ 6195271 w 6904135"/>
                <a:gd name="connsiteY2" fmla="*/ 288427 h 4234869"/>
                <a:gd name="connsiteX3" fmla="*/ 6662198 w 6904135"/>
                <a:gd name="connsiteY3" fmla="*/ 278699 h 4234869"/>
                <a:gd name="connsiteX4" fmla="*/ 6837293 w 6904135"/>
                <a:gd name="connsiteY4" fmla="*/ 307882 h 4234869"/>
                <a:gd name="connsiteX5" fmla="*/ 6904135 w 6904135"/>
                <a:gd name="connsiteY5" fmla="*/ 252238 h 4234869"/>
                <a:gd name="connsiteX6" fmla="*/ 6874952 w 6904135"/>
                <a:gd name="connsiteY6" fmla="*/ 3603764 h 4234869"/>
                <a:gd name="connsiteX7" fmla="*/ 0 w 6904135"/>
                <a:gd name="connsiteY7" fmla="*/ 3603764 h 4234869"/>
                <a:gd name="connsiteX8" fmla="*/ 19455 w 6904135"/>
                <a:gd name="connsiteY8" fmla="*/ 320331 h 4234869"/>
                <a:gd name="connsiteX0" fmla="*/ 19455 w 6904136"/>
                <a:gd name="connsiteY0" fmla="*/ 330875 h 4245413"/>
                <a:gd name="connsiteX1" fmla="*/ 3636893 w 6904136"/>
                <a:gd name="connsiteY1" fmla="*/ 269787 h 4245413"/>
                <a:gd name="connsiteX2" fmla="*/ 6195271 w 6904136"/>
                <a:gd name="connsiteY2" fmla="*/ 298971 h 4245413"/>
                <a:gd name="connsiteX3" fmla="*/ 6662198 w 6904136"/>
                <a:gd name="connsiteY3" fmla="*/ 289243 h 4245413"/>
                <a:gd name="connsiteX4" fmla="*/ 6837293 w 6904136"/>
                <a:gd name="connsiteY4" fmla="*/ 318426 h 4245413"/>
                <a:gd name="connsiteX5" fmla="*/ 6866476 w 6904136"/>
                <a:gd name="connsiteY5" fmla="*/ 279515 h 4245413"/>
                <a:gd name="connsiteX6" fmla="*/ 6904135 w 6904136"/>
                <a:gd name="connsiteY6" fmla="*/ 262782 h 4245413"/>
                <a:gd name="connsiteX7" fmla="*/ 6874952 w 6904136"/>
                <a:gd name="connsiteY7" fmla="*/ 3614308 h 4245413"/>
                <a:gd name="connsiteX8" fmla="*/ 0 w 6904136"/>
                <a:gd name="connsiteY8" fmla="*/ 3614308 h 4245413"/>
                <a:gd name="connsiteX9" fmla="*/ 19455 w 6904136"/>
                <a:gd name="connsiteY9" fmla="*/ 330875 h 4245413"/>
                <a:gd name="connsiteX0" fmla="*/ 19455 w 6904633"/>
                <a:gd name="connsiteY0" fmla="*/ 318563 h 4233101"/>
                <a:gd name="connsiteX1" fmla="*/ 3636893 w 6904633"/>
                <a:gd name="connsiteY1" fmla="*/ 257475 h 4233101"/>
                <a:gd name="connsiteX2" fmla="*/ 6195271 w 6904633"/>
                <a:gd name="connsiteY2" fmla="*/ 286659 h 4233101"/>
                <a:gd name="connsiteX3" fmla="*/ 6662198 w 6904633"/>
                <a:gd name="connsiteY3" fmla="*/ 276931 h 4233101"/>
                <a:gd name="connsiteX4" fmla="*/ 6837293 w 6904633"/>
                <a:gd name="connsiteY4" fmla="*/ 306114 h 4233101"/>
                <a:gd name="connsiteX5" fmla="*/ 6866476 w 6904633"/>
                <a:gd name="connsiteY5" fmla="*/ 267203 h 4233101"/>
                <a:gd name="connsiteX6" fmla="*/ 6885934 w 6904633"/>
                <a:gd name="connsiteY6" fmla="*/ 306115 h 4233101"/>
                <a:gd name="connsiteX7" fmla="*/ 6904135 w 6904633"/>
                <a:gd name="connsiteY7" fmla="*/ 250470 h 4233101"/>
                <a:gd name="connsiteX8" fmla="*/ 6874952 w 6904633"/>
                <a:gd name="connsiteY8" fmla="*/ 3601996 h 4233101"/>
                <a:gd name="connsiteX9" fmla="*/ 0 w 6904633"/>
                <a:gd name="connsiteY9" fmla="*/ 3601996 h 4233101"/>
                <a:gd name="connsiteX10" fmla="*/ 19455 w 6904633"/>
                <a:gd name="connsiteY10" fmla="*/ 318563 h 4233101"/>
                <a:gd name="connsiteX0" fmla="*/ 19455 w 6904582"/>
                <a:gd name="connsiteY0" fmla="*/ 332315 h 4246853"/>
                <a:gd name="connsiteX1" fmla="*/ 3636893 w 6904582"/>
                <a:gd name="connsiteY1" fmla="*/ 271227 h 4246853"/>
                <a:gd name="connsiteX2" fmla="*/ 6195271 w 6904582"/>
                <a:gd name="connsiteY2" fmla="*/ 300411 h 4246853"/>
                <a:gd name="connsiteX3" fmla="*/ 6662198 w 6904582"/>
                <a:gd name="connsiteY3" fmla="*/ 290683 h 4246853"/>
                <a:gd name="connsiteX4" fmla="*/ 6837293 w 6904582"/>
                <a:gd name="connsiteY4" fmla="*/ 319866 h 4246853"/>
                <a:gd name="connsiteX5" fmla="*/ 6866476 w 6904582"/>
                <a:gd name="connsiteY5" fmla="*/ 280955 h 4246853"/>
                <a:gd name="connsiteX6" fmla="*/ 6885934 w 6904582"/>
                <a:gd name="connsiteY6" fmla="*/ 319867 h 4246853"/>
                <a:gd name="connsiteX7" fmla="*/ 6866475 w 6904582"/>
                <a:gd name="connsiteY7" fmla="*/ 280955 h 4246853"/>
                <a:gd name="connsiteX8" fmla="*/ 6904135 w 6904582"/>
                <a:gd name="connsiteY8" fmla="*/ 264222 h 4246853"/>
                <a:gd name="connsiteX9" fmla="*/ 6874952 w 6904582"/>
                <a:gd name="connsiteY9" fmla="*/ 3615748 h 4246853"/>
                <a:gd name="connsiteX10" fmla="*/ 0 w 6904582"/>
                <a:gd name="connsiteY10" fmla="*/ 3615748 h 4246853"/>
                <a:gd name="connsiteX11" fmla="*/ 19455 w 6904582"/>
                <a:gd name="connsiteY11" fmla="*/ 332315 h 4246853"/>
                <a:gd name="connsiteX0" fmla="*/ 19455 w 6904789"/>
                <a:gd name="connsiteY0" fmla="*/ 324033 h 4238571"/>
                <a:gd name="connsiteX1" fmla="*/ 3636893 w 6904789"/>
                <a:gd name="connsiteY1" fmla="*/ 262945 h 4238571"/>
                <a:gd name="connsiteX2" fmla="*/ 6195271 w 6904789"/>
                <a:gd name="connsiteY2" fmla="*/ 292129 h 4238571"/>
                <a:gd name="connsiteX3" fmla="*/ 6662198 w 6904789"/>
                <a:gd name="connsiteY3" fmla="*/ 282401 h 4238571"/>
                <a:gd name="connsiteX4" fmla="*/ 6837293 w 6904789"/>
                <a:gd name="connsiteY4" fmla="*/ 311584 h 4238571"/>
                <a:gd name="connsiteX5" fmla="*/ 6866476 w 6904789"/>
                <a:gd name="connsiteY5" fmla="*/ 272673 h 4238571"/>
                <a:gd name="connsiteX6" fmla="*/ 6885934 w 6904789"/>
                <a:gd name="connsiteY6" fmla="*/ 311585 h 4238571"/>
                <a:gd name="connsiteX7" fmla="*/ 6866475 w 6904789"/>
                <a:gd name="connsiteY7" fmla="*/ 272673 h 4238571"/>
                <a:gd name="connsiteX8" fmla="*/ 6880073 w 6904789"/>
                <a:gd name="connsiteY8" fmla="*/ 302605 h 4238571"/>
                <a:gd name="connsiteX9" fmla="*/ 6904135 w 6904789"/>
                <a:gd name="connsiteY9" fmla="*/ 255940 h 4238571"/>
                <a:gd name="connsiteX10" fmla="*/ 6874952 w 6904789"/>
                <a:gd name="connsiteY10" fmla="*/ 3607466 h 4238571"/>
                <a:gd name="connsiteX11" fmla="*/ 0 w 6904789"/>
                <a:gd name="connsiteY11" fmla="*/ 3607466 h 4238571"/>
                <a:gd name="connsiteX12" fmla="*/ 19455 w 6904789"/>
                <a:gd name="connsiteY12" fmla="*/ 324033 h 423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04789" h="4238571">
                  <a:moveTo>
                    <a:pt x="19455" y="324033"/>
                  </a:moveTo>
                  <a:cubicBezTo>
                    <a:pt x="515357" y="-257706"/>
                    <a:pt x="2607590" y="268262"/>
                    <a:pt x="3636893" y="262945"/>
                  </a:cubicBezTo>
                  <a:lnTo>
                    <a:pt x="6195271" y="292129"/>
                  </a:lnTo>
                  <a:cubicBezTo>
                    <a:pt x="6652471" y="253218"/>
                    <a:pt x="6544054" y="288432"/>
                    <a:pt x="6662198" y="282401"/>
                  </a:cubicBezTo>
                  <a:cubicBezTo>
                    <a:pt x="6767580" y="238626"/>
                    <a:pt x="6796970" y="315994"/>
                    <a:pt x="6837293" y="311584"/>
                  </a:cubicBezTo>
                  <a:cubicBezTo>
                    <a:pt x="6872961" y="269431"/>
                    <a:pt x="6855336" y="281947"/>
                    <a:pt x="6866476" y="272673"/>
                  </a:cubicBezTo>
                  <a:cubicBezTo>
                    <a:pt x="6876204" y="228899"/>
                    <a:pt x="6879658" y="314374"/>
                    <a:pt x="6885934" y="311585"/>
                  </a:cubicBezTo>
                  <a:cubicBezTo>
                    <a:pt x="6892419" y="267811"/>
                    <a:pt x="6863442" y="281947"/>
                    <a:pt x="6866475" y="272673"/>
                  </a:cubicBezTo>
                  <a:cubicBezTo>
                    <a:pt x="6869405" y="221353"/>
                    <a:pt x="6873796" y="305394"/>
                    <a:pt x="6880073" y="302605"/>
                  </a:cubicBezTo>
                  <a:cubicBezTo>
                    <a:pt x="6886350" y="299816"/>
                    <a:pt x="6908896" y="-344693"/>
                    <a:pt x="6904135" y="255940"/>
                  </a:cubicBezTo>
                  <a:lnTo>
                    <a:pt x="6874952" y="3607466"/>
                  </a:lnTo>
                  <a:cubicBezTo>
                    <a:pt x="4583301" y="5793680"/>
                    <a:pt x="2291651" y="1421252"/>
                    <a:pt x="0" y="3607466"/>
                  </a:cubicBezTo>
                  <a:cubicBezTo>
                    <a:pt x="0" y="2295737"/>
                    <a:pt x="19455" y="1635762"/>
                    <a:pt x="19455" y="324033"/>
                  </a:cubicBezTo>
                  <a:close/>
                </a:path>
              </a:pathLst>
            </a:custGeom>
            <a:solidFill>
              <a:srgbClr val="2A9D8F">
                <a:alpha val="25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4E08429-2DC5-807E-43C8-A3BDD123EBFC}"/>
              </a:ext>
            </a:extLst>
          </p:cNvPr>
          <p:cNvSpPr/>
          <p:nvPr userDrawn="1"/>
        </p:nvSpPr>
        <p:spPr>
          <a:xfrm>
            <a:off x="-9018" y="6205476"/>
            <a:ext cx="12210036" cy="666869"/>
          </a:xfrm>
          <a:prstGeom prst="rect">
            <a:avLst/>
          </a:prstGeom>
          <a:solidFill>
            <a:srgbClr val="E3E3E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t"/>
          <a:lstStyle/>
          <a:p>
            <a:pPr marL="179388" indent="-179388" algn="just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0300DC7-88CB-80E6-0A59-E0684DBD6E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410" y="2857637"/>
            <a:ext cx="3719111" cy="45890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C146D89-2E34-ADA7-7CE6-4C121C135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904C3B-7A7B-4953-BBD2-D273753922F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01BFA4-3690-C209-9B52-A0515FC2A1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506" y="6399173"/>
            <a:ext cx="1694130" cy="2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555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08F4EA73-744C-49B6-981E-73ABAA3B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1199"/>
            <a:ext cx="2844800" cy="365125"/>
          </a:xfrm>
        </p:spPr>
        <p:txBody>
          <a:bodyPr/>
          <a:lstStyle>
            <a:lvl1pPr algn="ctr">
              <a:defRPr sz="900">
                <a:solidFill>
                  <a:srgbClr val="001747"/>
                </a:solidFill>
              </a:defRPr>
            </a:lvl1pPr>
          </a:lstStyle>
          <a:p>
            <a:fld id="{337ADAD7-ED70-42F3-B371-99EB76D5B01D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23CD4C4-C329-9139-684E-875EA151BCAD}"/>
              </a:ext>
            </a:extLst>
          </p:cNvPr>
          <p:cNvCxnSpPr/>
          <p:nvPr userDrawn="1"/>
        </p:nvCxnSpPr>
        <p:spPr>
          <a:xfrm>
            <a:off x="804679" y="6429236"/>
            <a:ext cx="1063673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62;p76">
            <a:extLst>
              <a:ext uri="{FF2B5EF4-FFF2-40B4-BE49-F238E27FC236}">
                <a16:creationId xmlns:a16="http://schemas.microsoft.com/office/drawing/2014/main" id="{351BF5EF-DE1B-FBA6-BF46-67D2C630E403}"/>
              </a:ext>
            </a:extLst>
          </p:cNvPr>
          <p:cNvSpPr txBox="1"/>
          <p:nvPr userDrawn="1"/>
        </p:nvSpPr>
        <p:spPr>
          <a:xfrm>
            <a:off x="777631" y="214819"/>
            <a:ext cx="2372987" cy="10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 b="0" cap="none" dirty="0">
                <a:solidFill>
                  <a:srgbClr val="001747"/>
                </a:solidFill>
                <a:latin typeface="Trade Gothic Next" panose="020F0502020204030204" pitchFamily="34" charset="0"/>
                <a:ea typeface="Quattrocento Sans"/>
                <a:cs typeface="Quattrocento Sans"/>
                <a:sym typeface="Quattrocento Sans"/>
              </a:rPr>
              <a:t>VIANET GROUP PLC | MANAGEMENT PRESENTATION</a:t>
            </a:r>
            <a:endParaRPr dirty="0">
              <a:solidFill>
                <a:srgbClr val="001747"/>
              </a:solidFill>
              <a:latin typeface="Trade Gothic Next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A0B50F-4294-F0F9-4561-C4A3D7FB8186}"/>
              </a:ext>
            </a:extLst>
          </p:cNvPr>
          <p:cNvCxnSpPr>
            <a:cxnSpLocks/>
          </p:cNvCxnSpPr>
          <p:nvPr userDrawn="1"/>
        </p:nvCxnSpPr>
        <p:spPr>
          <a:xfrm>
            <a:off x="777631" y="368789"/>
            <a:ext cx="10704726" cy="16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798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6">
          <p15:clr>
            <a:srgbClr val="FBAE40"/>
          </p15:clr>
        </p15:guide>
        <p15:guide id="2" orient="horz" pos="3634">
          <p15:clr>
            <a:srgbClr val="FBAE40"/>
          </p15:clr>
        </p15:guide>
        <p15:guide id="5" orient="horz" pos="686">
          <p15:clr>
            <a:srgbClr val="FBAE40"/>
          </p15:clr>
        </p15:guide>
        <p15:guide id="6" orient="horz" pos="754">
          <p15:clr>
            <a:srgbClr val="FBAE40"/>
          </p15:clr>
        </p15:guide>
        <p15:guide id="7" orient="horz" pos="113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ro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Wave 3">
            <a:extLst>
              <a:ext uri="{FF2B5EF4-FFF2-40B4-BE49-F238E27FC236}">
                <a16:creationId xmlns:a16="http://schemas.microsoft.com/office/drawing/2014/main" id="{23E7FD76-9219-C309-0A33-4F4248A1D659}"/>
              </a:ext>
            </a:extLst>
          </p:cNvPr>
          <p:cNvSpPr/>
          <p:nvPr userDrawn="1"/>
        </p:nvSpPr>
        <p:spPr>
          <a:xfrm rot="5400000" flipH="1">
            <a:off x="5748962" y="450161"/>
            <a:ext cx="6928905" cy="5985656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7588" h="35629417">
                <a:moveTo>
                  <a:pt x="1181" y="60280"/>
                </a:moveTo>
                <a:cubicBezTo>
                  <a:pt x="5707899" y="394841"/>
                  <a:pt x="4561920" y="-141416"/>
                  <a:pt x="7057588" y="37643"/>
                </a:cubicBezTo>
                <a:cubicBezTo>
                  <a:pt x="7057588" y="1298720"/>
                  <a:pt x="7034313" y="34368340"/>
                  <a:pt x="7034313" y="35629417"/>
                </a:cubicBezTo>
                <a:cubicBezTo>
                  <a:pt x="5274881" y="23320392"/>
                  <a:pt x="2892697" y="36278150"/>
                  <a:pt x="15606" y="22621352"/>
                </a:cubicBezTo>
                <a:cubicBezTo>
                  <a:pt x="-4303" y="21408259"/>
                  <a:pt x="76" y="1225800"/>
                  <a:pt x="1181" y="60280"/>
                </a:cubicBezTo>
                <a:close/>
              </a:path>
            </a:pathLst>
          </a:custGeom>
          <a:solidFill>
            <a:srgbClr val="2A9D8F">
              <a:alpha val="3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Wave 3">
            <a:extLst>
              <a:ext uri="{FF2B5EF4-FFF2-40B4-BE49-F238E27FC236}">
                <a16:creationId xmlns:a16="http://schemas.microsoft.com/office/drawing/2014/main" id="{C71CC4D1-D087-AC9E-CE77-D6347F1C240D}"/>
              </a:ext>
            </a:extLst>
          </p:cNvPr>
          <p:cNvSpPr/>
          <p:nvPr userDrawn="1"/>
        </p:nvSpPr>
        <p:spPr>
          <a:xfrm rot="5400000" flipH="1">
            <a:off x="6219474" y="891768"/>
            <a:ext cx="6927899" cy="5101436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27194046"/>
              <a:gd name="connsiteX1" fmla="*/ 7057588 w 7057588"/>
              <a:gd name="connsiteY1" fmla="*/ 37643 h 27194046"/>
              <a:gd name="connsiteX2" fmla="*/ 7052058 w 7057588"/>
              <a:gd name="connsiteY2" fmla="*/ 26091319 h 27194046"/>
              <a:gd name="connsiteX3" fmla="*/ 15606 w 7057588"/>
              <a:gd name="connsiteY3" fmla="*/ 22621352 h 27194046"/>
              <a:gd name="connsiteX4" fmla="*/ 1181 w 7057588"/>
              <a:gd name="connsiteY4" fmla="*/ 60280 h 27194046"/>
              <a:gd name="connsiteX0" fmla="*/ 1181 w 7057588"/>
              <a:gd name="connsiteY0" fmla="*/ 60280 h 27512747"/>
              <a:gd name="connsiteX1" fmla="*/ 7057588 w 7057588"/>
              <a:gd name="connsiteY1" fmla="*/ 37643 h 27512747"/>
              <a:gd name="connsiteX2" fmla="*/ 7052058 w 7057588"/>
              <a:gd name="connsiteY2" fmla="*/ 26091319 h 27512747"/>
              <a:gd name="connsiteX3" fmla="*/ 15606 w 7057588"/>
              <a:gd name="connsiteY3" fmla="*/ 22621352 h 27512747"/>
              <a:gd name="connsiteX4" fmla="*/ 1181 w 7057588"/>
              <a:gd name="connsiteY4" fmla="*/ 60280 h 27512747"/>
              <a:gd name="connsiteX0" fmla="*/ 156 w 7056563"/>
              <a:gd name="connsiteY0" fmla="*/ 60280 h 31290057"/>
              <a:gd name="connsiteX1" fmla="*/ 7056563 w 7056563"/>
              <a:gd name="connsiteY1" fmla="*/ 37643 h 31290057"/>
              <a:gd name="connsiteX2" fmla="*/ 7051033 w 7056563"/>
              <a:gd name="connsiteY2" fmla="*/ 26091319 h 31290057"/>
              <a:gd name="connsiteX3" fmla="*/ 23450 w 7056563"/>
              <a:gd name="connsiteY3" fmla="*/ 27079378 h 31290057"/>
              <a:gd name="connsiteX4" fmla="*/ 156 w 7056563"/>
              <a:gd name="connsiteY4" fmla="*/ 60280 h 31290057"/>
              <a:gd name="connsiteX0" fmla="*/ 156 w 7056563"/>
              <a:gd name="connsiteY0" fmla="*/ 60280 h 30355139"/>
              <a:gd name="connsiteX1" fmla="*/ 7056563 w 7056563"/>
              <a:gd name="connsiteY1" fmla="*/ 37643 h 30355139"/>
              <a:gd name="connsiteX2" fmla="*/ 7051033 w 7056563"/>
              <a:gd name="connsiteY2" fmla="*/ 26091319 h 30355139"/>
              <a:gd name="connsiteX3" fmla="*/ 23450 w 7056563"/>
              <a:gd name="connsiteY3" fmla="*/ 27079378 h 30355139"/>
              <a:gd name="connsiteX4" fmla="*/ 156 w 7056563"/>
              <a:gd name="connsiteY4" fmla="*/ 60280 h 30355139"/>
              <a:gd name="connsiteX0" fmla="*/ 156 w 7056563"/>
              <a:gd name="connsiteY0" fmla="*/ 60280 h 30366127"/>
              <a:gd name="connsiteX1" fmla="*/ 7056563 w 7056563"/>
              <a:gd name="connsiteY1" fmla="*/ 37643 h 30366127"/>
              <a:gd name="connsiteX2" fmla="*/ 7051033 w 7056563"/>
              <a:gd name="connsiteY2" fmla="*/ 26091319 h 30366127"/>
              <a:gd name="connsiteX3" fmla="*/ 23450 w 7056563"/>
              <a:gd name="connsiteY3" fmla="*/ 27079378 h 30366127"/>
              <a:gd name="connsiteX4" fmla="*/ 156 w 7056563"/>
              <a:gd name="connsiteY4" fmla="*/ 60280 h 3036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6563" h="30366127">
                <a:moveTo>
                  <a:pt x="156" y="60280"/>
                </a:moveTo>
                <a:cubicBezTo>
                  <a:pt x="5706874" y="394841"/>
                  <a:pt x="4560895" y="-141416"/>
                  <a:pt x="7056563" y="37643"/>
                </a:cubicBezTo>
                <a:cubicBezTo>
                  <a:pt x="7056563" y="1298720"/>
                  <a:pt x="7051033" y="24830242"/>
                  <a:pt x="7051033" y="26091319"/>
                </a:cubicBezTo>
                <a:cubicBezTo>
                  <a:pt x="4874695" y="16011305"/>
                  <a:pt x="1738532" y="38403484"/>
                  <a:pt x="23450" y="27079378"/>
                </a:cubicBezTo>
                <a:cubicBezTo>
                  <a:pt x="3541" y="25866285"/>
                  <a:pt x="-949" y="1225800"/>
                  <a:pt x="156" y="60280"/>
                </a:cubicBezTo>
                <a:close/>
              </a:path>
            </a:pathLst>
          </a:custGeom>
          <a:solidFill>
            <a:srgbClr val="2A9D8F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Wave 3">
            <a:extLst>
              <a:ext uri="{FF2B5EF4-FFF2-40B4-BE49-F238E27FC236}">
                <a16:creationId xmlns:a16="http://schemas.microsoft.com/office/drawing/2014/main" id="{442F41C8-9046-C878-5EE8-376F4C8E18AA}"/>
              </a:ext>
            </a:extLst>
          </p:cNvPr>
          <p:cNvSpPr/>
          <p:nvPr userDrawn="1"/>
        </p:nvSpPr>
        <p:spPr>
          <a:xfrm flipH="1">
            <a:off x="7922352" y="-20722"/>
            <a:ext cx="4320000" cy="6926973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27194046"/>
              <a:gd name="connsiteX1" fmla="*/ 7057588 w 7057588"/>
              <a:gd name="connsiteY1" fmla="*/ 37643 h 27194046"/>
              <a:gd name="connsiteX2" fmla="*/ 7052058 w 7057588"/>
              <a:gd name="connsiteY2" fmla="*/ 26091319 h 27194046"/>
              <a:gd name="connsiteX3" fmla="*/ 15606 w 7057588"/>
              <a:gd name="connsiteY3" fmla="*/ 22621352 h 27194046"/>
              <a:gd name="connsiteX4" fmla="*/ 1181 w 7057588"/>
              <a:gd name="connsiteY4" fmla="*/ 60280 h 27194046"/>
              <a:gd name="connsiteX0" fmla="*/ 1181 w 7057588"/>
              <a:gd name="connsiteY0" fmla="*/ 60280 h 27512747"/>
              <a:gd name="connsiteX1" fmla="*/ 7057588 w 7057588"/>
              <a:gd name="connsiteY1" fmla="*/ 37643 h 27512747"/>
              <a:gd name="connsiteX2" fmla="*/ 7052058 w 7057588"/>
              <a:gd name="connsiteY2" fmla="*/ 26091319 h 27512747"/>
              <a:gd name="connsiteX3" fmla="*/ 15606 w 7057588"/>
              <a:gd name="connsiteY3" fmla="*/ 22621352 h 27512747"/>
              <a:gd name="connsiteX4" fmla="*/ 1181 w 7057588"/>
              <a:gd name="connsiteY4" fmla="*/ 60280 h 27512747"/>
              <a:gd name="connsiteX0" fmla="*/ 156 w 7056563"/>
              <a:gd name="connsiteY0" fmla="*/ 60280 h 31290057"/>
              <a:gd name="connsiteX1" fmla="*/ 7056563 w 7056563"/>
              <a:gd name="connsiteY1" fmla="*/ 37643 h 31290057"/>
              <a:gd name="connsiteX2" fmla="*/ 7051033 w 7056563"/>
              <a:gd name="connsiteY2" fmla="*/ 26091319 h 31290057"/>
              <a:gd name="connsiteX3" fmla="*/ 23450 w 7056563"/>
              <a:gd name="connsiteY3" fmla="*/ 27079378 h 31290057"/>
              <a:gd name="connsiteX4" fmla="*/ 156 w 7056563"/>
              <a:gd name="connsiteY4" fmla="*/ 60280 h 31290057"/>
              <a:gd name="connsiteX0" fmla="*/ 156 w 7056563"/>
              <a:gd name="connsiteY0" fmla="*/ 60280 h 30355139"/>
              <a:gd name="connsiteX1" fmla="*/ 7056563 w 7056563"/>
              <a:gd name="connsiteY1" fmla="*/ 37643 h 30355139"/>
              <a:gd name="connsiteX2" fmla="*/ 7051033 w 7056563"/>
              <a:gd name="connsiteY2" fmla="*/ 26091319 h 30355139"/>
              <a:gd name="connsiteX3" fmla="*/ 23450 w 7056563"/>
              <a:gd name="connsiteY3" fmla="*/ 27079378 h 30355139"/>
              <a:gd name="connsiteX4" fmla="*/ 156 w 7056563"/>
              <a:gd name="connsiteY4" fmla="*/ 60280 h 30355139"/>
              <a:gd name="connsiteX0" fmla="*/ 156 w 7056563"/>
              <a:gd name="connsiteY0" fmla="*/ 60280 h 30366127"/>
              <a:gd name="connsiteX1" fmla="*/ 7056563 w 7056563"/>
              <a:gd name="connsiteY1" fmla="*/ 37643 h 30366127"/>
              <a:gd name="connsiteX2" fmla="*/ 7051033 w 7056563"/>
              <a:gd name="connsiteY2" fmla="*/ 26091319 h 30366127"/>
              <a:gd name="connsiteX3" fmla="*/ 23450 w 7056563"/>
              <a:gd name="connsiteY3" fmla="*/ 27079378 h 30366127"/>
              <a:gd name="connsiteX4" fmla="*/ 156 w 7056563"/>
              <a:gd name="connsiteY4" fmla="*/ 60280 h 30366127"/>
              <a:gd name="connsiteX0" fmla="*/ 156 w 7073974"/>
              <a:gd name="connsiteY0" fmla="*/ -1 h 30305846"/>
              <a:gd name="connsiteX1" fmla="*/ 7073974 w 7073974"/>
              <a:gd name="connsiteY1" fmla="*/ 4199450 h 30305846"/>
              <a:gd name="connsiteX2" fmla="*/ 7051033 w 7073974"/>
              <a:gd name="connsiteY2" fmla="*/ 26031038 h 30305846"/>
              <a:gd name="connsiteX3" fmla="*/ 23450 w 7073974"/>
              <a:gd name="connsiteY3" fmla="*/ 27019097 h 30305846"/>
              <a:gd name="connsiteX4" fmla="*/ 156 w 7073974"/>
              <a:gd name="connsiteY4" fmla="*/ -1 h 30305846"/>
              <a:gd name="connsiteX0" fmla="*/ 1136 w 7066250"/>
              <a:gd name="connsiteY0" fmla="*/ 60286 h 26144042"/>
              <a:gd name="connsiteX1" fmla="*/ 7066250 w 7066250"/>
              <a:gd name="connsiteY1" fmla="*/ 37646 h 26144042"/>
              <a:gd name="connsiteX2" fmla="*/ 7043309 w 7066250"/>
              <a:gd name="connsiteY2" fmla="*/ 21869234 h 26144042"/>
              <a:gd name="connsiteX3" fmla="*/ 15726 w 7066250"/>
              <a:gd name="connsiteY3" fmla="*/ 22857293 h 26144042"/>
              <a:gd name="connsiteX4" fmla="*/ 1136 w 7066250"/>
              <a:gd name="connsiteY4" fmla="*/ 60286 h 26144042"/>
              <a:gd name="connsiteX0" fmla="*/ 1136 w 7057545"/>
              <a:gd name="connsiteY0" fmla="*/ 12809 h 26096565"/>
              <a:gd name="connsiteX1" fmla="*/ 7057545 w 7057545"/>
              <a:gd name="connsiteY1" fmla="*/ 41036 h 26096565"/>
              <a:gd name="connsiteX2" fmla="*/ 7043309 w 7057545"/>
              <a:gd name="connsiteY2" fmla="*/ 21821757 h 26096565"/>
              <a:gd name="connsiteX3" fmla="*/ 15726 w 7057545"/>
              <a:gd name="connsiteY3" fmla="*/ 22809816 h 26096565"/>
              <a:gd name="connsiteX4" fmla="*/ 1136 w 7057545"/>
              <a:gd name="connsiteY4" fmla="*/ 12809 h 26096565"/>
              <a:gd name="connsiteX0" fmla="*/ 1788271 w 8830444"/>
              <a:gd name="connsiteY0" fmla="*/ 274378 h 26358134"/>
              <a:gd name="connsiteX1" fmla="*/ 424611 w 8830444"/>
              <a:gd name="connsiteY1" fmla="*/ 27709 h 26358134"/>
              <a:gd name="connsiteX2" fmla="*/ 8830444 w 8830444"/>
              <a:gd name="connsiteY2" fmla="*/ 22083326 h 26358134"/>
              <a:gd name="connsiteX3" fmla="*/ 1802861 w 8830444"/>
              <a:gd name="connsiteY3" fmla="*/ 23071385 h 26358134"/>
              <a:gd name="connsiteX4" fmla="*/ 1788271 w 8830444"/>
              <a:gd name="connsiteY4" fmla="*/ 274378 h 26358134"/>
              <a:gd name="connsiteX0" fmla="*/ 2795012 w 4642799"/>
              <a:gd name="connsiteY0" fmla="*/ 274378 h 31154887"/>
              <a:gd name="connsiteX1" fmla="*/ 1431352 w 4642799"/>
              <a:gd name="connsiteY1" fmla="*/ 27709 h 31154887"/>
              <a:gd name="connsiteX2" fmla="*/ 466918 w 4642799"/>
              <a:gd name="connsiteY2" fmla="*/ 31154887 h 31154887"/>
              <a:gd name="connsiteX3" fmla="*/ 2809602 w 4642799"/>
              <a:gd name="connsiteY3" fmla="*/ 23071385 h 31154887"/>
              <a:gd name="connsiteX4" fmla="*/ 2795012 w 4642799"/>
              <a:gd name="connsiteY4" fmla="*/ 274378 h 31154887"/>
              <a:gd name="connsiteX0" fmla="*/ 2795012 w 4642799"/>
              <a:gd name="connsiteY0" fmla="*/ 274378 h 31154887"/>
              <a:gd name="connsiteX1" fmla="*/ 1431352 w 4642799"/>
              <a:gd name="connsiteY1" fmla="*/ 27709 h 31154887"/>
              <a:gd name="connsiteX2" fmla="*/ 466918 w 4642799"/>
              <a:gd name="connsiteY2" fmla="*/ 31154887 h 31154887"/>
              <a:gd name="connsiteX3" fmla="*/ 2809602 w 4642799"/>
              <a:gd name="connsiteY3" fmla="*/ 23071385 h 31154887"/>
              <a:gd name="connsiteX4" fmla="*/ 2795012 w 4642799"/>
              <a:gd name="connsiteY4" fmla="*/ 274378 h 31154887"/>
              <a:gd name="connsiteX0" fmla="*/ 2795012 w 5039407"/>
              <a:gd name="connsiteY0" fmla="*/ 7067208 h 37947717"/>
              <a:gd name="connsiteX1" fmla="*/ 3717472 w 5039407"/>
              <a:gd name="connsiteY1" fmla="*/ 3126 h 37947717"/>
              <a:gd name="connsiteX2" fmla="*/ 466918 w 5039407"/>
              <a:gd name="connsiteY2" fmla="*/ 37947717 h 37947717"/>
              <a:gd name="connsiteX3" fmla="*/ 2809602 w 5039407"/>
              <a:gd name="connsiteY3" fmla="*/ 29864215 h 37947717"/>
              <a:gd name="connsiteX4" fmla="*/ 2795012 w 5039407"/>
              <a:gd name="connsiteY4" fmla="*/ 7067208 h 37947717"/>
              <a:gd name="connsiteX0" fmla="*/ 2795012 w 5616394"/>
              <a:gd name="connsiteY0" fmla="*/ 7064083 h 37944592"/>
              <a:gd name="connsiteX1" fmla="*/ 3717472 w 5616394"/>
              <a:gd name="connsiteY1" fmla="*/ 1 h 37944592"/>
              <a:gd name="connsiteX2" fmla="*/ 466918 w 5616394"/>
              <a:gd name="connsiteY2" fmla="*/ 37944592 h 37944592"/>
              <a:gd name="connsiteX3" fmla="*/ 2809602 w 5616394"/>
              <a:gd name="connsiteY3" fmla="*/ 29861090 h 37944592"/>
              <a:gd name="connsiteX4" fmla="*/ 2795012 w 5616394"/>
              <a:gd name="connsiteY4" fmla="*/ 7064083 h 37944592"/>
              <a:gd name="connsiteX0" fmla="*/ 2795012 w 5616394"/>
              <a:gd name="connsiteY0" fmla="*/ 7064083 h 37944592"/>
              <a:gd name="connsiteX1" fmla="*/ 3717472 w 5616394"/>
              <a:gd name="connsiteY1" fmla="*/ 1 h 37944592"/>
              <a:gd name="connsiteX2" fmla="*/ 466918 w 5616394"/>
              <a:gd name="connsiteY2" fmla="*/ 37944592 h 37944592"/>
              <a:gd name="connsiteX3" fmla="*/ 2809602 w 5616394"/>
              <a:gd name="connsiteY3" fmla="*/ 29861090 h 37944592"/>
              <a:gd name="connsiteX4" fmla="*/ 2795012 w 5616394"/>
              <a:gd name="connsiteY4" fmla="*/ 7064083 h 37944592"/>
              <a:gd name="connsiteX0" fmla="*/ 2795012 w 5883606"/>
              <a:gd name="connsiteY0" fmla="*/ 7064083 h 37944592"/>
              <a:gd name="connsiteX1" fmla="*/ 3717472 w 5883606"/>
              <a:gd name="connsiteY1" fmla="*/ 1 h 37944592"/>
              <a:gd name="connsiteX2" fmla="*/ 466918 w 5883606"/>
              <a:gd name="connsiteY2" fmla="*/ 37944592 h 37944592"/>
              <a:gd name="connsiteX3" fmla="*/ 2809602 w 5883606"/>
              <a:gd name="connsiteY3" fmla="*/ 29861090 h 37944592"/>
              <a:gd name="connsiteX4" fmla="*/ 2795012 w 5883606"/>
              <a:gd name="connsiteY4" fmla="*/ 7064083 h 37944592"/>
              <a:gd name="connsiteX0" fmla="*/ 2795012 w 5438679"/>
              <a:gd name="connsiteY0" fmla="*/ 6899146 h 37779655"/>
              <a:gd name="connsiteX1" fmla="*/ 2315696 w 5438679"/>
              <a:gd name="connsiteY1" fmla="*/ 0 h 37779655"/>
              <a:gd name="connsiteX2" fmla="*/ 466918 w 5438679"/>
              <a:gd name="connsiteY2" fmla="*/ 37779655 h 37779655"/>
              <a:gd name="connsiteX3" fmla="*/ 2809602 w 5438679"/>
              <a:gd name="connsiteY3" fmla="*/ 29696153 h 37779655"/>
              <a:gd name="connsiteX4" fmla="*/ 2795012 w 5438679"/>
              <a:gd name="connsiteY4" fmla="*/ 6899146 h 37779655"/>
              <a:gd name="connsiteX0" fmla="*/ 2795012 w 5438679"/>
              <a:gd name="connsiteY0" fmla="*/ 6899146 h 37779655"/>
              <a:gd name="connsiteX1" fmla="*/ 2315696 w 5438679"/>
              <a:gd name="connsiteY1" fmla="*/ 0 h 37779655"/>
              <a:gd name="connsiteX2" fmla="*/ 466918 w 5438679"/>
              <a:gd name="connsiteY2" fmla="*/ 37779655 h 37779655"/>
              <a:gd name="connsiteX3" fmla="*/ 2809602 w 5438679"/>
              <a:gd name="connsiteY3" fmla="*/ 29696153 h 37779655"/>
              <a:gd name="connsiteX4" fmla="*/ 2795012 w 5438679"/>
              <a:gd name="connsiteY4" fmla="*/ 6899146 h 37779655"/>
              <a:gd name="connsiteX0" fmla="*/ 2795012 w 5005218"/>
              <a:gd name="connsiteY0" fmla="*/ 10417810 h 41298319"/>
              <a:gd name="connsiteX1" fmla="*/ 443524 w 5005218"/>
              <a:gd name="connsiteY1" fmla="*/ 0 h 41298319"/>
              <a:gd name="connsiteX2" fmla="*/ 466918 w 5005218"/>
              <a:gd name="connsiteY2" fmla="*/ 41298319 h 41298319"/>
              <a:gd name="connsiteX3" fmla="*/ 2809602 w 5005218"/>
              <a:gd name="connsiteY3" fmla="*/ 33214817 h 41298319"/>
              <a:gd name="connsiteX4" fmla="*/ 2795012 w 5005218"/>
              <a:gd name="connsiteY4" fmla="*/ 10417810 h 41298319"/>
              <a:gd name="connsiteX0" fmla="*/ 2795012 w 5005218"/>
              <a:gd name="connsiteY0" fmla="*/ 10417810 h 41298319"/>
              <a:gd name="connsiteX1" fmla="*/ 443524 w 5005218"/>
              <a:gd name="connsiteY1" fmla="*/ 0 h 41298319"/>
              <a:gd name="connsiteX2" fmla="*/ 466918 w 5005218"/>
              <a:gd name="connsiteY2" fmla="*/ 41298319 h 41298319"/>
              <a:gd name="connsiteX3" fmla="*/ 2809602 w 5005218"/>
              <a:gd name="connsiteY3" fmla="*/ 33214817 h 41298319"/>
              <a:gd name="connsiteX4" fmla="*/ 2795012 w 5005218"/>
              <a:gd name="connsiteY4" fmla="*/ 10417810 h 41298319"/>
              <a:gd name="connsiteX0" fmla="*/ 2795012 w 5099003"/>
              <a:gd name="connsiteY0" fmla="*/ 10417822 h 41298331"/>
              <a:gd name="connsiteX1" fmla="*/ 443524 w 5099003"/>
              <a:gd name="connsiteY1" fmla="*/ 12 h 41298331"/>
              <a:gd name="connsiteX2" fmla="*/ 466918 w 5099003"/>
              <a:gd name="connsiteY2" fmla="*/ 41298331 h 41298331"/>
              <a:gd name="connsiteX3" fmla="*/ 2809602 w 5099003"/>
              <a:gd name="connsiteY3" fmla="*/ 33214829 h 41298331"/>
              <a:gd name="connsiteX4" fmla="*/ 2795012 w 5099003"/>
              <a:gd name="connsiteY4" fmla="*/ 10417822 h 41298331"/>
              <a:gd name="connsiteX0" fmla="*/ 2795012 w 5099003"/>
              <a:gd name="connsiteY0" fmla="*/ 10417822 h 41298331"/>
              <a:gd name="connsiteX1" fmla="*/ 443524 w 5099003"/>
              <a:gd name="connsiteY1" fmla="*/ 12 h 41298331"/>
              <a:gd name="connsiteX2" fmla="*/ 466918 w 5099003"/>
              <a:gd name="connsiteY2" fmla="*/ 41298331 h 41298331"/>
              <a:gd name="connsiteX3" fmla="*/ 2809602 w 5099003"/>
              <a:gd name="connsiteY3" fmla="*/ 33214829 h 41298331"/>
              <a:gd name="connsiteX4" fmla="*/ 2795012 w 5099003"/>
              <a:gd name="connsiteY4" fmla="*/ 10417822 h 41298331"/>
              <a:gd name="connsiteX0" fmla="*/ 4892973 w 6825552"/>
              <a:gd name="connsiteY0" fmla="*/ 82072 h 41298658"/>
              <a:gd name="connsiteX1" fmla="*/ 443524 w 6825552"/>
              <a:gd name="connsiteY1" fmla="*/ 339 h 41298658"/>
              <a:gd name="connsiteX2" fmla="*/ 466918 w 6825552"/>
              <a:gd name="connsiteY2" fmla="*/ 41298658 h 41298658"/>
              <a:gd name="connsiteX3" fmla="*/ 2809602 w 6825552"/>
              <a:gd name="connsiteY3" fmla="*/ 33215156 h 41298658"/>
              <a:gd name="connsiteX4" fmla="*/ 4892973 w 6825552"/>
              <a:gd name="connsiteY4" fmla="*/ 82072 h 41298658"/>
              <a:gd name="connsiteX0" fmla="*/ 4892973 w 4892973"/>
              <a:gd name="connsiteY0" fmla="*/ 84334 h 41300920"/>
              <a:gd name="connsiteX1" fmla="*/ 443524 w 4892973"/>
              <a:gd name="connsiteY1" fmla="*/ 2601 h 41300920"/>
              <a:gd name="connsiteX2" fmla="*/ 466918 w 4892973"/>
              <a:gd name="connsiteY2" fmla="*/ 41300920 h 41300920"/>
              <a:gd name="connsiteX3" fmla="*/ 2809602 w 4892973"/>
              <a:gd name="connsiteY3" fmla="*/ 33217418 h 41300920"/>
              <a:gd name="connsiteX4" fmla="*/ 4892973 w 4892973"/>
              <a:gd name="connsiteY4" fmla="*/ 84334 h 41300920"/>
              <a:gd name="connsiteX0" fmla="*/ 4892973 w 4892973"/>
              <a:gd name="connsiteY0" fmla="*/ 84334 h 41300920"/>
              <a:gd name="connsiteX1" fmla="*/ 443524 w 4892973"/>
              <a:gd name="connsiteY1" fmla="*/ 2601 h 41300920"/>
              <a:gd name="connsiteX2" fmla="*/ 466918 w 4892973"/>
              <a:gd name="connsiteY2" fmla="*/ 41300920 h 41300920"/>
              <a:gd name="connsiteX3" fmla="*/ 2809602 w 4892973"/>
              <a:gd name="connsiteY3" fmla="*/ 33217418 h 41300920"/>
              <a:gd name="connsiteX4" fmla="*/ 4892973 w 4892973"/>
              <a:gd name="connsiteY4" fmla="*/ 84334 h 41300920"/>
              <a:gd name="connsiteX0" fmla="*/ 4300275 w 4300275"/>
              <a:gd name="connsiteY0" fmla="*/ 138056 h 41299664"/>
              <a:gd name="connsiteX1" fmla="*/ 443524 w 4300275"/>
              <a:gd name="connsiteY1" fmla="*/ 1345 h 41299664"/>
              <a:gd name="connsiteX2" fmla="*/ 466918 w 4300275"/>
              <a:gd name="connsiteY2" fmla="*/ 41299664 h 41299664"/>
              <a:gd name="connsiteX3" fmla="*/ 2809602 w 4300275"/>
              <a:gd name="connsiteY3" fmla="*/ 33216162 h 41299664"/>
              <a:gd name="connsiteX4" fmla="*/ 4300275 w 4300275"/>
              <a:gd name="connsiteY4" fmla="*/ 138056 h 41299664"/>
              <a:gd name="connsiteX0" fmla="*/ 4159156 w 4159156"/>
              <a:gd name="connsiteY0" fmla="*/ 138056 h 41299664"/>
              <a:gd name="connsiteX1" fmla="*/ 443524 w 4159156"/>
              <a:gd name="connsiteY1" fmla="*/ 1345 h 41299664"/>
              <a:gd name="connsiteX2" fmla="*/ 466918 w 4159156"/>
              <a:gd name="connsiteY2" fmla="*/ 41299664 h 41299664"/>
              <a:gd name="connsiteX3" fmla="*/ 2809602 w 4159156"/>
              <a:gd name="connsiteY3" fmla="*/ 33216162 h 41299664"/>
              <a:gd name="connsiteX4" fmla="*/ 4159156 w 4159156"/>
              <a:gd name="connsiteY4" fmla="*/ 138056 h 41299664"/>
              <a:gd name="connsiteX0" fmla="*/ 4078988 w 4539831"/>
              <a:gd name="connsiteY0" fmla="*/ 138056 h 41299664"/>
              <a:gd name="connsiteX1" fmla="*/ 363356 w 4539831"/>
              <a:gd name="connsiteY1" fmla="*/ 1345 h 41299664"/>
              <a:gd name="connsiteX2" fmla="*/ 386750 w 4539831"/>
              <a:gd name="connsiteY2" fmla="*/ 41299664 h 41299664"/>
              <a:gd name="connsiteX3" fmla="*/ 4291144 w 4539831"/>
              <a:gd name="connsiteY3" fmla="*/ 32006620 h 41299664"/>
              <a:gd name="connsiteX4" fmla="*/ 4078988 w 4539831"/>
              <a:gd name="connsiteY4" fmla="*/ 138056 h 41299664"/>
              <a:gd name="connsiteX0" fmla="*/ 4110625 w 4418556"/>
              <a:gd name="connsiteY0" fmla="*/ 138056 h 41299664"/>
              <a:gd name="connsiteX1" fmla="*/ 394993 w 4418556"/>
              <a:gd name="connsiteY1" fmla="*/ 1345 h 41299664"/>
              <a:gd name="connsiteX2" fmla="*/ 418387 w 4418556"/>
              <a:gd name="connsiteY2" fmla="*/ 41299664 h 41299664"/>
              <a:gd name="connsiteX3" fmla="*/ 4322781 w 4418556"/>
              <a:gd name="connsiteY3" fmla="*/ 32006620 h 41299664"/>
              <a:gd name="connsiteX4" fmla="*/ 4110625 w 4418556"/>
              <a:gd name="connsiteY4" fmla="*/ 138056 h 41299664"/>
              <a:gd name="connsiteX0" fmla="*/ 4110625 w 4418556"/>
              <a:gd name="connsiteY0" fmla="*/ 138056 h 41299664"/>
              <a:gd name="connsiteX1" fmla="*/ 394993 w 4418556"/>
              <a:gd name="connsiteY1" fmla="*/ 1345 h 41299664"/>
              <a:gd name="connsiteX2" fmla="*/ 418387 w 4418556"/>
              <a:gd name="connsiteY2" fmla="*/ 41299664 h 41299664"/>
              <a:gd name="connsiteX3" fmla="*/ 4322781 w 4418556"/>
              <a:gd name="connsiteY3" fmla="*/ 32006620 h 41299664"/>
              <a:gd name="connsiteX4" fmla="*/ 4110625 w 4418556"/>
              <a:gd name="connsiteY4" fmla="*/ 138056 h 41299664"/>
              <a:gd name="connsiteX0" fmla="*/ 3715632 w 4083833"/>
              <a:gd name="connsiteY0" fmla="*/ 138056 h 38990542"/>
              <a:gd name="connsiteX1" fmla="*/ 0 w 4083833"/>
              <a:gd name="connsiteY1" fmla="*/ 1345 h 38990542"/>
              <a:gd name="connsiteX2" fmla="*/ 2958659 w 4083833"/>
              <a:gd name="connsiteY2" fmla="*/ 38990542 h 38990542"/>
              <a:gd name="connsiteX3" fmla="*/ 3927788 w 4083833"/>
              <a:gd name="connsiteY3" fmla="*/ 32006620 h 38990542"/>
              <a:gd name="connsiteX4" fmla="*/ 3715632 w 4083833"/>
              <a:gd name="connsiteY4" fmla="*/ 138056 h 38990542"/>
              <a:gd name="connsiteX0" fmla="*/ 3715632 w 4964093"/>
              <a:gd name="connsiteY0" fmla="*/ 138056 h 38990542"/>
              <a:gd name="connsiteX1" fmla="*/ 0 w 4964093"/>
              <a:gd name="connsiteY1" fmla="*/ 1345 h 38990542"/>
              <a:gd name="connsiteX2" fmla="*/ 2958659 w 4964093"/>
              <a:gd name="connsiteY2" fmla="*/ 38990542 h 38990542"/>
              <a:gd name="connsiteX3" fmla="*/ 3927788 w 4964093"/>
              <a:gd name="connsiteY3" fmla="*/ 32006620 h 38990542"/>
              <a:gd name="connsiteX4" fmla="*/ 3715632 w 4964093"/>
              <a:gd name="connsiteY4" fmla="*/ 138056 h 38990542"/>
              <a:gd name="connsiteX0" fmla="*/ 3715632 w 4197938"/>
              <a:gd name="connsiteY0" fmla="*/ 138056 h 40969797"/>
              <a:gd name="connsiteX1" fmla="*/ 0 w 4197938"/>
              <a:gd name="connsiteY1" fmla="*/ 1345 h 40969797"/>
              <a:gd name="connsiteX2" fmla="*/ 23395 w 4197938"/>
              <a:gd name="connsiteY2" fmla="*/ 40969797 h 40969797"/>
              <a:gd name="connsiteX3" fmla="*/ 3927788 w 4197938"/>
              <a:gd name="connsiteY3" fmla="*/ 32006620 h 40969797"/>
              <a:gd name="connsiteX4" fmla="*/ 3715632 w 4197938"/>
              <a:gd name="connsiteY4" fmla="*/ 138056 h 40969797"/>
              <a:gd name="connsiteX0" fmla="*/ 3715632 w 4197938"/>
              <a:gd name="connsiteY0" fmla="*/ 138056 h 40969797"/>
              <a:gd name="connsiteX1" fmla="*/ 0 w 4197938"/>
              <a:gd name="connsiteY1" fmla="*/ 1345 h 40969797"/>
              <a:gd name="connsiteX2" fmla="*/ 23395 w 4197938"/>
              <a:gd name="connsiteY2" fmla="*/ 40969797 h 40969797"/>
              <a:gd name="connsiteX3" fmla="*/ 3927788 w 4197938"/>
              <a:gd name="connsiteY3" fmla="*/ 32006620 h 40969797"/>
              <a:gd name="connsiteX4" fmla="*/ 3715632 w 4197938"/>
              <a:gd name="connsiteY4" fmla="*/ 138056 h 40969797"/>
              <a:gd name="connsiteX0" fmla="*/ 3715632 w 4206500"/>
              <a:gd name="connsiteY0" fmla="*/ 138056 h 43119209"/>
              <a:gd name="connsiteX1" fmla="*/ 0 w 4206500"/>
              <a:gd name="connsiteY1" fmla="*/ 1345 h 43119209"/>
              <a:gd name="connsiteX2" fmla="*/ 23395 w 4206500"/>
              <a:gd name="connsiteY2" fmla="*/ 40969797 h 43119209"/>
              <a:gd name="connsiteX3" fmla="*/ 3937196 w 4206500"/>
              <a:gd name="connsiteY3" fmla="*/ 41023197 h 43119209"/>
              <a:gd name="connsiteX4" fmla="*/ 3715632 w 4206500"/>
              <a:gd name="connsiteY4" fmla="*/ 138056 h 43119209"/>
              <a:gd name="connsiteX0" fmla="*/ 3715632 w 3937196"/>
              <a:gd name="connsiteY0" fmla="*/ 138056 h 41029858"/>
              <a:gd name="connsiteX1" fmla="*/ 0 w 3937196"/>
              <a:gd name="connsiteY1" fmla="*/ 1345 h 41029858"/>
              <a:gd name="connsiteX2" fmla="*/ 23395 w 3937196"/>
              <a:gd name="connsiteY2" fmla="*/ 40969797 h 41029858"/>
              <a:gd name="connsiteX3" fmla="*/ 3937196 w 3937196"/>
              <a:gd name="connsiteY3" fmla="*/ 41023197 h 41029858"/>
              <a:gd name="connsiteX4" fmla="*/ 3715632 w 3937196"/>
              <a:gd name="connsiteY4" fmla="*/ 138056 h 41029858"/>
              <a:gd name="connsiteX0" fmla="*/ 3715632 w 4213455"/>
              <a:gd name="connsiteY0" fmla="*/ 138056 h 41029858"/>
              <a:gd name="connsiteX1" fmla="*/ 0 w 4213455"/>
              <a:gd name="connsiteY1" fmla="*/ 1345 h 41029858"/>
              <a:gd name="connsiteX2" fmla="*/ 23395 w 4213455"/>
              <a:gd name="connsiteY2" fmla="*/ 40969797 h 41029858"/>
              <a:gd name="connsiteX3" fmla="*/ 3937196 w 4213455"/>
              <a:gd name="connsiteY3" fmla="*/ 41023197 h 41029858"/>
              <a:gd name="connsiteX4" fmla="*/ 3715632 w 4213455"/>
              <a:gd name="connsiteY4" fmla="*/ 138056 h 41029858"/>
              <a:gd name="connsiteX0" fmla="*/ 3715632 w 4134887"/>
              <a:gd name="connsiteY0" fmla="*/ 138056 h 41029858"/>
              <a:gd name="connsiteX1" fmla="*/ 0 w 4134887"/>
              <a:gd name="connsiteY1" fmla="*/ 1345 h 41029858"/>
              <a:gd name="connsiteX2" fmla="*/ 23395 w 4134887"/>
              <a:gd name="connsiteY2" fmla="*/ 40969797 h 41029858"/>
              <a:gd name="connsiteX3" fmla="*/ 3937196 w 4134887"/>
              <a:gd name="connsiteY3" fmla="*/ 41023197 h 41029858"/>
              <a:gd name="connsiteX4" fmla="*/ 3715632 w 4134887"/>
              <a:gd name="connsiteY4" fmla="*/ 138056 h 41029858"/>
              <a:gd name="connsiteX0" fmla="*/ 3715632 w 4415551"/>
              <a:gd name="connsiteY0" fmla="*/ 138056 h 41029858"/>
              <a:gd name="connsiteX1" fmla="*/ 0 w 4415551"/>
              <a:gd name="connsiteY1" fmla="*/ 1345 h 41029858"/>
              <a:gd name="connsiteX2" fmla="*/ 23395 w 4415551"/>
              <a:gd name="connsiteY2" fmla="*/ 40969797 h 41029858"/>
              <a:gd name="connsiteX3" fmla="*/ 3937196 w 4415551"/>
              <a:gd name="connsiteY3" fmla="*/ 41023197 h 41029858"/>
              <a:gd name="connsiteX4" fmla="*/ 3715632 w 4415551"/>
              <a:gd name="connsiteY4" fmla="*/ 138056 h 41029858"/>
              <a:gd name="connsiteX0" fmla="*/ 3715632 w 4415551"/>
              <a:gd name="connsiteY0" fmla="*/ 138056 h 41105508"/>
              <a:gd name="connsiteX1" fmla="*/ 0 w 4415551"/>
              <a:gd name="connsiteY1" fmla="*/ 1345 h 41105508"/>
              <a:gd name="connsiteX2" fmla="*/ 23395 w 4415551"/>
              <a:gd name="connsiteY2" fmla="*/ 40969797 h 41105508"/>
              <a:gd name="connsiteX3" fmla="*/ 3937196 w 4415551"/>
              <a:gd name="connsiteY3" fmla="*/ 41023197 h 41105508"/>
              <a:gd name="connsiteX4" fmla="*/ 3715632 w 4415551"/>
              <a:gd name="connsiteY4" fmla="*/ 138056 h 41105508"/>
              <a:gd name="connsiteX0" fmla="*/ 3715632 w 4415551"/>
              <a:gd name="connsiteY0" fmla="*/ 138056 h 41134735"/>
              <a:gd name="connsiteX1" fmla="*/ 0 w 4415551"/>
              <a:gd name="connsiteY1" fmla="*/ 1345 h 41134735"/>
              <a:gd name="connsiteX2" fmla="*/ 23395 w 4415551"/>
              <a:gd name="connsiteY2" fmla="*/ 41134735 h 41134735"/>
              <a:gd name="connsiteX3" fmla="*/ 3937196 w 4415551"/>
              <a:gd name="connsiteY3" fmla="*/ 41023197 h 41134735"/>
              <a:gd name="connsiteX4" fmla="*/ 3715632 w 4415551"/>
              <a:gd name="connsiteY4" fmla="*/ 138056 h 411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551" h="41134735">
                <a:moveTo>
                  <a:pt x="3715632" y="138056"/>
                </a:moveTo>
                <a:cubicBezTo>
                  <a:pt x="2563993" y="87764"/>
                  <a:pt x="1559135" y="-12768"/>
                  <a:pt x="0" y="1345"/>
                </a:cubicBezTo>
                <a:cubicBezTo>
                  <a:pt x="18815" y="13412811"/>
                  <a:pt x="42212" y="33880934"/>
                  <a:pt x="23395" y="41134735"/>
                </a:cubicBezTo>
                <a:cubicBezTo>
                  <a:pt x="3087256" y="40950970"/>
                  <a:pt x="2171357" y="41296499"/>
                  <a:pt x="3937196" y="41023197"/>
                </a:cubicBezTo>
                <a:cubicBezTo>
                  <a:pt x="5573078" y="28649341"/>
                  <a:pt x="2378607" y="16862671"/>
                  <a:pt x="3715632" y="138056"/>
                </a:cubicBezTo>
                <a:close/>
              </a:path>
            </a:pathLst>
          </a:custGeom>
          <a:blipFill dpi="0" rotWithShape="0">
            <a:blip r:embed="rId2">
              <a:alphaModFix amt="81000"/>
            </a:blip>
            <a:srcRect/>
            <a:stretch>
              <a:fillRect l="-16000" t="-6000" r="-12000" b="-6000"/>
            </a:stretch>
          </a:blip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D143F55-F616-EE36-63E2-88F3CDDE79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91869" y="3919598"/>
            <a:ext cx="3719111" cy="331076"/>
          </a:xfrm>
        </p:spPr>
        <p:txBody>
          <a:bodyPr>
            <a:normAutofit/>
          </a:bodyPr>
          <a:lstStyle>
            <a:lvl1pPr marL="0" indent="0" algn="ctr">
              <a:buNone/>
              <a:defRPr sz="2000" b="1" cap="all" baseline="0">
                <a:solidFill>
                  <a:srgbClr val="2A9D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PRESENTATION TITLE</a:t>
            </a:r>
          </a:p>
          <a:p>
            <a:pPr lvl="0"/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7319323-E2B8-8659-3669-2E68E54F3D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8903" y="4331637"/>
            <a:ext cx="4385043" cy="331077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PRESENTATION DATE / SUBTITLE</a:t>
            </a:r>
          </a:p>
          <a:p>
            <a:pPr lvl="0"/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DBD40E4-E245-9EAA-5C5E-6438C2172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433" y="5765907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JOB TITLE</a:t>
            </a:r>
          </a:p>
          <a:p>
            <a:pPr lvl="0"/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C23A0879-F837-D7A4-996F-999B93B4FE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432" y="5558496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FORENAME SURENAME</a:t>
            </a:r>
          </a:p>
          <a:p>
            <a:pPr lvl="0"/>
            <a:endParaRPr lang="en-US"/>
          </a:p>
        </p:txBody>
      </p:sp>
      <p:sp>
        <p:nvSpPr>
          <p:cNvPr id="22" name="Wave 3">
            <a:extLst>
              <a:ext uri="{FF2B5EF4-FFF2-40B4-BE49-F238E27FC236}">
                <a16:creationId xmlns:a16="http://schemas.microsoft.com/office/drawing/2014/main" id="{233FF92D-846F-534E-85BF-2BAA9F50C1B6}"/>
              </a:ext>
            </a:extLst>
          </p:cNvPr>
          <p:cNvSpPr/>
          <p:nvPr userDrawn="1"/>
        </p:nvSpPr>
        <p:spPr>
          <a:xfrm rot="5400000" flipH="1">
            <a:off x="10900655" y="5563042"/>
            <a:ext cx="1299504" cy="1339572"/>
          </a:xfrm>
          <a:custGeom>
            <a:avLst/>
            <a:gdLst>
              <a:gd name="connsiteX0" fmla="*/ 0 w 6874952"/>
              <a:gd name="connsiteY0" fmla="*/ 630539 h 5044308"/>
              <a:gd name="connsiteX1" fmla="*/ 6874952 w 6874952"/>
              <a:gd name="connsiteY1" fmla="*/ 630539 h 5044308"/>
              <a:gd name="connsiteX2" fmla="*/ 6874952 w 6874952"/>
              <a:gd name="connsiteY2" fmla="*/ 4413770 h 5044308"/>
              <a:gd name="connsiteX3" fmla="*/ 0 w 6874952"/>
              <a:gd name="connsiteY3" fmla="*/ 4413770 h 5044308"/>
              <a:gd name="connsiteX4" fmla="*/ 0 w 6874952"/>
              <a:gd name="connsiteY4" fmla="*/ 630539 h 5044308"/>
              <a:gd name="connsiteX0" fmla="*/ 0 w 6917276"/>
              <a:gd name="connsiteY0" fmla="*/ 573878 h 4963844"/>
              <a:gd name="connsiteX1" fmla="*/ 6917276 w 6917276"/>
              <a:gd name="connsiteY1" fmla="*/ 876476 h 4963844"/>
              <a:gd name="connsiteX2" fmla="*/ 6874952 w 6917276"/>
              <a:gd name="connsiteY2" fmla="*/ 4357109 h 4963844"/>
              <a:gd name="connsiteX3" fmla="*/ 0 w 6917276"/>
              <a:gd name="connsiteY3" fmla="*/ 4357109 h 4963844"/>
              <a:gd name="connsiteX4" fmla="*/ 0 w 6917276"/>
              <a:gd name="connsiteY4" fmla="*/ 573878 h 4963844"/>
              <a:gd name="connsiteX0" fmla="*/ 0 w 6962995"/>
              <a:gd name="connsiteY0" fmla="*/ 599519 h 4750387"/>
              <a:gd name="connsiteX1" fmla="*/ 6962995 w 6962995"/>
              <a:gd name="connsiteY1" fmla="*/ 663019 h 4750387"/>
              <a:gd name="connsiteX2" fmla="*/ 6920671 w 6962995"/>
              <a:gd name="connsiteY2" fmla="*/ 4143652 h 4750387"/>
              <a:gd name="connsiteX3" fmla="*/ 45719 w 6962995"/>
              <a:gd name="connsiteY3" fmla="*/ 4143652 h 4750387"/>
              <a:gd name="connsiteX4" fmla="*/ 0 w 6962995"/>
              <a:gd name="connsiteY4" fmla="*/ 599519 h 4750387"/>
              <a:gd name="connsiteX0" fmla="*/ 0 w 6920671"/>
              <a:gd name="connsiteY0" fmla="*/ 589711 h 4740579"/>
              <a:gd name="connsiteX1" fmla="*/ 6912196 w 6920671"/>
              <a:gd name="connsiteY1" fmla="*/ 742110 h 4740579"/>
              <a:gd name="connsiteX2" fmla="*/ 6920671 w 6920671"/>
              <a:gd name="connsiteY2" fmla="*/ 4133844 h 4740579"/>
              <a:gd name="connsiteX3" fmla="*/ 45719 w 6920671"/>
              <a:gd name="connsiteY3" fmla="*/ 4133844 h 4740579"/>
              <a:gd name="connsiteX4" fmla="*/ 0 w 6920671"/>
              <a:gd name="connsiteY4" fmla="*/ 589711 h 4740579"/>
              <a:gd name="connsiteX0" fmla="*/ 0 w 6920671"/>
              <a:gd name="connsiteY0" fmla="*/ 587143 h 4738011"/>
              <a:gd name="connsiteX1" fmla="*/ 6793115 w 6920671"/>
              <a:gd name="connsiteY1" fmla="*/ 763330 h 4738011"/>
              <a:gd name="connsiteX2" fmla="*/ 6920671 w 6920671"/>
              <a:gd name="connsiteY2" fmla="*/ 4131276 h 4738011"/>
              <a:gd name="connsiteX3" fmla="*/ 45719 w 6920671"/>
              <a:gd name="connsiteY3" fmla="*/ 4131276 h 4738011"/>
              <a:gd name="connsiteX4" fmla="*/ 0 w 6920671"/>
              <a:gd name="connsiteY4" fmla="*/ 587143 h 4738011"/>
              <a:gd name="connsiteX0" fmla="*/ 0 w 6793115"/>
              <a:gd name="connsiteY0" fmla="*/ 587143 h 4180633"/>
              <a:gd name="connsiteX1" fmla="*/ 6793115 w 6793115"/>
              <a:gd name="connsiteY1" fmla="*/ 763330 h 4180633"/>
              <a:gd name="connsiteX2" fmla="*/ 6787581 w 6793115"/>
              <a:gd name="connsiteY2" fmla="*/ 3489026 h 4180633"/>
              <a:gd name="connsiteX3" fmla="*/ 45719 w 6793115"/>
              <a:gd name="connsiteY3" fmla="*/ 4131276 h 4180633"/>
              <a:gd name="connsiteX4" fmla="*/ 0 w 6793115"/>
              <a:gd name="connsiteY4" fmla="*/ 587143 h 4180633"/>
              <a:gd name="connsiteX0" fmla="*/ 0 w 6793115"/>
              <a:gd name="connsiteY0" fmla="*/ 587143 h 4187945"/>
              <a:gd name="connsiteX1" fmla="*/ 6793115 w 6793115"/>
              <a:gd name="connsiteY1" fmla="*/ 763330 h 4187945"/>
              <a:gd name="connsiteX2" fmla="*/ 6787581 w 6793115"/>
              <a:gd name="connsiteY2" fmla="*/ 3489026 h 4187945"/>
              <a:gd name="connsiteX3" fmla="*/ 52724 w 6793115"/>
              <a:gd name="connsiteY3" fmla="*/ 4178850 h 4187945"/>
              <a:gd name="connsiteX4" fmla="*/ 0 w 6793115"/>
              <a:gd name="connsiteY4" fmla="*/ 587143 h 4187945"/>
              <a:gd name="connsiteX0" fmla="*/ 3314 w 6740391"/>
              <a:gd name="connsiteY0" fmla="*/ 597556 h 4103210"/>
              <a:gd name="connsiteX1" fmla="*/ 6740391 w 6740391"/>
              <a:gd name="connsiteY1" fmla="*/ 678595 h 4103210"/>
              <a:gd name="connsiteX2" fmla="*/ 6734857 w 6740391"/>
              <a:gd name="connsiteY2" fmla="*/ 3404291 h 4103210"/>
              <a:gd name="connsiteX3" fmla="*/ 0 w 6740391"/>
              <a:gd name="connsiteY3" fmla="*/ 4094115 h 4103210"/>
              <a:gd name="connsiteX4" fmla="*/ 3314 w 6740391"/>
              <a:gd name="connsiteY4" fmla="*/ 597556 h 4103210"/>
              <a:gd name="connsiteX0" fmla="*/ 3314 w 6740391"/>
              <a:gd name="connsiteY0" fmla="*/ 597556 h 4094115"/>
              <a:gd name="connsiteX1" fmla="*/ 6740391 w 6740391"/>
              <a:gd name="connsiteY1" fmla="*/ 678595 h 4094115"/>
              <a:gd name="connsiteX2" fmla="*/ 6734857 w 6740391"/>
              <a:gd name="connsiteY2" fmla="*/ 2524168 h 4094115"/>
              <a:gd name="connsiteX3" fmla="*/ 0 w 6740391"/>
              <a:gd name="connsiteY3" fmla="*/ 4094115 h 4094115"/>
              <a:gd name="connsiteX4" fmla="*/ 3314 w 6740391"/>
              <a:gd name="connsiteY4" fmla="*/ 597556 h 4094115"/>
              <a:gd name="connsiteX0" fmla="*/ 11591 w 6748668"/>
              <a:gd name="connsiteY0" fmla="*/ 597556 h 4094115"/>
              <a:gd name="connsiteX1" fmla="*/ 6748668 w 6748668"/>
              <a:gd name="connsiteY1" fmla="*/ 678595 h 4094115"/>
              <a:gd name="connsiteX2" fmla="*/ 6743134 w 6748668"/>
              <a:gd name="connsiteY2" fmla="*/ 2524168 h 4094115"/>
              <a:gd name="connsiteX3" fmla="*/ 8277 w 6748668"/>
              <a:gd name="connsiteY3" fmla="*/ 4094115 h 4094115"/>
              <a:gd name="connsiteX4" fmla="*/ 11591 w 6748668"/>
              <a:gd name="connsiteY4" fmla="*/ 597556 h 4094115"/>
              <a:gd name="connsiteX0" fmla="*/ 11591 w 6748668"/>
              <a:gd name="connsiteY0" fmla="*/ 597556 h 3356715"/>
              <a:gd name="connsiteX1" fmla="*/ 6748668 w 6748668"/>
              <a:gd name="connsiteY1" fmla="*/ 678595 h 3356715"/>
              <a:gd name="connsiteX2" fmla="*/ 6743134 w 6748668"/>
              <a:gd name="connsiteY2" fmla="*/ 2524168 h 3356715"/>
              <a:gd name="connsiteX3" fmla="*/ 8277 w 6748668"/>
              <a:gd name="connsiteY3" fmla="*/ 3356715 h 3356715"/>
              <a:gd name="connsiteX4" fmla="*/ 11591 w 6748668"/>
              <a:gd name="connsiteY4" fmla="*/ 597556 h 3356715"/>
              <a:gd name="connsiteX0" fmla="*/ 11591 w 7035854"/>
              <a:gd name="connsiteY0" fmla="*/ 597556 h 12396536"/>
              <a:gd name="connsiteX1" fmla="*/ 6748668 w 7035854"/>
              <a:gd name="connsiteY1" fmla="*/ 678595 h 12396536"/>
              <a:gd name="connsiteX2" fmla="*/ 7035854 w 7035854"/>
              <a:gd name="connsiteY2" fmla="*/ 12165937 h 12396536"/>
              <a:gd name="connsiteX3" fmla="*/ 8277 w 7035854"/>
              <a:gd name="connsiteY3" fmla="*/ 3356715 h 12396536"/>
              <a:gd name="connsiteX4" fmla="*/ 11591 w 7035854"/>
              <a:gd name="connsiteY4" fmla="*/ 597556 h 12396536"/>
              <a:gd name="connsiteX0" fmla="*/ 11591 w 7050259"/>
              <a:gd name="connsiteY0" fmla="*/ 435244 h 12234224"/>
              <a:gd name="connsiteX1" fmla="*/ 7050259 w 7050259"/>
              <a:gd name="connsiteY1" fmla="*/ 2537941 h 12234224"/>
              <a:gd name="connsiteX2" fmla="*/ 7035854 w 7050259"/>
              <a:gd name="connsiteY2" fmla="*/ 12003625 h 12234224"/>
              <a:gd name="connsiteX3" fmla="*/ 8277 w 7050259"/>
              <a:gd name="connsiteY3" fmla="*/ 3194403 h 12234224"/>
              <a:gd name="connsiteX4" fmla="*/ 11591 w 7050259"/>
              <a:gd name="connsiteY4" fmla="*/ 435244 h 12234224"/>
              <a:gd name="connsiteX0" fmla="*/ 26619 w 7047545"/>
              <a:gd name="connsiteY0" fmla="*/ 364827 h 13615256"/>
              <a:gd name="connsiteX1" fmla="*/ 7047545 w 7047545"/>
              <a:gd name="connsiteY1" fmla="*/ 3918973 h 13615256"/>
              <a:gd name="connsiteX2" fmla="*/ 7033140 w 7047545"/>
              <a:gd name="connsiteY2" fmla="*/ 13384657 h 13615256"/>
              <a:gd name="connsiteX3" fmla="*/ 5563 w 7047545"/>
              <a:gd name="connsiteY3" fmla="*/ 4575435 h 13615256"/>
              <a:gd name="connsiteX4" fmla="*/ 26619 w 7047545"/>
              <a:gd name="connsiteY4" fmla="*/ 364827 h 13615256"/>
              <a:gd name="connsiteX0" fmla="*/ 26618 w 7047544"/>
              <a:gd name="connsiteY0" fmla="*/ 0 h 13250429"/>
              <a:gd name="connsiteX1" fmla="*/ 7047544 w 7047544"/>
              <a:gd name="connsiteY1" fmla="*/ 3554146 h 13250429"/>
              <a:gd name="connsiteX2" fmla="*/ 7033139 w 7047544"/>
              <a:gd name="connsiteY2" fmla="*/ 13019830 h 13250429"/>
              <a:gd name="connsiteX3" fmla="*/ 5562 w 7047544"/>
              <a:gd name="connsiteY3" fmla="*/ 4210608 h 13250429"/>
              <a:gd name="connsiteX4" fmla="*/ 26618 w 7047544"/>
              <a:gd name="connsiteY4" fmla="*/ 0 h 13250429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26618 w 7047544"/>
              <a:gd name="connsiteY0" fmla="*/ 0 h 13019830"/>
              <a:gd name="connsiteX1" fmla="*/ 7047544 w 7047544"/>
              <a:gd name="connsiteY1" fmla="*/ 3554146 h 13019830"/>
              <a:gd name="connsiteX2" fmla="*/ 7033139 w 7047544"/>
              <a:gd name="connsiteY2" fmla="*/ 13019830 h 13019830"/>
              <a:gd name="connsiteX3" fmla="*/ 5562 w 7047544"/>
              <a:gd name="connsiteY3" fmla="*/ 4210608 h 13019830"/>
              <a:gd name="connsiteX4" fmla="*/ 26618 w 7047544"/>
              <a:gd name="connsiteY4" fmla="*/ 0 h 13019830"/>
              <a:gd name="connsiteX0" fmla="*/ 34700 w 7046756"/>
              <a:gd name="connsiteY0" fmla="*/ 0 h 25875527"/>
              <a:gd name="connsiteX1" fmla="*/ 7046756 w 7046756"/>
              <a:gd name="connsiteY1" fmla="*/ 16409843 h 25875527"/>
              <a:gd name="connsiteX2" fmla="*/ 7032351 w 7046756"/>
              <a:gd name="connsiteY2" fmla="*/ 25875527 h 25875527"/>
              <a:gd name="connsiteX3" fmla="*/ 4774 w 7046756"/>
              <a:gd name="connsiteY3" fmla="*/ 17066305 h 25875527"/>
              <a:gd name="connsiteX4" fmla="*/ 34700 w 7046756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12120"/>
              <a:gd name="connsiteY0" fmla="*/ 0 h 25875527"/>
              <a:gd name="connsiteX1" fmla="*/ 7012120 w 7012120"/>
              <a:gd name="connsiteY1" fmla="*/ 16409843 h 25875527"/>
              <a:gd name="connsiteX2" fmla="*/ 6997715 w 7012120"/>
              <a:gd name="connsiteY2" fmla="*/ 25875527 h 25875527"/>
              <a:gd name="connsiteX3" fmla="*/ 32230 w 7012120"/>
              <a:gd name="connsiteY3" fmla="*/ 12971139 h 25875527"/>
              <a:gd name="connsiteX4" fmla="*/ 64 w 7012120"/>
              <a:gd name="connsiteY4" fmla="*/ 0 h 25875527"/>
              <a:gd name="connsiteX0" fmla="*/ 64 w 7020990"/>
              <a:gd name="connsiteY0" fmla="*/ 9716247 h 35591774"/>
              <a:gd name="connsiteX1" fmla="*/ 7020990 w 7020990"/>
              <a:gd name="connsiteY1" fmla="*/ 0 h 35591774"/>
              <a:gd name="connsiteX2" fmla="*/ 6997715 w 7020990"/>
              <a:gd name="connsiteY2" fmla="*/ 35591774 h 35591774"/>
              <a:gd name="connsiteX3" fmla="*/ 32230 w 7020990"/>
              <a:gd name="connsiteY3" fmla="*/ 22687386 h 35591774"/>
              <a:gd name="connsiteX4" fmla="*/ 64 w 7020990"/>
              <a:gd name="connsiteY4" fmla="*/ 9716247 h 35591774"/>
              <a:gd name="connsiteX0" fmla="*/ 18 w 7056425"/>
              <a:gd name="connsiteY0" fmla="*/ 22637 h 35591774"/>
              <a:gd name="connsiteX1" fmla="*/ 7056425 w 7056425"/>
              <a:gd name="connsiteY1" fmla="*/ 0 h 35591774"/>
              <a:gd name="connsiteX2" fmla="*/ 7033150 w 7056425"/>
              <a:gd name="connsiteY2" fmla="*/ 35591774 h 35591774"/>
              <a:gd name="connsiteX3" fmla="*/ 67665 w 7056425"/>
              <a:gd name="connsiteY3" fmla="*/ 22687386 h 35591774"/>
              <a:gd name="connsiteX4" fmla="*/ 18 w 7056425"/>
              <a:gd name="connsiteY4" fmla="*/ 22637 h 35591774"/>
              <a:gd name="connsiteX0" fmla="*/ 18 w 7056425"/>
              <a:gd name="connsiteY0" fmla="*/ 60280 h 35629417"/>
              <a:gd name="connsiteX1" fmla="*/ 7056425 w 7056425"/>
              <a:gd name="connsiteY1" fmla="*/ 37643 h 35629417"/>
              <a:gd name="connsiteX2" fmla="*/ 7033150 w 7056425"/>
              <a:gd name="connsiteY2" fmla="*/ 35629417 h 35629417"/>
              <a:gd name="connsiteX3" fmla="*/ 67665 w 7056425"/>
              <a:gd name="connsiteY3" fmla="*/ 22725029 h 35629417"/>
              <a:gd name="connsiteX4" fmla="*/ 18 w 7056425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60280 h 35629417"/>
              <a:gd name="connsiteX1" fmla="*/ 7057588 w 7057588"/>
              <a:gd name="connsiteY1" fmla="*/ 37643 h 35629417"/>
              <a:gd name="connsiteX2" fmla="*/ 7034313 w 7057588"/>
              <a:gd name="connsiteY2" fmla="*/ 35629417 h 35629417"/>
              <a:gd name="connsiteX3" fmla="*/ 15606 w 7057588"/>
              <a:gd name="connsiteY3" fmla="*/ 22621352 h 35629417"/>
              <a:gd name="connsiteX4" fmla="*/ 1181 w 7057588"/>
              <a:gd name="connsiteY4" fmla="*/ 60280 h 35629417"/>
              <a:gd name="connsiteX0" fmla="*/ 1181 w 7057588"/>
              <a:gd name="connsiteY0" fmla="*/ 1712113 h 26733801"/>
              <a:gd name="connsiteX1" fmla="*/ 7057588 w 7057588"/>
              <a:gd name="connsiteY1" fmla="*/ 1689476 h 26733801"/>
              <a:gd name="connsiteX2" fmla="*/ 1091208 w 7057588"/>
              <a:gd name="connsiteY2" fmla="*/ 2031758 h 26733801"/>
              <a:gd name="connsiteX3" fmla="*/ 15606 w 7057588"/>
              <a:gd name="connsiteY3" fmla="*/ 24273185 h 26733801"/>
              <a:gd name="connsiteX4" fmla="*/ 1181 w 7057588"/>
              <a:gd name="connsiteY4" fmla="*/ 1712113 h 26733801"/>
              <a:gd name="connsiteX0" fmla="*/ 156 w 7056563"/>
              <a:gd name="connsiteY0" fmla="*/ 2445231 h 13716441"/>
              <a:gd name="connsiteX1" fmla="*/ 7056563 w 7056563"/>
              <a:gd name="connsiteY1" fmla="*/ 2422594 h 13716441"/>
              <a:gd name="connsiteX2" fmla="*/ 1090183 w 7056563"/>
              <a:gd name="connsiteY2" fmla="*/ 2764876 h 13716441"/>
              <a:gd name="connsiteX3" fmla="*/ 23451 w 7056563"/>
              <a:gd name="connsiteY3" fmla="*/ 10388129 h 13716441"/>
              <a:gd name="connsiteX4" fmla="*/ 156 w 7056563"/>
              <a:gd name="connsiteY4" fmla="*/ 2445231 h 13716441"/>
              <a:gd name="connsiteX0" fmla="*/ 156 w 7056563"/>
              <a:gd name="connsiteY0" fmla="*/ 4251703 h 12194604"/>
              <a:gd name="connsiteX1" fmla="*/ 7056563 w 7056563"/>
              <a:gd name="connsiteY1" fmla="*/ 4229066 h 12194604"/>
              <a:gd name="connsiteX2" fmla="*/ 1090183 w 7056563"/>
              <a:gd name="connsiteY2" fmla="*/ 4571348 h 12194604"/>
              <a:gd name="connsiteX3" fmla="*/ 23451 w 7056563"/>
              <a:gd name="connsiteY3" fmla="*/ 12194601 h 12194604"/>
              <a:gd name="connsiteX4" fmla="*/ 156 w 7056563"/>
              <a:gd name="connsiteY4" fmla="*/ 4251703 h 12194604"/>
              <a:gd name="connsiteX0" fmla="*/ 156 w 7056563"/>
              <a:gd name="connsiteY0" fmla="*/ 60286 h 13910956"/>
              <a:gd name="connsiteX1" fmla="*/ 7056563 w 7056563"/>
              <a:gd name="connsiteY1" fmla="*/ 37649 h 13910956"/>
              <a:gd name="connsiteX2" fmla="*/ 2230472 w 7056563"/>
              <a:gd name="connsiteY2" fmla="*/ 13910959 h 13910956"/>
              <a:gd name="connsiteX3" fmla="*/ 23451 w 7056563"/>
              <a:gd name="connsiteY3" fmla="*/ 8003184 h 13910956"/>
              <a:gd name="connsiteX4" fmla="*/ 156 w 7056563"/>
              <a:gd name="connsiteY4" fmla="*/ 60286 h 13910956"/>
              <a:gd name="connsiteX0" fmla="*/ 156 w 7056563"/>
              <a:gd name="connsiteY0" fmla="*/ 60280 h 14061934"/>
              <a:gd name="connsiteX1" fmla="*/ 7056563 w 7056563"/>
              <a:gd name="connsiteY1" fmla="*/ 37643 h 14061934"/>
              <a:gd name="connsiteX2" fmla="*/ 2230472 w 7056563"/>
              <a:gd name="connsiteY2" fmla="*/ 13910953 h 14061934"/>
              <a:gd name="connsiteX3" fmla="*/ 23451 w 7056563"/>
              <a:gd name="connsiteY3" fmla="*/ 8003178 h 14061934"/>
              <a:gd name="connsiteX4" fmla="*/ 156 w 7056563"/>
              <a:gd name="connsiteY4" fmla="*/ 60280 h 14061934"/>
              <a:gd name="connsiteX0" fmla="*/ 156 w 2643724"/>
              <a:gd name="connsiteY0" fmla="*/ -1 h 14001653"/>
              <a:gd name="connsiteX1" fmla="*/ 2504107 w 2643724"/>
              <a:gd name="connsiteY1" fmla="*/ 994734 h 14001653"/>
              <a:gd name="connsiteX2" fmla="*/ 2230472 w 2643724"/>
              <a:gd name="connsiteY2" fmla="*/ 13850672 h 14001653"/>
              <a:gd name="connsiteX3" fmla="*/ 23451 w 2643724"/>
              <a:gd name="connsiteY3" fmla="*/ 7942897 h 14001653"/>
              <a:gd name="connsiteX4" fmla="*/ 156 w 2643724"/>
              <a:gd name="connsiteY4" fmla="*/ -1 h 14001653"/>
              <a:gd name="connsiteX0" fmla="*/ 156 w 2320487"/>
              <a:gd name="connsiteY0" fmla="*/ -1 h 14001653"/>
              <a:gd name="connsiteX1" fmla="*/ 1268068 w 2320487"/>
              <a:gd name="connsiteY1" fmla="*/ 994734 h 14001653"/>
              <a:gd name="connsiteX2" fmla="*/ 2230472 w 2320487"/>
              <a:gd name="connsiteY2" fmla="*/ 13850672 h 14001653"/>
              <a:gd name="connsiteX3" fmla="*/ 23451 w 2320487"/>
              <a:gd name="connsiteY3" fmla="*/ 7942897 h 14001653"/>
              <a:gd name="connsiteX4" fmla="*/ 156 w 2320487"/>
              <a:gd name="connsiteY4" fmla="*/ -1 h 14001653"/>
              <a:gd name="connsiteX0" fmla="*/ 251340 w 2481656"/>
              <a:gd name="connsiteY0" fmla="*/ 4184 h 14005838"/>
              <a:gd name="connsiteX1" fmla="*/ 1519252 w 2481656"/>
              <a:gd name="connsiteY1" fmla="*/ 998919 h 14005838"/>
              <a:gd name="connsiteX2" fmla="*/ 2481656 w 2481656"/>
              <a:gd name="connsiteY2" fmla="*/ 13854857 h 14005838"/>
              <a:gd name="connsiteX3" fmla="*/ 274635 w 2481656"/>
              <a:gd name="connsiteY3" fmla="*/ 7947082 h 14005838"/>
              <a:gd name="connsiteX4" fmla="*/ 251340 w 2481656"/>
              <a:gd name="connsiteY4" fmla="*/ 4184 h 14005838"/>
              <a:gd name="connsiteX0" fmla="*/ 242424 w 2472740"/>
              <a:gd name="connsiteY0" fmla="*/ 38292 h 14039946"/>
              <a:gd name="connsiteX1" fmla="*/ 1527745 w 2472740"/>
              <a:gd name="connsiteY1" fmla="*/ 168265 h 14039946"/>
              <a:gd name="connsiteX2" fmla="*/ 2472740 w 2472740"/>
              <a:gd name="connsiteY2" fmla="*/ 13888965 h 14039946"/>
              <a:gd name="connsiteX3" fmla="*/ 265719 w 2472740"/>
              <a:gd name="connsiteY3" fmla="*/ 7981190 h 14039946"/>
              <a:gd name="connsiteX4" fmla="*/ 242424 w 2472740"/>
              <a:gd name="connsiteY4" fmla="*/ 38292 h 14039946"/>
              <a:gd name="connsiteX0" fmla="*/ 156 w 2230472"/>
              <a:gd name="connsiteY0" fmla="*/ 12161 h 14013815"/>
              <a:gd name="connsiteX1" fmla="*/ 1285477 w 2230472"/>
              <a:gd name="connsiteY1" fmla="*/ 142134 h 14013815"/>
              <a:gd name="connsiteX2" fmla="*/ 2230472 w 2230472"/>
              <a:gd name="connsiteY2" fmla="*/ 13862834 h 14013815"/>
              <a:gd name="connsiteX3" fmla="*/ 23451 w 2230472"/>
              <a:gd name="connsiteY3" fmla="*/ 7955059 h 14013815"/>
              <a:gd name="connsiteX4" fmla="*/ 156 w 2230472"/>
              <a:gd name="connsiteY4" fmla="*/ 12161 h 14013815"/>
              <a:gd name="connsiteX0" fmla="*/ 156 w 2230472"/>
              <a:gd name="connsiteY0" fmla="*/ 17346 h 14019000"/>
              <a:gd name="connsiteX1" fmla="*/ 1285477 w 2230472"/>
              <a:gd name="connsiteY1" fmla="*/ 147319 h 14019000"/>
              <a:gd name="connsiteX2" fmla="*/ 2230472 w 2230472"/>
              <a:gd name="connsiteY2" fmla="*/ 13868019 h 14019000"/>
              <a:gd name="connsiteX3" fmla="*/ 23451 w 2230472"/>
              <a:gd name="connsiteY3" fmla="*/ 7960244 h 14019000"/>
              <a:gd name="connsiteX4" fmla="*/ 156 w 2230472"/>
              <a:gd name="connsiteY4" fmla="*/ 17346 h 14019000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663660 w 1285477"/>
              <a:gd name="connsiteY2" fmla="*/ 2829538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663660 w 1285477"/>
              <a:gd name="connsiteY2" fmla="*/ 2829538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576615 w 1285477"/>
              <a:gd name="connsiteY2" fmla="*/ 3745179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285477"/>
              <a:gd name="connsiteY0" fmla="*/ 17346 h 7960246"/>
              <a:gd name="connsiteX1" fmla="*/ 1285477 w 1285477"/>
              <a:gd name="connsiteY1" fmla="*/ 147319 h 7960246"/>
              <a:gd name="connsiteX2" fmla="*/ 802931 w 1285477"/>
              <a:gd name="connsiteY2" fmla="*/ 2320861 h 7960246"/>
              <a:gd name="connsiteX3" fmla="*/ 23451 w 1285477"/>
              <a:gd name="connsiteY3" fmla="*/ 7960244 h 7960246"/>
              <a:gd name="connsiteX4" fmla="*/ 156 w 1285477"/>
              <a:gd name="connsiteY4" fmla="*/ 17346 h 7960246"/>
              <a:gd name="connsiteX0" fmla="*/ 156 w 1311590"/>
              <a:gd name="connsiteY0" fmla="*/ 30858 h 7973758"/>
              <a:gd name="connsiteX1" fmla="*/ 1311590 w 1311590"/>
              <a:gd name="connsiteY1" fmla="*/ 59090 h 7973758"/>
              <a:gd name="connsiteX2" fmla="*/ 802931 w 1311590"/>
              <a:gd name="connsiteY2" fmla="*/ 2334373 h 7973758"/>
              <a:gd name="connsiteX3" fmla="*/ 23451 w 1311590"/>
              <a:gd name="connsiteY3" fmla="*/ 7973756 h 7973758"/>
              <a:gd name="connsiteX4" fmla="*/ 156 w 1311590"/>
              <a:gd name="connsiteY4" fmla="*/ 30858 h 7973758"/>
              <a:gd name="connsiteX0" fmla="*/ 156 w 1323639"/>
              <a:gd name="connsiteY0" fmla="*/ 30858 h 7973758"/>
              <a:gd name="connsiteX1" fmla="*/ 1311590 w 1323639"/>
              <a:gd name="connsiteY1" fmla="*/ 59090 h 7973758"/>
              <a:gd name="connsiteX2" fmla="*/ 802931 w 1323639"/>
              <a:gd name="connsiteY2" fmla="*/ 2334373 h 7973758"/>
              <a:gd name="connsiteX3" fmla="*/ 23451 w 1323639"/>
              <a:gd name="connsiteY3" fmla="*/ 7973756 h 7973758"/>
              <a:gd name="connsiteX4" fmla="*/ 156 w 1323639"/>
              <a:gd name="connsiteY4" fmla="*/ 30858 h 797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639" h="7973758">
                <a:moveTo>
                  <a:pt x="156" y="30858"/>
                </a:moveTo>
                <a:cubicBezTo>
                  <a:pt x="135990" y="-41532"/>
                  <a:pt x="643866" y="32642"/>
                  <a:pt x="1311590" y="59090"/>
                </a:cubicBezTo>
                <a:cubicBezTo>
                  <a:pt x="1363817" y="-53289"/>
                  <a:pt x="1255565" y="-249289"/>
                  <a:pt x="802931" y="2334373"/>
                </a:cubicBezTo>
                <a:cubicBezTo>
                  <a:pt x="383993" y="4472017"/>
                  <a:pt x="243265" y="5787179"/>
                  <a:pt x="23451" y="7973756"/>
                </a:cubicBezTo>
                <a:cubicBezTo>
                  <a:pt x="3542" y="6760663"/>
                  <a:pt x="-949" y="1196378"/>
                  <a:pt x="156" y="30858"/>
                </a:cubicBez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4F697A4-3517-8C8C-CF59-5501AC5A27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3588" y="5765906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JOB TITLE</a:t>
            </a:r>
          </a:p>
          <a:p>
            <a:pPr lvl="0"/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E6FF4B-598F-46BB-9FFA-34CFA78066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63587" y="5558495"/>
            <a:ext cx="2520889" cy="20741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FORENAME SURENAME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7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1541C2-394B-0DDC-015C-9180313C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6F548-3625-64F4-039B-F06C958E4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11EEA-800E-84C4-091B-DB9EBEDB8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8BD9E-58CE-46FF-952E-D3FFDC2B31ED}" type="datetimeFigureOut">
              <a:rPr lang="en-GB" smtClean="0"/>
              <a:t>02/12/2025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2BCFE-929A-B139-1360-76E7DE353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BE1C7-1C5D-71B6-C2E0-DFB03436E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51DAA-0975-4DEB-B834-34AF344B155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848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87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88" r:id="rId18"/>
    <p:sldLayoutId id="2147483689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91" r:id="rId27"/>
    <p:sldLayoutId id="214748369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9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5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9285DB4-63C2-2141-1666-0059AD2E9D70}"/>
              </a:ext>
            </a:extLst>
          </p:cNvPr>
          <p:cNvSpPr txBox="1"/>
          <p:nvPr/>
        </p:nvSpPr>
        <p:spPr>
          <a:xfrm>
            <a:off x="852282" y="4735308"/>
            <a:ext cx="50801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dirty="0">
                <a:solidFill>
                  <a:srgbClr val="2A9D8F"/>
                </a:solidFill>
                <a:latin typeface="Open Sans"/>
                <a:ea typeface="Open Sans"/>
                <a:cs typeface="Open Sans"/>
              </a:rPr>
              <a:t>DECEMBER 2025</a:t>
            </a: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64D65BF7-1BD5-CCEA-77F2-484E4120C7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9254" y="3919598"/>
            <a:ext cx="4961299" cy="33107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INTERIM results presentation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9919C15-34DF-1FF9-27F8-12D60F301A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47381" y="4238692"/>
            <a:ext cx="4385043" cy="33107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264653"/>
                </a:solidFill>
              </a:rPr>
              <a:t>Six months ended 30 September 2025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6E722382-B2FF-7912-4FBC-32A7F48C6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631" y="5765907"/>
            <a:ext cx="2520889" cy="207410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rgbClr val="264653"/>
                </a:solidFill>
              </a:rPr>
              <a:t>Chairman &amp; CEO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2EA20AA9-F397-72BA-0AAA-238B45604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3630" y="5558496"/>
            <a:ext cx="2520889" cy="207410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rgbClr val="264653"/>
                </a:solidFill>
              </a:rPr>
              <a:t>James Dickson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93BFC872-ABFA-7789-D25A-F0F8E6BEE9DE}"/>
              </a:ext>
            </a:extLst>
          </p:cNvPr>
          <p:cNvSpPr txBox="1">
            <a:spLocks/>
          </p:cNvSpPr>
          <p:nvPr/>
        </p:nvSpPr>
        <p:spPr>
          <a:xfrm>
            <a:off x="3910963" y="5765907"/>
            <a:ext cx="2520889" cy="20741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264653"/>
                </a:solidFill>
              </a:rPr>
              <a:t>CFO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886DB5A6-153D-2E64-8DDF-468443FCECB0}"/>
              </a:ext>
            </a:extLst>
          </p:cNvPr>
          <p:cNvSpPr txBox="1">
            <a:spLocks/>
          </p:cNvSpPr>
          <p:nvPr/>
        </p:nvSpPr>
        <p:spPr>
          <a:xfrm>
            <a:off x="3983752" y="5558496"/>
            <a:ext cx="2520889" cy="20741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264653"/>
                </a:solidFill>
              </a:rPr>
              <a:t>Sarah Bentham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387DF8F-37FC-0CB3-6A91-C0C3F6CF6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074" y="2317593"/>
            <a:ext cx="3752375" cy="63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3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385E4-2E60-2A2C-25FD-408A5BB95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786CBD-174C-DFB3-5C95-786A28F66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DAD7-ED70-42F3-B371-99EB76D5B01D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507F1-AE08-7B66-8234-CAC85CAA215D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Enabling customers to transform business performance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Enhancing customer outcomes by cutting waste and shrinkage, whilst improving quality, user experience, and sales.</a:t>
            </a:r>
            <a:endParaRPr lang="en-US" sz="1400" i="1" dirty="0">
              <a:solidFill>
                <a:srgbClr val="001747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83AAED-C13A-CD62-004F-877A39CAA1AC}"/>
              </a:ext>
            </a:extLst>
          </p:cNvPr>
          <p:cNvSpPr/>
          <p:nvPr/>
        </p:nvSpPr>
        <p:spPr>
          <a:xfrm>
            <a:off x="399231" y="2054002"/>
            <a:ext cx="5453756" cy="2452948"/>
          </a:xfrm>
          <a:prstGeom prst="rect">
            <a:avLst/>
          </a:prstGeom>
          <a:solidFill>
            <a:schemeClr val="bg1"/>
          </a:solidFill>
          <a:ln>
            <a:solidFill>
              <a:srgbClr val="25A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E2BB0C-EF41-6512-02DE-5B926BA8C889}"/>
              </a:ext>
            </a:extLst>
          </p:cNvPr>
          <p:cNvSpPr/>
          <p:nvPr/>
        </p:nvSpPr>
        <p:spPr>
          <a:xfrm>
            <a:off x="399230" y="2060099"/>
            <a:ext cx="5456898" cy="58107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9BF8C6-D37B-ECC8-B145-ED9B65ED0C0E}"/>
              </a:ext>
            </a:extLst>
          </p:cNvPr>
          <p:cNvSpPr/>
          <p:nvPr/>
        </p:nvSpPr>
        <p:spPr>
          <a:xfrm>
            <a:off x="6103901" y="2061078"/>
            <a:ext cx="5569813" cy="2452949"/>
          </a:xfrm>
          <a:prstGeom prst="rect">
            <a:avLst/>
          </a:prstGeom>
          <a:solidFill>
            <a:schemeClr val="bg1"/>
          </a:solidFill>
          <a:ln>
            <a:solidFill>
              <a:srgbClr val="2646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EB482D50-4E5C-EE07-6A65-EE77652BFAC0}"/>
              </a:ext>
            </a:extLst>
          </p:cNvPr>
          <p:cNvSpPr txBox="1"/>
          <p:nvPr/>
        </p:nvSpPr>
        <p:spPr>
          <a:xfrm>
            <a:off x="6661372" y="3271806"/>
            <a:ext cx="266865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ea typeface="Open Sans"/>
                <a:cs typeface="Open Sans"/>
              </a:rPr>
              <a:t>Market leading beverage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ea typeface="Open Sans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ea typeface="Open Sans"/>
                <a:cs typeface="Open Sans"/>
              </a:rPr>
              <a:t>and bar management system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ea typeface="+mn-ea"/>
              <a:cs typeface="Calibri"/>
            </a:endParaRP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762B751C-6AA3-8C27-E93C-07C3C4DE4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5654" y="2169584"/>
            <a:ext cx="1601200" cy="383427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7E2EE038-4475-DD2A-9B47-6A6752D8F3B8}"/>
              </a:ext>
            </a:extLst>
          </p:cNvPr>
          <p:cNvSpPr txBox="1"/>
          <p:nvPr/>
        </p:nvSpPr>
        <p:spPr>
          <a:xfrm>
            <a:off x="706350" y="3220517"/>
            <a:ext cx="2523282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ea typeface="Open Sans"/>
                <a:cs typeface="Open Sans"/>
              </a:rPr>
              <a:t>Integrated vending connectivity 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rgbClr val="264653"/>
                </a:solidFill>
                <a:ea typeface="Open Sans"/>
                <a:cs typeface="Open Sans"/>
              </a:rPr>
              <a:t>Cash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ea typeface="Open Sans"/>
                <a:cs typeface="Open Sans"/>
              </a:rPr>
              <a:t>less payment solutions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43D8911-47DA-DF24-A37A-EE3924351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9650" y="3225818"/>
            <a:ext cx="1963082" cy="110293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65AA4FF-F0EA-F990-8C5B-B1EA4CE64D3F}"/>
              </a:ext>
            </a:extLst>
          </p:cNvPr>
          <p:cNvSpPr/>
          <p:nvPr/>
        </p:nvSpPr>
        <p:spPr>
          <a:xfrm>
            <a:off x="6110142" y="2066573"/>
            <a:ext cx="5563572" cy="574600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BD5379-D556-CEA9-9FDB-697BEF652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2885" y="2174540"/>
            <a:ext cx="1412435" cy="373492"/>
          </a:xfrm>
          <a:prstGeom prst="rect">
            <a:avLst/>
          </a:prstGeom>
        </p:spPr>
      </p:pic>
      <p:pic>
        <p:nvPicPr>
          <p:cNvPr id="28" name="Picture 27" descr="Graphical user interface&#10;&#10;Description automatically generated">
            <a:extLst>
              <a:ext uri="{FF2B5EF4-FFF2-40B4-BE49-F238E27FC236}">
                <a16:creationId xmlns:a16="http://schemas.microsoft.com/office/drawing/2014/main" id="{16DD2DFD-DBFF-6A6D-7B33-F6E954BE0E9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4218" y="3015175"/>
            <a:ext cx="2117540" cy="1411693"/>
          </a:xfrm>
          <a:prstGeom prst="rect">
            <a:avLst/>
          </a:prstGeom>
        </p:spPr>
      </p:pic>
      <p:pic>
        <p:nvPicPr>
          <p:cNvPr id="2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B3D0147-0E4F-9075-7657-7E6D3AAF009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9764" y="4033508"/>
            <a:ext cx="367492" cy="429023"/>
          </a:xfrm>
          <a:prstGeom prst="rect">
            <a:avLst/>
          </a:prstGeom>
        </p:spPr>
      </p:pic>
      <p:pic>
        <p:nvPicPr>
          <p:cNvPr id="30" name="Picture 19">
            <a:extLst>
              <a:ext uri="{FF2B5EF4-FFF2-40B4-BE49-F238E27FC236}">
                <a16:creationId xmlns:a16="http://schemas.microsoft.com/office/drawing/2014/main" id="{0390B6D8-D177-B175-D670-F1191AE5A3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5115" y="4025849"/>
            <a:ext cx="336456" cy="42490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C3BA2CE-42C7-D48B-2653-6A2699D01DCE}"/>
              </a:ext>
            </a:extLst>
          </p:cNvPr>
          <p:cNvSpPr txBox="1"/>
          <p:nvPr/>
        </p:nvSpPr>
        <p:spPr>
          <a:xfrm>
            <a:off x="110886" y="4834434"/>
            <a:ext cx="116518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SAAS business </a:t>
            </a:r>
            <a:r>
              <a:rPr lang="en-GB" sz="1400" b="1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model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with long term client commitment </a:t>
            </a:r>
            <a:r>
              <a:rPr lang="en-GB" sz="1400" b="1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(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3 to 5 Year contracts)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887BF9-4DC6-1E5F-9A14-119DC0E4D9A0}"/>
              </a:ext>
            </a:extLst>
          </p:cNvPr>
          <p:cNvSpPr txBox="1"/>
          <p:nvPr/>
        </p:nvSpPr>
        <p:spPr>
          <a:xfrm>
            <a:off x="399230" y="2641173"/>
            <a:ext cx="5454917" cy="307777"/>
          </a:xfrm>
          <a:prstGeom prst="rect">
            <a:avLst/>
          </a:prstGeom>
          <a:noFill/>
          <a:ln w="6350">
            <a:solidFill>
              <a:srgbClr val="2A9D8F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9D8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UNATTENDED RETAIL DIVISION – c. 37,000 MACHINES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6F32D3-4DFF-6C1F-69AC-A2D8DD4D23D2}"/>
              </a:ext>
            </a:extLst>
          </p:cNvPr>
          <p:cNvSpPr txBox="1"/>
          <p:nvPr/>
        </p:nvSpPr>
        <p:spPr>
          <a:xfrm>
            <a:off x="6132224" y="2647821"/>
            <a:ext cx="5453756" cy="307777"/>
          </a:xfrm>
          <a:prstGeom prst="rect">
            <a:avLst/>
          </a:prstGeom>
          <a:noFill/>
          <a:ln>
            <a:solidFill>
              <a:srgbClr val="26465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9D8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HOSPITALITY DIVISION – c. 9,600 </a:t>
            </a:r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Open Sans"/>
              </a:rPr>
              <a:t>VENUES (UK &amp; US)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A9D8F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42BD81D-ABDF-BEDC-DAAC-3C9208D028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5492" y="5779888"/>
            <a:ext cx="713437" cy="387577"/>
          </a:xfrm>
          <a:prstGeom prst="rect">
            <a:avLst/>
          </a:prstGeom>
        </p:spPr>
      </p:pic>
      <p:pic>
        <p:nvPicPr>
          <p:cNvPr id="39" name="Picture 19" descr="Logo&#10;&#10;Description automatically generated">
            <a:extLst>
              <a:ext uri="{FF2B5EF4-FFF2-40B4-BE49-F238E27FC236}">
                <a16:creationId xmlns:a16="http://schemas.microsoft.com/office/drawing/2014/main" id="{6A9D6B14-D4AD-C125-858C-439D18FF86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061" y="5711456"/>
            <a:ext cx="378589" cy="430172"/>
          </a:xfrm>
          <a:prstGeom prst="rect">
            <a:avLst/>
          </a:prstGeom>
        </p:spPr>
      </p:pic>
      <p:pic>
        <p:nvPicPr>
          <p:cNvPr id="40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CD5A4627-D889-DADC-605C-A40296BF18F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461" y="5825598"/>
            <a:ext cx="659758" cy="258261"/>
          </a:xfrm>
          <a:prstGeom prst="rect">
            <a:avLst/>
          </a:prstGeom>
        </p:spPr>
      </p:pic>
      <p:pic>
        <p:nvPicPr>
          <p:cNvPr id="41" name="Picture 25" descr="Text, logo&#10;&#10;Description automatically generated">
            <a:extLst>
              <a:ext uri="{FF2B5EF4-FFF2-40B4-BE49-F238E27FC236}">
                <a16:creationId xmlns:a16="http://schemas.microsoft.com/office/drawing/2014/main" id="{78E13718-98CE-8833-5BED-81F6387939B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9183" y="5800530"/>
            <a:ext cx="834767" cy="293024"/>
          </a:xfrm>
          <a:prstGeom prst="rect">
            <a:avLst/>
          </a:prstGeom>
        </p:spPr>
      </p:pic>
      <p:pic>
        <p:nvPicPr>
          <p:cNvPr id="42" name="Picture 34">
            <a:extLst>
              <a:ext uri="{FF2B5EF4-FFF2-40B4-BE49-F238E27FC236}">
                <a16:creationId xmlns:a16="http://schemas.microsoft.com/office/drawing/2014/main" id="{15FA6D63-43D2-CF9D-0399-8A8825705D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8533" y="5919186"/>
            <a:ext cx="741013" cy="166504"/>
          </a:xfrm>
          <a:prstGeom prst="rect">
            <a:avLst/>
          </a:prstGeom>
        </p:spPr>
      </p:pic>
      <p:pic>
        <p:nvPicPr>
          <p:cNvPr id="43" name="Picture 35">
            <a:extLst>
              <a:ext uri="{FF2B5EF4-FFF2-40B4-BE49-F238E27FC236}">
                <a16:creationId xmlns:a16="http://schemas.microsoft.com/office/drawing/2014/main" id="{12EF071B-710C-4B24-98A1-BDFBF6F9796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7514" y="5750163"/>
            <a:ext cx="758847" cy="38996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C0C4950-B78A-5756-C4AD-846DB3C264D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7747" y="5761591"/>
            <a:ext cx="533207" cy="38871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4BFA5D9-EBA9-3F0F-93D9-C1301C83ADA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64225" y="5709452"/>
            <a:ext cx="738022" cy="53263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0699DE5-EFE6-EAED-1D19-4861C5BADCF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34879" y="5830793"/>
            <a:ext cx="781015" cy="28559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A4BE533-0CE4-4BE9-0AC4-3020D37D45B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9231" y="5703069"/>
            <a:ext cx="513187" cy="48060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E16F6D7-C4FC-1EBA-4030-AF27D21F26F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62690" y="5864749"/>
            <a:ext cx="928290" cy="27537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7342EF7-BA5F-E8BB-3FAC-E28B34D02AE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39758" y="5750732"/>
            <a:ext cx="621501" cy="35875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0254972-1AEA-7265-BF20-C47DB546F39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45539" y="5758343"/>
            <a:ext cx="587467" cy="39164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73658D1-CC91-141C-DA86-D03799B2640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558617" y="5738555"/>
            <a:ext cx="630828" cy="559057"/>
          </a:xfrm>
          <a:prstGeom prst="rect">
            <a:avLst/>
          </a:prstGeom>
        </p:spPr>
      </p:pic>
      <p:pic>
        <p:nvPicPr>
          <p:cNvPr id="54" name="Picture 6">
            <a:extLst>
              <a:ext uri="{FF2B5EF4-FFF2-40B4-BE49-F238E27FC236}">
                <a16:creationId xmlns:a16="http://schemas.microsoft.com/office/drawing/2014/main" id="{0BD82F97-B189-DEE7-308B-4CDC7BD3A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554" y="5737693"/>
            <a:ext cx="809708" cy="50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075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E3EA0-D853-D1A4-F008-07EBD3C89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126D8-8326-3A7C-5E83-3195A9EF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DAD7-ED70-42F3-B371-99EB76D5B01D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801FA9-56CE-F599-8F08-6C52EC79E728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Strong financial results in a challenging economic environment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Solid foundation for continued growth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0EADBD-0C2A-3E5E-D306-678B10DB49F3}"/>
              </a:ext>
            </a:extLst>
          </p:cNvPr>
          <p:cNvSpPr/>
          <p:nvPr/>
        </p:nvSpPr>
        <p:spPr>
          <a:xfrm>
            <a:off x="6239059" y="2494339"/>
            <a:ext cx="5450597" cy="863511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FBB010-7E3E-F5AD-6AE3-517F19E20BB9}"/>
              </a:ext>
            </a:extLst>
          </p:cNvPr>
          <p:cNvSpPr/>
          <p:nvPr/>
        </p:nvSpPr>
        <p:spPr>
          <a:xfrm>
            <a:off x="6239059" y="1477727"/>
            <a:ext cx="5450597" cy="871541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75CB38-947C-44B0-B6E7-AB2DA67C4631}"/>
              </a:ext>
            </a:extLst>
          </p:cNvPr>
          <p:cNvSpPr/>
          <p:nvPr/>
        </p:nvSpPr>
        <p:spPr>
          <a:xfrm>
            <a:off x="6239059" y="3505362"/>
            <a:ext cx="5450597" cy="845186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B149CC-C1B6-6B91-E131-560845C327D8}"/>
              </a:ext>
            </a:extLst>
          </p:cNvPr>
          <p:cNvSpPr/>
          <p:nvPr/>
        </p:nvSpPr>
        <p:spPr>
          <a:xfrm>
            <a:off x="6239059" y="5509082"/>
            <a:ext cx="5450597" cy="810520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FC9B7-ACE2-CBFB-07D5-3355DDE24358}"/>
              </a:ext>
            </a:extLst>
          </p:cNvPr>
          <p:cNvSpPr/>
          <p:nvPr/>
        </p:nvSpPr>
        <p:spPr>
          <a:xfrm>
            <a:off x="6239059" y="4497450"/>
            <a:ext cx="5450597" cy="863511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73A3FF-ECB5-7B24-59B2-5378EB5B5436}"/>
              </a:ext>
            </a:extLst>
          </p:cNvPr>
          <p:cNvSpPr/>
          <p:nvPr/>
        </p:nvSpPr>
        <p:spPr>
          <a:xfrm>
            <a:off x="419175" y="2494339"/>
            <a:ext cx="5450597" cy="863511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DB8AC8-D5E4-6374-357F-8E12C7BF4C05}"/>
              </a:ext>
            </a:extLst>
          </p:cNvPr>
          <p:cNvSpPr/>
          <p:nvPr/>
        </p:nvSpPr>
        <p:spPr>
          <a:xfrm>
            <a:off x="419174" y="1519060"/>
            <a:ext cx="5450597" cy="871541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156030-8358-CB9B-A1E3-1626EF963CBC}"/>
              </a:ext>
            </a:extLst>
          </p:cNvPr>
          <p:cNvSpPr/>
          <p:nvPr/>
        </p:nvSpPr>
        <p:spPr>
          <a:xfrm>
            <a:off x="419175" y="3505362"/>
            <a:ext cx="5450597" cy="845186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567D3E-23F5-9439-166E-6BFDCB0DBA88}"/>
              </a:ext>
            </a:extLst>
          </p:cNvPr>
          <p:cNvSpPr/>
          <p:nvPr/>
        </p:nvSpPr>
        <p:spPr>
          <a:xfrm>
            <a:off x="419175" y="5509082"/>
            <a:ext cx="5450597" cy="810520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3D10FF-8154-C2C8-2A80-DCC9319834B7}"/>
              </a:ext>
            </a:extLst>
          </p:cNvPr>
          <p:cNvSpPr/>
          <p:nvPr/>
        </p:nvSpPr>
        <p:spPr>
          <a:xfrm>
            <a:off x="419175" y="4498671"/>
            <a:ext cx="5450597" cy="863511"/>
          </a:xfrm>
          <a:prstGeom prst="rect">
            <a:avLst/>
          </a:prstGeom>
          <a:solidFill>
            <a:srgbClr val="E3E3E3">
              <a:alpha val="4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152B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CFA4CB-24BD-C4BF-D2D2-4B20928B6DFC}"/>
              </a:ext>
            </a:extLst>
          </p:cNvPr>
          <p:cNvSpPr txBox="1"/>
          <p:nvPr/>
        </p:nvSpPr>
        <p:spPr>
          <a:xfrm>
            <a:off x="451737" y="1582637"/>
            <a:ext cx="5418035" cy="661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£7.67m GROSS REVENUE</a:t>
            </a:r>
          </a:p>
          <a:p>
            <a:pPr algn="ctr"/>
            <a:r>
              <a:rPr lang="en-US" sz="1200" dirty="0">
                <a:latin typeface="Open Sans"/>
                <a:ea typeface="Open Sans"/>
                <a:cs typeface="Calibri"/>
              </a:rPr>
              <a:t>ERP WITHDRAWAL ~ £0.2m</a:t>
            </a: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£7.69m)</a:t>
            </a:r>
            <a:endParaRPr lang="en-US" sz="12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E33397-98A3-2532-EBEF-93BFA6014994}"/>
              </a:ext>
            </a:extLst>
          </p:cNvPr>
          <p:cNvSpPr txBox="1"/>
          <p:nvPr/>
        </p:nvSpPr>
        <p:spPr>
          <a:xfrm>
            <a:off x="451737" y="2595234"/>
            <a:ext cx="5418035" cy="661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£6.44m RECURRING REVENUE</a:t>
            </a:r>
            <a:r>
              <a:rPr lang="en-US" sz="1100" b="1" dirty="0">
                <a:latin typeface="Open Sans"/>
                <a:ea typeface="Open Sans"/>
                <a:cs typeface="Calibri"/>
              </a:rPr>
              <a:t> </a:t>
            </a:r>
            <a:endParaRPr lang="en-US" sz="1200" b="1" dirty="0">
              <a:solidFill>
                <a:srgbClr val="264653"/>
              </a:solidFill>
              <a:latin typeface="Open Sans"/>
              <a:ea typeface="Open Sans"/>
              <a:cs typeface="Calibri"/>
            </a:endParaRPr>
          </a:p>
          <a:p>
            <a:pPr algn="ctr"/>
            <a:r>
              <a:rPr lang="en-US" sz="12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84% OF TURNOVER</a:t>
            </a: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£6.44m, 84%)</a:t>
            </a:r>
            <a:endParaRPr lang="en-US" sz="11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1B68DF-7AA4-AA83-A48F-5C91728A53A6}"/>
              </a:ext>
            </a:extLst>
          </p:cNvPr>
          <p:cNvSpPr txBox="1"/>
          <p:nvPr/>
        </p:nvSpPr>
        <p:spPr>
          <a:xfrm>
            <a:off x="451736" y="3689428"/>
            <a:ext cx="5418036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68% GROSS MARGIN</a:t>
            </a: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67%)</a:t>
            </a:r>
            <a:endParaRPr lang="en-US" sz="11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56A463-B07C-DC0B-20B5-BA1A4A67939F}"/>
              </a:ext>
            </a:extLst>
          </p:cNvPr>
          <p:cNvSpPr txBox="1"/>
          <p:nvPr/>
        </p:nvSpPr>
        <p:spPr>
          <a:xfrm>
            <a:off x="6222152" y="4667948"/>
            <a:ext cx="544291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+mn-lt"/>
                <a:cs typeface="+mn-lt"/>
              </a:rPr>
              <a:t>EPS 0.79p</a:t>
            </a:r>
            <a:endParaRPr lang="en-US" sz="1400" dirty="0">
              <a:solidFill>
                <a:srgbClr val="2A9D8F"/>
              </a:solidFill>
              <a:latin typeface="Open Sans"/>
              <a:ea typeface="+mn-lt"/>
              <a:cs typeface="+mn-lt"/>
            </a:endParaRP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0.06p)</a:t>
            </a:r>
            <a:endParaRPr lang="en-US" sz="12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1481E4-AC34-29FA-1C06-89498C331E27}"/>
              </a:ext>
            </a:extLst>
          </p:cNvPr>
          <p:cNvSpPr txBox="1"/>
          <p:nvPr/>
        </p:nvSpPr>
        <p:spPr>
          <a:xfrm>
            <a:off x="6226771" y="3497069"/>
            <a:ext cx="5418035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NET DEBT REDUCED TO £0.5m</a:t>
            </a:r>
          </a:p>
          <a:p>
            <a:pPr algn="ctr"/>
            <a:r>
              <a:rPr lang="en-US" sz="1200" dirty="0">
                <a:latin typeface="Open Sans"/>
                <a:ea typeface="Open Sans"/>
                <a:cs typeface="Calibri"/>
              </a:rPr>
              <a:t>POST £0.25m SHARE BUYBACKS &amp; £0.29m DIVIDEND</a:t>
            </a: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£1.0m)</a:t>
            </a:r>
          </a:p>
          <a:p>
            <a:pPr algn="ctr"/>
            <a:endParaRPr lang="en-US" sz="11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3EB6C0-46F0-CC58-67AA-31E1ACBF5D52}"/>
              </a:ext>
            </a:extLst>
          </p:cNvPr>
          <p:cNvSpPr txBox="1"/>
          <p:nvPr/>
        </p:nvSpPr>
        <p:spPr>
          <a:xfrm>
            <a:off x="6214329" y="5498844"/>
            <a:ext cx="544291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 </a:t>
            </a:r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INTERIM DIVIDEND UP 33% TO 0.4p</a:t>
            </a:r>
            <a:endParaRPr lang="en-US" sz="1600" b="1" dirty="0">
              <a:solidFill>
                <a:srgbClr val="2A9D8F"/>
              </a:solidFill>
              <a:latin typeface="Open Sans"/>
              <a:ea typeface="Open Sans"/>
              <a:cs typeface="Calibri"/>
            </a:endParaRP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0.3p)</a:t>
            </a:r>
            <a:endParaRPr lang="en-US" sz="1100" dirty="0">
              <a:solidFill>
                <a:srgbClr val="264653"/>
              </a:solidFill>
              <a:ea typeface="Calibri"/>
              <a:cs typeface="Calibri"/>
            </a:endParaRPr>
          </a:p>
          <a:p>
            <a:pPr algn="ctr"/>
            <a:endParaRPr lang="en-US" b="1" dirty="0">
              <a:solidFill>
                <a:srgbClr val="2A9D8F"/>
              </a:solidFill>
              <a:latin typeface="Open Sans"/>
              <a:ea typeface="Open Sans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EB94B9A-092E-397F-43E7-5BFE6956455B}"/>
              </a:ext>
            </a:extLst>
          </p:cNvPr>
          <p:cNvSpPr txBox="1"/>
          <p:nvPr/>
        </p:nvSpPr>
        <p:spPr>
          <a:xfrm>
            <a:off x="290917" y="4683472"/>
            <a:ext cx="541803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£1.86m ADJ. EBITDA – up 20.6%</a:t>
            </a:r>
            <a:endParaRPr lang="en-US" sz="1400" dirty="0">
              <a:solidFill>
                <a:srgbClr val="2A9D8F"/>
              </a:solidFill>
              <a:cs typeface="Calibri" panose="020F0502020204030204"/>
            </a:endParaRP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£1.55m)</a:t>
            </a:r>
            <a:endParaRPr lang="en-US" sz="11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7BE729-5232-BBD3-3D79-C7B9B580EBAC}"/>
              </a:ext>
            </a:extLst>
          </p:cNvPr>
          <p:cNvSpPr txBox="1"/>
          <p:nvPr/>
        </p:nvSpPr>
        <p:spPr>
          <a:xfrm>
            <a:off x="6312992" y="2541124"/>
            <a:ext cx="5427271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£1.72m OPERATIONAL CASH GENERATION</a:t>
            </a:r>
            <a:r>
              <a:rPr lang="en-US" sz="16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 </a:t>
            </a:r>
          </a:p>
          <a:p>
            <a:pPr algn="ctr"/>
            <a:r>
              <a:rPr lang="en-US" sz="12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£2.6m CASH </a:t>
            </a:r>
          </a:p>
          <a:p>
            <a:pPr algn="ctr"/>
            <a:r>
              <a:rPr lang="en-US" sz="12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POST-WORKING CAPITAL</a:t>
            </a:r>
            <a:r>
              <a:rPr lang="en-US" sz="12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 </a:t>
            </a:r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£1.92m)</a:t>
            </a:r>
            <a:endParaRPr lang="en-US" sz="1400" dirty="0">
              <a:solidFill>
                <a:srgbClr val="264653"/>
              </a:solidFill>
              <a:latin typeface="Calibri"/>
              <a:ea typeface="Open Sans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3282A5-EF7A-5809-117E-AAA61501FCE5}"/>
              </a:ext>
            </a:extLst>
          </p:cNvPr>
          <p:cNvSpPr txBox="1"/>
          <p:nvPr/>
        </p:nvSpPr>
        <p:spPr>
          <a:xfrm>
            <a:off x="6255339" y="1732597"/>
            <a:ext cx="541803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PROFIT BEFORE TAX £0.39m – up £0.37m </a:t>
            </a:r>
            <a:endParaRPr lang="en-US" sz="1400" dirty="0">
              <a:solidFill>
                <a:srgbClr val="2A9D8F"/>
              </a:solidFill>
              <a:cs typeface="Calibri" panose="020F0502020204030204"/>
            </a:endParaRP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£0.02m)</a:t>
            </a:r>
            <a:endParaRPr lang="en-US" sz="11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186434-4EEA-5E40-2536-4D052CF6CE65}"/>
              </a:ext>
            </a:extLst>
          </p:cNvPr>
          <p:cNvSpPr txBox="1"/>
          <p:nvPr/>
        </p:nvSpPr>
        <p:spPr>
          <a:xfrm>
            <a:off x="451736" y="5695106"/>
            <a:ext cx="541803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£1.58m ADJ. OPERATING PROFIT – up 10.2%</a:t>
            </a:r>
            <a:endParaRPr lang="en-US" sz="1400" dirty="0">
              <a:solidFill>
                <a:srgbClr val="2A9D8F"/>
              </a:solidFill>
              <a:cs typeface="Calibri" panose="020F0502020204030204"/>
            </a:endParaRPr>
          </a:p>
          <a:p>
            <a:pPr algn="ctr"/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£1.43m)</a:t>
            </a:r>
            <a:endParaRPr lang="en-US" sz="1100" dirty="0">
              <a:solidFill>
                <a:srgbClr val="264653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57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54E5C-B3F0-6F9D-9FFE-5774ECB18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25087605-1E26-9A4A-4672-0A258408F934}"/>
              </a:ext>
            </a:extLst>
          </p:cNvPr>
          <p:cNvSpPr/>
          <p:nvPr/>
        </p:nvSpPr>
        <p:spPr>
          <a:xfrm>
            <a:off x="4017111" y="4904398"/>
            <a:ext cx="3541269" cy="136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10B972-6C92-DC2E-77D5-4E3202863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DAD7-ED70-42F3-B371-99EB76D5B01D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AA73DD-E900-E6CA-7758-B45F67675B72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Resilient Unattended Division performance despite market disruption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4G transition and operational focus driving footprint growth and recurring revenue despite impact of strategic ERP exit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3D78C-E807-9A2C-30D4-B00695A72C51}"/>
              </a:ext>
            </a:extLst>
          </p:cNvPr>
          <p:cNvSpPr/>
          <p:nvPr/>
        </p:nvSpPr>
        <p:spPr>
          <a:xfrm>
            <a:off x="3965988" y="3367597"/>
            <a:ext cx="3541269" cy="136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34A63D-B731-4199-4CBA-55927209149B}"/>
              </a:ext>
            </a:extLst>
          </p:cNvPr>
          <p:cNvSpPr/>
          <p:nvPr/>
        </p:nvSpPr>
        <p:spPr>
          <a:xfrm>
            <a:off x="3977131" y="1815100"/>
            <a:ext cx="3541269" cy="136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0A354C-818A-3DEB-D8A6-E156A1EA2D87}"/>
              </a:ext>
            </a:extLst>
          </p:cNvPr>
          <p:cNvSpPr/>
          <p:nvPr/>
        </p:nvSpPr>
        <p:spPr>
          <a:xfrm>
            <a:off x="7927051" y="1854016"/>
            <a:ext cx="3620292" cy="4284000"/>
          </a:xfrm>
          <a:prstGeom prst="rect">
            <a:avLst/>
          </a:prstGeom>
          <a:noFill/>
          <a:ln w="19050">
            <a:solidFill>
              <a:srgbClr val="2A9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03470FED-909A-18DF-4A5C-E28AF271CFD7}"/>
              </a:ext>
            </a:extLst>
          </p:cNvPr>
          <p:cNvSpPr txBox="1"/>
          <p:nvPr/>
        </p:nvSpPr>
        <p:spPr>
          <a:xfrm>
            <a:off x="8297106" y="2449058"/>
            <a:ext cx="3137317" cy="19180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5000"/>
              </a:lnSpc>
              <a:spcAft>
                <a:spcPts val="600"/>
              </a:spcAft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Maximising</a:t>
            </a:r>
            <a:r>
              <a:rPr lang="en-US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 device uptime and user experience </a:t>
            </a:r>
          </a:p>
          <a:p>
            <a:pPr marL="285750" indent="-285750">
              <a:lnSpc>
                <a:spcPct val="125000"/>
              </a:lnSpc>
              <a:spcAft>
                <a:spcPts val="600"/>
              </a:spcAft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Alarms, alerts, sales data </a:t>
            </a:r>
          </a:p>
          <a:p>
            <a:pPr marL="285750" indent="-285750">
              <a:lnSpc>
                <a:spcPct val="125000"/>
              </a:lnSpc>
              <a:spcAft>
                <a:spcPts val="600"/>
              </a:spcAft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Mobile App – data on the go</a:t>
            </a:r>
          </a:p>
          <a:p>
            <a:pPr marL="285750" indent="-285750">
              <a:lnSpc>
                <a:spcPct val="125000"/>
              </a:lnSpc>
              <a:spcAft>
                <a:spcPts val="600"/>
              </a:spcAft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Expanding fully connected vending estates and footprint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72464E-3039-B5FD-DA17-9C14A1C62BD3}"/>
              </a:ext>
            </a:extLst>
          </p:cNvPr>
          <p:cNvSpPr/>
          <p:nvPr/>
        </p:nvSpPr>
        <p:spPr>
          <a:xfrm>
            <a:off x="7934715" y="1844964"/>
            <a:ext cx="3597692" cy="477992"/>
          </a:xfrm>
          <a:prstGeom prst="rect">
            <a:avLst/>
          </a:prstGeom>
          <a:solidFill>
            <a:srgbClr val="2A9D8F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b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EF782E-1691-243B-9D05-1627160FF809}"/>
              </a:ext>
            </a:extLst>
          </p:cNvPr>
          <p:cNvSpPr/>
          <p:nvPr/>
        </p:nvSpPr>
        <p:spPr>
          <a:xfrm>
            <a:off x="218564" y="3344449"/>
            <a:ext cx="3541269" cy="136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D13955-3CC9-D354-C245-89F5B68B63D6}"/>
              </a:ext>
            </a:extLst>
          </p:cNvPr>
          <p:cNvSpPr/>
          <p:nvPr/>
        </p:nvSpPr>
        <p:spPr>
          <a:xfrm>
            <a:off x="220552" y="1815100"/>
            <a:ext cx="3541269" cy="136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FABFE0-B836-B583-6CC7-BE6713945ACE}"/>
              </a:ext>
            </a:extLst>
          </p:cNvPr>
          <p:cNvSpPr/>
          <p:nvPr/>
        </p:nvSpPr>
        <p:spPr>
          <a:xfrm>
            <a:off x="218566" y="4879843"/>
            <a:ext cx="3541268" cy="136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1CBCAD-BE99-1376-649B-F53285A7F456}"/>
              </a:ext>
            </a:extLst>
          </p:cNvPr>
          <p:cNvSpPr txBox="1"/>
          <p:nvPr/>
        </p:nvSpPr>
        <p:spPr>
          <a:xfrm>
            <a:off x="4064015" y="5161373"/>
            <a:ext cx="334521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CUSTOMER CASE STUDIES</a:t>
            </a:r>
          </a:p>
          <a:p>
            <a:pPr algn="ctr"/>
            <a:r>
              <a:rPr lang="en-US" sz="14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DRIVING SALES PIPELINE GROWTH</a:t>
            </a:r>
          </a:p>
          <a:p>
            <a:pPr algn="ctr"/>
            <a:r>
              <a:rPr lang="en-US" sz="12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18% Customer Revenue Uplift 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2E96A5-9FC9-7066-ECCF-657B1FE1F02E}"/>
              </a:ext>
            </a:extLst>
          </p:cNvPr>
          <p:cNvSpPr txBox="1"/>
          <p:nvPr/>
        </p:nvSpPr>
        <p:spPr>
          <a:xfrm>
            <a:off x="7934715" y="1908363"/>
            <a:ext cx="3692443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DEVICE MANAGEMENT FOCUS 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954D04-2DD5-CD61-676F-6231106AB790}"/>
              </a:ext>
            </a:extLst>
          </p:cNvPr>
          <p:cNvSpPr txBox="1"/>
          <p:nvPr/>
        </p:nvSpPr>
        <p:spPr>
          <a:xfrm>
            <a:off x="264362" y="2159818"/>
            <a:ext cx="336521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52 NEW CONTRACT WINS</a:t>
            </a:r>
          </a:p>
          <a:p>
            <a:pPr algn="ctr"/>
            <a:r>
              <a:rPr lang="en-US" sz="12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 ON MULTI YEAR TERMS </a:t>
            </a:r>
          </a:p>
          <a:p>
            <a:pPr algn="ctr"/>
            <a:r>
              <a:rPr lang="en-US" sz="14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48)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094364-00C5-6BB5-6C3A-A8D8701A7A82}"/>
              </a:ext>
            </a:extLst>
          </p:cNvPr>
          <p:cNvSpPr txBox="1"/>
          <p:nvPr/>
        </p:nvSpPr>
        <p:spPr>
          <a:xfrm>
            <a:off x="218564" y="3351640"/>
            <a:ext cx="3541268" cy="126188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solidFill>
                  <a:srgbClr val="2A9D8F"/>
                </a:solidFill>
                <a:latin typeface="Open Sans"/>
                <a:ea typeface="+mn-lt"/>
                <a:cs typeface="+mn-lt"/>
              </a:rPr>
              <a:t> </a:t>
            </a:r>
            <a:endParaRPr lang="en-US" sz="1400" dirty="0">
              <a:solidFill>
                <a:srgbClr val="2A9D8F"/>
              </a:solidFill>
              <a:latin typeface="Open Sans"/>
              <a:ea typeface="+mn-lt"/>
              <a:cs typeface="+mn-lt"/>
            </a:endParaRPr>
          </a:p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2,700 NEW 4G CASHLESS DEVICES  </a:t>
            </a:r>
          </a:p>
          <a:p>
            <a:pPr algn="ctr"/>
            <a:r>
              <a:rPr lang="en-US" sz="1200" b="1" dirty="0">
                <a:latin typeface="Open Sans"/>
                <a:ea typeface="Open Sans"/>
                <a:cs typeface="Calibri"/>
              </a:rPr>
              <a:t>INCLUDING 125 3G UPGRADES</a:t>
            </a:r>
          </a:p>
          <a:p>
            <a:pPr algn="ctr"/>
            <a:r>
              <a:rPr lang="en-US" sz="12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HIGHER VALUE CASHLESS FOOTPRINT NOW OVER 26,000</a:t>
            </a:r>
            <a:endParaRPr lang="en-US" sz="1400" dirty="0">
              <a:solidFill>
                <a:srgbClr val="264653"/>
              </a:solidFill>
              <a:ea typeface="Calibri"/>
              <a:cs typeface="Calibri"/>
            </a:endParaRPr>
          </a:p>
          <a:p>
            <a:pPr algn="ctr"/>
            <a:endParaRPr lang="en-US" sz="1200" dirty="0">
              <a:solidFill>
                <a:srgbClr val="2A9D8F"/>
              </a:solidFill>
              <a:highlight>
                <a:srgbClr val="FFFF00"/>
              </a:highlight>
              <a:latin typeface="Open Sans"/>
              <a:ea typeface="Open Sans"/>
              <a:cs typeface="Open San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956CE1-DA4E-9DD7-3B73-4B08BE92B788}"/>
              </a:ext>
            </a:extLst>
          </p:cNvPr>
          <p:cNvSpPr txBox="1"/>
          <p:nvPr/>
        </p:nvSpPr>
        <p:spPr>
          <a:xfrm>
            <a:off x="4006844" y="2198512"/>
            <a:ext cx="331051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ESTATE 36,957 </a:t>
            </a:r>
          </a:p>
          <a:p>
            <a:pPr algn="ctr"/>
            <a:r>
              <a:rPr lang="en-US" sz="14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(FY 2025: 35,955)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A35793-84BD-6082-76F6-7BA82B2629FE}"/>
              </a:ext>
            </a:extLst>
          </p:cNvPr>
          <p:cNvSpPr txBox="1"/>
          <p:nvPr/>
        </p:nvSpPr>
        <p:spPr>
          <a:xfrm>
            <a:off x="3965987" y="3685504"/>
            <a:ext cx="3541269" cy="8412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75% RECURRING REVENUES</a:t>
            </a:r>
            <a:endParaRPr lang="en-US" sz="1400" dirty="0">
              <a:solidFill>
                <a:srgbClr val="2A9D8F"/>
              </a:solidFill>
              <a:latin typeface="Open Sans"/>
              <a:ea typeface="Open Sans"/>
              <a:cs typeface="Open Sans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£2.23m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70%)</a:t>
            </a:r>
            <a:endParaRPr lang="en-US" sz="16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D877D14-71AD-E29C-7604-0F1915B54FA4}"/>
              </a:ext>
            </a:extLst>
          </p:cNvPr>
          <p:cNvSpPr txBox="1"/>
          <p:nvPr/>
        </p:nvSpPr>
        <p:spPr>
          <a:xfrm>
            <a:off x="281723" y="5265588"/>
            <a:ext cx="3179192" cy="5965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2A9D8F"/>
                </a:solidFill>
                <a:latin typeface="Open Sans"/>
                <a:ea typeface="+mn-lt"/>
                <a:cs typeface="+mn-lt"/>
              </a:rPr>
              <a:t>ADJ. OP £0.91m</a:t>
            </a:r>
            <a:r>
              <a:rPr lang="en-US" sz="14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(H1 2025: £0.98m)</a:t>
            </a:r>
          </a:p>
        </p:txBody>
      </p:sp>
      <p:pic>
        <p:nvPicPr>
          <p:cNvPr id="39" name="Picture 38" descr="Graphical user interface&#10;&#10;Description automatically generated">
            <a:extLst>
              <a:ext uri="{FF2B5EF4-FFF2-40B4-BE49-F238E27FC236}">
                <a16:creationId xmlns:a16="http://schemas.microsoft.com/office/drawing/2014/main" id="{5739BCF3-882E-98D6-6E98-6820921C86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478" y="4545827"/>
            <a:ext cx="2892571" cy="192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47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1D002-3044-ACCB-A8A2-A1A1CE0BF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44C3D77-7016-3B4D-EC70-9EE167E7E2DE}"/>
              </a:ext>
            </a:extLst>
          </p:cNvPr>
          <p:cNvSpPr/>
          <p:nvPr/>
        </p:nvSpPr>
        <p:spPr>
          <a:xfrm>
            <a:off x="9202141" y="2449916"/>
            <a:ext cx="2035479" cy="3403416"/>
          </a:xfrm>
          <a:prstGeom prst="rect">
            <a:avLst/>
          </a:prstGeom>
          <a:solidFill>
            <a:srgbClr val="FFF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088718-0838-3F97-709E-0C81BA1BDDF2}"/>
              </a:ext>
            </a:extLst>
          </p:cNvPr>
          <p:cNvSpPr/>
          <p:nvPr/>
        </p:nvSpPr>
        <p:spPr>
          <a:xfrm>
            <a:off x="2035227" y="2451916"/>
            <a:ext cx="7166914" cy="340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DD7027B-C6AA-4723-D94E-F652697B60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029948"/>
              </p:ext>
            </p:extLst>
          </p:nvPr>
        </p:nvGraphicFramePr>
        <p:xfrm>
          <a:off x="2301169" y="2633762"/>
          <a:ext cx="9079328" cy="3538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D56FB6-5A50-2AF2-2067-EAC3113C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DAD7-ED70-42F3-B371-99EB76D5B01D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EB625B-BD7A-5644-5E85-0A8D01B9F24E}"/>
              </a:ext>
            </a:extLst>
          </p:cNvPr>
          <p:cNvSpPr txBox="1"/>
          <p:nvPr/>
        </p:nvSpPr>
        <p:spPr>
          <a:xfrm>
            <a:off x="739906" y="383792"/>
            <a:ext cx="1072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17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Growth in device footprint driven by 4G transition and cashless adoption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i="1" dirty="0">
                <a:solidFill>
                  <a:srgbClr val="001747"/>
                </a:solidFill>
                <a:latin typeface="Calibri" panose="020F0502020204030204"/>
              </a:rPr>
              <a:t>Connected base and pipeline expanding post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17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Covid, WFH and MNO 2G / 3G withdrawal. Focus on device management &amp;  uptime, user experience and leading transaction rates is delivering contracts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532CCD-25D6-600C-0005-C14BD2B2FEA4}"/>
              </a:ext>
            </a:extLst>
          </p:cNvPr>
          <p:cNvSpPr txBox="1"/>
          <p:nvPr/>
        </p:nvSpPr>
        <p:spPr>
          <a:xfrm>
            <a:off x="8854557" y="1629348"/>
            <a:ext cx="2408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Forecast</a:t>
            </a:r>
            <a:endParaRPr lang="en-GB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BF8F1FD-329E-8798-D4BC-B7A68EAF0811}"/>
              </a:ext>
            </a:extLst>
          </p:cNvPr>
          <p:cNvSpPr txBox="1"/>
          <p:nvPr/>
        </p:nvSpPr>
        <p:spPr>
          <a:xfrm>
            <a:off x="4799169" y="1620221"/>
            <a:ext cx="2408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Actual</a:t>
            </a:r>
            <a:endParaRPr lang="en-GB" sz="1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2F6148-97A7-45CB-ED25-293AC3CC3C3C}"/>
              </a:ext>
            </a:extLst>
          </p:cNvPr>
          <p:cNvSpPr txBox="1"/>
          <p:nvPr/>
        </p:nvSpPr>
        <p:spPr>
          <a:xfrm>
            <a:off x="739906" y="2018195"/>
            <a:ext cx="14285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Cashless as a % of total connections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78C8B5FB-1F6B-0BF9-5FAD-811A292A2350}"/>
              </a:ext>
            </a:extLst>
          </p:cNvPr>
          <p:cNvSpPr/>
          <p:nvPr/>
        </p:nvSpPr>
        <p:spPr>
          <a:xfrm>
            <a:off x="2344960" y="2078250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41</a:t>
            </a:r>
            <a:r>
              <a:rPr lang="en-GB" sz="1000" b="1" noProof="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B1F21AC3-B5F5-CF5E-D18D-8685A12AE4AE}"/>
              </a:ext>
            </a:extLst>
          </p:cNvPr>
          <p:cNvSpPr/>
          <p:nvPr/>
        </p:nvSpPr>
        <p:spPr>
          <a:xfrm>
            <a:off x="4429751" y="2084492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53</a:t>
            </a:r>
            <a:r>
              <a:rPr lang="en-GB" sz="1000" b="1" noProof="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F057450B-26FE-B89D-195B-621EFBBDD0F7}"/>
              </a:ext>
            </a:extLst>
          </p:cNvPr>
          <p:cNvSpPr/>
          <p:nvPr/>
        </p:nvSpPr>
        <p:spPr>
          <a:xfrm>
            <a:off x="5421221" y="2072007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59</a:t>
            </a:r>
            <a:r>
              <a:rPr lang="en-GB" sz="1000" b="1" noProof="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FF3955BA-8C2C-2F62-F716-F8FEC5080135}"/>
              </a:ext>
            </a:extLst>
          </p:cNvPr>
          <p:cNvSpPr/>
          <p:nvPr/>
        </p:nvSpPr>
        <p:spPr>
          <a:xfrm>
            <a:off x="6444833" y="2065764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61</a:t>
            </a:r>
            <a:r>
              <a:rPr lang="en-GB" sz="1000" b="1" noProof="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4C2258B6-B405-CB7E-56A4-260566979E4F}"/>
              </a:ext>
            </a:extLst>
          </p:cNvPr>
          <p:cNvSpPr/>
          <p:nvPr/>
        </p:nvSpPr>
        <p:spPr>
          <a:xfrm>
            <a:off x="7428602" y="2040792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67</a:t>
            </a:r>
            <a:r>
              <a:rPr lang="en-GB" sz="1000" b="1" noProof="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4" name="Rectangle: Rounded Corners 16">
            <a:extLst>
              <a:ext uri="{FF2B5EF4-FFF2-40B4-BE49-F238E27FC236}">
                <a16:creationId xmlns:a16="http://schemas.microsoft.com/office/drawing/2014/main" id="{EB624C57-1E65-175C-2167-6A717EC54A73}"/>
              </a:ext>
            </a:extLst>
          </p:cNvPr>
          <p:cNvSpPr/>
          <p:nvPr/>
        </p:nvSpPr>
        <p:spPr>
          <a:xfrm>
            <a:off x="9393530" y="2047035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noProof="0" dirty="0">
                <a:solidFill>
                  <a:schemeClr val="bg1"/>
                </a:solidFill>
              </a:rPr>
              <a:t>72%</a:t>
            </a: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1E572E28-C8C9-ECC4-DB31-623E84139957}"/>
              </a:ext>
            </a:extLst>
          </p:cNvPr>
          <p:cNvSpPr/>
          <p:nvPr/>
        </p:nvSpPr>
        <p:spPr>
          <a:xfrm>
            <a:off x="3464026" y="2059521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48</a:t>
            </a:r>
            <a:r>
              <a:rPr lang="en-GB" sz="1000" b="1" noProof="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F19D932-BA10-8849-CBBD-6FE6A593FC91}"/>
              </a:ext>
            </a:extLst>
          </p:cNvPr>
          <p:cNvSpPr/>
          <p:nvPr/>
        </p:nvSpPr>
        <p:spPr>
          <a:xfrm>
            <a:off x="10403309" y="2034549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noProof="0" dirty="0">
                <a:solidFill>
                  <a:schemeClr val="bg1"/>
                </a:solidFill>
              </a:rPr>
              <a:t>72%</a:t>
            </a:r>
          </a:p>
        </p:txBody>
      </p:sp>
      <p:sp>
        <p:nvSpPr>
          <p:cNvPr id="16" name="Rectangle: Rounded Corners 16">
            <a:extLst>
              <a:ext uri="{FF2B5EF4-FFF2-40B4-BE49-F238E27FC236}">
                <a16:creationId xmlns:a16="http://schemas.microsoft.com/office/drawing/2014/main" id="{905B4B9E-6DD8-0602-D138-B22515D1ACC9}"/>
              </a:ext>
            </a:extLst>
          </p:cNvPr>
          <p:cNvSpPr/>
          <p:nvPr/>
        </p:nvSpPr>
        <p:spPr>
          <a:xfrm>
            <a:off x="8388487" y="2034536"/>
            <a:ext cx="396000" cy="265908"/>
          </a:xfrm>
          <a:prstGeom prst="ellipse">
            <a:avLst/>
          </a:prstGeom>
          <a:solidFill>
            <a:srgbClr val="2A9D8F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0" b="1" noProof="0" dirty="0">
                <a:solidFill>
                  <a:schemeClr val="bg1"/>
                </a:solidFill>
              </a:rPr>
              <a:t>71%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D74E95-F0EC-EF69-8B74-B876ADDBC1AA}"/>
              </a:ext>
            </a:extLst>
          </p:cNvPr>
          <p:cNvSpPr txBox="1"/>
          <p:nvPr/>
        </p:nvSpPr>
        <p:spPr>
          <a:xfrm>
            <a:off x="2542960" y="3455407"/>
            <a:ext cx="1163911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C19  Lockdowns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613701-B687-0A3E-51C2-15B2D01ACE13}"/>
              </a:ext>
            </a:extLst>
          </p:cNvPr>
          <p:cNvSpPr txBox="1"/>
          <p:nvPr/>
        </p:nvSpPr>
        <p:spPr>
          <a:xfrm>
            <a:off x="3886865" y="2700831"/>
            <a:ext cx="1873110" cy="6001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WFH hits Vending contract profitability – contracts ended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F13BE5-CFD4-9563-E1B7-4A777CE953AA}"/>
              </a:ext>
            </a:extLst>
          </p:cNvPr>
          <p:cNvSpPr txBox="1"/>
          <p:nvPr/>
        </p:nvSpPr>
        <p:spPr>
          <a:xfrm>
            <a:off x="6444832" y="2700831"/>
            <a:ext cx="2271461" cy="5924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3G &amp; 2G  to 4G Investment.  Individual Machine </a:t>
            </a:r>
            <a:r>
              <a:rPr lang="en-GB" sz="1050" dirty="0">
                <a:solidFill>
                  <a:schemeClr val="bg1"/>
                </a:solidFill>
              </a:rPr>
              <a:t>analysis  Machine removals.</a:t>
            </a:r>
            <a:endParaRPr lang="en-GB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9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01C3C-8D74-2831-D1E7-F6739AA3A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63CE1A-F8EB-DABE-64BD-4CA6A8FDF940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Hospitality Division delivers profitable growth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Strong performance underscores customer value and validates continued investment in innovation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15F9C9-F8FF-9A83-C9A0-56A23A1A814E}"/>
              </a:ext>
            </a:extLst>
          </p:cNvPr>
          <p:cNvSpPr/>
          <p:nvPr/>
        </p:nvSpPr>
        <p:spPr>
          <a:xfrm>
            <a:off x="4418919" y="3310390"/>
            <a:ext cx="3541269" cy="118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EA7D2A-7984-E70A-640F-31BE377F0918}"/>
              </a:ext>
            </a:extLst>
          </p:cNvPr>
          <p:cNvSpPr/>
          <p:nvPr/>
        </p:nvSpPr>
        <p:spPr>
          <a:xfrm>
            <a:off x="588165" y="3310390"/>
            <a:ext cx="3541269" cy="1152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CBD0BD-5794-EDCB-DCA8-7CBB666AB256}"/>
              </a:ext>
            </a:extLst>
          </p:cNvPr>
          <p:cNvSpPr/>
          <p:nvPr/>
        </p:nvSpPr>
        <p:spPr>
          <a:xfrm>
            <a:off x="568658" y="1662586"/>
            <a:ext cx="7372024" cy="1426355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4CDAB1-66FD-670C-2853-D38C24A0661E}"/>
              </a:ext>
            </a:extLst>
          </p:cNvPr>
          <p:cNvSpPr/>
          <p:nvPr/>
        </p:nvSpPr>
        <p:spPr>
          <a:xfrm>
            <a:off x="568659" y="4781726"/>
            <a:ext cx="3541268" cy="118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89E38F-2ED3-9BD0-80B0-B670BD5B5073}"/>
              </a:ext>
            </a:extLst>
          </p:cNvPr>
          <p:cNvSpPr/>
          <p:nvPr/>
        </p:nvSpPr>
        <p:spPr>
          <a:xfrm>
            <a:off x="4399413" y="4781726"/>
            <a:ext cx="3541269" cy="1188000"/>
          </a:xfrm>
          <a:prstGeom prst="rect">
            <a:avLst/>
          </a:prstGeom>
          <a:solidFill>
            <a:srgbClr val="E3E3E3">
              <a:alpha val="40000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FAE60C-4E12-C442-0A83-14761B8D110E}"/>
              </a:ext>
            </a:extLst>
          </p:cNvPr>
          <p:cNvSpPr/>
          <p:nvPr/>
        </p:nvSpPr>
        <p:spPr>
          <a:xfrm>
            <a:off x="8190110" y="1673191"/>
            <a:ext cx="3605354" cy="4179332"/>
          </a:xfrm>
          <a:prstGeom prst="rect">
            <a:avLst/>
          </a:prstGeom>
          <a:noFill/>
          <a:ln w="19050">
            <a:solidFill>
              <a:srgbClr val="2646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687E5C-07AC-BAA6-63A1-0389042669ED}"/>
              </a:ext>
            </a:extLst>
          </p:cNvPr>
          <p:cNvSpPr/>
          <p:nvPr/>
        </p:nvSpPr>
        <p:spPr>
          <a:xfrm>
            <a:off x="8197774" y="1662586"/>
            <a:ext cx="3597690" cy="477992"/>
          </a:xfrm>
          <a:prstGeom prst="rect">
            <a:avLst/>
          </a:prstGeom>
          <a:solidFill>
            <a:srgbClr val="264653"/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b="1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DDFD4E8-D7DF-78E4-CF1D-14D526684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8039" y="1736251"/>
            <a:ext cx="1411006" cy="330662"/>
          </a:xfrm>
          <a:prstGeom prst="rect">
            <a:avLst/>
          </a:prstGeom>
        </p:spPr>
      </p:pic>
      <p:sp>
        <p:nvSpPr>
          <p:cNvPr id="29" name="TextBox 3">
            <a:extLst>
              <a:ext uri="{FF2B5EF4-FFF2-40B4-BE49-F238E27FC236}">
                <a16:creationId xmlns:a16="http://schemas.microsoft.com/office/drawing/2014/main" id="{57CE2757-533F-33AB-0031-7949ED0298B6}"/>
              </a:ext>
            </a:extLst>
          </p:cNvPr>
          <p:cNvSpPr txBox="1"/>
          <p:nvPr/>
        </p:nvSpPr>
        <p:spPr>
          <a:xfrm>
            <a:off x="8445188" y="2801801"/>
            <a:ext cx="2916709" cy="13505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Fast Scan Inventory Platform</a:t>
            </a:r>
            <a:endParaRPr lang="en-US" sz="1400" dirty="0">
              <a:solidFill>
                <a:srgbClr val="264653"/>
              </a:solidFill>
              <a:latin typeface="Calibri" panose="020F0502020204030204"/>
              <a:ea typeface="Open Sans"/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Till Variance Analysis</a:t>
            </a:r>
            <a:endParaRPr lang="en-US" sz="1400" dirty="0">
              <a:solidFill>
                <a:srgbClr val="264653"/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Draught Beer quality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Productivity optimisation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FDC07B-2051-176F-0FAC-25827B3D6EAD}"/>
              </a:ext>
            </a:extLst>
          </p:cNvPr>
          <p:cNvSpPr txBox="1"/>
          <p:nvPr/>
        </p:nvSpPr>
        <p:spPr>
          <a:xfrm>
            <a:off x="8381118" y="2260569"/>
            <a:ext cx="322333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A9D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BMI EXTENDS SECTOR &amp; GEOGRAPHICAL REACH</a:t>
            </a:r>
            <a:endParaRPr lang="en-US" sz="1400" b="1" dirty="0">
              <a:solidFill>
                <a:srgbClr val="2A9D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DEDE5113-0EB2-F754-EC3E-F06796882BF9}"/>
              </a:ext>
            </a:extLst>
          </p:cNvPr>
          <p:cNvSpPr txBox="1"/>
          <p:nvPr/>
        </p:nvSpPr>
        <p:spPr>
          <a:xfrm>
            <a:off x="765282" y="2083732"/>
            <a:ext cx="6920838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600"/>
              </a:spcAft>
              <a:buClr>
                <a:srgbClr val="2A9D8F"/>
              </a:buClr>
              <a:buFont typeface="Arial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229 new system sales (vs.159 YoY), offsetting 210 pub closures</a:t>
            </a:r>
            <a:endParaRPr lang="en-US" dirty="0">
              <a:solidFill>
                <a:srgbClr val="264653"/>
              </a:solidFill>
              <a:cs typeface="Calibri" panose="020F0502020204030204"/>
            </a:endParaRPr>
          </a:p>
          <a:p>
            <a:pPr marL="285750" indent="-285750">
              <a:spcAft>
                <a:spcPts val="600"/>
              </a:spcAft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Plus 40 additional BBG installations</a:t>
            </a:r>
          </a:p>
          <a:p>
            <a:pPr marL="285750" indent="-285750">
              <a:spcAft>
                <a:spcPts val="600"/>
              </a:spcAft>
              <a:buClr>
                <a:srgbClr val="2A9D8F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Long-term earnings visibility with 6 new and 3 significant renewals</a:t>
            </a:r>
            <a:endParaRPr lang="en-GB" sz="1400" dirty="0">
              <a:solidFill>
                <a:srgbClr val="264653"/>
              </a:solidFill>
              <a:cs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6A7148-6496-EAD3-E33D-46460EE2E98D}"/>
              </a:ext>
            </a:extLst>
          </p:cNvPr>
          <p:cNvSpPr txBox="1"/>
          <p:nvPr/>
        </p:nvSpPr>
        <p:spPr>
          <a:xfrm>
            <a:off x="800040" y="1722302"/>
            <a:ext cx="662216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UK INSTALLED BASE  c.9,522 PUBS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BEA864-3765-2EDE-380A-FF95C651907B}"/>
              </a:ext>
            </a:extLst>
          </p:cNvPr>
          <p:cNvSpPr txBox="1"/>
          <p:nvPr/>
        </p:nvSpPr>
        <p:spPr>
          <a:xfrm>
            <a:off x="588163" y="3392953"/>
            <a:ext cx="3541270" cy="986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400" b="1" dirty="0">
                <a:solidFill>
                  <a:srgbClr val="264653"/>
                </a:solidFill>
                <a:ea typeface="Open Sans"/>
                <a:cs typeface="Calibri"/>
              </a:rPr>
              <a:t>TURNOVER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b="1" dirty="0">
                <a:solidFill>
                  <a:srgbClr val="2A9D8F"/>
                </a:solidFill>
                <a:ea typeface="Open Sans"/>
                <a:cs typeface="Calibri"/>
              </a:rPr>
              <a:t>UP 5.6% AT £4.70m</a:t>
            </a:r>
          </a:p>
          <a:p>
            <a:pPr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200" dirty="0">
                <a:solidFill>
                  <a:srgbClr val="264653"/>
                </a:solidFill>
                <a:ea typeface="Open Sans"/>
                <a:cs typeface="Calibri"/>
              </a:rPr>
              <a:t>(H1 2025: £4.45m)</a:t>
            </a:r>
            <a:endParaRPr lang="en-US" sz="1200" dirty="0">
              <a:solidFill>
                <a:srgbClr val="264653"/>
              </a:solidFill>
              <a:ea typeface="Calibri"/>
              <a:cs typeface="Calibri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640184-B1B6-4518-ECB8-0AFE9F1D3E8D}"/>
              </a:ext>
            </a:extLst>
          </p:cNvPr>
          <p:cNvSpPr txBox="1"/>
          <p:nvPr/>
        </p:nvSpPr>
        <p:spPr>
          <a:xfrm>
            <a:off x="4903155" y="3408592"/>
            <a:ext cx="2615245" cy="10310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2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ROBUST RECURRING REVENUE AT</a:t>
            </a:r>
            <a:r>
              <a:rPr lang="en-US" sz="1200" dirty="0">
                <a:solidFill>
                  <a:srgbClr val="264653"/>
                </a:solidFill>
                <a:cs typeface="Calibri" panose="020F0502020204030204"/>
              </a:rPr>
              <a:t> </a:t>
            </a:r>
            <a:r>
              <a:rPr lang="en-US" sz="12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91%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UP TO £4.21m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£4.19m, 94%)</a:t>
            </a:r>
            <a:endParaRPr lang="en-US" sz="1600" dirty="0">
              <a:solidFill>
                <a:srgbClr val="264653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76415B-864C-EB5F-F9C9-E6034DE302D6}"/>
              </a:ext>
            </a:extLst>
          </p:cNvPr>
          <p:cNvSpPr txBox="1"/>
          <p:nvPr/>
        </p:nvSpPr>
        <p:spPr>
          <a:xfrm>
            <a:off x="684034" y="4876889"/>
            <a:ext cx="3310518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2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OPERATING PROFIT</a:t>
            </a:r>
            <a:endParaRPr lang="en-US" sz="1200" dirty="0">
              <a:solidFill>
                <a:srgbClr val="264653"/>
              </a:solidFill>
            </a:endParaRP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2A9D8F"/>
                </a:solidFill>
                <a:latin typeface="Open Sans"/>
                <a:ea typeface="Open Sans"/>
                <a:cs typeface="Calibri"/>
              </a:rPr>
              <a:t>UP 10.2% £2.15m 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9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(NET OF £0.14M US LOSSES)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100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(H1 2025: £1.95m, net of £0.25m US losses)</a:t>
            </a:r>
            <a:endParaRPr lang="en-US" sz="1000" dirty="0">
              <a:solidFill>
                <a:srgbClr val="264653"/>
              </a:solidFill>
              <a:latin typeface="Open Sans"/>
              <a:ea typeface="Open Sans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B55135-D36C-73FD-71BF-5128321AF16E}"/>
              </a:ext>
            </a:extLst>
          </p:cNvPr>
          <p:cNvSpPr txBox="1"/>
          <p:nvPr/>
        </p:nvSpPr>
        <p:spPr>
          <a:xfrm>
            <a:off x="4399413" y="4876889"/>
            <a:ext cx="3501212" cy="13003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264653"/>
                </a:solidFill>
                <a:latin typeface="Open Sans"/>
                <a:ea typeface="Open Sans"/>
                <a:cs typeface="Open Sans"/>
              </a:rPr>
              <a:t>BEVERAGE METRICS MOMENTUM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A9D8F"/>
                </a:solidFill>
                <a:effectLst/>
                <a:uLnTx/>
                <a:uFillTx/>
                <a:latin typeface="Open Sans"/>
                <a:ea typeface="Open Sans"/>
                <a:cs typeface="Calibri"/>
              </a:rPr>
              <a:t>&gt;30 NEW MANAGED SITES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/>
                <a:ea typeface="Open Sans"/>
                <a:cs typeface="Calibri"/>
              </a:rPr>
              <a:t>INVENTORY PLATFORM UK LAUNCH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67CEC3E-FD02-C4E4-1400-A3B3BE71F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1199"/>
            <a:ext cx="2844800" cy="365125"/>
          </a:xfrm>
        </p:spPr>
        <p:txBody>
          <a:bodyPr/>
          <a:lstStyle/>
          <a:p>
            <a:fld id="{337ADAD7-ED70-42F3-B371-99EB76D5B01D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C0D73D9-ABF5-55E5-E9CC-5FCCFAD329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5555" y="4470500"/>
            <a:ext cx="2832769" cy="159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08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9C993-AB04-567D-6B15-E29055CC3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6BDA2A-D31D-EBEE-5FFA-8C551AF99EA6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Well-Positioned for significant U.S. hospitality growth 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Fintech partnership and new contract wins accelerating momentum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F28F8E-3FE5-6C49-18A0-D0C619423DC0}"/>
              </a:ext>
            </a:extLst>
          </p:cNvPr>
          <p:cNvSpPr/>
          <p:nvPr/>
        </p:nvSpPr>
        <p:spPr>
          <a:xfrm>
            <a:off x="446632" y="3160282"/>
            <a:ext cx="11282921" cy="424179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5CBE37-B820-D9F2-F95F-271D7950ADC7}"/>
              </a:ext>
            </a:extLst>
          </p:cNvPr>
          <p:cNvSpPr/>
          <p:nvPr/>
        </p:nvSpPr>
        <p:spPr>
          <a:xfrm>
            <a:off x="446631" y="1995109"/>
            <a:ext cx="11282921" cy="419634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547A4-2619-C1B0-4782-444F5C13B791}"/>
              </a:ext>
            </a:extLst>
          </p:cNvPr>
          <p:cNvSpPr/>
          <p:nvPr/>
        </p:nvSpPr>
        <p:spPr>
          <a:xfrm>
            <a:off x="446631" y="1424202"/>
            <a:ext cx="11282921" cy="419634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98766D-FDF4-DF64-177E-5BFE8CC41D48}"/>
              </a:ext>
            </a:extLst>
          </p:cNvPr>
          <p:cNvSpPr/>
          <p:nvPr/>
        </p:nvSpPr>
        <p:spPr>
          <a:xfrm>
            <a:off x="446631" y="2567560"/>
            <a:ext cx="11282921" cy="426044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AA4AE8-DA59-3768-5C5B-F8710B6E610D}"/>
              </a:ext>
            </a:extLst>
          </p:cNvPr>
          <p:cNvSpPr/>
          <p:nvPr/>
        </p:nvSpPr>
        <p:spPr>
          <a:xfrm>
            <a:off x="446631" y="4310050"/>
            <a:ext cx="11282921" cy="419634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29919E-0DAE-5C08-4F56-B7C96861F1CB}"/>
              </a:ext>
            </a:extLst>
          </p:cNvPr>
          <p:cNvSpPr/>
          <p:nvPr/>
        </p:nvSpPr>
        <p:spPr>
          <a:xfrm>
            <a:off x="446631" y="4896362"/>
            <a:ext cx="11282921" cy="429089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498C6D-C8F7-DF76-159A-7A3169665AB5}"/>
              </a:ext>
            </a:extLst>
          </p:cNvPr>
          <p:cNvSpPr txBox="1"/>
          <p:nvPr/>
        </p:nvSpPr>
        <p:spPr>
          <a:xfrm>
            <a:off x="692710" y="1480131"/>
            <a:ext cx="94887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382,000 licensed U.S. venues across four key hospitality segments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C4B047-2F48-A165-5A18-2C093834770E}"/>
              </a:ext>
            </a:extLst>
          </p:cNvPr>
          <p:cNvSpPr txBox="1"/>
          <p:nvPr/>
        </p:nvSpPr>
        <p:spPr>
          <a:xfrm>
            <a:off x="731998" y="2021305"/>
            <a:ext cx="10793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Fintech.com used by 5,000 distributors and 240,000 retailers – including 90% of national hospitality chains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7BDE6D-3BFB-417F-4FDA-02B23F7475C2}"/>
              </a:ext>
            </a:extLst>
          </p:cNvPr>
          <p:cNvSpPr txBox="1"/>
          <p:nvPr/>
        </p:nvSpPr>
        <p:spPr>
          <a:xfrm>
            <a:off x="731998" y="2595741"/>
            <a:ext cx="10793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Fintech partnership provides direct access to key decision makers and 90,000 fragmented independents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C27D0F-FE9B-F82E-4477-FF5677CBE138}"/>
              </a:ext>
            </a:extLst>
          </p:cNvPr>
          <p:cNvSpPr txBox="1"/>
          <p:nvPr/>
        </p:nvSpPr>
        <p:spPr>
          <a:xfrm>
            <a:off x="731999" y="3215126"/>
            <a:ext cx="10793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Full P2P and supply chain efficiencies enabled through Fintech integration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A82565-7065-E764-4151-59028071F7EC}"/>
              </a:ext>
            </a:extLst>
          </p:cNvPr>
          <p:cNvSpPr txBox="1"/>
          <p:nvPr/>
        </p:nvSpPr>
        <p:spPr>
          <a:xfrm>
            <a:off x="724091" y="4926240"/>
            <a:ext cx="10793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Growing  pipeline supported by pilot success and advanced commercial discussions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5D9052-E1CF-8E39-6D7F-0310C057C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7160" y="6161918"/>
            <a:ext cx="1790299" cy="50769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DC23657-D299-5CAD-EA50-1E222D7CC3A5}"/>
              </a:ext>
            </a:extLst>
          </p:cNvPr>
          <p:cNvSpPr/>
          <p:nvPr/>
        </p:nvSpPr>
        <p:spPr>
          <a:xfrm>
            <a:off x="454538" y="5531792"/>
            <a:ext cx="11282921" cy="419634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7CD4E2-03A5-6278-B913-2FEDAB7DC8D7}"/>
              </a:ext>
            </a:extLst>
          </p:cNvPr>
          <p:cNvSpPr txBox="1"/>
          <p:nvPr/>
        </p:nvSpPr>
        <p:spPr>
          <a:xfrm>
            <a:off x="731998" y="4360352"/>
            <a:ext cx="10793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Existing contracts include Chilis, Margaritaville, and Marriott franchisees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E6BF4B9-2BFC-65FD-D606-1B07186D8E73}"/>
              </a:ext>
            </a:extLst>
          </p:cNvPr>
          <p:cNvSpPr txBox="1"/>
          <p:nvPr/>
        </p:nvSpPr>
        <p:spPr>
          <a:xfrm>
            <a:off x="765167" y="5569403"/>
            <a:ext cx="10793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Significant loss reduction by year end as momentum continues to build</a:t>
            </a:r>
          </a:p>
        </p:txBody>
      </p:sp>
      <p:sp>
        <p:nvSpPr>
          <p:cNvPr id="30" name="Slide Number Placeholder 1">
            <a:extLst>
              <a:ext uri="{FF2B5EF4-FFF2-40B4-BE49-F238E27FC236}">
                <a16:creationId xmlns:a16="http://schemas.microsoft.com/office/drawing/2014/main" id="{D8BDF507-664D-BF5E-A773-47C2A562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6251"/>
            <a:ext cx="2844800" cy="365125"/>
          </a:xfrm>
        </p:spPr>
        <p:txBody>
          <a:bodyPr/>
          <a:lstStyle/>
          <a:p>
            <a:fld id="{337ADAD7-ED70-42F3-B371-99EB76D5B01D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C7B6BA-AFE2-3483-5896-6757DB3553B7}"/>
              </a:ext>
            </a:extLst>
          </p:cNvPr>
          <p:cNvSpPr/>
          <p:nvPr/>
        </p:nvSpPr>
        <p:spPr>
          <a:xfrm>
            <a:off x="446632" y="3751139"/>
            <a:ext cx="11282921" cy="419634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BCE697-BFC3-EA70-9B9E-0B7B438062B6}"/>
              </a:ext>
            </a:extLst>
          </p:cNvPr>
          <p:cNvSpPr txBox="1"/>
          <p:nvPr/>
        </p:nvSpPr>
        <p:spPr>
          <a:xfrm>
            <a:off x="731999" y="3801441"/>
            <a:ext cx="10793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1747"/>
                </a:solidFill>
              </a:rPr>
              <a:t>Customer breakeven achieved within six months based on one pint per day uplift</a:t>
            </a:r>
          </a:p>
        </p:txBody>
      </p:sp>
    </p:spTree>
    <p:extLst>
      <p:ext uri="{BB962C8B-B14F-4D97-AF65-F5344CB8AC3E}">
        <p14:creationId xmlns:p14="http://schemas.microsoft.com/office/powerpoint/2010/main" val="4129959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16294-581D-962A-79A0-329575269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BDF6F4-F014-DF0E-DC32-20D95BE6ADE0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Momentum building across all key profitability metrics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Earnings growth accelerating despite broader economic uncertainty 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424B32C-08D6-3E08-DF73-73FEAB54A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1199"/>
            <a:ext cx="2844800" cy="365125"/>
          </a:xfrm>
        </p:spPr>
        <p:txBody>
          <a:bodyPr/>
          <a:lstStyle/>
          <a:p>
            <a:fld id="{337ADAD7-ED70-42F3-B371-99EB76D5B01D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BFBE6C-572D-4283-F55D-73A9B3F11905}"/>
              </a:ext>
            </a:extLst>
          </p:cNvPr>
          <p:cNvSpPr txBox="1"/>
          <p:nvPr/>
        </p:nvSpPr>
        <p:spPr>
          <a:xfrm>
            <a:off x="835662" y="5820416"/>
            <a:ext cx="5260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Company at 30 September 2025 Standard: IFRS</a:t>
            </a:r>
            <a:r>
              <a:rPr lang="en-US" sz="1100" dirty="0"/>
              <a:t>	</a:t>
            </a:r>
            <a:r>
              <a:rPr lang="en-US" sz="1400" dirty="0"/>
              <a:t>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12130B-7DB5-C51F-691B-FC91CB96371D}"/>
              </a:ext>
            </a:extLst>
          </p:cNvPr>
          <p:cNvSpPr txBox="1"/>
          <p:nvPr/>
        </p:nvSpPr>
        <p:spPr>
          <a:xfrm>
            <a:off x="2681963" y="477620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sz="1400" dirty="0"/>
              <a:t>Exceptionals: H1/24 - £330k cost, H1/25 - £113K cost, H1/26 - £106K cost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1400" dirty="0"/>
              <a:t>Pre amortisation, share based payments and exceptional items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1400" dirty="0"/>
              <a:t>Pre exceptional post amortisation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DA76EA-41BB-FDAA-EFD6-8BB0889E6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523" y="1343129"/>
            <a:ext cx="6462037" cy="330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83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5546A-EE7C-EC91-D8FF-34D27104B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592E96-46E2-9423-B80A-F32A81C5C08F}"/>
              </a:ext>
            </a:extLst>
          </p:cNvPr>
          <p:cNvSpPr txBox="1"/>
          <p:nvPr/>
        </p:nvSpPr>
        <p:spPr>
          <a:xfrm>
            <a:off x="739906" y="383792"/>
            <a:ext cx="10728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Consistently high recurring revenue in both divisions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Good growth in hospitality; Smart Machines slightly lower due to strategic ERP exit and hardware pricing adjustments to secure future recurring revenue growth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E54B62-98C5-EA9D-D71B-AACF47B26D3D}"/>
              </a:ext>
            </a:extLst>
          </p:cNvPr>
          <p:cNvSpPr txBox="1"/>
          <p:nvPr/>
        </p:nvSpPr>
        <p:spPr>
          <a:xfrm>
            <a:off x="835662" y="5820416"/>
            <a:ext cx="5260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Company at 30 September 2025 Standard: IFRS</a:t>
            </a:r>
            <a:r>
              <a:rPr lang="en-US" sz="1100" dirty="0"/>
              <a:t>	</a:t>
            </a:r>
            <a:r>
              <a:rPr lang="en-US" sz="1400" dirty="0"/>
              <a:t>	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70CA2F4-C846-8A71-48CB-0F3BB1D63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1199"/>
            <a:ext cx="2844800" cy="365125"/>
          </a:xfrm>
        </p:spPr>
        <p:txBody>
          <a:bodyPr/>
          <a:lstStyle/>
          <a:p>
            <a:fld id="{337ADAD7-ED70-42F3-B371-99EB76D5B01D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34C9AC-23FD-0402-60F2-E9886DE0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22" y="2298625"/>
            <a:ext cx="10936668" cy="187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31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9BE69-1BA8-1DB5-326C-11CA5843F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96AD8-364D-4521-F98B-73473325C4E9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Strong cash generation and working capital management supports capital returns </a:t>
            </a:r>
          </a:p>
          <a:p>
            <a:r>
              <a:rPr lang="en-US" sz="1600" i="1" dirty="0">
                <a:solidFill>
                  <a:srgbClr val="001747"/>
                </a:solidFill>
              </a:rPr>
              <a:t>Funding increased dividend payments, share buybacks, and investment in inventory to support growth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53D2D0-9BE0-258E-DB93-FFC22CB32D94}"/>
              </a:ext>
            </a:extLst>
          </p:cNvPr>
          <p:cNvSpPr txBox="1"/>
          <p:nvPr/>
        </p:nvSpPr>
        <p:spPr>
          <a:xfrm>
            <a:off x="739906" y="5941662"/>
            <a:ext cx="5260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Company at 30 September 2025 Standard: IFRS</a:t>
            </a:r>
            <a:r>
              <a:rPr lang="en-US" sz="1100" dirty="0"/>
              <a:t>	</a:t>
            </a:r>
            <a:r>
              <a:rPr lang="en-US" sz="1400" dirty="0"/>
              <a:t>	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7868424-54D2-01BF-29FA-CC350B82C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1199"/>
            <a:ext cx="2844800" cy="365125"/>
          </a:xfrm>
        </p:spPr>
        <p:txBody>
          <a:bodyPr/>
          <a:lstStyle/>
          <a:p>
            <a:fld id="{337ADAD7-ED70-42F3-B371-99EB76D5B01D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A4067F-5EBF-47DC-1679-89C2E8156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657" y="1324774"/>
            <a:ext cx="8670548" cy="415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71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C688-2D14-9370-3815-C378CD17E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2D9D5B-F8E8-ADE1-6ED0-A9D3F0F860C7}"/>
              </a:ext>
            </a:extLst>
          </p:cNvPr>
          <p:cNvSpPr txBox="1"/>
          <p:nvPr/>
        </p:nvSpPr>
        <p:spPr>
          <a:xfrm>
            <a:off x="739906" y="383792"/>
            <a:ext cx="10728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747"/>
                </a:solidFill>
              </a:rPr>
              <a:t>Strong balance sheet and debt repayment profile underpins future growth</a:t>
            </a:r>
          </a:p>
          <a:p>
            <a:r>
              <a:rPr lang="en-US" sz="1400" i="1" dirty="0">
                <a:solidFill>
                  <a:srgbClr val="001747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C4D2E-AC6E-986F-4AEB-7DF26DD04994}"/>
              </a:ext>
            </a:extLst>
          </p:cNvPr>
          <p:cNvSpPr txBox="1"/>
          <p:nvPr/>
        </p:nvSpPr>
        <p:spPr>
          <a:xfrm>
            <a:off x="1560694" y="5004277"/>
            <a:ext cx="7701453" cy="4154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>
              <a:buFont typeface="+mj-lt"/>
              <a:buAutoNum type="alphaLcParenR"/>
            </a:pPr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HSBC refinanced with RCF, term loan and mortgage at rates between Base + 2.3%, and Base + 2.52%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RCF now recommitted to 30th April 2028 at Base +2.2%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F0246D-8C0A-08DB-DFCE-83C69486687B}"/>
              </a:ext>
            </a:extLst>
          </p:cNvPr>
          <p:cNvSpPr txBox="1"/>
          <p:nvPr/>
        </p:nvSpPr>
        <p:spPr>
          <a:xfrm>
            <a:off x="739906" y="5941662"/>
            <a:ext cx="5260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Company at 30 September 2025 Standard: IFRS</a:t>
            </a:r>
            <a:r>
              <a:rPr lang="en-US" sz="1100" dirty="0"/>
              <a:t>	</a:t>
            </a:r>
            <a:r>
              <a:rPr lang="en-US" sz="1400" dirty="0"/>
              <a:t>	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8CADEB35-14AC-9A66-675D-CAA2C6D52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1199"/>
            <a:ext cx="2844800" cy="365125"/>
          </a:xfrm>
        </p:spPr>
        <p:txBody>
          <a:bodyPr/>
          <a:lstStyle/>
          <a:p>
            <a:fld id="{337ADAD7-ED70-42F3-B371-99EB76D5B01D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04CF4C-A877-742F-2BE7-C701FB86A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694" y="1318947"/>
            <a:ext cx="8273620" cy="316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9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B16E0-EFAF-6FE3-3CFF-25E1DA19B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93221D-0CCF-5217-5FAF-E022AE9D51BF}"/>
              </a:ext>
            </a:extLst>
          </p:cNvPr>
          <p:cNvSpPr txBox="1"/>
          <p:nvPr/>
        </p:nvSpPr>
        <p:spPr>
          <a:xfrm>
            <a:off x="739906" y="383792"/>
            <a:ext cx="107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01747"/>
                </a:solidFill>
              </a:rPr>
              <a:t>Well positioned for sustained </a:t>
            </a:r>
            <a:r>
              <a:rPr lang="en-US" sz="2000" b="1" dirty="0">
                <a:solidFill>
                  <a:srgbClr val="001747"/>
                </a:solidFill>
              </a:rPr>
              <a:t>g</a:t>
            </a:r>
            <a:r>
              <a:rPr lang="en-US" sz="2000" b="1">
                <a:solidFill>
                  <a:srgbClr val="001747"/>
                </a:solidFill>
              </a:rPr>
              <a:t>rowth</a:t>
            </a:r>
            <a:endParaRPr lang="en-US" sz="2000" b="1" dirty="0">
              <a:solidFill>
                <a:srgbClr val="001747"/>
              </a:solidFill>
            </a:endParaRPr>
          </a:p>
          <a:p>
            <a:r>
              <a:rPr lang="en-US" sz="1600" i="1" dirty="0">
                <a:solidFill>
                  <a:srgbClr val="001747"/>
                </a:solidFill>
              </a:rPr>
              <a:t>Strong foundations, growing demand, and strategic alignment across key markets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DE6AF4-2FB5-84E2-F5F5-00657597FBA5}"/>
              </a:ext>
            </a:extLst>
          </p:cNvPr>
          <p:cNvSpPr/>
          <p:nvPr/>
        </p:nvSpPr>
        <p:spPr>
          <a:xfrm>
            <a:off x="4452012" y="1746716"/>
            <a:ext cx="3510929" cy="198000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3D607F-21A2-F87E-1330-484AEE69CD28}"/>
              </a:ext>
            </a:extLst>
          </p:cNvPr>
          <p:cNvSpPr/>
          <p:nvPr/>
        </p:nvSpPr>
        <p:spPr>
          <a:xfrm>
            <a:off x="8164118" y="3912337"/>
            <a:ext cx="3510929" cy="198000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602F0B-FAB5-C69A-1CA3-AA466C8D77B0}"/>
              </a:ext>
            </a:extLst>
          </p:cNvPr>
          <p:cNvSpPr/>
          <p:nvPr/>
        </p:nvSpPr>
        <p:spPr>
          <a:xfrm>
            <a:off x="739906" y="1734822"/>
            <a:ext cx="3500829" cy="198000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5AC9A3-C512-A7B1-094B-46525B7C03B1}"/>
              </a:ext>
            </a:extLst>
          </p:cNvPr>
          <p:cNvSpPr/>
          <p:nvPr/>
        </p:nvSpPr>
        <p:spPr>
          <a:xfrm>
            <a:off x="702084" y="3861259"/>
            <a:ext cx="3510929" cy="198000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BC263E-03BE-0E46-FD97-BBA7E1EF966C}"/>
              </a:ext>
            </a:extLst>
          </p:cNvPr>
          <p:cNvSpPr/>
          <p:nvPr/>
        </p:nvSpPr>
        <p:spPr>
          <a:xfrm>
            <a:off x="4419240" y="3883475"/>
            <a:ext cx="3500829" cy="198000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27771-3ABB-1819-5F70-B787A9C952F0}"/>
              </a:ext>
            </a:extLst>
          </p:cNvPr>
          <p:cNvSpPr/>
          <p:nvPr/>
        </p:nvSpPr>
        <p:spPr>
          <a:xfrm>
            <a:off x="8174218" y="1746716"/>
            <a:ext cx="3500829" cy="1980000"/>
          </a:xfrm>
          <a:prstGeom prst="rect">
            <a:avLst/>
          </a:prstGeom>
          <a:solidFill>
            <a:srgbClr val="E3E3E3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4C642F-0174-68B5-DEB0-81B97E85C998}"/>
              </a:ext>
            </a:extLst>
          </p:cNvPr>
          <p:cNvSpPr txBox="1"/>
          <p:nvPr/>
        </p:nvSpPr>
        <p:spPr>
          <a:xfrm>
            <a:off x="877373" y="1873110"/>
            <a:ext cx="278124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HEALTHY RECURRING REVENUES AND STRONG PIPELINE SUPPORTS GROWTH  </a:t>
            </a:r>
            <a:endParaRPr lang="en-US" sz="14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latin typeface="Open Sans"/>
              <a:ea typeface="Open Sans"/>
              <a:cs typeface="Calibri"/>
            </a:endParaRPr>
          </a:p>
        </p:txBody>
      </p:sp>
      <p:pic>
        <p:nvPicPr>
          <p:cNvPr id="11" name="Picture 39" descr="Icon&#10;&#10;Description automatically generated">
            <a:extLst>
              <a:ext uri="{FF2B5EF4-FFF2-40B4-BE49-F238E27FC236}">
                <a16:creationId xmlns:a16="http://schemas.microsoft.com/office/drawing/2014/main" id="{45AD38B3-F2CA-8285-ADAE-6F995048F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7262" y="4721190"/>
            <a:ext cx="1004708" cy="9251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38739C-98D6-2B8B-0E6D-D31EDB2649E9}"/>
              </a:ext>
            </a:extLst>
          </p:cNvPr>
          <p:cNvSpPr txBox="1"/>
          <p:nvPr/>
        </p:nvSpPr>
        <p:spPr>
          <a:xfrm>
            <a:off x="4575742" y="2530215"/>
            <a:ext cx="2189275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ALIGNED WITH LARGE-SCALE USA / UK</a:t>
            </a:r>
          </a:p>
          <a:p>
            <a:pPr>
              <a:defRPr/>
            </a:pPr>
            <a:r>
              <a:rPr lang="en-US" sz="14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MARKET OPPORTUNITIES</a:t>
            </a:r>
            <a:endParaRPr lang="en-US" sz="12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latin typeface="Open Sans"/>
              <a:ea typeface="Open Sans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B70DA7-4DCC-CC3D-33AF-6C7889D86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3600" y="1939142"/>
            <a:ext cx="1302838" cy="4228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AE7EAD-4043-5669-CD37-6188B8FE30D7}"/>
              </a:ext>
            </a:extLst>
          </p:cNvPr>
          <p:cNvSpPr txBox="1"/>
          <p:nvPr/>
        </p:nvSpPr>
        <p:spPr>
          <a:xfrm>
            <a:off x="8299751" y="2460842"/>
            <a:ext cx="2983355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 PIPELINE ACCELERATING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DRIVING CONNECTIVITY</a:t>
            </a:r>
            <a:endParaRPr lang="en-US" sz="1200" dirty="0">
              <a:solidFill>
                <a:srgbClr val="26465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CONTRACTS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FORECOURT ENTRY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2646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VERTICALS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4DA080-0714-EE5B-AADA-05F00A882D6B}"/>
              </a:ext>
            </a:extLst>
          </p:cNvPr>
          <p:cNvSpPr txBox="1"/>
          <p:nvPr/>
        </p:nvSpPr>
        <p:spPr>
          <a:xfrm>
            <a:off x="839551" y="3974674"/>
            <a:ext cx="2530620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HIGH DEMAND FOR DATA AND INSIGHTS UNLOCKING NEW COMMERCIAL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/>
                <a:ea typeface="Open Sans"/>
                <a:cs typeface="Calibri"/>
              </a:rPr>
              <a:t> OPPORTUNITIES</a:t>
            </a:r>
            <a:endParaRPr lang="en-US" dirty="0">
              <a:solidFill>
                <a:srgbClr val="264653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9CA49F-BD54-ADA0-727E-22849483F5A8}"/>
              </a:ext>
            </a:extLst>
          </p:cNvPr>
          <p:cNvSpPr txBox="1"/>
          <p:nvPr/>
        </p:nvSpPr>
        <p:spPr>
          <a:xfrm>
            <a:off x="4537920" y="4011845"/>
            <a:ext cx="260954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/>
                <a:ea typeface="Open Sans"/>
                <a:cs typeface="Calibri"/>
              </a:rPr>
              <a:t>CASHLESS </a:t>
            </a:r>
            <a:r>
              <a:rPr lang="en-US" sz="14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PAYMENTS  ADOPTION CONTINUES TO ACCELERATE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latin typeface="Open Sans"/>
              <a:ea typeface="Open Sans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96B613-B49E-E54E-4E26-E55DA8E4635D}"/>
              </a:ext>
            </a:extLst>
          </p:cNvPr>
          <p:cNvSpPr txBox="1"/>
          <p:nvPr/>
        </p:nvSpPr>
        <p:spPr>
          <a:xfrm>
            <a:off x="8262901" y="3982727"/>
            <a:ext cx="2425019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264653"/>
                </a:solidFill>
                <a:latin typeface="Open Sans"/>
                <a:ea typeface="Open Sans"/>
                <a:cs typeface="Calibri"/>
              </a:rPr>
              <a:t>WELL-POSITIONED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4653"/>
                </a:solidFill>
                <a:effectLst/>
                <a:uLnTx/>
                <a:uFillTx/>
                <a:latin typeface="Open Sans"/>
                <a:ea typeface="Open Sans"/>
                <a:cs typeface="Calibri"/>
              </a:rPr>
              <a:t> TO DRIVE GROWTH ACROSS ALL KEY AREAS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64653"/>
              </a:solidFill>
              <a:effectLst/>
              <a:uLnTx/>
              <a:uFillTx/>
              <a:latin typeface="Open Sans"/>
              <a:ea typeface="Open Sans"/>
              <a:cs typeface="Calibri"/>
            </a:endParaRPr>
          </a:p>
        </p:txBody>
      </p:sp>
      <p:pic>
        <p:nvPicPr>
          <p:cNvPr id="18" name="Picture 17" descr="A picture containing text, monitor, electronics&#10;&#10;Description automatically generated">
            <a:extLst>
              <a:ext uri="{FF2B5EF4-FFF2-40B4-BE49-F238E27FC236}">
                <a16:creationId xmlns:a16="http://schemas.microsoft.com/office/drawing/2014/main" id="{C503E911-4485-B99E-FF71-31AE64F94E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850" y="4638842"/>
            <a:ext cx="884730" cy="1120856"/>
          </a:xfrm>
          <a:prstGeom prst="rect">
            <a:avLst/>
          </a:prstGeom>
        </p:spPr>
      </p:pic>
      <p:pic>
        <p:nvPicPr>
          <p:cNvPr id="19" name="Picture 18" descr="Graphical user interface&#10;&#10;Description automatically generated">
            <a:extLst>
              <a:ext uri="{FF2B5EF4-FFF2-40B4-BE49-F238E27FC236}">
                <a16:creationId xmlns:a16="http://schemas.microsoft.com/office/drawing/2014/main" id="{5B585A24-4DDE-8D4A-04E8-F4B3372A28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94" y="4902337"/>
            <a:ext cx="1125446" cy="820863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2B2BA3E5-6E38-A036-72D2-7166C68180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037" y="2799864"/>
            <a:ext cx="1099991" cy="744377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E39D1DAA-86FA-06FF-53E3-0C0A27B365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372" y="4659220"/>
            <a:ext cx="1025281" cy="1025281"/>
          </a:xfrm>
          <a:prstGeom prst="rect">
            <a:avLst/>
          </a:prstGeom>
        </p:spPr>
      </p:pic>
      <p:pic>
        <p:nvPicPr>
          <p:cNvPr id="22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0C86982-0B39-F86F-E1D1-165DB3C5A5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1197" y="2521231"/>
            <a:ext cx="951530" cy="101111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92C9774-3EE7-DACE-71F6-633477AB31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00" r="-1" b="-12418"/>
          <a:stretch/>
        </p:blipFill>
        <p:spPr>
          <a:xfrm>
            <a:off x="8299751" y="1938197"/>
            <a:ext cx="1404042" cy="365887"/>
          </a:xfrm>
          <a:prstGeom prst="rect">
            <a:avLst/>
          </a:prstGeom>
        </p:spPr>
      </p:pic>
      <p:pic>
        <p:nvPicPr>
          <p:cNvPr id="24" name="Picture 23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1B9B7D76-8065-A0F2-97EF-CECE251DBB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999" y="3008123"/>
            <a:ext cx="910793" cy="493635"/>
          </a:xfrm>
          <a:prstGeom prst="rect">
            <a:avLst/>
          </a:prstGeom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677F32FC-8E83-D96C-D8DD-A8BC337E2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3600" y="6441199"/>
            <a:ext cx="2844800" cy="365125"/>
          </a:xfrm>
        </p:spPr>
        <p:txBody>
          <a:bodyPr/>
          <a:lstStyle/>
          <a:p>
            <a:fld id="{337ADAD7-ED70-42F3-B371-99EB76D5B01D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3627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4506A8-7A66-3038-8A20-EA58725E9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EE1943A-B8FB-CDF9-FCE4-04E77A72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04C3B-7A7B-4953-BBD2-D273753922F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85146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1032</Words>
  <Application>Microsoft Office PowerPoint</Application>
  <PresentationFormat>Widescreen</PresentationFormat>
  <Paragraphs>178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Trade Gothic Next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Shing</dc:creator>
  <cp:lastModifiedBy>James Dickson</cp:lastModifiedBy>
  <cp:revision>265</cp:revision>
  <cp:lastPrinted>2025-06-09T10:37:10Z</cp:lastPrinted>
  <dcterms:created xsi:type="dcterms:W3CDTF">2022-11-23T15:39:02Z</dcterms:created>
  <dcterms:modified xsi:type="dcterms:W3CDTF">2025-12-02T09:15:57Z</dcterms:modified>
</cp:coreProperties>
</file>