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1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05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8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26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2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30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71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8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3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4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15A5-077A-1541-814D-B1BE07F1B20D}" type="datetimeFigureOut">
              <a:rPr lang="sv-SE" smtClean="0"/>
              <a:t>15-06-04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9D33-07D8-3743-BA75-99FA8871D8B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42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oneguide_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neguide_1024x7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neguide_1024x76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neguide_1024x76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oneguide_1024x76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neguide_1024x76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3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neguide_1024x76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neguide_1024x76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Bildspel på skärmen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Petter Johansson</dc:creator>
  <cp:lastModifiedBy>Petter Johansson</cp:lastModifiedBy>
  <cp:revision>2</cp:revision>
  <dcterms:created xsi:type="dcterms:W3CDTF">2015-06-03T20:57:04Z</dcterms:created>
  <dcterms:modified xsi:type="dcterms:W3CDTF">2015-06-04T07:05:01Z</dcterms:modified>
</cp:coreProperties>
</file>