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sldIdLst>
    <p:sldId id="256" r:id="rId2"/>
    <p:sldId id="257" r:id="rId3"/>
    <p:sldId id="260" r:id="rId4"/>
    <p:sldId id="263" r:id="rId5"/>
    <p:sldId id="316" r:id="rId6"/>
    <p:sldId id="264" r:id="rId7"/>
    <p:sldId id="317" r:id="rId8"/>
    <p:sldId id="313" r:id="rId9"/>
    <p:sldId id="328" r:id="rId10"/>
    <p:sldId id="324" r:id="rId11"/>
    <p:sldId id="323" r:id="rId12"/>
    <p:sldId id="318" r:id="rId13"/>
    <p:sldId id="320" r:id="rId14"/>
    <p:sldId id="322" r:id="rId15"/>
    <p:sldId id="309" r:id="rId16"/>
    <p:sldId id="307" r:id="rId17"/>
    <p:sldId id="319" r:id="rId18"/>
    <p:sldId id="321" r:id="rId19"/>
    <p:sldId id="306" r:id="rId20"/>
    <p:sldId id="327" r:id="rId21"/>
    <p:sldId id="290" r:id="rId22"/>
    <p:sldId id="301" r:id="rId23"/>
  </p:sldIdLst>
  <p:sldSz cx="18288000" cy="10287000"/>
  <p:notesSz cx="6858000" cy="9144000"/>
  <p:embeddedFontLst>
    <p:embeddedFont>
      <p:font typeface="Instrument Sans" pitchFamily="2" charset="0"/>
      <p:regular r:id="rId25"/>
      <p:bold r:id="rId26"/>
      <p:italic r:id="rId27"/>
      <p:boldItalic r:id="rId28"/>
    </p:embeddedFont>
    <p:embeddedFont>
      <p:font typeface="Instrument Sans Medium" pitchFamily="2" charset="0"/>
      <p:regular r:id="rId29"/>
      <p:italic r:id="rId30"/>
    </p:embeddedFont>
    <p:embeddedFont>
      <p:font typeface="Instrument Sans SemiBold" pitchFamily="2" charset="0"/>
      <p:bold r:id="rId31"/>
      <p:boldItalic r:id="rId32"/>
    </p:embeddedFont>
    <p:embeddedFont>
      <p:font typeface="Noto Sans" panose="020B0502040504020204" pitchFamily="34" charset="0"/>
      <p:regular r:id="rId33"/>
      <p:bold r:id="rId34"/>
      <p:italic r:id="rId35"/>
      <p:boldItalic r:id="rId36"/>
    </p:embeddedFont>
  </p:embeddedFontLst>
  <p:defaultTextStyle>
    <a:defPPr>
      <a:defRPr lang="en-US"/>
    </a:defPPr>
    <a:lvl1pPr marL="0" algn="l" defTabSz="786832" rtl="0" eaLnBrk="1" latinLnBrk="0" hangingPunct="1">
      <a:defRPr sz="1549" kern="1200">
        <a:solidFill>
          <a:schemeClr val="tx1"/>
        </a:solidFill>
        <a:latin typeface="+mn-lt"/>
        <a:ea typeface="+mn-ea"/>
        <a:cs typeface="+mn-cs"/>
      </a:defRPr>
    </a:lvl1pPr>
    <a:lvl2pPr marL="393416" algn="l" defTabSz="786832" rtl="0" eaLnBrk="1" latinLnBrk="0" hangingPunct="1">
      <a:defRPr sz="1549" kern="1200">
        <a:solidFill>
          <a:schemeClr val="tx1"/>
        </a:solidFill>
        <a:latin typeface="+mn-lt"/>
        <a:ea typeface="+mn-ea"/>
        <a:cs typeface="+mn-cs"/>
      </a:defRPr>
    </a:lvl2pPr>
    <a:lvl3pPr marL="786832" algn="l" defTabSz="786832" rtl="0" eaLnBrk="1" latinLnBrk="0" hangingPunct="1">
      <a:defRPr sz="1549" kern="1200">
        <a:solidFill>
          <a:schemeClr val="tx1"/>
        </a:solidFill>
        <a:latin typeface="+mn-lt"/>
        <a:ea typeface="+mn-ea"/>
        <a:cs typeface="+mn-cs"/>
      </a:defRPr>
    </a:lvl3pPr>
    <a:lvl4pPr marL="1180248" algn="l" defTabSz="786832" rtl="0" eaLnBrk="1" latinLnBrk="0" hangingPunct="1">
      <a:defRPr sz="1549" kern="1200">
        <a:solidFill>
          <a:schemeClr val="tx1"/>
        </a:solidFill>
        <a:latin typeface="+mn-lt"/>
        <a:ea typeface="+mn-ea"/>
        <a:cs typeface="+mn-cs"/>
      </a:defRPr>
    </a:lvl4pPr>
    <a:lvl5pPr marL="1573664" algn="l" defTabSz="786832" rtl="0" eaLnBrk="1" latinLnBrk="0" hangingPunct="1">
      <a:defRPr sz="1549" kern="1200">
        <a:solidFill>
          <a:schemeClr val="tx1"/>
        </a:solidFill>
        <a:latin typeface="+mn-lt"/>
        <a:ea typeface="+mn-ea"/>
        <a:cs typeface="+mn-cs"/>
      </a:defRPr>
    </a:lvl5pPr>
    <a:lvl6pPr marL="1967080" algn="l" defTabSz="786832" rtl="0" eaLnBrk="1" latinLnBrk="0" hangingPunct="1">
      <a:defRPr sz="1549" kern="1200">
        <a:solidFill>
          <a:schemeClr val="tx1"/>
        </a:solidFill>
        <a:latin typeface="+mn-lt"/>
        <a:ea typeface="+mn-ea"/>
        <a:cs typeface="+mn-cs"/>
      </a:defRPr>
    </a:lvl6pPr>
    <a:lvl7pPr marL="2360496" algn="l" defTabSz="786832" rtl="0" eaLnBrk="1" latinLnBrk="0" hangingPunct="1">
      <a:defRPr sz="1549" kern="1200">
        <a:solidFill>
          <a:schemeClr val="tx1"/>
        </a:solidFill>
        <a:latin typeface="+mn-lt"/>
        <a:ea typeface="+mn-ea"/>
        <a:cs typeface="+mn-cs"/>
      </a:defRPr>
    </a:lvl7pPr>
    <a:lvl8pPr marL="2753912" algn="l" defTabSz="786832" rtl="0" eaLnBrk="1" latinLnBrk="0" hangingPunct="1">
      <a:defRPr sz="1549" kern="1200">
        <a:solidFill>
          <a:schemeClr val="tx1"/>
        </a:solidFill>
        <a:latin typeface="+mn-lt"/>
        <a:ea typeface="+mn-ea"/>
        <a:cs typeface="+mn-cs"/>
      </a:defRPr>
    </a:lvl8pPr>
    <a:lvl9pPr marL="3147327" algn="l" defTabSz="786832" rtl="0" eaLnBrk="1" latinLnBrk="0" hangingPunct="1">
      <a:defRPr sz="154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384C"/>
    <a:srgbClr val="156082"/>
    <a:srgbClr val="39C0E0"/>
    <a:srgbClr val="FFFFFF"/>
    <a:srgbClr val="00B0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29" autoAdjust="0"/>
    <p:restoredTop sz="96008" autoAdjust="0"/>
  </p:normalViewPr>
  <p:slideViewPr>
    <p:cSldViewPr>
      <p:cViewPr varScale="1">
        <p:scale>
          <a:sx n="82" d="100"/>
          <a:sy n="82" d="100"/>
        </p:scale>
        <p:origin x="17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dirty="0"/>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6FBE24-E343-4116-B497-3912C23CD609}" type="datetimeFigureOut">
              <a:rPr lang="tr-TR" smtClean="0"/>
              <a:t>22.11.2025</a:t>
            </a:fld>
            <a:endParaRPr lang="tr-TR" dirty="0"/>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dirty="0"/>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dirty="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E07E2B-1C50-45DF-9AA2-F0CF9BD934E2}" type="slidenum">
              <a:rPr lang="tr-TR" smtClean="0"/>
              <a:t>‹#›</a:t>
            </a:fld>
            <a:endParaRPr lang="tr-TR" dirty="0"/>
          </a:p>
        </p:txBody>
      </p:sp>
    </p:spTree>
    <p:extLst>
      <p:ext uri="{BB962C8B-B14F-4D97-AF65-F5344CB8AC3E}">
        <p14:creationId xmlns:p14="http://schemas.microsoft.com/office/powerpoint/2010/main" val="1983597358"/>
      </p:ext>
    </p:extLst>
  </p:cSld>
  <p:clrMap bg1="lt1" tx1="dk1" bg2="lt2" tx2="dk2" accent1="accent1" accent2="accent2" accent3="accent3" accent4="accent4" accent5="accent5" accent6="accent6" hlink="hlink" folHlink="folHlink"/>
  <p:notesStyle>
    <a:lvl1pPr marL="0" algn="l" defTabSz="786832" rtl="0" eaLnBrk="1" latinLnBrk="0" hangingPunct="1">
      <a:defRPr sz="1032" kern="1200">
        <a:solidFill>
          <a:schemeClr val="tx1"/>
        </a:solidFill>
        <a:latin typeface="+mn-lt"/>
        <a:ea typeface="+mn-ea"/>
        <a:cs typeface="+mn-cs"/>
      </a:defRPr>
    </a:lvl1pPr>
    <a:lvl2pPr marL="393416" algn="l" defTabSz="786832" rtl="0" eaLnBrk="1" latinLnBrk="0" hangingPunct="1">
      <a:defRPr sz="1032" kern="1200">
        <a:solidFill>
          <a:schemeClr val="tx1"/>
        </a:solidFill>
        <a:latin typeface="+mn-lt"/>
        <a:ea typeface="+mn-ea"/>
        <a:cs typeface="+mn-cs"/>
      </a:defRPr>
    </a:lvl2pPr>
    <a:lvl3pPr marL="786832" algn="l" defTabSz="786832" rtl="0" eaLnBrk="1" latinLnBrk="0" hangingPunct="1">
      <a:defRPr sz="1032" kern="1200">
        <a:solidFill>
          <a:schemeClr val="tx1"/>
        </a:solidFill>
        <a:latin typeface="+mn-lt"/>
        <a:ea typeface="+mn-ea"/>
        <a:cs typeface="+mn-cs"/>
      </a:defRPr>
    </a:lvl3pPr>
    <a:lvl4pPr marL="1180248" algn="l" defTabSz="786832" rtl="0" eaLnBrk="1" latinLnBrk="0" hangingPunct="1">
      <a:defRPr sz="1032" kern="1200">
        <a:solidFill>
          <a:schemeClr val="tx1"/>
        </a:solidFill>
        <a:latin typeface="+mn-lt"/>
        <a:ea typeface="+mn-ea"/>
        <a:cs typeface="+mn-cs"/>
      </a:defRPr>
    </a:lvl4pPr>
    <a:lvl5pPr marL="1573664" algn="l" defTabSz="786832" rtl="0" eaLnBrk="1" latinLnBrk="0" hangingPunct="1">
      <a:defRPr sz="1032" kern="1200">
        <a:solidFill>
          <a:schemeClr val="tx1"/>
        </a:solidFill>
        <a:latin typeface="+mn-lt"/>
        <a:ea typeface="+mn-ea"/>
        <a:cs typeface="+mn-cs"/>
      </a:defRPr>
    </a:lvl5pPr>
    <a:lvl6pPr marL="1967080" algn="l" defTabSz="786832" rtl="0" eaLnBrk="1" latinLnBrk="0" hangingPunct="1">
      <a:defRPr sz="1032" kern="1200">
        <a:solidFill>
          <a:schemeClr val="tx1"/>
        </a:solidFill>
        <a:latin typeface="+mn-lt"/>
        <a:ea typeface="+mn-ea"/>
        <a:cs typeface="+mn-cs"/>
      </a:defRPr>
    </a:lvl6pPr>
    <a:lvl7pPr marL="2360496" algn="l" defTabSz="786832" rtl="0" eaLnBrk="1" latinLnBrk="0" hangingPunct="1">
      <a:defRPr sz="1032" kern="1200">
        <a:solidFill>
          <a:schemeClr val="tx1"/>
        </a:solidFill>
        <a:latin typeface="+mn-lt"/>
        <a:ea typeface="+mn-ea"/>
        <a:cs typeface="+mn-cs"/>
      </a:defRPr>
    </a:lvl7pPr>
    <a:lvl8pPr marL="2753912" algn="l" defTabSz="786832" rtl="0" eaLnBrk="1" latinLnBrk="0" hangingPunct="1">
      <a:defRPr sz="1032" kern="1200">
        <a:solidFill>
          <a:schemeClr val="tx1"/>
        </a:solidFill>
        <a:latin typeface="+mn-lt"/>
        <a:ea typeface="+mn-ea"/>
        <a:cs typeface="+mn-cs"/>
      </a:defRPr>
    </a:lvl8pPr>
    <a:lvl9pPr marL="3147327" algn="l" defTabSz="786832" rtl="0" eaLnBrk="1" latinLnBrk="0" hangingPunct="1">
      <a:defRPr sz="103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2E07E2B-1C50-45DF-9AA2-F0CF9BD934E2}" type="slidenum">
              <a:rPr lang="tr-TR" smtClean="0"/>
              <a:t>1</a:t>
            </a:fld>
            <a:endParaRPr lang="tr-TR" dirty="0"/>
          </a:p>
        </p:txBody>
      </p:sp>
    </p:spTree>
    <p:extLst>
      <p:ext uri="{BB962C8B-B14F-4D97-AF65-F5344CB8AC3E}">
        <p14:creationId xmlns:p14="http://schemas.microsoft.com/office/powerpoint/2010/main" val="1383396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2E07E2B-1C50-45DF-9AA2-F0CF9BD934E2}" type="slidenum">
              <a:rPr lang="tr-TR" smtClean="0"/>
              <a:t>8</a:t>
            </a:fld>
            <a:endParaRPr lang="tr-TR" dirty="0"/>
          </a:p>
        </p:txBody>
      </p:sp>
    </p:spTree>
    <p:extLst>
      <p:ext uri="{BB962C8B-B14F-4D97-AF65-F5344CB8AC3E}">
        <p14:creationId xmlns:p14="http://schemas.microsoft.com/office/powerpoint/2010/main" val="4262866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C2E07E2B-1C50-45DF-9AA2-F0CF9BD934E2}" type="slidenum">
              <a:rPr lang="tr-TR" smtClean="0"/>
              <a:t>21</a:t>
            </a:fld>
            <a:endParaRPr lang="tr-TR" dirty="0"/>
          </a:p>
        </p:txBody>
      </p:sp>
    </p:spTree>
    <p:extLst>
      <p:ext uri="{BB962C8B-B14F-4D97-AF65-F5344CB8AC3E}">
        <p14:creationId xmlns:p14="http://schemas.microsoft.com/office/powerpoint/2010/main" val="1445427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2E07E2B-1C50-45DF-9AA2-F0CF9BD934E2}" type="slidenum">
              <a:rPr lang="tr-TR" smtClean="0"/>
              <a:t>22</a:t>
            </a:fld>
            <a:endParaRPr lang="tr-TR" dirty="0"/>
          </a:p>
        </p:txBody>
      </p:sp>
    </p:spTree>
    <p:extLst>
      <p:ext uri="{BB962C8B-B14F-4D97-AF65-F5344CB8AC3E}">
        <p14:creationId xmlns:p14="http://schemas.microsoft.com/office/powerpoint/2010/main" val="3887035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2" y="3886201"/>
            <a:ext cx="6400801" cy="1752600"/>
          </a:xfrm>
        </p:spPr>
        <p:txBody>
          <a:bodyPr/>
          <a:lstStyle>
            <a:lvl1pPr marL="0" indent="0" algn="ctr">
              <a:buNone/>
              <a:defRPr>
                <a:solidFill>
                  <a:schemeClr val="tx1">
                    <a:tint val="75000"/>
                  </a:schemeClr>
                </a:solidFill>
              </a:defRPr>
            </a:lvl1pPr>
            <a:lvl2pPr marL="412059" indent="0" algn="ctr">
              <a:buNone/>
              <a:defRPr>
                <a:solidFill>
                  <a:schemeClr val="tx1">
                    <a:tint val="75000"/>
                  </a:schemeClr>
                </a:solidFill>
              </a:defRPr>
            </a:lvl2pPr>
            <a:lvl3pPr marL="824117" indent="0" algn="ctr">
              <a:buNone/>
              <a:defRPr>
                <a:solidFill>
                  <a:schemeClr val="tx1">
                    <a:tint val="75000"/>
                  </a:schemeClr>
                </a:solidFill>
              </a:defRPr>
            </a:lvl3pPr>
            <a:lvl4pPr marL="1236176" indent="0" algn="ctr">
              <a:buNone/>
              <a:defRPr>
                <a:solidFill>
                  <a:schemeClr val="tx1">
                    <a:tint val="75000"/>
                  </a:schemeClr>
                </a:solidFill>
              </a:defRPr>
            </a:lvl4pPr>
            <a:lvl5pPr marL="1648234" indent="0" algn="ctr">
              <a:buNone/>
              <a:defRPr>
                <a:solidFill>
                  <a:schemeClr val="tx1">
                    <a:tint val="75000"/>
                  </a:schemeClr>
                </a:solidFill>
              </a:defRPr>
            </a:lvl5pPr>
            <a:lvl6pPr marL="2060293" indent="0" algn="ctr">
              <a:buNone/>
              <a:defRPr>
                <a:solidFill>
                  <a:schemeClr val="tx1">
                    <a:tint val="75000"/>
                  </a:schemeClr>
                </a:solidFill>
              </a:defRPr>
            </a:lvl6pPr>
            <a:lvl7pPr marL="2472351" indent="0" algn="ctr">
              <a:buNone/>
              <a:defRPr>
                <a:solidFill>
                  <a:schemeClr val="tx1">
                    <a:tint val="75000"/>
                  </a:schemeClr>
                </a:solidFill>
              </a:defRPr>
            </a:lvl7pPr>
            <a:lvl8pPr marL="2884410" indent="0" algn="ctr">
              <a:buNone/>
              <a:defRPr>
                <a:solidFill>
                  <a:schemeClr val="tx1">
                    <a:tint val="75000"/>
                  </a:schemeClr>
                </a:solidFill>
              </a:defRPr>
            </a:lvl8pPr>
            <a:lvl9pPr marL="329646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3605" b="1" cap="all"/>
            </a:lvl1pPr>
          </a:lstStyle>
          <a:p>
            <a:r>
              <a:rPr lang="en-US"/>
              <a:t>Click to edit Master title style</a:t>
            </a:r>
          </a:p>
        </p:txBody>
      </p:sp>
      <p:sp>
        <p:nvSpPr>
          <p:cNvPr id="3" name="Text Placeholder 2"/>
          <p:cNvSpPr>
            <a:spLocks noGrp="1"/>
          </p:cNvSpPr>
          <p:nvPr>
            <p:ph type="body" idx="1"/>
          </p:nvPr>
        </p:nvSpPr>
        <p:spPr>
          <a:xfrm>
            <a:off x="722313" y="2906717"/>
            <a:ext cx="7772400" cy="1500188"/>
          </a:xfrm>
        </p:spPr>
        <p:txBody>
          <a:bodyPr anchor="b"/>
          <a:lstStyle>
            <a:lvl1pPr marL="0" indent="0">
              <a:buNone/>
              <a:defRPr sz="1803">
                <a:solidFill>
                  <a:schemeClr val="tx1">
                    <a:tint val="75000"/>
                  </a:schemeClr>
                </a:solidFill>
              </a:defRPr>
            </a:lvl1pPr>
            <a:lvl2pPr marL="412059" indent="0">
              <a:buNone/>
              <a:defRPr sz="1622">
                <a:solidFill>
                  <a:schemeClr val="tx1">
                    <a:tint val="75000"/>
                  </a:schemeClr>
                </a:solidFill>
              </a:defRPr>
            </a:lvl2pPr>
            <a:lvl3pPr marL="824117" indent="0">
              <a:buNone/>
              <a:defRPr sz="1442">
                <a:solidFill>
                  <a:schemeClr val="tx1">
                    <a:tint val="75000"/>
                  </a:schemeClr>
                </a:solidFill>
              </a:defRPr>
            </a:lvl3pPr>
            <a:lvl4pPr marL="1236176" indent="0">
              <a:buNone/>
              <a:defRPr sz="1262">
                <a:solidFill>
                  <a:schemeClr val="tx1">
                    <a:tint val="75000"/>
                  </a:schemeClr>
                </a:solidFill>
              </a:defRPr>
            </a:lvl4pPr>
            <a:lvl5pPr marL="1648234" indent="0">
              <a:buNone/>
              <a:defRPr sz="1262">
                <a:solidFill>
                  <a:schemeClr val="tx1">
                    <a:tint val="75000"/>
                  </a:schemeClr>
                </a:solidFill>
              </a:defRPr>
            </a:lvl5pPr>
            <a:lvl6pPr marL="2060293" indent="0">
              <a:buNone/>
              <a:defRPr sz="1262">
                <a:solidFill>
                  <a:schemeClr val="tx1">
                    <a:tint val="75000"/>
                  </a:schemeClr>
                </a:solidFill>
              </a:defRPr>
            </a:lvl6pPr>
            <a:lvl7pPr marL="2472351" indent="0">
              <a:buNone/>
              <a:defRPr sz="1262">
                <a:solidFill>
                  <a:schemeClr val="tx1">
                    <a:tint val="75000"/>
                  </a:schemeClr>
                </a:solidFill>
              </a:defRPr>
            </a:lvl7pPr>
            <a:lvl8pPr marL="2884410" indent="0">
              <a:buNone/>
              <a:defRPr sz="1262">
                <a:solidFill>
                  <a:schemeClr val="tx1">
                    <a:tint val="75000"/>
                  </a:schemeClr>
                </a:solidFill>
              </a:defRPr>
            </a:lvl8pPr>
            <a:lvl9pPr marL="3296468" indent="0">
              <a:buNone/>
              <a:defRPr sz="126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1" y="1600202"/>
            <a:ext cx="4038599" cy="4525963"/>
          </a:xfrm>
        </p:spPr>
        <p:txBody>
          <a:bodyPr/>
          <a:lstStyle>
            <a:lvl1pPr>
              <a:defRPr sz="2523"/>
            </a:lvl1pPr>
            <a:lvl2pPr>
              <a:defRPr sz="2163"/>
            </a:lvl2pPr>
            <a:lvl3pPr>
              <a:defRPr sz="1803"/>
            </a:lvl3pPr>
            <a:lvl4pPr>
              <a:defRPr sz="1622"/>
            </a:lvl4pPr>
            <a:lvl5pPr>
              <a:defRPr sz="1622"/>
            </a:lvl5pPr>
            <a:lvl6pPr>
              <a:defRPr sz="1622"/>
            </a:lvl6pPr>
            <a:lvl7pPr>
              <a:defRPr sz="1622"/>
            </a:lvl7pPr>
            <a:lvl8pPr>
              <a:defRPr sz="1622"/>
            </a:lvl8pPr>
            <a:lvl9pPr>
              <a:defRPr sz="16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600202"/>
            <a:ext cx="4038599" cy="4525963"/>
          </a:xfrm>
        </p:spPr>
        <p:txBody>
          <a:bodyPr/>
          <a:lstStyle>
            <a:lvl1pPr>
              <a:defRPr sz="2523"/>
            </a:lvl1pPr>
            <a:lvl2pPr>
              <a:defRPr sz="2163"/>
            </a:lvl2pPr>
            <a:lvl3pPr>
              <a:defRPr sz="1803"/>
            </a:lvl3pPr>
            <a:lvl4pPr>
              <a:defRPr sz="1622"/>
            </a:lvl4pPr>
            <a:lvl5pPr>
              <a:defRPr sz="1622"/>
            </a:lvl5pPr>
            <a:lvl6pPr>
              <a:defRPr sz="1622"/>
            </a:lvl6pPr>
            <a:lvl7pPr>
              <a:defRPr sz="1622"/>
            </a:lvl7pPr>
            <a:lvl8pPr>
              <a:defRPr sz="1622"/>
            </a:lvl8pPr>
            <a:lvl9pPr>
              <a:defRPr sz="16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9" cy="639762"/>
          </a:xfrm>
        </p:spPr>
        <p:txBody>
          <a:bodyPr anchor="b"/>
          <a:lstStyle>
            <a:lvl1pPr marL="0" indent="0">
              <a:buNone/>
              <a:defRPr sz="2163" b="1"/>
            </a:lvl1pPr>
            <a:lvl2pPr marL="412059" indent="0">
              <a:buNone/>
              <a:defRPr sz="1803" b="1"/>
            </a:lvl2pPr>
            <a:lvl3pPr marL="824117" indent="0">
              <a:buNone/>
              <a:defRPr sz="1622" b="1"/>
            </a:lvl3pPr>
            <a:lvl4pPr marL="1236176" indent="0">
              <a:buNone/>
              <a:defRPr sz="1442" b="1"/>
            </a:lvl4pPr>
            <a:lvl5pPr marL="1648234" indent="0">
              <a:buNone/>
              <a:defRPr sz="1442" b="1"/>
            </a:lvl5pPr>
            <a:lvl6pPr marL="2060293" indent="0">
              <a:buNone/>
              <a:defRPr sz="1442" b="1"/>
            </a:lvl6pPr>
            <a:lvl7pPr marL="2472351" indent="0">
              <a:buNone/>
              <a:defRPr sz="1442" b="1"/>
            </a:lvl7pPr>
            <a:lvl8pPr marL="2884410" indent="0">
              <a:buNone/>
              <a:defRPr sz="1442" b="1"/>
            </a:lvl8pPr>
            <a:lvl9pPr marL="3296468" indent="0">
              <a:buNone/>
              <a:defRPr sz="1442" b="1"/>
            </a:lvl9pPr>
          </a:lstStyle>
          <a:p>
            <a:pPr lvl="0"/>
            <a:r>
              <a:rPr lang="en-US"/>
              <a:t>Click to edit Master text styles</a:t>
            </a:r>
          </a:p>
        </p:txBody>
      </p:sp>
      <p:sp>
        <p:nvSpPr>
          <p:cNvPr id="4" name="Content Placeholder 3"/>
          <p:cNvSpPr>
            <a:spLocks noGrp="1"/>
          </p:cNvSpPr>
          <p:nvPr>
            <p:ph sz="half" idx="2"/>
          </p:nvPr>
        </p:nvSpPr>
        <p:spPr>
          <a:xfrm>
            <a:off x="457202" y="2174876"/>
            <a:ext cx="4040189" cy="3951288"/>
          </a:xfrm>
        </p:spPr>
        <p:txBody>
          <a:bodyPr/>
          <a:lstStyle>
            <a:lvl1pPr>
              <a:defRPr sz="2163"/>
            </a:lvl1pPr>
            <a:lvl2pPr>
              <a:defRPr sz="1803"/>
            </a:lvl2pPr>
            <a:lvl3pPr>
              <a:defRPr sz="1622"/>
            </a:lvl3pPr>
            <a:lvl4pPr>
              <a:defRPr sz="1442"/>
            </a:lvl4pPr>
            <a:lvl5pPr>
              <a:defRPr sz="1442"/>
            </a:lvl5pPr>
            <a:lvl6pPr>
              <a:defRPr sz="1442"/>
            </a:lvl6pPr>
            <a:lvl7pPr>
              <a:defRPr sz="1442"/>
            </a:lvl7pPr>
            <a:lvl8pPr>
              <a:defRPr sz="1442"/>
            </a:lvl8pPr>
            <a:lvl9pPr>
              <a:defRPr sz="144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163" b="1"/>
            </a:lvl1pPr>
            <a:lvl2pPr marL="412059" indent="0">
              <a:buNone/>
              <a:defRPr sz="1803" b="1"/>
            </a:lvl2pPr>
            <a:lvl3pPr marL="824117" indent="0">
              <a:buNone/>
              <a:defRPr sz="1622" b="1"/>
            </a:lvl3pPr>
            <a:lvl4pPr marL="1236176" indent="0">
              <a:buNone/>
              <a:defRPr sz="1442" b="1"/>
            </a:lvl4pPr>
            <a:lvl5pPr marL="1648234" indent="0">
              <a:buNone/>
              <a:defRPr sz="1442" b="1"/>
            </a:lvl5pPr>
            <a:lvl6pPr marL="2060293" indent="0">
              <a:buNone/>
              <a:defRPr sz="1442" b="1"/>
            </a:lvl6pPr>
            <a:lvl7pPr marL="2472351" indent="0">
              <a:buNone/>
              <a:defRPr sz="1442" b="1"/>
            </a:lvl7pPr>
            <a:lvl8pPr marL="2884410" indent="0">
              <a:buNone/>
              <a:defRPr sz="1442" b="1"/>
            </a:lvl8pPr>
            <a:lvl9pPr marL="3296468" indent="0">
              <a:buNone/>
              <a:defRPr sz="1442" b="1"/>
            </a:lvl9pPr>
          </a:lstStyle>
          <a:p>
            <a:pPr lvl="0"/>
            <a:r>
              <a:rPr lang="en-US"/>
              <a:t>Click to edit Master text styles</a:t>
            </a:r>
          </a:p>
        </p:txBody>
      </p:sp>
      <p:sp>
        <p:nvSpPr>
          <p:cNvPr id="6" name="Content Placeholder 5"/>
          <p:cNvSpPr>
            <a:spLocks noGrp="1"/>
          </p:cNvSpPr>
          <p:nvPr>
            <p:ph sz="quarter" idx="4"/>
          </p:nvPr>
        </p:nvSpPr>
        <p:spPr>
          <a:xfrm>
            <a:off x="4645027" y="2174876"/>
            <a:ext cx="4041775" cy="3951288"/>
          </a:xfrm>
        </p:spPr>
        <p:txBody>
          <a:bodyPr/>
          <a:lstStyle>
            <a:lvl1pPr>
              <a:defRPr sz="2163"/>
            </a:lvl1pPr>
            <a:lvl2pPr>
              <a:defRPr sz="1803"/>
            </a:lvl2pPr>
            <a:lvl3pPr>
              <a:defRPr sz="1622"/>
            </a:lvl3pPr>
            <a:lvl4pPr>
              <a:defRPr sz="1442"/>
            </a:lvl4pPr>
            <a:lvl5pPr>
              <a:defRPr sz="1442"/>
            </a:lvl5pPr>
            <a:lvl6pPr>
              <a:defRPr sz="1442"/>
            </a:lvl6pPr>
            <a:lvl7pPr>
              <a:defRPr sz="1442"/>
            </a:lvl7pPr>
            <a:lvl8pPr>
              <a:defRPr sz="1442"/>
            </a:lvl8pPr>
            <a:lvl9pPr>
              <a:defRPr sz="144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1"/>
            <a:ext cx="3008313" cy="1162050"/>
          </a:xfrm>
        </p:spPr>
        <p:txBody>
          <a:bodyPr anchor="b"/>
          <a:lstStyle>
            <a:lvl1pPr algn="l">
              <a:defRPr sz="1803" b="1"/>
            </a:lvl1pPr>
          </a:lstStyle>
          <a:p>
            <a:r>
              <a:rPr lang="en-US"/>
              <a:t>Click to edit Master title style</a:t>
            </a:r>
          </a:p>
        </p:txBody>
      </p:sp>
      <p:sp>
        <p:nvSpPr>
          <p:cNvPr id="3" name="Content Placeholder 2"/>
          <p:cNvSpPr>
            <a:spLocks noGrp="1"/>
          </p:cNvSpPr>
          <p:nvPr>
            <p:ph idx="1"/>
          </p:nvPr>
        </p:nvSpPr>
        <p:spPr>
          <a:xfrm>
            <a:off x="3575051" y="273055"/>
            <a:ext cx="5111751" cy="5853112"/>
          </a:xfrm>
        </p:spPr>
        <p:txBody>
          <a:bodyPr/>
          <a:lstStyle>
            <a:lvl1pPr>
              <a:defRPr sz="2884"/>
            </a:lvl1pPr>
            <a:lvl2pPr>
              <a:defRPr sz="2523"/>
            </a:lvl2pPr>
            <a:lvl3pPr>
              <a:defRPr sz="2163"/>
            </a:lvl3pPr>
            <a:lvl4pPr>
              <a:defRPr sz="1803"/>
            </a:lvl4pPr>
            <a:lvl5pPr>
              <a:defRPr sz="1803"/>
            </a:lvl5pPr>
            <a:lvl6pPr>
              <a:defRPr sz="1803"/>
            </a:lvl6pPr>
            <a:lvl7pPr>
              <a:defRPr sz="1803"/>
            </a:lvl7pPr>
            <a:lvl8pPr>
              <a:defRPr sz="1803"/>
            </a:lvl8pPr>
            <a:lvl9pPr>
              <a:defRPr sz="180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262"/>
            </a:lvl1pPr>
            <a:lvl2pPr marL="412059" indent="0">
              <a:buNone/>
              <a:defRPr sz="1081"/>
            </a:lvl2pPr>
            <a:lvl3pPr marL="824117" indent="0">
              <a:buNone/>
              <a:defRPr sz="901"/>
            </a:lvl3pPr>
            <a:lvl4pPr marL="1236176" indent="0">
              <a:buNone/>
              <a:defRPr sz="811"/>
            </a:lvl4pPr>
            <a:lvl5pPr marL="1648234" indent="0">
              <a:buNone/>
              <a:defRPr sz="811"/>
            </a:lvl5pPr>
            <a:lvl6pPr marL="2060293" indent="0">
              <a:buNone/>
              <a:defRPr sz="811"/>
            </a:lvl6pPr>
            <a:lvl7pPr marL="2472351" indent="0">
              <a:buNone/>
              <a:defRPr sz="811"/>
            </a:lvl7pPr>
            <a:lvl8pPr marL="2884410" indent="0">
              <a:buNone/>
              <a:defRPr sz="811"/>
            </a:lvl8pPr>
            <a:lvl9pPr marL="3296468" indent="0">
              <a:buNone/>
              <a:defRPr sz="81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91" y="4800600"/>
            <a:ext cx="5486400" cy="566738"/>
          </a:xfrm>
        </p:spPr>
        <p:txBody>
          <a:bodyPr anchor="b"/>
          <a:lstStyle>
            <a:lvl1pPr algn="l">
              <a:defRPr sz="1803" b="1"/>
            </a:lvl1pPr>
          </a:lstStyle>
          <a:p>
            <a:r>
              <a:rPr lang="en-US"/>
              <a:t>Click to edit Master title style</a:t>
            </a:r>
          </a:p>
        </p:txBody>
      </p:sp>
      <p:sp>
        <p:nvSpPr>
          <p:cNvPr id="3" name="Picture Placeholder 2"/>
          <p:cNvSpPr>
            <a:spLocks noGrp="1"/>
          </p:cNvSpPr>
          <p:nvPr>
            <p:ph type="pic" idx="1"/>
          </p:nvPr>
        </p:nvSpPr>
        <p:spPr>
          <a:xfrm>
            <a:off x="1792291" y="612776"/>
            <a:ext cx="5486400" cy="4114800"/>
          </a:xfrm>
        </p:spPr>
        <p:txBody>
          <a:bodyPr/>
          <a:lstStyle>
            <a:lvl1pPr marL="0" indent="0">
              <a:buNone/>
              <a:defRPr sz="2884"/>
            </a:lvl1pPr>
            <a:lvl2pPr marL="412059" indent="0">
              <a:buNone/>
              <a:defRPr sz="2523"/>
            </a:lvl2pPr>
            <a:lvl3pPr marL="824117" indent="0">
              <a:buNone/>
              <a:defRPr sz="2163"/>
            </a:lvl3pPr>
            <a:lvl4pPr marL="1236176" indent="0">
              <a:buNone/>
              <a:defRPr sz="1803"/>
            </a:lvl4pPr>
            <a:lvl5pPr marL="1648234" indent="0">
              <a:buNone/>
              <a:defRPr sz="1803"/>
            </a:lvl5pPr>
            <a:lvl6pPr marL="2060293" indent="0">
              <a:buNone/>
              <a:defRPr sz="1803"/>
            </a:lvl6pPr>
            <a:lvl7pPr marL="2472351" indent="0">
              <a:buNone/>
              <a:defRPr sz="1803"/>
            </a:lvl7pPr>
            <a:lvl8pPr marL="2884410" indent="0">
              <a:buNone/>
              <a:defRPr sz="1803"/>
            </a:lvl8pPr>
            <a:lvl9pPr marL="3296468" indent="0">
              <a:buNone/>
              <a:defRPr sz="1803"/>
            </a:lvl9pPr>
          </a:lstStyle>
          <a:p>
            <a:endParaRPr lang="en-US" dirty="0"/>
          </a:p>
        </p:txBody>
      </p:sp>
      <p:sp>
        <p:nvSpPr>
          <p:cNvPr id="4" name="Text Placeholder 3"/>
          <p:cNvSpPr>
            <a:spLocks noGrp="1"/>
          </p:cNvSpPr>
          <p:nvPr>
            <p:ph type="body" sz="half" idx="2"/>
          </p:nvPr>
        </p:nvSpPr>
        <p:spPr>
          <a:xfrm>
            <a:off x="1792291" y="5367340"/>
            <a:ext cx="5486400" cy="804862"/>
          </a:xfrm>
        </p:spPr>
        <p:txBody>
          <a:bodyPr/>
          <a:lstStyle>
            <a:lvl1pPr marL="0" indent="0">
              <a:buNone/>
              <a:defRPr sz="1262"/>
            </a:lvl1pPr>
            <a:lvl2pPr marL="412059" indent="0">
              <a:buNone/>
              <a:defRPr sz="1081"/>
            </a:lvl2pPr>
            <a:lvl3pPr marL="824117" indent="0">
              <a:buNone/>
              <a:defRPr sz="901"/>
            </a:lvl3pPr>
            <a:lvl4pPr marL="1236176" indent="0">
              <a:buNone/>
              <a:defRPr sz="811"/>
            </a:lvl4pPr>
            <a:lvl5pPr marL="1648234" indent="0">
              <a:buNone/>
              <a:defRPr sz="811"/>
            </a:lvl5pPr>
            <a:lvl6pPr marL="2060293" indent="0">
              <a:buNone/>
              <a:defRPr sz="811"/>
            </a:lvl6pPr>
            <a:lvl7pPr marL="2472351" indent="0">
              <a:buNone/>
              <a:defRPr sz="811"/>
            </a:lvl7pPr>
            <a:lvl8pPr marL="2884410" indent="0">
              <a:buNone/>
              <a:defRPr sz="811"/>
            </a:lvl8pPr>
            <a:lvl9pPr marL="3296468" indent="0">
              <a:buNone/>
              <a:defRPr sz="81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2" y="274643"/>
            <a:ext cx="2057400" cy="585152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3"/>
            <a:ext cx="6019800" cy="58515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274640"/>
            <a:ext cx="8229601"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1" y="1600202"/>
            <a:ext cx="8229601"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1" y="6356355"/>
            <a:ext cx="2133600" cy="365125"/>
          </a:xfrm>
          <a:prstGeom prst="rect">
            <a:avLst/>
          </a:prstGeom>
        </p:spPr>
        <p:txBody>
          <a:bodyPr vert="horz" lIns="91440" tIns="45720" rIns="91440" bIns="45720" rtlCol="0" anchor="ctr"/>
          <a:lstStyle>
            <a:lvl1pPr algn="l">
              <a:defRPr sz="1081">
                <a:solidFill>
                  <a:schemeClr val="tx1">
                    <a:tint val="75000"/>
                  </a:schemeClr>
                </a:solidFill>
              </a:defRPr>
            </a:lvl1pPr>
          </a:lstStyle>
          <a:p>
            <a:fld id="{1D8BD707-D9CF-40AE-B4C6-C98DA3205C09}" type="datetimeFigureOut">
              <a:rPr lang="en-US" smtClean="0"/>
              <a:pPr/>
              <a:t>11/22/2025</a:t>
            </a:fld>
            <a:endParaRPr lang="en-US" dirty="0"/>
          </a:p>
        </p:txBody>
      </p:sp>
      <p:sp>
        <p:nvSpPr>
          <p:cNvPr id="5" name="Footer Placeholder 4"/>
          <p:cNvSpPr>
            <a:spLocks noGrp="1"/>
          </p:cNvSpPr>
          <p:nvPr>
            <p:ph type="ftr" sz="quarter" idx="3"/>
          </p:nvPr>
        </p:nvSpPr>
        <p:spPr>
          <a:xfrm>
            <a:off x="3124202" y="6356355"/>
            <a:ext cx="2895600" cy="365125"/>
          </a:xfrm>
          <a:prstGeom prst="rect">
            <a:avLst/>
          </a:prstGeom>
        </p:spPr>
        <p:txBody>
          <a:bodyPr vert="horz" lIns="91440" tIns="45720" rIns="91440" bIns="45720" rtlCol="0" anchor="ctr"/>
          <a:lstStyle>
            <a:lvl1pPr algn="ctr">
              <a:defRPr sz="1081">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5"/>
            <a:ext cx="2133600" cy="365125"/>
          </a:xfrm>
          <a:prstGeom prst="rect">
            <a:avLst/>
          </a:prstGeom>
        </p:spPr>
        <p:txBody>
          <a:bodyPr vert="horz" lIns="91440" tIns="45720" rIns="91440" bIns="45720" rtlCol="0" anchor="ctr"/>
          <a:lstStyle>
            <a:lvl1pPr algn="r">
              <a:defRPr sz="1081">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824117" rtl="0" eaLnBrk="1" latinLnBrk="0" hangingPunct="1">
        <a:spcBef>
          <a:spcPct val="0"/>
        </a:spcBef>
        <a:buNone/>
        <a:defRPr sz="3966" kern="1200">
          <a:solidFill>
            <a:schemeClr val="tx1"/>
          </a:solidFill>
          <a:latin typeface="+mj-lt"/>
          <a:ea typeface="+mj-ea"/>
          <a:cs typeface="+mj-cs"/>
        </a:defRPr>
      </a:lvl1pPr>
    </p:titleStyle>
    <p:bodyStyle>
      <a:lvl1pPr marL="309044" indent="-309044" algn="l" defTabSz="824117" rtl="0" eaLnBrk="1" latinLnBrk="0" hangingPunct="1">
        <a:spcBef>
          <a:spcPct val="20000"/>
        </a:spcBef>
        <a:buFont typeface="Arial" pitchFamily="34" charset="0"/>
        <a:buChar char="•"/>
        <a:defRPr sz="2884" kern="1200">
          <a:solidFill>
            <a:schemeClr val="tx1"/>
          </a:solidFill>
          <a:latin typeface="+mn-lt"/>
          <a:ea typeface="+mn-ea"/>
          <a:cs typeface="+mn-cs"/>
        </a:defRPr>
      </a:lvl1pPr>
      <a:lvl2pPr marL="669596" indent="-257537" algn="l" defTabSz="824117" rtl="0" eaLnBrk="1" latinLnBrk="0" hangingPunct="1">
        <a:spcBef>
          <a:spcPct val="20000"/>
        </a:spcBef>
        <a:buFont typeface="Arial" pitchFamily="34" charset="0"/>
        <a:buChar char="–"/>
        <a:defRPr sz="2523" kern="1200">
          <a:solidFill>
            <a:schemeClr val="tx1"/>
          </a:solidFill>
          <a:latin typeface="+mn-lt"/>
          <a:ea typeface="+mn-ea"/>
          <a:cs typeface="+mn-cs"/>
        </a:defRPr>
      </a:lvl2pPr>
      <a:lvl3pPr marL="1030146" indent="-206029" algn="l" defTabSz="824117" rtl="0" eaLnBrk="1" latinLnBrk="0" hangingPunct="1">
        <a:spcBef>
          <a:spcPct val="20000"/>
        </a:spcBef>
        <a:buFont typeface="Arial" pitchFamily="34" charset="0"/>
        <a:buChar char="•"/>
        <a:defRPr sz="2163" kern="1200">
          <a:solidFill>
            <a:schemeClr val="tx1"/>
          </a:solidFill>
          <a:latin typeface="+mn-lt"/>
          <a:ea typeface="+mn-ea"/>
          <a:cs typeface="+mn-cs"/>
        </a:defRPr>
      </a:lvl3pPr>
      <a:lvl4pPr marL="1442204" indent="-206029" algn="l" defTabSz="824117" rtl="0" eaLnBrk="1" latinLnBrk="0" hangingPunct="1">
        <a:spcBef>
          <a:spcPct val="20000"/>
        </a:spcBef>
        <a:buFont typeface="Arial" pitchFamily="34" charset="0"/>
        <a:buChar char="–"/>
        <a:defRPr sz="1803" kern="1200">
          <a:solidFill>
            <a:schemeClr val="tx1"/>
          </a:solidFill>
          <a:latin typeface="+mn-lt"/>
          <a:ea typeface="+mn-ea"/>
          <a:cs typeface="+mn-cs"/>
        </a:defRPr>
      </a:lvl4pPr>
      <a:lvl5pPr marL="1854263" indent="-206029" algn="l" defTabSz="824117" rtl="0" eaLnBrk="1" latinLnBrk="0" hangingPunct="1">
        <a:spcBef>
          <a:spcPct val="20000"/>
        </a:spcBef>
        <a:buFont typeface="Arial" pitchFamily="34" charset="0"/>
        <a:buChar char="»"/>
        <a:defRPr sz="1803" kern="1200">
          <a:solidFill>
            <a:schemeClr val="tx1"/>
          </a:solidFill>
          <a:latin typeface="+mn-lt"/>
          <a:ea typeface="+mn-ea"/>
          <a:cs typeface="+mn-cs"/>
        </a:defRPr>
      </a:lvl5pPr>
      <a:lvl6pPr marL="2266321" indent="-206029" algn="l" defTabSz="824117" rtl="0" eaLnBrk="1" latinLnBrk="0" hangingPunct="1">
        <a:spcBef>
          <a:spcPct val="20000"/>
        </a:spcBef>
        <a:buFont typeface="Arial" pitchFamily="34" charset="0"/>
        <a:buChar char="•"/>
        <a:defRPr sz="1803" kern="1200">
          <a:solidFill>
            <a:schemeClr val="tx1"/>
          </a:solidFill>
          <a:latin typeface="+mn-lt"/>
          <a:ea typeface="+mn-ea"/>
          <a:cs typeface="+mn-cs"/>
        </a:defRPr>
      </a:lvl6pPr>
      <a:lvl7pPr marL="2678380" indent="-206029" algn="l" defTabSz="824117" rtl="0" eaLnBrk="1" latinLnBrk="0" hangingPunct="1">
        <a:spcBef>
          <a:spcPct val="20000"/>
        </a:spcBef>
        <a:buFont typeface="Arial" pitchFamily="34" charset="0"/>
        <a:buChar char="•"/>
        <a:defRPr sz="1803" kern="1200">
          <a:solidFill>
            <a:schemeClr val="tx1"/>
          </a:solidFill>
          <a:latin typeface="+mn-lt"/>
          <a:ea typeface="+mn-ea"/>
          <a:cs typeface="+mn-cs"/>
        </a:defRPr>
      </a:lvl7pPr>
      <a:lvl8pPr marL="3090438" indent="-206029" algn="l" defTabSz="824117" rtl="0" eaLnBrk="1" latinLnBrk="0" hangingPunct="1">
        <a:spcBef>
          <a:spcPct val="20000"/>
        </a:spcBef>
        <a:buFont typeface="Arial" pitchFamily="34" charset="0"/>
        <a:buChar char="•"/>
        <a:defRPr sz="1803" kern="1200">
          <a:solidFill>
            <a:schemeClr val="tx1"/>
          </a:solidFill>
          <a:latin typeface="+mn-lt"/>
          <a:ea typeface="+mn-ea"/>
          <a:cs typeface="+mn-cs"/>
        </a:defRPr>
      </a:lvl8pPr>
      <a:lvl9pPr marL="3502497" indent="-206029" algn="l" defTabSz="824117" rtl="0" eaLnBrk="1" latinLnBrk="0" hangingPunct="1">
        <a:spcBef>
          <a:spcPct val="20000"/>
        </a:spcBef>
        <a:buFont typeface="Arial" pitchFamily="34" charset="0"/>
        <a:buChar char="•"/>
        <a:defRPr sz="1803" kern="1200">
          <a:solidFill>
            <a:schemeClr val="tx1"/>
          </a:solidFill>
          <a:latin typeface="+mn-lt"/>
          <a:ea typeface="+mn-ea"/>
          <a:cs typeface="+mn-cs"/>
        </a:defRPr>
      </a:lvl9pPr>
    </p:bodyStyle>
    <p:otherStyle>
      <a:defPPr>
        <a:defRPr lang="en-US"/>
      </a:defPPr>
      <a:lvl1pPr marL="0" algn="l" defTabSz="824117" rtl="0" eaLnBrk="1" latinLnBrk="0" hangingPunct="1">
        <a:defRPr sz="1622" kern="1200">
          <a:solidFill>
            <a:schemeClr val="tx1"/>
          </a:solidFill>
          <a:latin typeface="+mn-lt"/>
          <a:ea typeface="+mn-ea"/>
          <a:cs typeface="+mn-cs"/>
        </a:defRPr>
      </a:lvl1pPr>
      <a:lvl2pPr marL="412059" algn="l" defTabSz="824117" rtl="0" eaLnBrk="1" latinLnBrk="0" hangingPunct="1">
        <a:defRPr sz="1622" kern="1200">
          <a:solidFill>
            <a:schemeClr val="tx1"/>
          </a:solidFill>
          <a:latin typeface="+mn-lt"/>
          <a:ea typeface="+mn-ea"/>
          <a:cs typeface="+mn-cs"/>
        </a:defRPr>
      </a:lvl2pPr>
      <a:lvl3pPr marL="824117" algn="l" defTabSz="824117" rtl="0" eaLnBrk="1" latinLnBrk="0" hangingPunct="1">
        <a:defRPr sz="1622" kern="1200">
          <a:solidFill>
            <a:schemeClr val="tx1"/>
          </a:solidFill>
          <a:latin typeface="+mn-lt"/>
          <a:ea typeface="+mn-ea"/>
          <a:cs typeface="+mn-cs"/>
        </a:defRPr>
      </a:lvl3pPr>
      <a:lvl4pPr marL="1236176" algn="l" defTabSz="824117" rtl="0" eaLnBrk="1" latinLnBrk="0" hangingPunct="1">
        <a:defRPr sz="1622" kern="1200">
          <a:solidFill>
            <a:schemeClr val="tx1"/>
          </a:solidFill>
          <a:latin typeface="+mn-lt"/>
          <a:ea typeface="+mn-ea"/>
          <a:cs typeface="+mn-cs"/>
        </a:defRPr>
      </a:lvl4pPr>
      <a:lvl5pPr marL="1648234" algn="l" defTabSz="824117" rtl="0" eaLnBrk="1" latinLnBrk="0" hangingPunct="1">
        <a:defRPr sz="1622" kern="1200">
          <a:solidFill>
            <a:schemeClr val="tx1"/>
          </a:solidFill>
          <a:latin typeface="+mn-lt"/>
          <a:ea typeface="+mn-ea"/>
          <a:cs typeface="+mn-cs"/>
        </a:defRPr>
      </a:lvl5pPr>
      <a:lvl6pPr marL="2060293" algn="l" defTabSz="824117" rtl="0" eaLnBrk="1" latinLnBrk="0" hangingPunct="1">
        <a:defRPr sz="1622" kern="1200">
          <a:solidFill>
            <a:schemeClr val="tx1"/>
          </a:solidFill>
          <a:latin typeface="+mn-lt"/>
          <a:ea typeface="+mn-ea"/>
          <a:cs typeface="+mn-cs"/>
        </a:defRPr>
      </a:lvl6pPr>
      <a:lvl7pPr marL="2472351" algn="l" defTabSz="824117" rtl="0" eaLnBrk="1" latinLnBrk="0" hangingPunct="1">
        <a:defRPr sz="1622" kern="1200">
          <a:solidFill>
            <a:schemeClr val="tx1"/>
          </a:solidFill>
          <a:latin typeface="+mn-lt"/>
          <a:ea typeface="+mn-ea"/>
          <a:cs typeface="+mn-cs"/>
        </a:defRPr>
      </a:lvl7pPr>
      <a:lvl8pPr marL="2884410" algn="l" defTabSz="824117" rtl="0" eaLnBrk="1" latinLnBrk="0" hangingPunct="1">
        <a:defRPr sz="1622" kern="1200">
          <a:solidFill>
            <a:schemeClr val="tx1"/>
          </a:solidFill>
          <a:latin typeface="+mn-lt"/>
          <a:ea typeface="+mn-ea"/>
          <a:cs typeface="+mn-cs"/>
        </a:defRPr>
      </a:lvl8pPr>
      <a:lvl9pPr marL="3296468" algn="l" defTabSz="824117" rtl="0" eaLnBrk="1" latinLnBrk="0" hangingPunct="1">
        <a:defRPr sz="162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0.png"/><Relationship Id="rId7" Type="http://schemas.openxmlformats.org/officeDocument/2006/relationships/image" Target="../media/image23.png"/><Relationship Id="rId12"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5.png"/><Relationship Id="rId5" Type="http://schemas.openxmlformats.org/officeDocument/2006/relationships/image" Target="../media/image21.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37.jpe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45.svg"/></Relationships>
</file>

<file path=ppt/slides/_rels/slide22.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46.jpeg"/><Relationship Id="rId7" Type="http://schemas.openxmlformats.org/officeDocument/2006/relationships/image" Target="../media/image50.png"/><Relationship Id="rId12" Type="http://schemas.openxmlformats.org/officeDocument/2006/relationships/image" Target="../media/image55.png"/><Relationship Id="rId17" Type="http://schemas.openxmlformats.org/officeDocument/2006/relationships/image" Target="../media/image9.png"/><Relationship Id="rId2" Type="http://schemas.openxmlformats.org/officeDocument/2006/relationships/notesSlide" Target="../notesSlides/notesSlide4.xml"/><Relationship Id="rId16"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5" Type="http://schemas.openxmlformats.org/officeDocument/2006/relationships/image" Target="../media/image5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Resim 11" descr="sis, dış mekan, kış, doğa içeren bir resim&#10;&#10;Yapay zeka tarafından oluşturulmuş içerik yanlış olabilir.">
            <a:extLst>
              <a:ext uri="{FF2B5EF4-FFF2-40B4-BE49-F238E27FC236}">
                <a16:creationId xmlns:a16="http://schemas.microsoft.com/office/drawing/2014/main" id="{5536493E-4E52-249C-2950-B72D72EAC9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871"/>
            <a:ext cx="18288000" cy="10303872"/>
          </a:xfrm>
          <a:prstGeom prst="rect">
            <a:avLst/>
          </a:prstGeom>
        </p:spPr>
      </p:pic>
      <p:sp>
        <p:nvSpPr>
          <p:cNvPr id="6" name="Freeform 6"/>
          <p:cNvSpPr/>
          <p:nvPr/>
        </p:nvSpPr>
        <p:spPr>
          <a:xfrm flipV="1">
            <a:off x="16097205" y="8491154"/>
            <a:ext cx="360915" cy="360915"/>
          </a:xfrm>
          <a:custGeom>
            <a:avLst/>
            <a:gdLst/>
            <a:ahLst/>
            <a:cxnLst/>
            <a:rect l="l" t="t" r="r" b="b"/>
            <a:pathLst>
              <a:path w="400449" h="400449">
                <a:moveTo>
                  <a:pt x="0" y="400449"/>
                </a:moveTo>
                <a:lnTo>
                  <a:pt x="400449" y="400449"/>
                </a:lnTo>
                <a:lnTo>
                  <a:pt x="400449" y="0"/>
                </a:lnTo>
                <a:lnTo>
                  <a:pt x="0" y="0"/>
                </a:lnTo>
                <a:lnTo>
                  <a:pt x="0" y="400449"/>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tr-TR" sz="1272" dirty="0"/>
          </a:p>
        </p:txBody>
      </p:sp>
      <p:sp>
        <p:nvSpPr>
          <p:cNvPr id="7" name="TextBox 7"/>
          <p:cNvSpPr txBox="1"/>
          <p:nvPr/>
        </p:nvSpPr>
        <p:spPr>
          <a:xfrm>
            <a:off x="1829884" y="2996812"/>
            <a:ext cx="9650388" cy="3610412"/>
          </a:xfrm>
          <a:prstGeom prst="rect">
            <a:avLst/>
          </a:prstGeom>
        </p:spPr>
        <p:txBody>
          <a:bodyPr lIns="0" tIns="0" rIns="0" bIns="0" rtlCol="0" anchor="t">
            <a:spAutoFit/>
          </a:bodyPr>
          <a:lstStyle/>
          <a:p>
            <a:pPr>
              <a:lnSpc>
                <a:spcPts val="13854"/>
              </a:lnSpc>
            </a:pPr>
            <a:r>
              <a:rPr lang="en-US" sz="15568" spc="-981" dirty="0">
                <a:solidFill>
                  <a:srgbClr val="FFFFFF"/>
                </a:solidFill>
                <a:latin typeface="Instrument Sans"/>
                <a:ea typeface="Instrument Sans"/>
                <a:cs typeface="Instrument Sans"/>
                <a:sym typeface="Instrument Sans"/>
              </a:rPr>
              <a:t>RePG</a:t>
            </a:r>
          </a:p>
          <a:p>
            <a:pPr>
              <a:lnSpc>
                <a:spcPts val="13854"/>
              </a:lnSpc>
            </a:pPr>
            <a:r>
              <a:rPr lang="en-US" sz="15568" spc="-981" dirty="0">
                <a:solidFill>
                  <a:srgbClr val="FFFFFF"/>
                </a:solidFill>
                <a:latin typeface="Instrument Sans"/>
                <a:ea typeface="Instrument Sans"/>
                <a:cs typeface="Instrument Sans"/>
                <a:sym typeface="Instrument Sans"/>
              </a:rPr>
              <a:t>Energy</a:t>
            </a:r>
          </a:p>
        </p:txBody>
      </p:sp>
      <p:sp>
        <p:nvSpPr>
          <p:cNvPr id="8" name="TextBox 8"/>
          <p:cNvSpPr txBox="1"/>
          <p:nvPr/>
        </p:nvSpPr>
        <p:spPr>
          <a:xfrm>
            <a:off x="1829882" y="1378248"/>
            <a:ext cx="7471157" cy="228139"/>
          </a:xfrm>
          <a:prstGeom prst="rect">
            <a:avLst/>
          </a:prstGeom>
        </p:spPr>
        <p:txBody>
          <a:bodyPr lIns="0" tIns="0" rIns="0" bIns="0" rtlCol="0" anchor="t">
            <a:spAutoFit/>
          </a:bodyPr>
          <a:lstStyle/>
          <a:p>
            <a:pPr>
              <a:lnSpc>
                <a:spcPts val="1889"/>
              </a:lnSpc>
            </a:pPr>
            <a:r>
              <a:rPr lang="en-US" sz="1441" dirty="0">
                <a:solidFill>
                  <a:srgbClr val="FFFFFF"/>
                </a:solidFill>
                <a:latin typeface="Instrument Sans"/>
                <a:ea typeface="Instrument Sans"/>
                <a:cs typeface="Instrument Sans"/>
                <a:sym typeface="Instrument Sans"/>
              </a:rPr>
              <a:t>Clean Energy from Airborne Humidity and Heat </a:t>
            </a:r>
          </a:p>
        </p:txBody>
      </p:sp>
      <p:sp>
        <p:nvSpPr>
          <p:cNvPr id="9" name="TextBox 9"/>
          <p:cNvSpPr txBox="1"/>
          <p:nvPr/>
        </p:nvSpPr>
        <p:spPr>
          <a:xfrm>
            <a:off x="11480272" y="1419803"/>
            <a:ext cx="4977850" cy="223203"/>
          </a:xfrm>
          <a:prstGeom prst="rect">
            <a:avLst/>
          </a:prstGeom>
        </p:spPr>
        <p:txBody>
          <a:bodyPr lIns="0" tIns="0" rIns="0" bIns="0" rtlCol="0" anchor="t">
            <a:spAutoFit/>
          </a:bodyPr>
          <a:lstStyle/>
          <a:p>
            <a:pPr algn="r">
              <a:lnSpc>
                <a:spcPts val="1666"/>
              </a:lnSpc>
            </a:pPr>
            <a:r>
              <a:rPr lang="en-US" sz="1893" spc="54" dirty="0">
                <a:solidFill>
                  <a:srgbClr val="FFFFFF"/>
                </a:solidFill>
                <a:latin typeface="Instrument Sans"/>
                <a:ea typeface="Instrument Sans"/>
                <a:cs typeface="Instrument Sans"/>
                <a:sym typeface="Instrument Sans"/>
              </a:rPr>
              <a:t>www.repg.com.tr</a:t>
            </a:r>
          </a:p>
        </p:txBody>
      </p:sp>
      <p:sp>
        <p:nvSpPr>
          <p:cNvPr id="10" name="TextBox 10"/>
          <p:cNvSpPr txBox="1"/>
          <p:nvPr/>
        </p:nvSpPr>
        <p:spPr>
          <a:xfrm>
            <a:off x="1945746" y="6700391"/>
            <a:ext cx="10220053" cy="1618776"/>
          </a:xfrm>
          <a:prstGeom prst="rect">
            <a:avLst/>
          </a:prstGeom>
        </p:spPr>
        <p:txBody>
          <a:bodyPr wrap="square" lIns="0" tIns="0" rIns="0" bIns="0" rtlCol="0" anchor="t">
            <a:spAutoFit/>
          </a:bodyPr>
          <a:lstStyle/>
          <a:p>
            <a:pPr>
              <a:lnSpc>
                <a:spcPts val="4250"/>
              </a:lnSpc>
            </a:pPr>
            <a:r>
              <a:rPr lang="en-US" sz="3245" dirty="0">
                <a:solidFill>
                  <a:srgbClr val="FFFFFF"/>
                </a:solidFill>
                <a:latin typeface="Instrument Sans"/>
                <a:ea typeface="Instrument Sans"/>
                <a:cs typeface="Instrument Sans"/>
                <a:sym typeface="Instrument Sans"/>
              </a:rPr>
              <a:t>Patented Deep Technology converts ambient humidity and waste heat into clean electricity and water.</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descr="çizgi film, bulut, sanat içeren bir resim">
            <a:extLst>
              <a:ext uri="{FF2B5EF4-FFF2-40B4-BE49-F238E27FC236}">
                <a16:creationId xmlns:a16="http://schemas.microsoft.com/office/drawing/2014/main" id="{087768D4-9F59-FBB1-34DF-C96C114CFA30}"/>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19050" y="-19051"/>
            <a:ext cx="18307050" cy="10306051"/>
          </a:xfrm>
          <a:prstGeom prst="rect">
            <a:avLst/>
          </a:prstGeom>
        </p:spPr>
      </p:pic>
      <p:sp>
        <p:nvSpPr>
          <p:cNvPr id="6" name="TextBox 6"/>
          <p:cNvSpPr txBox="1"/>
          <p:nvPr/>
        </p:nvSpPr>
        <p:spPr>
          <a:xfrm>
            <a:off x="902739" y="410011"/>
            <a:ext cx="16718426" cy="9412945"/>
          </a:xfrm>
          <a:prstGeom prst="rect">
            <a:avLst/>
          </a:prstGeom>
        </p:spPr>
        <p:txBody>
          <a:bodyPr lIns="45785" tIns="45785" rIns="45785" bIns="45785" rtlCol="0" anchor="ctr"/>
          <a:lstStyle/>
          <a:p>
            <a:pPr algn="ctr">
              <a:lnSpc>
                <a:spcPts val="2089"/>
              </a:lnSpc>
            </a:pPr>
            <a:endParaRPr sz="1272" dirty="0"/>
          </a:p>
        </p:txBody>
      </p:sp>
      <p:sp>
        <p:nvSpPr>
          <p:cNvPr id="7" name="TextBox 7"/>
          <p:cNvSpPr txBox="1"/>
          <p:nvPr/>
        </p:nvSpPr>
        <p:spPr>
          <a:xfrm>
            <a:off x="1314803" y="948365"/>
            <a:ext cx="15795750" cy="2130904"/>
          </a:xfrm>
          <a:prstGeom prst="rect">
            <a:avLst/>
          </a:prstGeom>
        </p:spPr>
        <p:txBody>
          <a:bodyPr wrap="square" lIns="0" tIns="0" rIns="0" bIns="0" rtlCol="0" anchor="t">
            <a:spAutoFit/>
          </a:bodyPr>
          <a:lstStyle/>
          <a:p>
            <a:pPr>
              <a:lnSpc>
                <a:spcPts val="17910"/>
              </a:lnSpc>
            </a:pPr>
            <a:r>
              <a:rPr lang="tr-TR" sz="12978" dirty="0">
                <a:solidFill>
                  <a:srgbClr val="39C0E0"/>
                </a:solidFill>
                <a:latin typeface="Instrument Sans"/>
                <a:ea typeface="Instrument Sans"/>
                <a:cs typeface="Instrument Sans"/>
                <a:sym typeface="Instrument Sans"/>
              </a:rPr>
              <a:t>The Big Idea</a:t>
            </a:r>
          </a:p>
        </p:txBody>
      </p:sp>
      <p:sp>
        <p:nvSpPr>
          <p:cNvPr id="8" name="TextBox 8"/>
          <p:cNvSpPr txBox="1"/>
          <p:nvPr/>
        </p:nvSpPr>
        <p:spPr>
          <a:xfrm>
            <a:off x="6324600" y="7472253"/>
            <a:ext cx="11734799" cy="1348831"/>
          </a:xfrm>
          <a:prstGeom prst="rect">
            <a:avLst/>
          </a:prstGeom>
        </p:spPr>
        <p:txBody>
          <a:bodyPr wrap="square" lIns="0" tIns="0" rIns="0" bIns="0" rtlCol="0" anchor="t">
            <a:spAutoFit/>
          </a:bodyPr>
          <a:lstStyle/>
          <a:p>
            <a:pPr>
              <a:lnSpc>
                <a:spcPts val="5248"/>
              </a:lnSpc>
            </a:pPr>
            <a:r>
              <a:rPr lang="en-US" sz="5766" dirty="0">
                <a:solidFill>
                  <a:srgbClr val="39C0E0"/>
                </a:solidFill>
                <a:latin typeface="Instrument Sans"/>
                <a:ea typeface="Instrument Sans"/>
                <a:cs typeface="Instrument Sans"/>
                <a:sym typeface="Instrument Sans"/>
              </a:rPr>
              <a:t>What if the air around us and waste heat could power the world?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descr="sis, dış mekan, kış, doğa içeren bir resim">
            <a:extLst>
              <a:ext uri="{FF2B5EF4-FFF2-40B4-BE49-F238E27FC236}">
                <a16:creationId xmlns:a16="http://schemas.microsoft.com/office/drawing/2014/main" id="{634142CF-DFC3-7D19-BDDA-CE7E1A54D5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8288000" cy="10287000"/>
          </a:xfrm>
          <a:prstGeom prst="rect">
            <a:avLst/>
          </a:prstGeom>
        </p:spPr>
      </p:pic>
      <p:sp>
        <p:nvSpPr>
          <p:cNvPr id="6" name="TextBox 6"/>
          <p:cNvSpPr txBox="1"/>
          <p:nvPr/>
        </p:nvSpPr>
        <p:spPr>
          <a:xfrm>
            <a:off x="1829885" y="2494840"/>
            <a:ext cx="15315115" cy="1953163"/>
          </a:xfrm>
          <a:prstGeom prst="rect">
            <a:avLst/>
          </a:prstGeom>
        </p:spPr>
        <p:txBody>
          <a:bodyPr wrap="square" lIns="0" tIns="0" rIns="0" bIns="0" rtlCol="0" anchor="t">
            <a:spAutoFit/>
          </a:bodyPr>
          <a:lstStyle/>
          <a:p>
            <a:pPr>
              <a:lnSpc>
                <a:spcPts val="5223"/>
              </a:lnSpc>
            </a:pPr>
            <a:r>
              <a:rPr lang="en-US" sz="3785" dirty="0">
                <a:solidFill>
                  <a:srgbClr val="FFFFFF"/>
                </a:solidFill>
                <a:latin typeface="Instrument Sans"/>
                <a:ea typeface="Instrument Sans"/>
                <a:cs typeface="Instrument Sans"/>
                <a:sym typeface="Instrument Sans"/>
              </a:rPr>
              <a:t>The world's most efficient technology, field-tested and commercially proven, that uses the principle of osmosis and diffusion to convert waste heat and humidity into energy and water.</a:t>
            </a:r>
          </a:p>
        </p:txBody>
      </p:sp>
      <p:sp>
        <p:nvSpPr>
          <p:cNvPr id="7" name="TextBox 7"/>
          <p:cNvSpPr txBox="1"/>
          <p:nvPr/>
        </p:nvSpPr>
        <p:spPr>
          <a:xfrm>
            <a:off x="7467600" y="8572500"/>
            <a:ext cx="10458854" cy="922881"/>
          </a:xfrm>
          <a:prstGeom prst="rect">
            <a:avLst/>
          </a:prstGeom>
        </p:spPr>
        <p:txBody>
          <a:bodyPr wrap="square" lIns="0" tIns="0" rIns="0" bIns="0" rtlCol="0" anchor="t">
            <a:spAutoFit/>
          </a:bodyPr>
          <a:lstStyle/>
          <a:p>
            <a:pPr>
              <a:lnSpc>
                <a:spcPts val="7960"/>
              </a:lnSpc>
            </a:pPr>
            <a:r>
              <a:rPr lang="en-US" sz="4866" dirty="0">
                <a:solidFill>
                  <a:srgbClr val="FFFFFF"/>
                </a:solidFill>
                <a:latin typeface="Instrument Sans"/>
                <a:ea typeface="Instrument Sans"/>
                <a:cs typeface="Instrument Sans"/>
                <a:sym typeface="Instrument Sans"/>
              </a:rPr>
              <a:t>31 Patent | 22 Trademark | 4 Design</a:t>
            </a:r>
          </a:p>
        </p:txBody>
      </p:sp>
      <p:sp>
        <p:nvSpPr>
          <p:cNvPr id="8" name="TextBox 8"/>
          <p:cNvSpPr txBox="1"/>
          <p:nvPr/>
        </p:nvSpPr>
        <p:spPr>
          <a:xfrm>
            <a:off x="1829882" y="1420599"/>
            <a:ext cx="7976008" cy="932948"/>
          </a:xfrm>
          <a:prstGeom prst="rect">
            <a:avLst/>
          </a:prstGeom>
        </p:spPr>
        <p:txBody>
          <a:bodyPr lIns="0" tIns="0" rIns="0" bIns="0" rtlCol="0" anchor="t">
            <a:spAutoFit/>
          </a:bodyPr>
          <a:lstStyle/>
          <a:p>
            <a:pPr>
              <a:lnSpc>
                <a:spcPts val="7059"/>
              </a:lnSpc>
            </a:pPr>
            <a:r>
              <a:rPr lang="en-US" sz="7930" spc="-499" dirty="0">
                <a:solidFill>
                  <a:srgbClr val="FFFFFF"/>
                </a:solidFill>
                <a:latin typeface="Instrument Sans"/>
                <a:ea typeface="Instrument Sans"/>
                <a:cs typeface="Instrument Sans"/>
                <a:sym typeface="Instrument Sans"/>
              </a:rPr>
              <a:t>Unique Technology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par>
                          <p:cTn id="8" fill="hold">
                            <p:stCondLst>
                              <p:cond delay="35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50"/>
                                        <p:tgtEl>
                                          <p:spTgt spid="6"/>
                                        </p:tgtEl>
                                      </p:cBhvr>
                                    </p:animEffect>
                                  </p:childTnLst>
                                </p:cTn>
                              </p:par>
                            </p:childTnLst>
                          </p:cTn>
                        </p:par>
                        <p:par>
                          <p:cTn id="12" fill="hold">
                            <p:stCondLst>
                              <p:cond delay="7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3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39C0E0"/>
        </a:solidFill>
        <a:effectLst/>
      </p:bgPr>
    </p:bg>
    <p:spTree>
      <p:nvGrpSpPr>
        <p:cNvPr id="1" name=""/>
        <p:cNvGrpSpPr/>
        <p:nvPr/>
      </p:nvGrpSpPr>
      <p:grpSpPr>
        <a:xfrm>
          <a:off x="0" y="0"/>
          <a:ext cx="0" cy="0"/>
          <a:chOff x="0" y="0"/>
          <a:chExt cx="0" cy="0"/>
        </a:xfrm>
      </p:grpSpPr>
      <p:sp>
        <p:nvSpPr>
          <p:cNvPr id="2" name="TextBox 2"/>
          <p:cNvSpPr txBox="1"/>
          <p:nvPr/>
        </p:nvSpPr>
        <p:spPr>
          <a:xfrm>
            <a:off x="1829882" y="1420600"/>
            <a:ext cx="4086292" cy="1843453"/>
          </a:xfrm>
          <a:prstGeom prst="rect">
            <a:avLst/>
          </a:prstGeom>
        </p:spPr>
        <p:txBody>
          <a:bodyPr wrap="square" lIns="0" tIns="0" rIns="0" bIns="0" rtlCol="0" anchor="t">
            <a:spAutoFit/>
          </a:bodyPr>
          <a:lstStyle/>
          <a:p>
            <a:pPr>
              <a:lnSpc>
                <a:spcPts val="7059"/>
              </a:lnSpc>
            </a:pPr>
            <a:r>
              <a:rPr lang="en-US" sz="7930" spc="-499" dirty="0">
                <a:solidFill>
                  <a:srgbClr val="FFFFFF"/>
                </a:solidFill>
                <a:latin typeface="Instrument Sans"/>
                <a:ea typeface="Instrument Sans"/>
                <a:cs typeface="Instrument Sans"/>
                <a:sym typeface="Instrument Sans"/>
              </a:rPr>
              <a:t>Product Portfolio</a:t>
            </a:r>
          </a:p>
        </p:txBody>
      </p:sp>
      <p:grpSp>
        <p:nvGrpSpPr>
          <p:cNvPr id="3" name="Group 3"/>
          <p:cNvGrpSpPr/>
          <p:nvPr/>
        </p:nvGrpSpPr>
        <p:grpSpPr>
          <a:xfrm>
            <a:off x="7944727" y="1344795"/>
            <a:ext cx="8513395" cy="1090042"/>
            <a:chOff x="0" y="-133350"/>
            <a:chExt cx="12594592" cy="1612595"/>
          </a:xfrm>
        </p:grpSpPr>
        <p:sp>
          <p:nvSpPr>
            <p:cNvPr id="4" name="TextBox 4"/>
            <p:cNvSpPr txBox="1"/>
            <p:nvPr/>
          </p:nvSpPr>
          <p:spPr>
            <a:xfrm>
              <a:off x="0" y="-57150"/>
              <a:ext cx="3472475" cy="615727"/>
            </a:xfrm>
            <a:prstGeom prst="rect">
              <a:avLst/>
            </a:prstGeom>
          </p:spPr>
          <p:txBody>
            <a:bodyPr lIns="0" tIns="0" rIns="0" bIns="0" rtlCol="0" anchor="t">
              <a:spAutoFit/>
            </a:bodyPr>
            <a:lstStyle/>
            <a:p>
              <a:pPr>
                <a:lnSpc>
                  <a:spcPts val="3531"/>
                </a:lnSpc>
                <a:spcBef>
                  <a:spcPct val="0"/>
                </a:spcBef>
              </a:pPr>
              <a:r>
                <a:rPr lang="en-US" sz="2522" dirty="0">
                  <a:solidFill>
                    <a:srgbClr val="FFFFFF"/>
                  </a:solidFill>
                  <a:latin typeface="Instrument Sans"/>
                  <a:ea typeface="Instrument Sans"/>
                  <a:cs typeface="Instrument Sans"/>
                  <a:sym typeface="Instrument Sans"/>
                </a:rPr>
                <a:t>RePG Industry</a:t>
              </a:r>
            </a:p>
          </p:txBody>
        </p:sp>
        <p:sp>
          <p:nvSpPr>
            <p:cNvPr id="5" name="TextBox 5"/>
            <p:cNvSpPr txBox="1"/>
            <p:nvPr/>
          </p:nvSpPr>
          <p:spPr>
            <a:xfrm>
              <a:off x="5626705" y="-133350"/>
              <a:ext cx="6967887" cy="1612595"/>
            </a:xfrm>
            <a:prstGeom prst="rect">
              <a:avLst/>
            </a:prstGeom>
          </p:spPr>
          <p:txBody>
            <a:bodyPr lIns="0" tIns="0" rIns="0" bIns="0" rtlCol="0" anchor="t">
              <a:spAutoFit/>
            </a:bodyPr>
            <a:lstStyle/>
            <a:p>
              <a:pPr>
                <a:lnSpc>
                  <a:spcPts val="9085"/>
                </a:lnSpc>
                <a:spcBef>
                  <a:spcPct val="0"/>
                </a:spcBef>
              </a:pPr>
              <a:r>
                <a:rPr lang="en-US" sz="6489" dirty="0">
                  <a:solidFill>
                    <a:srgbClr val="FFFFFF"/>
                  </a:solidFill>
                  <a:latin typeface="Noto Sans"/>
                  <a:ea typeface="Noto Sans"/>
                  <a:cs typeface="Noto Sans"/>
                  <a:sym typeface="Noto Sans"/>
                </a:rPr>
                <a:t>25kW–1MW</a:t>
              </a:r>
            </a:p>
          </p:txBody>
        </p:sp>
      </p:grpSp>
      <p:grpSp>
        <p:nvGrpSpPr>
          <p:cNvPr id="6" name="Group 6"/>
          <p:cNvGrpSpPr/>
          <p:nvPr/>
        </p:nvGrpSpPr>
        <p:grpSpPr>
          <a:xfrm>
            <a:off x="7944727" y="2927155"/>
            <a:ext cx="8513395" cy="1090042"/>
            <a:chOff x="0" y="-133349"/>
            <a:chExt cx="12594592" cy="1612593"/>
          </a:xfrm>
        </p:grpSpPr>
        <p:sp>
          <p:nvSpPr>
            <p:cNvPr id="7" name="TextBox 7"/>
            <p:cNvSpPr txBox="1"/>
            <p:nvPr/>
          </p:nvSpPr>
          <p:spPr>
            <a:xfrm>
              <a:off x="0" y="-57150"/>
              <a:ext cx="5765437" cy="1062414"/>
            </a:xfrm>
            <a:prstGeom prst="rect">
              <a:avLst/>
            </a:prstGeom>
          </p:spPr>
          <p:txBody>
            <a:bodyPr wrap="square" lIns="0" tIns="0" rIns="0" bIns="0" rtlCol="0" anchor="t">
              <a:spAutoFit/>
            </a:bodyPr>
            <a:lstStyle/>
            <a:p>
              <a:pPr>
                <a:lnSpc>
                  <a:spcPts val="2809"/>
                </a:lnSpc>
                <a:spcBef>
                  <a:spcPct val="0"/>
                </a:spcBef>
              </a:pPr>
              <a:r>
                <a:rPr lang="en-US" sz="2800" dirty="0">
                  <a:solidFill>
                    <a:srgbClr val="FFFFFF"/>
                  </a:solidFill>
                  <a:latin typeface="Instrument Sans"/>
                  <a:ea typeface="Instrument Sans"/>
                  <a:cs typeface="Instrument Sans"/>
                  <a:sym typeface="Instrument Sans"/>
                </a:rPr>
                <a:t>RePG</a:t>
              </a:r>
              <a:r>
                <a:rPr lang="tr-TR" sz="2800" dirty="0">
                  <a:solidFill>
                    <a:srgbClr val="FFFFFF"/>
                  </a:solidFill>
                  <a:latin typeface="Instrument Sans"/>
                  <a:ea typeface="Instrument Sans"/>
                  <a:cs typeface="Instrument Sans"/>
                  <a:sym typeface="Instrument Sans"/>
                </a:rPr>
                <a:t>- </a:t>
              </a:r>
              <a:r>
                <a:rPr lang="en-US" sz="2800" dirty="0">
                  <a:solidFill>
                    <a:srgbClr val="FFFFFF"/>
                  </a:solidFill>
                  <a:latin typeface="Instrument Sans"/>
                  <a:ea typeface="Instrument Sans"/>
                  <a:cs typeface="Instrument Sans"/>
                  <a:sym typeface="Instrument Sans"/>
                </a:rPr>
                <a:t>Homes &amp; Buildings </a:t>
              </a:r>
            </a:p>
          </p:txBody>
        </p:sp>
        <p:sp>
          <p:nvSpPr>
            <p:cNvPr id="8" name="TextBox 8"/>
            <p:cNvSpPr txBox="1"/>
            <p:nvPr/>
          </p:nvSpPr>
          <p:spPr>
            <a:xfrm>
              <a:off x="6936146" y="-133349"/>
              <a:ext cx="5658446" cy="1612593"/>
            </a:xfrm>
            <a:prstGeom prst="rect">
              <a:avLst/>
            </a:prstGeom>
          </p:spPr>
          <p:txBody>
            <a:bodyPr lIns="0" tIns="0" rIns="0" bIns="0" rtlCol="0" anchor="t">
              <a:spAutoFit/>
            </a:bodyPr>
            <a:lstStyle/>
            <a:p>
              <a:pPr>
                <a:lnSpc>
                  <a:spcPts val="9085"/>
                </a:lnSpc>
                <a:spcBef>
                  <a:spcPct val="0"/>
                </a:spcBef>
              </a:pPr>
              <a:r>
                <a:rPr lang="en-US" sz="6489" dirty="0">
                  <a:solidFill>
                    <a:srgbClr val="FFFFFF"/>
                  </a:solidFill>
                  <a:latin typeface="Noto Sans"/>
                  <a:ea typeface="Noto Sans"/>
                  <a:cs typeface="Noto Sans"/>
                  <a:sym typeface="Noto Sans"/>
                </a:rPr>
                <a:t>0.1–25kW</a:t>
              </a:r>
            </a:p>
          </p:txBody>
        </p:sp>
      </p:grpSp>
      <p:grpSp>
        <p:nvGrpSpPr>
          <p:cNvPr id="9" name="Group 9"/>
          <p:cNvGrpSpPr/>
          <p:nvPr/>
        </p:nvGrpSpPr>
        <p:grpSpPr>
          <a:xfrm>
            <a:off x="7944724" y="4509518"/>
            <a:ext cx="8513396" cy="1634615"/>
            <a:chOff x="0" y="-133349"/>
            <a:chExt cx="12594594" cy="2418225"/>
          </a:xfrm>
        </p:grpSpPr>
        <p:sp>
          <p:nvSpPr>
            <p:cNvPr id="10" name="TextBox 10"/>
            <p:cNvSpPr txBox="1"/>
            <p:nvPr/>
          </p:nvSpPr>
          <p:spPr>
            <a:xfrm>
              <a:off x="0" y="-57150"/>
              <a:ext cx="2771356" cy="615726"/>
            </a:xfrm>
            <a:prstGeom prst="rect">
              <a:avLst/>
            </a:prstGeom>
          </p:spPr>
          <p:txBody>
            <a:bodyPr lIns="0" tIns="0" rIns="0" bIns="0" rtlCol="0" anchor="t">
              <a:spAutoFit/>
            </a:bodyPr>
            <a:lstStyle/>
            <a:p>
              <a:pPr>
                <a:lnSpc>
                  <a:spcPts val="3531"/>
                </a:lnSpc>
                <a:spcBef>
                  <a:spcPct val="0"/>
                </a:spcBef>
              </a:pPr>
              <a:r>
                <a:rPr lang="en-US" sz="2522" dirty="0">
                  <a:solidFill>
                    <a:srgbClr val="FFFFFF"/>
                  </a:solidFill>
                  <a:latin typeface="Instrument Sans"/>
                  <a:ea typeface="Instrument Sans"/>
                  <a:cs typeface="Instrument Sans"/>
                  <a:sym typeface="Instrument Sans"/>
                </a:rPr>
                <a:t>RePG Aqua</a:t>
              </a:r>
            </a:p>
          </p:txBody>
        </p:sp>
        <p:sp>
          <p:nvSpPr>
            <p:cNvPr id="11" name="TextBox 11"/>
            <p:cNvSpPr txBox="1"/>
            <p:nvPr/>
          </p:nvSpPr>
          <p:spPr>
            <a:xfrm>
              <a:off x="5765442" y="-133349"/>
              <a:ext cx="6829152" cy="2418225"/>
            </a:xfrm>
            <a:prstGeom prst="rect">
              <a:avLst/>
            </a:prstGeom>
          </p:spPr>
          <p:txBody>
            <a:bodyPr lIns="0" tIns="0" rIns="0" bIns="0" rtlCol="0" anchor="t">
              <a:spAutoFit/>
            </a:bodyPr>
            <a:lstStyle/>
            <a:p>
              <a:pPr algn="r">
                <a:lnSpc>
                  <a:spcPts val="9085"/>
                </a:lnSpc>
              </a:pPr>
              <a:r>
                <a:rPr lang="en-US" sz="6489" dirty="0">
                  <a:solidFill>
                    <a:srgbClr val="FFFFFF"/>
                  </a:solidFill>
                  <a:latin typeface="Noto Sans"/>
                  <a:ea typeface="Noto Sans"/>
                  <a:cs typeface="Noto Sans"/>
                  <a:sym typeface="Noto Sans"/>
                </a:rPr>
                <a:t>10L–25kL</a:t>
              </a:r>
            </a:p>
            <a:p>
              <a:pPr algn="r">
                <a:lnSpc>
                  <a:spcPts val="3912"/>
                </a:lnSpc>
                <a:spcBef>
                  <a:spcPct val="0"/>
                </a:spcBef>
              </a:pPr>
              <a:r>
                <a:rPr lang="en-US" sz="2795" dirty="0">
                  <a:solidFill>
                    <a:srgbClr val="FFFFFF"/>
                  </a:solidFill>
                  <a:latin typeface="Noto Sans"/>
                  <a:ea typeface="Noto Sans"/>
                  <a:cs typeface="Noto Sans"/>
                  <a:sym typeface="Noto Sans"/>
                </a:rPr>
                <a:t>/</a:t>
              </a:r>
              <a:r>
                <a:rPr lang="tr-TR" sz="2795" dirty="0">
                  <a:solidFill>
                    <a:srgbClr val="FFFFFF"/>
                  </a:solidFill>
                  <a:latin typeface="Noto Sans"/>
                  <a:ea typeface="Noto Sans"/>
                  <a:cs typeface="Noto Sans"/>
                  <a:sym typeface="Noto Sans"/>
                </a:rPr>
                <a:t>day</a:t>
              </a:r>
              <a:r>
                <a:rPr lang="en-US" sz="2795" dirty="0">
                  <a:solidFill>
                    <a:srgbClr val="FFFFFF"/>
                  </a:solidFill>
                  <a:latin typeface="Noto Sans"/>
                  <a:ea typeface="Noto Sans"/>
                  <a:cs typeface="Noto Sans"/>
                  <a:sym typeface="Noto Sans"/>
                </a:rPr>
                <a:t> </a:t>
              </a:r>
              <a:r>
                <a:rPr lang="tr-TR" sz="2795" dirty="0">
                  <a:solidFill>
                    <a:srgbClr val="FFFFFF"/>
                  </a:solidFill>
                  <a:latin typeface="Noto Sans"/>
                  <a:ea typeface="Noto Sans"/>
                  <a:cs typeface="Noto Sans"/>
                  <a:sym typeface="Noto Sans"/>
                </a:rPr>
                <a:t>water</a:t>
              </a:r>
              <a:endParaRPr lang="en-US" sz="2795" dirty="0">
                <a:solidFill>
                  <a:srgbClr val="FFFFFF"/>
                </a:solidFill>
                <a:latin typeface="Noto Sans"/>
                <a:ea typeface="Noto Sans"/>
                <a:cs typeface="Noto Sans"/>
                <a:sym typeface="Noto Sans"/>
              </a:endParaRPr>
            </a:p>
          </p:txBody>
        </p:sp>
      </p:grpSp>
      <p:grpSp>
        <p:nvGrpSpPr>
          <p:cNvPr id="12" name="Group 12"/>
          <p:cNvGrpSpPr/>
          <p:nvPr/>
        </p:nvGrpSpPr>
        <p:grpSpPr>
          <a:xfrm>
            <a:off x="7944724" y="6684657"/>
            <a:ext cx="8534178" cy="971705"/>
            <a:chOff x="0" y="-57151"/>
            <a:chExt cx="12625337" cy="1437527"/>
          </a:xfrm>
        </p:grpSpPr>
        <p:sp>
          <p:nvSpPr>
            <p:cNvPr id="13" name="TextBox 13"/>
            <p:cNvSpPr txBox="1"/>
            <p:nvPr/>
          </p:nvSpPr>
          <p:spPr>
            <a:xfrm>
              <a:off x="0" y="-57151"/>
              <a:ext cx="4820172" cy="1279736"/>
            </a:xfrm>
            <a:prstGeom prst="rect">
              <a:avLst/>
            </a:prstGeom>
          </p:spPr>
          <p:txBody>
            <a:bodyPr lIns="0" tIns="0" rIns="0" bIns="0" rtlCol="0" anchor="t">
              <a:spAutoFit/>
            </a:bodyPr>
            <a:lstStyle/>
            <a:p>
              <a:pPr>
                <a:lnSpc>
                  <a:spcPts val="3531"/>
                </a:lnSpc>
                <a:spcBef>
                  <a:spcPct val="0"/>
                </a:spcBef>
              </a:pPr>
              <a:r>
                <a:rPr lang="en-US" sz="2522" dirty="0">
                  <a:solidFill>
                    <a:srgbClr val="FFFFFF"/>
                  </a:solidFill>
                  <a:latin typeface="Instrument Sans"/>
                  <a:ea typeface="Instrument Sans"/>
                  <a:cs typeface="Instrument Sans"/>
                  <a:sym typeface="Instrument Sans"/>
                </a:rPr>
                <a:t>RePG -Vehicle, </a:t>
              </a:r>
            </a:p>
            <a:p>
              <a:pPr>
                <a:lnSpc>
                  <a:spcPts val="3531"/>
                </a:lnSpc>
                <a:spcBef>
                  <a:spcPct val="0"/>
                </a:spcBef>
              </a:pPr>
              <a:r>
                <a:rPr lang="en-US" sz="2522" dirty="0">
                  <a:solidFill>
                    <a:srgbClr val="FFFFFF"/>
                  </a:solidFill>
                  <a:latin typeface="Instrument Sans"/>
                  <a:ea typeface="Instrument Sans"/>
                  <a:cs typeface="Instrument Sans"/>
                  <a:sym typeface="Instrument Sans"/>
                </a:rPr>
                <a:t>HVAC, Data Center</a:t>
              </a:r>
            </a:p>
          </p:txBody>
        </p:sp>
        <p:sp>
          <p:nvSpPr>
            <p:cNvPr id="14" name="TextBox 14"/>
            <p:cNvSpPr txBox="1"/>
            <p:nvPr/>
          </p:nvSpPr>
          <p:spPr>
            <a:xfrm>
              <a:off x="4192539" y="-41172"/>
              <a:ext cx="8432798" cy="1421548"/>
            </a:xfrm>
            <a:prstGeom prst="rect">
              <a:avLst/>
            </a:prstGeom>
          </p:spPr>
          <p:txBody>
            <a:bodyPr wrap="square" lIns="0" tIns="0" rIns="0" bIns="0" rtlCol="0" anchor="t">
              <a:spAutoFit/>
            </a:bodyPr>
            <a:lstStyle/>
            <a:p>
              <a:pPr algn="r">
                <a:lnSpc>
                  <a:spcPts val="8074"/>
                </a:lnSpc>
              </a:pPr>
              <a:r>
                <a:rPr lang="tr-TR" sz="5766" dirty="0">
                  <a:solidFill>
                    <a:schemeClr val="bg1"/>
                  </a:solidFill>
                  <a:latin typeface="Instrument Sans"/>
                  <a:ea typeface="Instrument Sans"/>
                  <a:cs typeface="Instrument Sans"/>
                  <a:sym typeface="Instrument Sans"/>
                </a:rPr>
                <a:t>Ongoing R&amp;D</a:t>
              </a:r>
              <a:endParaRPr lang="en-US" sz="5766" dirty="0">
                <a:solidFill>
                  <a:schemeClr val="bg1"/>
                </a:solidFill>
                <a:latin typeface="Instrument Sans"/>
                <a:ea typeface="Instrument Sans"/>
                <a:cs typeface="Instrument Sans"/>
                <a:sym typeface="Instrument Sans"/>
              </a:endParaRPr>
            </a:p>
          </p:txBody>
        </p:sp>
      </p:grpSp>
      <p:sp>
        <p:nvSpPr>
          <p:cNvPr id="15" name="AutoShape 15"/>
          <p:cNvSpPr/>
          <p:nvPr/>
        </p:nvSpPr>
        <p:spPr>
          <a:xfrm flipV="1">
            <a:off x="7944727" y="6419795"/>
            <a:ext cx="8513395" cy="0"/>
          </a:xfrm>
          <a:prstGeom prst="line">
            <a:avLst/>
          </a:prstGeom>
          <a:ln w="19050" cap="flat">
            <a:solidFill>
              <a:srgbClr val="FFFFFF"/>
            </a:solidFill>
            <a:prstDash val="solid"/>
            <a:headEnd type="none" w="sm" len="sm"/>
            <a:tailEnd type="none" w="sm" len="sm"/>
          </a:ln>
        </p:spPr>
        <p:txBody>
          <a:bodyPr/>
          <a:lstStyle/>
          <a:p>
            <a:endParaRPr lang="tr-TR" sz="1272" dirty="0"/>
          </a:p>
        </p:txBody>
      </p:sp>
      <p:sp>
        <p:nvSpPr>
          <p:cNvPr id="16" name="AutoShape 16"/>
          <p:cNvSpPr/>
          <p:nvPr/>
        </p:nvSpPr>
        <p:spPr>
          <a:xfrm flipV="1">
            <a:off x="7944727" y="4301248"/>
            <a:ext cx="8513395" cy="0"/>
          </a:xfrm>
          <a:prstGeom prst="line">
            <a:avLst/>
          </a:prstGeom>
          <a:ln w="19050" cap="flat">
            <a:solidFill>
              <a:srgbClr val="FFFFFF"/>
            </a:solidFill>
            <a:prstDash val="solid"/>
            <a:headEnd type="none" w="sm" len="sm"/>
            <a:tailEnd type="none" w="sm" len="sm"/>
          </a:ln>
        </p:spPr>
        <p:txBody>
          <a:bodyPr/>
          <a:lstStyle/>
          <a:p>
            <a:endParaRPr lang="tr-TR" sz="1272" dirty="0"/>
          </a:p>
        </p:txBody>
      </p:sp>
      <p:sp>
        <p:nvSpPr>
          <p:cNvPr id="17" name="AutoShape 17"/>
          <p:cNvSpPr/>
          <p:nvPr/>
        </p:nvSpPr>
        <p:spPr>
          <a:xfrm flipV="1">
            <a:off x="7944727" y="2718888"/>
            <a:ext cx="8513395" cy="0"/>
          </a:xfrm>
          <a:prstGeom prst="line">
            <a:avLst/>
          </a:prstGeom>
          <a:ln w="19050" cap="flat">
            <a:solidFill>
              <a:srgbClr val="FFFFFF"/>
            </a:solidFill>
            <a:prstDash val="solid"/>
            <a:headEnd type="none" w="sm" len="sm"/>
            <a:tailEnd type="none" w="sm" len="sm"/>
          </a:ln>
        </p:spPr>
        <p:txBody>
          <a:bodyPr/>
          <a:lstStyle/>
          <a:p>
            <a:endParaRPr lang="tr-TR" sz="1272" dirty="0"/>
          </a:p>
        </p:txBody>
      </p:sp>
      <p:sp>
        <p:nvSpPr>
          <p:cNvPr id="18" name="AutoShape 18"/>
          <p:cNvSpPr/>
          <p:nvPr/>
        </p:nvSpPr>
        <p:spPr>
          <a:xfrm flipV="1">
            <a:off x="7944725" y="8420100"/>
            <a:ext cx="8513395" cy="0"/>
          </a:xfrm>
          <a:prstGeom prst="line">
            <a:avLst/>
          </a:prstGeom>
          <a:ln w="19050" cap="flat">
            <a:solidFill>
              <a:srgbClr val="FFFFFF"/>
            </a:solidFill>
            <a:prstDash val="solid"/>
            <a:headEnd type="none" w="sm" len="sm"/>
            <a:tailEnd type="none" w="sm" len="sm"/>
          </a:ln>
        </p:spPr>
        <p:txBody>
          <a:bodyPr/>
          <a:lstStyle/>
          <a:p>
            <a:endParaRPr lang="tr-TR" sz="1272"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animBg="1"/>
      <p:bldP spid="16" grpId="0" animBg="1"/>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B4B31-B4EF-7886-86EA-3B27D91BA536}"/>
            </a:ext>
          </a:extLst>
        </p:cNvPr>
        <p:cNvGrpSpPr/>
        <p:nvPr/>
      </p:nvGrpSpPr>
      <p:grpSpPr>
        <a:xfrm>
          <a:off x="0" y="0"/>
          <a:ext cx="0" cy="0"/>
          <a:chOff x="0" y="0"/>
          <a:chExt cx="0" cy="0"/>
        </a:xfrm>
      </p:grpSpPr>
      <p:pic>
        <p:nvPicPr>
          <p:cNvPr id="6" name="Resim 5">
            <a:extLst>
              <a:ext uri="{FF2B5EF4-FFF2-40B4-BE49-F238E27FC236}">
                <a16:creationId xmlns:a16="http://schemas.microsoft.com/office/drawing/2014/main" id="{D327435B-86DA-F605-A805-87594BE115E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140996" y="0"/>
            <a:ext cx="8147004" cy="10287000"/>
          </a:xfrm>
          <a:prstGeom prst="rect">
            <a:avLst/>
          </a:prstGeom>
        </p:spPr>
      </p:pic>
      <p:sp>
        <p:nvSpPr>
          <p:cNvPr id="2" name="AutoShape 2">
            <a:extLst>
              <a:ext uri="{FF2B5EF4-FFF2-40B4-BE49-F238E27FC236}">
                <a16:creationId xmlns:a16="http://schemas.microsoft.com/office/drawing/2014/main" id="{76DE705F-C6D8-323F-31F2-C3E24DB68380}"/>
              </a:ext>
            </a:extLst>
          </p:cNvPr>
          <p:cNvSpPr/>
          <p:nvPr/>
        </p:nvSpPr>
        <p:spPr>
          <a:xfrm>
            <a:off x="1829883" y="7091790"/>
            <a:ext cx="6717837" cy="0"/>
          </a:xfrm>
          <a:prstGeom prst="line">
            <a:avLst/>
          </a:prstGeom>
          <a:ln w="19050" cap="flat">
            <a:solidFill>
              <a:srgbClr val="62D0EB">
                <a:alpha val="34902"/>
              </a:srgbClr>
            </a:solidFill>
            <a:prstDash val="solid"/>
            <a:headEnd type="none" w="sm" len="sm"/>
            <a:tailEnd type="none" w="sm" len="sm"/>
          </a:ln>
        </p:spPr>
        <p:txBody>
          <a:bodyPr/>
          <a:lstStyle/>
          <a:p>
            <a:endParaRPr lang="tr-TR" sz="1272" dirty="0"/>
          </a:p>
        </p:txBody>
      </p:sp>
      <p:sp>
        <p:nvSpPr>
          <p:cNvPr id="3" name="AutoShape 3">
            <a:extLst>
              <a:ext uri="{FF2B5EF4-FFF2-40B4-BE49-F238E27FC236}">
                <a16:creationId xmlns:a16="http://schemas.microsoft.com/office/drawing/2014/main" id="{14F54D3E-5864-A9DB-B719-D9234790950B}"/>
              </a:ext>
            </a:extLst>
          </p:cNvPr>
          <p:cNvSpPr/>
          <p:nvPr/>
        </p:nvSpPr>
        <p:spPr>
          <a:xfrm flipV="1">
            <a:off x="1829883" y="5603293"/>
            <a:ext cx="6717837" cy="0"/>
          </a:xfrm>
          <a:prstGeom prst="line">
            <a:avLst/>
          </a:prstGeom>
          <a:ln w="19050" cap="flat">
            <a:solidFill>
              <a:srgbClr val="62D0EB"/>
            </a:solidFill>
            <a:prstDash val="solid"/>
            <a:headEnd type="none" w="sm" len="sm"/>
            <a:tailEnd type="none" w="sm" len="sm"/>
          </a:ln>
        </p:spPr>
        <p:txBody>
          <a:bodyPr/>
          <a:lstStyle/>
          <a:p>
            <a:endParaRPr lang="tr-TR" sz="1272" dirty="0"/>
          </a:p>
        </p:txBody>
      </p:sp>
      <p:sp>
        <p:nvSpPr>
          <p:cNvPr id="4" name="AutoShape 4">
            <a:extLst>
              <a:ext uri="{FF2B5EF4-FFF2-40B4-BE49-F238E27FC236}">
                <a16:creationId xmlns:a16="http://schemas.microsoft.com/office/drawing/2014/main" id="{F16EB36D-0B3B-3AD9-7BE7-C25713842C65}"/>
              </a:ext>
            </a:extLst>
          </p:cNvPr>
          <p:cNvSpPr/>
          <p:nvPr/>
        </p:nvSpPr>
        <p:spPr>
          <a:xfrm>
            <a:off x="1829883" y="4491518"/>
            <a:ext cx="6717837" cy="0"/>
          </a:xfrm>
          <a:prstGeom prst="line">
            <a:avLst/>
          </a:prstGeom>
          <a:ln w="19050" cap="flat">
            <a:solidFill>
              <a:srgbClr val="62D0EB">
                <a:alpha val="34902"/>
              </a:srgbClr>
            </a:solidFill>
            <a:prstDash val="solid"/>
            <a:headEnd type="none" w="sm" len="sm"/>
            <a:tailEnd type="none" w="sm" len="sm"/>
          </a:ln>
        </p:spPr>
        <p:txBody>
          <a:bodyPr/>
          <a:lstStyle/>
          <a:p>
            <a:endParaRPr lang="tr-TR" sz="1272" dirty="0"/>
          </a:p>
        </p:txBody>
      </p:sp>
      <p:sp>
        <p:nvSpPr>
          <p:cNvPr id="5" name="AutoShape 5">
            <a:extLst>
              <a:ext uri="{FF2B5EF4-FFF2-40B4-BE49-F238E27FC236}">
                <a16:creationId xmlns:a16="http://schemas.microsoft.com/office/drawing/2014/main" id="{EE8A0864-3A1C-8D67-7B26-01974B8B9A10}"/>
              </a:ext>
            </a:extLst>
          </p:cNvPr>
          <p:cNvSpPr/>
          <p:nvPr/>
        </p:nvSpPr>
        <p:spPr>
          <a:xfrm>
            <a:off x="1829883" y="8843740"/>
            <a:ext cx="6717837" cy="0"/>
          </a:xfrm>
          <a:prstGeom prst="line">
            <a:avLst/>
          </a:prstGeom>
          <a:ln w="19050" cap="flat">
            <a:solidFill>
              <a:srgbClr val="62D0EB">
                <a:alpha val="34902"/>
              </a:srgbClr>
            </a:solidFill>
            <a:prstDash val="solid"/>
            <a:headEnd type="none" w="sm" len="sm"/>
            <a:tailEnd type="none" w="sm" len="sm"/>
          </a:ln>
        </p:spPr>
        <p:txBody>
          <a:bodyPr/>
          <a:lstStyle/>
          <a:p>
            <a:endParaRPr lang="tr-TR" sz="1272" dirty="0"/>
          </a:p>
        </p:txBody>
      </p:sp>
      <p:sp>
        <p:nvSpPr>
          <p:cNvPr id="10" name="TextBox 10">
            <a:extLst>
              <a:ext uri="{FF2B5EF4-FFF2-40B4-BE49-F238E27FC236}">
                <a16:creationId xmlns:a16="http://schemas.microsoft.com/office/drawing/2014/main" id="{9149A3E5-85C0-1A09-F644-BE22A3559C0C}"/>
              </a:ext>
            </a:extLst>
          </p:cNvPr>
          <p:cNvSpPr txBox="1"/>
          <p:nvPr/>
        </p:nvSpPr>
        <p:spPr>
          <a:xfrm>
            <a:off x="1653464" y="1964779"/>
            <a:ext cx="7301785" cy="932948"/>
          </a:xfrm>
          <a:prstGeom prst="rect">
            <a:avLst/>
          </a:prstGeom>
        </p:spPr>
        <p:txBody>
          <a:bodyPr wrap="square" lIns="0" tIns="0" rIns="0" bIns="0" rtlCol="0" anchor="t">
            <a:spAutoFit/>
          </a:bodyPr>
          <a:lstStyle/>
          <a:p>
            <a:pPr>
              <a:lnSpc>
                <a:spcPts val="7059"/>
              </a:lnSpc>
            </a:pPr>
            <a:r>
              <a:rPr lang="en-US" sz="7930" spc="-499" dirty="0">
                <a:solidFill>
                  <a:srgbClr val="00AFCF"/>
                </a:solidFill>
                <a:latin typeface="Instrument Sans"/>
                <a:ea typeface="Instrument Sans"/>
                <a:cs typeface="Instrument Sans"/>
                <a:sym typeface="Instrument Sans"/>
              </a:rPr>
              <a:t>Product Varieties</a:t>
            </a:r>
          </a:p>
        </p:txBody>
      </p:sp>
      <p:sp>
        <p:nvSpPr>
          <p:cNvPr id="11" name="TextBox 11">
            <a:extLst>
              <a:ext uri="{FF2B5EF4-FFF2-40B4-BE49-F238E27FC236}">
                <a16:creationId xmlns:a16="http://schemas.microsoft.com/office/drawing/2014/main" id="{C4230C08-AE8B-B33D-B1E6-155FB213E625}"/>
              </a:ext>
            </a:extLst>
          </p:cNvPr>
          <p:cNvSpPr txBox="1"/>
          <p:nvPr/>
        </p:nvSpPr>
        <p:spPr>
          <a:xfrm>
            <a:off x="1829885" y="3603018"/>
            <a:ext cx="1967459" cy="355803"/>
          </a:xfrm>
          <a:prstGeom prst="rect">
            <a:avLst/>
          </a:prstGeom>
        </p:spPr>
        <p:txBody>
          <a:bodyPr lIns="0" tIns="0" rIns="0" bIns="0" rtlCol="0" anchor="t">
            <a:spAutoFit/>
          </a:bodyPr>
          <a:lstStyle/>
          <a:p>
            <a:pPr>
              <a:lnSpc>
                <a:spcPts val="2987"/>
              </a:lnSpc>
              <a:spcBef>
                <a:spcPct val="0"/>
              </a:spcBef>
            </a:pPr>
            <a:r>
              <a:rPr lang="en-US" sz="2133" dirty="0">
                <a:solidFill>
                  <a:srgbClr val="0D0D0D">
                    <a:alpha val="34902"/>
                  </a:srgbClr>
                </a:solidFill>
                <a:latin typeface="Instrument Sans"/>
                <a:ea typeface="Instrument Sans"/>
                <a:cs typeface="Instrument Sans"/>
                <a:sym typeface="Instrument Sans"/>
              </a:rPr>
              <a:t>RePG Industry</a:t>
            </a:r>
          </a:p>
        </p:txBody>
      </p:sp>
      <p:sp>
        <p:nvSpPr>
          <p:cNvPr id="12" name="TextBox 12">
            <a:extLst>
              <a:ext uri="{FF2B5EF4-FFF2-40B4-BE49-F238E27FC236}">
                <a16:creationId xmlns:a16="http://schemas.microsoft.com/office/drawing/2014/main" id="{40875CC7-19E9-E30A-100B-2C7A7DF7B7B6}"/>
              </a:ext>
            </a:extLst>
          </p:cNvPr>
          <p:cNvSpPr txBox="1"/>
          <p:nvPr/>
        </p:nvSpPr>
        <p:spPr>
          <a:xfrm>
            <a:off x="5238463" y="3503560"/>
            <a:ext cx="3309256" cy="766492"/>
          </a:xfrm>
          <a:prstGeom prst="rect">
            <a:avLst/>
          </a:prstGeom>
        </p:spPr>
        <p:txBody>
          <a:bodyPr lIns="0" tIns="0" rIns="0" bIns="0" rtlCol="0" anchor="t">
            <a:spAutoFit/>
          </a:bodyPr>
          <a:lstStyle/>
          <a:p>
            <a:pPr>
              <a:lnSpc>
                <a:spcPts val="6382"/>
              </a:lnSpc>
              <a:spcBef>
                <a:spcPct val="0"/>
              </a:spcBef>
            </a:pPr>
            <a:r>
              <a:rPr lang="en-US" sz="4560" dirty="0">
                <a:solidFill>
                  <a:srgbClr val="00AFCF">
                    <a:alpha val="34902"/>
                  </a:srgbClr>
                </a:solidFill>
                <a:latin typeface="Noto Sans"/>
                <a:ea typeface="Noto Sans"/>
                <a:cs typeface="Noto Sans"/>
                <a:sym typeface="Noto Sans"/>
              </a:rPr>
              <a:t>25kW–1MW</a:t>
            </a:r>
          </a:p>
        </p:txBody>
      </p:sp>
      <p:sp>
        <p:nvSpPr>
          <p:cNvPr id="13" name="TextBox 13">
            <a:extLst>
              <a:ext uri="{FF2B5EF4-FFF2-40B4-BE49-F238E27FC236}">
                <a16:creationId xmlns:a16="http://schemas.microsoft.com/office/drawing/2014/main" id="{600A277C-3FD4-7EA6-0046-A68DB89BA7C9}"/>
              </a:ext>
            </a:extLst>
          </p:cNvPr>
          <p:cNvSpPr txBox="1"/>
          <p:nvPr/>
        </p:nvSpPr>
        <p:spPr>
          <a:xfrm>
            <a:off x="1829884" y="4649676"/>
            <a:ext cx="3199315" cy="355803"/>
          </a:xfrm>
          <a:prstGeom prst="rect">
            <a:avLst/>
          </a:prstGeom>
        </p:spPr>
        <p:txBody>
          <a:bodyPr wrap="square" lIns="0" tIns="0" rIns="0" bIns="0" rtlCol="0" anchor="t">
            <a:spAutoFit/>
          </a:bodyPr>
          <a:lstStyle/>
          <a:p>
            <a:pPr>
              <a:lnSpc>
                <a:spcPts val="2987"/>
              </a:lnSpc>
              <a:spcBef>
                <a:spcPct val="0"/>
              </a:spcBef>
            </a:pPr>
            <a:r>
              <a:rPr lang="en-US" sz="2133" dirty="0">
                <a:solidFill>
                  <a:srgbClr val="0D0D0D"/>
                </a:solidFill>
                <a:latin typeface="Instrument Sans"/>
                <a:ea typeface="Instrument Sans"/>
                <a:cs typeface="Instrument Sans"/>
                <a:sym typeface="Instrument Sans"/>
              </a:rPr>
              <a:t>RePG Homes &amp; Buildings</a:t>
            </a:r>
          </a:p>
        </p:txBody>
      </p:sp>
      <p:sp>
        <p:nvSpPr>
          <p:cNvPr id="14" name="TextBox 14">
            <a:extLst>
              <a:ext uri="{FF2B5EF4-FFF2-40B4-BE49-F238E27FC236}">
                <a16:creationId xmlns:a16="http://schemas.microsoft.com/office/drawing/2014/main" id="{787BDF43-4FA1-E223-4680-21BF99259040}"/>
              </a:ext>
            </a:extLst>
          </p:cNvPr>
          <p:cNvSpPr txBox="1"/>
          <p:nvPr/>
        </p:nvSpPr>
        <p:spPr>
          <a:xfrm>
            <a:off x="5860360" y="4615333"/>
            <a:ext cx="2687364" cy="766492"/>
          </a:xfrm>
          <a:prstGeom prst="rect">
            <a:avLst/>
          </a:prstGeom>
        </p:spPr>
        <p:txBody>
          <a:bodyPr lIns="0" tIns="0" rIns="0" bIns="0" rtlCol="0" anchor="t">
            <a:spAutoFit/>
          </a:bodyPr>
          <a:lstStyle/>
          <a:p>
            <a:pPr>
              <a:lnSpc>
                <a:spcPts val="6382"/>
              </a:lnSpc>
              <a:spcBef>
                <a:spcPct val="0"/>
              </a:spcBef>
            </a:pPr>
            <a:r>
              <a:rPr lang="en-US" sz="4560" dirty="0">
                <a:solidFill>
                  <a:srgbClr val="00AFCF"/>
                </a:solidFill>
                <a:latin typeface="Noto Sans"/>
                <a:ea typeface="Noto Sans"/>
                <a:cs typeface="Noto Sans"/>
                <a:sym typeface="Noto Sans"/>
              </a:rPr>
              <a:t>0.1–25kW</a:t>
            </a:r>
          </a:p>
        </p:txBody>
      </p:sp>
      <p:sp>
        <p:nvSpPr>
          <p:cNvPr id="15" name="TextBox 15">
            <a:extLst>
              <a:ext uri="{FF2B5EF4-FFF2-40B4-BE49-F238E27FC236}">
                <a16:creationId xmlns:a16="http://schemas.microsoft.com/office/drawing/2014/main" id="{9BA8D746-B463-9A73-2078-F9A1EFE57798}"/>
              </a:ext>
            </a:extLst>
          </p:cNvPr>
          <p:cNvSpPr txBox="1"/>
          <p:nvPr/>
        </p:nvSpPr>
        <p:spPr>
          <a:xfrm>
            <a:off x="1829885" y="5761448"/>
            <a:ext cx="1570213" cy="355803"/>
          </a:xfrm>
          <a:prstGeom prst="rect">
            <a:avLst/>
          </a:prstGeom>
        </p:spPr>
        <p:txBody>
          <a:bodyPr lIns="0" tIns="0" rIns="0" bIns="0" rtlCol="0" anchor="t">
            <a:spAutoFit/>
          </a:bodyPr>
          <a:lstStyle/>
          <a:p>
            <a:pPr>
              <a:lnSpc>
                <a:spcPts val="2987"/>
              </a:lnSpc>
              <a:spcBef>
                <a:spcPct val="0"/>
              </a:spcBef>
            </a:pPr>
            <a:r>
              <a:rPr lang="en-US" sz="2133" dirty="0">
                <a:solidFill>
                  <a:srgbClr val="0D0D0D">
                    <a:alpha val="34902"/>
                  </a:srgbClr>
                </a:solidFill>
                <a:latin typeface="Instrument Sans"/>
                <a:ea typeface="Instrument Sans"/>
                <a:cs typeface="Instrument Sans"/>
                <a:sym typeface="Instrument Sans"/>
              </a:rPr>
              <a:t>RePG Aqua</a:t>
            </a:r>
          </a:p>
        </p:txBody>
      </p:sp>
      <p:sp>
        <p:nvSpPr>
          <p:cNvPr id="16" name="TextBox 16">
            <a:extLst>
              <a:ext uri="{FF2B5EF4-FFF2-40B4-BE49-F238E27FC236}">
                <a16:creationId xmlns:a16="http://schemas.microsoft.com/office/drawing/2014/main" id="{9C34E866-09AE-F3C3-74E5-78C9A3AD0EA4}"/>
              </a:ext>
            </a:extLst>
          </p:cNvPr>
          <p:cNvSpPr txBox="1"/>
          <p:nvPr/>
        </p:nvSpPr>
        <p:spPr>
          <a:xfrm>
            <a:off x="5304357" y="5727108"/>
            <a:ext cx="3243367" cy="1145442"/>
          </a:xfrm>
          <a:prstGeom prst="rect">
            <a:avLst/>
          </a:prstGeom>
        </p:spPr>
        <p:txBody>
          <a:bodyPr lIns="0" tIns="0" rIns="0" bIns="0" rtlCol="0" anchor="t">
            <a:spAutoFit/>
          </a:bodyPr>
          <a:lstStyle/>
          <a:p>
            <a:pPr algn="r">
              <a:lnSpc>
                <a:spcPts val="6382"/>
              </a:lnSpc>
            </a:pPr>
            <a:r>
              <a:rPr lang="en-US" sz="4560" dirty="0">
                <a:solidFill>
                  <a:srgbClr val="00AFCF">
                    <a:alpha val="34902"/>
                  </a:srgbClr>
                </a:solidFill>
                <a:latin typeface="Noto Sans"/>
                <a:ea typeface="Noto Sans"/>
                <a:cs typeface="Noto Sans"/>
                <a:sym typeface="Noto Sans"/>
              </a:rPr>
              <a:t>10L–25kL</a:t>
            </a:r>
          </a:p>
          <a:p>
            <a:pPr algn="r">
              <a:lnSpc>
                <a:spcPts val="2748"/>
              </a:lnSpc>
              <a:spcBef>
                <a:spcPct val="0"/>
              </a:spcBef>
            </a:pPr>
            <a:r>
              <a:rPr lang="en-US" sz="1964" dirty="0">
                <a:solidFill>
                  <a:srgbClr val="00AFCF">
                    <a:alpha val="34902"/>
                  </a:srgbClr>
                </a:solidFill>
                <a:latin typeface="Noto Sans"/>
                <a:ea typeface="Noto Sans"/>
                <a:cs typeface="Noto Sans"/>
                <a:sym typeface="Noto Sans"/>
              </a:rPr>
              <a:t>/</a:t>
            </a:r>
            <a:r>
              <a:rPr lang="tr-TR" sz="1964" dirty="0">
                <a:solidFill>
                  <a:srgbClr val="00AFCF">
                    <a:alpha val="34902"/>
                  </a:srgbClr>
                </a:solidFill>
                <a:latin typeface="Noto Sans"/>
                <a:ea typeface="Noto Sans"/>
                <a:cs typeface="Noto Sans"/>
                <a:sym typeface="Noto Sans"/>
              </a:rPr>
              <a:t>day water</a:t>
            </a:r>
            <a:endParaRPr lang="en-US" sz="1964" dirty="0">
              <a:solidFill>
                <a:srgbClr val="00AFCF">
                  <a:alpha val="34902"/>
                </a:srgbClr>
              </a:solidFill>
              <a:latin typeface="Noto Sans"/>
              <a:ea typeface="Noto Sans"/>
              <a:cs typeface="Noto Sans"/>
              <a:sym typeface="Noto Sans"/>
            </a:endParaRPr>
          </a:p>
        </p:txBody>
      </p:sp>
      <p:sp>
        <p:nvSpPr>
          <p:cNvPr id="17" name="TextBox 17">
            <a:extLst>
              <a:ext uri="{FF2B5EF4-FFF2-40B4-BE49-F238E27FC236}">
                <a16:creationId xmlns:a16="http://schemas.microsoft.com/office/drawing/2014/main" id="{3DFC6DEC-B932-8B1D-EAC8-9C0A14BA48DC}"/>
              </a:ext>
            </a:extLst>
          </p:cNvPr>
          <p:cNvSpPr txBox="1"/>
          <p:nvPr/>
        </p:nvSpPr>
        <p:spPr>
          <a:xfrm>
            <a:off x="1829882" y="7249945"/>
            <a:ext cx="2731046" cy="740524"/>
          </a:xfrm>
          <a:prstGeom prst="rect">
            <a:avLst/>
          </a:prstGeom>
        </p:spPr>
        <p:txBody>
          <a:bodyPr lIns="0" tIns="0" rIns="0" bIns="0" rtlCol="0" anchor="t">
            <a:spAutoFit/>
          </a:bodyPr>
          <a:lstStyle/>
          <a:p>
            <a:pPr>
              <a:lnSpc>
                <a:spcPts val="2987"/>
              </a:lnSpc>
              <a:spcBef>
                <a:spcPct val="0"/>
              </a:spcBef>
            </a:pPr>
            <a:r>
              <a:rPr lang="en-US" sz="2133" dirty="0">
                <a:solidFill>
                  <a:srgbClr val="0D0D0D">
                    <a:alpha val="34902"/>
                  </a:srgbClr>
                </a:solidFill>
                <a:latin typeface="Instrument Sans"/>
                <a:ea typeface="Instrument Sans"/>
                <a:cs typeface="Instrument Sans"/>
                <a:sym typeface="Instrument Sans"/>
              </a:rPr>
              <a:t>RePG Vehicle, HVAC, Data Center</a:t>
            </a:r>
          </a:p>
        </p:txBody>
      </p:sp>
      <p:sp>
        <p:nvSpPr>
          <p:cNvPr id="18" name="TextBox 18">
            <a:extLst>
              <a:ext uri="{FF2B5EF4-FFF2-40B4-BE49-F238E27FC236}">
                <a16:creationId xmlns:a16="http://schemas.microsoft.com/office/drawing/2014/main" id="{E31C297A-0915-C557-1C93-4B1977D7F420}"/>
              </a:ext>
            </a:extLst>
          </p:cNvPr>
          <p:cNvSpPr txBox="1"/>
          <p:nvPr/>
        </p:nvSpPr>
        <p:spPr>
          <a:xfrm>
            <a:off x="4792611" y="7232776"/>
            <a:ext cx="3755113" cy="676019"/>
          </a:xfrm>
          <a:prstGeom prst="rect">
            <a:avLst/>
          </a:prstGeom>
        </p:spPr>
        <p:txBody>
          <a:bodyPr wrap="square" lIns="0" tIns="0" rIns="0" bIns="0" rtlCol="0" anchor="t">
            <a:spAutoFit/>
          </a:bodyPr>
          <a:lstStyle/>
          <a:p>
            <a:pPr algn="r">
              <a:lnSpc>
                <a:spcPts val="5675"/>
              </a:lnSpc>
            </a:pPr>
            <a:r>
              <a:rPr lang="en-US" sz="4052" dirty="0">
                <a:solidFill>
                  <a:srgbClr val="00AFCF">
                    <a:alpha val="34902"/>
                  </a:srgbClr>
                </a:solidFill>
                <a:latin typeface="Instrument Sans"/>
                <a:ea typeface="Instrument Sans"/>
                <a:cs typeface="Instrument Sans"/>
                <a:sym typeface="Instrument Sans"/>
              </a:rPr>
              <a:t>Ongoing R&amp;D  </a:t>
            </a:r>
          </a:p>
        </p:txBody>
      </p:sp>
      <p:sp>
        <p:nvSpPr>
          <p:cNvPr id="19" name="TextBox 19">
            <a:extLst>
              <a:ext uri="{FF2B5EF4-FFF2-40B4-BE49-F238E27FC236}">
                <a16:creationId xmlns:a16="http://schemas.microsoft.com/office/drawing/2014/main" id="{E808131D-463F-ED03-2F32-E0706CC1E30C}"/>
              </a:ext>
            </a:extLst>
          </p:cNvPr>
          <p:cNvSpPr txBox="1"/>
          <p:nvPr/>
        </p:nvSpPr>
        <p:spPr>
          <a:xfrm>
            <a:off x="10525888" y="7990469"/>
            <a:ext cx="4249644" cy="1041375"/>
          </a:xfrm>
          <a:prstGeom prst="rect">
            <a:avLst/>
          </a:prstGeom>
        </p:spPr>
        <p:txBody>
          <a:bodyPr wrap="square" lIns="0" tIns="0" rIns="0" bIns="0" rtlCol="0" anchor="t">
            <a:spAutoFit/>
          </a:bodyPr>
          <a:lstStyle/>
          <a:p>
            <a:pPr>
              <a:lnSpc>
                <a:spcPts val="8653"/>
              </a:lnSpc>
            </a:pPr>
            <a:r>
              <a:rPr lang="en-US" sz="6489" dirty="0">
                <a:solidFill>
                  <a:srgbClr val="FAFAFA"/>
                </a:solidFill>
                <a:latin typeface="Instrument Sans"/>
                <a:ea typeface="Instrument Sans"/>
                <a:cs typeface="Instrument Sans"/>
                <a:sym typeface="Instrument Sans"/>
              </a:rPr>
              <a:t>0.1–25kW</a:t>
            </a:r>
          </a:p>
        </p:txBody>
      </p:sp>
      <p:sp>
        <p:nvSpPr>
          <p:cNvPr id="20" name="TextBox 20">
            <a:extLst>
              <a:ext uri="{FF2B5EF4-FFF2-40B4-BE49-F238E27FC236}">
                <a16:creationId xmlns:a16="http://schemas.microsoft.com/office/drawing/2014/main" id="{F6FF4C63-143B-0481-D9B4-974CCFCFE6F0}"/>
              </a:ext>
            </a:extLst>
          </p:cNvPr>
          <p:cNvSpPr txBox="1"/>
          <p:nvPr/>
        </p:nvSpPr>
        <p:spPr>
          <a:xfrm>
            <a:off x="10525888" y="9011673"/>
            <a:ext cx="6661686" cy="959173"/>
          </a:xfrm>
          <a:prstGeom prst="rect">
            <a:avLst/>
          </a:prstGeom>
        </p:spPr>
        <p:txBody>
          <a:bodyPr wrap="square" lIns="0" tIns="0" rIns="0" bIns="0" rtlCol="0" anchor="t">
            <a:spAutoFit/>
          </a:bodyPr>
          <a:lstStyle/>
          <a:p>
            <a:pPr>
              <a:lnSpc>
                <a:spcPts val="1947"/>
              </a:lnSpc>
              <a:spcBef>
                <a:spcPct val="0"/>
              </a:spcBef>
            </a:pPr>
            <a:r>
              <a:rPr lang="en-US" sz="1442" b="1" dirty="0">
                <a:solidFill>
                  <a:srgbClr val="FAFAFA"/>
                </a:solidFill>
                <a:latin typeface="Instrument Sans"/>
                <a:ea typeface="Instrument Sans"/>
                <a:cs typeface="Instrument Sans"/>
                <a:sym typeface="Instrument Sans"/>
              </a:rPr>
              <a:t>RePG</a:t>
            </a:r>
            <a:r>
              <a:rPr lang="en-US" sz="1442" dirty="0">
                <a:solidFill>
                  <a:srgbClr val="FAFAFA"/>
                </a:solidFill>
                <a:latin typeface="Instrument Sans"/>
                <a:ea typeface="Instrument Sans"/>
                <a:cs typeface="Instrument Sans"/>
                <a:sym typeface="Instrument Sans"/>
              </a:rPr>
              <a:t> Homes &amp; Buildings brings energy independence to residential and commercial buildings by converting ambient heat and humidity into usable power. It is ideal for homes, apartments, offices, and small hotels. It enables lower energy bills and greater sustainability without relying on fossil fuels.</a:t>
            </a:r>
          </a:p>
        </p:txBody>
      </p:sp>
      <p:sp>
        <p:nvSpPr>
          <p:cNvPr id="21" name="TextBox 21">
            <a:extLst>
              <a:ext uri="{FF2B5EF4-FFF2-40B4-BE49-F238E27FC236}">
                <a16:creationId xmlns:a16="http://schemas.microsoft.com/office/drawing/2014/main" id="{CC59FB7A-BAF4-8D50-6DB5-A948D6B08A20}"/>
              </a:ext>
            </a:extLst>
          </p:cNvPr>
          <p:cNvSpPr txBox="1"/>
          <p:nvPr/>
        </p:nvSpPr>
        <p:spPr>
          <a:xfrm>
            <a:off x="10525889" y="7640378"/>
            <a:ext cx="4249643" cy="378693"/>
          </a:xfrm>
          <a:prstGeom prst="rect">
            <a:avLst/>
          </a:prstGeom>
        </p:spPr>
        <p:txBody>
          <a:bodyPr wrap="square" lIns="0" tIns="0" rIns="0" bIns="0" rtlCol="0" anchor="t">
            <a:spAutoFit/>
          </a:bodyPr>
          <a:lstStyle/>
          <a:p>
            <a:pPr>
              <a:lnSpc>
                <a:spcPts val="3065"/>
              </a:lnSpc>
            </a:pPr>
            <a:r>
              <a:rPr lang="en-US" sz="2554" dirty="0">
                <a:solidFill>
                  <a:srgbClr val="FAFAFA"/>
                </a:solidFill>
                <a:latin typeface="Instrument Sans"/>
                <a:ea typeface="Instrument Sans"/>
                <a:cs typeface="Instrument Sans"/>
                <a:sym typeface="Instrument Sans"/>
              </a:rPr>
              <a:t>RePG Homes &amp; Buildings</a:t>
            </a:r>
          </a:p>
        </p:txBody>
      </p:sp>
    </p:spTree>
    <p:extLst>
      <p:ext uri="{BB962C8B-B14F-4D97-AF65-F5344CB8AC3E}">
        <p14:creationId xmlns:p14="http://schemas.microsoft.com/office/powerpoint/2010/main" val="24849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64890" y="-6109296"/>
            <a:ext cx="6470791" cy="16396296"/>
            <a:chOff x="0" y="-47625"/>
            <a:chExt cx="1785972" cy="3257130"/>
          </a:xfrm>
        </p:grpSpPr>
        <p:sp>
          <p:nvSpPr>
            <p:cNvPr id="3" name="Freeform 3"/>
            <p:cNvSpPr/>
            <p:nvPr/>
          </p:nvSpPr>
          <p:spPr>
            <a:xfrm>
              <a:off x="57816" y="1165989"/>
              <a:ext cx="1728156" cy="2043516"/>
            </a:xfrm>
            <a:custGeom>
              <a:avLst/>
              <a:gdLst/>
              <a:ahLst/>
              <a:cxnLst/>
              <a:rect l="l" t="t" r="r" b="b"/>
              <a:pathLst>
                <a:path w="1728156" h="2924990">
                  <a:moveTo>
                    <a:pt x="17830" y="0"/>
                  </a:moveTo>
                  <a:lnTo>
                    <a:pt x="1710325" y="0"/>
                  </a:lnTo>
                  <a:cubicBezTo>
                    <a:pt x="1720173" y="0"/>
                    <a:pt x="1728156" y="7983"/>
                    <a:pt x="1728156" y="17830"/>
                  </a:cubicBezTo>
                  <a:lnTo>
                    <a:pt x="1728156" y="2907160"/>
                  </a:lnTo>
                  <a:cubicBezTo>
                    <a:pt x="1728156" y="2917008"/>
                    <a:pt x="1720173" y="2924990"/>
                    <a:pt x="1710325" y="2924990"/>
                  </a:cubicBezTo>
                  <a:lnTo>
                    <a:pt x="17830" y="2924990"/>
                  </a:lnTo>
                  <a:cubicBezTo>
                    <a:pt x="7983" y="2924990"/>
                    <a:pt x="0" y="2917008"/>
                    <a:pt x="0" y="2907160"/>
                  </a:cubicBezTo>
                  <a:lnTo>
                    <a:pt x="0" y="17830"/>
                  </a:lnTo>
                  <a:cubicBezTo>
                    <a:pt x="0" y="7983"/>
                    <a:pt x="7983" y="0"/>
                    <a:pt x="17830" y="0"/>
                  </a:cubicBezTo>
                  <a:close/>
                </a:path>
              </a:pathLst>
            </a:custGeom>
            <a:solidFill>
              <a:srgbClr val="39C0E0"/>
            </a:solidFill>
          </p:spPr>
          <p:txBody>
            <a:bodyPr/>
            <a:lstStyle/>
            <a:p>
              <a:endParaRPr lang="tr-TR" sz="1272" dirty="0"/>
            </a:p>
          </p:txBody>
        </p:sp>
        <p:sp>
          <p:nvSpPr>
            <p:cNvPr id="4" name="TextBox 4"/>
            <p:cNvSpPr txBox="1"/>
            <p:nvPr/>
          </p:nvSpPr>
          <p:spPr>
            <a:xfrm>
              <a:off x="0" y="-47625"/>
              <a:ext cx="1728156" cy="2972615"/>
            </a:xfrm>
            <a:prstGeom prst="rect">
              <a:avLst/>
            </a:prstGeom>
          </p:spPr>
          <p:txBody>
            <a:bodyPr lIns="45785" tIns="45785" rIns="45785" bIns="45785" rtlCol="0" anchor="ctr"/>
            <a:lstStyle/>
            <a:p>
              <a:pPr algn="ctr">
                <a:lnSpc>
                  <a:spcPts val="3027"/>
                </a:lnSpc>
              </a:pPr>
              <a:endParaRPr sz="1272" dirty="0"/>
            </a:p>
          </p:txBody>
        </p:sp>
      </p:grpSp>
      <p:sp>
        <p:nvSpPr>
          <p:cNvPr id="5" name="TextBox 5"/>
          <p:cNvSpPr txBox="1"/>
          <p:nvPr/>
        </p:nvSpPr>
        <p:spPr>
          <a:xfrm>
            <a:off x="1798663" y="4071736"/>
            <a:ext cx="5468087" cy="2180084"/>
          </a:xfrm>
          <a:prstGeom prst="rect">
            <a:avLst/>
          </a:prstGeom>
        </p:spPr>
        <p:txBody>
          <a:bodyPr lIns="0" tIns="0" rIns="0" bIns="0" rtlCol="0" anchor="t">
            <a:spAutoFit/>
          </a:bodyPr>
          <a:lstStyle/>
          <a:p>
            <a:pPr>
              <a:lnSpc>
                <a:spcPts val="8507"/>
              </a:lnSpc>
            </a:pPr>
            <a:r>
              <a:rPr lang="en-US" sz="7208" dirty="0">
                <a:solidFill>
                  <a:srgbClr val="FAFAFA"/>
                </a:solidFill>
                <a:latin typeface="Instrument Sans"/>
                <a:ea typeface="Instrument Sans"/>
                <a:cs typeface="Instrument Sans"/>
                <a:sym typeface="Instrument Sans"/>
              </a:rPr>
              <a:t>Core Advantages</a:t>
            </a:r>
          </a:p>
        </p:txBody>
      </p:sp>
      <p:grpSp>
        <p:nvGrpSpPr>
          <p:cNvPr id="6" name="Group 6"/>
          <p:cNvGrpSpPr/>
          <p:nvPr/>
        </p:nvGrpSpPr>
        <p:grpSpPr>
          <a:xfrm>
            <a:off x="2239758" y="8062034"/>
            <a:ext cx="14435958" cy="72713"/>
            <a:chOff x="0" y="0"/>
            <a:chExt cx="20171024" cy="101600"/>
          </a:xfrm>
        </p:grpSpPr>
        <p:sp>
          <p:nvSpPr>
            <p:cNvPr id="7" name="Freeform 7"/>
            <p:cNvSpPr/>
            <p:nvPr/>
          </p:nvSpPr>
          <p:spPr>
            <a:xfrm>
              <a:off x="50800" y="0"/>
              <a:ext cx="20069429" cy="101600"/>
            </a:xfrm>
            <a:custGeom>
              <a:avLst/>
              <a:gdLst/>
              <a:ahLst/>
              <a:cxnLst/>
              <a:rect l="l" t="t" r="r" b="b"/>
              <a:pathLst>
                <a:path w="20069429" h="101600">
                  <a:moveTo>
                    <a:pt x="0" y="0"/>
                  </a:moveTo>
                  <a:lnTo>
                    <a:pt x="20069429" y="0"/>
                  </a:lnTo>
                  <a:lnTo>
                    <a:pt x="20069429" y="101600"/>
                  </a:lnTo>
                  <a:lnTo>
                    <a:pt x="0" y="101600"/>
                  </a:lnTo>
                  <a:close/>
                </a:path>
              </a:pathLst>
            </a:custGeom>
            <a:solidFill>
              <a:srgbClr val="39C0E0"/>
            </a:solidFill>
          </p:spPr>
          <p:txBody>
            <a:bodyPr/>
            <a:lstStyle/>
            <a:p>
              <a:endParaRPr lang="tr-TR" sz="1272" dirty="0"/>
            </a:p>
          </p:txBody>
        </p:sp>
      </p:grpSp>
      <p:grpSp>
        <p:nvGrpSpPr>
          <p:cNvPr id="8" name="Group 8"/>
          <p:cNvGrpSpPr/>
          <p:nvPr/>
        </p:nvGrpSpPr>
        <p:grpSpPr>
          <a:xfrm>
            <a:off x="1612288" y="8062034"/>
            <a:ext cx="5883758" cy="72713"/>
            <a:chOff x="0" y="0"/>
            <a:chExt cx="8221235" cy="101600"/>
          </a:xfrm>
        </p:grpSpPr>
        <p:sp>
          <p:nvSpPr>
            <p:cNvPr id="9" name="Freeform 9"/>
            <p:cNvSpPr/>
            <p:nvPr/>
          </p:nvSpPr>
          <p:spPr>
            <a:xfrm>
              <a:off x="75585" y="0"/>
              <a:ext cx="8070072" cy="101600"/>
            </a:xfrm>
            <a:custGeom>
              <a:avLst/>
              <a:gdLst/>
              <a:ahLst/>
              <a:cxnLst/>
              <a:rect l="l" t="t" r="r" b="b"/>
              <a:pathLst>
                <a:path w="8070072" h="101600">
                  <a:moveTo>
                    <a:pt x="0" y="0"/>
                  </a:moveTo>
                  <a:lnTo>
                    <a:pt x="8070072" y="0"/>
                  </a:lnTo>
                  <a:lnTo>
                    <a:pt x="8070072" y="101600"/>
                  </a:lnTo>
                  <a:lnTo>
                    <a:pt x="0" y="101600"/>
                  </a:lnTo>
                  <a:close/>
                </a:path>
              </a:pathLst>
            </a:custGeom>
            <a:solidFill>
              <a:srgbClr val="FAFAFA"/>
            </a:solidFill>
          </p:spPr>
          <p:txBody>
            <a:bodyPr/>
            <a:lstStyle/>
            <a:p>
              <a:endParaRPr lang="tr-TR" sz="1272" dirty="0"/>
            </a:p>
          </p:txBody>
        </p:sp>
      </p:grpSp>
      <p:grpSp>
        <p:nvGrpSpPr>
          <p:cNvPr id="10" name="Group 10"/>
          <p:cNvGrpSpPr/>
          <p:nvPr/>
        </p:nvGrpSpPr>
        <p:grpSpPr>
          <a:xfrm>
            <a:off x="2313636" y="2156034"/>
            <a:ext cx="14435958" cy="72713"/>
            <a:chOff x="0" y="0"/>
            <a:chExt cx="20171024" cy="101600"/>
          </a:xfrm>
        </p:grpSpPr>
        <p:sp>
          <p:nvSpPr>
            <p:cNvPr id="11" name="Freeform 11"/>
            <p:cNvSpPr/>
            <p:nvPr/>
          </p:nvSpPr>
          <p:spPr>
            <a:xfrm>
              <a:off x="50800" y="0"/>
              <a:ext cx="20069429" cy="101600"/>
            </a:xfrm>
            <a:custGeom>
              <a:avLst/>
              <a:gdLst/>
              <a:ahLst/>
              <a:cxnLst/>
              <a:rect l="l" t="t" r="r" b="b"/>
              <a:pathLst>
                <a:path w="20069429" h="101600">
                  <a:moveTo>
                    <a:pt x="0" y="0"/>
                  </a:moveTo>
                  <a:lnTo>
                    <a:pt x="20069429" y="0"/>
                  </a:lnTo>
                  <a:lnTo>
                    <a:pt x="20069429" y="101600"/>
                  </a:lnTo>
                  <a:lnTo>
                    <a:pt x="0" y="101600"/>
                  </a:lnTo>
                  <a:close/>
                </a:path>
              </a:pathLst>
            </a:custGeom>
            <a:solidFill>
              <a:srgbClr val="39C0E0"/>
            </a:solidFill>
          </p:spPr>
          <p:txBody>
            <a:bodyPr/>
            <a:lstStyle/>
            <a:p>
              <a:endParaRPr lang="tr-TR" sz="1272" dirty="0"/>
            </a:p>
          </p:txBody>
        </p:sp>
      </p:grpSp>
      <p:grpSp>
        <p:nvGrpSpPr>
          <p:cNvPr id="12" name="Group 12"/>
          <p:cNvGrpSpPr/>
          <p:nvPr/>
        </p:nvGrpSpPr>
        <p:grpSpPr>
          <a:xfrm>
            <a:off x="1612288" y="2156034"/>
            <a:ext cx="5883758" cy="72713"/>
            <a:chOff x="0" y="0"/>
            <a:chExt cx="8221235" cy="101600"/>
          </a:xfrm>
        </p:grpSpPr>
        <p:sp>
          <p:nvSpPr>
            <p:cNvPr id="13" name="Freeform 13"/>
            <p:cNvSpPr/>
            <p:nvPr/>
          </p:nvSpPr>
          <p:spPr>
            <a:xfrm>
              <a:off x="75585" y="0"/>
              <a:ext cx="8070072" cy="101600"/>
            </a:xfrm>
            <a:custGeom>
              <a:avLst/>
              <a:gdLst/>
              <a:ahLst/>
              <a:cxnLst/>
              <a:rect l="l" t="t" r="r" b="b"/>
              <a:pathLst>
                <a:path w="8070072" h="101600">
                  <a:moveTo>
                    <a:pt x="0" y="0"/>
                  </a:moveTo>
                  <a:lnTo>
                    <a:pt x="8070072" y="0"/>
                  </a:lnTo>
                  <a:lnTo>
                    <a:pt x="8070072" y="101600"/>
                  </a:lnTo>
                  <a:lnTo>
                    <a:pt x="0" y="101600"/>
                  </a:lnTo>
                  <a:close/>
                </a:path>
              </a:pathLst>
            </a:custGeom>
            <a:solidFill>
              <a:srgbClr val="FAFAFA"/>
            </a:solidFill>
          </p:spPr>
          <p:txBody>
            <a:bodyPr/>
            <a:lstStyle/>
            <a:p>
              <a:endParaRPr lang="tr-TR" sz="1272" dirty="0"/>
            </a:p>
          </p:txBody>
        </p:sp>
      </p:grpSp>
      <p:grpSp>
        <p:nvGrpSpPr>
          <p:cNvPr id="14" name="Group 14"/>
          <p:cNvGrpSpPr/>
          <p:nvPr/>
        </p:nvGrpSpPr>
        <p:grpSpPr>
          <a:xfrm>
            <a:off x="8167367" y="2740052"/>
            <a:ext cx="3706050" cy="1012622"/>
            <a:chOff x="0" y="0"/>
            <a:chExt cx="5482676" cy="1498058"/>
          </a:xfrm>
        </p:grpSpPr>
        <p:sp>
          <p:nvSpPr>
            <p:cNvPr id="15" name="TextBox 15"/>
            <p:cNvSpPr txBox="1"/>
            <p:nvPr/>
          </p:nvSpPr>
          <p:spPr>
            <a:xfrm>
              <a:off x="0" y="974534"/>
              <a:ext cx="5482676" cy="523524"/>
            </a:xfrm>
            <a:prstGeom prst="rect">
              <a:avLst/>
            </a:prstGeom>
          </p:spPr>
          <p:txBody>
            <a:bodyPr wrap="square" lIns="0" tIns="0" rIns="0" bIns="0" rtlCol="0" anchor="t">
              <a:spAutoFit/>
            </a:bodyPr>
            <a:lstStyle/>
            <a:p>
              <a:pPr>
                <a:lnSpc>
                  <a:spcPts val="2852"/>
                </a:lnSpc>
              </a:pPr>
              <a:r>
                <a:rPr lang="en-US" sz="2376" dirty="0">
                  <a:solidFill>
                    <a:srgbClr val="000000"/>
                  </a:solidFill>
                  <a:latin typeface="Instrument Sans"/>
                  <a:ea typeface="Instrument Sans"/>
                  <a:cs typeface="Instrument Sans"/>
                  <a:sym typeface="Instrument Sans"/>
                </a:rPr>
                <a:t>No external fuel required</a:t>
              </a:r>
            </a:p>
          </p:txBody>
        </p:sp>
        <p:sp>
          <p:nvSpPr>
            <p:cNvPr id="16" name="Freeform 16"/>
            <p:cNvSpPr/>
            <p:nvPr/>
          </p:nvSpPr>
          <p:spPr>
            <a:xfrm>
              <a:off x="0" y="0"/>
              <a:ext cx="952830" cy="900540"/>
            </a:xfrm>
            <a:custGeom>
              <a:avLst/>
              <a:gdLst/>
              <a:ahLst/>
              <a:cxnLst/>
              <a:rect l="l" t="t" r="r" b="b"/>
              <a:pathLst>
                <a:path w="952830" h="900540">
                  <a:moveTo>
                    <a:pt x="0" y="0"/>
                  </a:moveTo>
                  <a:lnTo>
                    <a:pt x="952830" y="0"/>
                  </a:lnTo>
                  <a:lnTo>
                    <a:pt x="952830" y="900540"/>
                  </a:lnTo>
                  <a:lnTo>
                    <a:pt x="0" y="900540"/>
                  </a:lnTo>
                  <a:lnTo>
                    <a:pt x="0" y="0"/>
                  </a:lnTo>
                  <a:close/>
                </a:path>
              </a:pathLst>
            </a:custGeom>
            <a:blipFill>
              <a:blip r:embed="rId2"/>
              <a:stretch>
                <a:fillRect l="-27928" r="-24201" b="-51324"/>
              </a:stretch>
            </a:blipFill>
          </p:spPr>
          <p:txBody>
            <a:bodyPr/>
            <a:lstStyle/>
            <a:p>
              <a:endParaRPr lang="tr-TR" sz="1272" dirty="0"/>
            </a:p>
          </p:txBody>
        </p:sp>
      </p:grpSp>
      <p:grpSp>
        <p:nvGrpSpPr>
          <p:cNvPr id="17" name="Group 17"/>
          <p:cNvGrpSpPr/>
          <p:nvPr/>
        </p:nvGrpSpPr>
        <p:grpSpPr>
          <a:xfrm>
            <a:off x="12457172" y="2740048"/>
            <a:ext cx="4000951" cy="1384516"/>
            <a:chOff x="0" y="0"/>
            <a:chExt cx="5918948" cy="2048234"/>
          </a:xfrm>
        </p:grpSpPr>
        <p:sp>
          <p:nvSpPr>
            <p:cNvPr id="18" name="TextBox 18"/>
            <p:cNvSpPr txBox="1"/>
            <p:nvPr/>
          </p:nvSpPr>
          <p:spPr>
            <a:xfrm>
              <a:off x="0" y="974531"/>
              <a:ext cx="5918948" cy="1073703"/>
            </a:xfrm>
            <a:prstGeom prst="rect">
              <a:avLst/>
            </a:prstGeom>
          </p:spPr>
          <p:txBody>
            <a:bodyPr wrap="square" lIns="0" tIns="0" rIns="0" bIns="0" rtlCol="0" anchor="t">
              <a:spAutoFit/>
            </a:bodyPr>
            <a:lstStyle/>
            <a:p>
              <a:pPr>
                <a:lnSpc>
                  <a:spcPts val="2852"/>
                </a:lnSpc>
              </a:pPr>
              <a:r>
                <a:rPr lang="en-US" sz="2376" dirty="0">
                  <a:latin typeface="Instrument Sans"/>
                  <a:ea typeface="Instrument Sans"/>
                  <a:cs typeface="Instrument Sans"/>
                  <a:sym typeface="Instrument Sans"/>
                </a:rPr>
                <a:t>Low initial investment, &lt; </a:t>
              </a:r>
            </a:p>
            <a:p>
              <a:pPr>
                <a:lnSpc>
                  <a:spcPts val="2852"/>
                </a:lnSpc>
              </a:pPr>
              <a:r>
                <a:rPr lang="en-US" sz="2376" dirty="0">
                  <a:latin typeface="Instrument Sans"/>
                  <a:ea typeface="Instrument Sans"/>
                  <a:cs typeface="Instrument Sans"/>
                  <a:sym typeface="Instrument Sans"/>
                </a:rPr>
                <a:t>3 year return on investment.</a:t>
              </a:r>
            </a:p>
          </p:txBody>
        </p:sp>
        <p:sp>
          <p:nvSpPr>
            <p:cNvPr id="19" name="Freeform 19"/>
            <p:cNvSpPr/>
            <p:nvPr/>
          </p:nvSpPr>
          <p:spPr>
            <a:xfrm>
              <a:off x="0" y="0"/>
              <a:ext cx="952830" cy="900540"/>
            </a:xfrm>
            <a:custGeom>
              <a:avLst/>
              <a:gdLst/>
              <a:ahLst/>
              <a:cxnLst/>
              <a:rect l="l" t="t" r="r" b="b"/>
              <a:pathLst>
                <a:path w="952830" h="900540">
                  <a:moveTo>
                    <a:pt x="0" y="0"/>
                  </a:moveTo>
                  <a:lnTo>
                    <a:pt x="952830" y="0"/>
                  </a:lnTo>
                  <a:lnTo>
                    <a:pt x="952830" y="900540"/>
                  </a:lnTo>
                  <a:lnTo>
                    <a:pt x="0" y="900540"/>
                  </a:lnTo>
                  <a:lnTo>
                    <a:pt x="0" y="0"/>
                  </a:lnTo>
                  <a:close/>
                </a:path>
              </a:pathLst>
            </a:custGeom>
            <a:blipFill>
              <a:blip r:embed="rId2"/>
              <a:stretch>
                <a:fillRect l="-27928" r="-24201" b="-51324"/>
              </a:stretch>
            </a:blipFill>
          </p:spPr>
          <p:txBody>
            <a:bodyPr/>
            <a:lstStyle/>
            <a:p>
              <a:endParaRPr lang="tr-TR" sz="1272" dirty="0"/>
            </a:p>
          </p:txBody>
        </p:sp>
      </p:grpSp>
      <p:grpSp>
        <p:nvGrpSpPr>
          <p:cNvPr id="20" name="Group 20"/>
          <p:cNvGrpSpPr/>
          <p:nvPr/>
        </p:nvGrpSpPr>
        <p:grpSpPr>
          <a:xfrm>
            <a:off x="8167366" y="6176814"/>
            <a:ext cx="3872234" cy="1012620"/>
            <a:chOff x="0" y="0"/>
            <a:chExt cx="5419130" cy="1498055"/>
          </a:xfrm>
        </p:grpSpPr>
        <p:sp>
          <p:nvSpPr>
            <p:cNvPr id="21" name="TextBox 21"/>
            <p:cNvSpPr txBox="1"/>
            <p:nvPr/>
          </p:nvSpPr>
          <p:spPr>
            <a:xfrm>
              <a:off x="0" y="974532"/>
              <a:ext cx="5419130" cy="523523"/>
            </a:xfrm>
            <a:prstGeom prst="rect">
              <a:avLst/>
            </a:prstGeom>
          </p:spPr>
          <p:txBody>
            <a:bodyPr wrap="square" lIns="0" tIns="0" rIns="0" bIns="0" rtlCol="0" anchor="t">
              <a:spAutoFit/>
            </a:bodyPr>
            <a:lstStyle/>
            <a:p>
              <a:pPr>
                <a:lnSpc>
                  <a:spcPts val="2852"/>
                </a:lnSpc>
              </a:pPr>
              <a:r>
                <a:rPr lang="en-US" sz="2376" dirty="0">
                  <a:solidFill>
                    <a:srgbClr val="000000"/>
                  </a:solidFill>
                  <a:latin typeface="Instrument Sans"/>
                  <a:ea typeface="Instrument Sans"/>
                  <a:cs typeface="Instrument Sans"/>
                  <a:sym typeface="Instrument Sans"/>
                </a:rPr>
                <a:t>Modular and Redeployable</a:t>
              </a:r>
            </a:p>
          </p:txBody>
        </p:sp>
        <p:sp>
          <p:nvSpPr>
            <p:cNvPr id="22" name="Freeform 22"/>
            <p:cNvSpPr/>
            <p:nvPr/>
          </p:nvSpPr>
          <p:spPr>
            <a:xfrm>
              <a:off x="0" y="0"/>
              <a:ext cx="952830" cy="900540"/>
            </a:xfrm>
            <a:custGeom>
              <a:avLst/>
              <a:gdLst/>
              <a:ahLst/>
              <a:cxnLst/>
              <a:rect l="l" t="t" r="r" b="b"/>
              <a:pathLst>
                <a:path w="952830" h="900540">
                  <a:moveTo>
                    <a:pt x="0" y="0"/>
                  </a:moveTo>
                  <a:lnTo>
                    <a:pt x="952830" y="0"/>
                  </a:lnTo>
                  <a:lnTo>
                    <a:pt x="952830" y="900540"/>
                  </a:lnTo>
                  <a:lnTo>
                    <a:pt x="0" y="900540"/>
                  </a:lnTo>
                  <a:lnTo>
                    <a:pt x="0" y="0"/>
                  </a:lnTo>
                  <a:close/>
                </a:path>
              </a:pathLst>
            </a:custGeom>
            <a:blipFill>
              <a:blip r:embed="rId2"/>
              <a:stretch>
                <a:fillRect l="-27928" r="-24201" b="-51324"/>
              </a:stretch>
            </a:blipFill>
          </p:spPr>
          <p:txBody>
            <a:bodyPr/>
            <a:lstStyle/>
            <a:p>
              <a:endParaRPr lang="tr-TR" sz="1272" dirty="0"/>
            </a:p>
          </p:txBody>
        </p:sp>
      </p:grpSp>
      <p:grpSp>
        <p:nvGrpSpPr>
          <p:cNvPr id="23" name="Group 23"/>
          <p:cNvGrpSpPr/>
          <p:nvPr/>
        </p:nvGrpSpPr>
        <p:grpSpPr>
          <a:xfrm>
            <a:off x="8167367" y="4458432"/>
            <a:ext cx="3706050" cy="1012622"/>
            <a:chOff x="0" y="0"/>
            <a:chExt cx="5482676" cy="1498058"/>
          </a:xfrm>
        </p:grpSpPr>
        <p:sp>
          <p:nvSpPr>
            <p:cNvPr id="24" name="TextBox 24"/>
            <p:cNvSpPr txBox="1"/>
            <p:nvPr/>
          </p:nvSpPr>
          <p:spPr>
            <a:xfrm>
              <a:off x="0" y="974535"/>
              <a:ext cx="5482676" cy="523523"/>
            </a:xfrm>
            <a:prstGeom prst="rect">
              <a:avLst/>
            </a:prstGeom>
          </p:spPr>
          <p:txBody>
            <a:bodyPr lIns="0" tIns="0" rIns="0" bIns="0" rtlCol="0" anchor="t">
              <a:spAutoFit/>
            </a:bodyPr>
            <a:lstStyle/>
            <a:p>
              <a:pPr>
                <a:lnSpc>
                  <a:spcPts val="2852"/>
                </a:lnSpc>
              </a:pPr>
              <a:r>
                <a:rPr lang="pl-PL" sz="2376" dirty="0">
                  <a:solidFill>
                    <a:srgbClr val="000000"/>
                  </a:solidFill>
                  <a:latin typeface="Instrument Sans"/>
                  <a:ea typeface="Instrument Sans"/>
                  <a:cs typeface="Instrument Sans"/>
                  <a:sym typeface="Instrument Sans"/>
                </a:rPr>
                <a:t>Zero CO2, zero waste heat</a:t>
              </a:r>
              <a:endParaRPr lang="en-US" sz="2376" dirty="0">
                <a:solidFill>
                  <a:srgbClr val="000000"/>
                </a:solidFill>
                <a:latin typeface="Instrument Sans"/>
                <a:ea typeface="Instrument Sans"/>
                <a:cs typeface="Instrument Sans"/>
                <a:sym typeface="Instrument Sans"/>
              </a:endParaRPr>
            </a:p>
          </p:txBody>
        </p:sp>
        <p:sp>
          <p:nvSpPr>
            <p:cNvPr id="25" name="Freeform 25"/>
            <p:cNvSpPr/>
            <p:nvPr/>
          </p:nvSpPr>
          <p:spPr>
            <a:xfrm>
              <a:off x="0" y="0"/>
              <a:ext cx="952830" cy="900540"/>
            </a:xfrm>
            <a:custGeom>
              <a:avLst/>
              <a:gdLst/>
              <a:ahLst/>
              <a:cxnLst/>
              <a:rect l="l" t="t" r="r" b="b"/>
              <a:pathLst>
                <a:path w="952830" h="900540">
                  <a:moveTo>
                    <a:pt x="0" y="0"/>
                  </a:moveTo>
                  <a:lnTo>
                    <a:pt x="952830" y="0"/>
                  </a:lnTo>
                  <a:lnTo>
                    <a:pt x="952830" y="900540"/>
                  </a:lnTo>
                  <a:lnTo>
                    <a:pt x="0" y="900540"/>
                  </a:lnTo>
                  <a:lnTo>
                    <a:pt x="0" y="0"/>
                  </a:lnTo>
                  <a:close/>
                </a:path>
              </a:pathLst>
            </a:custGeom>
            <a:blipFill>
              <a:blip r:embed="rId2"/>
              <a:stretch>
                <a:fillRect l="-27928" r="-24201" b="-51324"/>
              </a:stretch>
            </a:blipFill>
          </p:spPr>
          <p:txBody>
            <a:bodyPr/>
            <a:lstStyle/>
            <a:p>
              <a:endParaRPr lang="tr-TR" sz="1272" dirty="0"/>
            </a:p>
          </p:txBody>
        </p:sp>
      </p:grpSp>
      <p:grpSp>
        <p:nvGrpSpPr>
          <p:cNvPr id="26" name="Group 26"/>
          <p:cNvGrpSpPr/>
          <p:nvPr/>
        </p:nvGrpSpPr>
        <p:grpSpPr>
          <a:xfrm>
            <a:off x="12457171" y="4458433"/>
            <a:ext cx="2459585" cy="1012620"/>
            <a:chOff x="0" y="0"/>
            <a:chExt cx="3638673" cy="1498055"/>
          </a:xfrm>
        </p:grpSpPr>
        <p:sp>
          <p:nvSpPr>
            <p:cNvPr id="27" name="TextBox 27"/>
            <p:cNvSpPr txBox="1"/>
            <p:nvPr/>
          </p:nvSpPr>
          <p:spPr>
            <a:xfrm>
              <a:off x="0" y="974532"/>
              <a:ext cx="3638673" cy="523523"/>
            </a:xfrm>
            <a:prstGeom prst="rect">
              <a:avLst/>
            </a:prstGeom>
          </p:spPr>
          <p:txBody>
            <a:bodyPr lIns="0" tIns="0" rIns="0" bIns="0" rtlCol="0" anchor="t">
              <a:spAutoFit/>
            </a:bodyPr>
            <a:lstStyle/>
            <a:p>
              <a:pPr>
                <a:lnSpc>
                  <a:spcPts val="2852"/>
                </a:lnSpc>
              </a:pPr>
              <a:r>
                <a:rPr lang="en-US" sz="2376" dirty="0">
                  <a:solidFill>
                    <a:srgbClr val="000000"/>
                  </a:solidFill>
                  <a:latin typeface="Instrument Sans"/>
                  <a:ea typeface="Instrument Sans"/>
                  <a:cs typeface="Instrument Sans"/>
                  <a:sym typeface="Instrument Sans"/>
                </a:rPr>
                <a:t>Grid-ready</a:t>
              </a:r>
            </a:p>
          </p:txBody>
        </p:sp>
        <p:sp>
          <p:nvSpPr>
            <p:cNvPr id="28" name="Freeform 28"/>
            <p:cNvSpPr/>
            <p:nvPr/>
          </p:nvSpPr>
          <p:spPr>
            <a:xfrm>
              <a:off x="0" y="0"/>
              <a:ext cx="952830" cy="900540"/>
            </a:xfrm>
            <a:custGeom>
              <a:avLst/>
              <a:gdLst/>
              <a:ahLst/>
              <a:cxnLst/>
              <a:rect l="l" t="t" r="r" b="b"/>
              <a:pathLst>
                <a:path w="952830" h="900540">
                  <a:moveTo>
                    <a:pt x="0" y="0"/>
                  </a:moveTo>
                  <a:lnTo>
                    <a:pt x="952830" y="0"/>
                  </a:lnTo>
                  <a:lnTo>
                    <a:pt x="952830" y="900540"/>
                  </a:lnTo>
                  <a:lnTo>
                    <a:pt x="0" y="900540"/>
                  </a:lnTo>
                  <a:lnTo>
                    <a:pt x="0" y="0"/>
                  </a:lnTo>
                  <a:close/>
                </a:path>
              </a:pathLst>
            </a:custGeom>
            <a:blipFill>
              <a:blip r:embed="rId2"/>
              <a:stretch>
                <a:fillRect l="-27928" r="-24201" b="-51324"/>
              </a:stretch>
            </a:blipFill>
          </p:spPr>
          <p:txBody>
            <a:bodyPr/>
            <a:lstStyle/>
            <a:p>
              <a:endParaRPr lang="tr-TR" sz="1272" dirty="0"/>
            </a:p>
          </p:txBody>
        </p:sp>
      </p:grpSp>
      <p:grpSp>
        <p:nvGrpSpPr>
          <p:cNvPr id="29" name="Group 29"/>
          <p:cNvGrpSpPr/>
          <p:nvPr/>
        </p:nvGrpSpPr>
        <p:grpSpPr>
          <a:xfrm>
            <a:off x="12457169" y="6176811"/>
            <a:ext cx="3434158" cy="1384516"/>
            <a:chOff x="0" y="0"/>
            <a:chExt cx="5080442" cy="2048232"/>
          </a:xfrm>
        </p:grpSpPr>
        <p:sp>
          <p:nvSpPr>
            <p:cNvPr id="30" name="TextBox 30"/>
            <p:cNvSpPr txBox="1"/>
            <p:nvPr/>
          </p:nvSpPr>
          <p:spPr>
            <a:xfrm>
              <a:off x="0" y="974530"/>
              <a:ext cx="5080442" cy="1073702"/>
            </a:xfrm>
            <a:prstGeom prst="rect">
              <a:avLst/>
            </a:prstGeom>
          </p:spPr>
          <p:txBody>
            <a:bodyPr lIns="0" tIns="0" rIns="0" bIns="0" rtlCol="0" anchor="t">
              <a:spAutoFit/>
            </a:bodyPr>
            <a:lstStyle/>
            <a:p>
              <a:pPr>
                <a:lnSpc>
                  <a:spcPts val="2852"/>
                </a:lnSpc>
              </a:pPr>
              <a:r>
                <a:rPr lang="en-US" sz="2376" dirty="0">
                  <a:solidFill>
                    <a:srgbClr val="000000"/>
                  </a:solidFill>
                  <a:latin typeface="Instrument Sans"/>
                  <a:ea typeface="Instrument Sans"/>
                  <a:cs typeface="Instrument Sans"/>
                  <a:sym typeface="Instrument Sans"/>
                </a:rPr>
                <a:t>Flexible next-generation renewable systems</a:t>
              </a:r>
            </a:p>
          </p:txBody>
        </p:sp>
        <p:sp>
          <p:nvSpPr>
            <p:cNvPr id="31" name="Freeform 31"/>
            <p:cNvSpPr/>
            <p:nvPr/>
          </p:nvSpPr>
          <p:spPr>
            <a:xfrm>
              <a:off x="0" y="0"/>
              <a:ext cx="952830" cy="900540"/>
            </a:xfrm>
            <a:custGeom>
              <a:avLst/>
              <a:gdLst/>
              <a:ahLst/>
              <a:cxnLst/>
              <a:rect l="l" t="t" r="r" b="b"/>
              <a:pathLst>
                <a:path w="952830" h="900540">
                  <a:moveTo>
                    <a:pt x="0" y="0"/>
                  </a:moveTo>
                  <a:lnTo>
                    <a:pt x="952830" y="0"/>
                  </a:lnTo>
                  <a:lnTo>
                    <a:pt x="952830" y="900540"/>
                  </a:lnTo>
                  <a:lnTo>
                    <a:pt x="0" y="900540"/>
                  </a:lnTo>
                  <a:lnTo>
                    <a:pt x="0" y="0"/>
                  </a:lnTo>
                  <a:close/>
                </a:path>
              </a:pathLst>
            </a:custGeom>
            <a:blipFill>
              <a:blip r:embed="rId2"/>
              <a:stretch>
                <a:fillRect l="-27928" r="-24201" b="-51324"/>
              </a:stretch>
            </a:blipFill>
          </p:spPr>
          <p:txBody>
            <a:bodyPr/>
            <a:lstStyle/>
            <a:p>
              <a:endParaRPr lang="tr-TR" sz="1272" dirty="0"/>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50"/>
                                        <p:tgtEl>
                                          <p:spTgt spid="5"/>
                                        </p:tgtEl>
                                      </p:cBhvr>
                                    </p:animEffect>
                                  </p:childTnLst>
                                </p:cTn>
                              </p:par>
                            </p:childTnLst>
                          </p:cTn>
                        </p:par>
                        <p:par>
                          <p:cTn id="8" fill="hold">
                            <p:stCondLst>
                              <p:cond delay="35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350"/>
                                        <p:tgtEl>
                                          <p:spTgt spid="14"/>
                                        </p:tgtEl>
                                      </p:cBhvr>
                                    </p:animEffect>
                                  </p:childTnLst>
                                </p:cTn>
                              </p:par>
                            </p:childTnLst>
                          </p:cTn>
                        </p:par>
                        <p:par>
                          <p:cTn id="12" fill="hold">
                            <p:stCondLst>
                              <p:cond delay="7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350"/>
                                        <p:tgtEl>
                                          <p:spTgt spid="17"/>
                                        </p:tgtEl>
                                      </p:cBhvr>
                                    </p:animEffect>
                                  </p:childTnLst>
                                </p:cTn>
                              </p:par>
                            </p:childTnLst>
                          </p:cTn>
                        </p:par>
                        <p:par>
                          <p:cTn id="16" fill="hold">
                            <p:stCondLst>
                              <p:cond delay="105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350"/>
                                        <p:tgtEl>
                                          <p:spTgt spid="23"/>
                                        </p:tgtEl>
                                      </p:cBhvr>
                                    </p:animEffect>
                                  </p:childTnLst>
                                </p:cTn>
                              </p:par>
                            </p:childTnLst>
                          </p:cTn>
                        </p:par>
                        <p:par>
                          <p:cTn id="20" fill="hold">
                            <p:stCondLst>
                              <p:cond delay="1400"/>
                            </p:stCondLst>
                            <p:childTnLst>
                              <p:par>
                                <p:cTn id="21" presetID="10" presetClass="entr" presetSubtype="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350"/>
                                        <p:tgtEl>
                                          <p:spTgt spid="26"/>
                                        </p:tgtEl>
                                      </p:cBhvr>
                                    </p:animEffect>
                                  </p:childTnLst>
                                </p:cTn>
                              </p:par>
                            </p:childTnLst>
                          </p:cTn>
                        </p:par>
                        <p:par>
                          <p:cTn id="24" fill="hold">
                            <p:stCondLst>
                              <p:cond delay="175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350"/>
                                        <p:tgtEl>
                                          <p:spTgt spid="20"/>
                                        </p:tgtEl>
                                      </p:cBhvr>
                                    </p:animEffect>
                                  </p:childTnLst>
                                </p:cTn>
                              </p:par>
                            </p:childTnLst>
                          </p:cTn>
                        </p:par>
                        <p:par>
                          <p:cTn id="28" fill="hold">
                            <p:stCondLst>
                              <p:cond delay="2100"/>
                            </p:stCondLst>
                            <p:childTnLst>
                              <p:par>
                                <p:cTn id="29" presetID="10"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3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AD4DD920-2922-6626-A55B-14F33D057FC4}"/>
              </a:ext>
            </a:extLst>
          </p:cNvPr>
          <p:cNvPicPr/>
          <p:nvPr/>
        </p:nvPicPr>
        <p:blipFill>
          <a:blip r:embed="rId2">
            <a:extLst>
              <a:ext uri="{28A0092B-C50C-407E-A947-70E740481C1C}">
                <a14:useLocalDpi xmlns:a14="http://schemas.microsoft.com/office/drawing/2010/main" val="0"/>
              </a:ext>
            </a:extLst>
          </a:blip>
          <a:srcRect/>
          <a:stretch/>
        </p:blipFill>
        <p:spPr bwMode="auto">
          <a:xfrm>
            <a:off x="0" y="0"/>
            <a:ext cx="18288000" cy="10287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5">
            <a:extLst>
              <a:ext uri="{FF2B5EF4-FFF2-40B4-BE49-F238E27FC236}">
                <a16:creationId xmlns:a16="http://schemas.microsoft.com/office/drawing/2014/main" id="{2EFA00CA-5108-F56D-5104-73802FA89312}"/>
              </a:ext>
            </a:extLst>
          </p:cNvPr>
          <p:cNvSpPr txBox="1"/>
          <p:nvPr/>
        </p:nvSpPr>
        <p:spPr>
          <a:xfrm>
            <a:off x="762000" y="647700"/>
            <a:ext cx="17526000" cy="931024"/>
          </a:xfrm>
          <a:prstGeom prst="rect">
            <a:avLst/>
          </a:prstGeom>
        </p:spPr>
        <p:txBody>
          <a:bodyPr wrap="square" lIns="0" tIns="0" rIns="0" bIns="0" rtlCol="0" anchor="t">
            <a:spAutoFit/>
          </a:bodyPr>
          <a:lstStyle/>
          <a:p>
            <a:pPr>
              <a:lnSpc>
                <a:spcPts val="8507"/>
              </a:lnSpc>
            </a:pPr>
            <a:r>
              <a:rPr lang="tr-TR" sz="3600" b="1" u="sng" dirty="0">
                <a:solidFill>
                  <a:srgbClr val="156082"/>
                </a:solidFill>
                <a:latin typeface="Instrument Sans"/>
                <a:ea typeface="Instrument Sans"/>
                <a:cs typeface="Instrument Sans"/>
                <a:sym typeface="Instrument Sans"/>
              </a:rPr>
              <a:t>RePG</a:t>
            </a:r>
            <a:r>
              <a:rPr lang="tr-TR" sz="3600" u="sng" dirty="0">
                <a:solidFill>
                  <a:srgbClr val="156082"/>
                </a:solidFill>
                <a:latin typeface="Instrument Sans"/>
                <a:ea typeface="Instrument Sans"/>
                <a:cs typeface="Instrument Sans"/>
                <a:sym typeface="Instrument Sans"/>
              </a:rPr>
              <a:t> Clean Power</a:t>
            </a:r>
            <a:r>
              <a:rPr lang="tr-TR" sz="3600" dirty="0">
                <a:solidFill>
                  <a:srgbClr val="156082"/>
                </a:solidFill>
                <a:latin typeface="Instrument Sans"/>
                <a:ea typeface="Instrument Sans"/>
                <a:cs typeface="Instrument Sans"/>
                <a:sym typeface="Instrument Sans"/>
              </a:rPr>
              <a:t>- </a:t>
            </a:r>
            <a:r>
              <a:rPr lang="tr-TR" sz="3600" b="1" dirty="0">
                <a:solidFill>
                  <a:srgbClr val="FAFAFA"/>
                </a:solidFill>
                <a:latin typeface="Instrument Sans"/>
                <a:ea typeface="Instrument Sans"/>
                <a:cs typeface="Instrument Sans"/>
                <a:sym typeface="Instrument Sans"/>
              </a:rPr>
              <a:t> Industrial Design Process</a:t>
            </a:r>
            <a:endParaRPr lang="en-US" sz="3600" b="1" dirty="0">
              <a:solidFill>
                <a:srgbClr val="FAFAFA"/>
              </a:solidFill>
              <a:latin typeface="Instrument Sans"/>
              <a:ea typeface="Instrument Sans"/>
              <a:cs typeface="Instrument Sans"/>
              <a:sym typeface="Instrument Sans"/>
            </a:endParaRPr>
          </a:p>
        </p:txBody>
      </p:sp>
      <p:sp>
        <p:nvSpPr>
          <p:cNvPr id="3" name="Metin kutusu 2">
            <a:extLst>
              <a:ext uri="{FF2B5EF4-FFF2-40B4-BE49-F238E27FC236}">
                <a16:creationId xmlns:a16="http://schemas.microsoft.com/office/drawing/2014/main" id="{758952CE-6513-04E5-B76C-DA013711F049}"/>
              </a:ext>
            </a:extLst>
          </p:cNvPr>
          <p:cNvSpPr txBox="1"/>
          <p:nvPr/>
        </p:nvSpPr>
        <p:spPr>
          <a:xfrm>
            <a:off x="990600" y="5453628"/>
            <a:ext cx="1358064" cy="479234"/>
          </a:xfrm>
          <a:prstGeom prst="rect">
            <a:avLst/>
          </a:prstGeom>
          <a:noFill/>
        </p:spPr>
        <p:txBody>
          <a:bodyPr wrap="none" rtlCol="0">
            <a:spAutoFit/>
          </a:bodyPr>
          <a:lstStyle/>
          <a:p>
            <a:pPr algn="ctr"/>
            <a:r>
              <a:rPr lang="tr-TR" sz="2514" u="sng" dirty="0">
                <a:solidFill>
                  <a:srgbClr val="0C384C"/>
                </a:solidFill>
                <a:latin typeface="Instrument Sans" pitchFamily="2" charset="0"/>
              </a:rPr>
              <a:t>Sketchs</a:t>
            </a:r>
            <a:endParaRPr lang="tr-TR" sz="2514" dirty="0">
              <a:solidFill>
                <a:srgbClr val="0C384C"/>
              </a:solidFill>
              <a:latin typeface="Instrument Sans" pitchFamily="2" charset="0"/>
            </a:endParaRPr>
          </a:p>
        </p:txBody>
      </p:sp>
      <p:sp>
        <p:nvSpPr>
          <p:cNvPr id="4" name="Metin kutusu 3">
            <a:extLst>
              <a:ext uri="{FF2B5EF4-FFF2-40B4-BE49-F238E27FC236}">
                <a16:creationId xmlns:a16="http://schemas.microsoft.com/office/drawing/2014/main" id="{1E1229DC-689F-BD2D-7B4E-33A60CF9C320}"/>
              </a:ext>
            </a:extLst>
          </p:cNvPr>
          <p:cNvSpPr txBox="1"/>
          <p:nvPr/>
        </p:nvSpPr>
        <p:spPr>
          <a:xfrm>
            <a:off x="6561968" y="3018531"/>
            <a:ext cx="3770584" cy="866135"/>
          </a:xfrm>
          <a:prstGeom prst="rect">
            <a:avLst/>
          </a:prstGeom>
          <a:noFill/>
        </p:spPr>
        <p:txBody>
          <a:bodyPr wrap="none" rtlCol="0">
            <a:spAutoFit/>
          </a:bodyPr>
          <a:lstStyle/>
          <a:p>
            <a:pPr algn="ctr"/>
            <a:r>
              <a:rPr lang="tr-TR" sz="2514" u="sng" dirty="0">
                <a:solidFill>
                  <a:srgbClr val="0C384C"/>
                </a:solidFill>
                <a:latin typeface="Instrument Sans" pitchFamily="2" charset="0"/>
              </a:rPr>
              <a:t>Colorization &amp;</a:t>
            </a:r>
          </a:p>
          <a:p>
            <a:pPr algn="ctr"/>
            <a:r>
              <a:rPr lang="tr-TR" sz="2514" dirty="0">
                <a:solidFill>
                  <a:srgbClr val="0C384C"/>
                </a:solidFill>
                <a:latin typeface="Instrument Sans" pitchFamily="2" charset="0"/>
              </a:rPr>
              <a:t>Design Revision Process</a:t>
            </a:r>
          </a:p>
        </p:txBody>
      </p:sp>
      <p:sp>
        <p:nvSpPr>
          <p:cNvPr id="5" name="Metin kutusu 4">
            <a:extLst>
              <a:ext uri="{FF2B5EF4-FFF2-40B4-BE49-F238E27FC236}">
                <a16:creationId xmlns:a16="http://schemas.microsoft.com/office/drawing/2014/main" id="{4359E00E-495D-739E-348F-156FADE63FA5}"/>
              </a:ext>
            </a:extLst>
          </p:cNvPr>
          <p:cNvSpPr txBox="1"/>
          <p:nvPr/>
        </p:nvSpPr>
        <p:spPr>
          <a:xfrm>
            <a:off x="13563600" y="6972300"/>
            <a:ext cx="2053768" cy="479234"/>
          </a:xfrm>
          <a:prstGeom prst="rect">
            <a:avLst/>
          </a:prstGeom>
          <a:noFill/>
        </p:spPr>
        <p:txBody>
          <a:bodyPr wrap="none" rtlCol="0">
            <a:spAutoFit/>
          </a:bodyPr>
          <a:lstStyle/>
          <a:p>
            <a:pPr algn="ctr"/>
            <a:r>
              <a:rPr lang="tr-TR" sz="2514" u="sng" dirty="0">
                <a:solidFill>
                  <a:srgbClr val="0C384C"/>
                </a:solidFill>
                <a:latin typeface="Instrument Sans" pitchFamily="2" charset="0"/>
              </a:rPr>
              <a:t>Render View</a:t>
            </a:r>
            <a:endParaRPr lang="tr-TR" sz="2514" dirty="0">
              <a:solidFill>
                <a:srgbClr val="0C384C"/>
              </a:solidFill>
              <a:latin typeface="Instrument Sans" pitchFamily="2" charset="0"/>
            </a:endParaRPr>
          </a:p>
        </p:txBody>
      </p:sp>
      <p:pic>
        <p:nvPicPr>
          <p:cNvPr id="6" name="Resim 5" descr="grafik, yazı tipi, daire, grafik tasarım içeren bir resim&#10;&#10;Yapay zeka tarafından oluşturulmuş içerik yanlış olabilir.">
            <a:extLst>
              <a:ext uri="{FF2B5EF4-FFF2-40B4-BE49-F238E27FC236}">
                <a16:creationId xmlns:a16="http://schemas.microsoft.com/office/drawing/2014/main" id="{63265AFC-A32C-F571-C3A7-07D9A49D7D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86522" y="8885282"/>
            <a:ext cx="1097113" cy="1143582"/>
          </a:xfrm>
          <a:prstGeom prst="rect">
            <a:avLst/>
          </a:prstGeom>
        </p:spPr>
      </p:pic>
    </p:spTree>
    <p:extLst>
      <p:ext uri="{BB962C8B-B14F-4D97-AF65-F5344CB8AC3E}">
        <p14:creationId xmlns:p14="http://schemas.microsoft.com/office/powerpoint/2010/main" val="389682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D674388-DF41-4B22-8474-DF06162FA74F}"/>
              </a:ext>
            </a:extLst>
          </p:cNvPr>
          <p:cNvPicPr/>
          <p:nvPr/>
        </p:nvPicPr>
        <p:blipFill>
          <a:blip r:embed="rId3">
            <a:extLst>
              <a:ext uri="{28A0092B-C50C-407E-A947-70E740481C1C}">
                <a14:useLocalDpi xmlns:a14="http://schemas.microsoft.com/office/drawing/2010/main" val="0"/>
              </a:ext>
            </a:extLst>
          </a:blip>
          <a:srcRect/>
          <a:stretch/>
        </p:blipFill>
        <p:spPr>
          <a:xfrm>
            <a:off x="-8022" y="-8794"/>
            <a:ext cx="18296021" cy="10294561"/>
          </a:xfrm>
          <a:prstGeom prst="rect">
            <a:avLst/>
          </a:prstGeom>
        </p:spPr>
      </p:pic>
      <p:sp>
        <p:nvSpPr>
          <p:cNvPr id="2" name="Dikdörtgen 1">
            <a:extLst>
              <a:ext uri="{FF2B5EF4-FFF2-40B4-BE49-F238E27FC236}">
                <a16:creationId xmlns:a16="http://schemas.microsoft.com/office/drawing/2014/main" id="{C3F71C40-4E59-8A1E-29E1-E787853FD966}"/>
              </a:ext>
            </a:extLst>
          </p:cNvPr>
          <p:cNvSpPr/>
          <p:nvPr/>
        </p:nvSpPr>
        <p:spPr>
          <a:xfrm>
            <a:off x="0" y="190501"/>
            <a:ext cx="18282584" cy="1752600"/>
          </a:xfrm>
          <a:prstGeom prst="rect">
            <a:avLst/>
          </a:prstGeom>
          <a:solidFill>
            <a:srgbClr val="39C0E0"/>
          </a:solidFill>
          <a:ln>
            <a:solidFill>
              <a:srgbClr val="39C0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4" name="Metin kutusu 3">
            <a:extLst>
              <a:ext uri="{FF2B5EF4-FFF2-40B4-BE49-F238E27FC236}">
                <a16:creationId xmlns:a16="http://schemas.microsoft.com/office/drawing/2014/main" id="{88CE72E4-3FCA-2374-A205-8BF87DBF66A2}"/>
              </a:ext>
            </a:extLst>
          </p:cNvPr>
          <p:cNvSpPr txBox="1"/>
          <p:nvPr/>
        </p:nvSpPr>
        <p:spPr>
          <a:xfrm>
            <a:off x="911996" y="10026"/>
            <a:ext cx="17370588" cy="2250488"/>
          </a:xfrm>
          <a:prstGeom prst="rect">
            <a:avLst/>
          </a:prstGeom>
          <a:noFill/>
        </p:spPr>
        <p:txBody>
          <a:bodyPr wrap="square" rtlCol="0">
            <a:spAutoFit/>
          </a:bodyPr>
          <a:lstStyle/>
          <a:p>
            <a:pPr algn="ctr">
              <a:lnSpc>
                <a:spcPct val="150000"/>
              </a:lnSpc>
            </a:pPr>
            <a:r>
              <a:rPr lang="en-US" sz="4000" dirty="0">
                <a:solidFill>
                  <a:schemeClr val="bg1"/>
                </a:solidFill>
                <a:latin typeface="Instrument Sans" pitchFamily="2" charset="0"/>
              </a:rPr>
              <a:t>LOW CAPACITY NATURAL CIRCULATION (STATIC) </a:t>
            </a:r>
          </a:p>
          <a:p>
            <a:pPr algn="ctr">
              <a:lnSpc>
                <a:spcPct val="150000"/>
              </a:lnSpc>
            </a:pPr>
            <a:r>
              <a:rPr lang="en-US" sz="4000" dirty="0">
                <a:solidFill>
                  <a:schemeClr val="bg1"/>
                </a:solidFill>
                <a:latin typeface="Instrument Sans" pitchFamily="2" charset="0"/>
              </a:rPr>
              <a:t>HUMIDITY DEVICE</a:t>
            </a:r>
          </a:p>
          <a:p>
            <a:endParaRPr lang="tr-TR" sz="2024" dirty="0"/>
          </a:p>
        </p:txBody>
      </p:sp>
      <p:sp>
        <p:nvSpPr>
          <p:cNvPr id="6" name="Metin kutusu 5">
            <a:extLst>
              <a:ext uri="{FF2B5EF4-FFF2-40B4-BE49-F238E27FC236}">
                <a16:creationId xmlns:a16="http://schemas.microsoft.com/office/drawing/2014/main" id="{70495304-3D1F-45D2-FB53-72302336DEEC}"/>
              </a:ext>
            </a:extLst>
          </p:cNvPr>
          <p:cNvSpPr txBox="1"/>
          <p:nvPr/>
        </p:nvSpPr>
        <p:spPr>
          <a:xfrm>
            <a:off x="6841526" y="9578398"/>
            <a:ext cx="2274399" cy="401777"/>
          </a:xfrm>
          <a:prstGeom prst="rect">
            <a:avLst/>
          </a:prstGeom>
          <a:noFill/>
        </p:spPr>
        <p:txBody>
          <a:bodyPr wrap="square">
            <a:spAutoFit/>
          </a:bodyPr>
          <a:lstStyle/>
          <a:p>
            <a:r>
              <a:rPr lang="tr-TR" sz="2011" dirty="0">
                <a:latin typeface="Instrument Sans" pitchFamily="2" charset="0"/>
              </a:rPr>
              <a:t>25x20x25 cm</a:t>
            </a:r>
          </a:p>
        </p:txBody>
      </p:sp>
      <p:sp>
        <p:nvSpPr>
          <p:cNvPr id="7" name="Metin kutusu 6">
            <a:extLst>
              <a:ext uri="{FF2B5EF4-FFF2-40B4-BE49-F238E27FC236}">
                <a16:creationId xmlns:a16="http://schemas.microsoft.com/office/drawing/2014/main" id="{C6D08E97-A2F9-B12F-D2CF-A436EA1DF6E0}"/>
              </a:ext>
            </a:extLst>
          </p:cNvPr>
          <p:cNvSpPr txBox="1"/>
          <p:nvPr/>
        </p:nvSpPr>
        <p:spPr>
          <a:xfrm>
            <a:off x="10439400" y="9578398"/>
            <a:ext cx="2274399" cy="401777"/>
          </a:xfrm>
          <a:prstGeom prst="rect">
            <a:avLst/>
          </a:prstGeom>
          <a:noFill/>
        </p:spPr>
        <p:txBody>
          <a:bodyPr wrap="square">
            <a:spAutoFit/>
          </a:bodyPr>
          <a:lstStyle/>
          <a:p>
            <a:r>
              <a:rPr lang="tr-TR" sz="2011" dirty="0">
                <a:latin typeface="Instrument Sans" pitchFamily="2" charset="0"/>
              </a:rPr>
              <a:t>30x45x25 cm</a:t>
            </a:r>
          </a:p>
        </p:txBody>
      </p:sp>
      <p:sp>
        <p:nvSpPr>
          <p:cNvPr id="8" name="Metin kutusu 7">
            <a:extLst>
              <a:ext uri="{FF2B5EF4-FFF2-40B4-BE49-F238E27FC236}">
                <a16:creationId xmlns:a16="http://schemas.microsoft.com/office/drawing/2014/main" id="{B12A2675-A4B9-78A1-3D93-AE1F272C8981}"/>
              </a:ext>
            </a:extLst>
          </p:cNvPr>
          <p:cNvSpPr txBox="1"/>
          <p:nvPr/>
        </p:nvSpPr>
        <p:spPr>
          <a:xfrm>
            <a:off x="3463089" y="5826493"/>
            <a:ext cx="1752600" cy="338554"/>
          </a:xfrm>
          <a:prstGeom prst="rect">
            <a:avLst/>
          </a:prstGeom>
          <a:noFill/>
        </p:spPr>
        <p:txBody>
          <a:bodyPr wrap="square">
            <a:spAutoFit/>
          </a:bodyPr>
          <a:lstStyle/>
          <a:p>
            <a:pPr algn="ctr"/>
            <a:r>
              <a:rPr lang="tr-TR" sz="1600" u="sng" dirty="0">
                <a:solidFill>
                  <a:srgbClr val="0C384C"/>
                </a:solidFill>
                <a:latin typeface="Instrument Sans" pitchFamily="2" charset="0"/>
              </a:rPr>
              <a:t>PROTOTYPE</a:t>
            </a:r>
            <a:endParaRPr lang="tr-TR" sz="1600" dirty="0">
              <a:solidFill>
                <a:srgbClr val="0C384C"/>
              </a:solidFill>
              <a:latin typeface="Instrument Sans" pitchFamily="2" charset="0"/>
            </a:endParaRPr>
          </a:p>
        </p:txBody>
      </p:sp>
      <p:sp>
        <p:nvSpPr>
          <p:cNvPr id="9" name="Metin kutusu 8">
            <a:extLst>
              <a:ext uri="{FF2B5EF4-FFF2-40B4-BE49-F238E27FC236}">
                <a16:creationId xmlns:a16="http://schemas.microsoft.com/office/drawing/2014/main" id="{B3A00B20-F80B-063B-75E3-AB08BD9E0CEE}"/>
              </a:ext>
            </a:extLst>
          </p:cNvPr>
          <p:cNvSpPr txBox="1"/>
          <p:nvPr/>
        </p:nvSpPr>
        <p:spPr>
          <a:xfrm>
            <a:off x="3581400" y="9486900"/>
            <a:ext cx="2209800" cy="584775"/>
          </a:xfrm>
          <a:prstGeom prst="rect">
            <a:avLst/>
          </a:prstGeom>
          <a:noFill/>
        </p:spPr>
        <p:txBody>
          <a:bodyPr wrap="square">
            <a:spAutoFit/>
          </a:bodyPr>
          <a:lstStyle/>
          <a:p>
            <a:pPr algn="ctr"/>
            <a:r>
              <a:rPr lang="tr-TR" sz="1600" u="sng" dirty="0">
                <a:solidFill>
                  <a:srgbClr val="0C384C"/>
                </a:solidFill>
                <a:latin typeface="Instrument Sans" pitchFamily="2" charset="0"/>
              </a:rPr>
              <a:t>VISUALIZATION &amp; </a:t>
            </a:r>
            <a:r>
              <a:rPr lang="tr-TR" sz="1600" dirty="0">
                <a:solidFill>
                  <a:srgbClr val="0C384C"/>
                </a:solidFill>
                <a:latin typeface="Instrument Sans" pitchFamily="2" charset="0"/>
              </a:rPr>
              <a:t>RENDER</a:t>
            </a:r>
          </a:p>
        </p:txBody>
      </p:sp>
      <p:sp>
        <p:nvSpPr>
          <p:cNvPr id="10" name="Metin kutusu 9">
            <a:extLst>
              <a:ext uri="{FF2B5EF4-FFF2-40B4-BE49-F238E27FC236}">
                <a16:creationId xmlns:a16="http://schemas.microsoft.com/office/drawing/2014/main" id="{CB57D47A-A426-DE9C-58C4-243EC97D4F94}"/>
              </a:ext>
            </a:extLst>
          </p:cNvPr>
          <p:cNvSpPr txBox="1"/>
          <p:nvPr/>
        </p:nvSpPr>
        <p:spPr>
          <a:xfrm>
            <a:off x="10439400" y="5555417"/>
            <a:ext cx="1752600" cy="584775"/>
          </a:xfrm>
          <a:prstGeom prst="rect">
            <a:avLst/>
          </a:prstGeom>
          <a:noFill/>
        </p:spPr>
        <p:txBody>
          <a:bodyPr wrap="square">
            <a:spAutoFit/>
          </a:bodyPr>
          <a:lstStyle/>
          <a:p>
            <a:pPr algn="ctr"/>
            <a:r>
              <a:rPr lang="tr-TR" sz="1600" dirty="0">
                <a:solidFill>
                  <a:srgbClr val="0C384C"/>
                </a:solidFill>
                <a:latin typeface="Instrument Sans" pitchFamily="2" charset="0"/>
              </a:rPr>
              <a:t>INTERNAL VIEW</a:t>
            </a:r>
          </a:p>
        </p:txBody>
      </p:sp>
      <p:sp>
        <p:nvSpPr>
          <p:cNvPr id="11" name="Metin kutusu 10">
            <a:extLst>
              <a:ext uri="{FF2B5EF4-FFF2-40B4-BE49-F238E27FC236}">
                <a16:creationId xmlns:a16="http://schemas.microsoft.com/office/drawing/2014/main" id="{1336E845-D5F2-74F9-66D6-29BCBFA1F363}"/>
              </a:ext>
            </a:extLst>
          </p:cNvPr>
          <p:cNvSpPr txBox="1"/>
          <p:nvPr/>
        </p:nvSpPr>
        <p:spPr>
          <a:xfrm>
            <a:off x="6400800" y="6075707"/>
            <a:ext cx="1981200" cy="400110"/>
          </a:xfrm>
          <a:prstGeom prst="rect">
            <a:avLst/>
          </a:prstGeom>
          <a:noFill/>
        </p:spPr>
        <p:txBody>
          <a:bodyPr wrap="square">
            <a:spAutoFit/>
          </a:bodyPr>
          <a:lstStyle/>
          <a:p>
            <a:pPr algn="ctr"/>
            <a:r>
              <a:rPr lang="tr-TR" sz="2000" b="1" u="sng" dirty="0">
                <a:solidFill>
                  <a:srgbClr val="0C384C"/>
                </a:solidFill>
                <a:latin typeface="Instrument Sans" pitchFamily="2" charset="0"/>
              </a:rPr>
              <a:t>100 Wh- day</a:t>
            </a:r>
            <a:endParaRPr lang="tr-TR" sz="2000" b="1" dirty="0">
              <a:solidFill>
                <a:srgbClr val="0C384C"/>
              </a:solidFill>
              <a:latin typeface="Instrument Sans" pitchFamily="2" charset="0"/>
            </a:endParaRPr>
          </a:p>
        </p:txBody>
      </p:sp>
      <p:sp>
        <p:nvSpPr>
          <p:cNvPr id="13" name="Metin kutusu 12">
            <a:extLst>
              <a:ext uri="{FF2B5EF4-FFF2-40B4-BE49-F238E27FC236}">
                <a16:creationId xmlns:a16="http://schemas.microsoft.com/office/drawing/2014/main" id="{2D0D55AD-4D45-72E8-B23F-845FF8D77D0D}"/>
              </a:ext>
            </a:extLst>
          </p:cNvPr>
          <p:cNvSpPr txBox="1"/>
          <p:nvPr/>
        </p:nvSpPr>
        <p:spPr>
          <a:xfrm>
            <a:off x="13621290" y="6073702"/>
            <a:ext cx="1981200" cy="400110"/>
          </a:xfrm>
          <a:prstGeom prst="rect">
            <a:avLst/>
          </a:prstGeom>
          <a:noFill/>
        </p:spPr>
        <p:txBody>
          <a:bodyPr wrap="square">
            <a:spAutoFit/>
          </a:bodyPr>
          <a:lstStyle/>
          <a:p>
            <a:pPr algn="ctr"/>
            <a:r>
              <a:rPr lang="tr-TR" sz="2000" b="1" u="sng" dirty="0">
                <a:solidFill>
                  <a:srgbClr val="0C384C"/>
                </a:solidFill>
                <a:latin typeface="Instrument Sans" pitchFamily="2" charset="0"/>
              </a:rPr>
              <a:t>200 Wh- day</a:t>
            </a:r>
            <a:endParaRPr lang="tr-TR" sz="2000" b="1" dirty="0">
              <a:solidFill>
                <a:srgbClr val="0C384C"/>
              </a:solidFill>
              <a:latin typeface="Instrument Sans" pitchFamily="2" charset="0"/>
            </a:endParaRPr>
          </a:p>
        </p:txBody>
      </p:sp>
    </p:spTree>
    <p:extLst>
      <p:ext uri="{BB962C8B-B14F-4D97-AF65-F5344CB8AC3E}">
        <p14:creationId xmlns:p14="http://schemas.microsoft.com/office/powerpoint/2010/main" val="1681819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2312F-5E9C-29AE-2941-16299C617EF2}"/>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54383F24-6215-3998-237A-222FA6DC2A8E}"/>
              </a:ext>
            </a:extLst>
          </p:cNvPr>
          <p:cNvPicPr>
            <a:picLocks noGrp="1" noRot="1" noChangeAspect="1" noMove="1" noResize="1" noEditPoints="1" noAdjustHandles="1" noChangeArrowheads="1" noChangeShapeType="1" noCrop="1"/>
          </p:cNvPicPr>
          <p:nvPr/>
        </p:nvPicPr>
        <p:blipFill>
          <a:blip r:embed="rId2"/>
          <a:stretch>
            <a:fillRect/>
          </a:stretch>
        </p:blipFill>
        <p:spPr>
          <a:xfrm>
            <a:off x="0" y="3350624"/>
            <a:ext cx="18288000" cy="6936376"/>
          </a:xfrm>
          <a:prstGeom prst="rect">
            <a:avLst/>
          </a:prstGeom>
        </p:spPr>
      </p:pic>
      <p:sp>
        <p:nvSpPr>
          <p:cNvPr id="2" name="Dikdörtgen 1">
            <a:extLst>
              <a:ext uri="{FF2B5EF4-FFF2-40B4-BE49-F238E27FC236}">
                <a16:creationId xmlns:a16="http://schemas.microsoft.com/office/drawing/2014/main" id="{24176914-FEAC-37B1-1ED8-E71230618C5D}"/>
              </a:ext>
            </a:extLst>
          </p:cNvPr>
          <p:cNvSpPr/>
          <p:nvPr/>
        </p:nvSpPr>
        <p:spPr>
          <a:xfrm>
            <a:off x="-1" y="348524"/>
            <a:ext cx="18288000" cy="1416878"/>
          </a:xfrm>
          <a:prstGeom prst="rect">
            <a:avLst/>
          </a:prstGeom>
          <a:solidFill>
            <a:srgbClr val="39C0E0"/>
          </a:solidFill>
          <a:ln>
            <a:solidFill>
              <a:srgbClr val="39C0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4" name="Metin kutusu 3">
            <a:extLst>
              <a:ext uri="{FF2B5EF4-FFF2-40B4-BE49-F238E27FC236}">
                <a16:creationId xmlns:a16="http://schemas.microsoft.com/office/drawing/2014/main" id="{35C8FA7E-7CBA-6ACD-BEF0-2F278A64C4D2}"/>
              </a:ext>
            </a:extLst>
          </p:cNvPr>
          <p:cNvSpPr txBox="1"/>
          <p:nvPr/>
        </p:nvSpPr>
        <p:spPr>
          <a:xfrm>
            <a:off x="4419600" y="337768"/>
            <a:ext cx="9945351" cy="1564467"/>
          </a:xfrm>
          <a:prstGeom prst="rect">
            <a:avLst/>
          </a:prstGeom>
          <a:noFill/>
        </p:spPr>
        <p:txBody>
          <a:bodyPr wrap="none" rtlCol="0">
            <a:spAutoFit/>
          </a:bodyPr>
          <a:lstStyle/>
          <a:p>
            <a:pPr algn="ctr">
              <a:lnSpc>
                <a:spcPct val="150000"/>
              </a:lnSpc>
            </a:pPr>
            <a:r>
              <a:rPr lang="en-US" sz="5028" dirty="0">
                <a:solidFill>
                  <a:schemeClr val="bg1"/>
                </a:solidFill>
                <a:latin typeface="Instrument Sans" pitchFamily="2" charset="0"/>
              </a:rPr>
              <a:t>What can be done with 100 Wh ?</a:t>
            </a:r>
          </a:p>
          <a:p>
            <a:endParaRPr lang="tr-TR" sz="2024" dirty="0"/>
          </a:p>
        </p:txBody>
      </p:sp>
      <p:pic>
        <p:nvPicPr>
          <p:cNvPr id="5" name="Resim 4" descr="grafik, yazı tipi, daire, grafik tasarım içeren bir resim&#10;&#10;Yapay zeka tarafından oluşturulmuş içerik yanlış olabilir.">
            <a:extLst>
              <a:ext uri="{FF2B5EF4-FFF2-40B4-BE49-F238E27FC236}">
                <a16:creationId xmlns:a16="http://schemas.microsoft.com/office/drawing/2014/main" id="{D4058CA9-C00F-D05C-5E82-96140BC525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86522" y="8885282"/>
            <a:ext cx="1097113" cy="1143582"/>
          </a:xfrm>
          <a:prstGeom prst="rect">
            <a:avLst/>
          </a:prstGeom>
        </p:spPr>
      </p:pic>
      <p:pic>
        <p:nvPicPr>
          <p:cNvPr id="9" name="Resim 8">
            <a:extLst>
              <a:ext uri="{FF2B5EF4-FFF2-40B4-BE49-F238E27FC236}">
                <a16:creationId xmlns:a16="http://schemas.microsoft.com/office/drawing/2014/main" id="{A7D8027D-854B-077C-6286-61CDA0993FDF}"/>
              </a:ext>
            </a:extLst>
          </p:cNvPr>
          <p:cNvPicPr>
            <a:picLocks noChangeAspect="1"/>
          </p:cNvPicPr>
          <p:nvPr/>
        </p:nvPicPr>
        <p:blipFill>
          <a:blip r:embed="rId4"/>
          <a:stretch>
            <a:fillRect/>
          </a:stretch>
        </p:blipFill>
        <p:spPr>
          <a:xfrm>
            <a:off x="373441" y="1371794"/>
            <a:ext cx="13308721" cy="8657070"/>
          </a:xfrm>
          <a:prstGeom prst="rect">
            <a:avLst/>
          </a:prstGeom>
        </p:spPr>
      </p:pic>
      <p:sp>
        <p:nvSpPr>
          <p:cNvPr id="29" name="Elmas 28">
            <a:extLst>
              <a:ext uri="{FF2B5EF4-FFF2-40B4-BE49-F238E27FC236}">
                <a16:creationId xmlns:a16="http://schemas.microsoft.com/office/drawing/2014/main" id="{DE8F3BCB-731E-3A56-B86F-885FF45CE5E9}"/>
              </a:ext>
            </a:extLst>
          </p:cNvPr>
          <p:cNvSpPr/>
          <p:nvPr/>
        </p:nvSpPr>
        <p:spPr>
          <a:xfrm>
            <a:off x="4012772" y="2746111"/>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30" name="Metin kutusu 29">
            <a:extLst>
              <a:ext uri="{FF2B5EF4-FFF2-40B4-BE49-F238E27FC236}">
                <a16:creationId xmlns:a16="http://schemas.microsoft.com/office/drawing/2014/main" id="{E215A5C7-FF02-6B80-EAE0-0859783CE841}"/>
              </a:ext>
            </a:extLst>
          </p:cNvPr>
          <p:cNvSpPr txBox="1"/>
          <p:nvPr/>
        </p:nvSpPr>
        <p:spPr>
          <a:xfrm>
            <a:off x="4408725" y="2086431"/>
            <a:ext cx="5238155" cy="2031325"/>
          </a:xfrm>
          <a:prstGeom prst="rect">
            <a:avLst/>
          </a:prstGeom>
          <a:noFill/>
        </p:spPr>
        <p:txBody>
          <a:bodyPr wrap="square" rtlCol="0">
            <a:spAutoFit/>
          </a:bodyPr>
          <a:lstStyle/>
          <a:p>
            <a:r>
              <a:rPr lang="en-US" sz="1800" b="1" u="sng" dirty="0">
                <a:latin typeface="Instrument Sans" pitchFamily="2" charset="0"/>
              </a:rPr>
              <a:t>Small portable LED TV (20-30 W):</a:t>
            </a:r>
          </a:p>
          <a:p>
            <a:r>
              <a:rPr lang="en-US" sz="1800" dirty="0">
                <a:latin typeface="Instrument Sans" pitchFamily="2" charset="0"/>
              </a:rPr>
              <a:t>Commonly used for camping. Can be used for 3-5 hours.</a:t>
            </a:r>
          </a:p>
          <a:p>
            <a:endParaRPr lang="en-US" sz="1800" dirty="0">
              <a:latin typeface="Instrument Sans" pitchFamily="2" charset="0"/>
            </a:endParaRPr>
          </a:p>
          <a:p>
            <a:r>
              <a:rPr lang="en-US" sz="1800" b="1" u="sng" dirty="0">
                <a:latin typeface="Instrument Sans" pitchFamily="2" charset="0"/>
              </a:rPr>
              <a:t>Medium LCD/LED TV (60–100 W):</a:t>
            </a:r>
          </a:p>
          <a:p>
            <a:r>
              <a:rPr lang="en-US" sz="1800" dirty="0">
                <a:latin typeface="Instrument Sans" pitchFamily="2" charset="0"/>
              </a:rPr>
              <a:t>Typical home 32–40 inch. Can be used for 1-2 hours.</a:t>
            </a:r>
            <a:endParaRPr lang="tr-TR" sz="1800" dirty="0">
              <a:latin typeface="Instrument Sans" pitchFamily="2" charset="0"/>
            </a:endParaRPr>
          </a:p>
        </p:txBody>
      </p:sp>
      <p:sp>
        <p:nvSpPr>
          <p:cNvPr id="31" name="Elmas 30">
            <a:extLst>
              <a:ext uri="{FF2B5EF4-FFF2-40B4-BE49-F238E27FC236}">
                <a16:creationId xmlns:a16="http://schemas.microsoft.com/office/drawing/2014/main" id="{28011780-4388-EED8-92CE-7964A365C766}"/>
              </a:ext>
            </a:extLst>
          </p:cNvPr>
          <p:cNvSpPr/>
          <p:nvPr/>
        </p:nvSpPr>
        <p:spPr>
          <a:xfrm>
            <a:off x="4038600" y="4633377"/>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32" name="Metin kutusu 31">
            <a:extLst>
              <a:ext uri="{FF2B5EF4-FFF2-40B4-BE49-F238E27FC236}">
                <a16:creationId xmlns:a16="http://schemas.microsoft.com/office/drawing/2014/main" id="{511440E0-D094-6CC9-8F0B-9D73DC162FA3}"/>
              </a:ext>
            </a:extLst>
          </p:cNvPr>
          <p:cNvSpPr txBox="1"/>
          <p:nvPr/>
        </p:nvSpPr>
        <p:spPr>
          <a:xfrm>
            <a:off x="4511707" y="4415617"/>
            <a:ext cx="5238155" cy="2031325"/>
          </a:xfrm>
          <a:prstGeom prst="rect">
            <a:avLst/>
          </a:prstGeom>
          <a:noFill/>
        </p:spPr>
        <p:txBody>
          <a:bodyPr wrap="square" rtlCol="0">
            <a:spAutoFit/>
          </a:bodyPr>
          <a:lstStyle/>
          <a:p>
            <a:r>
              <a:rPr lang="en-US" sz="1800" b="1" u="sng" dirty="0">
                <a:latin typeface="Instrument Sans" pitchFamily="2" charset="0"/>
              </a:rPr>
              <a:t>Laptop (typical 50–60 Wh battery)</a:t>
            </a:r>
          </a:p>
          <a:p>
            <a:r>
              <a:rPr lang="en-US" sz="1800" dirty="0">
                <a:latin typeface="Instrument Sans" pitchFamily="2" charset="0"/>
              </a:rPr>
              <a:t>You can fully charge a laptop 1–2 times, depending on its size.</a:t>
            </a:r>
          </a:p>
          <a:p>
            <a:endParaRPr lang="en-US" sz="1800" dirty="0">
              <a:latin typeface="Instrument Sans" pitchFamily="2" charset="0"/>
            </a:endParaRPr>
          </a:p>
          <a:p>
            <a:r>
              <a:rPr lang="en-US" sz="1800" b="1" u="sng" dirty="0">
                <a:latin typeface="Instrument Sans" pitchFamily="2" charset="0"/>
              </a:rPr>
              <a:t>Example:</a:t>
            </a:r>
          </a:p>
          <a:p>
            <a:r>
              <a:rPr lang="en-US" sz="1800" dirty="0">
                <a:latin typeface="Instrument Sans" pitchFamily="2" charset="0"/>
              </a:rPr>
              <a:t>MacBook Air (50 Wh) → about 2 charges,</a:t>
            </a:r>
          </a:p>
          <a:p>
            <a:r>
              <a:rPr lang="en-US" sz="1800" dirty="0">
                <a:latin typeface="Instrument Sans" pitchFamily="2" charset="0"/>
              </a:rPr>
              <a:t>Gaming laptops (80–90 Wh) → about 1 charge.</a:t>
            </a:r>
            <a:endParaRPr lang="tr-TR" sz="1800" dirty="0">
              <a:latin typeface="Instrument Sans" pitchFamily="2" charset="0"/>
            </a:endParaRPr>
          </a:p>
        </p:txBody>
      </p:sp>
      <p:sp>
        <p:nvSpPr>
          <p:cNvPr id="33" name="Metin kutusu 32">
            <a:extLst>
              <a:ext uri="{FF2B5EF4-FFF2-40B4-BE49-F238E27FC236}">
                <a16:creationId xmlns:a16="http://schemas.microsoft.com/office/drawing/2014/main" id="{976E0E68-19E7-5EC1-1C64-642D311590F9}"/>
              </a:ext>
            </a:extLst>
          </p:cNvPr>
          <p:cNvSpPr txBox="1"/>
          <p:nvPr/>
        </p:nvSpPr>
        <p:spPr>
          <a:xfrm>
            <a:off x="4377349" y="7197276"/>
            <a:ext cx="6214451" cy="479234"/>
          </a:xfrm>
          <a:prstGeom prst="rect">
            <a:avLst/>
          </a:prstGeom>
          <a:noFill/>
        </p:spPr>
        <p:txBody>
          <a:bodyPr wrap="square" rtlCol="0">
            <a:spAutoFit/>
          </a:bodyPr>
          <a:lstStyle/>
          <a:p>
            <a:r>
              <a:rPr lang="tr-TR" sz="2514" u="sng" dirty="0">
                <a:latin typeface="Instrument Sans" pitchFamily="2" charset="0"/>
              </a:rPr>
              <a:t> </a:t>
            </a:r>
            <a:r>
              <a:rPr lang="en-US" sz="1800" b="1" u="sng" dirty="0">
                <a:latin typeface="Instrument Sans" pitchFamily="2" charset="0"/>
              </a:rPr>
              <a:t>An iPhone mobile phone </a:t>
            </a:r>
            <a:r>
              <a:rPr lang="en-US" sz="1800" b="1" dirty="0">
                <a:latin typeface="Instrument Sans" pitchFamily="2" charset="0"/>
              </a:rPr>
              <a:t>→ </a:t>
            </a:r>
            <a:r>
              <a:rPr lang="en-US" sz="1800" dirty="0">
                <a:latin typeface="Instrument Sans" pitchFamily="2" charset="0"/>
              </a:rPr>
              <a:t>can be charged 5-6 times</a:t>
            </a:r>
            <a:r>
              <a:rPr lang="en-US" sz="1800" u="sng" dirty="0">
                <a:latin typeface="Instrument Sans" pitchFamily="2" charset="0"/>
              </a:rPr>
              <a:t>.</a:t>
            </a:r>
            <a:endParaRPr lang="tr-TR" sz="1800" dirty="0">
              <a:latin typeface="Instrument Sans" pitchFamily="2" charset="0"/>
            </a:endParaRPr>
          </a:p>
        </p:txBody>
      </p:sp>
      <p:sp>
        <p:nvSpPr>
          <p:cNvPr id="34" name="Elmas 33">
            <a:extLst>
              <a:ext uri="{FF2B5EF4-FFF2-40B4-BE49-F238E27FC236}">
                <a16:creationId xmlns:a16="http://schemas.microsoft.com/office/drawing/2014/main" id="{721F6B6D-D889-8715-6D7B-A13EE6609DD0}"/>
              </a:ext>
            </a:extLst>
          </p:cNvPr>
          <p:cNvSpPr/>
          <p:nvPr/>
        </p:nvSpPr>
        <p:spPr>
          <a:xfrm>
            <a:off x="4038600" y="7341099"/>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35" name="Metin kutusu 34">
            <a:extLst>
              <a:ext uri="{FF2B5EF4-FFF2-40B4-BE49-F238E27FC236}">
                <a16:creationId xmlns:a16="http://schemas.microsoft.com/office/drawing/2014/main" id="{FDBEFB6A-B566-38FA-11B9-F73D212FE8B6}"/>
              </a:ext>
            </a:extLst>
          </p:cNvPr>
          <p:cNvSpPr txBox="1"/>
          <p:nvPr/>
        </p:nvSpPr>
        <p:spPr>
          <a:xfrm>
            <a:off x="4230188" y="8854694"/>
            <a:ext cx="5977919" cy="479234"/>
          </a:xfrm>
          <a:prstGeom prst="rect">
            <a:avLst/>
          </a:prstGeom>
          <a:noFill/>
        </p:spPr>
        <p:txBody>
          <a:bodyPr wrap="none" rtlCol="0">
            <a:spAutoFit/>
          </a:bodyPr>
          <a:lstStyle/>
          <a:p>
            <a:r>
              <a:rPr lang="tr-TR" sz="2514" u="sng" dirty="0">
                <a:latin typeface="Instrument Sans" pitchFamily="2" charset="0"/>
              </a:rPr>
              <a:t> </a:t>
            </a:r>
            <a:r>
              <a:rPr lang="en-US" sz="1800" b="1" u="sng" dirty="0">
                <a:latin typeface="Instrument Sans" pitchFamily="2" charset="0"/>
              </a:rPr>
              <a:t>A 60W incandescent bulb → </a:t>
            </a:r>
            <a:r>
              <a:rPr lang="en-US" sz="1800" u="sng" dirty="0">
                <a:latin typeface="Instrument Sans" pitchFamily="2" charset="0"/>
              </a:rPr>
              <a:t>can operate for 1.5 hours.</a:t>
            </a:r>
            <a:endParaRPr lang="tr-TR" sz="1800" dirty="0">
              <a:latin typeface="Instrument Sans" pitchFamily="2" charset="0"/>
            </a:endParaRPr>
          </a:p>
        </p:txBody>
      </p:sp>
      <p:sp>
        <p:nvSpPr>
          <p:cNvPr id="36" name="Elmas 35">
            <a:extLst>
              <a:ext uri="{FF2B5EF4-FFF2-40B4-BE49-F238E27FC236}">
                <a16:creationId xmlns:a16="http://schemas.microsoft.com/office/drawing/2014/main" id="{6E94B11A-D43B-0605-6D4E-E201697CF5F5}"/>
              </a:ext>
            </a:extLst>
          </p:cNvPr>
          <p:cNvSpPr/>
          <p:nvPr/>
        </p:nvSpPr>
        <p:spPr>
          <a:xfrm flipV="1">
            <a:off x="4038600" y="9041668"/>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37" name="Metin kutusu 36">
            <a:extLst>
              <a:ext uri="{FF2B5EF4-FFF2-40B4-BE49-F238E27FC236}">
                <a16:creationId xmlns:a16="http://schemas.microsoft.com/office/drawing/2014/main" id="{72475389-BDC8-E331-845D-DC59C388E65D}"/>
              </a:ext>
            </a:extLst>
          </p:cNvPr>
          <p:cNvSpPr txBox="1"/>
          <p:nvPr/>
        </p:nvSpPr>
        <p:spPr>
          <a:xfrm>
            <a:off x="13729537" y="3899001"/>
            <a:ext cx="4193987" cy="1033232"/>
          </a:xfrm>
          <a:prstGeom prst="rect">
            <a:avLst/>
          </a:prstGeom>
          <a:noFill/>
        </p:spPr>
        <p:txBody>
          <a:bodyPr wrap="square" rtlCol="0">
            <a:spAutoFit/>
          </a:bodyPr>
          <a:lstStyle/>
          <a:p>
            <a:pPr algn="ctr"/>
            <a:r>
              <a:rPr lang="tr-TR" sz="2514" dirty="0">
                <a:latin typeface="Instrument Sans" pitchFamily="2" charset="0"/>
              </a:rPr>
              <a:t> </a:t>
            </a:r>
            <a:r>
              <a:rPr lang="tr-TR" sz="1800" b="1" u="sng" dirty="0">
                <a:latin typeface="Instrument Sans" pitchFamily="2" charset="0"/>
              </a:rPr>
              <a:t>Ta</a:t>
            </a:r>
            <a:r>
              <a:rPr lang="en-US" sz="1800" b="1" u="sng" dirty="0">
                <a:latin typeface="Instrument Sans" pitchFamily="2" charset="0"/>
              </a:rPr>
              <a:t>blet (typical 25–30 Wh battery)</a:t>
            </a:r>
          </a:p>
          <a:p>
            <a:pPr algn="ctr"/>
            <a:r>
              <a:rPr lang="en-US" sz="1800" dirty="0">
                <a:latin typeface="Instrument Sans" pitchFamily="2" charset="0"/>
              </a:rPr>
              <a:t>You can fully charge a tablet 3–4 times.</a:t>
            </a:r>
            <a:endParaRPr lang="tr-TR" sz="1800" dirty="0">
              <a:latin typeface="Instrument Sans" pitchFamily="2" charset="0"/>
            </a:endParaRPr>
          </a:p>
        </p:txBody>
      </p:sp>
      <p:sp>
        <p:nvSpPr>
          <p:cNvPr id="38" name="Metin kutusu 37">
            <a:extLst>
              <a:ext uri="{FF2B5EF4-FFF2-40B4-BE49-F238E27FC236}">
                <a16:creationId xmlns:a16="http://schemas.microsoft.com/office/drawing/2014/main" id="{D887843D-E9F5-426A-2250-C10E443DA75A}"/>
              </a:ext>
            </a:extLst>
          </p:cNvPr>
          <p:cNvSpPr txBox="1"/>
          <p:nvPr/>
        </p:nvSpPr>
        <p:spPr>
          <a:xfrm>
            <a:off x="13682162" y="6872248"/>
            <a:ext cx="4193987" cy="756233"/>
          </a:xfrm>
          <a:prstGeom prst="rect">
            <a:avLst/>
          </a:prstGeom>
          <a:noFill/>
        </p:spPr>
        <p:txBody>
          <a:bodyPr wrap="square" rtlCol="0">
            <a:spAutoFit/>
          </a:bodyPr>
          <a:lstStyle/>
          <a:p>
            <a:pPr algn="ctr"/>
            <a:r>
              <a:rPr lang="tr-TR" sz="2514" dirty="0">
                <a:latin typeface="Instrument Sans" pitchFamily="2" charset="0"/>
              </a:rPr>
              <a:t> </a:t>
            </a:r>
            <a:r>
              <a:rPr lang="en-US" sz="1800" b="1" u="sng" dirty="0">
                <a:latin typeface="Instrument Sans" pitchFamily="2" charset="0"/>
              </a:rPr>
              <a:t>A standard headphone case</a:t>
            </a:r>
            <a:r>
              <a:rPr lang="tr-TR" sz="1800" b="1" u="sng" dirty="0">
                <a:latin typeface="Instrument Sans" pitchFamily="2" charset="0"/>
              </a:rPr>
              <a:t> :</a:t>
            </a:r>
            <a:endParaRPr lang="en-US" sz="1800" b="1" u="sng" dirty="0">
              <a:latin typeface="Instrument Sans" pitchFamily="2" charset="0"/>
            </a:endParaRPr>
          </a:p>
          <a:p>
            <a:pPr algn="ctr"/>
            <a:r>
              <a:rPr lang="en-US" sz="1800" dirty="0">
                <a:latin typeface="Instrument Sans" pitchFamily="2" charset="0"/>
              </a:rPr>
              <a:t>can be charged 25 to 40 times.</a:t>
            </a:r>
            <a:endParaRPr lang="tr-TR" sz="1800" dirty="0">
              <a:latin typeface="Instrument Sans" pitchFamily="2" charset="0"/>
            </a:endParaRPr>
          </a:p>
        </p:txBody>
      </p:sp>
      <p:sp>
        <p:nvSpPr>
          <p:cNvPr id="39" name="Elmas 38">
            <a:extLst>
              <a:ext uri="{FF2B5EF4-FFF2-40B4-BE49-F238E27FC236}">
                <a16:creationId xmlns:a16="http://schemas.microsoft.com/office/drawing/2014/main" id="{764F5F6C-2304-EC11-09E5-06C8A119B2F8}"/>
              </a:ext>
            </a:extLst>
          </p:cNvPr>
          <p:cNvSpPr/>
          <p:nvPr/>
        </p:nvSpPr>
        <p:spPr>
          <a:xfrm>
            <a:off x="13729537" y="7154570"/>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40" name="Elmas 39">
            <a:extLst>
              <a:ext uri="{FF2B5EF4-FFF2-40B4-BE49-F238E27FC236}">
                <a16:creationId xmlns:a16="http://schemas.microsoft.com/office/drawing/2014/main" id="{743C4262-935E-B0ED-0398-E70BEF27AF56}"/>
              </a:ext>
            </a:extLst>
          </p:cNvPr>
          <p:cNvSpPr/>
          <p:nvPr/>
        </p:nvSpPr>
        <p:spPr>
          <a:xfrm>
            <a:off x="13729537" y="4117756"/>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Tree>
    <p:extLst>
      <p:ext uri="{BB962C8B-B14F-4D97-AF65-F5344CB8AC3E}">
        <p14:creationId xmlns:p14="http://schemas.microsoft.com/office/powerpoint/2010/main" val="3567617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72FBF-1CBF-642E-9875-A85F88513F57}"/>
            </a:ext>
          </a:extLst>
        </p:cNvPr>
        <p:cNvGrpSpPr/>
        <p:nvPr/>
      </p:nvGrpSpPr>
      <p:grpSpPr>
        <a:xfrm>
          <a:off x="0" y="0"/>
          <a:ext cx="0" cy="0"/>
          <a:chOff x="0" y="0"/>
          <a:chExt cx="0" cy="0"/>
        </a:xfrm>
      </p:grpSpPr>
      <p:sp>
        <p:nvSpPr>
          <p:cNvPr id="2" name="Dikdörtgen 1">
            <a:extLst>
              <a:ext uri="{FF2B5EF4-FFF2-40B4-BE49-F238E27FC236}">
                <a16:creationId xmlns:a16="http://schemas.microsoft.com/office/drawing/2014/main" id="{7E1542AC-3215-87F9-4D5C-0ABED7544A60}"/>
              </a:ext>
            </a:extLst>
          </p:cNvPr>
          <p:cNvSpPr/>
          <p:nvPr/>
        </p:nvSpPr>
        <p:spPr>
          <a:xfrm>
            <a:off x="0" y="190501"/>
            <a:ext cx="18288000" cy="1527654"/>
          </a:xfrm>
          <a:prstGeom prst="rect">
            <a:avLst/>
          </a:prstGeom>
          <a:solidFill>
            <a:srgbClr val="39C0E0"/>
          </a:solidFill>
          <a:ln>
            <a:solidFill>
              <a:srgbClr val="39C0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4" name="Metin kutusu 3">
            <a:extLst>
              <a:ext uri="{FF2B5EF4-FFF2-40B4-BE49-F238E27FC236}">
                <a16:creationId xmlns:a16="http://schemas.microsoft.com/office/drawing/2014/main" id="{6DF1D81A-AAF8-0B66-DFC6-7C66B268168E}"/>
              </a:ext>
            </a:extLst>
          </p:cNvPr>
          <p:cNvSpPr txBox="1"/>
          <p:nvPr/>
        </p:nvSpPr>
        <p:spPr>
          <a:xfrm>
            <a:off x="2465266" y="42504"/>
            <a:ext cx="13493341" cy="2065822"/>
          </a:xfrm>
          <a:prstGeom prst="rect">
            <a:avLst/>
          </a:prstGeom>
          <a:noFill/>
        </p:spPr>
        <p:txBody>
          <a:bodyPr wrap="square" rtlCol="0">
            <a:spAutoFit/>
          </a:bodyPr>
          <a:lstStyle/>
          <a:p>
            <a:pPr algn="ctr">
              <a:lnSpc>
                <a:spcPct val="150000"/>
              </a:lnSpc>
            </a:pPr>
            <a:r>
              <a:rPr lang="en-US" sz="3600" dirty="0">
                <a:solidFill>
                  <a:schemeClr val="bg1"/>
                </a:solidFill>
                <a:latin typeface="Instrument Sans" pitchFamily="2" charset="0"/>
              </a:rPr>
              <a:t>LOW-CAPACITY NATURAL CIRCULATION (STATIC)</a:t>
            </a:r>
          </a:p>
          <a:p>
            <a:pPr algn="ctr">
              <a:lnSpc>
                <a:spcPct val="150000"/>
              </a:lnSpc>
            </a:pPr>
            <a:r>
              <a:rPr lang="en-US" sz="3600" dirty="0">
                <a:solidFill>
                  <a:schemeClr val="bg1"/>
                </a:solidFill>
                <a:latin typeface="Instrument Sans" pitchFamily="2" charset="0"/>
              </a:rPr>
              <a:t>HUMIDITY DEVICE - </a:t>
            </a:r>
            <a:r>
              <a:rPr lang="en-US" sz="3600" b="1" dirty="0">
                <a:solidFill>
                  <a:schemeClr val="bg1"/>
                </a:solidFill>
                <a:latin typeface="Instrument Sans" pitchFamily="2" charset="0"/>
              </a:rPr>
              <a:t>WEB INTERFACE APPLICATION</a:t>
            </a:r>
          </a:p>
          <a:p>
            <a:endParaRPr lang="tr-TR" sz="2024" dirty="0"/>
          </a:p>
        </p:txBody>
      </p:sp>
      <p:pic>
        <p:nvPicPr>
          <p:cNvPr id="5" name="Resim 4" descr="metin, ekran görüntüsü, yazı tipi, yazılım içeren bir resim&#10;&#10;Yapay zeka tarafından oluşturulmuş içerik yanlış olabilir.">
            <a:extLst>
              <a:ext uri="{FF2B5EF4-FFF2-40B4-BE49-F238E27FC236}">
                <a16:creationId xmlns:a16="http://schemas.microsoft.com/office/drawing/2014/main" id="{ECBFBB9C-F96A-88F7-9F44-EB2DBA2D8E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4781" y="1839963"/>
            <a:ext cx="7551441" cy="33747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Resim 6" descr="metin, ekran görüntüsü, yazılım, sayı, numara içeren bir resim&#10;&#10;Yapay zeka tarafından oluşturulmuş içerik yanlış olabilir.">
            <a:extLst>
              <a:ext uri="{FF2B5EF4-FFF2-40B4-BE49-F238E27FC236}">
                <a16:creationId xmlns:a16="http://schemas.microsoft.com/office/drawing/2014/main" id="{E50C0E96-67BE-FE8F-7E7B-939FD1682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781" y="5504284"/>
            <a:ext cx="7566062" cy="42583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Resim 12" descr="metin, ekran görüntüsü, çizgi, diyagram içeren bir resim&#10;&#10;Yapay zeka tarafından oluşturulmuş içerik yanlış olabilir.">
            <a:extLst>
              <a:ext uri="{FF2B5EF4-FFF2-40B4-BE49-F238E27FC236}">
                <a16:creationId xmlns:a16="http://schemas.microsoft.com/office/drawing/2014/main" id="{E5B619EF-5F46-8EBA-DD80-ADBFF54517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76502" y="1827582"/>
            <a:ext cx="4638441" cy="36654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Resim 15" descr="metin, ekran görüntüsü, yazı tipi, çizgi içeren bir resim&#10;&#10;Yapay zeka tarafından oluşturulmuş içerik yanlış olabilir.">
            <a:extLst>
              <a:ext uri="{FF2B5EF4-FFF2-40B4-BE49-F238E27FC236}">
                <a16:creationId xmlns:a16="http://schemas.microsoft.com/office/drawing/2014/main" id="{F7F17A23-0BA0-A10A-2C09-A957BBFFACC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80984" y="8108879"/>
            <a:ext cx="7825396" cy="1653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Resim 17" descr="metin, ekran görüntüsü, çizgi, öykü gelişim çizgisi; kumpas; grafiğini çıkarma içeren bir resim&#10;&#10;Yapay zeka tarafından oluşturulmuş içerik yanlış olabilir.">
            <a:extLst>
              <a:ext uri="{FF2B5EF4-FFF2-40B4-BE49-F238E27FC236}">
                <a16:creationId xmlns:a16="http://schemas.microsoft.com/office/drawing/2014/main" id="{85F96AB3-258A-714D-46B1-6E096543D37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80984" y="5628861"/>
            <a:ext cx="6602050" cy="22536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Metin kutusu 10">
            <a:extLst>
              <a:ext uri="{FF2B5EF4-FFF2-40B4-BE49-F238E27FC236}">
                <a16:creationId xmlns:a16="http://schemas.microsoft.com/office/drawing/2014/main" id="{54F8E209-3EB7-1EF0-204C-49A5D37A3309}"/>
              </a:ext>
            </a:extLst>
          </p:cNvPr>
          <p:cNvSpPr txBox="1"/>
          <p:nvPr/>
        </p:nvSpPr>
        <p:spPr>
          <a:xfrm>
            <a:off x="713125" y="1991126"/>
            <a:ext cx="3735968" cy="403828"/>
          </a:xfrm>
          <a:prstGeom prst="rect">
            <a:avLst/>
          </a:prstGeom>
          <a:noFill/>
        </p:spPr>
        <p:txBody>
          <a:bodyPr wrap="square" rtlCol="0">
            <a:spAutoFit/>
          </a:bodyPr>
          <a:lstStyle/>
          <a:p>
            <a:pPr algn="ctr"/>
            <a:r>
              <a:rPr lang="tr-TR" sz="2024" u="sng" dirty="0">
                <a:solidFill>
                  <a:schemeClr val="tx2">
                    <a:lumMod val="50000"/>
                  </a:schemeClr>
                </a:solidFill>
                <a:latin typeface="Instrument Sans" pitchFamily="2" charset="0"/>
              </a:rPr>
              <a:t>Web Interface Home Page</a:t>
            </a:r>
          </a:p>
        </p:txBody>
      </p:sp>
      <p:sp>
        <p:nvSpPr>
          <p:cNvPr id="19" name="Metin kutusu 18">
            <a:extLst>
              <a:ext uri="{FF2B5EF4-FFF2-40B4-BE49-F238E27FC236}">
                <a16:creationId xmlns:a16="http://schemas.microsoft.com/office/drawing/2014/main" id="{43C4F038-E4CF-F959-D737-534F2AE2B233}"/>
              </a:ext>
            </a:extLst>
          </p:cNvPr>
          <p:cNvSpPr txBox="1"/>
          <p:nvPr/>
        </p:nvSpPr>
        <p:spPr>
          <a:xfrm>
            <a:off x="0" y="5689628"/>
            <a:ext cx="3735968" cy="403828"/>
          </a:xfrm>
          <a:prstGeom prst="rect">
            <a:avLst/>
          </a:prstGeom>
          <a:noFill/>
        </p:spPr>
        <p:txBody>
          <a:bodyPr wrap="square" rtlCol="0">
            <a:spAutoFit/>
          </a:bodyPr>
          <a:lstStyle/>
          <a:p>
            <a:pPr algn="ctr"/>
            <a:r>
              <a:rPr lang="tr-TR" sz="2024" u="sng" dirty="0">
                <a:solidFill>
                  <a:schemeClr val="tx2">
                    <a:lumMod val="50000"/>
                  </a:schemeClr>
                </a:solidFill>
                <a:latin typeface="Instrument Sans" pitchFamily="2" charset="0"/>
              </a:rPr>
              <a:t>Sensor Page</a:t>
            </a:r>
          </a:p>
        </p:txBody>
      </p:sp>
      <p:pic>
        <p:nvPicPr>
          <p:cNvPr id="3" name="Resim 2" descr="grafik, yazı tipi, daire, grafik tasarım içeren bir resim&#10;&#10;Yapay zeka tarafından oluşturulmuş içerik yanlış olabilir.">
            <a:extLst>
              <a:ext uri="{FF2B5EF4-FFF2-40B4-BE49-F238E27FC236}">
                <a16:creationId xmlns:a16="http://schemas.microsoft.com/office/drawing/2014/main" id="{1328A1B9-A880-AA13-098F-D71AC472FA6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986522" y="8885282"/>
            <a:ext cx="1097113" cy="1143582"/>
          </a:xfrm>
          <a:prstGeom prst="rect">
            <a:avLst/>
          </a:prstGeom>
        </p:spPr>
      </p:pic>
    </p:spTree>
    <p:extLst>
      <p:ext uri="{BB962C8B-B14F-4D97-AF65-F5344CB8AC3E}">
        <p14:creationId xmlns:p14="http://schemas.microsoft.com/office/powerpoint/2010/main" val="291346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623CE-DDA9-9E7F-780B-00DCA45719B2}"/>
            </a:ext>
          </a:extLst>
        </p:cNvPr>
        <p:cNvGrpSpPr/>
        <p:nvPr/>
      </p:nvGrpSpPr>
      <p:grpSpPr>
        <a:xfrm>
          <a:off x="0" y="0"/>
          <a:ext cx="0" cy="0"/>
          <a:chOff x="0" y="0"/>
          <a:chExt cx="0" cy="0"/>
        </a:xfrm>
      </p:grpSpPr>
      <p:sp>
        <p:nvSpPr>
          <p:cNvPr id="2" name="Dikdörtgen 1">
            <a:extLst>
              <a:ext uri="{FF2B5EF4-FFF2-40B4-BE49-F238E27FC236}">
                <a16:creationId xmlns:a16="http://schemas.microsoft.com/office/drawing/2014/main" id="{75EF8ADE-98C7-C400-3CDE-606BBD7866BF}"/>
              </a:ext>
            </a:extLst>
          </p:cNvPr>
          <p:cNvSpPr/>
          <p:nvPr/>
        </p:nvSpPr>
        <p:spPr>
          <a:xfrm>
            <a:off x="0" y="407928"/>
            <a:ext cx="18288000" cy="1737748"/>
          </a:xfrm>
          <a:prstGeom prst="rect">
            <a:avLst/>
          </a:prstGeom>
          <a:solidFill>
            <a:srgbClr val="39C0E0"/>
          </a:solidFill>
          <a:ln>
            <a:solidFill>
              <a:srgbClr val="39C0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4" name="Metin kutusu 3">
            <a:extLst>
              <a:ext uri="{FF2B5EF4-FFF2-40B4-BE49-F238E27FC236}">
                <a16:creationId xmlns:a16="http://schemas.microsoft.com/office/drawing/2014/main" id="{1E35E151-1F33-30A9-4691-912D79E2D50A}"/>
              </a:ext>
            </a:extLst>
          </p:cNvPr>
          <p:cNvSpPr txBox="1"/>
          <p:nvPr/>
        </p:nvSpPr>
        <p:spPr>
          <a:xfrm>
            <a:off x="2935705" y="357514"/>
            <a:ext cx="13367889" cy="2065822"/>
          </a:xfrm>
          <a:prstGeom prst="rect">
            <a:avLst/>
          </a:prstGeom>
          <a:noFill/>
        </p:spPr>
        <p:txBody>
          <a:bodyPr wrap="square" rtlCol="0">
            <a:spAutoFit/>
          </a:bodyPr>
          <a:lstStyle/>
          <a:p>
            <a:pPr algn="ctr">
              <a:lnSpc>
                <a:spcPct val="150000"/>
              </a:lnSpc>
            </a:pPr>
            <a:r>
              <a:rPr lang="en-US" sz="3600" dirty="0">
                <a:solidFill>
                  <a:schemeClr val="bg1"/>
                </a:solidFill>
                <a:latin typeface="Instrument Sans" pitchFamily="2" charset="0"/>
              </a:rPr>
              <a:t>LOW-CAPACITY NATURAL CIRCULATION (STATIC)</a:t>
            </a:r>
          </a:p>
          <a:p>
            <a:pPr algn="ctr">
              <a:lnSpc>
                <a:spcPct val="150000"/>
              </a:lnSpc>
            </a:pPr>
            <a:r>
              <a:rPr lang="en-US" sz="3600" dirty="0">
                <a:solidFill>
                  <a:schemeClr val="bg1"/>
                </a:solidFill>
                <a:latin typeface="Instrument Sans" pitchFamily="2" charset="0"/>
              </a:rPr>
              <a:t>HUMIDITY DEVICE - </a:t>
            </a:r>
            <a:r>
              <a:rPr lang="en-US" sz="3600" b="1" dirty="0">
                <a:solidFill>
                  <a:schemeClr val="bg1"/>
                </a:solidFill>
                <a:latin typeface="Instrument Sans" pitchFamily="2" charset="0"/>
              </a:rPr>
              <a:t>MOBILE INTERFACE APPLICATION</a:t>
            </a:r>
          </a:p>
          <a:p>
            <a:endParaRPr lang="tr-TR" sz="2024" dirty="0"/>
          </a:p>
        </p:txBody>
      </p:sp>
      <p:pic>
        <p:nvPicPr>
          <p:cNvPr id="8" name="Resim 7" descr="metin, ekran görüntüsü, yazı tipi, sayı, numara içeren bir resim&#10;&#10;Yapay zeka tarafından oluşturulmuş içerik yanlış olabilir.">
            <a:extLst>
              <a:ext uri="{FF2B5EF4-FFF2-40B4-BE49-F238E27FC236}">
                <a16:creationId xmlns:a16="http://schemas.microsoft.com/office/drawing/2014/main" id="{7EA43911-428D-98E5-AC29-F794B6CDBB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9400" y="2693100"/>
            <a:ext cx="3996671" cy="69356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Resim 9" descr="metin, ekran görüntüsü, yazı tipi içeren bir resim&#10;&#10;Yapay zeka tarafından oluşturulmuş içerik yanlış olabilir.">
            <a:extLst>
              <a:ext uri="{FF2B5EF4-FFF2-40B4-BE49-F238E27FC236}">
                <a16:creationId xmlns:a16="http://schemas.microsoft.com/office/drawing/2014/main" id="{A9D2F5FA-8871-2173-E7BF-594FAA1580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1400" y="2693100"/>
            <a:ext cx="3988876" cy="67251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Metin kutusu 10">
            <a:extLst>
              <a:ext uri="{FF2B5EF4-FFF2-40B4-BE49-F238E27FC236}">
                <a16:creationId xmlns:a16="http://schemas.microsoft.com/office/drawing/2014/main" id="{11FA4888-241F-D5E4-5611-1AD5F37FB3CE}"/>
              </a:ext>
            </a:extLst>
          </p:cNvPr>
          <p:cNvSpPr txBox="1"/>
          <p:nvPr/>
        </p:nvSpPr>
        <p:spPr>
          <a:xfrm>
            <a:off x="709473" y="5295900"/>
            <a:ext cx="2771451" cy="715324"/>
          </a:xfrm>
          <a:prstGeom prst="rect">
            <a:avLst/>
          </a:prstGeom>
          <a:noFill/>
        </p:spPr>
        <p:txBody>
          <a:bodyPr wrap="square" rtlCol="0">
            <a:spAutoFit/>
          </a:bodyPr>
          <a:lstStyle/>
          <a:p>
            <a:pPr algn="ctr"/>
            <a:r>
              <a:rPr lang="tr-TR" sz="2024" u="sng" dirty="0">
                <a:solidFill>
                  <a:schemeClr val="tx2">
                    <a:lumMod val="50000"/>
                  </a:schemeClr>
                </a:solidFill>
                <a:latin typeface="Instrument Sans" pitchFamily="2" charset="0"/>
              </a:rPr>
              <a:t>MOBILE INTERFACE</a:t>
            </a:r>
          </a:p>
          <a:p>
            <a:pPr algn="ctr"/>
            <a:r>
              <a:rPr lang="tr-TR" sz="2024" dirty="0">
                <a:solidFill>
                  <a:schemeClr val="tx2">
                    <a:lumMod val="50000"/>
                  </a:schemeClr>
                </a:solidFill>
                <a:latin typeface="Instrument Sans" pitchFamily="2" charset="0"/>
              </a:rPr>
              <a:t>HOME PAGE</a:t>
            </a:r>
          </a:p>
        </p:txBody>
      </p:sp>
      <p:sp>
        <p:nvSpPr>
          <p:cNvPr id="12" name="Metin kutusu 11">
            <a:extLst>
              <a:ext uri="{FF2B5EF4-FFF2-40B4-BE49-F238E27FC236}">
                <a16:creationId xmlns:a16="http://schemas.microsoft.com/office/drawing/2014/main" id="{5F4F561D-2AA4-98AC-83C0-61A0CFC9AD07}"/>
              </a:ext>
            </a:extLst>
          </p:cNvPr>
          <p:cNvSpPr txBox="1"/>
          <p:nvPr/>
        </p:nvSpPr>
        <p:spPr>
          <a:xfrm>
            <a:off x="14807631" y="5347145"/>
            <a:ext cx="2646878" cy="715324"/>
          </a:xfrm>
          <a:prstGeom prst="rect">
            <a:avLst/>
          </a:prstGeom>
          <a:noFill/>
        </p:spPr>
        <p:txBody>
          <a:bodyPr wrap="none" rtlCol="0">
            <a:spAutoFit/>
          </a:bodyPr>
          <a:lstStyle/>
          <a:p>
            <a:pPr algn="ctr"/>
            <a:r>
              <a:rPr lang="tr-TR" sz="2024" u="sng" dirty="0">
                <a:solidFill>
                  <a:schemeClr val="tx2">
                    <a:lumMod val="50000"/>
                  </a:schemeClr>
                </a:solidFill>
                <a:latin typeface="Instrument Sans" pitchFamily="2" charset="0"/>
              </a:rPr>
              <a:t>MOBILE INTERFACE</a:t>
            </a:r>
          </a:p>
          <a:p>
            <a:pPr algn="ctr"/>
            <a:r>
              <a:rPr lang="tr-TR" sz="2024" dirty="0">
                <a:solidFill>
                  <a:schemeClr val="tx2">
                    <a:lumMod val="50000"/>
                  </a:schemeClr>
                </a:solidFill>
                <a:latin typeface="Instrument Sans" pitchFamily="2" charset="0"/>
              </a:rPr>
              <a:t>SENSORS PAGE</a:t>
            </a:r>
          </a:p>
        </p:txBody>
      </p:sp>
      <p:pic>
        <p:nvPicPr>
          <p:cNvPr id="3" name="Resim 2" descr="grafik, yazı tipi, daire, grafik tasarım içeren bir resim&#10;&#10;Yapay zeka tarafından oluşturulmuş içerik yanlış olabilir.">
            <a:extLst>
              <a:ext uri="{FF2B5EF4-FFF2-40B4-BE49-F238E27FC236}">
                <a16:creationId xmlns:a16="http://schemas.microsoft.com/office/drawing/2014/main" id="{1ABA1435-7CBB-5964-E671-8AD8B46F21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86522" y="8885282"/>
            <a:ext cx="1097113" cy="1143582"/>
          </a:xfrm>
          <a:prstGeom prst="rect">
            <a:avLst/>
          </a:prstGeom>
        </p:spPr>
      </p:pic>
    </p:spTree>
    <p:extLst>
      <p:ext uri="{BB962C8B-B14F-4D97-AF65-F5344CB8AC3E}">
        <p14:creationId xmlns:p14="http://schemas.microsoft.com/office/powerpoint/2010/main" val="1265349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Dikdörtgen 26">
            <a:extLst>
              <a:ext uri="{FF2B5EF4-FFF2-40B4-BE49-F238E27FC236}">
                <a16:creationId xmlns:a16="http://schemas.microsoft.com/office/drawing/2014/main" id="{272A5BE3-89E6-010F-E9B7-54A266CFF093}"/>
              </a:ext>
            </a:extLst>
          </p:cNvPr>
          <p:cNvSpPr/>
          <p:nvPr/>
        </p:nvSpPr>
        <p:spPr>
          <a:xfrm>
            <a:off x="0" y="3543301"/>
            <a:ext cx="18288000" cy="6743700"/>
          </a:xfrm>
          <a:prstGeom prst="rect">
            <a:avLst/>
          </a:prstGeom>
          <a:gradFill flip="none" rotWithShape="1">
            <a:gsLst>
              <a:gs pos="0">
                <a:schemeClr val="accent1">
                  <a:lumMod val="5000"/>
                  <a:lumOff val="95000"/>
                  <a:alpha val="0"/>
                </a:schemeClr>
              </a:gs>
              <a:gs pos="100000">
                <a:srgbClr val="39C0E0">
                  <a:alpha val="2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11" name="Elmas 10">
            <a:extLst>
              <a:ext uri="{FF2B5EF4-FFF2-40B4-BE49-F238E27FC236}">
                <a16:creationId xmlns:a16="http://schemas.microsoft.com/office/drawing/2014/main" id="{67FFBA68-4D5D-9DAB-BD3F-132672C98F16}"/>
              </a:ext>
            </a:extLst>
          </p:cNvPr>
          <p:cNvSpPr/>
          <p:nvPr/>
        </p:nvSpPr>
        <p:spPr>
          <a:xfrm>
            <a:off x="6977807" y="9567562"/>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12" name="Metin kutusu 11">
            <a:extLst>
              <a:ext uri="{FF2B5EF4-FFF2-40B4-BE49-F238E27FC236}">
                <a16:creationId xmlns:a16="http://schemas.microsoft.com/office/drawing/2014/main" id="{74D975C7-2C42-3928-A4BC-6AFEF46642E4}"/>
              </a:ext>
            </a:extLst>
          </p:cNvPr>
          <p:cNvSpPr txBox="1"/>
          <p:nvPr/>
        </p:nvSpPr>
        <p:spPr>
          <a:xfrm>
            <a:off x="5496541" y="9432812"/>
            <a:ext cx="1395237" cy="479234"/>
          </a:xfrm>
          <a:prstGeom prst="rect">
            <a:avLst/>
          </a:prstGeom>
          <a:noFill/>
        </p:spPr>
        <p:txBody>
          <a:bodyPr wrap="square" rtlCol="0">
            <a:spAutoFit/>
          </a:bodyPr>
          <a:lstStyle/>
          <a:p>
            <a:r>
              <a:rPr lang="tr-TR" sz="2514" dirty="0">
                <a:latin typeface="Instrument Sans" pitchFamily="2" charset="0"/>
              </a:rPr>
              <a:t>HOME</a:t>
            </a:r>
          </a:p>
        </p:txBody>
      </p:sp>
      <p:sp>
        <p:nvSpPr>
          <p:cNvPr id="13" name="Elmas 12">
            <a:extLst>
              <a:ext uri="{FF2B5EF4-FFF2-40B4-BE49-F238E27FC236}">
                <a16:creationId xmlns:a16="http://schemas.microsoft.com/office/drawing/2014/main" id="{703796F5-AC8A-FB2A-7FB4-E92D45112FAC}"/>
              </a:ext>
            </a:extLst>
          </p:cNvPr>
          <p:cNvSpPr/>
          <p:nvPr/>
        </p:nvSpPr>
        <p:spPr>
          <a:xfrm>
            <a:off x="10340803" y="9588501"/>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15" name="Metin kutusu 14">
            <a:extLst>
              <a:ext uri="{FF2B5EF4-FFF2-40B4-BE49-F238E27FC236}">
                <a16:creationId xmlns:a16="http://schemas.microsoft.com/office/drawing/2014/main" id="{9B03718A-25BC-9508-A3C8-F7A60F6B29E6}"/>
              </a:ext>
            </a:extLst>
          </p:cNvPr>
          <p:cNvSpPr txBox="1"/>
          <p:nvPr/>
        </p:nvSpPr>
        <p:spPr>
          <a:xfrm>
            <a:off x="10570309" y="9452144"/>
            <a:ext cx="2227892" cy="440570"/>
          </a:xfrm>
          <a:prstGeom prst="rect">
            <a:avLst/>
          </a:prstGeom>
          <a:noFill/>
        </p:spPr>
        <p:txBody>
          <a:bodyPr wrap="square">
            <a:spAutoFit/>
          </a:bodyPr>
          <a:lstStyle/>
          <a:p>
            <a:r>
              <a:rPr lang="tr-TR" sz="2263" dirty="0">
                <a:latin typeface="Instrument Sans" pitchFamily="2" charset="0"/>
              </a:rPr>
              <a:t>OFFICE</a:t>
            </a:r>
          </a:p>
        </p:txBody>
      </p:sp>
      <p:sp>
        <p:nvSpPr>
          <p:cNvPr id="16" name="Elmas 15">
            <a:extLst>
              <a:ext uri="{FF2B5EF4-FFF2-40B4-BE49-F238E27FC236}">
                <a16:creationId xmlns:a16="http://schemas.microsoft.com/office/drawing/2014/main" id="{FE311776-FCEF-A1B5-BE33-9BDB880EFD1D}"/>
              </a:ext>
            </a:extLst>
          </p:cNvPr>
          <p:cNvSpPr/>
          <p:nvPr/>
        </p:nvSpPr>
        <p:spPr>
          <a:xfrm>
            <a:off x="5191741" y="9576635"/>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17" name="Metin kutusu 16">
            <a:extLst>
              <a:ext uri="{FF2B5EF4-FFF2-40B4-BE49-F238E27FC236}">
                <a16:creationId xmlns:a16="http://schemas.microsoft.com/office/drawing/2014/main" id="{F09BB8E2-1CB6-1428-B0CB-EC14B3F88A2F}"/>
              </a:ext>
            </a:extLst>
          </p:cNvPr>
          <p:cNvSpPr txBox="1"/>
          <p:nvPr/>
        </p:nvSpPr>
        <p:spPr>
          <a:xfrm>
            <a:off x="7182842" y="9452144"/>
            <a:ext cx="3055796" cy="440570"/>
          </a:xfrm>
          <a:prstGeom prst="rect">
            <a:avLst/>
          </a:prstGeom>
          <a:noFill/>
        </p:spPr>
        <p:txBody>
          <a:bodyPr wrap="square">
            <a:spAutoFit/>
          </a:bodyPr>
          <a:lstStyle/>
          <a:p>
            <a:r>
              <a:rPr lang="tr-TR" sz="2263" dirty="0">
                <a:latin typeface="Instrument Sans" pitchFamily="2" charset="0"/>
              </a:rPr>
              <a:t>TERRACE, BALCONY</a:t>
            </a:r>
          </a:p>
        </p:txBody>
      </p:sp>
      <p:sp>
        <p:nvSpPr>
          <p:cNvPr id="18" name="Elmas 17">
            <a:extLst>
              <a:ext uri="{FF2B5EF4-FFF2-40B4-BE49-F238E27FC236}">
                <a16:creationId xmlns:a16="http://schemas.microsoft.com/office/drawing/2014/main" id="{D64C145D-3990-E69C-34C1-5C9CECD102E7}"/>
              </a:ext>
            </a:extLst>
          </p:cNvPr>
          <p:cNvSpPr/>
          <p:nvPr/>
        </p:nvSpPr>
        <p:spPr>
          <a:xfrm>
            <a:off x="12242966" y="9588501"/>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20" name="Metin kutusu 19">
            <a:extLst>
              <a:ext uri="{FF2B5EF4-FFF2-40B4-BE49-F238E27FC236}">
                <a16:creationId xmlns:a16="http://schemas.microsoft.com/office/drawing/2014/main" id="{AB8715F4-9BBB-5DE8-A618-64D0DE0A574D}"/>
              </a:ext>
            </a:extLst>
          </p:cNvPr>
          <p:cNvSpPr txBox="1"/>
          <p:nvPr/>
        </p:nvSpPr>
        <p:spPr>
          <a:xfrm>
            <a:off x="11261307" y="9465303"/>
            <a:ext cx="3650519" cy="440570"/>
          </a:xfrm>
          <a:prstGeom prst="rect">
            <a:avLst/>
          </a:prstGeom>
          <a:noFill/>
        </p:spPr>
        <p:txBody>
          <a:bodyPr wrap="square">
            <a:spAutoFit/>
          </a:bodyPr>
          <a:lstStyle/>
          <a:p>
            <a:pPr algn="ctr"/>
            <a:r>
              <a:rPr lang="tr-TR" sz="2263" dirty="0">
                <a:latin typeface="Instrument Sans" pitchFamily="2" charset="0"/>
              </a:rPr>
              <a:t>  GARDEN</a:t>
            </a:r>
          </a:p>
        </p:txBody>
      </p:sp>
      <p:pic>
        <p:nvPicPr>
          <p:cNvPr id="26" name="Resim 25" descr="grafik, yazı tipi, daire, grafik tasarım içeren bir resim&#10;&#10;Yapay zeka tarafından oluşturulmuş içerik yanlış olabilir.">
            <a:extLst>
              <a:ext uri="{FF2B5EF4-FFF2-40B4-BE49-F238E27FC236}">
                <a16:creationId xmlns:a16="http://schemas.microsoft.com/office/drawing/2014/main" id="{62E35E63-00C2-733C-7CED-502823328D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052214" y="8990939"/>
            <a:ext cx="1123793" cy="1171392"/>
          </a:xfrm>
          <a:prstGeom prst="rect">
            <a:avLst/>
          </a:prstGeom>
        </p:spPr>
      </p:pic>
      <p:sp>
        <p:nvSpPr>
          <p:cNvPr id="2" name="Dikdörtgen 1">
            <a:extLst>
              <a:ext uri="{FF2B5EF4-FFF2-40B4-BE49-F238E27FC236}">
                <a16:creationId xmlns:a16="http://schemas.microsoft.com/office/drawing/2014/main" id="{081E41AA-5061-BE82-8C4E-C3220E9A5AF7}"/>
              </a:ext>
            </a:extLst>
          </p:cNvPr>
          <p:cNvSpPr>
            <a:spLocks/>
          </p:cNvSpPr>
          <p:nvPr/>
        </p:nvSpPr>
        <p:spPr>
          <a:xfrm>
            <a:off x="0" y="224443"/>
            <a:ext cx="18288000" cy="1383073"/>
          </a:xfrm>
          <a:prstGeom prst="rect">
            <a:avLst/>
          </a:prstGeom>
          <a:solidFill>
            <a:srgbClr val="39C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200" dirty="0">
                <a:solidFill>
                  <a:schemeClr val="bg1"/>
                </a:solidFill>
                <a:latin typeface="Instrument Sans" pitchFamily="2" charset="0"/>
              </a:rPr>
              <a:t>LOW-CAPACITY NATURAL CIRCULATION (STATIC)</a:t>
            </a:r>
            <a:r>
              <a:rPr lang="tr-TR" sz="3200" dirty="0">
                <a:solidFill>
                  <a:schemeClr val="bg1"/>
                </a:solidFill>
                <a:latin typeface="Instrument Sans" pitchFamily="2" charset="0"/>
              </a:rPr>
              <a:t>    </a:t>
            </a:r>
          </a:p>
          <a:p>
            <a:pPr algn="ctr">
              <a:lnSpc>
                <a:spcPct val="150000"/>
              </a:lnSpc>
            </a:pPr>
            <a:r>
              <a:rPr lang="en-US" sz="3200" b="1" dirty="0">
                <a:solidFill>
                  <a:schemeClr val="bg1"/>
                </a:solidFill>
                <a:latin typeface="Instrument Sans" pitchFamily="2" charset="0"/>
              </a:rPr>
              <a:t>APPLICATION AREAS</a:t>
            </a:r>
          </a:p>
        </p:txBody>
      </p:sp>
      <p:pic>
        <p:nvPicPr>
          <p:cNvPr id="3" name="Resim 2">
            <a:extLst>
              <a:ext uri="{FF2B5EF4-FFF2-40B4-BE49-F238E27FC236}">
                <a16:creationId xmlns:a16="http://schemas.microsoft.com/office/drawing/2014/main" id="{BB4E4133-4946-FB7C-EB25-FAC096C580B5}"/>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36000"/>
                    </a14:imgEffect>
                    <a14:imgEffect>
                      <a14:brightnessContrast contrast="-15000"/>
                    </a14:imgEffect>
                  </a14:imgLayer>
                </a14:imgProps>
              </a:ext>
              <a:ext uri="{28A0092B-C50C-407E-A947-70E740481C1C}">
                <a14:useLocalDpi xmlns:a14="http://schemas.microsoft.com/office/drawing/2010/main" val="0"/>
              </a:ext>
            </a:extLst>
          </a:blip>
          <a:srcRect l="-1868" t="7193" r="-1868" b="6921"/>
          <a:stretch>
            <a:fillRect/>
          </a:stretch>
        </p:blipFill>
        <p:spPr>
          <a:xfrm>
            <a:off x="12440319" y="5549034"/>
            <a:ext cx="4392000" cy="363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Resim 4">
            <a:extLst>
              <a:ext uri="{FF2B5EF4-FFF2-40B4-BE49-F238E27FC236}">
                <a16:creationId xmlns:a16="http://schemas.microsoft.com/office/drawing/2014/main" id="{F9767866-D00B-DDB5-B146-1DA8D6AE7560}"/>
              </a:ext>
            </a:extLst>
          </p:cNvPr>
          <p:cNvPicPr>
            <a:picLocks noChangeAspect="1"/>
          </p:cNvPicPr>
          <p:nvPr/>
        </p:nvPicPr>
        <p:blipFill>
          <a:blip r:embed="rId5">
            <a:extLst>
              <a:ext uri="{28A0092B-C50C-407E-A947-70E740481C1C}">
                <a14:useLocalDpi xmlns:a14="http://schemas.microsoft.com/office/drawing/2010/main" val="0"/>
              </a:ext>
            </a:extLst>
          </a:blip>
          <a:srcRect l="-1633" t="12870" r="-511" b="-2438"/>
          <a:stretch>
            <a:fillRect/>
          </a:stretch>
        </p:blipFill>
        <p:spPr>
          <a:xfrm>
            <a:off x="6911353" y="5596773"/>
            <a:ext cx="5148000" cy="35468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Resim 6">
            <a:extLst>
              <a:ext uri="{FF2B5EF4-FFF2-40B4-BE49-F238E27FC236}">
                <a16:creationId xmlns:a16="http://schemas.microsoft.com/office/drawing/2014/main" id="{108E2489-0D6E-87B7-04D5-647B2946901F}"/>
              </a:ext>
            </a:extLst>
          </p:cNvPr>
          <p:cNvPicPr>
            <a:picLocks noChangeAspect="1"/>
          </p:cNvPicPr>
          <p:nvPr/>
        </p:nvPicPr>
        <p:blipFill>
          <a:blip r:embed="rId6">
            <a:extLst>
              <a:ext uri="{28A0092B-C50C-407E-A947-70E740481C1C}">
                <a14:useLocalDpi xmlns:a14="http://schemas.microsoft.com/office/drawing/2010/main" val="0"/>
              </a:ext>
            </a:extLst>
          </a:blip>
          <a:srcRect t="6479" b="6479"/>
          <a:stretch/>
        </p:blipFill>
        <p:spPr>
          <a:xfrm>
            <a:off x="1416769" y="5549034"/>
            <a:ext cx="4999026" cy="36245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Resim 8">
            <a:extLst>
              <a:ext uri="{FF2B5EF4-FFF2-40B4-BE49-F238E27FC236}">
                <a16:creationId xmlns:a16="http://schemas.microsoft.com/office/drawing/2014/main" id="{FA8F5B04-68F3-5E4B-95A2-68C39ECAF455}"/>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rcRect l="554" t="34205" r="7421" b="-132"/>
          <a:stretch>
            <a:fillRect/>
          </a:stretch>
        </p:blipFill>
        <p:spPr>
          <a:xfrm>
            <a:off x="7169395" y="1815301"/>
            <a:ext cx="4824000" cy="345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Resim 13">
            <a:extLst>
              <a:ext uri="{FF2B5EF4-FFF2-40B4-BE49-F238E27FC236}">
                <a16:creationId xmlns:a16="http://schemas.microsoft.com/office/drawing/2014/main" id="{E9DFE31C-901D-91AB-1BF8-CFF58484F3D8}"/>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25000"/>
                    </a14:imgEffect>
                  </a14:imgLayer>
                </a14:imgProps>
              </a:ext>
              <a:ext uri="{28A0092B-C50C-407E-A947-70E740481C1C}">
                <a14:useLocalDpi xmlns:a14="http://schemas.microsoft.com/office/drawing/2010/main" val="0"/>
              </a:ext>
            </a:extLst>
          </a:blip>
          <a:srcRect l="47" t="29318" r="3713" b="8059"/>
          <a:stretch>
            <a:fillRect/>
          </a:stretch>
        </p:blipFill>
        <p:spPr>
          <a:xfrm>
            <a:off x="1403353" y="1852772"/>
            <a:ext cx="5256000" cy="342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Resim 18">
            <a:extLst>
              <a:ext uri="{FF2B5EF4-FFF2-40B4-BE49-F238E27FC236}">
                <a16:creationId xmlns:a16="http://schemas.microsoft.com/office/drawing/2014/main" id="{F809A1CF-C385-77B3-B617-2AE4D366A88E}"/>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31000"/>
                    </a14:imgEffect>
                  </a14:imgLayer>
                </a14:imgProps>
              </a:ext>
              <a:ext uri="{28A0092B-C50C-407E-A947-70E740481C1C}">
                <a14:useLocalDpi xmlns:a14="http://schemas.microsoft.com/office/drawing/2010/main" val="0"/>
              </a:ext>
            </a:extLst>
          </a:blip>
          <a:srcRect l="1564" t="14842" r="-1561" b="10143"/>
          <a:stretch>
            <a:fillRect/>
          </a:stretch>
        </p:blipFill>
        <p:spPr>
          <a:xfrm>
            <a:off x="12206319" y="1815301"/>
            <a:ext cx="4608000" cy="34485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70169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F5CDB-763A-56B0-3FC3-03FF9CB21679}"/>
            </a:ext>
          </a:extLst>
        </p:cNvPr>
        <p:cNvGrpSpPr/>
        <p:nvPr/>
      </p:nvGrpSpPr>
      <p:grpSpPr>
        <a:xfrm>
          <a:off x="0" y="0"/>
          <a:ext cx="0" cy="0"/>
          <a:chOff x="0" y="0"/>
          <a:chExt cx="0" cy="0"/>
        </a:xfrm>
      </p:grpSpPr>
      <p:sp>
        <p:nvSpPr>
          <p:cNvPr id="27" name="Dikdörtgen 26">
            <a:extLst>
              <a:ext uri="{FF2B5EF4-FFF2-40B4-BE49-F238E27FC236}">
                <a16:creationId xmlns:a16="http://schemas.microsoft.com/office/drawing/2014/main" id="{511AE50D-115F-89A2-647D-A2DE5B236A4F}"/>
              </a:ext>
            </a:extLst>
          </p:cNvPr>
          <p:cNvSpPr/>
          <p:nvPr/>
        </p:nvSpPr>
        <p:spPr>
          <a:xfrm>
            <a:off x="0" y="3314700"/>
            <a:ext cx="18288000" cy="6975261"/>
          </a:xfrm>
          <a:prstGeom prst="rect">
            <a:avLst/>
          </a:prstGeom>
          <a:gradFill flip="none" rotWithShape="1">
            <a:gsLst>
              <a:gs pos="0">
                <a:schemeClr val="accent1">
                  <a:lumMod val="5000"/>
                  <a:lumOff val="95000"/>
                  <a:alpha val="0"/>
                </a:schemeClr>
              </a:gs>
              <a:gs pos="100000">
                <a:srgbClr val="39C0E0">
                  <a:alpha val="2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2" name="Dikdörtgen 1">
            <a:extLst>
              <a:ext uri="{FF2B5EF4-FFF2-40B4-BE49-F238E27FC236}">
                <a16:creationId xmlns:a16="http://schemas.microsoft.com/office/drawing/2014/main" id="{80415360-9D19-B7E5-869D-80E853C3326A}"/>
              </a:ext>
            </a:extLst>
          </p:cNvPr>
          <p:cNvSpPr/>
          <p:nvPr/>
        </p:nvSpPr>
        <p:spPr>
          <a:xfrm>
            <a:off x="0" y="192498"/>
            <a:ext cx="18288000" cy="1848598"/>
          </a:xfrm>
          <a:prstGeom prst="rect">
            <a:avLst/>
          </a:prstGeom>
          <a:solidFill>
            <a:srgbClr val="39C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4000" dirty="0">
                <a:solidFill>
                  <a:schemeClr val="bg1"/>
                </a:solidFill>
                <a:latin typeface="Instrument Sans" pitchFamily="2" charset="0"/>
              </a:rPr>
              <a:t>LOW-CAPACITY NATURAL CIRCULATION (STATIC)    </a:t>
            </a:r>
          </a:p>
          <a:p>
            <a:pPr algn="ctr">
              <a:lnSpc>
                <a:spcPct val="150000"/>
              </a:lnSpc>
            </a:pPr>
            <a:r>
              <a:rPr lang="en-US" sz="4000" b="1" dirty="0">
                <a:solidFill>
                  <a:schemeClr val="bg1"/>
                </a:solidFill>
                <a:latin typeface="Instrument Sans" pitchFamily="2" charset="0"/>
              </a:rPr>
              <a:t>APPLICATION AREAS</a:t>
            </a:r>
            <a:r>
              <a:rPr lang="tr-TR" sz="4000" b="1" dirty="0">
                <a:solidFill>
                  <a:schemeClr val="bg1"/>
                </a:solidFill>
                <a:latin typeface="Instrument Sans" pitchFamily="2" charset="0"/>
              </a:rPr>
              <a:t>-2</a:t>
            </a:r>
            <a:endParaRPr lang="en-US" sz="4000" b="1" dirty="0">
              <a:solidFill>
                <a:schemeClr val="bg1"/>
              </a:solidFill>
              <a:latin typeface="Instrument Sans" pitchFamily="2" charset="0"/>
            </a:endParaRPr>
          </a:p>
        </p:txBody>
      </p:sp>
      <p:sp>
        <p:nvSpPr>
          <p:cNvPr id="11" name="Elmas 10">
            <a:extLst>
              <a:ext uri="{FF2B5EF4-FFF2-40B4-BE49-F238E27FC236}">
                <a16:creationId xmlns:a16="http://schemas.microsoft.com/office/drawing/2014/main" id="{EE4E8CF1-35CB-7798-3523-7B5E7C2D2B17}"/>
              </a:ext>
            </a:extLst>
          </p:cNvPr>
          <p:cNvSpPr/>
          <p:nvPr/>
        </p:nvSpPr>
        <p:spPr>
          <a:xfrm>
            <a:off x="7590270" y="9136815"/>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12" name="Metin kutusu 11">
            <a:extLst>
              <a:ext uri="{FF2B5EF4-FFF2-40B4-BE49-F238E27FC236}">
                <a16:creationId xmlns:a16="http://schemas.microsoft.com/office/drawing/2014/main" id="{2C585550-0F22-020D-809A-3FB9C996C0D7}"/>
              </a:ext>
            </a:extLst>
          </p:cNvPr>
          <p:cNvSpPr txBox="1"/>
          <p:nvPr/>
        </p:nvSpPr>
        <p:spPr>
          <a:xfrm>
            <a:off x="4953000" y="9004558"/>
            <a:ext cx="1172116" cy="479234"/>
          </a:xfrm>
          <a:prstGeom prst="rect">
            <a:avLst/>
          </a:prstGeom>
          <a:noFill/>
        </p:spPr>
        <p:txBody>
          <a:bodyPr wrap="none" rtlCol="0">
            <a:spAutoFit/>
          </a:bodyPr>
          <a:lstStyle/>
          <a:p>
            <a:r>
              <a:rPr lang="tr-TR" sz="2514" dirty="0">
                <a:latin typeface="Instrument Sans" pitchFamily="2" charset="0"/>
              </a:rPr>
              <a:t>HOME</a:t>
            </a:r>
          </a:p>
        </p:txBody>
      </p:sp>
      <p:sp>
        <p:nvSpPr>
          <p:cNvPr id="16" name="Elmas 15">
            <a:extLst>
              <a:ext uri="{FF2B5EF4-FFF2-40B4-BE49-F238E27FC236}">
                <a16:creationId xmlns:a16="http://schemas.microsoft.com/office/drawing/2014/main" id="{28701790-5221-B07A-A873-06FB5326D9FF}"/>
              </a:ext>
            </a:extLst>
          </p:cNvPr>
          <p:cNvSpPr/>
          <p:nvPr/>
        </p:nvSpPr>
        <p:spPr>
          <a:xfrm>
            <a:off x="4662003" y="9160261"/>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17" name="Metin kutusu 16">
            <a:extLst>
              <a:ext uri="{FF2B5EF4-FFF2-40B4-BE49-F238E27FC236}">
                <a16:creationId xmlns:a16="http://schemas.microsoft.com/office/drawing/2014/main" id="{129D374F-B443-3A60-5B92-4D6E59B8B8DE}"/>
              </a:ext>
            </a:extLst>
          </p:cNvPr>
          <p:cNvSpPr txBox="1"/>
          <p:nvPr/>
        </p:nvSpPr>
        <p:spPr>
          <a:xfrm>
            <a:off x="7876650" y="9024683"/>
            <a:ext cx="3055796" cy="440570"/>
          </a:xfrm>
          <a:prstGeom prst="rect">
            <a:avLst/>
          </a:prstGeom>
          <a:noFill/>
        </p:spPr>
        <p:txBody>
          <a:bodyPr wrap="square">
            <a:spAutoFit/>
          </a:bodyPr>
          <a:lstStyle/>
          <a:p>
            <a:r>
              <a:rPr lang="tr-TR" sz="2263" dirty="0">
                <a:latin typeface="Instrument Sans" pitchFamily="2" charset="0"/>
              </a:rPr>
              <a:t>TERRACE, BALCONY</a:t>
            </a:r>
          </a:p>
        </p:txBody>
      </p:sp>
      <p:sp>
        <p:nvSpPr>
          <p:cNvPr id="18" name="Elmas 17">
            <a:extLst>
              <a:ext uri="{FF2B5EF4-FFF2-40B4-BE49-F238E27FC236}">
                <a16:creationId xmlns:a16="http://schemas.microsoft.com/office/drawing/2014/main" id="{C68D8811-8B5C-E212-F56D-3C9476B3C594}"/>
              </a:ext>
            </a:extLst>
          </p:cNvPr>
          <p:cNvSpPr/>
          <p:nvPr/>
        </p:nvSpPr>
        <p:spPr>
          <a:xfrm>
            <a:off x="11458637" y="9109207"/>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20" name="Metin kutusu 19">
            <a:extLst>
              <a:ext uri="{FF2B5EF4-FFF2-40B4-BE49-F238E27FC236}">
                <a16:creationId xmlns:a16="http://schemas.microsoft.com/office/drawing/2014/main" id="{353989AB-AA2F-7E8C-5D9E-8D445B4D8373}"/>
              </a:ext>
            </a:extLst>
          </p:cNvPr>
          <p:cNvSpPr txBox="1"/>
          <p:nvPr/>
        </p:nvSpPr>
        <p:spPr>
          <a:xfrm>
            <a:off x="11650224" y="9004558"/>
            <a:ext cx="2599175" cy="440570"/>
          </a:xfrm>
          <a:prstGeom prst="rect">
            <a:avLst/>
          </a:prstGeom>
          <a:noFill/>
        </p:spPr>
        <p:txBody>
          <a:bodyPr wrap="square">
            <a:spAutoFit/>
          </a:bodyPr>
          <a:lstStyle/>
          <a:p>
            <a:pPr algn="ctr"/>
            <a:r>
              <a:rPr lang="tr-TR" sz="2263" dirty="0">
                <a:latin typeface="Instrument Sans" pitchFamily="2" charset="0"/>
              </a:rPr>
              <a:t>GARDEN,PARK</a:t>
            </a:r>
          </a:p>
        </p:txBody>
      </p:sp>
      <p:pic>
        <p:nvPicPr>
          <p:cNvPr id="26" name="Resim 25" descr="grafik, yazı tipi, daire, grafik tasarım içeren bir resim&#10;&#10;Yapay zeka tarafından oluşturulmuş içerik yanlış olabilir.">
            <a:extLst>
              <a:ext uri="{FF2B5EF4-FFF2-40B4-BE49-F238E27FC236}">
                <a16:creationId xmlns:a16="http://schemas.microsoft.com/office/drawing/2014/main" id="{F0029829-62BA-B922-F6C7-AB7CECD4BE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012194" y="9000330"/>
            <a:ext cx="1129544" cy="1177387"/>
          </a:xfrm>
          <a:prstGeom prst="rect">
            <a:avLst/>
          </a:prstGeom>
        </p:spPr>
      </p:pic>
      <p:pic>
        <p:nvPicPr>
          <p:cNvPr id="3" name="Resim 2">
            <a:extLst>
              <a:ext uri="{FF2B5EF4-FFF2-40B4-BE49-F238E27FC236}">
                <a16:creationId xmlns:a16="http://schemas.microsoft.com/office/drawing/2014/main" id="{400B20EA-B750-2844-3EDB-2C6EDC6E3C1C}"/>
              </a:ext>
            </a:extLst>
          </p:cNvPr>
          <p:cNvPicPr>
            <a:picLocks noChangeAspect="1"/>
          </p:cNvPicPr>
          <p:nvPr/>
        </p:nvPicPr>
        <p:blipFill>
          <a:blip r:embed="rId3">
            <a:extLst>
              <a:ext uri="{28A0092B-C50C-407E-A947-70E740481C1C}">
                <a14:useLocalDpi xmlns:a14="http://schemas.microsoft.com/office/drawing/2010/main" val="0"/>
              </a:ext>
            </a:extLst>
          </a:blip>
          <a:srcRect l="7835" r="7835"/>
          <a:stretch/>
        </p:blipFill>
        <p:spPr>
          <a:xfrm>
            <a:off x="2035162" y="2455659"/>
            <a:ext cx="5790244" cy="57902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Resim 3">
            <a:extLst>
              <a:ext uri="{FF2B5EF4-FFF2-40B4-BE49-F238E27FC236}">
                <a16:creationId xmlns:a16="http://schemas.microsoft.com/office/drawing/2014/main" id="{2BA662B2-5643-47EB-7E8D-2DD31DFFF77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420577" y="2458354"/>
            <a:ext cx="5787550" cy="57875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32744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0587DBA6-FD41-C7B4-D13E-F44ADEE83BA4}"/>
              </a:ext>
            </a:extLst>
          </p:cNvPr>
          <p:cNvSpPr>
            <a:spLocks noGrp="1" noRot="1" noMove="1" noResize="1" noEditPoints="1" noAdjustHandles="1" noChangeArrowheads="1" noChangeShapeType="1"/>
          </p:cNvSpPr>
          <p:nvPr/>
        </p:nvSpPr>
        <p:spPr>
          <a:xfrm>
            <a:off x="0" y="3332784"/>
            <a:ext cx="18288000" cy="6975261"/>
          </a:xfrm>
          <a:prstGeom prst="rect">
            <a:avLst/>
          </a:prstGeom>
          <a:gradFill flip="none" rotWithShape="1">
            <a:gsLst>
              <a:gs pos="0">
                <a:schemeClr val="accent1">
                  <a:lumMod val="5000"/>
                  <a:lumOff val="95000"/>
                  <a:alpha val="0"/>
                </a:schemeClr>
              </a:gs>
              <a:gs pos="100000">
                <a:srgbClr val="39C0E0">
                  <a:alpha val="2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6" name="Metin kutusu 5">
            <a:extLst>
              <a:ext uri="{FF2B5EF4-FFF2-40B4-BE49-F238E27FC236}">
                <a16:creationId xmlns:a16="http://schemas.microsoft.com/office/drawing/2014/main" id="{FA881308-695A-4B21-4F35-D4D8DFBCE6A9}"/>
              </a:ext>
            </a:extLst>
          </p:cNvPr>
          <p:cNvSpPr txBox="1"/>
          <p:nvPr/>
        </p:nvSpPr>
        <p:spPr>
          <a:xfrm>
            <a:off x="4390945" y="4595195"/>
            <a:ext cx="9501028" cy="1077924"/>
          </a:xfrm>
          <a:prstGeom prst="rect">
            <a:avLst/>
          </a:prstGeom>
          <a:noFill/>
        </p:spPr>
        <p:txBody>
          <a:bodyPr wrap="square">
            <a:spAutoFit/>
          </a:bodyPr>
          <a:lstStyle/>
          <a:p>
            <a:pPr algn="ctr">
              <a:lnSpc>
                <a:spcPct val="150000"/>
              </a:lnSpc>
            </a:pPr>
            <a:r>
              <a:rPr lang="tr-TR" sz="2263" dirty="0">
                <a:solidFill>
                  <a:schemeClr val="bg1"/>
                </a:solidFill>
                <a:latin typeface="Instrument Sans" pitchFamily="2" charset="0"/>
              </a:rPr>
              <a:t>KÜÇÜK  KAPASİTELİ  DOĞAL SİRKÜLASYON (STATİK)  </a:t>
            </a:r>
          </a:p>
          <a:p>
            <a:pPr algn="ctr">
              <a:lnSpc>
                <a:spcPct val="150000"/>
              </a:lnSpc>
            </a:pPr>
            <a:r>
              <a:rPr lang="tr-TR" sz="2263" dirty="0">
                <a:solidFill>
                  <a:schemeClr val="bg1"/>
                </a:solidFill>
                <a:latin typeface="Instrument Sans Medium" pitchFamily="2" charset="0"/>
              </a:rPr>
              <a:t>KULLANIM ALANLARI</a:t>
            </a:r>
          </a:p>
        </p:txBody>
      </p:sp>
      <p:sp>
        <p:nvSpPr>
          <p:cNvPr id="13" name="Metin kutusu 12">
            <a:extLst>
              <a:ext uri="{FF2B5EF4-FFF2-40B4-BE49-F238E27FC236}">
                <a16:creationId xmlns:a16="http://schemas.microsoft.com/office/drawing/2014/main" id="{B2A4B382-1F29-ABB7-AFC7-17CD31C6D427}"/>
              </a:ext>
            </a:extLst>
          </p:cNvPr>
          <p:cNvSpPr txBox="1"/>
          <p:nvPr/>
        </p:nvSpPr>
        <p:spPr>
          <a:xfrm>
            <a:off x="14078906" y="2525759"/>
            <a:ext cx="1438214" cy="479234"/>
          </a:xfrm>
          <a:prstGeom prst="rect">
            <a:avLst/>
          </a:prstGeom>
          <a:noFill/>
        </p:spPr>
        <p:txBody>
          <a:bodyPr wrap="none" rtlCol="0">
            <a:spAutoFit/>
          </a:bodyPr>
          <a:lstStyle/>
          <a:p>
            <a:r>
              <a:rPr lang="tr-TR" sz="2514" dirty="0">
                <a:latin typeface="Instrument Sans" pitchFamily="2" charset="0"/>
              </a:rPr>
              <a:t>YATCHS</a:t>
            </a:r>
          </a:p>
        </p:txBody>
      </p:sp>
      <p:sp>
        <p:nvSpPr>
          <p:cNvPr id="14" name="Elmas 13">
            <a:extLst>
              <a:ext uri="{FF2B5EF4-FFF2-40B4-BE49-F238E27FC236}">
                <a16:creationId xmlns:a16="http://schemas.microsoft.com/office/drawing/2014/main" id="{670B7687-F717-68EB-F94B-6B5E3E0975B4}"/>
              </a:ext>
            </a:extLst>
          </p:cNvPr>
          <p:cNvSpPr/>
          <p:nvPr/>
        </p:nvSpPr>
        <p:spPr>
          <a:xfrm>
            <a:off x="13787909" y="2681462"/>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15" name="Metin kutusu 14">
            <a:extLst>
              <a:ext uri="{FF2B5EF4-FFF2-40B4-BE49-F238E27FC236}">
                <a16:creationId xmlns:a16="http://schemas.microsoft.com/office/drawing/2014/main" id="{FC94879E-D7FD-A703-A104-7E4C3751E5E2}"/>
              </a:ext>
            </a:extLst>
          </p:cNvPr>
          <p:cNvSpPr txBox="1"/>
          <p:nvPr/>
        </p:nvSpPr>
        <p:spPr>
          <a:xfrm>
            <a:off x="14143815" y="4072784"/>
            <a:ext cx="1221809" cy="479234"/>
          </a:xfrm>
          <a:prstGeom prst="rect">
            <a:avLst/>
          </a:prstGeom>
          <a:noFill/>
        </p:spPr>
        <p:txBody>
          <a:bodyPr wrap="none" rtlCol="0">
            <a:spAutoFit/>
          </a:bodyPr>
          <a:lstStyle/>
          <a:p>
            <a:r>
              <a:rPr lang="tr-TR" sz="2514" dirty="0">
                <a:latin typeface="Instrument Sans" pitchFamily="2" charset="0"/>
              </a:rPr>
              <a:t>BOATS</a:t>
            </a:r>
          </a:p>
        </p:txBody>
      </p:sp>
      <p:sp>
        <p:nvSpPr>
          <p:cNvPr id="16" name="Elmas 15">
            <a:extLst>
              <a:ext uri="{FF2B5EF4-FFF2-40B4-BE49-F238E27FC236}">
                <a16:creationId xmlns:a16="http://schemas.microsoft.com/office/drawing/2014/main" id="{783AD868-29A9-B608-23F2-04E8760149CA}"/>
              </a:ext>
            </a:extLst>
          </p:cNvPr>
          <p:cNvSpPr/>
          <p:nvPr/>
        </p:nvSpPr>
        <p:spPr>
          <a:xfrm>
            <a:off x="13787909" y="4228487"/>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17" name="Metin kutusu 16">
            <a:extLst>
              <a:ext uri="{FF2B5EF4-FFF2-40B4-BE49-F238E27FC236}">
                <a16:creationId xmlns:a16="http://schemas.microsoft.com/office/drawing/2014/main" id="{0A46F296-CF9B-6962-7F22-51D0D1517822}"/>
              </a:ext>
            </a:extLst>
          </p:cNvPr>
          <p:cNvSpPr txBox="1"/>
          <p:nvPr/>
        </p:nvSpPr>
        <p:spPr>
          <a:xfrm>
            <a:off x="14220559" y="5630740"/>
            <a:ext cx="1101584" cy="479234"/>
          </a:xfrm>
          <a:prstGeom prst="rect">
            <a:avLst/>
          </a:prstGeom>
          <a:noFill/>
        </p:spPr>
        <p:txBody>
          <a:bodyPr wrap="none" rtlCol="0">
            <a:spAutoFit/>
          </a:bodyPr>
          <a:lstStyle/>
          <a:p>
            <a:r>
              <a:rPr lang="tr-TR" sz="2514" dirty="0">
                <a:latin typeface="Instrument Sans" pitchFamily="2" charset="0"/>
              </a:rPr>
              <a:t>SHIPS</a:t>
            </a:r>
          </a:p>
        </p:txBody>
      </p:sp>
      <p:sp>
        <p:nvSpPr>
          <p:cNvPr id="18" name="Elmas 17">
            <a:extLst>
              <a:ext uri="{FF2B5EF4-FFF2-40B4-BE49-F238E27FC236}">
                <a16:creationId xmlns:a16="http://schemas.microsoft.com/office/drawing/2014/main" id="{FE29FF9E-E346-DC57-A7D8-7E5F639E71D4}"/>
              </a:ext>
            </a:extLst>
          </p:cNvPr>
          <p:cNvSpPr/>
          <p:nvPr/>
        </p:nvSpPr>
        <p:spPr>
          <a:xfrm>
            <a:off x="13787909" y="5775512"/>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19" name="Metin kutusu 18">
            <a:extLst>
              <a:ext uri="{FF2B5EF4-FFF2-40B4-BE49-F238E27FC236}">
                <a16:creationId xmlns:a16="http://schemas.microsoft.com/office/drawing/2014/main" id="{66240181-B07C-210D-4D9B-3DC89FC68E20}"/>
              </a:ext>
            </a:extLst>
          </p:cNvPr>
          <p:cNvSpPr txBox="1"/>
          <p:nvPr/>
        </p:nvSpPr>
        <p:spPr>
          <a:xfrm>
            <a:off x="14220559" y="7333468"/>
            <a:ext cx="1241045" cy="479234"/>
          </a:xfrm>
          <a:prstGeom prst="rect">
            <a:avLst/>
          </a:prstGeom>
          <a:noFill/>
        </p:spPr>
        <p:txBody>
          <a:bodyPr wrap="none" rtlCol="0">
            <a:spAutoFit/>
          </a:bodyPr>
          <a:lstStyle/>
          <a:p>
            <a:r>
              <a:rPr lang="tr-TR" sz="2514" dirty="0">
                <a:latin typeface="Instrument Sans" pitchFamily="2" charset="0"/>
              </a:rPr>
              <a:t>PORTS</a:t>
            </a:r>
          </a:p>
        </p:txBody>
      </p:sp>
      <p:sp>
        <p:nvSpPr>
          <p:cNvPr id="20" name="Elmas 19">
            <a:extLst>
              <a:ext uri="{FF2B5EF4-FFF2-40B4-BE49-F238E27FC236}">
                <a16:creationId xmlns:a16="http://schemas.microsoft.com/office/drawing/2014/main" id="{0412B7E8-9B80-F6E9-8BD5-87993F40824F}"/>
              </a:ext>
            </a:extLst>
          </p:cNvPr>
          <p:cNvSpPr/>
          <p:nvPr/>
        </p:nvSpPr>
        <p:spPr>
          <a:xfrm>
            <a:off x="13835901" y="7460863"/>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21" name="Metin kutusu 20">
            <a:extLst>
              <a:ext uri="{FF2B5EF4-FFF2-40B4-BE49-F238E27FC236}">
                <a16:creationId xmlns:a16="http://schemas.microsoft.com/office/drawing/2014/main" id="{5BE343AF-23DF-CD74-2DE1-91AD5A3009A9}"/>
              </a:ext>
            </a:extLst>
          </p:cNvPr>
          <p:cNvSpPr txBox="1"/>
          <p:nvPr/>
        </p:nvSpPr>
        <p:spPr>
          <a:xfrm>
            <a:off x="14143815" y="8885282"/>
            <a:ext cx="2271776" cy="479234"/>
          </a:xfrm>
          <a:prstGeom prst="rect">
            <a:avLst/>
          </a:prstGeom>
          <a:noFill/>
        </p:spPr>
        <p:txBody>
          <a:bodyPr wrap="none" rtlCol="0">
            <a:spAutoFit/>
          </a:bodyPr>
          <a:lstStyle/>
          <a:p>
            <a:r>
              <a:rPr lang="tr-TR" sz="2514" dirty="0">
                <a:latin typeface="Instrument Sans" pitchFamily="2" charset="0"/>
              </a:rPr>
              <a:t>CAMP AREAS</a:t>
            </a:r>
          </a:p>
        </p:txBody>
      </p:sp>
      <p:sp>
        <p:nvSpPr>
          <p:cNvPr id="22" name="Elmas 21">
            <a:extLst>
              <a:ext uri="{FF2B5EF4-FFF2-40B4-BE49-F238E27FC236}">
                <a16:creationId xmlns:a16="http://schemas.microsoft.com/office/drawing/2014/main" id="{6D966A61-1535-46BA-E470-E586999D40F5}"/>
              </a:ext>
            </a:extLst>
          </p:cNvPr>
          <p:cNvSpPr/>
          <p:nvPr/>
        </p:nvSpPr>
        <p:spPr>
          <a:xfrm>
            <a:off x="13883703" y="9050420"/>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7" name="Dikdörtgen 6">
            <a:extLst>
              <a:ext uri="{FF2B5EF4-FFF2-40B4-BE49-F238E27FC236}">
                <a16:creationId xmlns:a16="http://schemas.microsoft.com/office/drawing/2014/main" id="{34270539-E258-ED85-DFE7-6D3B98AC63C3}"/>
              </a:ext>
            </a:extLst>
          </p:cNvPr>
          <p:cNvSpPr/>
          <p:nvPr/>
        </p:nvSpPr>
        <p:spPr>
          <a:xfrm>
            <a:off x="0" y="125526"/>
            <a:ext cx="18288001" cy="1983764"/>
          </a:xfrm>
          <a:prstGeom prst="rect">
            <a:avLst/>
          </a:prstGeom>
          <a:solidFill>
            <a:srgbClr val="39C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4000" dirty="0">
                <a:solidFill>
                  <a:schemeClr val="bg1"/>
                </a:solidFill>
                <a:latin typeface="Instrument Sans" pitchFamily="2" charset="0"/>
              </a:rPr>
              <a:t>LOW-CAPACITY NATURAL CIRCULATION (STATIC)    </a:t>
            </a:r>
          </a:p>
          <a:p>
            <a:pPr algn="ctr">
              <a:lnSpc>
                <a:spcPct val="150000"/>
              </a:lnSpc>
            </a:pPr>
            <a:r>
              <a:rPr lang="en-US" sz="4000" b="1" dirty="0">
                <a:solidFill>
                  <a:schemeClr val="bg1"/>
                </a:solidFill>
                <a:latin typeface="Instrument Sans" pitchFamily="2" charset="0"/>
              </a:rPr>
              <a:t>APPLICATION AREAS-</a:t>
            </a:r>
            <a:r>
              <a:rPr lang="tr-TR" sz="4000" b="1" dirty="0">
                <a:solidFill>
                  <a:schemeClr val="bg1"/>
                </a:solidFill>
                <a:latin typeface="Instrument Sans" pitchFamily="2" charset="0"/>
              </a:rPr>
              <a:t>3</a:t>
            </a:r>
            <a:endParaRPr lang="en-US" sz="4000" b="1" dirty="0">
              <a:solidFill>
                <a:schemeClr val="bg1"/>
              </a:solidFill>
              <a:latin typeface="Instrument Sans" pitchFamily="2" charset="0"/>
            </a:endParaRPr>
          </a:p>
        </p:txBody>
      </p:sp>
      <p:pic>
        <p:nvPicPr>
          <p:cNvPr id="2" name="Resim 1" descr="grafik, yazı tipi, daire, grafik tasarım içeren bir resim&#10;&#10;Yapay zeka tarafından oluşturulmuş içerik yanlış olabilir.">
            <a:extLst>
              <a:ext uri="{FF2B5EF4-FFF2-40B4-BE49-F238E27FC236}">
                <a16:creationId xmlns:a16="http://schemas.microsoft.com/office/drawing/2014/main" id="{EF2B203E-533D-A642-D655-D0F218EDB3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86522" y="8885282"/>
            <a:ext cx="1097113" cy="1143582"/>
          </a:xfrm>
          <a:prstGeom prst="rect">
            <a:avLst/>
          </a:prstGeom>
        </p:spPr>
      </p:pic>
      <p:pic>
        <p:nvPicPr>
          <p:cNvPr id="3" name="Resim 2">
            <a:extLst>
              <a:ext uri="{FF2B5EF4-FFF2-40B4-BE49-F238E27FC236}">
                <a16:creationId xmlns:a16="http://schemas.microsoft.com/office/drawing/2014/main" id="{8379E77D-B038-673B-B9C7-681E01BDE96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816552" y="2245808"/>
            <a:ext cx="4969798" cy="39644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Resim 3">
            <a:extLst>
              <a:ext uri="{FF2B5EF4-FFF2-40B4-BE49-F238E27FC236}">
                <a16:creationId xmlns:a16="http://schemas.microsoft.com/office/drawing/2014/main" id="{00B497E6-AC9C-D86C-5FBD-8C9919C0846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8529080" y="2245808"/>
            <a:ext cx="3891519" cy="38775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Resim 4">
            <a:extLst>
              <a:ext uri="{FF2B5EF4-FFF2-40B4-BE49-F238E27FC236}">
                <a16:creationId xmlns:a16="http://schemas.microsoft.com/office/drawing/2014/main" id="{0F49A0E1-383E-8BBB-5483-A4B1FA7A3F79}"/>
              </a:ext>
            </a:extLst>
          </p:cNvPr>
          <p:cNvPicPr>
            <a:picLocks noChangeAspect="1"/>
          </p:cNvPicPr>
          <p:nvPr/>
        </p:nvPicPr>
        <p:blipFill>
          <a:blip r:embed="rId5">
            <a:extLst>
              <a:ext uri="{28A0092B-C50C-407E-A947-70E740481C1C}">
                <a14:useLocalDpi xmlns:a14="http://schemas.microsoft.com/office/drawing/2010/main" val="0"/>
              </a:ext>
            </a:extLst>
          </a:blip>
          <a:srcRect t="13031" b="13031"/>
          <a:stretch/>
        </p:blipFill>
        <p:spPr>
          <a:xfrm>
            <a:off x="2816552" y="6362700"/>
            <a:ext cx="4969798" cy="36745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Resim 22">
            <a:extLst>
              <a:ext uri="{FF2B5EF4-FFF2-40B4-BE49-F238E27FC236}">
                <a16:creationId xmlns:a16="http://schemas.microsoft.com/office/drawing/2014/main" id="{F5333F37-983C-6474-8020-37D3CE96A92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8529081" y="6269955"/>
            <a:ext cx="3891519" cy="37672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17110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Resim 16">
            <a:extLst>
              <a:ext uri="{FF2B5EF4-FFF2-40B4-BE49-F238E27FC236}">
                <a16:creationId xmlns:a16="http://schemas.microsoft.com/office/drawing/2014/main" id="{1B336A6F-A553-89FD-35A3-653C8A0CC0A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913648" y="0"/>
            <a:ext cx="14166954" cy="10287000"/>
          </a:xfrm>
          <a:prstGeom prst="rect">
            <a:avLst/>
          </a:prstGeom>
          <a:solidFill>
            <a:schemeClr val="tx2">
              <a:lumMod val="75000"/>
            </a:schemeClr>
          </a:solidFill>
        </p:spPr>
      </p:pic>
      <p:sp>
        <p:nvSpPr>
          <p:cNvPr id="19" name="Dikdörtgen: Köşeleri Yuvarlatılmış 18">
            <a:extLst>
              <a:ext uri="{FF2B5EF4-FFF2-40B4-BE49-F238E27FC236}">
                <a16:creationId xmlns:a16="http://schemas.microsoft.com/office/drawing/2014/main" id="{CD08CD00-D441-34D1-CA68-362A71411AF9}"/>
              </a:ext>
            </a:extLst>
          </p:cNvPr>
          <p:cNvSpPr/>
          <p:nvPr/>
        </p:nvSpPr>
        <p:spPr>
          <a:xfrm>
            <a:off x="6096000" y="8624025"/>
            <a:ext cx="1915881" cy="522513"/>
          </a:xfrm>
          <a:prstGeom prst="roundRect">
            <a:avLst/>
          </a:prstGeom>
          <a:solidFill>
            <a:schemeClr val="accent1">
              <a:alpha val="82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sz="2024" dirty="0">
                <a:latin typeface="Instrument Sans SemiBold" pitchFamily="2" charset="0"/>
              </a:rPr>
              <a:t>AIR IN</a:t>
            </a:r>
          </a:p>
        </p:txBody>
      </p:sp>
      <p:sp>
        <p:nvSpPr>
          <p:cNvPr id="20" name="Dikdörtgen: Köşeleri Yuvarlatılmış 19">
            <a:extLst>
              <a:ext uri="{FF2B5EF4-FFF2-40B4-BE49-F238E27FC236}">
                <a16:creationId xmlns:a16="http://schemas.microsoft.com/office/drawing/2014/main" id="{E0F5BAD4-4E6E-3AE8-6BDE-BA5FD6C082AF}"/>
              </a:ext>
            </a:extLst>
          </p:cNvPr>
          <p:cNvSpPr/>
          <p:nvPr/>
        </p:nvSpPr>
        <p:spPr>
          <a:xfrm>
            <a:off x="6248400" y="4886768"/>
            <a:ext cx="2107469" cy="413427"/>
          </a:xfrm>
          <a:prstGeom prst="roundRect">
            <a:avLst/>
          </a:prstGeom>
          <a:solidFill>
            <a:schemeClr val="accent2">
              <a:alpha val="91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sz="2024" b="1" dirty="0">
                <a:latin typeface="Instrument Sans SemiBold" pitchFamily="2" charset="0"/>
              </a:rPr>
              <a:t>AIR OUT</a:t>
            </a:r>
          </a:p>
        </p:txBody>
      </p:sp>
      <p:sp>
        <p:nvSpPr>
          <p:cNvPr id="21" name="Dikdörtgen: Köşeleri Yuvarlatılmış 20">
            <a:extLst>
              <a:ext uri="{FF2B5EF4-FFF2-40B4-BE49-F238E27FC236}">
                <a16:creationId xmlns:a16="http://schemas.microsoft.com/office/drawing/2014/main" id="{0713A891-3BF4-DADF-65C7-AF727FAF08C7}"/>
              </a:ext>
            </a:extLst>
          </p:cNvPr>
          <p:cNvSpPr/>
          <p:nvPr/>
        </p:nvSpPr>
        <p:spPr>
          <a:xfrm>
            <a:off x="12344400" y="4886768"/>
            <a:ext cx="2107469" cy="413427"/>
          </a:xfrm>
          <a:prstGeom prst="roundRect">
            <a:avLst/>
          </a:prstGeom>
          <a:solidFill>
            <a:schemeClr val="accent2">
              <a:alpha val="86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sz="2024" b="1" dirty="0">
                <a:latin typeface="Instrument Sans SemiBold" pitchFamily="2" charset="0"/>
              </a:rPr>
              <a:t>AIR OUT</a:t>
            </a:r>
          </a:p>
        </p:txBody>
      </p:sp>
      <p:sp>
        <p:nvSpPr>
          <p:cNvPr id="22" name="Dikdörtgen: Köşeleri Yuvarlatılmış 21">
            <a:extLst>
              <a:ext uri="{FF2B5EF4-FFF2-40B4-BE49-F238E27FC236}">
                <a16:creationId xmlns:a16="http://schemas.microsoft.com/office/drawing/2014/main" id="{BDF63D62-2302-82D7-1B95-15E01899A9B8}"/>
              </a:ext>
            </a:extLst>
          </p:cNvPr>
          <p:cNvSpPr/>
          <p:nvPr/>
        </p:nvSpPr>
        <p:spPr>
          <a:xfrm>
            <a:off x="13258800" y="8362769"/>
            <a:ext cx="1915881" cy="522513"/>
          </a:xfrm>
          <a:prstGeom prst="roundRect">
            <a:avLst/>
          </a:prstGeom>
          <a:solidFill>
            <a:schemeClr val="accent1">
              <a:alpha val="9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sz="2024" dirty="0">
                <a:latin typeface="Instrument Sans SemiBold" pitchFamily="2" charset="0"/>
              </a:rPr>
              <a:t>AIR IN</a:t>
            </a:r>
          </a:p>
        </p:txBody>
      </p:sp>
      <p:pic>
        <p:nvPicPr>
          <p:cNvPr id="2" name="Resim 1" descr="grafik, yazı tipi, daire, grafik tasarım içeren bir resim&#10;&#10;Yapay zeka tarafından oluşturulmuş içerik yanlış olabilir.">
            <a:extLst>
              <a:ext uri="{FF2B5EF4-FFF2-40B4-BE49-F238E27FC236}">
                <a16:creationId xmlns:a16="http://schemas.microsoft.com/office/drawing/2014/main" id="{14CE886A-BEF4-9F2E-F986-E2E0F9C751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86522" y="8885282"/>
            <a:ext cx="1097113" cy="1143582"/>
          </a:xfrm>
          <a:prstGeom prst="rect">
            <a:avLst/>
          </a:prstGeom>
        </p:spPr>
      </p:pic>
      <p:sp>
        <p:nvSpPr>
          <p:cNvPr id="6" name="Dikdörtgen 5">
            <a:extLst>
              <a:ext uri="{FF2B5EF4-FFF2-40B4-BE49-F238E27FC236}">
                <a16:creationId xmlns:a16="http://schemas.microsoft.com/office/drawing/2014/main" id="{D0D3B1A3-8E9B-58AE-31E6-5BF8850DBACD}"/>
              </a:ext>
            </a:extLst>
          </p:cNvPr>
          <p:cNvSpPr/>
          <p:nvPr/>
        </p:nvSpPr>
        <p:spPr>
          <a:xfrm>
            <a:off x="0" y="400024"/>
            <a:ext cx="18288000" cy="2000276"/>
          </a:xfrm>
          <a:prstGeom prst="rect">
            <a:avLst/>
          </a:prstGeom>
          <a:solidFill>
            <a:srgbClr val="39C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tr-TR" sz="5028" dirty="0">
              <a:solidFill>
                <a:schemeClr val="bg1"/>
              </a:solidFill>
              <a:latin typeface="Instrument Sans Medium" pitchFamily="2" charset="0"/>
            </a:endParaRPr>
          </a:p>
        </p:txBody>
      </p:sp>
      <p:sp>
        <p:nvSpPr>
          <p:cNvPr id="18" name="Metin kutusu 17">
            <a:extLst>
              <a:ext uri="{FF2B5EF4-FFF2-40B4-BE49-F238E27FC236}">
                <a16:creationId xmlns:a16="http://schemas.microsoft.com/office/drawing/2014/main" id="{DC2C0F1E-4AF9-81D7-35B6-93AEE20D0AE0}"/>
              </a:ext>
            </a:extLst>
          </p:cNvPr>
          <p:cNvSpPr txBox="1"/>
          <p:nvPr/>
        </p:nvSpPr>
        <p:spPr>
          <a:xfrm>
            <a:off x="1673461" y="258136"/>
            <a:ext cx="14941078" cy="2897396"/>
          </a:xfrm>
          <a:prstGeom prst="rect">
            <a:avLst/>
          </a:prstGeom>
          <a:noFill/>
        </p:spPr>
        <p:txBody>
          <a:bodyPr wrap="none" rtlCol="0">
            <a:spAutoFit/>
          </a:bodyPr>
          <a:lstStyle/>
          <a:p>
            <a:pPr algn="ctr">
              <a:lnSpc>
                <a:spcPct val="150000"/>
              </a:lnSpc>
            </a:pPr>
            <a:r>
              <a:rPr lang="en-US" sz="4400" dirty="0">
                <a:solidFill>
                  <a:schemeClr val="bg1"/>
                </a:solidFill>
                <a:latin typeface="Instrument Sans" pitchFamily="2" charset="0"/>
              </a:rPr>
              <a:t>HIGH-CAPACITY SYSTEMS FORCED CIRCULATION</a:t>
            </a:r>
          </a:p>
          <a:p>
            <a:pPr algn="ctr">
              <a:lnSpc>
                <a:spcPct val="150000"/>
              </a:lnSpc>
            </a:pPr>
            <a:r>
              <a:rPr lang="tr-TR" sz="4400" b="1" dirty="0">
                <a:solidFill>
                  <a:schemeClr val="bg1"/>
                </a:solidFill>
                <a:latin typeface="Instrument Sans" pitchFamily="2" charset="0"/>
              </a:rPr>
              <a:t> </a:t>
            </a:r>
            <a:r>
              <a:rPr lang="en-US" sz="4400" b="1" dirty="0">
                <a:solidFill>
                  <a:schemeClr val="bg1"/>
                </a:solidFill>
                <a:latin typeface="Instrument Sans" pitchFamily="2" charset="0"/>
              </a:rPr>
              <a:t>HUMIDITY DEVICE</a:t>
            </a:r>
          </a:p>
          <a:p>
            <a:endParaRPr lang="tr-TR" sz="5028" dirty="0"/>
          </a:p>
        </p:txBody>
      </p:sp>
    </p:spTree>
    <p:extLst>
      <p:ext uri="{BB962C8B-B14F-4D97-AF65-F5344CB8AC3E}">
        <p14:creationId xmlns:p14="http://schemas.microsoft.com/office/powerpoint/2010/main" val="2068333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a:extLst>
              <a:ext uri="{FF2B5EF4-FFF2-40B4-BE49-F238E27FC236}">
                <a16:creationId xmlns:a16="http://schemas.microsoft.com/office/drawing/2014/main" id="{90969946-15B6-50FA-6E2A-0E22AC7B02E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286000" y="0"/>
            <a:ext cx="14640263" cy="10287000"/>
          </a:xfrm>
          <a:prstGeom prst="rect">
            <a:avLst/>
          </a:prstGeom>
        </p:spPr>
      </p:pic>
      <p:sp>
        <p:nvSpPr>
          <p:cNvPr id="2" name="Dikdörtgen 1">
            <a:extLst>
              <a:ext uri="{FF2B5EF4-FFF2-40B4-BE49-F238E27FC236}">
                <a16:creationId xmlns:a16="http://schemas.microsoft.com/office/drawing/2014/main" id="{80F42A26-9780-C741-8A4A-BC9DDA1A7554}"/>
              </a:ext>
            </a:extLst>
          </p:cNvPr>
          <p:cNvSpPr/>
          <p:nvPr/>
        </p:nvSpPr>
        <p:spPr>
          <a:xfrm>
            <a:off x="1" y="342900"/>
            <a:ext cx="18288000" cy="2016019"/>
          </a:xfrm>
          <a:prstGeom prst="rect">
            <a:avLst/>
          </a:prstGeom>
          <a:solidFill>
            <a:srgbClr val="39C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5" name="Metin kutusu 4">
            <a:extLst>
              <a:ext uri="{FF2B5EF4-FFF2-40B4-BE49-F238E27FC236}">
                <a16:creationId xmlns:a16="http://schemas.microsoft.com/office/drawing/2014/main" id="{961525AE-FB86-3B66-29F0-D75B47A9A61E}"/>
              </a:ext>
            </a:extLst>
          </p:cNvPr>
          <p:cNvSpPr txBox="1"/>
          <p:nvPr/>
        </p:nvSpPr>
        <p:spPr>
          <a:xfrm>
            <a:off x="2280178" y="8304682"/>
            <a:ext cx="3899871" cy="584775"/>
          </a:xfrm>
          <a:prstGeom prst="rect">
            <a:avLst/>
          </a:prstGeom>
          <a:noFill/>
        </p:spPr>
        <p:txBody>
          <a:bodyPr wrap="square" rtlCol="0">
            <a:spAutoFit/>
          </a:bodyPr>
          <a:lstStyle/>
          <a:p>
            <a:pPr algn="ctr"/>
            <a:r>
              <a:rPr lang="en-US" sz="1600" u="sng" dirty="0">
                <a:solidFill>
                  <a:srgbClr val="0C384C"/>
                </a:solidFill>
                <a:latin typeface="Instrument Sans SemiBold" pitchFamily="2" charset="0"/>
              </a:rPr>
              <a:t>Installed Power: 1 kWh</a:t>
            </a:r>
          </a:p>
          <a:p>
            <a:pPr algn="ctr"/>
            <a:r>
              <a:rPr lang="en-US" sz="1600" dirty="0">
                <a:solidFill>
                  <a:srgbClr val="0C384C"/>
                </a:solidFill>
                <a:latin typeface="Instrument Sans SemiBold" pitchFamily="2" charset="0"/>
              </a:rPr>
              <a:t>Net Power: 0.9 kWh</a:t>
            </a:r>
            <a:endParaRPr lang="tr-TR" sz="1600" dirty="0">
              <a:solidFill>
                <a:srgbClr val="0C384C"/>
              </a:solidFill>
              <a:latin typeface="Instrument Sans" pitchFamily="2" charset="0"/>
            </a:endParaRPr>
          </a:p>
        </p:txBody>
      </p:sp>
      <p:sp>
        <p:nvSpPr>
          <p:cNvPr id="14" name="Metin kutusu 13">
            <a:extLst>
              <a:ext uri="{FF2B5EF4-FFF2-40B4-BE49-F238E27FC236}">
                <a16:creationId xmlns:a16="http://schemas.microsoft.com/office/drawing/2014/main" id="{51A89922-F7E4-EFDC-68A3-6E155D68B83B}"/>
              </a:ext>
            </a:extLst>
          </p:cNvPr>
          <p:cNvSpPr txBox="1"/>
          <p:nvPr/>
        </p:nvSpPr>
        <p:spPr>
          <a:xfrm>
            <a:off x="1400876" y="180530"/>
            <a:ext cx="16311645" cy="2619820"/>
          </a:xfrm>
          <a:prstGeom prst="rect">
            <a:avLst/>
          </a:prstGeom>
          <a:noFill/>
        </p:spPr>
        <p:txBody>
          <a:bodyPr wrap="none" rtlCol="0">
            <a:spAutoFit/>
          </a:bodyPr>
          <a:lstStyle/>
          <a:p>
            <a:pPr algn="ctr">
              <a:lnSpc>
                <a:spcPct val="150000"/>
              </a:lnSpc>
            </a:pPr>
            <a:r>
              <a:rPr lang="en-US" sz="4800" dirty="0">
                <a:solidFill>
                  <a:schemeClr val="bg1"/>
                </a:solidFill>
                <a:latin typeface="Instrument Sans" pitchFamily="2" charset="0"/>
              </a:rPr>
              <a:t>HIGH-CAPACITY SYSTEMS FORCED CIRCULATION</a:t>
            </a:r>
          </a:p>
          <a:p>
            <a:pPr algn="ctr">
              <a:lnSpc>
                <a:spcPct val="150000"/>
              </a:lnSpc>
            </a:pPr>
            <a:r>
              <a:rPr lang="en-US" sz="4800" b="1" dirty="0">
                <a:solidFill>
                  <a:schemeClr val="bg1"/>
                </a:solidFill>
                <a:latin typeface="Instrument Sans" pitchFamily="2" charset="0"/>
              </a:rPr>
              <a:t>HUMIDITY DEVICE</a:t>
            </a:r>
            <a:r>
              <a:rPr lang="tr-TR" sz="4800" b="1" dirty="0">
                <a:solidFill>
                  <a:schemeClr val="bg1"/>
                </a:solidFill>
                <a:latin typeface="Instrument Sans" pitchFamily="2" charset="0"/>
              </a:rPr>
              <a:t>S</a:t>
            </a:r>
            <a:endParaRPr lang="en-US" sz="4800" b="1" dirty="0">
              <a:solidFill>
                <a:schemeClr val="bg1"/>
              </a:solidFill>
              <a:latin typeface="Instrument Sans" pitchFamily="2" charset="0"/>
            </a:endParaRPr>
          </a:p>
          <a:p>
            <a:endParaRPr lang="tr-TR" sz="2024" dirty="0"/>
          </a:p>
        </p:txBody>
      </p:sp>
      <p:sp>
        <p:nvSpPr>
          <p:cNvPr id="3" name="Metin kutusu 2">
            <a:extLst>
              <a:ext uri="{FF2B5EF4-FFF2-40B4-BE49-F238E27FC236}">
                <a16:creationId xmlns:a16="http://schemas.microsoft.com/office/drawing/2014/main" id="{14E4F9A7-CEC0-B5FA-A07D-2C558D64EFC0}"/>
              </a:ext>
            </a:extLst>
          </p:cNvPr>
          <p:cNvSpPr txBox="1"/>
          <p:nvPr/>
        </p:nvSpPr>
        <p:spPr>
          <a:xfrm>
            <a:off x="3124200" y="9424501"/>
            <a:ext cx="2055371" cy="369332"/>
          </a:xfrm>
          <a:prstGeom prst="rect">
            <a:avLst/>
          </a:prstGeom>
          <a:noFill/>
        </p:spPr>
        <p:txBody>
          <a:bodyPr wrap="none" rtlCol="0">
            <a:spAutoFit/>
          </a:bodyPr>
          <a:lstStyle/>
          <a:p>
            <a:r>
              <a:rPr lang="tr-TR" sz="1800" dirty="0">
                <a:solidFill>
                  <a:schemeClr val="tx2">
                    <a:lumMod val="50000"/>
                  </a:schemeClr>
                </a:solidFill>
                <a:latin typeface="Instrument Sans" pitchFamily="2" charset="0"/>
              </a:rPr>
              <a:t>100 x100 x 90 cm</a:t>
            </a:r>
          </a:p>
        </p:txBody>
      </p:sp>
      <p:sp>
        <p:nvSpPr>
          <p:cNvPr id="4" name="Metin kutusu 3">
            <a:extLst>
              <a:ext uri="{FF2B5EF4-FFF2-40B4-BE49-F238E27FC236}">
                <a16:creationId xmlns:a16="http://schemas.microsoft.com/office/drawing/2014/main" id="{F308AD61-C689-8C78-A548-E6C3829AB397}"/>
              </a:ext>
            </a:extLst>
          </p:cNvPr>
          <p:cNvSpPr txBox="1"/>
          <p:nvPr/>
        </p:nvSpPr>
        <p:spPr>
          <a:xfrm>
            <a:off x="8340749" y="9424501"/>
            <a:ext cx="2098651" cy="369332"/>
          </a:xfrm>
          <a:prstGeom prst="rect">
            <a:avLst/>
          </a:prstGeom>
          <a:noFill/>
        </p:spPr>
        <p:txBody>
          <a:bodyPr wrap="none" rtlCol="0">
            <a:spAutoFit/>
          </a:bodyPr>
          <a:lstStyle/>
          <a:p>
            <a:r>
              <a:rPr lang="tr-TR" sz="1800" dirty="0">
                <a:solidFill>
                  <a:schemeClr val="tx2">
                    <a:lumMod val="50000"/>
                  </a:schemeClr>
                </a:solidFill>
                <a:latin typeface="Instrument Sans" pitchFamily="2" charset="0"/>
              </a:rPr>
              <a:t>100 x200 x 90 cm</a:t>
            </a:r>
          </a:p>
        </p:txBody>
      </p:sp>
      <p:sp>
        <p:nvSpPr>
          <p:cNvPr id="6" name="Metin kutusu 5">
            <a:extLst>
              <a:ext uri="{FF2B5EF4-FFF2-40B4-BE49-F238E27FC236}">
                <a16:creationId xmlns:a16="http://schemas.microsoft.com/office/drawing/2014/main" id="{FAA47B8B-A856-5D32-8F39-5F7812B05C5A}"/>
              </a:ext>
            </a:extLst>
          </p:cNvPr>
          <p:cNvSpPr txBox="1"/>
          <p:nvPr/>
        </p:nvSpPr>
        <p:spPr>
          <a:xfrm>
            <a:off x="13200529" y="9424501"/>
            <a:ext cx="2170787" cy="369332"/>
          </a:xfrm>
          <a:prstGeom prst="rect">
            <a:avLst/>
          </a:prstGeom>
          <a:noFill/>
        </p:spPr>
        <p:txBody>
          <a:bodyPr wrap="none" rtlCol="0">
            <a:spAutoFit/>
          </a:bodyPr>
          <a:lstStyle/>
          <a:p>
            <a:r>
              <a:rPr lang="tr-TR" sz="1800" dirty="0">
                <a:solidFill>
                  <a:schemeClr val="tx2">
                    <a:lumMod val="50000"/>
                  </a:schemeClr>
                </a:solidFill>
                <a:latin typeface="Instrument Sans" pitchFamily="2" charset="0"/>
              </a:rPr>
              <a:t>100 x100 x 250 cm</a:t>
            </a:r>
          </a:p>
        </p:txBody>
      </p:sp>
      <p:sp>
        <p:nvSpPr>
          <p:cNvPr id="7" name="Metin kutusu 6">
            <a:extLst>
              <a:ext uri="{FF2B5EF4-FFF2-40B4-BE49-F238E27FC236}">
                <a16:creationId xmlns:a16="http://schemas.microsoft.com/office/drawing/2014/main" id="{B606936B-52E5-3893-EA90-5EDDC0C03437}"/>
              </a:ext>
            </a:extLst>
          </p:cNvPr>
          <p:cNvSpPr txBox="1"/>
          <p:nvPr/>
        </p:nvSpPr>
        <p:spPr>
          <a:xfrm>
            <a:off x="7391400" y="8304681"/>
            <a:ext cx="3899871" cy="584775"/>
          </a:xfrm>
          <a:prstGeom prst="rect">
            <a:avLst/>
          </a:prstGeom>
          <a:noFill/>
        </p:spPr>
        <p:txBody>
          <a:bodyPr wrap="square" rtlCol="0">
            <a:spAutoFit/>
          </a:bodyPr>
          <a:lstStyle/>
          <a:p>
            <a:pPr algn="ctr"/>
            <a:r>
              <a:rPr lang="en-US" sz="1600" u="sng" dirty="0">
                <a:solidFill>
                  <a:srgbClr val="0C384C"/>
                </a:solidFill>
                <a:latin typeface="Instrument Sans SemiBold" pitchFamily="2" charset="0"/>
              </a:rPr>
              <a:t>Installed Power: </a:t>
            </a:r>
            <a:r>
              <a:rPr lang="tr-TR" sz="1600" u="sng" dirty="0">
                <a:solidFill>
                  <a:srgbClr val="0C384C"/>
                </a:solidFill>
                <a:latin typeface="Instrument Sans SemiBold" pitchFamily="2" charset="0"/>
              </a:rPr>
              <a:t>2</a:t>
            </a:r>
            <a:r>
              <a:rPr lang="en-US" sz="1600" u="sng" dirty="0">
                <a:solidFill>
                  <a:srgbClr val="0C384C"/>
                </a:solidFill>
                <a:latin typeface="Instrument Sans SemiBold" pitchFamily="2" charset="0"/>
              </a:rPr>
              <a:t> kWh</a:t>
            </a:r>
          </a:p>
          <a:p>
            <a:pPr algn="ctr"/>
            <a:r>
              <a:rPr lang="en-US" sz="1600" dirty="0">
                <a:solidFill>
                  <a:srgbClr val="0C384C"/>
                </a:solidFill>
                <a:latin typeface="Instrument Sans SemiBold" pitchFamily="2" charset="0"/>
              </a:rPr>
              <a:t>Net Power: </a:t>
            </a:r>
            <a:r>
              <a:rPr lang="tr-TR" sz="1600" dirty="0">
                <a:solidFill>
                  <a:srgbClr val="0C384C"/>
                </a:solidFill>
                <a:latin typeface="Instrument Sans SemiBold" pitchFamily="2" charset="0"/>
              </a:rPr>
              <a:t>1.8</a:t>
            </a:r>
            <a:r>
              <a:rPr lang="en-US" sz="1600" dirty="0">
                <a:solidFill>
                  <a:srgbClr val="0C384C"/>
                </a:solidFill>
                <a:latin typeface="Instrument Sans SemiBold" pitchFamily="2" charset="0"/>
              </a:rPr>
              <a:t> kWh</a:t>
            </a:r>
            <a:endParaRPr lang="tr-TR" sz="1600" dirty="0">
              <a:solidFill>
                <a:srgbClr val="0C384C"/>
              </a:solidFill>
              <a:latin typeface="Instrument Sans" pitchFamily="2" charset="0"/>
            </a:endParaRPr>
          </a:p>
        </p:txBody>
      </p:sp>
      <p:sp>
        <p:nvSpPr>
          <p:cNvPr id="10" name="Metin kutusu 9">
            <a:extLst>
              <a:ext uri="{FF2B5EF4-FFF2-40B4-BE49-F238E27FC236}">
                <a16:creationId xmlns:a16="http://schemas.microsoft.com/office/drawing/2014/main" id="{6CD55DD8-EF37-5611-E914-632B2879CF30}"/>
              </a:ext>
            </a:extLst>
          </p:cNvPr>
          <p:cNvSpPr txBox="1"/>
          <p:nvPr/>
        </p:nvSpPr>
        <p:spPr>
          <a:xfrm>
            <a:off x="12335986" y="8346559"/>
            <a:ext cx="3899871" cy="584775"/>
          </a:xfrm>
          <a:prstGeom prst="rect">
            <a:avLst/>
          </a:prstGeom>
          <a:noFill/>
        </p:spPr>
        <p:txBody>
          <a:bodyPr wrap="square" rtlCol="0">
            <a:spAutoFit/>
          </a:bodyPr>
          <a:lstStyle/>
          <a:p>
            <a:pPr algn="ctr"/>
            <a:r>
              <a:rPr lang="en-US" sz="1600" u="sng" dirty="0">
                <a:solidFill>
                  <a:srgbClr val="0C384C"/>
                </a:solidFill>
                <a:latin typeface="Instrument Sans SemiBold" pitchFamily="2" charset="0"/>
              </a:rPr>
              <a:t>Installed Power: </a:t>
            </a:r>
            <a:r>
              <a:rPr lang="tr-TR" sz="1600" u="sng" dirty="0">
                <a:solidFill>
                  <a:srgbClr val="0C384C"/>
                </a:solidFill>
                <a:latin typeface="Instrument Sans SemiBold" pitchFamily="2" charset="0"/>
              </a:rPr>
              <a:t>3</a:t>
            </a:r>
            <a:r>
              <a:rPr lang="en-US" sz="1600" u="sng" dirty="0">
                <a:solidFill>
                  <a:srgbClr val="0C384C"/>
                </a:solidFill>
                <a:latin typeface="Instrument Sans SemiBold" pitchFamily="2" charset="0"/>
              </a:rPr>
              <a:t> kWh</a:t>
            </a:r>
          </a:p>
          <a:p>
            <a:pPr algn="ctr"/>
            <a:r>
              <a:rPr lang="en-US" sz="1600" dirty="0">
                <a:solidFill>
                  <a:srgbClr val="0C384C"/>
                </a:solidFill>
                <a:latin typeface="Instrument Sans SemiBold" pitchFamily="2" charset="0"/>
              </a:rPr>
              <a:t>Net Power: </a:t>
            </a:r>
            <a:r>
              <a:rPr lang="tr-TR" sz="1600" dirty="0">
                <a:solidFill>
                  <a:srgbClr val="0C384C"/>
                </a:solidFill>
                <a:latin typeface="Instrument Sans SemiBold" pitchFamily="2" charset="0"/>
              </a:rPr>
              <a:t>2.7 </a:t>
            </a:r>
            <a:r>
              <a:rPr lang="en-US" sz="1600" dirty="0">
                <a:solidFill>
                  <a:srgbClr val="0C384C"/>
                </a:solidFill>
                <a:latin typeface="Instrument Sans SemiBold" pitchFamily="2" charset="0"/>
              </a:rPr>
              <a:t>kWh</a:t>
            </a:r>
            <a:endParaRPr lang="tr-TR" sz="1600" dirty="0">
              <a:solidFill>
                <a:srgbClr val="0C384C"/>
              </a:solidFill>
              <a:latin typeface="Instrument Sans" pitchFamily="2" charset="0"/>
            </a:endParaRPr>
          </a:p>
        </p:txBody>
      </p:sp>
    </p:spTree>
    <p:extLst>
      <p:ext uri="{BB962C8B-B14F-4D97-AF65-F5344CB8AC3E}">
        <p14:creationId xmlns:p14="http://schemas.microsoft.com/office/powerpoint/2010/main" val="3339929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0DDAA-F834-62A3-77D9-8915C955E2A9}"/>
            </a:ext>
          </a:extLst>
        </p:cNvPr>
        <p:cNvGrpSpPr/>
        <p:nvPr/>
      </p:nvGrpSpPr>
      <p:grpSpPr>
        <a:xfrm>
          <a:off x="0" y="0"/>
          <a:ext cx="0" cy="0"/>
          <a:chOff x="0" y="0"/>
          <a:chExt cx="0" cy="0"/>
        </a:xfrm>
      </p:grpSpPr>
      <p:sp>
        <p:nvSpPr>
          <p:cNvPr id="2" name="Dikdörtgen 1">
            <a:extLst>
              <a:ext uri="{FF2B5EF4-FFF2-40B4-BE49-F238E27FC236}">
                <a16:creationId xmlns:a16="http://schemas.microsoft.com/office/drawing/2014/main" id="{E4477519-0B0E-6B51-5164-D4EADBA00479}"/>
              </a:ext>
            </a:extLst>
          </p:cNvPr>
          <p:cNvSpPr/>
          <p:nvPr/>
        </p:nvSpPr>
        <p:spPr>
          <a:xfrm>
            <a:off x="-1" y="190500"/>
            <a:ext cx="18288001" cy="1714480"/>
          </a:xfrm>
          <a:prstGeom prst="rect">
            <a:avLst/>
          </a:prstGeom>
          <a:solidFill>
            <a:srgbClr val="39C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14" name="Metin kutusu 13">
            <a:extLst>
              <a:ext uri="{FF2B5EF4-FFF2-40B4-BE49-F238E27FC236}">
                <a16:creationId xmlns:a16="http://schemas.microsoft.com/office/drawing/2014/main" id="{073588A0-5912-9D8F-83D1-F472D7887B2A}"/>
              </a:ext>
            </a:extLst>
          </p:cNvPr>
          <p:cNvSpPr txBox="1"/>
          <p:nvPr/>
        </p:nvSpPr>
        <p:spPr>
          <a:xfrm>
            <a:off x="2290199" y="0"/>
            <a:ext cx="13707599" cy="2342821"/>
          </a:xfrm>
          <a:prstGeom prst="rect">
            <a:avLst/>
          </a:prstGeom>
          <a:noFill/>
        </p:spPr>
        <p:txBody>
          <a:bodyPr wrap="none" rtlCol="0">
            <a:spAutoFit/>
          </a:bodyPr>
          <a:lstStyle/>
          <a:p>
            <a:pPr algn="ctr">
              <a:lnSpc>
                <a:spcPct val="150000"/>
              </a:lnSpc>
            </a:pPr>
            <a:r>
              <a:rPr lang="en-US" sz="4200" dirty="0">
                <a:solidFill>
                  <a:schemeClr val="bg1"/>
                </a:solidFill>
                <a:latin typeface="Instrument Sans" pitchFamily="2" charset="0"/>
              </a:rPr>
              <a:t>HIGH CAPACITY SYSTEMS FORCED CIRCULATION</a:t>
            </a:r>
          </a:p>
          <a:p>
            <a:pPr algn="ctr">
              <a:lnSpc>
                <a:spcPct val="150000"/>
              </a:lnSpc>
            </a:pPr>
            <a:r>
              <a:rPr lang="en-US" sz="4200" dirty="0">
                <a:solidFill>
                  <a:schemeClr val="bg1"/>
                </a:solidFill>
                <a:latin typeface="Instrument Sans" pitchFamily="2" charset="0"/>
              </a:rPr>
              <a:t>HUMIDITY DEVICES – </a:t>
            </a:r>
            <a:r>
              <a:rPr lang="en-US" sz="4200" b="1" dirty="0">
                <a:solidFill>
                  <a:schemeClr val="bg1"/>
                </a:solidFill>
                <a:latin typeface="Instrument Sans" pitchFamily="2" charset="0"/>
              </a:rPr>
              <a:t>APPLICATION AREAS</a:t>
            </a:r>
          </a:p>
          <a:p>
            <a:endParaRPr lang="tr-TR" sz="2024" dirty="0"/>
          </a:p>
        </p:txBody>
      </p:sp>
      <p:sp>
        <p:nvSpPr>
          <p:cNvPr id="3" name="Dikdörtgen 2">
            <a:extLst>
              <a:ext uri="{FF2B5EF4-FFF2-40B4-BE49-F238E27FC236}">
                <a16:creationId xmlns:a16="http://schemas.microsoft.com/office/drawing/2014/main" id="{BC3AB13B-0656-E7E6-B238-2FAF5B1D6BC4}"/>
              </a:ext>
            </a:extLst>
          </p:cNvPr>
          <p:cNvSpPr>
            <a:spLocks noGrp="1" noRot="1" noMove="1" noResize="1" noEditPoints="1" noAdjustHandles="1" noChangeArrowheads="1" noChangeShapeType="1"/>
          </p:cNvSpPr>
          <p:nvPr/>
        </p:nvSpPr>
        <p:spPr>
          <a:xfrm>
            <a:off x="0" y="3330789"/>
            <a:ext cx="18288000" cy="6956211"/>
          </a:xfrm>
          <a:prstGeom prst="rect">
            <a:avLst/>
          </a:prstGeom>
          <a:gradFill flip="none" rotWithShape="1">
            <a:gsLst>
              <a:gs pos="0">
                <a:schemeClr val="accent1">
                  <a:lumMod val="5000"/>
                  <a:lumOff val="95000"/>
                  <a:alpha val="0"/>
                </a:schemeClr>
              </a:gs>
              <a:gs pos="100000">
                <a:srgbClr val="39C0E0">
                  <a:alpha val="2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pic>
        <p:nvPicPr>
          <p:cNvPr id="6" name="Resim 5" descr="ağaç, dış mekan, peyzaj tasarımı, avlu, bahçe, yarda (birim) içeren bir resim&#10;&#10;Yapay zeka tarafından oluşturulmuş içerik yanlış olabilir.">
            <a:extLst>
              <a:ext uri="{FF2B5EF4-FFF2-40B4-BE49-F238E27FC236}">
                <a16:creationId xmlns:a16="http://schemas.microsoft.com/office/drawing/2014/main" id="{1FF12750-086E-D28B-9588-F06FA575D9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3600" y="2010956"/>
            <a:ext cx="5590056" cy="37257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Resim 9" descr="pencere, ağaç, bina, dış mekan içeren bir resim&#10;&#10;Yapay zeka tarafından oluşturulmuş içerik yanlış olabilir.">
            <a:extLst>
              <a:ext uri="{FF2B5EF4-FFF2-40B4-BE49-F238E27FC236}">
                <a16:creationId xmlns:a16="http://schemas.microsoft.com/office/drawing/2014/main" id="{2DA80730-49EF-6D5A-C19F-C29D6796F1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3600" y="6002477"/>
            <a:ext cx="5724631" cy="38154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Resim 12" descr="dış mekan, atık konteyneri, bina, saksı çiçeği içeren bir resim&#10;&#10;Yapay zeka tarafından oluşturulmuş içerik yanlış olabilir.">
            <a:extLst>
              <a:ext uri="{FF2B5EF4-FFF2-40B4-BE49-F238E27FC236}">
                <a16:creationId xmlns:a16="http://schemas.microsoft.com/office/drawing/2014/main" id="{9D07888C-42E0-9F76-9FA1-C26C7AAA8D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75556" y="1971831"/>
            <a:ext cx="5788331" cy="37257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Resim 15" descr="güneş enerjisi, güneş paneli, güneş çanağı, dış mekan içeren bir resim&#10;&#10;Yapay zeka tarafından oluşturulmuş içerik yanlış olabilir.">
            <a:extLst>
              <a:ext uri="{FF2B5EF4-FFF2-40B4-BE49-F238E27FC236}">
                <a16:creationId xmlns:a16="http://schemas.microsoft.com/office/drawing/2014/main" id="{F4EB1D6E-2E04-4714-09FF-D3FD1B0B55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5555" y="5879362"/>
            <a:ext cx="5788331" cy="39508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Metin kutusu 17">
            <a:extLst>
              <a:ext uri="{FF2B5EF4-FFF2-40B4-BE49-F238E27FC236}">
                <a16:creationId xmlns:a16="http://schemas.microsoft.com/office/drawing/2014/main" id="{9733E78F-DDD9-5F56-889C-46DF6600C0F8}"/>
              </a:ext>
            </a:extLst>
          </p:cNvPr>
          <p:cNvSpPr txBox="1"/>
          <p:nvPr/>
        </p:nvSpPr>
        <p:spPr>
          <a:xfrm>
            <a:off x="15243552" y="4457700"/>
            <a:ext cx="1981200" cy="3574697"/>
          </a:xfrm>
          <a:prstGeom prst="rect">
            <a:avLst/>
          </a:prstGeom>
          <a:noFill/>
        </p:spPr>
        <p:txBody>
          <a:bodyPr wrap="square">
            <a:spAutoFit/>
          </a:bodyPr>
          <a:lstStyle/>
          <a:p>
            <a:r>
              <a:rPr lang="tr-TR" sz="2263" dirty="0">
                <a:latin typeface="Instrument Sans" pitchFamily="2" charset="0"/>
              </a:rPr>
              <a:t>  TERRACES </a:t>
            </a:r>
          </a:p>
          <a:p>
            <a:endParaRPr lang="tr-TR" sz="2263" dirty="0">
              <a:latin typeface="Instrument Sans" pitchFamily="2" charset="0"/>
            </a:endParaRPr>
          </a:p>
          <a:p>
            <a:endParaRPr lang="tr-TR" sz="2263" dirty="0">
              <a:latin typeface="Instrument Sans" pitchFamily="2" charset="0"/>
            </a:endParaRPr>
          </a:p>
          <a:p>
            <a:r>
              <a:rPr lang="tr-TR" sz="2263" dirty="0">
                <a:latin typeface="Instrument Sans" pitchFamily="2" charset="0"/>
              </a:rPr>
              <a:t>  BALCONIES</a:t>
            </a:r>
          </a:p>
          <a:p>
            <a:endParaRPr lang="tr-TR" sz="2263" dirty="0">
              <a:latin typeface="Instrument Sans" pitchFamily="2" charset="0"/>
            </a:endParaRPr>
          </a:p>
          <a:p>
            <a:endParaRPr lang="tr-TR" sz="2263" dirty="0">
              <a:latin typeface="Instrument Sans" pitchFamily="2" charset="0"/>
            </a:endParaRPr>
          </a:p>
          <a:p>
            <a:r>
              <a:rPr lang="tr-TR" sz="2263" dirty="0">
                <a:latin typeface="Instrument Sans" pitchFamily="2" charset="0"/>
              </a:rPr>
              <a:t>  GARDENS</a:t>
            </a:r>
          </a:p>
          <a:p>
            <a:endParaRPr lang="tr-TR" sz="2263" dirty="0">
              <a:latin typeface="Instrument Sans" pitchFamily="2" charset="0"/>
            </a:endParaRPr>
          </a:p>
          <a:p>
            <a:endParaRPr lang="tr-TR" sz="2263" dirty="0">
              <a:latin typeface="Instrument Sans" pitchFamily="2" charset="0"/>
            </a:endParaRPr>
          </a:p>
          <a:p>
            <a:r>
              <a:rPr lang="tr-TR" sz="2263" dirty="0">
                <a:latin typeface="Instrument Sans" pitchFamily="2" charset="0"/>
              </a:rPr>
              <a:t>  PARKS </a:t>
            </a:r>
          </a:p>
        </p:txBody>
      </p:sp>
      <p:sp>
        <p:nvSpPr>
          <p:cNvPr id="20" name="Elmas 19">
            <a:extLst>
              <a:ext uri="{FF2B5EF4-FFF2-40B4-BE49-F238E27FC236}">
                <a16:creationId xmlns:a16="http://schemas.microsoft.com/office/drawing/2014/main" id="{2C66C317-2BC7-C168-324F-ACDEF38C2D37}"/>
              </a:ext>
            </a:extLst>
          </p:cNvPr>
          <p:cNvSpPr/>
          <p:nvPr/>
        </p:nvSpPr>
        <p:spPr>
          <a:xfrm>
            <a:off x="14946913" y="6752452"/>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17" name="Elmas 16">
            <a:extLst>
              <a:ext uri="{FF2B5EF4-FFF2-40B4-BE49-F238E27FC236}">
                <a16:creationId xmlns:a16="http://schemas.microsoft.com/office/drawing/2014/main" id="{AB3D415B-997A-C323-B7AB-35066684114C}"/>
              </a:ext>
            </a:extLst>
          </p:cNvPr>
          <p:cNvSpPr/>
          <p:nvPr/>
        </p:nvSpPr>
        <p:spPr>
          <a:xfrm>
            <a:off x="14946913" y="4565429"/>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19" name="Elmas 18">
            <a:extLst>
              <a:ext uri="{FF2B5EF4-FFF2-40B4-BE49-F238E27FC236}">
                <a16:creationId xmlns:a16="http://schemas.microsoft.com/office/drawing/2014/main" id="{B094668E-2C0B-7C22-CD83-85FBA31FDCA9}"/>
              </a:ext>
            </a:extLst>
          </p:cNvPr>
          <p:cNvSpPr/>
          <p:nvPr/>
        </p:nvSpPr>
        <p:spPr>
          <a:xfrm>
            <a:off x="14946913" y="5614500"/>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21" name="Elmas 20">
            <a:extLst>
              <a:ext uri="{FF2B5EF4-FFF2-40B4-BE49-F238E27FC236}">
                <a16:creationId xmlns:a16="http://schemas.microsoft.com/office/drawing/2014/main" id="{5CEEA8C6-6436-BB7E-D969-4E962A783C63}"/>
              </a:ext>
            </a:extLst>
          </p:cNvPr>
          <p:cNvSpPr/>
          <p:nvPr/>
        </p:nvSpPr>
        <p:spPr>
          <a:xfrm>
            <a:off x="14953225" y="7656944"/>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pic>
        <p:nvPicPr>
          <p:cNvPr id="4" name="Resim 3" descr="grafik, yazı tipi, daire, grafik tasarım içeren bir resim&#10;&#10;Yapay zeka tarafından oluşturulmuş içerik yanlış olabilir.">
            <a:extLst>
              <a:ext uri="{FF2B5EF4-FFF2-40B4-BE49-F238E27FC236}">
                <a16:creationId xmlns:a16="http://schemas.microsoft.com/office/drawing/2014/main" id="{87FEA4D5-FB1C-9498-8836-ECEAE98700D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986522" y="8885282"/>
            <a:ext cx="1097113" cy="1143582"/>
          </a:xfrm>
          <a:prstGeom prst="rect">
            <a:avLst/>
          </a:prstGeom>
        </p:spPr>
      </p:pic>
    </p:spTree>
    <p:extLst>
      <p:ext uri="{BB962C8B-B14F-4D97-AF65-F5344CB8AC3E}">
        <p14:creationId xmlns:p14="http://schemas.microsoft.com/office/powerpoint/2010/main" val="3011068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BA82B-D735-F873-0151-470120D49F4E}"/>
            </a:ext>
          </a:extLst>
        </p:cNvPr>
        <p:cNvGrpSpPr/>
        <p:nvPr/>
      </p:nvGrpSpPr>
      <p:grpSpPr>
        <a:xfrm>
          <a:off x="0" y="0"/>
          <a:ext cx="0" cy="0"/>
          <a:chOff x="0" y="0"/>
          <a:chExt cx="0" cy="0"/>
        </a:xfrm>
      </p:grpSpPr>
      <p:sp>
        <p:nvSpPr>
          <p:cNvPr id="2" name="Dikdörtgen 1">
            <a:extLst>
              <a:ext uri="{FF2B5EF4-FFF2-40B4-BE49-F238E27FC236}">
                <a16:creationId xmlns:a16="http://schemas.microsoft.com/office/drawing/2014/main" id="{478DF727-B15B-5AFB-30BF-B345A2FB3A3C}"/>
              </a:ext>
            </a:extLst>
          </p:cNvPr>
          <p:cNvSpPr/>
          <p:nvPr/>
        </p:nvSpPr>
        <p:spPr>
          <a:xfrm>
            <a:off x="0" y="408537"/>
            <a:ext cx="18288000" cy="2220363"/>
          </a:xfrm>
          <a:prstGeom prst="rect">
            <a:avLst/>
          </a:prstGeom>
          <a:solidFill>
            <a:srgbClr val="39C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14" name="Metin kutusu 13">
            <a:extLst>
              <a:ext uri="{FF2B5EF4-FFF2-40B4-BE49-F238E27FC236}">
                <a16:creationId xmlns:a16="http://schemas.microsoft.com/office/drawing/2014/main" id="{1DB0160C-91C6-7D0C-0140-1519919F4957}"/>
              </a:ext>
            </a:extLst>
          </p:cNvPr>
          <p:cNvSpPr txBox="1"/>
          <p:nvPr/>
        </p:nvSpPr>
        <p:spPr>
          <a:xfrm>
            <a:off x="2837758" y="272094"/>
            <a:ext cx="13170593" cy="2250488"/>
          </a:xfrm>
          <a:prstGeom prst="rect">
            <a:avLst/>
          </a:prstGeom>
          <a:noFill/>
        </p:spPr>
        <p:txBody>
          <a:bodyPr wrap="none" rtlCol="0">
            <a:spAutoFit/>
          </a:bodyPr>
          <a:lstStyle/>
          <a:p>
            <a:pPr algn="ctr">
              <a:lnSpc>
                <a:spcPct val="150000"/>
              </a:lnSpc>
            </a:pPr>
            <a:r>
              <a:rPr lang="en-US" sz="4000" dirty="0">
                <a:solidFill>
                  <a:schemeClr val="bg1"/>
                </a:solidFill>
                <a:latin typeface="Instrument Sans" pitchFamily="2" charset="0"/>
              </a:rPr>
              <a:t>HIGH CAPACITY SYSTEMS FORCED CIRCULATION</a:t>
            </a:r>
          </a:p>
          <a:p>
            <a:pPr algn="ctr">
              <a:lnSpc>
                <a:spcPct val="150000"/>
              </a:lnSpc>
            </a:pPr>
            <a:r>
              <a:rPr lang="en-US" sz="4000" dirty="0">
                <a:solidFill>
                  <a:schemeClr val="bg1"/>
                </a:solidFill>
                <a:latin typeface="Instrument Sans" pitchFamily="2" charset="0"/>
              </a:rPr>
              <a:t>HUMIDITY DEVICES – </a:t>
            </a:r>
            <a:r>
              <a:rPr lang="en-US" sz="4000" b="1" dirty="0">
                <a:solidFill>
                  <a:schemeClr val="bg1"/>
                </a:solidFill>
                <a:latin typeface="Instrument Sans" pitchFamily="2" charset="0"/>
              </a:rPr>
              <a:t>APPLICATION AREAS</a:t>
            </a:r>
            <a:r>
              <a:rPr lang="tr-TR" sz="4000" b="1" dirty="0">
                <a:solidFill>
                  <a:schemeClr val="bg1"/>
                </a:solidFill>
                <a:latin typeface="Instrument Sans" pitchFamily="2" charset="0"/>
              </a:rPr>
              <a:t> 2</a:t>
            </a:r>
            <a:endParaRPr lang="en-US" sz="4000" b="1" dirty="0">
              <a:solidFill>
                <a:schemeClr val="bg1"/>
              </a:solidFill>
              <a:latin typeface="Instrument Sans" pitchFamily="2" charset="0"/>
            </a:endParaRPr>
          </a:p>
          <a:p>
            <a:endParaRPr lang="tr-TR" sz="2024" dirty="0"/>
          </a:p>
        </p:txBody>
      </p:sp>
      <p:sp>
        <p:nvSpPr>
          <p:cNvPr id="3" name="Dikdörtgen 2">
            <a:extLst>
              <a:ext uri="{FF2B5EF4-FFF2-40B4-BE49-F238E27FC236}">
                <a16:creationId xmlns:a16="http://schemas.microsoft.com/office/drawing/2014/main" id="{C1807142-8EC0-08D0-3597-3313C83435E2}"/>
              </a:ext>
            </a:extLst>
          </p:cNvPr>
          <p:cNvSpPr/>
          <p:nvPr/>
        </p:nvSpPr>
        <p:spPr>
          <a:xfrm>
            <a:off x="0" y="3311739"/>
            <a:ext cx="18288000" cy="6975261"/>
          </a:xfrm>
          <a:prstGeom prst="rect">
            <a:avLst/>
          </a:prstGeom>
          <a:gradFill flip="none" rotWithShape="1">
            <a:gsLst>
              <a:gs pos="0">
                <a:schemeClr val="accent1">
                  <a:lumMod val="5000"/>
                  <a:lumOff val="95000"/>
                  <a:alpha val="0"/>
                </a:schemeClr>
              </a:gs>
              <a:gs pos="100000">
                <a:srgbClr val="39C0E0">
                  <a:alpha val="2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pic>
        <p:nvPicPr>
          <p:cNvPr id="8" name="Resim 7" descr="gökyüzü, dış mekan, atık konteyneri, bina içeren bir resim&#10;&#10;Yapay zeka tarafından oluşturulmuş içerik yanlış olabilir.">
            <a:extLst>
              <a:ext uri="{FF2B5EF4-FFF2-40B4-BE49-F238E27FC236}">
                <a16:creationId xmlns:a16="http://schemas.microsoft.com/office/drawing/2014/main" id="{916BF648-A20E-219A-67B4-62E46C7E97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1281" y="2522582"/>
            <a:ext cx="5046887" cy="71214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Resim 10" descr="dış mekan, gökyüzü, bitki, çim içeren bir resim&#10;&#10;Yapay zeka tarafından oluşturulmuş içerik yanlış olabilir.">
            <a:extLst>
              <a:ext uri="{FF2B5EF4-FFF2-40B4-BE49-F238E27FC236}">
                <a16:creationId xmlns:a16="http://schemas.microsoft.com/office/drawing/2014/main" id="{1EEFAEFD-C76F-E8F9-BC80-036777A427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7178" y="2522582"/>
            <a:ext cx="5708911" cy="71214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Resim 3" descr="grafik, yazı tipi, daire, grafik tasarım içeren bir resim&#10;&#10;Yapay zeka tarafından oluşturulmuş içerik yanlış olabilir.">
            <a:extLst>
              <a:ext uri="{FF2B5EF4-FFF2-40B4-BE49-F238E27FC236}">
                <a16:creationId xmlns:a16="http://schemas.microsoft.com/office/drawing/2014/main" id="{0EB1D489-FBDF-33DB-41B8-9149F77190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86522" y="8885282"/>
            <a:ext cx="1097113" cy="1143582"/>
          </a:xfrm>
          <a:prstGeom prst="rect">
            <a:avLst/>
          </a:prstGeom>
        </p:spPr>
      </p:pic>
    </p:spTree>
    <p:extLst>
      <p:ext uri="{BB962C8B-B14F-4D97-AF65-F5344CB8AC3E}">
        <p14:creationId xmlns:p14="http://schemas.microsoft.com/office/powerpoint/2010/main" val="17949916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a:extLst>
              <a:ext uri="{FF2B5EF4-FFF2-40B4-BE49-F238E27FC236}">
                <a16:creationId xmlns:a16="http://schemas.microsoft.com/office/drawing/2014/main" id="{98D855E0-B535-3923-4DB8-49E0C96FB979}"/>
              </a:ext>
            </a:extLst>
          </p:cNvPr>
          <p:cNvSpPr/>
          <p:nvPr/>
        </p:nvSpPr>
        <p:spPr>
          <a:xfrm>
            <a:off x="313605" y="265531"/>
            <a:ext cx="17660790" cy="9761488"/>
          </a:xfrm>
          <a:prstGeom prst="rect">
            <a:avLst/>
          </a:prstGeom>
          <a:noFill/>
          <a:ln w="47625">
            <a:solidFill>
              <a:srgbClr val="39C0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pic>
        <p:nvPicPr>
          <p:cNvPr id="7" name="Resim 6" descr="grafik, yazı tipi, daire, grafik tasarım içeren bir resim&#10;&#10;Yapay zeka tarafından oluşturulmuş içerik yanlış olabilir.">
            <a:extLst>
              <a:ext uri="{FF2B5EF4-FFF2-40B4-BE49-F238E27FC236}">
                <a16:creationId xmlns:a16="http://schemas.microsoft.com/office/drawing/2014/main" id="{B7F8AD8A-A82D-E4DF-7509-01E6FD989B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91907" y="8633879"/>
            <a:ext cx="1225338" cy="1277238"/>
          </a:xfrm>
          <a:prstGeom prst="rect">
            <a:avLst/>
          </a:prstGeom>
        </p:spPr>
      </p:pic>
      <p:pic>
        <p:nvPicPr>
          <p:cNvPr id="9" name="Resim 8">
            <a:extLst>
              <a:ext uri="{FF2B5EF4-FFF2-40B4-BE49-F238E27FC236}">
                <a16:creationId xmlns:a16="http://schemas.microsoft.com/office/drawing/2014/main" id="{20BE7910-1FA9-09FC-12BA-645F3B3939A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011967" y="774885"/>
            <a:ext cx="6666096" cy="46456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Metin kutusu 9">
            <a:extLst>
              <a:ext uri="{FF2B5EF4-FFF2-40B4-BE49-F238E27FC236}">
                <a16:creationId xmlns:a16="http://schemas.microsoft.com/office/drawing/2014/main" id="{FA499356-EC51-636C-2F83-0A6E3D799E42}"/>
              </a:ext>
            </a:extLst>
          </p:cNvPr>
          <p:cNvSpPr txBox="1"/>
          <p:nvPr/>
        </p:nvSpPr>
        <p:spPr>
          <a:xfrm>
            <a:off x="6019800" y="9272498"/>
            <a:ext cx="6892777" cy="400110"/>
          </a:xfrm>
          <a:prstGeom prst="rect">
            <a:avLst/>
          </a:prstGeom>
          <a:noFill/>
        </p:spPr>
        <p:txBody>
          <a:bodyPr wrap="square" rtlCol="0">
            <a:spAutoFit/>
          </a:bodyPr>
          <a:lstStyle/>
          <a:p>
            <a:r>
              <a:rPr lang="en-US" sz="2000" dirty="0">
                <a:latin typeface="Instrument Sans" pitchFamily="2" charset="0"/>
              </a:rPr>
              <a:t>Factory Interior Area</a:t>
            </a:r>
            <a:r>
              <a:rPr lang="tr-TR" sz="2000" dirty="0">
                <a:latin typeface="Instrument Sans" pitchFamily="2" charset="0"/>
              </a:rPr>
              <a:t> </a:t>
            </a:r>
            <a:r>
              <a:rPr lang="en-US" sz="2000" dirty="0">
                <a:latin typeface="Instrument Sans" pitchFamily="2" charset="0"/>
              </a:rPr>
              <a:t>Multi Modular Layout</a:t>
            </a:r>
          </a:p>
        </p:txBody>
      </p:sp>
      <p:sp>
        <p:nvSpPr>
          <p:cNvPr id="11" name="Elmas 10">
            <a:extLst>
              <a:ext uri="{FF2B5EF4-FFF2-40B4-BE49-F238E27FC236}">
                <a16:creationId xmlns:a16="http://schemas.microsoft.com/office/drawing/2014/main" id="{FDE05AB7-E368-AB38-0740-D6519495808A}"/>
              </a:ext>
            </a:extLst>
          </p:cNvPr>
          <p:cNvSpPr/>
          <p:nvPr/>
        </p:nvSpPr>
        <p:spPr>
          <a:xfrm>
            <a:off x="5771062" y="9371522"/>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12" name="Elmas 11">
            <a:extLst>
              <a:ext uri="{FF2B5EF4-FFF2-40B4-BE49-F238E27FC236}">
                <a16:creationId xmlns:a16="http://schemas.microsoft.com/office/drawing/2014/main" id="{377A8A35-8ACE-720C-8BF4-5CBA17A5830D}"/>
              </a:ext>
            </a:extLst>
          </p:cNvPr>
          <p:cNvSpPr/>
          <p:nvPr/>
        </p:nvSpPr>
        <p:spPr>
          <a:xfrm>
            <a:off x="11699828" y="5688333"/>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14" name="Metin kutusu 13">
            <a:extLst>
              <a:ext uri="{FF2B5EF4-FFF2-40B4-BE49-F238E27FC236}">
                <a16:creationId xmlns:a16="http://schemas.microsoft.com/office/drawing/2014/main" id="{4047205A-A4B3-0213-2D1B-15A77AF4D18C}"/>
              </a:ext>
            </a:extLst>
          </p:cNvPr>
          <p:cNvSpPr txBox="1"/>
          <p:nvPr/>
        </p:nvSpPr>
        <p:spPr>
          <a:xfrm>
            <a:off x="11891416" y="5544510"/>
            <a:ext cx="5287025" cy="400110"/>
          </a:xfrm>
          <a:prstGeom prst="rect">
            <a:avLst/>
          </a:prstGeom>
          <a:noFill/>
        </p:spPr>
        <p:txBody>
          <a:bodyPr wrap="none" rtlCol="0">
            <a:spAutoFit/>
          </a:bodyPr>
          <a:lstStyle/>
          <a:p>
            <a:r>
              <a:rPr lang="en-US" sz="2000" dirty="0">
                <a:latin typeface="Instrument Sans" pitchFamily="2" charset="0"/>
              </a:rPr>
              <a:t>Factory Exterior Area-Multi Modular Layout</a:t>
            </a:r>
          </a:p>
        </p:txBody>
      </p:sp>
      <p:sp>
        <p:nvSpPr>
          <p:cNvPr id="15" name="Elmas 14">
            <a:extLst>
              <a:ext uri="{FF2B5EF4-FFF2-40B4-BE49-F238E27FC236}">
                <a16:creationId xmlns:a16="http://schemas.microsoft.com/office/drawing/2014/main" id="{322FC6CF-B7DC-8937-60FB-59AD51523CCD}"/>
              </a:ext>
            </a:extLst>
          </p:cNvPr>
          <p:cNvSpPr/>
          <p:nvPr/>
        </p:nvSpPr>
        <p:spPr>
          <a:xfrm>
            <a:off x="1335529" y="6362700"/>
            <a:ext cx="191588" cy="191588"/>
          </a:xfrm>
          <a:prstGeom prst="diamond">
            <a:avLst/>
          </a:prstGeom>
          <a:solidFill>
            <a:srgbClr val="39C0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17" name="Metin kutusu 16">
            <a:extLst>
              <a:ext uri="{FF2B5EF4-FFF2-40B4-BE49-F238E27FC236}">
                <a16:creationId xmlns:a16="http://schemas.microsoft.com/office/drawing/2014/main" id="{C18CB94D-2630-D6B6-27D3-DDBC926180AC}"/>
              </a:ext>
            </a:extLst>
          </p:cNvPr>
          <p:cNvSpPr txBox="1"/>
          <p:nvPr/>
        </p:nvSpPr>
        <p:spPr>
          <a:xfrm>
            <a:off x="1510607" y="6210042"/>
            <a:ext cx="3230402" cy="707886"/>
          </a:xfrm>
          <a:prstGeom prst="rect">
            <a:avLst/>
          </a:prstGeom>
          <a:noFill/>
        </p:spPr>
        <p:txBody>
          <a:bodyPr wrap="square" rtlCol="0">
            <a:spAutoFit/>
          </a:bodyPr>
          <a:lstStyle/>
          <a:p>
            <a:pPr algn="ctr"/>
            <a:r>
              <a:rPr lang="en-US" sz="2000" dirty="0">
                <a:latin typeface="Instrument Sans" pitchFamily="2" charset="0"/>
              </a:rPr>
              <a:t>House </a:t>
            </a:r>
            <a:r>
              <a:rPr lang="tr-TR" sz="2000" dirty="0">
                <a:latin typeface="Instrument Sans" pitchFamily="2" charset="0"/>
              </a:rPr>
              <a:t>O</a:t>
            </a:r>
            <a:r>
              <a:rPr lang="en-US" sz="2000" dirty="0" err="1">
                <a:latin typeface="Instrument Sans" pitchFamily="2" charset="0"/>
              </a:rPr>
              <a:t>utdoor</a:t>
            </a:r>
            <a:r>
              <a:rPr lang="en-US" sz="2000" dirty="0">
                <a:latin typeface="Instrument Sans" pitchFamily="2" charset="0"/>
              </a:rPr>
              <a:t>, Garden</a:t>
            </a:r>
          </a:p>
          <a:p>
            <a:pPr algn="ctr"/>
            <a:r>
              <a:rPr lang="en-US" sz="2000" dirty="0">
                <a:latin typeface="Instrument Sans" pitchFamily="2" charset="0"/>
              </a:rPr>
              <a:t>Multi Modular</a:t>
            </a:r>
            <a:r>
              <a:rPr lang="tr-TR" sz="2000" dirty="0">
                <a:latin typeface="Instrument Sans" pitchFamily="2" charset="0"/>
              </a:rPr>
              <a:t> </a:t>
            </a:r>
            <a:r>
              <a:rPr lang="en-US" sz="2000" dirty="0">
                <a:latin typeface="Instrument Sans" pitchFamily="2" charset="0"/>
              </a:rPr>
              <a:t>Layout</a:t>
            </a:r>
            <a:endParaRPr lang="tr-TR" sz="2000" dirty="0">
              <a:latin typeface="Instrument Sans" pitchFamily="2" charset="0"/>
            </a:endParaRPr>
          </a:p>
        </p:txBody>
      </p:sp>
      <p:pic>
        <p:nvPicPr>
          <p:cNvPr id="8" name="Resim 7">
            <a:extLst>
              <a:ext uri="{FF2B5EF4-FFF2-40B4-BE49-F238E27FC236}">
                <a16:creationId xmlns:a16="http://schemas.microsoft.com/office/drawing/2014/main" id="{6765C76C-8363-97EA-6FDB-CFA3B02009D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93334" y="3320883"/>
            <a:ext cx="5456944" cy="57783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Resim 1">
            <a:extLst>
              <a:ext uri="{FF2B5EF4-FFF2-40B4-BE49-F238E27FC236}">
                <a16:creationId xmlns:a16="http://schemas.microsoft.com/office/drawing/2014/main" id="{C97F75F6-679E-B28B-C23E-ADFCEE27E00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46667" y="986803"/>
            <a:ext cx="4985956" cy="49859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43847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DBB23-19AC-8D41-9960-41F756348B82}"/>
            </a:ext>
          </a:extLst>
        </p:cNvPr>
        <p:cNvGrpSpPr/>
        <p:nvPr/>
      </p:nvGrpSpPr>
      <p:grpSpPr>
        <a:xfrm>
          <a:off x="0" y="0"/>
          <a:ext cx="0" cy="0"/>
          <a:chOff x="0" y="0"/>
          <a:chExt cx="0" cy="0"/>
        </a:xfrm>
      </p:grpSpPr>
      <p:sp>
        <p:nvSpPr>
          <p:cNvPr id="3" name="Dikdörtgen 2">
            <a:extLst>
              <a:ext uri="{FF2B5EF4-FFF2-40B4-BE49-F238E27FC236}">
                <a16:creationId xmlns:a16="http://schemas.microsoft.com/office/drawing/2014/main" id="{9FCDFCCB-D834-444F-8F1A-86BCC6FAC1B2}"/>
              </a:ext>
            </a:extLst>
          </p:cNvPr>
          <p:cNvSpPr/>
          <p:nvPr/>
        </p:nvSpPr>
        <p:spPr>
          <a:xfrm>
            <a:off x="313605" y="584670"/>
            <a:ext cx="17660790" cy="838200"/>
          </a:xfrm>
          <a:prstGeom prst="rect">
            <a:avLst/>
          </a:prstGeom>
          <a:solidFill>
            <a:srgbClr val="39C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FF"/>
                </a:solidFill>
                <a:latin typeface="Instrument Sans" pitchFamily="2" charset="0"/>
              </a:rPr>
              <a:t>Monthly Energy Production Chart for </a:t>
            </a:r>
            <a:r>
              <a:rPr lang="en-US" sz="2800" b="1" dirty="0">
                <a:solidFill>
                  <a:srgbClr val="FFFFFF"/>
                </a:solidFill>
                <a:latin typeface="Instrument Sans" pitchFamily="2" charset="0"/>
              </a:rPr>
              <a:t>Istanbul</a:t>
            </a:r>
            <a:endParaRPr lang="tr-TR" sz="2800" b="1" dirty="0">
              <a:solidFill>
                <a:srgbClr val="FFFFFF"/>
              </a:solidFill>
              <a:latin typeface="Instrument Sans" pitchFamily="2" charset="0"/>
            </a:endParaRPr>
          </a:p>
        </p:txBody>
      </p:sp>
      <p:pic>
        <p:nvPicPr>
          <p:cNvPr id="5" name="Resim 4" descr="grafik, yazı tipi, daire, grafik tasarım içeren bir resim&#10;&#10;Yapay zeka tarafından oluşturulmuş içerik yanlış olabilir.">
            <a:extLst>
              <a:ext uri="{FF2B5EF4-FFF2-40B4-BE49-F238E27FC236}">
                <a16:creationId xmlns:a16="http://schemas.microsoft.com/office/drawing/2014/main" id="{74414963-F3A3-792D-C7F4-71379D26D4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84797" y="8606396"/>
            <a:ext cx="1225338" cy="1277238"/>
          </a:xfrm>
          <a:prstGeom prst="rect">
            <a:avLst/>
          </a:prstGeom>
        </p:spPr>
      </p:pic>
      <p:sp>
        <p:nvSpPr>
          <p:cNvPr id="6" name="Dikdörtgen 5">
            <a:extLst>
              <a:ext uri="{FF2B5EF4-FFF2-40B4-BE49-F238E27FC236}">
                <a16:creationId xmlns:a16="http://schemas.microsoft.com/office/drawing/2014/main" id="{B6E3A3B9-AD7E-25E0-EBF0-CF4EE54F44D0}"/>
              </a:ext>
            </a:extLst>
          </p:cNvPr>
          <p:cNvSpPr/>
          <p:nvPr/>
        </p:nvSpPr>
        <p:spPr>
          <a:xfrm>
            <a:off x="313605" y="265531"/>
            <a:ext cx="17660790" cy="9761488"/>
          </a:xfrm>
          <a:prstGeom prst="rect">
            <a:avLst/>
          </a:prstGeom>
          <a:noFill/>
          <a:ln w="47625">
            <a:solidFill>
              <a:srgbClr val="39C0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pic>
        <p:nvPicPr>
          <p:cNvPr id="8" name="Resim 7">
            <a:extLst>
              <a:ext uri="{FF2B5EF4-FFF2-40B4-BE49-F238E27FC236}">
                <a16:creationId xmlns:a16="http://schemas.microsoft.com/office/drawing/2014/main" id="{491B232B-172E-BEE1-3D3C-B1657033C3A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858483" y="1660467"/>
            <a:ext cx="12571033" cy="8066516"/>
          </a:xfrm>
          <a:prstGeom prst="rect">
            <a:avLst/>
          </a:prstGeom>
        </p:spPr>
      </p:pic>
    </p:spTree>
    <p:extLst>
      <p:ext uri="{BB962C8B-B14F-4D97-AF65-F5344CB8AC3E}">
        <p14:creationId xmlns:p14="http://schemas.microsoft.com/office/powerpoint/2010/main" val="3005530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5249FA47-DE2D-E347-D8C2-E9344985E44D}"/>
              </a:ext>
            </a:extLst>
          </p:cNvPr>
          <p:cNvSpPr/>
          <p:nvPr/>
        </p:nvSpPr>
        <p:spPr>
          <a:xfrm>
            <a:off x="0" y="529086"/>
            <a:ext cx="10940480" cy="1720958"/>
          </a:xfrm>
          <a:prstGeom prst="rect">
            <a:avLst/>
          </a:prstGeom>
          <a:solidFill>
            <a:srgbClr val="39C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sp>
        <p:nvSpPr>
          <p:cNvPr id="2" name="TextBox 2"/>
          <p:cNvSpPr txBox="1"/>
          <p:nvPr/>
        </p:nvSpPr>
        <p:spPr>
          <a:xfrm>
            <a:off x="1675358" y="848455"/>
            <a:ext cx="6352638" cy="1051570"/>
          </a:xfrm>
          <a:prstGeom prst="rect">
            <a:avLst/>
          </a:prstGeom>
        </p:spPr>
        <p:txBody>
          <a:bodyPr wrap="square" lIns="0" tIns="0" rIns="0" bIns="0" rtlCol="0" anchor="t">
            <a:spAutoFit/>
          </a:bodyPr>
          <a:lstStyle/>
          <a:p>
            <a:pPr>
              <a:lnSpc>
                <a:spcPts val="8169"/>
              </a:lnSpc>
            </a:pPr>
            <a:r>
              <a:rPr lang="en-US" sz="7930" spc="-284" dirty="0">
                <a:solidFill>
                  <a:schemeClr val="bg1"/>
                </a:solidFill>
                <a:latin typeface="Instrument Sans"/>
                <a:ea typeface="Instrument Sans"/>
                <a:cs typeface="Instrument Sans"/>
                <a:sym typeface="Instrument Sans"/>
              </a:rPr>
              <a:t>Useful Links</a:t>
            </a:r>
          </a:p>
        </p:txBody>
      </p:sp>
      <p:sp>
        <p:nvSpPr>
          <p:cNvPr id="3" name="TextBox 3"/>
          <p:cNvSpPr txBox="1"/>
          <p:nvPr/>
        </p:nvSpPr>
        <p:spPr>
          <a:xfrm>
            <a:off x="1829882" y="2602447"/>
            <a:ext cx="4009969" cy="629083"/>
          </a:xfrm>
          <a:prstGeom prst="rect">
            <a:avLst/>
          </a:prstGeom>
        </p:spPr>
        <p:txBody>
          <a:bodyPr lIns="0" tIns="0" rIns="0" bIns="0" rtlCol="0" anchor="t">
            <a:spAutoFit/>
          </a:bodyPr>
          <a:lstStyle/>
          <a:p>
            <a:pPr>
              <a:lnSpc>
                <a:spcPts val="5300"/>
              </a:lnSpc>
              <a:spcBef>
                <a:spcPct val="0"/>
              </a:spcBef>
            </a:pPr>
            <a:r>
              <a:rPr lang="en-US" sz="3785" u="sng" dirty="0">
                <a:latin typeface="Instrument Sans"/>
                <a:ea typeface="Instrument Sans"/>
                <a:cs typeface="Instrument Sans"/>
                <a:sym typeface="Instrument Sans"/>
              </a:rPr>
              <a:t>RePG Home Page</a:t>
            </a:r>
          </a:p>
        </p:txBody>
      </p:sp>
      <p:sp>
        <p:nvSpPr>
          <p:cNvPr id="4" name="TextBox 4"/>
          <p:cNvSpPr txBox="1"/>
          <p:nvPr/>
        </p:nvSpPr>
        <p:spPr>
          <a:xfrm>
            <a:off x="1829882" y="5003936"/>
            <a:ext cx="4571294" cy="629083"/>
          </a:xfrm>
          <a:prstGeom prst="rect">
            <a:avLst/>
          </a:prstGeom>
        </p:spPr>
        <p:txBody>
          <a:bodyPr wrap="square" lIns="0" tIns="0" rIns="0" bIns="0" rtlCol="0" anchor="t">
            <a:spAutoFit/>
          </a:bodyPr>
          <a:lstStyle/>
          <a:p>
            <a:pPr>
              <a:lnSpc>
                <a:spcPts val="5300"/>
              </a:lnSpc>
              <a:spcBef>
                <a:spcPct val="0"/>
              </a:spcBef>
            </a:pPr>
            <a:r>
              <a:rPr lang="en-US" sz="3785" u="sng" dirty="0">
                <a:latin typeface="Instrument Sans"/>
                <a:ea typeface="Instrument Sans"/>
                <a:cs typeface="Instrument Sans"/>
                <a:sym typeface="Instrument Sans"/>
              </a:rPr>
              <a:t>Energy Applications</a:t>
            </a:r>
          </a:p>
        </p:txBody>
      </p:sp>
      <p:sp>
        <p:nvSpPr>
          <p:cNvPr id="5" name="TextBox 5"/>
          <p:cNvSpPr txBox="1"/>
          <p:nvPr/>
        </p:nvSpPr>
        <p:spPr>
          <a:xfrm>
            <a:off x="1829883" y="7407873"/>
            <a:ext cx="4009971" cy="629083"/>
          </a:xfrm>
          <a:prstGeom prst="rect">
            <a:avLst/>
          </a:prstGeom>
        </p:spPr>
        <p:txBody>
          <a:bodyPr wrap="square" lIns="0" tIns="0" rIns="0" bIns="0" rtlCol="0" anchor="t">
            <a:spAutoFit/>
          </a:bodyPr>
          <a:lstStyle/>
          <a:p>
            <a:pPr>
              <a:lnSpc>
                <a:spcPts val="5300"/>
              </a:lnSpc>
              <a:spcBef>
                <a:spcPct val="0"/>
              </a:spcBef>
            </a:pPr>
            <a:r>
              <a:rPr lang="en-US" sz="3785" u="sng" dirty="0">
                <a:latin typeface="Instrument Sans"/>
                <a:ea typeface="Instrument Sans"/>
                <a:cs typeface="Instrument Sans"/>
                <a:sym typeface="Instrument Sans"/>
              </a:rPr>
              <a:t>Investor Relations</a:t>
            </a:r>
          </a:p>
        </p:txBody>
      </p:sp>
      <p:sp>
        <p:nvSpPr>
          <p:cNvPr id="6" name="TextBox 6"/>
          <p:cNvSpPr txBox="1"/>
          <p:nvPr/>
        </p:nvSpPr>
        <p:spPr>
          <a:xfrm>
            <a:off x="1829882" y="3803804"/>
            <a:ext cx="4292323" cy="629083"/>
          </a:xfrm>
          <a:prstGeom prst="rect">
            <a:avLst/>
          </a:prstGeom>
        </p:spPr>
        <p:txBody>
          <a:bodyPr wrap="square" lIns="0" tIns="0" rIns="0" bIns="0" rtlCol="0" anchor="t">
            <a:spAutoFit/>
          </a:bodyPr>
          <a:lstStyle/>
          <a:p>
            <a:pPr>
              <a:lnSpc>
                <a:spcPts val="5300"/>
              </a:lnSpc>
              <a:spcBef>
                <a:spcPct val="0"/>
              </a:spcBef>
            </a:pPr>
            <a:r>
              <a:rPr lang="en-US" sz="3785" u="sng" dirty="0">
                <a:latin typeface="Instrument Sans"/>
                <a:ea typeface="Instrument Sans"/>
                <a:cs typeface="Instrument Sans"/>
                <a:sym typeface="Instrument Sans"/>
              </a:rPr>
              <a:t>Water Applications</a:t>
            </a:r>
          </a:p>
        </p:txBody>
      </p:sp>
      <p:sp>
        <p:nvSpPr>
          <p:cNvPr id="7" name="TextBox 7"/>
          <p:cNvSpPr txBox="1"/>
          <p:nvPr/>
        </p:nvSpPr>
        <p:spPr>
          <a:xfrm>
            <a:off x="1829883" y="6204070"/>
            <a:ext cx="2772042" cy="629083"/>
          </a:xfrm>
          <a:prstGeom prst="rect">
            <a:avLst/>
          </a:prstGeom>
        </p:spPr>
        <p:txBody>
          <a:bodyPr wrap="square" lIns="0" tIns="0" rIns="0" bIns="0" rtlCol="0" anchor="t">
            <a:spAutoFit/>
          </a:bodyPr>
          <a:lstStyle/>
          <a:p>
            <a:pPr>
              <a:lnSpc>
                <a:spcPts val="5300"/>
              </a:lnSpc>
              <a:spcBef>
                <a:spcPct val="0"/>
              </a:spcBef>
            </a:pPr>
            <a:r>
              <a:rPr lang="tr-TR" sz="3785" u="sng" dirty="0">
                <a:latin typeface="Instrument Sans"/>
                <a:ea typeface="Instrument Sans"/>
                <a:cs typeface="Instrument Sans"/>
                <a:sym typeface="Instrument Sans"/>
              </a:rPr>
              <a:t>Documents</a:t>
            </a:r>
          </a:p>
        </p:txBody>
      </p:sp>
      <p:sp>
        <p:nvSpPr>
          <p:cNvPr id="8" name="Freeform 8"/>
          <p:cNvSpPr/>
          <p:nvPr/>
        </p:nvSpPr>
        <p:spPr>
          <a:xfrm rot="-5400000" flipV="1">
            <a:off x="6040259" y="2829257"/>
            <a:ext cx="309048" cy="309048"/>
          </a:xfrm>
          <a:custGeom>
            <a:avLst/>
            <a:gdLst/>
            <a:ahLst/>
            <a:cxnLst/>
            <a:rect l="l" t="t" r="r" b="b"/>
            <a:pathLst>
              <a:path w="342900" h="342900">
                <a:moveTo>
                  <a:pt x="0" y="342900"/>
                </a:moveTo>
                <a:lnTo>
                  <a:pt x="342900" y="342900"/>
                </a:lnTo>
                <a:lnTo>
                  <a:pt x="342900" y="0"/>
                </a:lnTo>
                <a:lnTo>
                  <a:pt x="0" y="0"/>
                </a:lnTo>
                <a:lnTo>
                  <a:pt x="0" y="34290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tr-TR" sz="1272" dirty="0"/>
          </a:p>
        </p:txBody>
      </p:sp>
      <p:sp>
        <p:nvSpPr>
          <p:cNvPr id="9" name="Freeform 9"/>
          <p:cNvSpPr/>
          <p:nvPr/>
        </p:nvSpPr>
        <p:spPr>
          <a:xfrm rot="-5400000" flipV="1">
            <a:off x="6401175" y="4030616"/>
            <a:ext cx="309048" cy="309048"/>
          </a:xfrm>
          <a:custGeom>
            <a:avLst/>
            <a:gdLst/>
            <a:ahLst/>
            <a:cxnLst/>
            <a:rect l="l" t="t" r="r" b="b"/>
            <a:pathLst>
              <a:path w="342900" h="342900">
                <a:moveTo>
                  <a:pt x="0" y="342900"/>
                </a:moveTo>
                <a:lnTo>
                  <a:pt x="342900" y="342900"/>
                </a:lnTo>
                <a:lnTo>
                  <a:pt x="342900" y="0"/>
                </a:lnTo>
                <a:lnTo>
                  <a:pt x="0" y="0"/>
                </a:lnTo>
                <a:lnTo>
                  <a:pt x="0" y="34290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tr-TR" sz="1272" dirty="0"/>
          </a:p>
        </p:txBody>
      </p:sp>
      <p:sp>
        <p:nvSpPr>
          <p:cNvPr id="10" name="Freeform 10"/>
          <p:cNvSpPr/>
          <p:nvPr/>
        </p:nvSpPr>
        <p:spPr>
          <a:xfrm rot="-5400000" flipV="1">
            <a:off x="4851677" y="6485851"/>
            <a:ext cx="309048" cy="309048"/>
          </a:xfrm>
          <a:custGeom>
            <a:avLst/>
            <a:gdLst/>
            <a:ahLst/>
            <a:cxnLst/>
            <a:rect l="l" t="t" r="r" b="b"/>
            <a:pathLst>
              <a:path w="342900" h="342900">
                <a:moveTo>
                  <a:pt x="0" y="342900"/>
                </a:moveTo>
                <a:lnTo>
                  <a:pt x="342900" y="342900"/>
                </a:lnTo>
                <a:lnTo>
                  <a:pt x="342900" y="0"/>
                </a:lnTo>
                <a:lnTo>
                  <a:pt x="0" y="0"/>
                </a:lnTo>
                <a:lnTo>
                  <a:pt x="0" y="34290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tr-TR" sz="1272" dirty="0"/>
          </a:p>
        </p:txBody>
      </p:sp>
      <p:sp>
        <p:nvSpPr>
          <p:cNvPr id="11" name="Freeform 11"/>
          <p:cNvSpPr/>
          <p:nvPr/>
        </p:nvSpPr>
        <p:spPr>
          <a:xfrm rot="-5400000" flipV="1">
            <a:off x="6762091" y="5230748"/>
            <a:ext cx="309048" cy="309048"/>
          </a:xfrm>
          <a:custGeom>
            <a:avLst/>
            <a:gdLst/>
            <a:ahLst/>
            <a:cxnLst/>
            <a:rect l="l" t="t" r="r" b="b"/>
            <a:pathLst>
              <a:path w="342900" h="342900">
                <a:moveTo>
                  <a:pt x="0" y="342900"/>
                </a:moveTo>
                <a:lnTo>
                  <a:pt x="342900" y="342900"/>
                </a:lnTo>
                <a:lnTo>
                  <a:pt x="342900" y="0"/>
                </a:lnTo>
                <a:lnTo>
                  <a:pt x="0" y="0"/>
                </a:lnTo>
                <a:lnTo>
                  <a:pt x="0" y="34290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tr-TR" sz="1272" dirty="0"/>
          </a:p>
        </p:txBody>
      </p:sp>
      <p:sp>
        <p:nvSpPr>
          <p:cNvPr id="12" name="Freeform 12"/>
          <p:cNvSpPr/>
          <p:nvPr/>
        </p:nvSpPr>
        <p:spPr>
          <a:xfrm rot="-5400000" flipV="1">
            <a:off x="5955350" y="7634685"/>
            <a:ext cx="309048" cy="309048"/>
          </a:xfrm>
          <a:custGeom>
            <a:avLst/>
            <a:gdLst/>
            <a:ahLst/>
            <a:cxnLst/>
            <a:rect l="l" t="t" r="r" b="b"/>
            <a:pathLst>
              <a:path w="342900" h="342900">
                <a:moveTo>
                  <a:pt x="0" y="342900"/>
                </a:moveTo>
                <a:lnTo>
                  <a:pt x="342900" y="342900"/>
                </a:lnTo>
                <a:lnTo>
                  <a:pt x="342900" y="0"/>
                </a:lnTo>
                <a:lnTo>
                  <a:pt x="0" y="0"/>
                </a:lnTo>
                <a:lnTo>
                  <a:pt x="0" y="34290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tr-TR" sz="1272" dirty="0"/>
          </a:p>
        </p:txBody>
      </p:sp>
      <p:sp>
        <p:nvSpPr>
          <p:cNvPr id="17" name="TextBox 5">
            <a:extLst>
              <a:ext uri="{FF2B5EF4-FFF2-40B4-BE49-F238E27FC236}">
                <a16:creationId xmlns:a16="http://schemas.microsoft.com/office/drawing/2014/main" id="{357B2FA4-FA0E-86FF-2843-2C54C4F4109E}"/>
              </a:ext>
            </a:extLst>
          </p:cNvPr>
          <p:cNvSpPr txBox="1"/>
          <p:nvPr/>
        </p:nvSpPr>
        <p:spPr>
          <a:xfrm>
            <a:off x="1829883" y="8501735"/>
            <a:ext cx="4009971" cy="629083"/>
          </a:xfrm>
          <a:prstGeom prst="rect">
            <a:avLst/>
          </a:prstGeom>
        </p:spPr>
        <p:txBody>
          <a:bodyPr wrap="square" lIns="0" tIns="0" rIns="0" bIns="0" rtlCol="0" anchor="t">
            <a:spAutoFit/>
          </a:bodyPr>
          <a:lstStyle/>
          <a:p>
            <a:pPr>
              <a:lnSpc>
                <a:spcPts val="5300"/>
              </a:lnSpc>
              <a:spcBef>
                <a:spcPct val="0"/>
              </a:spcBef>
            </a:pPr>
            <a:r>
              <a:rPr lang="tr-TR" sz="3785" u="sng" dirty="0">
                <a:latin typeface="Instrument Sans"/>
                <a:ea typeface="Instrument Sans"/>
                <a:cs typeface="Instrument Sans"/>
                <a:sym typeface="Instrument Sans"/>
              </a:rPr>
              <a:t>Youtube Channel</a:t>
            </a:r>
          </a:p>
        </p:txBody>
      </p:sp>
      <p:sp>
        <p:nvSpPr>
          <p:cNvPr id="18" name="Freeform 12">
            <a:extLst>
              <a:ext uri="{FF2B5EF4-FFF2-40B4-BE49-F238E27FC236}">
                <a16:creationId xmlns:a16="http://schemas.microsoft.com/office/drawing/2014/main" id="{BA7D5E48-6D49-9145-B757-19B05947679C}"/>
              </a:ext>
            </a:extLst>
          </p:cNvPr>
          <p:cNvSpPr/>
          <p:nvPr/>
        </p:nvSpPr>
        <p:spPr>
          <a:xfrm rot="-5400000" flipV="1">
            <a:off x="5955350" y="8728548"/>
            <a:ext cx="309048" cy="309048"/>
          </a:xfrm>
          <a:custGeom>
            <a:avLst/>
            <a:gdLst/>
            <a:ahLst/>
            <a:cxnLst/>
            <a:rect l="l" t="t" r="r" b="b"/>
            <a:pathLst>
              <a:path w="342900" h="342900">
                <a:moveTo>
                  <a:pt x="0" y="342900"/>
                </a:moveTo>
                <a:lnTo>
                  <a:pt x="342900" y="342900"/>
                </a:lnTo>
                <a:lnTo>
                  <a:pt x="342900" y="0"/>
                </a:lnTo>
                <a:lnTo>
                  <a:pt x="0" y="0"/>
                </a:lnTo>
                <a:lnTo>
                  <a:pt x="0" y="34290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tr-TR" sz="1272" dirty="0"/>
          </a:p>
        </p:txBody>
      </p:sp>
      <p:sp>
        <p:nvSpPr>
          <p:cNvPr id="14" name="Dikdörtgen 13">
            <a:extLst>
              <a:ext uri="{FF2B5EF4-FFF2-40B4-BE49-F238E27FC236}">
                <a16:creationId xmlns:a16="http://schemas.microsoft.com/office/drawing/2014/main" id="{9E37DE28-4614-C767-3FAB-E8A6550A3DD2}"/>
              </a:ext>
            </a:extLst>
          </p:cNvPr>
          <p:cNvSpPr/>
          <p:nvPr/>
        </p:nvSpPr>
        <p:spPr>
          <a:xfrm>
            <a:off x="313605" y="265531"/>
            <a:ext cx="17660790" cy="9761488"/>
          </a:xfrm>
          <a:prstGeom prst="rect">
            <a:avLst/>
          </a:prstGeom>
          <a:noFill/>
          <a:ln w="47625">
            <a:solidFill>
              <a:srgbClr val="39C0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pic>
        <p:nvPicPr>
          <p:cNvPr id="15" name="Resim 14" descr="grafik, yazı tipi, daire, grafik tasarım içeren bir resim&#10;&#10;Yapay zeka tarafından oluşturulmuş içerik yanlış olabilir.">
            <a:extLst>
              <a:ext uri="{FF2B5EF4-FFF2-40B4-BE49-F238E27FC236}">
                <a16:creationId xmlns:a16="http://schemas.microsoft.com/office/drawing/2014/main" id="{CA9FCD7E-BBEA-96AB-D6FB-5022F8817F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684797" y="8606396"/>
            <a:ext cx="1225338" cy="12772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animBg="1"/>
      <p:bldP spid="9" grpId="0" animBg="1"/>
      <p:bldP spid="10" grpId="0" animBg="1"/>
      <p:bldP spid="11" grpId="0" animBg="1"/>
      <p:bldP spid="12" grpId="0" animBg="1"/>
      <p:bldP spid="17" grpId="0"/>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ikdörtgen 11">
            <a:extLst>
              <a:ext uri="{FF2B5EF4-FFF2-40B4-BE49-F238E27FC236}">
                <a16:creationId xmlns:a16="http://schemas.microsoft.com/office/drawing/2014/main" id="{AC3AA5E5-8FCD-AA31-2920-EA2DF1E4572C}"/>
              </a:ext>
            </a:extLst>
          </p:cNvPr>
          <p:cNvSpPr/>
          <p:nvPr/>
        </p:nvSpPr>
        <p:spPr>
          <a:xfrm>
            <a:off x="0" y="521972"/>
            <a:ext cx="10844686" cy="1526330"/>
          </a:xfrm>
          <a:prstGeom prst="rect">
            <a:avLst/>
          </a:prstGeom>
          <a:solidFill>
            <a:srgbClr val="39C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pic>
        <p:nvPicPr>
          <p:cNvPr id="5" name="Picture 2">
            <a:extLst>
              <a:ext uri="{FF2B5EF4-FFF2-40B4-BE49-F238E27FC236}">
                <a16:creationId xmlns:a16="http://schemas.microsoft.com/office/drawing/2014/main" id="{A87A5A0B-5FFE-11DB-CA29-FBB36EC1EF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0" y="3017267"/>
            <a:ext cx="4123578" cy="4123578"/>
          </a:xfrm>
          <a:prstGeom prst="rect">
            <a:avLst/>
          </a:prstGeom>
          <a:noFill/>
          <a:extLst>
            <a:ext uri="{909E8E84-426E-40DD-AFC4-6F175D3DCCD1}">
              <a14:hiddenFill xmlns:a14="http://schemas.microsoft.com/office/drawing/2010/main">
                <a:solidFill>
                  <a:srgbClr val="FFFFFF"/>
                </a:solidFill>
              </a14:hiddenFill>
            </a:ext>
          </a:extLst>
        </p:spPr>
      </p:pic>
      <p:sp>
        <p:nvSpPr>
          <p:cNvPr id="2" name="Freeform 2"/>
          <p:cNvSpPr/>
          <p:nvPr/>
        </p:nvSpPr>
        <p:spPr>
          <a:xfrm>
            <a:off x="4564413" y="2752924"/>
            <a:ext cx="2750498" cy="724221"/>
          </a:xfrm>
          <a:custGeom>
            <a:avLst/>
            <a:gdLst/>
            <a:ahLst/>
            <a:cxnLst/>
            <a:rect l="l" t="t" r="r" b="b"/>
            <a:pathLst>
              <a:path w="4712091" h="1240719">
                <a:moveTo>
                  <a:pt x="0" y="0"/>
                </a:moveTo>
                <a:lnTo>
                  <a:pt x="4712092" y="0"/>
                </a:lnTo>
                <a:lnTo>
                  <a:pt x="4712092" y="1240719"/>
                </a:lnTo>
                <a:lnTo>
                  <a:pt x="0" y="1240719"/>
                </a:lnTo>
                <a:lnTo>
                  <a:pt x="0" y="0"/>
                </a:lnTo>
                <a:close/>
              </a:path>
            </a:pathLst>
          </a:custGeom>
          <a:blipFill>
            <a:blip r:embed="rId4"/>
            <a:stretch>
              <a:fillRect/>
            </a:stretch>
          </a:blipFill>
        </p:spPr>
        <p:txBody>
          <a:bodyPr/>
          <a:lstStyle/>
          <a:p>
            <a:endParaRPr lang="tr-TR" sz="1272" dirty="0"/>
          </a:p>
        </p:txBody>
      </p:sp>
      <p:sp>
        <p:nvSpPr>
          <p:cNvPr id="3" name="Freeform 3"/>
          <p:cNvSpPr/>
          <p:nvPr/>
        </p:nvSpPr>
        <p:spPr>
          <a:xfrm>
            <a:off x="1368794" y="2764700"/>
            <a:ext cx="2762092" cy="684553"/>
          </a:xfrm>
          <a:custGeom>
            <a:avLst/>
            <a:gdLst/>
            <a:ahLst/>
            <a:cxnLst/>
            <a:rect l="l" t="t" r="r" b="b"/>
            <a:pathLst>
              <a:path w="4731956" h="1172761">
                <a:moveTo>
                  <a:pt x="0" y="0"/>
                </a:moveTo>
                <a:lnTo>
                  <a:pt x="4731956" y="0"/>
                </a:lnTo>
                <a:lnTo>
                  <a:pt x="4731956" y="1172761"/>
                </a:lnTo>
                <a:lnTo>
                  <a:pt x="0" y="1172761"/>
                </a:lnTo>
                <a:lnTo>
                  <a:pt x="0" y="0"/>
                </a:lnTo>
                <a:close/>
              </a:path>
            </a:pathLst>
          </a:custGeom>
          <a:blipFill>
            <a:blip r:embed="rId5"/>
            <a:stretch>
              <a:fillRect/>
            </a:stretch>
          </a:blipFill>
        </p:spPr>
        <p:txBody>
          <a:bodyPr/>
          <a:lstStyle/>
          <a:p>
            <a:endParaRPr lang="tr-TR" sz="1272" dirty="0"/>
          </a:p>
        </p:txBody>
      </p:sp>
      <p:sp>
        <p:nvSpPr>
          <p:cNvPr id="4" name="Freeform 4"/>
          <p:cNvSpPr/>
          <p:nvPr/>
        </p:nvSpPr>
        <p:spPr>
          <a:xfrm>
            <a:off x="7771370" y="2970849"/>
            <a:ext cx="2019325" cy="446413"/>
          </a:xfrm>
          <a:custGeom>
            <a:avLst/>
            <a:gdLst/>
            <a:ahLst/>
            <a:cxnLst/>
            <a:rect l="l" t="t" r="r" b="b"/>
            <a:pathLst>
              <a:path w="3459463" h="764786">
                <a:moveTo>
                  <a:pt x="0" y="0"/>
                </a:moveTo>
                <a:lnTo>
                  <a:pt x="3459463" y="0"/>
                </a:lnTo>
                <a:lnTo>
                  <a:pt x="3459463" y="764786"/>
                </a:lnTo>
                <a:lnTo>
                  <a:pt x="0" y="764786"/>
                </a:lnTo>
                <a:lnTo>
                  <a:pt x="0" y="0"/>
                </a:lnTo>
                <a:close/>
              </a:path>
            </a:pathLst>
          </a:custGeom>
          <a:blipFill>
            <a:blip r:embed="rId6"/>
            <a:stretch>
              <a:fillRect/>
            </a:stretch>
          </a:blipFill>
        </p:spPr>
        <p:txBody>
          <a:bodyPr/>
          <a:lstStyle/>
          <a:p>
            <a:endParaRPr lang="tr-TR" sz="1272" dirty="0"/>
          </a:p>
        </p:txBody>
      </p:sp>
      <p:sp>
        <p:nvSpPr>
          <p:cNvPr id="6" name="Freeform 6"/>
          <p:cNvSpPr/>
          <p:nvPr/>
        </p:nvSpPr>
        <p:spPr>
          <a:xfrm>
            <a:off x="13041297" y="7705318"/>
            <a:ext cx="3109408" cy="1163611"/>
          </a:xfrm>
          <a:custGeom>
            <a:avLst/>
            <a:gdLst/>
            <a:ahLst/>
            <a:cxnLst/>
            <a:rect l="l" t="t" r="r" b="b"/>
            <a:pathLst>
              <a:path w="4043673" h="1513233">
                <a:moveTo>
                  <a:pt x="0" y="0"/>
                </a:moveTo>
                <a:lnTo>
                  <a:pt x="4043673" y="0"/>
                </a:lnTo>
                <a:lnTo>
                  <a:pt x="4043673" y="1513233"/>
                </a:lnTo>
                <a:lnTo>
                  <a:pt x="0" y="1513233"/>
                </a:lnTo>
                <a:lnTo>
                  <a:pt x="0" y="0"/>
                </a:lnTo>
                <a:close/>
              </a:path>
            </a:pathLst>
          </a:custGeom>
          <a:blipFill>
            <a:blip r:embed="rId7"/>
            <a:stretch>
              <a:fillRect t="-14984" b="-12731"/>
            </a:stretch>
          </a:blipFill>
        </p:spPr>
        <p:txBody>
          <a:bodyPr/>
          <a:lstStyle/>
          <a:p>
            <a:endParaRPr lang="tr-TR" sz="1272" dirty="0"/>
          </a:p>
        </p:txBody>
      </p:sp>
      <p:sp>
        <p:nvSpPr>
          <p:cNvPr id="7" name="Freeform 7"/>
          <p:cNvSpPr/>
          <p:nvPr/>
        </p:nvSpPr>
        <p:spPr>
          <a:xfrm>
            <a:off x="2972155" y="4169926"/>
            <a:ext cx="851838" cy="1138937"/>
          </a:xfrm>
          <a:custGeom>
            <a:avLst/>
            <a:gdLst/>
            <a:ahLst/>
            <a:cxnLst/>
            <a:rect l="l" t="t" r="r" b="b"/>
            <a:pathLst>
              <a:path w="1384335" h="1850907">
                <a:moveTo>
                  <a:pt x="0" y="0"/>
                </a:moveTo>
                <a:lnTo>
                  <a:pt x="1384334" y="0"/>
                </a:lnTo>
                <a:lnTo>
                  <a:pt x="1384334" y="1850907"/>
                </a:lnTo>
                <a:lnTo>
                  <a:pt x="0" y="1850907"/>
                </a:lnTo>
                <a:lnTo>
                  <a:pt x="0" y="0"/>
                </a:lnTo>
                <a:close/>
              </a:path>
            </a:pathLst>
          </a:custGeom>
          <a:blipFill>
            <a:blip r:embed="rId8"/>
            <a:stretch>
              <a:fillRect/>
            </a:stretch>
          </a:blipFill>
        </p:spPr>
        <p:txBody>
          <a:bodyPr/>
          <a:lstStyle/>
          <a:p>
            <a:endParaRPr lang="tr-TR" sz="1272" dirty="0"/>
          </a:p>
        </p:txBody>
      </p:sp>
      <p:sp>
        <p:nvSpPr>
          <p:cNvPr id="8" name="Freeform 8"/>
          <p:cNvSpPr/>
          <p:nvPr/>
        </p:nvSpPr>
        <p:spPr>
          <a:xfrm>
            <a:off x="1456383" y="8142672"/>
            <a:ext cx="2603820" cy="661830"/>
          </a:xfrm>
          <a:custGeom>
            <a:avLst/>
            <a:gdLst/>
            <a:ahLst/>
            <a:cxnLst/>
            <a:rect l="l" t="t" r="r" b="b"/>
            <a:pathLst>
              <a:path w="3386173" h="860686">
                <a:moveTo>
                  <a:pt x="0" y="0"/>
                </a:moveTo>
                <a:lnTo>
                  <a:pt x="3386173" y="0"/>
                </a:lnTo>
                <a:lnTo>
                  <a:pt x="3386173" y="860686"/>
                </a:lnTo>
                <a:lnTo>
                  <a:pt x="0" y="860686"/>
                </a:lnTo>
                <a:lnTo>
                  <a:pt x="0" y="0"/>
                </a:lnTo>
                <a:close/>
              </a:path>
            </a:pathLst>
          </a:custGeom>
          <a:blipFill>
            <a:blip r:embed="rId9"/>
            <a:stretch>
              <a:fillRect/>
            </a:stretch>
          </a:blipFill>
        </p:spPr>
        <p:txBody>
          <a:bodyPr/>
          <a:lstStyle/>
          <a:p>
            <a:endParaRPr lang="tr-TR" sz="1272" dirty="0"/>
          </a:p>
        </p:txBody>
      </p:sp>
      <p:sp>
        <p:nvSpPr>
          <p:cNvPr id="9" name="Freeform 9"/>
          <p:cNvSpPr/>
          <p:nvPr/>
        </p:nvSpPr>
        <p:spPr>
          <a:xfrm>
            <a:off x="8954342" y="7938904"/>
            <a:ext cx="3337339" cy="1009545"/>
          </a:xfrm>
          <a:custGeom>
            <a:avLst/>
            <a:gdLst/>
            <a:ahLst/>
            <a:cxnLst/>
            <a:rect l="l" t="t" r="r" b="b"/>
            <a:pathLst>
              <a:path w="4340090" h="1312877">
                <a:moveTo>
                  <a:pt x="0" y="0"/>
                </a:moveTo>
                <a:lnTo>
                  <a:pt x="4340090" y="0"/>
                </a:lnTo>
                <a:lnTo>
                  <a:pt x="4340090" y="1312877"/>
                </a:lnTo>
                <a:lnTo>
                  <a:pt x="0" y="1312877"/>
                </a:lnTo>
                <a:lnTo>
                  <a:pt x="0" y="0"/>
                </a:lnTo>
                <a:close/>
              </a:path>
            </a:pathLst>
          </a:custGeom>
          <a:blipFill>
            <a:blip r:embed="rId10"/>
            <a:stretch>
              <a:fillRect/>
            </a:stretch>
          </a:blipFill>
        </p:spPr>
        <p:txBody>
          <a:bodyPr/>
          <a:lstStyle/>
          <a:p>
            <a:endParaRPr lang="tr-TR" sz="1272" dirty="0"/>
          </a:p>
        </p:txBody>
      </p:sp>
      <p:sp>
        <p:nvSpPr>
          <p:cNvPr id="10" name="Freeform 10"/>
          <p:cNvSpPr/>
          <p:nvPr/>
        </p:nvSpPr>
        <p:spPr>
          <a:xfrm>
            <a:off x="5024949" y="8084751"/>
            <a:ext cx="2911677" cy="760675"/>
          </a:xfrm>
          <a:custGeom>
            <a:avLst/>
            <a:gdLst/>
            <a:ahLst/>
            <a:cxnLst/>
            <a:rect l="l" t="t" r="r" b="b"/>
            <a:pathLst>
              <a:path w="3786530" h="989231">
                <a:moveTo>
                  <a:pt x="0" y="0"/>
                </a:moveTo>
                <a:lnTo>
                  <a:pt x="3786530" y="0"/>
                </a:lnTo>
                <a:lnTo>
                  <a:pt x="3786530" y="989231"/>
                </a:lnTo>
                <a:lnTo>
                  <a:pt x="0" y="989231"/>
                </a:lnTo>
                <a:lnTo>
                  <a:pt x="0" y="0"/>
                </a:lnTo>
                <a:close/>
              </a:path>
            </a:pathLst>
          </a:custGeom>
          <a:blipFill>
            <a:blip r:embed="rId11"/>
            <a:stretch>
              <a:fillRect/>
            </a:stretch>
          </a:blipFill>
        </p:spPr>
        <p:txBody>
          <a:bodyPr/>
          <a:lstStyle/>
          <a:p>
            <a:endParaRPr lang="tr-TR" sz="1272" dirty="0"/>
          </a:p>
        </p:txBody>
      </p:sp>
      <p:sp>
        <p:nvSpPr>
          <p:cNvPr id="13" name="Freeform 13"/>
          <p:cNvSpPr/>
          <p:nvPr/>
        </p:nvSpPr>
        <p:spPr>
          <a:xfrm>
            <a:off x="4883082" y="4267175"/>
            <a:ext cx="960755" cy="1143951"/>
          </a:xfrm>
          <a:custGeom>
            <a:avLst/>
            <a:gdLst/>
            <a:ahLst/>
            <a:cxnLst/>
            <a:rect l="l" t="t" r="r" b="b"/>
            <a:pathLst>
              <a:path w="1561339" h="1859052">
                <a:moveTo>
                  <a:pt x="0" y="0"/>
                </a:moveTo>
                <a:lnTo>
                  <a:pt x="1561339" y="0"/>
                </a:lnTo>
                <a:lnTo>
                  <a:pt x="1561339" y="1859052"/>
                </a:lnTo>
                <a:lnTo>
                  <a:pt x="0" y="1859052"/>
                </a:lnTo>
                <a:lnTo>
                  <a:pt x="0" y="0"/>
                </a:lnTo>
                <a:close/>
              </a:path>
            </a:pathLst>
          </a:custGeom>
          <a:blipFill>
            <a:blip r:embed="rId12"/>
            <a:stretch>
              <a:fillRect/>
            </a:stretch>
          </a:blipFill>
        </p:spPr>
        <p:txBody>
          <a:bodyPr/>
          <a:lstStyle/>
          <a:p>
            <a:endParaRPr lang="tr-TR" sz="1272" dirty="0"/>
          </a:p>
        </p:txBody>
      </p:sp>
      <p:sp>
        <p:nvSpPr>
          <p:cNvPr id="14" name="TextBox 14"/>
          <p:cNvSpPr txBox="1"/>
          <p:nvPr/>
        </p:nvSpPr>
        <p:spPr>
          <a:xfrm>
            <a:off x="1532193" y="603184"/>
            <a:ext cx="8881889" cy="993285"/>
          </a:xfrm>
          <a:prstGeom prst="rect">
            <a:avLst/>
          </a:prstGeom>
        </p:spPr>
        <p:txBody>
          <a:bodyPr lIns="0" tIns="0" rIns="0" bIns="0" rtlCol="0" anchor="t">
            <a:spAutoFit/>
          </a:bodyPr>
          <a:lstStyle/>
          <a:p>
            <a:pPr>
              <a:lnSpc>
                <a:spcPts val="8169"/>
              </a:lnSpc>
            </a:pPr>
            <a:r>
              <a:rPr lang="tr-TR" sz="6489" spc="-284" dirty="0">
                <a:solidFill>
                  <a:schemeClr val="bg1"/>
                </a:solidFill>
                <a:latin typeface="Instrument Sans"/>
                <a:ea typeface="Instrument Sans"/>
                <a:cs typeface="Instrument Sans"/>
                <a:sym typeface="Instrument Sans"/>
              </a:rPr>
              <a:t>Investors/References</a:t>
            </a:r>
          </a:p>
        </p:txBody>
      </p:sp>
      <p:sp>
        <p:nvSpPr>
          <p:cNvPr id="15" name="TextBox 14">
            <a:extLst>
              <a:ext uri="{FF2B5EF4-FFF2-40B4-BE49-F238E27FC236}">
                <a16:creationId xmlns:a16="http://schemas.microsoft.com/office/drawing/2014/main" id="{19C9EDA0-3877-3ED7-F717-BF6AFB3DC4C4}"/>
              </a:ext>
            </a:extLst>
          </p:cNvPr>
          <p:cNvSpPr txBox="1"/>
          <p:nvPr/>
        </p:nvSpPr>
        <p:spPr>
          <a:xfrm>
            <a:off x="1162603" y="6257425"/>
            <a:ext cx="8881889" cy="993285"/>
          </a:xfrm>
          <a:prstGeom prst="rect">
            <a:avLst/>
          </a:prstGeom>
        </p:spPr>
        <p:txBody>
          <a:bodyPr lIns="0" tIns="0" rIns="0" bIns="0" rtlCol="0" anchor="t">
            <a:spAutoFit/>
          </a:bodyPr>
          <a:lstStyle/>
          <a:p>
            <a:pPr>
              <a:lnSpc>
                <a:spcPts val="8169"/>
              </a:lnSpc>
            </a:pPr>
            <a:r>
              <a:rPr lang="tr-TR" sz="6489" u="sng" spc="-284" dirty="0">
                <a:solidFill>
                  <a:srgbClr val="39C0E0"/>
                </a:solidFill>
                <a:latin typeface="Instrument Sans"/>
                <a:ea typeface="Instrument Sans"/>
                <a:cs typeface="Instrument Sans"/>
                <a:sym typeface="Instrument Sans"/>
              </a:rPr>
              <a:t>Featured References</a:t>
            </a:r>
          </a:p>
        </p:txBody>
      </p:sp>
      <p:pic>
        <p:nvPicPr>
          <p:cNvPr id="17" name="Resim 16" descr="yazı tipi, grafik, logo, grafik tasarım içeren bir resim&#10;&#10;Yapay zeka tarafından oluşturulmuş içerik yanlış olabilir.">
            <a:extLst>
              <a:ext uri="{FF2B5EF4-FFF2-40B4-BE49-F238E27FC236}">
                <a16:creationId xmlns:a16="http://schemas.microsoft.com/office/drawing/2014/main" id="{6059C761-E325-4623-D3ED-65EF7014CD3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480788" y="4450253"/>
            <a:ext cx="2402530" cy="858610"/>
          </a:xfrm>
          <a:prstGeom prst="rect">
            <a:avLst/>
          </a:prstGeom>
        </p:spPr>
      </p:pic>
      <p:pic>
        <p:nvPicPr>
          <p:cNvPr id="19" name="Resim 18" descr="metin, grafik, logo, grafik tasarım içeren bir resim&#10;&#10;Yapay zeka tarafından oluşturulmuş içerik yanlış olabilir.">
            <a:extLst>
              <a:ext uri="{FF2B5EF4-FFF2-40B4-BE49-F238E27FC236}">
                <a16:creationId xmlns:a16="http://schemas.microsoft.com/office/drawing/2014/main" id="{E54A34AF-0A60-B91D-B3BD-8958807F944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172145" y="4133077"/>
            <a:ext cx="1670505" cy="1414360"/>
          </a:xfrm>
          <a:prstGeom prst="rect">
            <a:avLst/>
          </a:prstGeom>
        </p:spPr>
      </p:pic>
      <p:pic>
        <p:nvPicPr>
          <p:cNvPr id="1026" name="Picture 2">
            <a:extLst>
              <a:ext uri="{FF2B5EF4-FFF2-40B4-BE49-F238E27FC236}">
                <a16:creationId xmlns:a16="http://schemas.microsoft.com/office/drawing/2014/main" id="{A532F73B-787F-83D2-D2A4-FC25D39D3A7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163664" y="2862975"/>
            <a:ext cx="2502080" cy="538082"/>
          </a:xfrm>
          <a:prstGeom prst="rect">
            <a:avLst/>
          </a:prstGeom>
          <a:noFill/>
          <a:extLst>
            <a:ext uri="{909E8E84-426E-40DD-AFC4-6F175D3DCCD1}">
              <a14:hiddenFill xmlns:a14="http://schemas.microsoft.com/office/drawing/2010/main">
                <a:solidFill>
                  <a:srgbClr val="FFFFFF"/>
                </a:solidFill>
              </a14:hiddenFill>
            </a:ext>
          </a:extLst>
        </p:spPr>
      </p:pic>
      <p:pic>
        <p:nvPicPr>
          <p:cNvPr id="21" name="Resim 20" descr="yazı tipi, grafik, logo, simge, sembol içeren bir resim&#10;&#10;Yapay zeka tarafından oluşturulmuş içerik yanlış olabilir.">
            <a:extLst>
              <a:ext uri="{FF2B5EF4-FFF2-40B4-BE49-F238E27FC236}">
                <a16:creationId xmlns:a16="http://schemas.microsoft.com/office/drawing/2014/main" id="{61852CFC-A00B-3B21-66FF-EE4FCC460B4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2952373" y="2970845"/>
            <a:ext cx="3446285" cy="554943"/>
          </a:xfrm>
          <a:prstGeom prst="rect">
            <a:avLst/>
          </a:prstGeom>
        </p:spPr>
      </p:pic>
      <p:sp>
        <p:nvSpPr>
          <p:cNvPr id="11" name="Dikdörtgen 10">
            <a:extLst>
              <a:ext uri="{FF2B5EF4-FFF2-40B4-BE49-F238E27FC236}">
                <a16:creationId xmlns:a16="http://schemas.microsoft.com/office/drawing/2014/main" id="{E883EF96-CE37-CEA4-CDAD-585340B826AA}"/>
              </a:ext>
            </a:extLst>
          </p:cNvPr>
          <p:cNvSpPr/>
          <p:nvPr/>
        </p:nvSpPr>
        <p:spPr>
          <a:xfrm>
            <a:off x="313605" y="265531"/>
            <a:ext cx="17660790" cy="9761488"/>
          </a:xfrm>
          <a:prstGeom prst="rect">
            <a:avLst/>
          </a:prstGeom>
          <a:noFill/>
          <a:ln w="47625">
            <a:solidFill>
              <a:srgbClr val="39C0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024" dirty="0"/>
          </a:p>
        </p:txBody>
      </p:sp>
      <p:pic>
        <p:nvPicPr>
          <p:cNvPr id="16" name="Resim 15" descr="grafik, yazı tipi, daire, grafik tasarım içeren bir resim&#10;&#10;Yapay zeka tarafından oluşturulmuş içerik yanlış olabilir.">
            <a:extLst>
              <a:ext uri="{FF2B5EF4-FFF2-40B4-BE49-F238E27FC236}">
                <a16:creationId xmlns:a16="http://schemas.microsoft.com/office/drawing/2014/main" id="{B856F883-0C79-36CB-F489-F44037D214A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6684797" y="8606396"/>
            <a:ext cx="1225338" cy="127723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5242</TotalTime>
  <Words>664</Words>
  <Application>Microsoft Office PowerPoint</Application>
  <PresentationFormat>Özel</PresentationFormat>
  <Paragraphs>153</Paragraphs>
  <Slides>22</Slides>
  <Notes>4</Notes>
  <HiddenSlides>1</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22</vt:i4>
      </vt:variant>
    </vt:vector>
  </HeadingPairs>
  <TitlesOfParts>
    <vt:vector size="30" baseType="lpstr">
      <vt:lpstr>Instrument Sans SemiBold</vt:lpstr>
      <vt:lpstr>Noto Sans</vt:lpstr>
      <vt:lpstr>Calibri</vt:lpstr>
      <vt:lpstr>Arial</vt:lpstr>
      <vt:lpstr>Aptos</vt:lpstr>
      <vt:lpstr>Instrument Sans</vt:lpstr>
      <vt:lpstr>Instrument Sans Medium</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RePG Pitch Deck Eng kopyası</dc:title>
  <dc:creator>Tuğçe Aslan</dc:creator>
  <cp:lastModifiedBy>mert şeftali</cp:lastModifiedBy>
  <cp:revision>162</cp:revision>
  <dcterms:created xsi:type="dcterms:W3CDTF">2006-08-16T00:00:00Z</dcterms:created>
  <dcterms:modified xsi:type="dcterms:W3CDTF">2025-11-22T04:55:23Z</dcterms:modified>
  <dc:identifier>DAGpoDQ0QN8</dc:identifier>
</cp:coreProperties>
</file>