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9" r:id="rId2"/>
    <p:sldId id="516" r:id="rId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AAF"/>
    <a:srgbClr val="3D1AFF"/>
    <a:srgbClr val="4336FF"/>
    <a:srgbClr val="3083FF"/>
    <a:srgbClr val="237CFF"/>
    <a:srgbClr val="256CE6"/>
    <a:srgbClr val="3C14F5"/>
    <a:srgbClr val="F4CE00"/>
    <a:srgbClr val="FFFDA2"/>
    <a:srgbClr val="FFC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0"/>
    <p:restoredTop sz="77370"/>
  </p:normalViewPr>
  <p:slideViewPr>
    <p:cSldViewPr snapToGrid="0" showGuides="1">
      <p:cViewPr>
        <p:scale>
          <a:sx n="99" d="100"/>
          <a:sy n="99" d="100"/>
        </p:scale>
        <p:origin x="1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2343-FFFF-E54F-B557-AE8CF870DC04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1B68-E305-0F4E-B54A-F95E8A7848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6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Öğrenme Hedefleri: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/>
              <a:t>Arka plan temizleme tekniklerini öğrenme.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/>
              <a:t>Farklı durumlara uygun farklı arka plan temizleme tekniğini seçebilme.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91B68-E305-0F4E-B54A-F95E8A784824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58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B5132C-C18F-776B-1371-095137D07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BE2CD9-4071-6C23-6F59-FAFCDD6F9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A849E8-B22F-DE1A-C6BF-53E0A11A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D3CDFD-5DC1-4A0A-68EA-13A91548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5ABE52-210D-53D2-9B79-CD958BF4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8079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B95C26-6032-99B7-9376-05C2D6F5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4BEF55D-96DF-9070-E98E-B4E8D72CB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DB8411-61F8-6377-8883-6F8B77B8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985CBC-10C1-2335-95A7-B358056D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5F1C5A-E3EF-59B8-0CD3-F6638E79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954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965B167-4457-87DA-5AC0-7BA33CDB4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A3E0C89-CBDC-FEBB-5FA2-AC50E2E8B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D1B1D81-3707-5C59-0253-E8013148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2EA4D1-387B-32DB-45FD-77FB8999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ADA9058-6B9A-90F9-E4D6-3436FCCF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2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1B3B13-D6ED-6BA0-81C9-7D2636CF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F5FB18-A0F5-D6A5-7E6F-F2C511A4A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0C2496-DB9C-2369-28E0-63673129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A58C1A-3E6F-42C8-836D-FD5BD61A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6E1DB53-2E92-F7FA-6DA8-827B2817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598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1EC7FF-95F0-F1B1-4F91-415A07A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8603490-73E8-EE31-5B32-5372805F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2370A77-60E7-DF52-43CF-2B6377B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3562C6-1B89-084F-F7A2-3DC48064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5039FC-1946-0FD0-DB1F-E27D23FC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477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D0C817-05D1-B4F8-EC56-457E6E79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BE73C0-9B09-3797-520E-77282E23D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35F7A24-8AD7-5E4F-1281-09150AFE2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C2AAFAF-C374-108F-DD30-7B05591F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AD9E2AF-E044-7AB1-6F31-43349885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42E20E9-3E95-E5C6-2353-C800173F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220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100234-ED8A-F5E2-7028-93955DAB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E1A384-2D87-6A5F-B7BB-7621E948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2CAEB94-D157-2B80-ECD5-31611383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D50AAB1-2DAB-C2C3-5CC2-51E405C08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FC38DF1-C5A7-3174-0929-DB3964F41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036D3C8-D148-D4A4-4C8E-2A778BD3F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11E1C75-3BBA-A735-C23E-19D1FD40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56B0F98-8DA1-BCAA-9259-439DC464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64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93A34A-57F4-FD21-3096-29AC74EA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C4A0D41-BB9B-8896-CDCF-91C21DD5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6910495-310D-A85B-CC53-CE1CCFBE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7384785-FDF1-5E25-C3FD-B6656FF0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338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E51CF6F-B3A3-C9D6-780F-AD83449B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C0438D9-4C22-7F85-E40E-BA38F3B9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56E3F4-16D0-0F0D-5197-F5F6BD5E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206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7BBAA3-5915-54F4-FFDE-C9D94CE2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4BFB26-D16D-343A-12F6-8AE9FFCC2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4D7E6FC-DED9-138A-9CC7-40EF98641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6D1D568-317C-DE6F-89CD-C4CA885C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8A7D3CA-1615-790E-9E08-97F76B53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6043B8-9C33-10CC-1D59-EB7A2213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49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31BAB5-0CEB-6EDC-F5B4-FFDCCFBF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8EA5AD3-DF9D-EABC-DF8A-F54E542A6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E2D31C4-B5B7-6D26-4B75-92A02B4E4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736A906-AFDB-E7FD-7EE9-33F51C95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64FAE7-DEC2-491B-9EC4-C64DD514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AB22F4-EBF1-C100-F17E-0B00EDA2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36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322B5E1-F8BF-2752-307F-6F429C315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9983D53-13F8-71EE-9A05-1DE527DE4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A3A831-A367-C0AF-AA8E-E884DCB40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85F0C-8765-684F-A4BC-20EC8B29E445}" type="datetimeFigureOut">
              <a:rPr lang="tr-TR" smtClean="0"/>
              <a:t>27.09.2023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71A5149-2B62-4534-89D7-4D5BF0E76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97B736-2CC6-9177-E1C4-7CC0ED95A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772C-BE25-C247-89F8-55F8DA0C9F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0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pos="7219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9F6CB1D-3B74-34D9-C4C2-DCE3F87E2E6F}"/>
              </a:ext>
            </a:extLst>
          </p:cNvPr>
          <p:cNvSpPr txBox="1"/>
          <p:nvPr/>
        </p:nvSpPr>
        <p:spPr>
          <a:xfrm>
            <a:off x="766763" y="728663"/>
            <a:ext cx="106934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Görev 4.5: Arka Plan Silme</a:t>
            </a: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3 adet görselde 3 farklı arka Plan temizleme tekniğini kullanın. </a:t>
            </a:r>
          </a:p>
          <a:p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Görselin durumuna göre en uygun olan tekniği siz seçin. </a:t>
            </a: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1- Saydam Renk Ayarla</a:t>
            </a: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2- Arka Plan Kaldır</a:t>
            </a: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3- Yuvarlak Kırpma (</a:t>
            </a:r>
            <a:r>
              <a:rPr lang="tr-TR" sz="1600" dirty="0" err="1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Crop</a:t>
            </a:r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)</a:t>
            </a: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  <a:p>
            <a:r>
              <a:rPr lang="tr-TR" sz="1600" dirty="0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Süre: 2 </a:t>
            </a:r>
            <a:r>
              <a:rPr lang="tr-TR" sz="1600" dirty="0" err="1">
                <a:latin typeface="Arial" panose="020B0604020202020204" pitchFamily="34" charset="0"/>
                <a:ea typeface="Maku" pitchFamily="2" charset="0"/>
                <a:cs typeface="Arial" panose="020B0604020202020204" pitchFamily="34" charset="0"/>
              </a:rPr>
              <a:t>Dk</a:t>
            </a:r>
            <a:endParaRPr lang="tr-TR" sz="1600" dirty="0">
              <a:latin typeface="Arial" panose="020B0604020202020204" pitchFamily="34" charset="0"/>
              <a:ea typeface="Maku" pitchFamily="2" charset="0"/>
              <a:cs typeface="Arial" panose="020B060402020202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B07605D-3D0D-97C2-11EE-727E4BEE5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806" y="2669168"/>
            <a:ext cx="738841" cy="72797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39AF150-52C8-F6B2-ACA4-D322FDA6C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153" y="3411786"/>
            <a:ext cx="673100" cy="736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9B40FCB-6FCA-279D-A634-427659DA5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435" y="2155899"/>
            <a:ext cx="2222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32BEB5C7-18FB-875E-3451-2E9561A0E91A}"/>
              </a:ext>
            </a:extLst>
          </p:cNvPr>
          <p:cNvSpPr txBox="1"/>
          <p:nvPr/>
        </p:nvSpPr>
        <p:spPr>
          <a:xfrm>
            <a:off x="766763" y="728663"/>
            <a:ext cx="5246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Görev 4.5 Uygulama Alanı</a:t>
            </a:r>
          </a:p>
        </p:txBody>
      </p:sp>
      <p:pic>
        <p:nvPicPr>
          <p:cNvPr id="1026" name="Picture 2" descr="Amazon.com : Wilson Evolution Indoor Game Basketball, Intermediate - Size 6  : Sports &amp; Outdoors">
            <a:extLst>
              <a:ext uri="{FF2B5EF4-FFF2-40B4-BE49-F238E27FC236}">
                <a16:creationId xmlns:a16="http://schemas.microsoft.com/office/drawing/2014/main" id="{0B38EB08-755C-6CC8-E8B1-9858B620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249338"/>
            <a:ext cx="2891333" cy="28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 descr="top, spor ekipmanı, basketbol, Top oyunu içeren bir resim&#10;&#10;Açıklama otomatik olarak oluşturuldu">
            <a:extLst>
              <a:ext uri="{FF2B5EF4-FFF2-40B4-BE49-F238E27FC236}">
                <a16:creationId xmlns:a16="http://schemas.microsoft.com/office/drawing/2014/main" id="{AD5C7B15-8279-C7F1-C023-1447DD4BC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0" t="30017" r="42594" b="45648"/>
          <a:stretch/>
        </p:blipFill>
        <p:spPr>
          <a:xfrm>
            <a:off x="4536196" y="3236459"/>
            <a:ext cx="2880000" cy="2880000"/>
          </a:xfrm>
          <a:prstGeom prst="rect">
            <a:avLst/>
          </a:prstGeom>
        </p:spPr>
      </p:pic>
      <p:pic>
        <p:nvPicPr>
          <p:cNvPr id="3076" name="Picture 4" descr="Men's Basketball - Elon University Athletics">
            <a:extLst>
              <a:ext uri="{FF2B5EF4-FFF2-40B4-BE49-F238E27FC236}">
                <a16:creationId xmlns:a16="http://schemas.microsoft.com/office/drawing/2014/main" id="{5655FC1D-E7D2-4AF8-542B-248564F65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t="37423" r="36843" b="10051"/>
          <a:stretch/>
        </p:blipFill>
        <p:spPr bwMode="auto">
          <a:xfrm>
            <a:off x="8461419" y="3245475"/>
            <a:ext cx="2875965" cy="28709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926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69</Words>
  <Application>Microsoft Macintosh PowerPoint</Application>
  <PresentationFormat>Geniş ekran</PresentationFormat>
  <Paragraphs>21</Paragraphs>
  <Slides>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Office Teması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Halil Furkan Kesler</dc:creator>
  <cp:lastModifiedBy>Halil Furkan Kesler</cp:lastModifiedBy>
  <cp:revision>14</cp:revision>
  <dcterms:created xsi:type="dcterms:W3CDTF">2023-09-04T10:30:36Z</dcterms:created>
  <dcterms:modified xsi:type="dcterms:W3CDTF">2023-09-27T13:29:53Z</dcterms:modified>
</cp:coreProperties>
</file>