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heme/theme2.xml" ContentType="application/vnd.openxmlformats-officedocument.theme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heme/theme3.xml" ContentType="application/vnd.openxmlformats-officedocument.theme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4"/>
  </p:sldMasterIdLst>
  <p:notesMasterIdLst>
    <p:notesMasterId r:id="rId15"/>
  </p:notesMasterIdLst>
  <p:handoutMasterIdLst>
    <p:handoutMasterId r:id="rId16"/>
  </p:handoutMasterIdLst>
  <p:sldIdLst>
    <p:sldId id="267" r:id="rId5"/>
    <p:sldId id="258" r:id="rId6"/>
    <p:sldId id="259" r:id="rId7"/>
    <p:sldId id="443" r:id="rId8"/>
    <p:sldId id="444" r:id="rId9"/>
    <p:sldId id="445" r:id="rId10"/>
    <p:sldId id="446" r:id="rId11"/>
    <p:sldId id="447" r:id="rId12"/>
    <p:sldId id="448" r:id="rId13"/>
    <p:sldId id="266" r:id="rId14"/>
  </p:sldIdLst>
  <p:sldSz cx="12192000" cy="6858000"/>
  <p:notesSz cx="7099300" cy="10234613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609585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121917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828754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2438339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3047924" algn="l" defTabSz="121917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3657509" algn="l" defTabSz="121917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4267093" algn="l" defTabSz="121917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4876678" algn="l" defTabSz="121917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87">
          <p15:clr>
            <a:srgbClr val="A4A3A4"/>
          </p15:clr>
        </p15:guide>
        <p15:guide id="2" orient="horz" pos="638">
          <p15:clr>
            <a:srgbClr val="A4A3A4"/>
          </p15:clr>
        </p15:guide>
        <p15:guide id="3" orient="horz" pos="453">
          <p15:clr>
            <a:srgbClr val="A4A3A4"/>
          </p15:clr>
        </p15:guide>
        <p15:guide id="4" orient="horz" pos="6262">
          <p15:clr>
            <a:srgbClr val="A4A3A4"/>
          </p15:clr>
        </p15:guide>
        <p15:guide id="5" pos="4186">
          <p15:clr>
            <a:srgbClr val="A4A3A4"/>
          </p15:clr>
        </p15:guide>
        <p15:guide id="6" pos="286">
          <p15:clr>
            <a:srgbClr val="A4A3A4"/>
          </p15:clr>
        </p15:guide>
        <p15:guide id="7" pos="830">
          <p15:clr>
            <a:srgbClr val="A4A3A4"/>
          </p15:clr>
        </p15:guide>
        <p15:guide id="8" pos="386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9525" cmpd="sng">
              <a:solidFill>
                <a:schemeClr val="lt1"/>
              </a:solidFill>
            </a:ln>
          </a:left>
          <a:right>
            <a:ln w="9525" cmpd="sng">
              <a:solidFill>
                <a:srgbClr val="FFFFFF"/>
              </a:solidFill>
            </a:ln>
          </a:right>
          <a:top>
            <a:ln w="9525" cmpd="sng">
              <a:solidFill>
                <a:srgbClr val="FFFFFF"/>
              </a:solidFill>
            </a:ln>
          </a:top>
          <a:bottom>
            <a:ln w="9525" cmpd="sng">
              <a:solidFill>
                <a:srgbClr val="FFFFFF"/>
              </a:solidFill>
            </a:ln>
          </a:bottom>
          <a:insideH>
            <a:ln w="9525" cmpd="sng">
              <a:solidFill>
                <a:srgbClr val="FFFFFF"/>
              </a:solidFill>
            </a:ln>
          </a:insideH>
          <a:insideV>
            <a:ln w="9525" cmpd="sng">
              <a:solidFill>
                <a:srgbClr val="FFFFFF"/>
              </a:solidFill>
            </a:ln>
          </a:insideV>
        </a:tcBdr>
        <a:fill>
          <a:solidFill>
            <a:schemeClr val="lt2"/>
          </a:solidFill>
        </a:fill>
      </a:tcStyle>
    </a:wholeTbl>
    <a:band1H>
      <a:tcStyle>
        <a:tcBdr/>
      </a:tcStyle>
    </a:band1H>
    <a:band2H>
      <a:tcTxStyle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band2H>
    <a:band1V>
      <a:tcStyle>
        <a:tcBdr/>
      </a:tcStyle>
    </a:band1V>
    <a:band2V>
      <a:tcTxStyle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band2V>
    <a:lastCol>
      <a:tcTxStyle b="on"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lastRow>
    <a:firstRow>
      <a:tcTxStyle b="on"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8305" autoAdjust="0"/>
  </p:normalViewPr>
  <p:slideViewPr>
    <p:cSldViewPr snapToObjects="1" showGuides="1">
      <p:cViewPr varScale="1">
        <p:scale>
          <a:sx n="74" d="100"/>
          <a:sy n="74" d="100"/>
        </p:scale>
        <p:origin x="878" y="77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Objects="1" showGuides="1">
      <p:cViewPr varScale="1">
        <p:scale>
          <a:sx n="65" d="100"/>
          <a:sy n="65" d="100"/>
        </p:scale>
        <p:origin x="3106" y="48"/>
      </p:cViewPr>
      <p:guideLst>
        <p:guide orient="horz" pos="187"/>
        <p:guide orient="horz" pos="638"/>
        <p:guide orient="horz" pos="453"/>
        <p:guide orient="horz" pos="6262"/>
        <p:guide pos="4186"/>
        <p:guide pos="286"/>
        <p:guide pos="830"/>
        <p:guide pos="38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image" Target="../media/image5.png"/><Relationship Id="rId2" Type="http://schemas.openxmlformats.org/officeDocument/2006/relationships/tags" Target="../tags/tag174.xml"/><Relationship Id="rId1" Type="http://schemas.openxmlformats.org/officeDocument/2006/relationships/theme" Target="../theme/theme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0" Type="http://schemas.openxmlformats.org/officeDocument/2006/relationships/tags" Target="../tags/tag182.xml"/><Relationship Id="rId4" Type="http://schemas.openxmlformats.org/officeDocument/2006/relationships/tags" Target="../tags/tag176.xml"/><Relationship Id="rId9" Type="http://schemas.openxmlformats.org/officeDocument/2006/relationships/tags" Target="../tags/tag18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Header Placeholder" hidden="1"/>
          <p:cNvSpPr>
            <a:spLocks noGrp="1" noChangeArrowheads="1"/>
          </p:cNvSpPr>
          <p:nvPr>
            <p:ph type="hdr" sz="quarter"/>
            <p:custDataLst>
              <p:tags r:id="rId2"/>
            </p:custDataLst>
          </p:nvPr>
        </p:nvSpPr>
        <p:spPr bwMode="auto">
          <a:xfrm>
            <a:off x="7099300" y="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55819">
              <a:defRPr sz="1200">
                <a:latin typeface="Tahoma" pitchFamily="34" charset="0"/>
              </a:defRPr>
            </a:lvl1pPr>
          </a:lstStyle>
          <a:p>
            <a:endParaRPr lang="en-US" sz="100" dirty="0">
              <a:noFill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oter Placeholder" hidden="1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7099300" y="10234613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 algn="ctr"/>
            <a:r>
              <a:rPr lang="en-US" sz="100" dirty="0">
                <a:noFill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Copyright © Infineon Technologies AG 2020. All rights reserved.</a:t>
            </a:r>
          </a:p>
          <a:p>
            <a:pPr algn="ctr"/>
            <a:r>
              <a:rPr lang="en-US" sz="100" b="1" dirty="0">
                <a:noFill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restricted</a:t>
            </a:r>
          </a:p>
        </p:txBody>
      </p:sp>
      <p:sp>
        <p:nvSpPr>
          <p:cNvPr id="9" name="Date Placeholder" hidden="1"/>
          <p:cNvSpPr>
            <a:spLocks noGrp="1"/>
          </p:cNvSpPr>
          <p:nvPr>
            <p:ph type="dt" sz="quarter" idx="1"/>
            <p:custDataLst>
              <p:tags r:id="rId4"/>
            </p:custDataLst>
          </p:nvPr>
        </p:nvSpPr>
        <p:spPr>
          <a:xfrm>
            <a:off x="7099300" y="10234613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 algn="l"/>
            <a:r>
              <a:rPr lang="en-US" sz="100" dirty="0">
                <a:noFill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2020-09-28</a:t>
            </a:r>
          </a:p>
          <a:p>
            <a:pPr algn="l"/>
            <a:endParaRPr lang="en-US" sz="100" dirty="0">
              <a:noFill/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"/>
          <p:cNvSpPr>
            <a:spLocks noGrp="1"/>
          </p:cNvSpPr>
          <p:nvPr>
            <p:ph type="sldNum" sz="quarter" idx="3"/>
          </p:nvPr>
        </p:nvSpPr>
        <p:spPr>
          <a:xfrm>
            <a:off x="5997922" y="9833798"/>
            <a:ext cx="612000" cy="28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/>
            </a:lvl1pPr>
          </a:lstStyle>
          <a:p>
            <a:fld id="{4F5EA4BF-E9AE-43AF-B3B0-E8B2B4D213BF}" type="slidenum">
              <a:rPr lang="en-US" sz="80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pPr/>
              <a:t>‹#›</a:t>
            </a:fld>
            <a:endParaRPr lang="en-US" sz="80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2" name="empower_document_placeholder" hidden="1">
            <a:extLst>
              <a:ext uri="{FF2B5EF4-FFF2-40B4-BE49-F238E27FC236}">
                <a16:creationId xmlns:a16="http://schemas.microsoft.com/office/drawing/2014/main" id="{AB77BC53-8E05-4977-B193-6A6AD69A870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auto">
          <a:xfrm>
            <a:off x="489310" y="426585"/>
            <a:ext cx="259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ker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[Owner:   Doc ID:   Vers.: ]</a:t>
            </a:r>
            <a:endParaRPr lang="de-DE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" name="empower_proprietary_placeholder" hidden="1">
            <a:extLst>
              <a:ext uri="{FF2B5EF4-FFF2-40B4-BE49-F238E27FC236}">
                <a16:creationId xmlns:a16="http://schemas.microsoft.com/office/drawing/2014/main" id="{8A3F532B-9233-4B6C-A1AE-20F78C1A46B8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 bwMode="auto">
          <a:xfrm>
            <a:off x="5637922" y="9545798"/>
            <a:ext cx="97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Infineon Proprietary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" name="empower_draft_placeholder" hidden="1">
            <a:extLst>
              <a:ext uri="{FF2B5EF4-FFF2-40B4-BE49-F238E27FC236}">
                <a16:creationId xmlns:a16="http://schemas.microsoft.com/office/drawing/2014/main" id="{707F235E-2AB2-45AA-AAE4-3CA5D9E6B283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 bwMode="auto">
          <a:xfrm>
            <a:off x="489310" y="9545798"/>
            <a:ext cx="360362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- DRAFT -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5" name="empower_footer_placeholder">
            <a:extLst>
              <a:ext uri="{FF2B5EF4-FFF2-40B4-BE49-F238E27FC236}">
                <a16:creationId xmlns:a16="http://schemas.microsoft.com/office/drawing/2014/main" id="{5B6337D7-EF4A-437B-98C9-7A76CBDDE79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 bwMode="auto">
          <a:xfrm>
            <a:off x="2001479" y="9833798"/>
            <a:ext cx="3096343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Copyright © Infineon Technologies AG 2026. All rights reserved.</a:t>
            </a:r>
            <a:endParaRPr lang="en-US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6" name="empower_classification_attention_placeholder" hidden="1">
            <a:extLst>
              <a:ext uri="{FF2B5EF4-FFF2-40B4-BE49-F238E27FC236}">
                <a16:creationId xmlns:a16="http://schemas.microsoft.com/office/drawing/2014/main" id="{07AA87B6-2D72-4228-A7D0-DDCA437050BF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 bwMode="auto">
          <a:xfrm>
            <a:off x="3063723" y="426585"/>
            <a:ext cx="971855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restricted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6" name="empower_classification_placeholder">
            <a:extLst>
              <a:ext uri="{FF2B5EF4-FFF2-40B4-BE49-F238E27FC236}">
                <a16:creationId xmlns:a16="http://schemas.microsoft.com/office/drawing/2014/main" id="{162FD7ED-CC36-4F26-ADD4-95B9EFF2AE3D}"/>
              </a:ext>
            </a:extLst>
          </p:cNvPr>
          <p:cNvSpPr txBox="1"/>
          <p:nvPr userDrawn="1">
            <p:custDataLst>
              <p:tags r:id="rId10"/>
            </p:custDataLst>
          </p:nvPr>
        </p:nvSpPr>
        <p:spPr bwMode="auto">
          <a:xfrm>
            <a:off x="3062327" y="426585"/>
            <a:ext cx="973251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restricted</a:t>
            </a:r>
            <a:endParaRPr lang="de-DE" sz="800" b="1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4" name="empower_date_placeholder">
            <a:extLst>
              <a:ext uri="{FF2B5EF4-FFF2-40B4-BE49-F238E27FC236}">
                <a16:creationId xmlns:a16="http://schemas.microsoft.com/office/drawing/2014/main" id="{17C46F5C-5E8F-4CC2-80E6-B88261E13B5B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 bwMode="auto">
          <a:xfrm>
            <a:off x="489309" y="9833798"/>
            <a:ext cx="61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ker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01.2026</a:t>
            </a:r>
            <a:endParaRPr lang="de-DE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26" name="Logo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57072" y="295163"/>
            <a:ext cx="880886" cy="41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9428692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70.xml"/><Relationship Id="rId3" Type="http://schemas.openxmlformats.org/officeDocument/2006/relationships/tags" Target="../tags/tag165.xml"/><Relationship Id="rId7" Type="http://schemas.openxmlformats.org/officeDocument/2006/relationships/tags" Target="../tags/tag169.xml"/><Relationship Id="rId12" Type="http://schemas.openxmlformats.org/officeDocument/2006/relationships/image" Target="../media/image5.png"/><Relationship Id="rId2" Type="http://schemas.openxmlformats.org/officeDocument/2006/relationships/tags" Target="../tags/tag164.xml"/><Relationship Id="rId1" Type="http://schemas.openxmlformats.org/officeDocument/2006/relationships/theme" Target="../theme/theme2.xml"/><Relationship Id="rId6" Type="http://schemas.openxmlformats.org/officeDocument/2006/relationships/tags" Target="../tags/tag168.xml"/><Relationship Id="rId11" Type="http://schemas.openxmlformats.org/officeDocument/2006/relationships/tags" Target="../tags/tag173.xml"/><Relationship Id="rId5" Type="http://schemas.openxmlformats.org/officeDocument/2006/relationships/tags" Target="../tags/tag167.xml"/><Relationship Id="rId10" Type="http://schemas.openxmlformats.org/officeDocument/2006/relationships/tags" Target="../tags/tag172.xml"/><Relationship Id="rId4" Type="http://schemas.openxmlformats.org/officeDocument/2006/relationships/tags" Target="../tags/tag166.xml"/><Relationship Id="rId9" Type="http://schemas.openxmlformats.org/officeDocument/2006/relationships/tags" Target="../tags/tag17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Slide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4025" y="1012825"/>
            <a:ext cx="6191250" cy="3482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4997" name="Notes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53306" y="4757266"/>
            <a:ext cx="6191968" cy="4783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Enter Notes</a:t>
            </a:r>
          </a:p>
        </p:txBody>
      </p:sp>
      <p:sp>
        <p:nvSpPr>
          <p:cNvPr id="28" name="Header Placeholder" hidden="1"/>
          <p:cNvSpPr>
            <a:spLocks noGrp="1" noChangeArrowheads="1"/>
          </p:cNvSpPr>
          <p:nvPr>
            <p:ph type="hdr" sz="quarter"/>
            <p:custDataLst>
              <p:tags r:id="rId2"/>
            </p:custDataLst>
          </p:nvPr>
        </p:nvSpPr>
        <p:spPr bwMode="auto">
          <a:xfrm>
            <a:off x="7099300" y="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55819">
              <a:defRPr sz="100"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sz="100" dirty="0"/>
          </a:p>
        </p:txBody>
      </p:sp>
      <p:sp>
        <p:nvSpPr>
          <p:cNvPr id="10" name="Footer Placeholder" hidden="1"/>
          <p:cNvSpPr>
            <a:spLocks noGrp="1"/>
          </p:cNvSpPr>
          <p:nvPr>
            <p:ph type="ftr" sz="quarter" idx="4"/>
            <p:custDataLst>
              <p:tags r:id="rId3"/>
            </p:custDataLst>
          </p:nvPr>
        </p:nvSpPr>
        <p:spPr>
          <a:xfrm>
            <a:off x="7099300" y="10234613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">
                <a:noFill/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rights reserved.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</a:p>
        </p:txBody>
      </p:sp>
      <p:sp>
        <p:nvSpPr>
          <p:cNvPr id="11" name="Date Placeholder" hidden="1"/>
          <p:cNvSpPr>
            <a:spLocks noGrp="1"/>
          </p:cNvSpPr>
          <p:nvPr>
            <p:ph type="dt" idx="1"/>
            <p:custDataLst>
              <p:tags r:id="rId4"/>
            </p:custDataLst>
          </p:nvPr>
        </p:nvSpPr>
        <p:spPr>
          <a:xfrm>
            <a:off x="7099300" y="10234613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2020-09-28</a:t>
            </a:r>
          </a:p>
          <a:p>
            <a:endParaRPr lang="en-US" dirty="0"/>
          </a:p>
        </p:txBody>
      </p:sp>
      <p:sp>
        <p:nvSpPr>
          <p:cNvPr id="12" name="Slide Number Placeholder"/>
          <p:cNvSpPr>
            <a:spLocks noGrp="1"/>
          </p:cNvSpPr>
          <p:nvPr>
            <p:ph type="sldNum" sz="quarter" idx="5"/>
          </p:nvPr>
        </p:nvSpPr>
        <p:spPr>
          <a:xfrm>
            <a:off x="6033274" y="9833798"/>
            <a:ext cx="612000" cy="28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928285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165D906-55BD-49C5-997D-27A40DB53D15}" type="slidenum"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empower_document_placeholder" hidden="1">
            <a:extLst>
              <a:ext uri="{FF2B5EF4-FFF2-40B4-BE49-F238E27FC236}">
                <a16:creationId xmlns:a16="http://schemas.microsoft.com/office/drawing/2014/main" id="{E8AE2277-2635-47CE-8461-F921E010AD6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auto">
          <a:xfrm>
            <a:off x="453306" y="426585"/>
            <a:ext cx="259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ker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[Owner:   Doc ID:   Vers.: ]</a:t>
            </a:r>
            <a:endParaRPr lang="de-DE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" name="empower_proprietary_placeholder" hidden="1">
            <a:extLst>
              <a:ext uri="{FF2B5EF4-FFF2-40B4-BE49-F238E27FC236}">
                <a16:creationId xmlns:a16="http://schemas.microsoft.com/office/drawing/2014/main" id="{1ED6373F-3656-4DFD-9B9C-BC0ABABA2CBF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 bwMode="auto">
          <a:xfrm>
            <a:off x="5673274" y="9545798"/>
            <a:ext cx="97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Infineon Proprietary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" name="empower_draft_placeholder" hidden="1">
            <a:extLst>
              <a:ext uri="{FF2B5EF4-FFF2-40B4-BE49-F238E27FC236}">
                <a16:creationId xmlns:a16="http://schemas.microsoft.com/office/drawing/2014/main" id="{3D3123B4-E08C-4CCD-9703-AD1F689F1FB7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 bwMode="auto">
          <a:xfrm>
            <a:off x="453306" y="9545798"/>
            <a:ext cx="360362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- DRAFT -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5" name="empower_footer_placeholder">
            <a:extLst>
              <a:ext uri="{FF2B5EF4-FFF2-40B4-BE49-F238E27FC236}">
                <a16:creationId xmlns:a16="http://schemas.microsoft.com/office/drawing/2014/main" id="{7E51E007-F5B3-45C7-900F-9B0FFE9F37F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 bwMode="auto">
          <a:xfrm>
            <a:off x="2001479" y="9833798"/>
            <a:ext cx="3096343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Copyright © Infineon Technologies AG 2026. All rights reserved.</a:t>
            </a:r>
            <a:endParaRPr lang="en-US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6" name="empower_classification_attention_placeholder" hidden="1">
            <a:extLst>
              <a:ext uri="{FF2B5EF4-FFF2-40B4-BE49-F238E27FC236}">
                <a16:creationId xmlns:a16="http://schemas.microsoft.com/office/drawing/2014/main" id="{CD1E0C77-9862-4B96-A3C1-8F3320EB5330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 bwMode="auto">
          <a:xfrm>
            <a:off x="3063723" y="426585"/>
            <a:ext cx="971855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restricted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7" name="empower_classification_placeholder">
            <a:extLst>
              <a:ext uri="{FF2B5EF4-FFF2-40B4-BE49-F238E27FC236}">
                <a16:creationId xmlns:a16="http://schemas.microsoft.com/office/drawing/2014/main" id="{9F464BB7-63C3-4B8A-A50E-5FC32FA6A18F}"/>
              </a:ext>
            </a:extLst>
          </p:cNvPr>
          <p:cNvSpPr txBox="1"/>
          <p:nvPr userDrawn="1">
            <p:custDataLst>
              <p:tags r:id="rId10"/>
            </p:custDataLst>
          </p:nvPr>
        </p:nvSpPr>
        <p:spPr bwMode="auto">
          <a:xfrm>
            <a:off x="3062327" y="426585"/>
            <a:ext cx="973251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restricted</a:t>
            </a:r>
            <a:endParaRPr lang="de-DE" sz="800" b="1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8" name="empower_date_placeholder">
            <a:extLst>
              <a:ext uri="{FF2B5EF4-FFF2-40B4-BE49-F238E27FC236}">
                <a16:creationId xmlns:a16="http://schemas.microsoft.com/office/drawing/2014/main" id="{7E930412-6BBA-43BF-B0D5-11DDE46E471E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 bwMode="auto">
          <a:xfrm>
            <a:off x="453306" y="9833798"/>
            <a:ext cx="61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ker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01.2026</a:t>
            </a:r>
            <a:endParaRPr lang="de-DE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32" name="Logo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57072" y="295163"/>
            <a:ext cx="880886" cy="41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300418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09585" algn="l" rtl="0" fontAlgn="base">
      <a:spcBef>
        <a:spcPct val="30000"/>
      </a:spcBef>
      <a:spcAft>
        <a:spcPct val="0"/>
      </a:spcAft>
      <a:defRPr sz="1600" kern="1200">
        <a:solidFill>
          <a:srgbClr val="00214A"/>
        </a:solidFill>
        <a:latin typeface="Verdana" pitchFamily="34" charset="0"/>
        <a:ea typeface="+mn-ea"/>
        <a:cs typeface="+mn-cs"/>
      </a:defRPr>
    </a:lvl2pPr>
    <a:lvl3pPr marL="1219170" algn="l" rtl="0" fontAlgn="base">
      <a:spcBef>
        <a:spcPct val="30000"/>
      </a:spcBef>
      <a:spcAft>
        <a:spcPct val="0"/>
      </a:spcAft>
      <a:defRPr sz="1600" kern="1200">
        <a:solidFill>
          <a:srgbClr val="00214A"/>
        </a:solidFill>
        <a:latin typeface="Verdana" pitchFamily="34" charset="0"/>
        <a:ea typeface="+mn-ea"/>
        <a:cs typeface="+mn-cs"/>
      </a:defRPr>
    </a:lvl3pPr>
    <a:lvl4pPr marL="1828754" algn="l" rtl="0" fontAlgn="base">
      <a:spcBef>
        <a:spcPct val="30000"/>
      </a:spcBef>
      <a:spcAft>
        <a:spcPct val="0"/>
      </a:spcAft>
      <a:defRPr sz="1600" kern="1200">
        <a:solidFill>
          <a:srgbClr val="00214A"/>
        </a:solidFill>
        <a:latin typeface="Verdana" pitchFamily="34" charset="0"/>
        <a:ea typeface="+mn-ea"/>
        <a:cs typeface="+mn-cs"/>
      </a:defRPr>
    </a:lvl4pPr>
    <a:lvl5pPr marL="2438339" algn="l" rtl="0" fontAlgn="base">
      <a:spcBef>
        <a:spcPct val="30000"/>
      </a:spcBef>
      <a:spcAft>
        <a:spcPct val="0"/>
      </a:spcAft>
      <a:defRPr sz="1600" kern="1200">
        <a:solidFill>
          <a:srgbClr val="00214A"/>
        </a:solidFill>
        <a:latin typeface="Verdana" pitchFamily="34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We are a fairly small company that got acquired by Infineon</a:t>
            </a:r>
            <a:r>
              <a:rPr lang="sv-SE" baseline="0" dirty="0"/>
              <a:t> in 2023.</a:t>
            </a:r>
            <a:endParaRPr lang="sv-S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We enable developers to solve problems with Edge AI on Infineon hardware.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2026. All rights reserved. restricted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78EF646-3EB5-4890-A852-56B881D9DFAC}" type="datetime1">
              <a:rPr lang="sv-SE" smtClean="0"/>
              <a:t>2026-09-14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449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Agentic development of edge ML is already here.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People put their data, code, and documents into tools like Claude and get a working ML model on real hardware.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But the tooling is not built for agents. So results differ from person to person, and it is hard to use well.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slows down the whole industry. We’re not using agents to their full potential.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2026. All rights reserved. restricted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B3FACFF-C4B5-4A4C-85FF-DCEAD402E772}" type="datetime1">
              <a:rPr lang="sv-SE" smtClean="0"/>
              <a:t>2026-09-14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730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AI agents already work very well for developing software. Mostly text and command-line. Humans do not need to check every step.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 is different. The data and the results come from various modalities.</a:t>
            </a:r>
            <a:r>
              <a:rPr lang="sv-SE" sz="1200" b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Time series, sound, images, video, etc</a:t>
            </a: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Need human eyes and ears to check.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Agentic egde AI development cannot be command-line only The graphical interface is not something</a:t>
            </a:r>
            <a:r>
              <a:rPr lang="sv-SE" sz="1200" b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old-fashioned. It is necessary.</a:t>
            </a:r>
          </a:p>
          <a:p>
            <a:endParaRPr lang="sv-S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2026. All rights reserved. restricted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F03B33C-7379-46CF-A069-02DD8A80753E}" type="datetime1">
              <a:rPr lang="sv-SE" smtClean="0"/>
              <a:t>2026-09-14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988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Software development cycle. Text only,</a:t>
            </a:r>
            <a:r>
              <a:rPr lang="en-US" baseline="0" dirty="0"/>
              <a:t> even front-end testing is using various markup languages.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Edge ML development cycle much more complex. Many steps include tasks that require human-level cognition.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Data cleaning: what does bad data look like, sound like, feel like? Also, domain-specific and depends on context. Need physical modeling skills to understand.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Same arguments hold for the other highlighted steps.</a:t>
            </a:r>
            <a:endParaRPr lang="sv-S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rights reserved.</a:t>
            </a:r>
          </a:p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2020-09-28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309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Look closer at the full edge ML pipeline.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</a:t>
            </a:r>
            <a:r>
              <a:rPr lang="en-US" baseline="0" dirty="0"/>
              <a:t> pipeline deployed to the device need more than just the model. Complete directed graph with multiple steps, like data acquisition, pre- and post-processing.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Highlighted steps contain computations that require human cognition for</a:t>
            </a:r>
            <a:r>
              <a:rPr lang="sv-SE" baseline="0" dirty="0"/>
              <a:t> validation.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baseline="0" dirty="0"/>
              <a:t>Has agent made the correct image transformations? Does the pre-processing output look properly filtered.</a:t>
            </a:r>
            <a:endParaRPr lang="sv-S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rights reserved.</a:t>
            </a:r>
          </a:p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2020-09-28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733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So how do we adapt to the hybrid agent-human setup? Finding the right mix.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Command-line and text run the main workflow: create project, load data, build the pipeline, generate code, flash to device.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GUI is for human validation: look or listen at the input, check the inference results, get visual feedback on the agent’s work.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is not GUI against command-line. The GUI is where the human fills the agent’s cognitive gaps. Vital</a:t>
            </a:r>
            <a:r>
              <a:rPr lang="sv-SE" sz="1200" b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for transparency and accountability.</a:t>
            </a:r>
            <a:endParaRPr lang="sv-SE" sz="1200" b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2026. All rights reserved. restricted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53CD52C-3ED6-407B-BF65-787157D28FBB}" type="datetime1">
              <a:rPr lang="sv-SE" smtClean="0"/>
              <a:t>2026-09-14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795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Agents can already reason about contents in photos or analyze moods from audio recordings.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Need to improve ”agentic senses” to consume content</a:t>
            </a:r>
            <a:r>
              <a:rPr lang="sv-SE" sz="1200" b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from various sensor modalities</a:t>
            </a: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sound, images, vibrations, radar, and the context around it.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Until agents have full multi-modal</a:t>
            </a:r>
            <a:r>
              <a:rPr lang="sv-SE" sz="1200" b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reasoning, </a:t>
            </a: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GUI stays crucial.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Closing message: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need to build our tools command-line first, but keep the GUI as the place where humans validate the work.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Develop models that can help agents reason about different sensor modalities.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v-SE" sz="12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That is what an "agent-ready edge" looks like.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2026. All rights reserved. restricted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7513C54-C554-4BA1-8ADD-642ADBE72DAD}" type="datetime1">
              <a:rPr lang="sv-SE" smtClean="0"/>
              <a:t>2026-09-14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311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Finish with a shameless plug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DEEPCRAFT</a:t>
            </a:r>
            <a:r>
              <a:rPr lang="sv-SE" baseline="0" dirty="0"/>
              <a:t> Studio – GUI platform, part of our DEEPCRAFT AI Suite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baseline="0" dirty="0"/>
              <a:t>If you want to move into Edge AI on microcontrollers, this is a perfect tool to start with.</a:t>
            </a:r>
            <a:endParaRPr lang="sv-S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rights reserved.</a:t>
            </a:r>
          </a:p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2020-09-28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026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I</a:t>
            </a:r>
            <a:r>
              <a:rPr lang="sv-SE" baseline="0" dirty="0"/>
              <a:t> will be walking around at the conference, just grab me if you see me and want to talk about edge AI.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baseline="0" dirty="0"/>
              <a:t>So t</a:t>
            </a:r>
            <a:r>
              <a:rPr lang="sv-SE" dirty="0"/>
              <a:t>hank you for listening</a:t>
            </a:r>
            <a:r>
              <a:rPr lang="sv-SE" baseline="0" dirty="0"/>
              <a:t> and see you on the floor.</a:t>
            </a:r>
            <a:endParaRPr lang="sv-S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rights reserved.</a:t>
            </a:r>
          </a:p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2020-09-28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10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512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image" Target="../media/image1.png"/><Relationship Id="rId5" Type="http://schemas.openxmlformats.org/officeDocument/2006/relationships/tags" Target="../tags/tag10.xml"/><Relationship Id="rId10" Type="http://schemas.openxmlformats.org/officeDocument/2006/relationships/image" Target="../media/image2.jpg"/><Relationship Id="rId4" Type="http://schemas.openxmlformats.org/officeDocument/2006/relationships/tags" Target="../tags/tag9.xml"/><Relationship Id="rId9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10" Type="http://schemas.openxmlformats.org/officeDocument/2006/relationships/image" Target="../media/image1.png"/><Relationship Id="rId4" Type="http://schemas.openxmlformats.org/officeDocument/2006/relationships/tags" Target="../tags/tag17.xml"/><Relationship Id="rId9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10" Type="http://schemas.openxmlformats.org/officeDocument/2006/relationships/image" Target="../media/image1.png"/><Relationship Id="rId4" Type="http://schemas.openxmlformats.org/officeDocument/2006/relationships/tags" Target="../tags/tag24.xml"/><Relationship Id="rId9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tags" Target="../tags/tag39.xml"/><Relationship Id="rId5" Type="http://schemas.openxmlformats.org/officeDocument/2006/relationships/tags" Target="../tags/tag33.xml"/><Relationship Id="rId10" Type="http://schemas.openxmlformats.org/officeDocument/2006/relationships/tags" Target="../tags/tag38.xml"/><Relationship Id="rId4" Type="http://schemas.openxmlformats.org/officeDocument/2006/relationships/tags" Target="../tags/tag32.xml"/><Relationship Id="rId9" Type="http://schemas.openxmlformats.org/officeDocument/2006/relationships/tags" Target="../tags/tag37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5" Type="http://schemas.openxmlformats.org/officeDocument/2006/relationships/tags" Target="../tags/tag44.xml"/><Relationship Id="rId10" Type="http://schemas.openxmlformats.org/officeDocument/2006/relationships/tags" Target="../tags/tag49.xml"/><Relationship Id="rId4" Type="http://schemas.openxmlformats.org/officeDocument/2006/relationships/tags" Target="../tags/tag43.xml"/><Relationship Id="rId9" Type="http://schemas.openxmlformats.org/officeDocument/2006/relationships/tags" Target="../tags/tag48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tags" Target="../tags/tag61.xml"/><Relationship Id="rId5" Type="http://schemas.openxmlformats.org/officeDocument/2006/relationships/tags" Target="../tags/tag55.xml"/><Relationship Id="rId10" Type="http://schemas.openxmlformats.org/officeDocument/2006/relationships/tags" Target="../tags/tag60.xml"/><Relationship Id="rId4" Type="http://schemas.openxmlformats.org/officeDocument/2006/relationships/tags" Target="../tags/tag54.xml"/><Relationship Id="rId9" Type="http://schemas.openxmlformats.org/officeDocument/2006/relationships/tags" Target="../tags/tag5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5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image" Target="../media/image4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tags" Target="../tags/tag79.xml"/><Relationship Id="rId5" Type="http://schemas.openxmlformats.org/officeDocument/2006/relationships/tags" Target="../tags/tag73.xml"/><Relationship Id="rId10" Type="http://schemas.openxmlformats.org/officeDocument/2006/relationships/tags" Target="../tags/tag78.xml"/><Relationship Id="rId4" Type="http://schemas.openxmlformats.org/officeDocument/2006/relationships/tags" Target="../tags/tag72.xml"/><Relationship Id="rId9" Type="http://schemas.openxmlformats.org/officeDocument/2006/relationships/tags" Target="../tags/tag77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87.xml"/><Relationship Id="rId3" Type="http://schemas.openxmlformats.org/officeDocument/2006/relationships/tags" Target="../tags/tag82.xml"/><Relationship Id="rId7" Type="http://schemas.openxmlformats.org/officeDocument/2006/relationships/tags" Target="../tags/tag8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11" Type="http://schemas.openxmlformats.org/officeDocument/2006/relationships/tags" Target="../tags/tag90.xml"/><Relationship Id="rId5" Type="http://schemas.openxmlformats.org/officeDocument/2006/relationships/tags" Target="../tags/tag84.xml"/><Relationship Id="rId10" Type="http://schemas.openxmlformats.org/officeDocument/2006/relationships/tags" Target="../tags/tag89.xml"/><Relationship Id="rId4" Type="http://schemas.openxmlformats.org/officeDocument/2006/relationships/tags" Target="../tags/tag83.xml"/><Relationship Id="rId9" Type="http://schemas.openxmlformats.org/officeDocument/2006/relationships/tags" Target="../tags/tag88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tags" Target="../tags/tag101.xml"/><Relationship Id="rId5" Type="http://schemas.openxmlformats.org/officeDocument/2006/relationships/tags" Target="../tags/tag95.xml"/><Relationship Id="rId10" Type="http://schemas.openxmlformats.org/officeDocument/2006/relationships/tags" Target="../tags/tag100.xml"/><Relationship Id="rId4" Type="http://schemas.openxmlformats.org/officeDocument/2006/relationships/tags" Target="../tags/tag94.xml"/><Relationship Id="rId9" Type="http://schemas.openxmlformats.org/officeDocument/2006/relationships/tags" Target="../tags/tag99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09.xml"/><Relationship Id="rId3" Type="http://schemas.openxmlformats.org/officeDocument/2006/relationships/tags" Target="../tags/tag104.xml"/><Relationship Id="rId7" Type="http://schemas.openxmlformats.org/officeDocument/2006/relationships/tags" Target="../tags/tag108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tags" Target="../tags/tag112.xml"/><Relationship Id="rId5" Type="http://schemas.openxmlformats.org/officeDocument/2006/relationships/tags" Target="../tags/tag106.xml"/><Relationship Id="rId10" Type="http://schemas.openxmlformats.org/officeDocument/2006/relationships/tags" Target="../tags/tag111.xml"/><Relationship Id="rId4" Type="http://schemas.openxmlformats.org/officeDocument/2006/relationships/tags" Target="../tags/tag105.xml"/><Relationship Id="rId9" Type="http://schemas.openxmlformats.org/officeDocument/2006/relationships/tags" Target="../tags/tag110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3" Type="http://schemas.openxmlformats.org/officeDocument/2006/relationships/tags" Target="../tags/tag115.xml"/><Relationship Id="rId7" Type="http://schemas.openxmlformats.org/officeDocument/2006/relationships/tags" Target="../tags/tag119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11" Type="http://schemas.openxmlformats.org/officeDocument/2006/relationships/tags" Target="../tags/tag123.xml"/><Relationship Id="rId5" Type="http://schemas.openxmlformats.org/officeDocument/2006/relationships/tags" Target="../tags/tag117.xml"/><Relationship Id="rId10" Type="http://schemas.openxmlformats.org/officeDocument/2006/relationships/tags" Target="../tags/tag122.xml"/><Relationship Id="rId4" Type="http://schemas.openxmlformats.org/officeDocument/2006/relationships/tags" Target="../tags/tag116.xml"/><Relationship Id="rId9" Type="http://schemas.openxmlformats.org/officeDocument/2006/relationships/tags" Target="../tags/tag12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31.xml"/><Relationship Id="rId3" Type="http://schemas.openxmlformats.org/officeDocument/2006/relationships/tags" Target="../tags/tag126.xml"/><Relationship Id="rId7" Type="http://schemas.openxmlformats.org/officeDocument/2006/relationships/tags" Target="../tags/tag130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11" Type="http://schemas.openxmlformats.org/officeDocument/2006/relationships/tags" Target="../tags/tag134.xml"/><Relationship Id="rId5" Type="http://schemas.openxmlformats.org/officeDocument/2006/relationships/tags" Target="../tags/tag128.xml"/><Relationship Id="rId10" Type="http://schemas.openxmlformats.org/officeDocument/2006/relationships/tags" Target="../tags/tag133.xml"/><Relationship Id="rId4" Type="http://schemas.openxmlformats.org/officeDocument/2006/relationships/tags" Target="../tags/tag127.xml"/><Relationship Id="rId9" Type="http://schemas.openxmlformats.org/officeDocument/2006/relationships/tags" Target="../tags/tag132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42.xml"/><Relationship Id="rId3" Type="http://schemas.openxmlformats.org/officeDocument/2006/relationships/tags" Target="../tags/tag137.xml"/><Relationship Id="rId7" Type="http://schemas.openxmlformats.org/officeDocument/2006/relationships/tags" Target="../tags/tag141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11" Type="http://schemas.openxmlformats.org/officeDocument/2006/relationships/tags" Target="../tags/tag145.xml"/><Relationship Id="rId5" Type="http://schemas.openxmlformats.org/officeDocument/2006/relationships/tags" Target="../tags/tag139.xml"/><Relationship Id="rId10" Type="http://schemas.openxmlformats.org/officeDocument/2006/relationships/tags" Target="../tags/tag144.xml"/><Relationship Id="rId4" Type="http://schemas.openxmlformats.org/officeDocument/2006/relationships/tags" Target="../tags/tag138.xml"/><Relationship Id="rId9" Type="http://schemas.openxmlformats.org/officeDocument/2006/relationships/tags" Target="../tags/tag143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3" Type="http://schemas.openxmlformats.org/officeDocument/2006/relationships/tags" Target="../tags/tag148.xml"/><Relationship Id="rId7" Type="http://schemas.openxmlformats.org/officeDocument/2006/relationships/tags" Target="../tags/tag152.xml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50.xml"/><Relationship Id="rId10" Type="http://schemas.openxmlformats.org/officeDocument/2006/relationships/tags" Target="../tags/tag155.xml"/><Relationship Id="rId4" Type="http://schemas.openxmlformats.org/officeDocument/2006/relationships/tags" Target="../tags/tag149.xml"/><Relationship Id="rId9" Type="http://schemas.openxmlformats.org/officeDocument/2006/relationships/tags" Target="../tags/tag15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4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61.xml"/><Relationship Id="rId7" Type="http://schemas.openxmlformats.org/officeDocument/2006/relationships/image" Target="../media/image1.pn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3.xml"/><Relationship Id="rId4" Type="http://schemas.openxmlformats.org/officeDocument/2006/relationships/tags" Target="../tags/tag1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OGO PROTECTION" hidden="1">
            <a:extLst>
              <a:ext uri="{FF2B5EF4-FFF2-40B4-BE49-F238E27FC236}">
                <a16:creationId xmlns:a16="http://schemas.microsoft.com/office/drawing/2014/main" id="{193C101A-31DD-4FCB-8E69-ED3C115F16E0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9624391" y="5337212"/>
            <a:ext cx="2060717" cy="1116123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8" name="Background White">
            <a:extLst>
              <a:ext uri="{FF2B5EF4-FFF2-40B4-BE49-F238E27FC236}">
                <a16:creationId xmlns:a16="http://schemas.microsoft.com/office/drawing/2014/main" id="{9FD1694A-5725-40E5-AC10-2A7A68B981E5}"/>
              </a:ext>
            </a:extLst>
          </p:cNvPr>
          <p:cNvSpPr/>
          <p:nvPr/>
        </p:nvSpPr>
        <p:spPr bwMode="auto"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eaLnBrk="0" hangingPunct="0"/>
            <a:endParaRPr lang="en-US" sz="2133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23" name="Crystal Picture Placeholder">
            <a:extLst>
              <a:ext uri="{FF2B5EF4-FFF2-40B4-BE49-F238E27FC236}">
                <a16:creationId xmlns:a16="http://schemas.microsoft.com/office/drawing/2014/main" id="{5805FCC4-D045-0733-8C95-81CAFF95804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" y="2"/>
            <a:ext cx="12191999" cy="3743997"/>
          </a:xfrm>
          <a:custGeom>
            <a:avLst/>
            <a:gdLst>
              <a:gd name="connsiteX0" fmla="*/ 0 w 12191999"/>
              <a:gd name="connsiteY0" fmla="*/ 0 h 3743997"/>
              <a:gd name="connsiteX1" fmla="*/ 12191999 w 12191999"/>
              <a:gd name="connsiteY1" fmla="*/ 0 h 3743997"/>
              <a:gd name="connsiteX2" fmla="*/ 12191999 w 12191999"/>
              <a:gd name="connsiteY2" fmla="*/ 3726156 h 3743997"/>
              <a:gd name="connsiteX3" fmla="*/ 3063660 w 12191999"/>
              <a:gd name="connsiteY3" fmla="*/ 2179105 h 3743997"/>
              <a:gd name="connsiteX4" fmla="*/ 387 w 12191999"/>
              <a:gd name="connsiteY4" fmla="*/ 3726157 h 3743997"/>
              <a:gd name="connsiteX5" fmla="*/ 387 w 12191999"/>
              <a:gd name="connsiteY5" fmla="*/ 3743997 h 3743997"/>
              <a:gd name="connsiteX6" fmla="*/ 0 w 12191999"/>
              <a:gd name="connsiteY6" fmla="*/ 3743997 h 3743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3743997">
                <a:moveTo>
                  <a:pt x="0" y="0"/>
                </a:moveTo>
                <a:lnTo>
                  <a:pt x="12191999" y="0"/>
                </a:lnTo>
                <a:lnTo>
                  <a:pt x="12191999" y="3726156"/>
                </a:lnTo>
                <a:lnTo>
                  <a:pt x="3063660" y="2179105"/>
                </a:lnTo>
                <a:lnTo>
                  <a:pt x="387" y="3726157"/>
                </a:lnTo>
                <a:lnTo>
                  <a:pt x="387" y="3743997"/>
                </a:lnTo>
                <a:lnTo>
                  <a:pt x="0" y="3743997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 wrap="square" tIns="129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30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624000" y="5641951"/>
            <a:ext cx="8280000" cy="612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>
              <a:spcAft>
                <a:spcPts val="0"/>
              </a:spcAft>
              <a:buNone/>
              <a:defRPr lang="en-GB" sz="18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Author (department)</a:t>
            </a:r>
            <a:br>
              <a:rPr lang="en-US" noProof="0" dirty="0"/>
            </a:br>
            <a:r>
              <a:rPr lang="en-US" noProof="0" dirty="0"/>
              <a:t>Date</a:t>
            </a:r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26638A09-FAF0-40AC-917E-C2B12C875E5A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24000" y="4163051"/>
            <a:ext cx="8280000" cy="1118901"/>
          </a:xfrm>
        </p:spPr>
        <p:txBody>
          <a:bodyPr bIns="0" anchor="b">
            <a:normAutofit/>
          </a:bodyPr>
          <a:lstStyle>
            <a:lvl1pPr algn="l">
              <a:defRPr sz="3600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Please type in title</a:t>
            </a:r>
          </a:p>
        </p:txBody>
      </p:sp>
      <p:sp>
        <p:nvSpPr>
          <p:cNvPr id="9" name="empower_classification_attention_placeholder" hidden="1">
            <a:extLst>
              <a:ext uri="{FF2B5EF4-FFF2-40B4-BE49-F238E27FC236}">
                <a16:creationId xmlns:a16="http://schemas.microsoft.com/office/drawing/2014/main" id="{542ADA73-329E-4D35-A040-712B75800F88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5411800" y="6500314"/>
            <a:ext cx="1368401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restricted</a:t>
            </a:r>
            <a:endParaRPr lang="en-US" sz="800" b="1" kern="0" baseline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empower_document_placeholder" hidden="1">
            <a:extLst>
              <a:ext uri="{FF2B5EF4-FFF2-40B4-BE49-F238E27FC236}">
                <a16:creationId xmlns:a16="http://schemas.microsoft.com/office/drawing/2014/main" id="{7FE25D73-2664-463A-AF80-DF3E4E2CB8B6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624000" y="6500314"/>
            <a:ext cx="32400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empower_draft_placeholder" hidden="1">
            <a:extLst>
              <a:ext uri="{FF2B5EF4-FFF2-40B4-BE49-F238E27FC236}">
                <a16:creationId xmlns:a16="http://schemas.microsoft.com/office/drawing/2014/main" id="{9769B1E2-E46B-4957-AEBB-2CD1EAF09328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350044" y="6501239"/>
            <a:ext cx="576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baseline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MIO_AGENDA_IGNORE_NAVIGATION" hidden="1">
            <a:extLst>
              <a:ext uri="{FF2B5EF4-FFF2-40B4-BE49-F238E27FC236}">
                <a16:creationId xmlns:a16="http://schemas.microsoft.com/office/drawing/2014/main" id="{03AF05FD-8ED3-440D-B616-18664CA13DD2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16" name="MIO_AGENDA_IGNORE_CHAPTER_REFERENCE" hidden="1">
            <a:extLst>
              <a:ext uri="{FF2B5EF4-FFF2-40B4-BE49-F238E27FC236}">
                <a16:creationId xmlns:a16="http://schemas.microsoft.com/office/drawing/2014/main" id="{E0053FF2-2ADB-4CE0-850C-04ADE25DFF5B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17" name="Date Placeholder 16" hidden="1">
            <a:extLst>
              <a:ext uri="{FF2B5EF4-FFF2-40B4-BE49-F238E27FC236}">
                <a16:creationId xmlns:a16="http://schemas.microsoft.com/office/drawing/2014/main" id="{B19EA23C-BCB4-4E72-A8B3-AFF05FD396BC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18" name="Footer Placeholder 17" hidden="1">
            <a:extLst>
              <a:ext uri="{FF2B5EF4-FFF2-40B4-BE49-F238E27FC236}">
                <a16:creationId xmlns:a16="http://schemas.microsoft.com/office/drawing/2014/main" id="{271BB539-26D3-4B9C-9F13-4E382668BE89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Slide Number Placeholder 18" hidden="1">
            <a:extLst>
              <a:ext uri="{FF2B5EF4-FFF2-40B4-BE49-F238E27FC236}">
                <a16:creationId xmlns:a16="http://schemas.microsoft.com/office/drawing/2014/main" id="{970E7400-5A78-4596-8A13-DC8308CA511D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C370ED20-2DD7-4652-95B4-6C73AD11EB7F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" name="LOGO">
            <a:extLst>
              <a:ext uri="{FF2B5EF4-FFF2-40B4-BE49-F238E27FC236}">
                <a16:creationId xmlns:a16="http://schemas.microsoft.com/office/drawing/2014/main" id="{92DC6926-96FF-4BB1-823E-5F2FFE796E76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355" y="5453288"/>
            <a:ext cx="1830253" cy="80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08702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OGO PROTECTION" hidden="1">
            <a:extLst>
              <a:ext uri="{FF2B5EF4-FFF2-40B4-BE49-F238E27FC236}">
                <a16:creationId xmlns:a16="http://schemas.microsoft.com/office/drawing/2014/main" id="{501C1CF0-6452-4D4E-9BC7-65EADBD5EEC4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9624391" y="5337212"/>
            <a:ext cx="2060717" cy="1116123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7" name="Background White">
            <a:extLst>
              <a:ext uri="{FF2B5EF4-FFF2-40B4-BE49-F238E27FC236}">
                <a16:creationId xmlns:a16="http://schemas.microsoft.com/office/drawing/2014/main" id="{FBA286CB-2DB7-49EA-ABB9-E63BB6315EDB}"/>
              </a:ext>
            </a:extLst>
          </p:cNvPr>
          <p:cNvSpPr/>
          <p:nvPr userDrawn="1"/>
        </p:nvSpPr>
        <p:spPr bwMode="auto"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eaLnBrk="0" hangingPunct="0"/>
            <a:endParaRPr lang="en-US" sz="2133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27" name="Crystal Picture Placeholder">
            <a:extLst>
              <a:ext uri="{FF2B5EF4-FFF2-40B4-BE49-F238E27FC236}">
                <a16:creationId xmlns:a16="http://schemas.microsoft.com/office/drawing/2014/main" id="{2B034C47-A659-3457-E1A7-79A7F521356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-1" y="0"/>
            <a:ext cx="5205158" cy="6858000"/>
          </a:xfrm>
          <a:custGeom>
            <a:avLst/>
            <a:gdLst>
              <a:gd name="connsiteX0" fmla="*/ 0 w 5205158"/>
              <a:gd name="connsiteY0" fmla="*/ 0 h 6858000"/>
              <a:gd name="connsiteX1" fmla="*/ 4377139 w 5205158"/>
              <a:gd name="connsiteY1" fmla="*/ 0 h 6858000"/>
              <a:gd name="connsiteX2" fmla="*/ 5205158 w 5205158"/>
              <a:gd name="connsiteY2" fmla="*/ 1713978 h 6858000"/>
              <a:gd name="connsiteX3" fmla="*/ 4370092 w 5205158"/>
              <a:gd name="connsiteY3" fmla="*/ 6858000 h 6858000"/>
              <a:gd name="connsiteX4" fmla="*/ 0 w 5205158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5158" h="6858000">
                <a:moveTo>
                  <a:pt x="0" y="0"/>
                </a:moveTo>
                <a:lnTo>
                  <a:pt x="4377139" y="0"/>
                </a:lnTo>
                <a:lnTo>
                  <a:pt x="5205158" y="1713978"/>
                </a:lnTo>
                <a:lnTo>
                  <a:pt x="4370092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 wrap="square" tIns="2700000">
            <a:noAutofit/>
          </a:bodyPr>
          <a:lstStyle>
            <a:lvl1pPr marL="0" indent="0" algn="ctr" rtl="0">
              <a:buNone/>
              <a:defRPr/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35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808608" y="3790101"/>
            <a:ext cx="5760000" cy="612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>
              <a:spcAft>
                <a:spcPts val="0"/>
              </a:spcAft>
              <a:buNone/>
              <a:defRPr lang="en-GB" sz="18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Author (department)</a:t>
            </a:r>
            <a:br>
              <a:rPr lang="en-US" noProof="0" dirty="0"/>
            </a:br>
            <a:r>
              <a:rPr lang="en-US" noProof="0" dirty="0"/>
              <a:t>Date</a:t>
            </a:r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0926292C-4FD6-404F-8149-3EB0B4DF87B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08608" y="1757203"/>
            <a:ext cx="5760000" cy="1672899"/>
          </a:xfrm>
        </p:spPr>
        <p:txBody>
          <a:bodyPr bIns="0" anchor="b">
            <a:normAutofit/>
          </a:bodyPr>
          <a:lstStyle>
            <a:lvl1pPr algn="l">
              <a:defRPr sz="3600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Please type in title</a:t>
            </a:r>
          </a:p>
        </p:txBody>
      </p:sp>
      <p:sp>
        <p:nvSpPr>
          <p:cNvPr id="8" name="empower_classification_attention_placeholder" hidden="1">
            <a:extLst>
              <a:ext uri="{FF2B5EF4-FFF2-40B4-BE49-F238E27FC236}">
                <a16:creationId xmlns:a16="http://schemas.microsoft.com/office/drawing/2014/main" id="{275E4ACD-2699-4EB4-B72E-2EBE63C205D6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5808608" y="6501600"/>
            <a:ext cx="1368401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8A1DAB4F-0FA1-4116-AD11-2FAD7B4CA74A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328521" y="6501600"/>
            <a:ext cx="32400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empower_draft_placeholder" hidden="1">
            <a:extLst>
              <a:ext uri="{FF2B5EF4-FFF2-40B4-BE49-F238E27FC236}">
                <a16:creationId xmlns:a16="http://schemas.microsoft.com/office/drawing/2014/main" id="{6199DA7C-0CA0-4D66-B211-C7E7EAED824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auto">
          <a:xfrm>
            <a:off x="7464565" y="6501239"/>
            <a:ext cx="576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baseline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MIO_AGENDA_IGNORE_NAVIGATION" hidden="1">
            <a:extLst>
              <a:ext uri="{FF2B5EF4-FFF2-40B4-BE49-F238E27FC236}">
                <a16:creationId xmlns:a16="http://schemas.microsoft.com/office/drawing/2014/main" id="{77B7EDDE-B2BF-41DF-B12E-29C55B064D28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6" name="MIO_AGENDA_IGNORE_CHAPTER_REFERENCE" hidden="1">
            <a:extLst>
              <a:ext uri="{FF2B5EF4-FFF2-40B4-BE49-F238E27FC236}">
                <a16:creationId xmlns:a16="http://schemas.microsoft.com/office/drawing/2014/main" id="{77CD087C-DFE1-43D5-AF8C-29BB0B90F672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1" name="Date Placeholder 10" hidden="1">
            <a:extLst>
              <a:ext uri="{FF2B5EF4-FFF2-40B4-BE49-F238E27FC236}">
                <a16:creationId xmlns:a16="http://schemas.microsoft.com/office/drawing/2014/main" id="{8A2B950C-C584-4156-BAA9-284D4A5BB0F4}"/>
              </a:ext>
            </a:extLst>
          </p:cNvPr>
          <p:cNvSpPr>
            <a:spLocks noGrp="1"/>
          </p:cNvSpPr>
          <p:nvPr>
            <p:ph type="dt" sz="half" idx="19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18" name="Slide Number Placeholder 17" hidden="1">
            <a:extLst>
              <a:ext uri="{FF2B5EF4-FFF2-40B4-BE49-F238E27FC236}">
                <a16:creationId xmlns:a16="http://schemas.microsoft.com/office/drawing/2014/main" id="{237973C6-0D90-4AEE-BB6E-AE4A8B5BA26B}"/>
              </a:ext>
            </a:extLst>
          </p:cNvPr>
          <p:cNvSpPr>
            <a:spLocks noGrp="1"/>
          </p:cNvSpPr>
          <p:nvPr>
            <p:ph type="sldNum" sz="quarter" idx="2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D727B4D6-DF5E-49B7-A837-D207551F221D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" name="LOGO">
            <a:extLst>
              <a:ext uri="{FF2B5EF4-FFF2-40B4-BE49-F238E27FC236}">
                <a16:creationId xmlns:a16="http://schemas.microsoft.com/office/drawing/2014/main" id="{A2558C1A-A4CE-495C-941B-21CFE7DE6C2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355" y="5453288"/>
            <a:ext cx="1830253" cy="80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91022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OGO PROTECTION" hidden="1">
            <a:extLst>
              <a:ext uri="{FF2B5EF4-FFF2-40B4-BE49-F238E27FC236}">
                <a16:creationId xmlns:a16="http://schemas.microsoft.com/office/drawing/2014/main" id="{D04A951B-0B3C-4A20-86D2-B3C8F8FB9563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9624391" y="5337212"/>
            <a:ext cx="2060717" cy="1116123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4" name="Background White">
            <a:extLst>
              <a:ext uri="{FF2B5EF4-FFF2-40B4-BE49-F238E27FC236}">
                <a16:creationId xmlns:a16="http://schemas.microsoft.com/office/drawing/2014/main" id="{1FBC75BD-957B-1EC7-B3A9-8C67FC480706}"/>
              </a:ext>
            </a:extLst>
          </p:cNvPr>
          <p:cNvSpPr/>
          <p:nvPr userDrawn="1"/>
        </p:nvSpPr>
        <p:spPr bwMode="auto"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rtl="0" eaLnBrk="0" hangingPunct="0"/>
            <a:endParaRPr lang="en-US" sz="2133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3" name="Crystal Shape">
            <a:extLst>
              <a:ext uri="{FF2B5EF4-FFF2-40B4-BE49-F238E27FC236}">
                <a16:creationId xmlns:a16="http://schemas.microsoft.com/office/drawing/2014/main" id="{2EA7ACC0-9174-0F6F-0B3E-9FE773D0A408}"/>
              </a:ext>
            </a:extLst>
          </p:cNvPr>
          <p:cNvSpPr/>
          <p:nvPr userDrawn="1"/>
        </p:nvSpPr>
        <p:spPr bwMode="auto">
          <a:xfrm>
            <a:off x="2" y="1"/>
            <a:ext cx="12191999" cy="3932241"/>
          </a:xfrm>
          <a:custGeom>
            <a:avLst/>
            <a:gdLst>
              <a:gd name="connsiteX0" fmla="*/ 0 w 12191999"/>
              <a:gd name="connsiteY0" fmla="*/ 0 h 3932241"/>
              <a:gd name="connsiteX1" fmla="*/ 12191999 w 12191999"/>
              <a:gd name="connsiteY1" fmla="*/ 0 h 3932241"/>
              <a:gd name="connsiteX2" fmla="*/ 12191999 w 12191999"/>
              <a:gd name="connsiteY2" fmla="*/ 3726156 h 3932241"/>
              <a:gd name="connsiteX3" fmla="*/ 3063660 w 12191999"/>
              <a:gd name="connsiteY3" fmla="*/ 2179105 h 3932241"/>
              <a:gd name="connsiteX4" fmla="*/ 387 w 12191999"/>
              <a:gd name="connsiteY4" fmla="*/ 3726157 h 3932241"/>
              <a:gd name="connsiteX5" fmla="*/ 387 w 12191999"/>
              <a:gd name="connsiteY5" fmla="*/ 3932241 h 3932241"/>
              <a:gd name="connsiteX6" fmla="*/ 0 w 12191999"/>
              <a:gd name="connsiteY6" fmla="*/ 3932241 h 3932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3932241">
                <a:moveTo>
                  <a:pt x="0" y="0"/>
                </a:moveTo>
                <a:lnTo>
                  <a:pt x="12191999" y="0"/>
                </a:lnTo>
                <a:lnTo>
                  <a:pt x="12191999" y="3726156"/>
                </a:lnTo>
                <a:lnTo>
                  <a:pt x="3063660" y="2179105"/>
                </a:lnTo>
                <a:lnTo>
                  <a:pt x="387" y="3726157"/>
                </a:lnTo>
                <a:lnTo>
                  <a:pt x="387" y="3932241"/>
                </a:lnTo>
                <a:lnTo>
                  <a:pt x="0" y="3932241"/>
                </a:lnTo>
                <a:close/>
              </a:path>
            </a:pathLst>
          </a:custGeom>
          <a:solidFill>
            <a:srgbClr val="0A8276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>
            <a:noAutofit/>
          </a:bodyPr>
          <a:lstStyle/>
          <a:p>
            <a:pPr algn="ctr" defTabSz="576000" rtl="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624000" y="5641200"/>
            <a:ext cx="8280000" cy="612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>
              <a:spcAft>
                <a:spcPts val="0"/>
              </a:spcAft>
              <a:buNone/>
              <a:defRPr lang="en-GB" sz="18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Author (department)</a:t>
            </a:r>
            <a:br>
              <a:rPr lang="en-US" noProof="0" dirty="0"/>
            </a:br>
            <a:r>
              <a:rPr lang="en-US" noProof="0" dirty="0"/>
              <a:t>Date</a:t>
            </a: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DDFB9099-E080-4657-A124-1583A7385081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24001" y="4161599"/>
            <a:ext cx="8280000" cy="1119600"/>
          </a:xfrm>
        </p:spPr>
        <p:txBody>
          <a:bodyPr bIns="0" anchor="b">
            <a:normAutofit/>
          </a:bodyPr>
          <a:lstStyle>
            <a:lvl1pPr algn="l">
              <a:defRPr sz="3600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Please type in title</a:t>
            </a:r>
          </a:p>
        </p:txBody>
      </p:sp>
      <p:sp>
        <p:nvSpPr>
          <p:cNvPr id="8" name="empower_classification_attention_placeholder" hidden="1">
            <a:extLst>
              <a:ext uri="{FF2B5EF4-FFF2-40B4-BE49-F238E27FC236}">
                <a16:creationId xmlns:a16="http://schemas.microsoft.com/office/drawing/2014/main" id="{597455C0-1C86-4D66-BC01-C39FC0636301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5411800" y="6501600"/>
            <a:ext cx="1368401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96E39437-30C8-4D2C-BDE0-D743E3FA80DD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624000" y="6501600"/>
            <a:ext cx="32400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9" name="empower_draft_placeholder" hidden="1">
            <a:extLst>
              <a:ext uri="{FF2B5EF4-FFF2-40B4-BE49-F238E27FC236}">
                <a16:creationId xmlns:a16="http://schemas.microsoft.com/office/drawing/2014/main" id="{4B8FCDCD-762A-43C6-901A-F85ED8B716CE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auto">
          <a:xfrm>
            <a:off x="4350044" y="6501239"/>
            <a:ext cx="576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baseline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MIO_AGENDA_IGNORE_NAVIGATION" hidden="1">
            <a:extLst>
              <a:ext uri="{FF2B5EF4-FFF2-40B4-BE49-F238E27FC236}">
                <a16:creationId xmlns:a16="http://schemas.microsoft.com/office/drawing/2014/main" id="{E1EDD075-E4C7-4D42-B9EA-266CAA36278B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5" name="MIO_AGENDA_IGNORE_CHAPTER_REFERENCE" hidden="1">
            <a:extLst>
              <a:ext uri="{FF2B5EF4-FFF2-40B4-BE49-F238E27FC236}">
                <a16:creationId xmlns:a16="http://schemas.microsoft.com/office/drawing/2014/main" id="{69714F47-DD62-4063-BF75-AE10B75ACD2F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1" name="Date Placeholder 10" hidden="1">
            <a:extLst>
              <a:ext uri="{FF2B5EF4-FFF2-40B4-BE49-F238E27FC236}">
                <a16:creationId xmlns:a16="http://schemas.microsoft.com/office/drawing/2014/main" id="{C4801112-C226-4D1B-8109-89A1EA6E6950}"/>
              </a:ext>
            </a:extLst>
          </p:cNvPr>
          <p:cNvSpPr>
            <a:spLocks noGrp="1"/>
          </p:cNvSpPr>
          <p:nvPr>
            <p:ph type="dt" sz="half" idx="15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17" name="Footer Placeholder 16" hidden="1">
            <a:extLst>
              <a:ext uri="{FF2B5EF4-FFF2-40B4-BE49-F238E27FC236}">
                <a16:creationId xmlns:a16="http://schemas.microsoft.com/office/drawing/2014/main" id="{4A132925-95FA-4753-A3A8-100A8B4A5840}"/>
              </a:ext>
            </a:extLst>
          </p:cNvPr>
          <p:cNvSpPr>
            <a:spLocks noGrp="1"/>
          </p:cNvSpPr>
          <p:nvPr>
            <p:ph type="ftr" sz="quarter" idx="16"/>
            <p:custDataLst>
              <p:tags r:id="rId7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 hidden="1">
            <a:extLst>
              <a:ext uri="{FF2B5EF4-FFF2-40B4-BE49-F238E27FC236}">
                <a16:creationId xmlns:a16="http://schemas.microsoft.com/office/drawing/2014/main" id="{90BC69B8-D726-4EBC-AE1A-053251677C8B}"/>
              </a:ext>
            </a:extLst>
          </p:cNvPr>
          <p:cNvSpPr>
            <a:spLocks noGrp="1"/>
          </p:cNvSpPr>
          <p:nvPr>
            <p:ph type="sldNum" sz="quarter" idx="17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2" name="MIO_Placeholder_Mapping" hidden="1">
            <a:extLst>
              <a:ext uri="{FF2B5EF4-FFF2-40B4-BE49-F238E27FC236}">
                <a16:creationId xmlns:a16="http://schemas.microsoft.com/office/drawing/2014/main" id="{3B046A58-B894-4C62-9312-C4EF9EDFF3F0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" name="LOGO">
            <a:extLst>
              <a:ext uri="{FF2B5EF4-FFF2-40B4-BE49-F238E27FC236}">
                <a16:creationId xmlns:a16="http://schemas.microsoft.com/office/drawing/2014/main" id="{0090C8BE-0F32-4CF4-BB5D-F435E6072DC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355" y="5453288"/>
            <a:ext cx="1830253" cy="80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694508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mpower_additionalText_placeholder" hidden="1">
            <a:extLst>
              <a:ext uri="{FF2B5EF4-FFF2-40B4-BE49-F238E27FC236}">
                <a16:creationId xmlns:a16="http://schemas.microsoft.com/office/drawing/2014/main" id="{93F7048C-8316-453D-8883-8716B78B0306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baseline="0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19AD8A63-6441-49F3-BD90-8D4DF9E47EE1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2" name="empower_proprietary_placeholder" hidden="1">
            <a:extLst>
              <a:ext uri="{FF2B5EF4-FFF2-40B4-BE49-F238E27FC236}">
                <a16:creationId xmlns:a16="http://schemas.microsoft.com/office/drawing/2014/main" id="{47EE7D08-6A4F-4583-B0FB-2642238529C0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14" name="empower_draft_placeholder" hidden="1">
            <a:extLst>
              <a:ext uri="{FF2B5EF4-FFF2-40B4-BE49-F238E27FC236}">
                <a16:creationId xmlns:a16="http://schemas.microsoft.com/office/drawing/2014/main" id="{BBB3932D-D47B-4955-93EE-467AC52E4E27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baseline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empower_footer_placeholder">
            <a:extLst>
              <a:ext uri="{FF2B5EF4-FFF2-40B4-BE49-F238E27FC236}">
                <a16:creationId xmlns:a16="http://schemas.microsoft.com/office/drawing/2014/main" id="{BB857729-3B9C-45BF-8F44-236D56EED406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2026. All rights reserved.</a:t>
            </a:r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empower_classification_attention_placeholder" hidden="1">
            <a:extLst>
              <a:ext uri="{FF2B5EF4-FFF2-40B4-BE49-F238E27FC236}">
                <a16:creationId xmlns:a16="http://schemas.microsoft.com/office/drawing/2014/main" id="{ED12D396-6789-4220-B5FF-8F4E755A3C76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22" name="empower_date_placeholder">
            <a:extLst>
              <a:ext uri="{FF2B5EF4-FFF2-40B4-BE49-F238E27FC236}">
                <a16:creationId xmlns:a16="http://schemas.microsoft.com/office/drawing/2014/main" id="{6976A686-032A-4DD8-ACB2-F6323D2BEB1D}"/>
              </a:ext>
            </a:extLst>
          </p:cNvPr>
          <p:cNvSpPr txBox="1"/>
          <p:nvPr>
            <p:custDataLst>
              <p:tags r:id="rId7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fld id="{C4C53448-7634-4E12-99F4-979745569ADF}" type="datetime1">
              <a:rPr lang="sv-SE" sz="800" kern="0" baseline="0" noProof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2026-09-14</a:t>
            </a:fld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807386D-5007-41B0-8720-8A575EEBAF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F5FE3C92-21D9-4EC7-8208-A5BA097E9D7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D1F9AA12-4C8C-4488-AF38-E06943B19AA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9" name="Footer Placeholder 8" hidden="1">
            <a:extLst>
              <a:ext uri="{FF2B5EF4-FFF2-40B4-BE49-F238E27FC236}">
                <a16:creationId xmlns:a16="http://schemas.microsoft.com/office/drawing/2014/main" id="{971F8BAB-E178-4122-ADFD-FE4894CC864F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 hidden="1">
            <a:extLst>
              <a:ext uri="{FF2B5EF4-FFF2-40B4-BE49-F238E27FC236}">
                <a16:creationId xmlns:a16="http://schemas.microsoft.com/office/drawing/2014/main" id="{F4BB077B-5178-4306-A596-17CDBFA21A56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E4D23B78-ED4D-4135-B16E-F5097554D30C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898641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>
        <p15:guide id="2" orient="horz" pos="4020">
          <p15:clr>
            <a:srgbClr val="FBAE40"/>
          </p15:clr>
        </p15:guide>
        <p15:guide id="3" pos="7469">
          <p15:clr>
            <a:srgbClr val="FBAE40"/>
          </p15:clr>
        </p15:guide>
        <p15:guide id="4" pos="211">
          <p15:clr>
            <a:srgbClr val="FBAE40"/>
          </p15:clr>
        </p15:guide>
        <p15:guide id="15" orient="horz" pos="79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|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mpower_additionalText_placeholder" hidden="1">
            <a:extLst>
              <a:ext uri="{FF2B5EF4-FFF2-40B4-BE49-F238E27FC236}">
                <a16:creationId xmlns:a16="http://schemas.microsoft.com/office/drawing/2014/main" id="{9D9C4037-B0BC-4E62-B476-A41D0440655D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 bwMode="auto">
          <a:xfrm>
            <a:off x="2531796" y="6489700"/>
            <a:ext cx="1728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empower_document_placeholder" hidden="1">
            <a:extLst>
              <a:ext uri="{FF2B5EF4-FFF2-40B4-BE49-F238E27FC236}">
                <a16:creationId xmlns:a16="http://schemas.microsoft.com/office/drawing/2014/main" id="{7BEA6DD0-FBBB-494B-9C03-C447E71492A5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3" name="empower_proprietary_placeholder" hidden="1">
            <a:extLst>
              <a:ext uri="{FF2B5EF4-FFF2-40B4-BE49-F238E27FC236}">
                <a16:creationId xmlns:a16="http://schemas.microsoft.com/office/drawing/2014/main" id="{295E96AB-B6AB-4A8B-A097-6438B2DA5C51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700"/>
            <a:ext cx="97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15" name="empower_draft_placeholder" hidden="1">
            <a:extLst>
              <a:ext uri="{FF2B5EF4-FFF2-40B4-BE49-F238E27FC236}">
                <a16:creationId xmlns:a16="http://schemas.microsoft.com/office/drawing/2014/main" id="{0B3EC6CF-5868-40BD-BF1B-882B13F49F5C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700"/>
            <a:ext cx="360362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empower_footer_placeholder">
            <a:extLst>
              <a:ext uri="{FF2B5EF4-FFF2-40B4-BE49-F238E27FC236}">
                <a16:creationId xmlns:a16="http://schemas.microsoft.com/office/drawing/2014/main" id="{FE09BAC5-F3BC-4C51-A794-098F4099C052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700"/>
            <a:ext cx="3096343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2026. All rights reserved.</a:t>
            </a:r>
            <a:endParaRPr lang="en-US" sz="800" kern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empower_classification_attention_placeholder" hidden="1">
            <a:extLst>
              <a:ext uri="{FF2B5EF4-FFF2-40B4-BE49-F238E27FC236}">
                <a16:creationId xmlns:a16="http://schemas.microsoft.com/office/drawing/2014/main" id="{E695FB18-B641-433F-A03A-D58B93F377B4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7" name="Content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4"/>
            <a:ext cx="11520000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2209D2CA-FDE2-4B12-9D75-213CCFE3F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9" name="LOGO PROTECTION" hidden="1">
            <a:extLst>
              <a:ext uri="{FF2B5EF4-FFF2-40B4-BE49-F238E27FC236}">
                <a16:creationId xmlns:a16="http://schemas.microsoft.com/office/drawing/2014/main" id="{DF1FB678-4F92-45E5-9B25-2B5FE93A0952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17B8A1C3-E607-4E28-91A1-A973183FE78F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10" name="Footer Placeholder 9" hidden="1">
            <a:extLst>
              <a:ext uri="{FF2B5EF4-FFF2-40B4-BE49-F238E27FC236}">
                <a16:creationId xmlns:a16="http://schemas.microsoft.com/office/drawing/2014/main" id="{6B901E0B-D453-4CEB-8C35-51C25A27F89D}"/>
              </a:ext>
            </a:extLst>
          </p:cNvPr>
          <p:cNvSpPr>
            <a:spLocks noGrp="1"/>
          </p:cNvSpPr>
          <p:nvPr>
            <p:ph type="ftr" sz="quarter" idx="15"/>
            <p:custDataLst>
              <p:tags r:id="rId9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212E0C1A-F772-4C8C-B2E7-03887DA46ED9}"/>
              </a:ext>
            </a:extLst>
          </p:cNvPr>
          <p:cNvSpPr>
            <a:spLocks noGrp="1"/>
          </p:cNvSpPr>
          <p:nvPr>
            <p:ph type="sldNum" sz="quarter" idx="16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C0BE19B5-FA3E-481C-ACF3-046C2AA8A91D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empower_date_placeholder">
            <a:extLst>
              <a:ext uri="{FF2B5EF4-FFF2-40B4-BE49-F238E27FC236}">
                <a16:creationId xmlns:a16="http://schemas.microsoft.com/office/drawing/2014/main" id="{3A80D05E-5A8F-E4D2-E5F0-009B1A75B1A2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fld id="{C4C53448-7634-4E12-99F4-979745569ADF}" type="datetime1">
              <a:rPr lang="sv-SE" sz="800" kern="0" baseline="0" noProof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2026-09-14</a:t>
            </a:fld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367532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>
        <p15:guide id="1" pos="7469">
          <p15:clr>
            <a:srgbClr val="FBAE40"/>
          </p15:clr>
        </p15:guide>
        <p15:guide id="2" pos="211">
          <p15:clr>
            <a:srgbClr val="FBAE40"/>
          </p15:clr>
        </p15:guide>
        <p15:guide id="3" orient="horz" pos="799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mpower_additionalText_placeholder" hidden="1">
            <a:extLst>
              <a:ext uri="{FF2B5EF4-FFF2-40B4-BE49-F238E27FC236}">
                <a16:creationId xmlns:a16="http://schemas.microsoft.com/office/drawing/2014/main" id="{FD35C554-56A1-4651-98F3-FC19B8770A8A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700"/>
            <a:ext cx="1728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empower_document_placeholder" hidden="1">
            <a:extLst>
              <a:ext uri="{FF2B5EF4-FFF2-40B4-BE49-F238E27FC236}">
                <a16:creationId xmlns:a16="http://schemas.microsoft.com/office/drawing/2014/main" id="{4FA374A8-328C-4586-BEF8-CF0921FBF7D3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4" name="empower_proprietary_placeholder" hidden="1">
            <a:extLst>
              <a:ext uri="{FF2B5EF4-FFF2-40B4-BE49-F238E27FC236}">
                <a16:creationId xmlns:a16="http://schemas.microsoft.com/office/drawing/2014/main" id="{AEB670C2-21D6-4210-BA37-DF3C9B9933BC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700"/>
            <a:ext cx="97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  <a:endParaRPr lang="en-US" sz="800" b="1" kern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empower_draft_placeholder" hidden="1">
            <a:extLst>
              <a:ext uri="{FF2B5EF4-FFF2-40B4-BE49-F238E27FC236}">
                <a16:creationId xmlns:a16="http://schemas.microsoft.com/office/drawing/2014/main" id="{21B71886-0324-4B36-AA82-C90CF46385B2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700"/>
            <a:ext cx="360362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empower_footer_placeholder">
            <a:extLst>
              <a:ext uri="{FF2B5EF4-FFF2-40B4-BE49-F238E27FC236}">
                <a16:creationId xmlns:a16="http://schemas.microsoft.com/office/drawing/2014/main" id="{DC9834AE-8B30-477E-8C87-5F8E7D7B17A3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700"/>
            <a:ext cx="3096343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2026. All rights reserved.</a:t>
            </a:r>
            <a:endParaRPr lang="en-US" sz="800" kern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empower_classification_attention_placeholder" hidden="1">
            <a:extLst>
              <a:ext uri="{FF2B5EF4-FFF2-40B4-BE49-F238E27FC236}">
                <a16:creationId xmlns:a16="http://schemas.microsoft.com/office/drawing/2014/main" id="{B5FD8F85-4CB3-489A-86B2-4ABCB308F30D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7" name="Content Left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4"/>
            <a:ext cx="5688000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Content Right"/>
          <p:cNvSpPr>
            <a:spLocks noGrp="1"/>
          </p:cNvSpPr>
          <p:nvPr>
            <p:ph sz="quarter" idx="14" hasCustomPrompt="1"/>
          </p:nvPr>
        </p:nvSpPr>
        <p:spPr>
          <a:xfrm>
            <a:off x="6167439" y="1268414"/>
            <a:ext cx="5689202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dirty="0"/>
              <a:t>Click to edit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373E7DFD-EB78-498B-97A4-CE06BA4BEC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D623209F-EEBF-4451-AF99-363F6EA35F67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9850AB63-C5F5-4BA2-A73E-BB668324B70F}"/>
              </a:ext>
            </a:extLst>
          </p:cNvPr>
          <p:cNvSpPr>
            <a:spLocks noGrp="1"/>
          </p:cNvSpPr>
          <p:nvPr>
            <p:ph type="dt" sz="half" idx="15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11" name="Footer Placeholder 10" hidden="1">
            <a:extLst>
              <a:ext uri="{FF2B5EF4-FFF2-40B4-BE49-F238E27FC236}">
                <a16:creationId xmlns:a16="http://schemas.microsoft.com/office/drawing/2014/main" id="{ED18627F-EDFA-45CA-A572-C60F0E37473A}"/>
              </a:ext>
            </a:extLst>
          </p:cNvPr>
          <p:cNvSpPr>
            <a:spLocks noGrp="1"/>
          </p:cNvSpPr>
          <p:nvPr>
            <p:ph type="ftr" sz="quarter" idx="16"/>
            <p:custDataLst>
              <p:tags r:id="rId9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 hidden="1">
            <a:extLst>
              <a:ext uri="{FF2B5EF4-FFF2-40B4-BE49-F238E27FC236}">
                <a16:creationId xmlns:a16="http://schemas.microsoft.com/office/drawing/2014/main" id="{E2FA0071-6D08-45B0-AF4E-22BFCF09E76B}"/>
              </a:ext>
            </a:extLst>
          </p:cNvPr>
          <p:cNvSpPr>
            <a:spLocks noGrp="1"/>
          </p:cNvSpPr>
          <p:nvPr>
            <p:ph type="sldNum" sz="quarter" idx="17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673026AB-61DE-4BDA-8F8E-CCC68BAAE095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empower_date_placeholder">
            <a:extLst>
              <a:ext uri="{FF2B5EF4-FFF2-40B4-BE49-F238E27FC236}">
                <a16:creationId xmlns:a16="http://schemas.microsoft.com/office/drawing/2014/main" id="{71109E72-B31D-F121-9244-3E6DB6F0E74B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fld id="{C4C53448-7634-4E12-99F4-979745569ADF}" type="datetime1">
              <a:rPr lang="sv-SE" sz="800" kern="0" baseline="0" noProof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2026-09-14</a:t>
            </a:fld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9502797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>
        <p15:guide id="1" pos="3885">
          <p15:clr>
            <a:srgbClr val="FBAE40"/>
          </p15:clr>
        </p15:guide>
        <p15:guide id="2" pos="7469">
          <p15:clr>
            <a:srgbClr val="FBAE40"/>
          </p15:clr>
        </p15:guide>
        <p15:guide id="3" pos="3795">
          <p15:clr>
            <a:srgbClr val="FBAE40"/>
          </p15:clr>
        </p15:guide>
        <p15:guide id="4" pos="211">
          <p15:clr>
            <a:srgbClr val="FBAE40"/>
          </p15:clr>
        </p15:guide>
        <p15:guide id="5" orient="horz" pos="799">
          <p15:clr>
            <a:srgbClr val="FBAE40"/>
          </p15:clr>
        </p15:guide>
        <p15:guide id="6" orient="horz" pos="40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 White"/>
          <p:cNvSpPr/>
          <p:nvPr/>
        </p:nvSpPr>
        <p:spPr bwMode="auto">
          <a:xfrm>
            <a:off x="0" y="810000"/>
            <a:ext cx="12191998" cy="604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eaLnBrk="0" hangingPunct="0"/>
            <a:endParaRPr lang="en-US" sz="2133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Crystal Shape">
            <a:extLst>
              <a:ext uri="{FF2B5EF4-FFF2-40B4-BE49-F238E27FC236}">
                <a16:creationId xmlns:a16="http://schemas.microsoft.com/office/drawing/2014/main" id="{3FBBF7BF-BA7F-647C-39AB-CEDA0092AA91}"/>
              </a:ext>
            </a:extLst>
          </p:cNvPr>
          <p:cNvSpPr/>
          <p:nvPr userDrawn="1"/>
        </p:nvSpPr>
        <p:spPr>
          <a:xfrm rot="5400000">
            <a:off x="1207129" y="-1234005"/>
            <a:ext cx="6878637" cy="9330464"/>
          </a:xfrm>
          <a:custGeom>
            <a:avLst/>
            <a:gdLst>
              <a:gd name="connsiteX0" fmla="*/ 0 w 6870543"/>
              <a:gd name="connsiteY0" fmla="*/ 727877 h 5591944"/>
              <a:gd name="connsiteX1" fmla="*/ 1726296 w 6870543"/>
              <a:gd name="connsiteY1" fmla="*/ 0 h 5591944"/>
              <a:gd name="connsiteX2" fmla="*/ 6870543 w 6870543"/>
              <a:gd name="connsiteY2" fmla="*/ 1136853 h 5591944"/>
              <a:gd name="connsiteX3" fmla="*/ 6870543 w 6870543"/>
              <a:gd name="connsiteY3" fmla="*/ 5591944 h 5591944"/>
              <a:gd name="connsiteX4" fmla="*/ 0 w 6870543"/>
              <a:gd name="connsiteY4" fmla="*/ 5591944 h 5591944"/>
              <a:gd name="connsiteX5" fmla="*/ 0 w 6870543"/>
              <a:gd name="connsiteY5" fmla="*/ 727877 h 5591944"/>
              <a:gd name="connsiteX0" fmla="*/ 0 w 6870545"/>
              <a:gd name="connsiteY0" fmla="*/ 727877 h 9322375"/>
              <a:gd name="connsiteX1" fmla="*/ 1726296 w 6870545"/>
              <a:gd name="connsiteY1" fmla="*/ 0 h 9322375"/>
              <a:gd name="connsiteX2" fmla="*/ 6870543 w 6870545"/>
              <a:gd name="connsiteY2" fmla="*/ 1136853 h 9322375"/>
              <a:gd name="connsiteX3" fmla="*/ 6870545 w 6870545"/>
              <a:gd name="connsiteY3" fmla="*/ 9322375 h 9322375"/>
              <a:gd name="connsiteX4" fmla="*/ 0 w 6870545"/>
              <a:gd name="connsiteY4" fmla="*/ 5591944 h 9322375"/>
              <a:gd name="connsiteX5" fmla="*/ 0 w 6870545"/>
              <a:gd name="connsiteY5" fmla="*/ 727877 h 9322375"/>
              <a:gd name="connsiteX0" fmla="*/ 8092 w 6878637"/>
              <a:gd name="connsiteY0" fmla="*/ 727877 h 9330464"/>
              <a:gd name="connsiteX1" fmla="*/ 1734388 w 6878637"/>
              <a:gd name="connsiteY1" fmla="*/ 0 h 9330464"/>
              <a:gd name="connsiteX2" fmla="*/ 6878635 w 6878637"/>
              <a:gd name="connsiteY2" fmla="*/ 1136853 h 9330464"/>
              <a:gd name="connsiteX3" fmla="*/ 6878637 w 6878637"/>
              <a:gd name="connsiteY3" fmla="*/ 9322375 h 9330464"/>
              <a:gd name="connsiteX4" fmla="*/ 0 w 6878637"/>
              <a:gd name="connsiteY4" fmla="*/ 9330464 h 9330464"/>
              <a:gd name="connsiteX5" fmla="*/ 8092 w 6878637"/>
              <a:gd name="connsiteY5" fmla="*/ 727877 h 933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78637" h="9330464">
                <a:moveTo>
                  <a:pt x="8092" y="727877"/>
                </a:moveTo>
                <a:lnTo>
                  <a:pt x="1734388" y="0"/>
                </a:lnTo>
                <a:lnTo>
                  <a:pt x="6878635" y="1136853"/>
                </a:lnTo>
                <a:cubicBezTo>
                  <a:pt x="6878636" y="3865360"/>
                  <a:pt x="6878636" y="6593868"/>
                  <a:pt x="6878637" y="9322375"/>
                </a:cubicBezTo>
                <a:lnTo>
                  <a:pt x="0" y="9330464"/>
                </a:lnTo>
                <a:cubicBezTo>
                  <a:pt x="2697" y="6462935"/>
                  <a:pt x="5395" y="3595406"/>
                  <a:pt x="8092" y="727877"/>
                </a:cubicBezTo>
                <a:close/>
              </a:path>
            </a:pathLst>
          </a:custGeom>
          <a:solidFill>
            <a:srgbClr val="0A8276"/>
          </a:solidFill>
          <a:ln w="11542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F95C3DD4-2582-4776-B0CC-687FF54364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360" y="2134800"/>
            <a:ext cx="8137525" cy="683369"/>
          </a:xfrm>
        </p:spPr>
        <p:txBody>
          <a:bodyPr bIns="0"/>
          <a:lstStyle>
            <a:lvl1pPr>
              <a:defRPr sz="36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enter Section</a:t>
            </a:r>
          </a:p>
        </p:txBody>
      </p:sp>
      <p:sp>
        <p:nvSpPr>
          <p:cNvPr id="5" name="LOGO PROTECTION" hidden="1">
            <a:extLst>
              <a:ext uri="{FF2B5EF4-FFF2-40B4-BE49-F238E27FC236}">
                <a16:creationId xmlns:a16="http://schemas.microsoft.com/office/drawing/2014/main" id="{D0048F1C-4756-47EC-8B66-DB56E576453D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5" name="MIO_AGENDA_IGNORE_NAVIGATION" hidden="1">
            <a:extLst>
              <a:ext uri="{FF2B5EF4-FFF2-40B4-BE49-F238E27FC236}">
                <a16:creationId xmlns:a16="http://schemas.microsoft.com/office/drawing/2014/main" id="{33FB814B-5214-4193-99B5-0E31D6690784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9" name="MIO_AGENDA_IGNORE_CHAPTER_REFERENCE" hidden="1">
            <a:extLst>
              <a:ext uri="{FF2B5EF4-FFF2-40B4-BE49-F238E27FC236}">
                <a16:creationId xmlns:a16="http://schemas.microsoft.com/office/drawing/2014/main" id="{524067FF-9067-40E5-ABF5-E79653E2B17D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0949F6EC-C7FD-4272-87A0-1C0174E09327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9" name="Footer Placeholder 8" hidden="1">
            <a:extLst>
              <a:ext uri="{FF2B5EF4-FFF2-40B4-BE49-F238E27FC236}">
                <a16:creationId xmlns:a16="http://schemas.microsoft.com/office/drawing/2014/main" id="{44ED5823-C4CB-420B-B80B-942E31DCE162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 hidden="1">
            <a:extLst>
              <a:ext uri="{FF2B5EF4-FFF2-40B4-BE49-F238E27FC236}">
                <a16:creationId xmlns:a16="http://schemas.microsoft.com/office/drawing/2014/main" id="{4B1B9C5C-1639-4FEF-865D-BFEAD6451E8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E4554E90-4FD5-45B2-A49A-214245B7F6D7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3543056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>
        <p15:guide id="1" pos="5337">
          <p15:clr>
            <a:srgbClr val="FBAE40"/>
          </p15:clr>
        </p15:guide>
        <p15:guide id="2" pos="211">
          <p15:clr>
            <a:srgbClr val="FBAE40"/>
          </p15:clr>
        </p15:guide>
        <p15:guide id="3" orient="horz" pos="1344">
          <p15:clr>
            <a:srgbClr val="FBAE40"/>
          </p15:clr>
        </p15:guide>
        <p15:guide id="4" orient="horz" pos="177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 White"/>
          <p:cNvSpPr/>
          <p:nvPr/>
        </p:nvSpPr>
        <p:spPr bwMode="auto">
          <a:xfrm>
            <a:off x="0" y="810000"/>
            <a:ext cx="12191998" cy="604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eaLnBrk="0" hangingPunct="0"/>
            <a:endParaRPr lang="en-US" sz="2133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6" name="Crystal Shape">
            <a:extLst>
              <a:ext uri="{FF2B5EF4-FFF2-40B4-BE49-F238E27FC236}">
                <a16:creationId xmlns:a16="http://schemas.microsoft.com/office/drawing/2014/main" id="{63F28C96-D1D9-271E-B326-A1C4DC6BC78F}"/>
              </a:ext>
            </a:extLst>
          </p:cNvPr>
          <p:cNvSpPr/>
          <p:nvPr userDrawn="1"/>
        </p:nvSpPr>
        <p:spPr>
          <a:xfrm rot="16200000">
            <a:off x="6866258" y="1532259"/>
            <a:ext cx="6857999" cy="3793483"/>
          </a:xfrm>
          <a:custGeom>
            <a:avLst/>
            <a:gdLst>
              <a:gd name="connsiteX0" fmla="*/ 6857999 w 6857999"/>
              <a:gd name="connsiteY0" fmla="*/ 1129077 h 3793483"/>
              <a:gd name="connsiteX1" fmla="*/ 6857999 w 6857999"/>
              <a:gd name="connsiteY1" fmla="*/ 3792536 h 3793483"/>
              <a:gd name="connsiteX2" fmla="*/ 0 w 6857999"/>
              <a:gd name="connsiteY2" fmla="*/ 3793483 h 3793483"/>
              <a:gd name="connsiteX3" fmla="*/ 0 w 6857999"/>
              <a:gd name="connsiteY3" fmla="*/ 729579 h 3793483"/>
              <a:gd name="connsiteX4" fmla="*/ 1748945 w 6857999"/>
              <a:gd name="connsiteY4" fmla="*/ 0 h 379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7999" h="3793483">
                <a:moveTo>
                  <a:pt x="6857999" y="1129077"/>
                </a:moveTo>
                <a:lnTo>
                  <a:pt x="6857999" y="3792536"/>
                </a:lnTo>
                <a:lnTo>
                  <a:pt x="0" y="3793483"/>
                </a:lnTo>
                <a:lnTo>
                  <a:pt x="0" y="729579"/>
                </a:lnTo>
                <a:lnTo>
                  <a:pt x="1748945" y="0"/>
                </a:lnTo>
                <a:close/>
              </a:path>
            </a:pathLst>
          </a:custGeom>
          <a:solidFill>
            <a:srgbClr val="0A8276"/>
          </a:solidFill>
          <a:ln w="1154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 dirty="0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F95C3DD4-2582-4776-B0CC-687FF54364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360" y="2134800"/>
            <a:ext cx="8137525" cy="683369"/>
          </a:xfrm>
        </p:spPr>
        <p:txBody>
          <a:bodyPr bIns="0"/>
          <a:lstStyle>
            <a:lvl1pPr>
              <a:defRPr sz="36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enter Section</a:t>
            </a:r>
          </a:p>
        </p:txBody>
      </p:sp>
      <p:sp>
        <p:nvSpPr>
          <p:cNvPr id="15" name="MIO_AGENDA_IGNORE_NAVIGATION" hidden="1">
            <a:extLst>
              <a:ext uri="{FF2B5EF4-FFF2-40B4-BE49-F238E27FC236}">
                <a16:creationId xmlns:a16="http://schemas.microsoft.com/office/drawing/2014/main" id="{33FB814B-5214-4193-99B5-0E31D6690784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9" name="MIO_AGENDA_IGNORE_CHAPTER_REFERENCE" hidden="1">
            <a:extLst>
              <a:ext uri="{FF2B5EF4-FFF2-40B4-BE49-F238E27FC236}">
                <a16:creationId xmlns:a16="http://schemas.microsoft.com/office/drawing/2014/main" id="{524067FF-9067-40E5-ABF5-E79653E2B17D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0949F6EC-C7FD-4272-87A0-1C0174E09327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9" name="Footer Placeholder 8" hidden="1">
            <a:extLst>
              <a:ext uri="{FF2B5EF4-FFF2-40B4-BE49-F238E27FC236}">
                <a16:creationId xmlns:a16="http://schemas.microsoft.com/office/drawing/2014/main" id="{44ED5823-C4CB-420B-B80B-942E31DCE162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 hidden="1">
            <a:extLst>
              <a:ext uri="{FF2B5EF4-FFF2-40B4-BE49-F238E27FC236}">
                <a16:creationId xmlns:a16="http://schemas.microsoft.com/office/drawing/2014/main" id="{4B1B9C5C-1639-4FEF-865D-BFEAD6451E8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E2919660-0784-4B00-9836-7A695159097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042" y="193689"/>
            <a:ext cx="1207447" cy="52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900424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>
        <p15:guide id="1" pos="5337">
          <p15:clr>
            <a:srgbClr val="FBAE40"/>
          </p15:clr>
        </p15:guide>
        <p15:guide id="2" pos="211">
          <p15:clr>
            <a:srgbClr val="FBAE40"/>
          </p15:clr>
        </p15:guide>
        <p15:guide id="3" orient="horz" pos="1344">
          <p15:clr>
            <a:srgbClr val="FBAE40"/>
          </p15:clr>
        </p15:guide>
        <p15:guide id="4" orient="horz" pos="177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4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mpower_additionalText_placeholder" hidden="1">
            <a:extLst>
              <a:ext uri="{FF2B5EF4-FFF2-40B4-BE49-F238E27FC236}">
                <a16:creationId xmlns:a16="http://schemas.microsoft.com/office/drawing/2014/main" id="{8B1B7AE2-264A-4900-9F60-CC5615C90F03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F2DD26D5-8427-4844-992F-AA5F995450F6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6" name="empower_proprietary_placeholder" hidden="1">
            <a:extLst>
              <a:ext uri="{FF2B5EF4-FFF2-40B4-BE49-F238E27FC236}">
                <a16:creationId xmlns:a16="http://schemas.microsoft.com/office/drawing/2014/main" id="{879A7BCC-64D2-4276-855E-685546620EF5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18" name="empower_draft_placeholder" hidden="1">
            <a:extLst>
              <a:ext uri="{FF2B5EF4-FFF2-40B4-BE49-F238E27FC236}">
                <a16:creationId xmlns:a16="http://schemas.microsoft.com/office/drawing/2014/main" id="{B8FD1BFA-BD00-4A1A-9BEE-984BDA7A1385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rtl="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empower_footer_placeholder">
            <a:extLst>
              <a:ext uri="{FF2B5EF4-FFF2-40B4-BE49-F238E27FC236}">
                <a16:creationId xmlns:a16="http://schemas.microsoft.com/office/drawing/2014/main" id="{C0C951CC-CB9B-43AC-8395-FB2751814E0F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2026. All rights reserved.</a:t>
            </a:r>
            <a:endParaRPr lang="en-US" sz="800" kern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empower_classification_attention_placeholder" hidden="1">
            <a:extLst>
              <a:ext uri="{FF2B5EF4-FFF2-40B4-BE49-F238E27FC236}">
                <a16:creationId xmlns:a16="http://schemas.microsoft.com/office/drawing/2014/main" id="{0FDEE340-AE14-4EB2-8F0B-840A5F5E2FB9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341"/>
            <a:ext cx="971855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rtl="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7" name="Content Top Left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2"/>
            <a:ext cx="5688000" cy="234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Content Top Right"/>
          <p:cNvSpPr>
            <a:spLocks noGrp="1"/>
          </p:cNvSpPr>
          <p:nvPr>
            <p:ph sz="quarter" idx="14" hasCustomPrompt="1"/>
          </p:nvPr>
        </p:nvSpPr>
        <p:spPr>
          <a:xfrm>
            <a:off x="6166799" y="1268412"/>
            <a:ext cx="5688000" cy="234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Bottom Left"/>
          <p:cNvSpPr>
            <a:spLocks noGrp="1"/>
          </p:cNvSpPr>
          <p:nvPr>
            <p:ph sz="quarter" idx="15" hasCustomPrompt="1"/>
          </p:nvPr>
        </p:nvSpPr>
        <p:spPr>
          <a:xfrm>
            <a:off x="334800" y="3860801"/>
            <a:ext cx="5688000" cy="2520951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dirty="0"/>
              <a:t>Click to edit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Content Bottom Right"/>
          <p:cNvSpPr>
            <a:spLocks noGrp="1"/>
          </p:cNvSpPr>
          <p:nvPr>
            <p:ph sz="quarter" idx="16" hasCustomPrompt="1"/>
          </p:nvPr>
        </p:nvSpPr>
        <p:spPr>
          <a:xfrm>
            <a:off x="6166799" y="3860801"/>
            <a:ext cx="5688000" cy="2520951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4034893-5E9F-45A3-8C16-98C9F6C02B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4ED1F400-5A94-4F05-84F8-53C80E7C434C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17C8E721-6FC1-4A4E-9559-945024071571}"/>
              </a:ext>
            </a:extLst>
          </p:cNvPr>
          <p:cNvSpPr>
            <a:spLocks noGrp="1"/>
          </p:cNvSpPr>
          <p:nvPr>
            <p:ph type="dt" sz="half" idx="17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14" name="Footer Placeholder 13" hidden="1">
            <a:extLst>
              <a:ext uri="{FF2B5EF4-FFF2-40B4-BE49-F238E27FC236}">
                <a16:creationId xmlns:a16="http://schemas.microsoft.com/office/drawing/2014/main" id="{89885E48-72F6-4042-BF62-A49ACDF10504}"/>
              </a:ext>
            </a:extLst>
          </p:cNvPr>
          <p:cNvSpPr>
            <a:spLocks noGrp="1"/>
          </p:cNvSpPr>
          <p:nvPr>
            <p:ph type="ftr" sz="quarter" idx="18"/>
            <p:custDataLst>
              <p:tags r:id="rId9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 hidden="1">
            <a:extLst>
              <a:ext uri="{FF2B5EF4-FFF2-40B4-BE49-F238E27FC236}">
                <a16:creationId xmlns:a16="http://schemas.microsoft.com/office/drawing/2014/main" id="{0242B527-F278-4C5E-9E24-C19CDFEB73B1}"/>
              </a:ext>
            </a:extLst>
          </p:cNvPr>
          <p:cNvSpPr>
            <a:spLocks noGrp="1"/>
          </p:cNvSpPr>
          <p:nvPr>
            <p:ph type="sldNum" sz="quarter" idx="19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C4E976BE-C7DE-4FCF-9535-07568046A13E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empower_date_placeholder">
            <a:extLst>
              <a:ext uri="{FF2B5EF4-FFF2-40B4-BE49-F238E27FC236}">
                <a16:creationId xmlns:a16="http://schemas.microsoft.com/office/drawing/2014/main" id="{8492F5EA-660A-38DC-9296-B6C17BD95BD9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fld id="{C4C53448-7634-4E12-99F4-979745569ADF}" type="datetime1">
              <a:rPr lang="sv-SE" sz="800" kern="0" baseline="0" noProof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2026-09-14</a:t>
            </a:fld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0240345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>
        <p15:guide id="1" pos="3795">
          <p15:clr>
            <a:srgbClr val="FBAE40"/>
          </p15:clr>
        </p15:guide>
        <p15:guide id="2" pos="211">
          <p15:clr>
            <a:srgbClr val="FBAE40"/>
          </p15:clr>
        </p15:guide>
        <p15:guide id="3" pos="3885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799">
          <p15:clr>
            <a:srgbClr val="FBAE40"/>
          </p15:clr>
        </p15:guide>
        <p15:guide id="6" orient="horz" pos="4020">
          <p15:clr>
            <a:srgbClr val="FBAE40"/>
          </p15:clr>
        </p15:guide>
        <p15:guide id="7" orient="horz" pos="2273">
          <p15:clr>
            <a:srgbClr val="FBAE40"/>
          </p15:clr>
        </p15:guide>
        <p15:guide id="8" orient="horz" pos="243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Row |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mpower_additionalText_placeholder" hidden="1">
            <a:extLst>
              <a:ext uri="{FF2B5EF4-FFF2-40B4-BE49-F238E27FC236}">
                <a16:creationId xmlns:a16="http://schemas.microsoft.com/office/drawing/2014/main" id="{ECAA0892-68E2-4E2E-9B18-4A8DC40F0E11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empower_document_placeholder" hidden="1">
            <a:extLst>
              <a:ext uri="{FF2B5EF4-FFF2-40B4-BE49-F238E27FC236}">
                <a16:creationId xmlns:a16="http://schemas.microsoft.com/office/drawing/2014/main" id="{D16A0514-897C-427C-A5CD-34FCB4F6BF11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5" name="empower_proprietary_placeholder" hidden="1">
            <a:extLst>
              <a:ext uri="{FF2B5EF4-FFF2-40B4-BE49-F238E27FC236}">
                <a16:creationId xmlns:a16="http://schemas.microsoft.com/office/drawing/2014/main" id="{A6FCF5E5-2935-4FDA-903C-EA43A699BD82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17" name="empower_draft_placeholder" hidden="1">
            <a:extLst>
              <a:ext uri="{FF2B5EF4-FFF2-40B4-BE49-F238E27FC236}">
                <a16:creationId xmlns:a16="http://schemas.microsoft.com/office/drawing/2014/main" id="{115A00C6-A501-466D-A34B-23C1071DA39E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empower_footer_placeholder">
            <a:extLst>
              <a:ext uri="{FF2B5EF4-FFF2-40B4-BE49-F238E27FC236}">
                <a16:creationId xmlns:a16="http://schemas.microsoft.com/office/drawing/2014/main" id="{0C8DD3BC-73D2-4101-B037-359F1B42B434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2026. All rights reserved.</a:t>
            </a:r>
            <a:endParaRPr lang="en-US" sz="800" kern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empower_classification_attention_placeholder" hidden="1">
            <a:extLst>
              <a:ext uri="{FF2B5EF4-FFF2-40B4-BE49-F238E27FC236}">
                <a16:creationId xmlns:a16="http://schemas.microsoft.com/office/drawing/2014/main" id="{D39CEC28-75A6-43F3-9DE9-2436F3F4D9C6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auto">
          <a:xfrm>
            <a:off x="1238188" y="6489341"/>
            <a:ext cx="971855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7" name="Content Top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2"/>
            <a:ext cx="11520000" cy="234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Content Bottom Left"/>
          <p:cNvSpPr>
            <a:spLocks noGrp="1"/>
          </p:cNvSpPr>
          <p:nvPr>
            <p:ph sz="quarter" idx="14" hasCustomPrompt="1"/>
          </p:nvPr>
        </p:nvSpPr>
        <p:spPr>
          <a:xfrm>
            <a:off x="334800" y="3860801"/>
            <a:ext cx="5688000" cy="2520951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Bottom Right"/>
          <p:cNvSpPr>
            <a:spLocks noGrp="1"/>
          </p:cNvSpPr>
          <p:nvPr>
            <p:ph sz="quarter" idx="15" hasCustomPrompt="1"/>
          </p:nvPr>
        </p:nvSpPr>
        <p:spPr>
          <a:xfrm>
            <a:off x="6166800" y="3860801"/>
            <a:ext cx="5688000" cy="2520951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3ADACDEE-D42E-4EEF-8504-614B0FC9EF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9F595BB6-F050-434C-AF4B-533D75C5E5D3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3ABBB783-BFC3-406F-9AE2-14E6D55F43A3}"/>
              </a:ext>
            </a:extLst>
          </p:cNvPr>
          <p:cNvSpPr>
            <a:spLocks noGrp="1"/>
          </p:cNvSpPr>
          <p:nvPr>
            <p:ph type="dt" sz="half" idx="16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12" name="Footer Placeholder 11" hidden="1">
            <a:extLst>
              <a:ext uri="{FF2B5EF4-FFF2-40B4-BE49-F238E27FC236}">
                <a16:creationId xmlns:a16="http://schemas.microsoft.com/office/drawing/2014/main" id="{7DAA9CDC-CAD4-4554-97D9-7059E95FE638}"/>
              </a:ext>
            </a:extLst>
          </p:cNvPr>
          <p:cNvSpPr>
            <a:spLocks noGrp="1"/>
          </p:cNvSpPr>
          <p:nvPr>
            <p:ph type="ftr" sz="quarter" idx="17"/>
            <p:custDataLst>
              <p:tags r:id="rId9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 hidden="1">
            <a:extLst>
              <a:ext uri="{FF2B5EF4-FFF2-40B4-BE49-F238E27FC236}">
                <a16:creationId xmlns:a16="http://schemas.microsoft.com/office/drawing/2014/main" id="{07C82FBB-C728-405A-8E31-DE02DA8D9177}"/>
              </a:ext>
            </a:extLst>
          </p:cNvPr>
          <p:cNvSpPr>
            <a:spLocks noGrp="1"/>
          </p:cNvSpPr>
          <p:nvPr>
            <p:ph type="sldNum" sz="quarter" idx="18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03708507-303A-4696-8A49-D64DA70EAF1B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empower_date_placeholder">
            <a:extLst>
              <a:ext uri="{FF2B5EF4-FFF2-40B4-BE49-F238E27FC236}">
                <a16:creationId xmlns:a16="http://schemas.microsoft.com/office/drawing/2014/main" id="{AA43C100-F983-7AE4-FB39-061EB939FD8B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fld id="{C4C53448-7634-4E12-99F4-979745569ADF}" type="datetime1">
              <a:rPr lang="sv-SE" sz="800" kern="0" baseline="0" noProof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2026-09-14</a:t>
            </a:fld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777292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>
        <p15:guide id="1" orient="horz" pos="2273">
          <p15:clr>
            <a:srgbClr val="FBAE40"/>
          </p15:clr>
        </p15:guide>
        <p15:guide id="2" orient="horz" pos="799">
          <p15:clr>
            <a:srgbClr val="FBAE40"/>
          </p15:clr>
        </p15:guide>
        <p15:guide id="3" orient="horz" pos="4020">
          <p15:clr>
            <a:srgbClr val="FBAE40"/>
          </p15:clr>
        </p15:guide>
        <p15:guide id="4" pos="7469">
          <p15:clr>
            <a:srgbClr val="FBAE40"/>
          </p15:clr>
        </p15:guide>
        <p15:guide id="5" pos="3885">
          <p15:clr>
            <a:srgbClr val="FBAE40"/>
          </p15:clr>
        </p15:guide>
        <p15:guide id="6" pos="3795">
          <p15:clr>
            <a:srgbClr val="FBAE40"/>
          </p15:clr>
        </p15:guide>
        <p15:guide id="7" pos="211">
          <p15:clr>
            <a:srgbClr val="FBAE40"/>
          </p15:clr>
        </p15:guide>
        <p15:guide id="8" orient="horz" pos="243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Row | 2 columns |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mpower_additionalText_placeholder" hidden="1">
            <a:extLst>
              <a:ext uri="{FF2B5EF4-FFF2-40B4-BE49-F238E27FC236}">
                <a16:creationId xmlns:a16="http://schemas.microsoft.com/office/drawing/2014/main" id="{C812AE9A-81D7-4AE8-BC9F-85686450823C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BA8D3527-E357-41F9-99D1-BCEAEC88D703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6" name="empower_proprietary_placeholder" hidden="1">
            <a:extLst>
              <a:ext uri="{FF2B5EF4-FFF2-40B4-BE49-F238E27FC236}">
                <a16:creationId xmlns:a16="http://schemas.microsoft.com/office/drawing/2014/main" id="{3A1A2EC5-F603-4F90-ADD8-B8933F3B810B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18" name="empower_draft_placeholder" hidden="1">
            <a:extLst>
              <a:ext uri="{FF2B5EF4-FFF2-40B4-BE49-F238E27FC236}">
                <a16:creationId xmlns:a16="http://schemas.microsoft.com/office/drawing/2014/main" id="{FA03A6F0-5545-409D-93A9-5E09698484A1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empower_footer_placeholder">
            <a:extLst>
              <a:ext uri="{FF2B5EF4-FFF2-40B4-BE49-F238E27FC236}">
                <a16:creationId xmlns:a16="http://schemas.microsoft.com/office/drawing/2014/main" id="{97E57A33-CDFD-4C72-B657-882682DACB1E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2026. All rights reserved.</a:t>
            </a:r>
            <a:endParaRPr lang="en-US" sz="800" kern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empower_classification_attention_placeholder" hidden="1">
            <a:extLst>
              <a:ext uri="{FF2B5EF4-FFF2-40B4-BE49-F238E27FC236}">
                <a16:creationId xmlns:a16="http://schemas.microsoft.com/office/drawing/2014/main" id="{5A896D99-24DF-4F81-9EC3-37F5EF05FFED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auto">
          <a:xfrm>
            <a:off x="1238188" y="6489341"/>
            <a:ext cx="971855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7" name="Content Top"/>
          <p:cNvSpPr>
            <a:spLocks noGrp="1"/>
          </p:cNvSpPr>
          <p:nvPr>
            <p:ph sz="quarter" idx="13" hasCustomPrompt="1"/>
          </p:nvPr>
        </p:nvSpPr>
        <p:spPr>
          <a:xfrm>
            <a:off x="334433" y="1268412"/>
            <a:ext cx="11521280" cy="12600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9" name="Content Center Left"/>
          <p:cNvSpPr>
            <a:spLocks noGrp="1"/>
          </p:cNvSpPr>
          <p:nvPr>
            <p:ph sz="quarter" idx="14" hasCustomPrompt="1"/>
          </p:nvPr>
        </p:nvSpPr>
        <p:spPr>
          <a:xfrm>
            <a:off x="334800" y="2780913"/>
            <a:ext cx="5688000" cy="19800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4pPr>
            <a:lvl5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Center Right"/>
          <p:cNvSpPr>
            <a:spLocks noGrp="1"/>
          </p:cNvSpPr>
          <p:nvPr>
            <p:ph sz="quarter" idx="15" hasCustomPrompt="1"/>
          </p:nvPr>
        </p:nvSpPr>
        <p:spPr>
          <a:xfrm>
            <a:off x="6167437" y="2780913"/>
            <a:ext cx="5688000" cy="19800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4pPr>
            <a:lvl5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Content Bottom"/>
          <p:cNvSpPr>
            <a:spLocks noGrp="1"/>
          </p:cNvSpPr>
          <p:nvPr>
            <p:ph sz="quarter" idx="16" hasCustomPrompt="1"/>
          </p:nvPr>
        </p:nvSpPr>
        <p:spPr>
          <a:xfrm>
            <a:off x="334433" y="5085186"/>
            <a:ext cx="11521280" cy="1296567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2CB6C61-472A-4F78-8808-601D74D8D1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878DF235-2AD8-4C82-A0BD-D1BDFC873704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A9104FB9-0912-4A0F-BBB7-DF055F829451}"/>
              </a:ext>
            </a:extLst>
          </p:cNvPr>
          <p:cNvSpPr>
            <a:spLocks noGrp="1"/>
          </p:cNvSpPr>
          <p:nvPr>
            <p:ph type="dt" sz="half" idx="17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14" name="Footer Placeholder 13" hidden="1">
            <a:extLst>
              <a:ext uri="{FF2B5EF4-FFF2-40B4-BE49-F238E27FC236}">
                <a16:creationId xmlns:a16="http://schemas.microsoft.com/office/drawing/2014/main" id="{E424A36D-7777-4A82-B12F-96CE1F877678}"/>
              </a:ext>
            </a:extLst>
          </p:cNvPr>
          <p:cNvSpPr>
            <a:spLocks noGrp="1"/>
          </p:cNvSpPr>
          <p:nvPr>
            <p:ph type="ftr" sz="quarter" idx="18"/>
            <p:custDataLst>
              <p:tags r:id="rId9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 hidden="1">
            <a:extLst>
              <a:ext uri="{FF2B5EF4-FFF2-40B4-BE49-F238E27FC236}">
                <a16:creationId xmlns:a16="http://schemas.microsoft.com/office/drawing/2014/main" id="{E1CCD2B2-40D2-43D5-80C4-5322AD403334}"/>
              </a:ext>
            </a:extLst>
          </p:cNvPr>
          <p:cNvSpPr>
            <a:spLocks noGrp="1"/>
          </p:cNvSpPr>
          <p:nvPr>
            <p:ph type="sldNum" sz="quarter" idx="19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1235F132-B0A2-4CF3-A146-5DF950DFB464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empower_date_placeholder">
            <a:extLst>
              <a:ext uri="{FF2B5EF4-FFF2-40B4-BE49-F238E27FC236}">
                <a16:creationId xmlns:a16="http://schemas.microsoft.com/office/drawing/2014/main" id="{9652CA2D-49D6-F99E-AF44-AF1C8C2D7F09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fld id="{C4C53448-7634-4E12-99F4-979745569ADF}" type="datetime1">
              <a:rPr lang="sv-SE" sz="800" kern="0" baseline="0" noProof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2026-09-14</a:t>
            </a:fld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0440890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>
        <p15:guide id="1" pos="3885">
          <p15:clr>
            <a:srgbClr val="FBAE40"/>
          </p15:clr>
        </p15:guide>
        <p15:guide id="2" pos="3795">
          <p15:clr>
            <a:srgbClr val="FBAE40"/>
          </p15:clr>
        </p15:guide>
        <p15:guide id="3" pos="211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799">
          <p15:clr>
            <a:srgbClr val="FBAE40"/>
          </p15:clr>
        </p15:guide>
        <p15:guide id="6" orient="horz" pos="1593">
          <p15:clr>
            <a:srgbClr val="FBAE40"/>
          </p15:clr>
        </p15:guide>
        <p15:guide id="7" orient="horz" pos="1752">
          <p15:clr>
            <a:srgbClr val="FBAE40"/>
          </p15:clr>
        </p15:guide>
        <p15:guide id="8" orient="horz" pos="2999">
          <p15:clr>
            <a:srgbClr val="FBAE40"/>
          </p15:clr>
        </p15:guide>
        <p15:guide id="9" orient="horz" pos="3203">
          <p15:clr>
            <a:srgbClr val="FBAE40"/>
          </p15:clr>
        </p15:guide>
        <p15:guide id="10" orient="horz" pos="40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mpower_additionalText_placeholder" hidden="1">
            <a:extLst>
              <a:ext uri="{FF2B5EF4-FFF2-40B4-BE49-F238E27FC236}">
                <a16:creationId xmlns:a16="http://schemas.microsoft.com/office/drawing/2014/main" id="{7FB993A8-52D6-439E-9FD7-796FB1371096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700"/>
            <a:ext cx="1728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empower_document_placeholder" hidden="1">
            <a:extLst>
              <a:ext uri="{FF2B5EF4-FFF2-40B4-BE49-F238E27FC236}">
                <a16:creationId xmlns:a16="http://schemas.microsoft.com/office/drawing/2014/main" id="{112013B0-A00B-4A1F-90FB-E2E8B2F86D5D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5" name="empower_proprietary_placeholder" hidden="1">
            <a:extLst>
              <a:ext uri="{FF2B5EF4-FFF2-40B4-BE49-F238E27FC236}">
                <a16:creationId xmlns:a16="http://schemas.microsoft.com/office/drawing/2014/main" id="{FC3769D5-91E6-43B0-BC4B-C0040A71CFD6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700"/>
            <a:ext cx="97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17" name="empower_draft_placeholder" hidden="1">
            <a:extLst>
              <a:ext uri="{FF2B5EF4-FFF2-40B4-BE49-F238E27FC236}">
                <a16:creationId xmlns:a16="http://schemas.microsoft.com/office/drawing/2014/main" id="{B0E0CB85-0435-4FEC-B2B6-D19200B62923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700"/>
            <a:ext cx="360362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empower_footer_placeholder">
            <a:extLst>
              <a:ext uri="{FF2B5EF4-FFF2-40B4-BE49-F238E27FC236}">
                <a16:creationId xmlns:a16="http://schemas.microsoft.com/office/drawing/2014/main" id="{557CA6BF-F2F9-417F-A2FD-035F1FC85693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700"/>
            <a:ext cx="3096343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2026. All rights reserved.</a:t>
            </a:r>
            <a:endParaRPr lang="en-US" sz="800" kern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empower_classification_attention_placeholder" hidden="1">
            <a:extLst>
              <a:ext uri="{FF2B5EF4-FFF2-40B4-BE49-F238E27FC236}">
                <a16:creationId xmlns:a16="http://schemas.microsoft.com/office/drawing/2014/main" id="{8C605CA2-9EAD-450F-BC1B-8D9AF92E5875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7" name="Content Left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4"/>
            <a:ext cx="3744384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Content Center"/>
          <p:cNvSpPr>
            <a:spLocks noGrp="1"/>
          </p:cNvSpPr>
          <p:nvPr>
            <p:ph sz="quarter" idx="14" hasCustomPrompt="1"/>
          </p:nvPr>
        </p:nvSpPr>
        <p:spPr>
          <a:xfrm>
            <a:off x="4262399" y="1268414"/>
            <a:ext cx="3672000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dirty="0"/>
              <a:t>Click to edit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1" name="Content Right"/>
          <p:cNvSpPr>
            <a:spLocks noGrp="1"/>
          </p:cNvSpPr>
          <p:nvPr>
            <p:ph sz="quarter" idx="15" hasCustomPrompt="1"/>
          </p:nvPr>
        </p:nvSpPr>
        <p:spPr>
          <a:xfrm>
            <a:off x="8113184" y="1268414"/>
            <a:ext cx="3744416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A635AE4-FE20-4282-BFFD-96EBDCED60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96E14A5B-9E91-4287-8D3D-9F9C469D8ECA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210BD89C-2BAC-459E-A79D-05B6C0B33362}"/>
              </a:ext>
            </a:extLst>
          </p:cNvPr>
          <p:cNvSpPr>
            <a:spLocks noGrp="1"/>
          </p:cNvSpPr>
          <p:nvPr>
            <p:ph type="dt" sz="half" idx="16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12" name="Footer Placeholder 11" hidden="1">
            <a:extLst>
              <a:ext uri="{FF2B5EF4-FFF2-40B4-BE49-F238E27FC236}">
                <a16:creationId xmlns:a16="http://schemas.microsoft.com/office/drawing/2014/main" id="{13A018B2-30A4-435D-A599-2BE57EAB5CBC}"/>
              </a:ext>
            </a:extLst>
          </p:cNvPr>
          <p:cNvSpPr>
            <a:spLocks noGrp="1"/>
          </p:cNvSpPr>
          <p:nvPr>
            <p:ph type="ftr" sz="quarter" idx="17"/>
            <p:custDataLst>
              <p:tags r:id="rId9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 hidden="1">
            <a:extLst>
              <a:ext uri="{FF2B5EF4-FFF2-40B4-BE49-F238E27FC236}">
                <a16:creationId xmlns:a16="http://schemas.microsoft.com/office/drawing/2014/main" id="{B6CA23A5-CFDD-4B39-B853-6A18A878BFBF}"/>
              </a:ext>
            </a:extLst>
          </p:cNvPr>
          <p:cNvSpPr>
            <a:spLocks noGrp="1"/>
          </p:cNvSpPr>
          <p:nvPr>
            <p:ph type="sldNum" sz="quarter" idx="18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226441E8-60EA-42A3-B978-BA612ACACF40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empower_date_placeholder">
            <a:extLst>
              <a:ext uri="{FF2B5EF4-FFF2-40B4-BE49-F238E27FC236}">
                <a16:creationId xmlns:a16="http://schemas.microsoft.com/office/drawing/2014/main" id="{AD41E6CF-DC5C-748E-C9DF-3768BA47DE29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fld id="{C4C53448-7634-4E12-99F4-979745569ADF}" type="datetime1">
              <a:rPr lang="sv-SE" sz="800" kern="0" baseline="0" noProof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2026-09-14</a:t>
            </a:fld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29156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>
        <p15:guide id="1" orient="horz" pos="4020">
          <p15:clr>
            <a:srgbClr val="FBAE40"/>
          </p15:clr>
        </p15:guide>
        <p15:guide id="2" orient="horz" pos="799">
          <p15:clr>
            <a:srgbClr val="FBAE40"/>
          </p15:clr>
        </p15:guide>
        <p15:guide id="3" pos="4997">
          <p15:clr>
            <a:srgbClr val="FBAE40"/>
          </p15:clr>
        </p15:guide>
        <p15:guide id="4" pos="2683">
          <p15:clr>
            <a:srgbClr val="FBAE40"/>
          </p15:clr>
        </p15:guide>
        <p15:guide id="5" pos="2570">
          <p15:clr>
            <a:srgbClr val="FBAE40"/>
          </p15:clr>
        </p15:guide>
        <p15:guide id="6" pos="5110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Row |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mpower_additionalText_placeholder" hidden="1">
            <a:extLst>
              <a:ext uri="{FF2B5EF4-FFF2-40B4-BE49-F238E27FC236}">
                <a16:creationId xmlns:a16="http://schemas.microsoft.com/office/drawing/2014/main" id="{488416C1-009C-4276-862C-859A39D89869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B192327F-A51B-41E2-B3F1-79934B282903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6" name="empower_proprietary_placeholder" hidden="1">
            <a:extLst>
              <a:ext uri="{FF2B5EF4-FFF2-40B4-BE49-F238E27FC236}">
                <a16:creationId xmlns:a16="http://schemas.microsoft.com/office/drawing/2014/main" id="{EE529511-279F-4E8D-B98F-7745CB480D72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18" name="empower_draft_placeholder" hidden="1">
            <a:extLst>
              <a:ext uri="{FF2B5EF4-FFF2-40B4-BE49-F238E27FC236}">
                <a16:creationId xmlns:a16="http://schemas.microsoft.com/office/drawing/2014/main" id="{7712C297-5B52-4E05-AEC3-8C81F2A74EE5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empower_footer_placeholder">
            <a:extLst>
              <a:ext uri="{FF2B5EF4-FFF2-40B4-BE49-F238E27FC236}">
                <a16:creationId xmlns:a16="http://schemas.microsoft.com/office/drawing/2014/main" id="{C492E0D9-97C5-4A27-B585-4460769C4D67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2026. All rights reserved.</a:t>
            </a:r>
            <a:endParaRPr lang="en-US" sz="800" kern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empower_classification_attention_placeholder" hidden="1">
            <a:extLst>
              <a:ext uri="{FF2B5EF4-FFF2-40B4-BE49-F238E27FC236}">
                <a16:creationId xmlns:a16="http://schemas.microsoft.com/office/drawing/2014/main" id="{EB4DD739-504C-48CA-BA98-DEE0B3A91EAB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auto">
          <a:xfrm>
            <a:off x="1238188" y="6489341"/>
            <a:ext cx="971855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7" name="Content Top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4"/>
            <a:ext cx="11521280" cy="1368425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9" name="Content Left"/>
          <p:cNvSpPr>
            <a:spLocks noGrp="1"/>
          </p:cNvSpPr>
          <p:nvPr>
            <p:ph sz="quarter" idx="14" hasCustomPrompt="1"/>
          </p:nvPr>
        </p:nvSpPr>
        <p:spPr>
          <a:xfrm>
            <a:off x="334800" y="2781300"/>
            <a:ext cx="3744000" cy="3600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4pPr>
            <a:lvl5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Center"/>
          <p:cNvSpPr>
            <a:spLocks noGrp="1"/>
          </p:cNvSpPr>
          <p:nvPr>
            <p:ph sz="quarter" idx="15" hasCustomPrompt="1"/>
          </p:nvPr>
        </p:nvSpPr>
        <p:spPr>
          <a:xfrm>
            <a:off x="4259262" y="2781300"/>
            <a:ext cx="3673475" cy="3600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4pPr>
            <a:lvl5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Content Right"/>
          <p:cNvSpPr>
            <a:spLocks noGrp="1"/>
          </p:cNvSpPr>
          <p:nvPr>
            <p:ph sz="quarter" idx="16" hasCustomPrompt="1"/>
          </p:nvPr>
        </p:nvSpPr>
        <p:spPr>
          <a:xfrm>
            <a:off x="8113186" y="2781300"/>
            <a:ext cx="3744383" cy="3600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4pPr>
            <a:lvl5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6C581746-1B2C-4D98-9755-6221A3ED9E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7AAAECD1-71D2-46B6-BF2D-6007823BA888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EA8AF054-4363-4E54-A605-8A5E7CD05422}"/>
              </a:ext>
            </a:extLst>
          </p:cNvPr>
          <p:cNvSpPr>
            <a:spLocks noGrp="1"/>
          </p:cNvSpPr>
          <p:nvPr>
            <p:ph type="dt" sz="half" idx="17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14" name="Footer Placeholder 13" hidden="1">
            <a:extLst>
              <a:ext uri="{FF2B5EF4-FFF2-40B4-BE49-F238E27FC236}">
                <a16:creationId xmlns:a16="http://schemas.microsoft.com/office/drawing/2014/main" id="{C839DAF8-6F4C-441B-B45B-348B7EA8B4B3}"/>
              </a:ext>
            </a:extLst>
          </p:cNvPr>
          <p:cNvSpPr>
            <a:spLocks noGrp="1"/>
          </p:cNvSpPr>
          <p:nvPr>
            <p:ph type="ftr" sz="quarter" idx="18"/>
            <p:custDataLst>
              <p:tags r:id="rId9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 hidden="1">
            <a:extLst>
              <a:ext uri="{FF2B5EF4-FFF2-40B4-BE49-F238E27FC236}">
                <a16:creationId xmlns:a16="http://schemas.microsoft.com/office/drawing/2014/main" id="{0CBA086A-526B-43F0-BEDE-EC3219CC7834}"/>
              </a:ext>
            </a:extLst>
          </p:cNvPr>
          <p:cNvSpPr>
            <a:spLocks noGrp="1"/>
          </p:cNvSpPr>
          <p:nvPr>
            <p:ph type="sldNum" sz="quarter" idx="19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F76E7CBE-7230-4110-85FB-3718D4B81343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empower_date_placeholder">
            <a:extLst>
              <a:ext uri="{FF2B5EF4-FFF2-40B4-BE49-F238E27FC236}">
                <a16:creationId xmlns:a16="http://schemas.microsoft.com/office/drawing/2014/main" id="{B2924C75-2D26-6B40-8D82-21DBB85B284E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fld id="{C4C53448-7634-4E12-99F4-979745569ADF}" type="datetime1">
              <a:rPr lang="sv-SE" sz="800" kern="0" baseline="0" noProof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2026-09-14</a:t>
            </a:fld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2255465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>
        <p15:guide id="1" pos="4997">
          <p15:clr>
            <a:srgbClr val="FBAE40"/>
          </p15:clr>
        </p15:guide>
        <p15:guide id="2" pos="5110">
          <p15:clr>
            <a:srgbClr val="FBAE40"/>
          </p15:clr>
        </p15:guide>
        <p15:guide id="3" pos="7469">
          <p15:clr>
            <a:srgbClr val="FBAE40"/>
          </p15:clr>
        </p15:guide>
        <p15:guide id="4" pos="2683">
          <p15:clr>
            <a:srgbClr val="FBAE40"/>
          </p15:clr>
        </p15:guide>
        <p15:guide id="5" pos="2570">
          <p15:clr>
            <a:srgbClr val="FBAE40"/>
          </p15:clr>
        </p15:guide>
        <p15:guide id="6" pos="211">
          <p15:clr>
            <a:srgbClr val="FBAE40"/>
          </p15:clr>
        </p15:guide>
        <p15:guide id="7" orient="horz" pos="799">
          <p15:clr>
            <a:srgbClr val="FBAE40"/>
          </p15:clr>
        </p15:guide>
        <p15:guide id="8" orient="horz" pos="4020">
          <p15:clr>
            <a:srgbClr val="FBAE40"/>
          </p15:clr>
        </p15:guide>
        <p15:guide id="9" orient="horz" pos="1661">
          <p15:clr>
            <a:srgbClr val="FBAE40"/>
          </p15:clr>
        </p15:guide>
        <p15:guide id="10" orient="horz" pos="175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mpower_additionalText_placeholder" hidden="1">
            <a:extLst>
              <a:ext uri="{FF2B5EF4-FFF2-40B4-BE49-F238E27FC236}">
                <a16:creationId xmlns:a16="http://schemas.microsoft.com/office/drawing/2014/main" id="{5BFFD0DD-DDFD-422B-86D9-F164E68C0538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empower_document_placeholder" hidden="1">
            <a:extLst>
              <a:ext uri="{FF2B5EF4-FFF2-40B4-BE49-F238E27FC236}">
                <a16:creationId xmlns:a16="http://schemas.microsoft.com/office/drawing/2014/main" id="{DF070F93-7F88-456A-894C-885F8AC591A3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6" name="empower_proprietary_placeholder" hidden="1">
            <a:extLst>
              <a:ext uri="{FF2B5EF4-FFF2-40B4-BE49-F238E27FC236}">
                <a16:creationId xmlns:a16="http://schemas.microsoft.com/office/drawing/2014/main" id="{9A5FF993-F527-4569-A066-E8D346767DE0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7" name="empower_draft_placeholder" hidden="1">
            <a:extLst>
              <a:ext uri="{FF2B5EF4-FFF2-40B4-BE49-F238E27FC236}">
                <a16:creationId xmlns:a16="http://schemas.microsoft.com/office/drawing/2014/main" id="{709C3987-21ED-4B60-B90F-837FB1F2A7A5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mpower_footer_placeholder">
            <a:extLst>
              <a:ext uri="{FF2B5EF4-FFF2-40B4-BE49-F238E27FC236}">
                <a16:creationId xmlns:a16="http://schemas.microsoft.com/office/drawing/2014/main" id="{C33D0117-4C9D-47FC-BBAF-7D90814DB7C7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2026. All rights reserved.</a:t>
            </a:r>
            <a:endParaRPr lang="en-US" sz="800" kern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classification_attention_placeholder" hidden="1">
            <a:extLst>
              <a:ext uri="{FF2B5EF4-FFF2-40B4-BE49-F238E27FC236}">
                <a16:creationId xmlns:a16="http://schemas.microsoft.com/office/drawing/2014/main" id="{40F47B66-9156-4480-85AF-99EB0563F553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341"/>
            <a:ext cx="971855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8" name="Content Left">
            <a:extLst>
              <a:ext uri="{FF2B5EF4-FFF2-40B4-BE49-F238E27FC236}">
                <a16:creationId xmlns:a16="http://schemas.microsoft.com/office/drawing/2014/main" id="{371B7856-37AA-4EBD-9A28-1045DC90A92A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34799" y="1268414"/>
            <a:ext cx="2808000" cy="5113338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Center Left">
            <a:extLst>
              <a:ext uri="{FF2B5EF4-FFF2-40B4-BE49-F238E27FC236}">
                <a16:creationId xmlns:a16="http://schemas.microsoft.com/office/drawing/2014/main" id="{AB4408A9-DF90-4D32-8AE8-9278539718C0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3324225" y="1268414"/>
            <a:ext cx="2663825" cy="5113338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Center Right">
            <a:extLst>
              <a:ext uri="{FF2B5EF4-FFF2-40B4-BE49-F238E27FC236}">
                <a16:creationId xmlns:a16="http://schemas.microsoft.com/office/drawing/2014/main" id="{FFF96914-9970-46DB-82A4-AB1B8011037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203950" y="1268414"/>
            <a:ext cx="2663825" cy="5113338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Right">
            <a:extLst>
              <a:ext uri="{FF2B5EF4-FFF2-40B4-BE49-F238E27FC236}">
                <a16:creationId xmlns:a16="http://schemas.microsoft.com/office/drawing/2014/main" id="{6803C6B1-D864-4BE6-AE1F-CA280F4DABD8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9048750" y="1268414"/>
            <a:ext cx="2807593" cy="5113338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CDD773CC-FCEC-46C8-A75B-E70A26A7B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4" name="LOGO PROTECTION" hidden="1">
            <a:extLst>
              <a:ext uri="{FF2B5EF4-FFF2-40B4-BE49-F238E27FC236}">
                <a16:creationId xmlns:a16="http://schemas.microsoft.com/office/drawing/2014/main" id="{FC67C23C-8514-4FAA-ABF5-040B63DA67C4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735BE885-8732-4220-942B-E6D8F286274D}"/>
              </a:ext>
            </a:extLst>
          </p:cNvPr>
          <p:cNvSpPr>
            <a:spLocks noGrp="1"/>
          </p:cNvSpPr>
          <p:nvPr>
            <p:ph type="dt" sz="half" idx="24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13" name="Footer Placeholder 12" hidden="1">
            <a:extLst>
              <a:ext uri="{FF2B5EF4-FFF2-40B4-BE49-F238E27FC236}">
                <a16:creationId xmlns:a16="http://schemas.microsoft.com/office/drawing/2014/main" id="{30570D12-AEFF-4406-B206-CB0D80D8FF49}"/>
              </a:ext>
            </a:extLst>
          </p:cNvPr>
          <p:cNvSpPr>
            <a:spLocks noGrp="1"/>
          </p:cNvSpPr>
          <p:nvPr>
            <p:ph type="ftr" sz="quarter" idx="25"/>
            <p:custDataLst>
              <p:tags r:id="rId9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 hidden="1">
            <a:extLst>
              <a:ext uri="{FF2B5EF4-FFF2-40B4-BE49-F238E27FC236}">
                <a16:creationId xmlns:a16="http://schemas.microsoft.com/office/drawing/2014/main" id="{C49E2653-C8D1-4594-B3A4-0606A88CBB62}"/>
              </a:ext>
            </a:extLst>
          </p:cNvPr>
          <p:cNvSpPr>
            <a:spLocks noGrp="1"/>
          </p:cNvSpPr>
          <p:nvPr>
            <p:ph type="sldNum" sz="quarter" idx="26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18" name="MIO_Placeholder_Mapping" hidden="1">
            <a:extLst>
              <a:ext uri="{FF2B5EF4-FFF2-40B4-BE49-F238E27FC236}">
                <a16:creationId xmlns:a16="http://schemas.microsoft.com/office/drawing/2014/main" id="{12ADA7AE-DD1C-409A-B0A5-6D14FF7BF270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empower_date_placeholder">
            <a:extLst>
              <a:ext uri="{FF2B5EF4-FFF2-40B4-BE49-F238E27FC236}">
                <a16:creationId xmlns:a16="http://schemas.microsoft.com/office/drawing/2014/main" id="{B09BD145-43A4-B7A4-CAFB-367FB5B41980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fld id="{C4C53448-7634-4E12-99F4-979745569ADF}" type="datetime1">
              <a:rPr lang="sv-SE" sz="800" kern="0" baseline="0" noProof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2026-09-14</a:t>
            </a:fld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68073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orient="horz" pos="4020">
          <p15:clr>
            <a:srgbClr val="FBAE40"/>
          </p15:clr>
        </p15:guide>
        <p15:guide id="3" pos="7469">
          <p15:clr>
            <a:srgbClr val="FBAE40"/>
          </p15:clr>
        </p15:guide>
        <p15:guide id="4" pos="211">
          <p15:clr>
            <a:srgbClr val="FBAE40"/>
          </p15:clr>
        </p15:guide>
        <p15:guide id="5" pos="3908">
          <p15:clr>
            <a:srgbClr val="FBAE40"/>
          </p15:clr>
        </p15:guide>
        <p15:guide id="6" pos="3772">
          <p15:clr>
            <a:srgbClr val="FBAE40"/>
          </p15:clr>
        </p15:guide>
        <p15:guide id="7" pos="5586">
          <p15:clr>
            <a:srgbClr val="FBAE40"/>
          </p15:clr>
        </p15:guide>
        <p15:guide id="8" pos="5700">
          <p15:clr>
            <a:srgbClr val="FBAE40"/>
          </p15:clr>
        </p15:guide>
        <p15:guide id="9" pos="1980">
          <p15:clr>
            <a:srgbClr val="FBAE40"/>
          </p15:clr>
        </p15:guide>
        <p15:guide id="10" pos="209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Row |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mpower_additionalText_placeholder" hidden="1">
            <a:extLst>
              <a:ext uri="{FF2B5EF4-FFF2-40B4-BE49-F238E27FC236}">
                <a16:creationId xmlns:a16="http://schemas.microsoft.com/office/drawing/2014/main" id="{598DE9EE-A198-41B5-9814-41C66F96D3B0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700"/>
            <a:ext cx="1728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empower_document_placeholder" hidden="1">
            <a:extLst>
              <a:ext uri="{FF2B5EF4-FFF2-40B4-BE49-F238E27FC236}">
                <a16:creationId xmlns:a16="http://schemas.microsoft.com/office/drawing/2014/main" id="{0AFB1D71-5FD7-446C-90B5-1DE68C513BD6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6" name="empower_proprietary_placeholder" hidden="1">
            <a:extLst>
              <a:ext uri="{FF2B5EF4-FFF2-40B4-BE49-F238E27FC236}">
                <a16:creationId xmlns:a16="http://schemas.microsoft.com/office/drawing/2014/main" id="{57168C6C-B95E-4260-9301-8D1D5988F67B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700"/>
            <a:ext cx="97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7" name="empower_draft_placeholder" hidden="1">
            <a:extLst>
              <a:ext uri="{FF2B5EF4-FFF2-40B4-BE49-F238E27FC236}">
                <a16:creationId xmlns:a16="http://schemas.microsoft.com/office/drawing/2014/main" id="{729E2230-F28C-4139-A2F7-536C0BDB8E99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700"/>
            <a:ext cx="360362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mpower_footer_placeholder">
            <a:extLst>
              <a:ext uri="{FF2B5EF4-FFF2-40B4-BE49-F238E27FC236}">
                <a16:creationId xmlns:a16="http://schemas.microsoft.com/office/drawing/2014/main" id="{2A98BB16-D9CD-4785-A71C-21C57A554883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700"/>
            <a:ext cx="3096343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2026. All rights reserved.</a:t>
            </a:r>
            <a:endParaRPr lang="en-US" sz="800" kern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classification_attention_placeholder" hidden="1">
            <a:extLst>
              <a:ext uri="{FF2B5EF4-FFF2-40B4-BE49-F238E27FC236}">
                <a16:creationId xmlns:a16="http://schemas.microsoft.com/office/drawing/2014/main" id="{333A1F8F-A990-434A-92C1-D59A014E7AFF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8" name="Content Top">
            <a:extLst>
              <a:ext uri="{FF2B5EF4-FFF2-40B4-BE49-F238E27FC236}">
                <a16:creationId xmlns:a16="http://schemas.microsoft.com/office/drawing/2014/main" id="{B528FDA5-64C4-4079-B7B7-97722BA30039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334800" y="1268414"/>
            <a:ext cx="11521280" cy="1368425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12" name="Content Left">
            <a:extLst>
              <a:ext uri="{FF2B5EF4-FFF2-40B4-BE49-F238E27FC236}">
                <a16:creationId xmlns:a16="http://schemas.microsoft.com/office/drawing/2014/main" id="{11455573-DB68-4634-9EB0-10FDA72EB09C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34800" y="2781300"/>
            <a:ext cx="2808000" cy="3600451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Content Center Left">
            <a:extLst>
              <a:ext uri="{FF2B5EF4-FFF2-40B4-BE49-F238E27FC236}">
                <a16:creationId xmlns:a16="http://schemas.microsoft.com/office/drawing/2014/main" id="{DF6A34C2-8D0D-4C18-BD01-86B1344A92DF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324225" y="2781300"/>
            <a:ext cx="2663825" cy="3600451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" name="Content Center Right">
            <a:extLst>
              <a:ext uri="{FF2B5EF4-FFF2-40B4-BE49-F238E27FC236}">
                <a16:creationId xmlns:a16="http://schemas.microsoft.com/office/drawing/2014/main" id="{A331F240-D4BB-4096-BFB7-002D583A4FC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03950" y="2781300"/>
            <a:ext cx="2663825" cy="3600451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" name="Content Right">
            <a:extLst>
              <a:ext uri="{FF2B5EF4-FFF2-40B4-BE49-F238E27FC236}">
                <a16:creationId xmlns:a16="http://schemas.microsoft.com/office/drawing/2014/main" id="{2BEB3BE2-22F6-4B6B-AB28-F38AB449DED5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9048750" y="2781300"/>
            <a:ext cx="2807593" cy="3600451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B9A27F18-A46A-4C29-AB62-7BEB5215CA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4" name="LOGO PROTECTION" hidden="1">
            <a:extLst>
              <a:ext uri="{FF2B5EF4-FFF2-40B4-BE49-F238E27FC236}">
                <a16:creationId xmlns:a16="http://schemas.microsoft.com/office/drawing/2014/main" id="{DDE018F7-7CB9-4F69-872D-4609CBE453C0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580E7AAC-C545-4F05-8939-1B218CC948D8}"/>
              </a:ext>
            </a:extLst>
          </p:cNvPr>
          <p:cNvSpPr>
            <a:spLocks noGrp="1"/>
          </p:cNvSpPr>
          <p:nvPr>
            <p:ph type="dt" sz="half" idx="26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14" name="Footer Placeholder 13" hidden="1">
            <a:extLst>
              <a:ext uri="{FF2B5EF4-FFF2-40B4-BE49-F238E27FC236}">
                <a16:creationId xmlns:a16="http://schemas.microsoft.com/office/drawing/2014/main" id="{86E86CFC-21FB-497B-BD25-729619D70F13}"/>
              </a:ext>
            </a:extLst>
          </p:cNvPr>
          <p:cNvSpPr>
            <a:spLocks noGrp="1"/>
          </p:cNvSpPr>
          <p:nvPr>
            <p:ph type="ftr" sz="quarter" idx="27"/>
            <p:custDataLst>
              <p:tags r:id="rId9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Slide Number Placeholder 16" hidden="1">
            <a:extLst>
              <a:ext uri="{FF2B5EF4-FFF2-40B4-BE49-F238E27FC236}">
                <a16:creationId xmlns:a16="http://schemas.microsoft.com/office/drawing/2014/main" id="{C7A23CE7-AF5A-4245-A417-6A94DA58E485}"/>
              </a:ext>
            </a:extLst>
          </p:cNvPr>
          <p:cNvSpPr>
            <a:spLocks noGrp="1"/>
          </p:cNvSpPr>
          <p:nvPr>
            <p:ph type="sldNum" sz="quarter" idx="28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19" name="MIO_Placeholder_Mapping" hidden="1">
            <a:extLst>
              <a:ext uri="{FF2B5EF4-FFF2-40B4-BE49-F238E27FC236}">
                <a16:creationId xmlns:a16="http://schemas.microsoft.com/office/drawing/2014/main" id="{E3241B79-27A8-4873-89EC-D6F0564709E7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empower_date_placeholder">
            <a:extLst>
              <a:ext uri="{FF2B5EF4-FFF2-40B4-BE49-F238E27FC236}">
                <a16:creationId xmlns:a16="http://schemas.microsoft.com/office/drawing/2014/main" id="{AD421D3E-0CA7-728D-3529-CC0B384318C4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fld id="{C4C53448-7634-4E12-99F4-979745569ADF}" type="datetime1">
              <a:rPr lang="sv-SE" sz="800" kern="0" baseline="0" noProof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2026-09-14</a:t>
            </a:fld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9851606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orient="horz" pos="1661">
          <p15:clr>
            <a:srgbClr val="FBAE40"/>
          </p15:clr>
        </p15:guide>
        <p15:guide id="3" orient="horz" pos="1752">
          <p15:clr>
            <a:srgbClr val="FBAE40"/>
          </p15:clr>
        </p15:guide>
        <p15:guide id="4" orient="horz" pos="4020">
          <p15:clr>
            <a:srgbClr val="FBAE40"/>
          </p15:clr>
        </p15:guide>
        <p15:guide id="5" pos="1980">
          <p15:clr>
            <a:srgbClr val="FBAE40"/>
          </p15:clr>
        </p15:guide>
        <p15:guide id="6" pos="211">
          <p15:clr>
            <a:srgbClr val="FBAE40"/>
          </p15:clr>
        </p15:guide>
        <p15:guide id="7" pos="2094">
          <p15:clr>
            <a:srgbClr val="FBAE40"/>
          </p15:clr>
        </p15:guide>
        <p15:guide id="8" pos="3772">
          <p15:clr>
            <a:srgbClr val="FBAE40"/>
          </p15:clr>
        </p15:guide>
        <p15:guide id="9" pos="3908">
          <p15:clr>
            <a:srgbClr val="FBAE40"/>
          </p15:clr>
        </p15:guide>
        <p15:guide id="10" pos="5586">
          <p15:clr>
            <a:srgbClr val="FBAE40"/>
          </p15:clr>
        </p15:guide>
        <p15:guide id="11" pos="5700">
          <p15:clr>
            <a:srgbClr val="FBAE40"/>
          </p15:clr>
        </p15:guide>
        <p15:guide id="12" pos="746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mpower_additionalText_placeholder" hidden="1">
            <a:extLst>
              <a:ext uri="{FF2B5EF4-FFF2-40B4-BE49-F238E27FC236}">
                <a16:creationId xmlns:a16="http://schemas.microsoft.com/office/drawing/2014/main" id="{8B492BE2-D2A2-481A-B24A-CDE1C12A85F8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700"/>
            <a:ext cx="1728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baseline="0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C269EC22-FB11-4D33-A5AD-970FF7AE0E7D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2" name="empower_proprietary_placeholder" hidden="1">
            <a:extLst>
              <a:ext uri="{FF2B5EF4-FFF2-40B4-BE49-F238E27FC236}">
                <a16:creationId xmlns:a16="http://schemas.microsoft.com/office/drawing/2014/main" id="{4B1BF6CA-DC2D-48CD-962D-066217BE39A2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700"/>
            <a:ext cx="97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14" name="empower_draft_placeholder" hidden="1">
            <a:extLst>
              <a:ext uri="{FF2B5EF4-FFF2-40B4-BE49-F238E27FC236}">
                <a16:creationId xmlns:a16="http://schemas.microsoft.com/office/drawing/2014/main" id="{884DECEF-9719-4244-AEE1-2AEA4754457D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700"/>
            <a:ext cx="360362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baseline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empower_footer_placeholder">
            <a:extLst>
              <a:ext uri="{FF2B5EF4-FFF2-40B4-BE49-F238E27FC236}">
                <a16:creationId xmlns:a16="http://schemas.microsoft.com/office/drawing/2014/main" id="{4E03D739-7852-4964-A407-6FD3B0FC1EEE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700"/>
            <a:ext cx="3096343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2026. All rights reserved.</a:t>
            </a:r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empower_classification_attention_placeholder" hidden="1">
            <a:extLst>
              <a:ext uri="{FF2B5EF4-FFF2-40B4-BE49-F238E27FC236}">
                <a16:creationId xmlns:a16="http://schemas.microsoft.com/office/drawing/2014/main" id="{8BB80B65-0382-459F-AC7F-F3D707F65045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restricted</a:t>
            </a:r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106A8C73-A6AF-4DF0-8894-BF2EC7AA230E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8" name="Footer Placeholder 7" hidden="1">
            <a:extLst>
              <a:ext uri="{FF2B5EF4-FFF2-40B4-BE49-F238E27FC236}">
                <a16:creationId xmlns:a16="http://schemas.microsoft.com/office/drawing/2014/main" id="{AB7F0ADB-6E9B-485D-93FC-12BF83F0A674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 hidden="1">
            <a:extLst>
              <a:ext uri="{FF2B5EF4-FFF2-40B4-BE49-F238E27FC236}">
                <a16:creationId xmlns:a16="http://schemas.microsoft.com/office/drawing/2014/main" id="{688F703F-EAD1-4063-8445-95277BEEE9A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2" name="MIO_Placeholder_Mapping" hidden="1">
            <a:extLst>
              <a:ext uri="{FF2B5EF4-FFF2-40B4-BE49-F238E27FC236}">
                <a16:creationId xmlns:a16="http://schemas.microsoft.com/office/drawing/2014/main" id="{1AE06898-E172-4A77-BE61-DAD235E107B9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mpower_date_placeholder">
            <a:extLst>
              <a:ext uri="{FF2B5EF4-FFF2-40B4-BE49-F238E27FC236}">
                <a16:creationId xmlns:a16="http://schemas.microsoft.com/office/drawing/2014/main" id="{746E5611-E670-3B44-2691-D315F6B78CB3}"/>
              </a:ext>
            </a:extLst>
          </p:cNvPr>
          <p:cNvSpPr txBox="1"/>
          <p:nvPr userDrawn="1">
            <p:custDataLst>
              <p:tags r:id="rId10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fld id="{C4C53448-7634-4E12-99F4-979745569ADF}" type="datetime1">
              <a:rPr lang="sv-SE" sz="800" kern="0" baseline="0" noProof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2026-09-14</a:t>
            </a:fld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6154970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>
        <p15:guide id="1" pos="7469">
          <p15:clr>
            <a:srgbClr val="FBAE40"/>
          </p15:clr>
        </p15:guide>
        <p15:guide id="2" pos="211">
          <p15:clr>
            <a:srgbClr val="FBAE40"/>
          </p15:clr>
        </p15:guide>
        <p15:guide id="3" orient="horz" pos="4020">
          <p15:clr>
            <a:srgbClr val="FBAE40"/>
          </p15:clr>
        </p15:guide>
        <p15:guide id="4" orient="horz" pos="79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Fullpi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C9A3C9F-7C21-45B3-9124-006DC5D0E64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12281 h 6858000"/>
              <a:gd name="connsiteX3" fmla="*/ 12192000 w 12192000"/>
              <a:gd name="connsiteY3" fmla="*/ 6823094 h 6858000"/>
              <a:gd name="connsiteX4" fmla="*/ 12192000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6823094 h 6858000"/>
              <a:gd name="connsiteX7" fmla="*/ 0 w 12192000"/>
              <a:gd name="connsiteY7" fmla="*/ 68122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12281"/>
                </a:lnTo>
                <a:lnTo>
                  <a:pt x="12192000" y="6823094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823094"/>
                </a:lnTo>
                <a:lnTo>
                  <a:pt x="0" y="6812281"/>
                </a:lnTo>
                <a:close/>
              </a:path>
            </a:pathLst>
          </a:custGeom>
          <a:solidFill>
            <a:srgbClr val="DCD5D7"/>
          </a:solidFill>
        </p:spPr>
        <p:txBody>
          <a:bodyPr wrap="square" tIns="2880000">
            <a:noAutofit/>
          </a:bodyPr>
          <a:lstStyle>
            <a:lvl1pPr algn="ctr">
              <a:buNone/>
              <a:defRPr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MIO_AGENDA_IGNORE_NAVIGATION" hidden="1">
            <a:extLst>
              <a:ext uri="{FF2B5EF4-FFF2-40B4-BE49-F238E27FC236}">
                <a16:creationId xmlns:a16="http://schemas.microsoft.com/office/drawing/2014/main" id="{298E6853-722D-4D8C-A4A5-A6FCEB4A06C0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4" name="MIO_AGENDA_IGNORE_CHAPTER_REFERENCE" hidden="1">
            <a:extLst>
              <a:ext uri="{FF2B5EF4-FFF2-40B4-BE49-F238E27FC236}">
                <a16:creationId xmlns:a16="http://schemas.microsoft.com/office/drawing/2014/main" id="{4C952A04-6CCB-455C-887C-1B9A3B0ACD0B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E7D6FAC8-11F4-4964-9B25-EE9D1E189D30}"/>
              </a:ext>
            </a:extLst>
          </p:cNvPr>
          <p:cNvSpPr>
            <a:spLocks noGrp="1"/>
          </p:cNvSpPr>
          <p:nvPr>
            <p:ph type="dt" sz="half" idx="13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5" name="Footer Placeholder 4" hidden="1">
            <a:extLst>
              <a:ext uri="{FF2B5EF4-FFF2-40B4-BE49-F238E27FC236}">
                <a16:creationId xmlns:a16="http://schemas.microsoft.com/office/drawing/2014/main" id="{B6B82CD2-EA5C-4D03-98C1-175706CF32FC}"/>
              </a:ext>
            </a:extLst>
          </p:cNvPr>
          <p:cNvSpPr>
            <a:spLocks noGrp="1"/>
          </p:cNvSpPr>
          <p:nvPr>
            <p:ph type="ftr" sz="quarter" idx="14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6C4E2716-EC8F-40FC-B4F8-3418FB160B39}"/>
              </a:ext>
            </a:extLst>
          </p:cNvPr>
          <p:cNvSpPr>
            <a:spLocks noGrp="1"/>
          </p:cNvSpPr>
          <p:nvPr>
            <p:ph type="sldNum" sz="quarter" idx="1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7" name="MIO_Placeholder_Mapping" hidden="1">
            <a:extLst>
              <a:ext uri="{FF2B5EF4-FFF2-40B4-BE49-F238E27FC236}">
                <a16:creationId xmlns:a16="http://schemas.microsoft.com/office/drawing/2014/main" id="{162DC542-CA6E-49F2-AE52-133D584ED71B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854827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 White">
            <a:extLst>
              <a:ext uri="{FF2B5EF4-FFF2-40B4-BE49-F238E27FC236}">
                <a16:creationId xmlns:a16="http://schemas.microsoft.com/office/drawing/2014/main" id="{8739B1C3-A1A6-48E1-B2C4-F4CE3C824436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7" name="LOGO PROTECTION" hidden="1">
            <a:extLst>
              <a:ext uri="{FF2B5EF4-FFF2-40B4-BE49-F238E27FC236}">
                <a16:creationId xmlns:a16="http://schemas.microsoft.com/office/drawing/2014/main" id="{8182E335-5A52-4E3C-BCEC-9507D81BA511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2927650" y="1920766"/>
            <a:ext cx="6336702" cy="3088476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6" name="MIO_AGENDA_LAST_SLIDE" hidden="1">
            <a:extLst>
              <a:ext uri="{FF2B5EF4-FFF2-40B4-BE49-F238E27FC236}">
                <a16:creationId xmlns:a16="http://schemas.microsoft.com/office/drawing/2014/main" id="{45591D6F-6D52-44E5-B3AA-2575CCD45201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2" name="MIO_AGENDA_IGNORE_NAVIGATION" hidden="1">
            <a:extLst>
              <a:ext uri="{FF2B5EF4-FFF2-40B4-BE49-F238E27FC236}">
                <a16:creationId xmlns:a16="http://schemas.microsoft.com/office/drawing/2014/main" id="{C7038F66-C11F-4566-ADAF-A099AF957551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3" name="MIO_AGENDA_IGNORE_CHAPTER_REFERENCE" hidden="1">
            <a:extLst>
              <a:ext uri="{FF2B5EF4-FFF2-40B4-BE49-F238E27FC236}">
                <a16:creationId xmlns:a16="http://schemas.microsoft.com/office/drawing/2014/main" id="{E0318986-8EA2-446A-AFF2-E8441C3AF8A6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 hidden="1">
            <a:extLst>
              <a:ext uri="{FF2B5EF4-FFF2-40B4-BE49-F238E27FC236}">
                <a16:creationId xmlns:a16="http://schemas.microsoft.com/office/drawing/2014/main" id="{087EFA22-3F6E-4210-A8FC-0864CD1DE4E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14" name="Footer Placeholder 13" hidden="1">
            <a:extLst>
              <a:ext uri="{FF2B5EF4-FFF2-40B4-BE49-F238E27FC236}">
                <a16:creationId xmlns:a16="http://schemas.microsoft.com/office/drawing/2014/main" id="{BDF262C8-30D5-474A-BD81-CA14ACCE51B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 hidden="1">
            <a:extLst>
              <a:ext uri="{FF2B5EF4-FFF2-40B4-BE49-F238E27FC236}">
                <a16:creationId xmlns:a16="http://schemas.microsoft.com/office/drawing/2014/main" id="{3F1C5DF9-A781-4661-8C3B-816A398ADFDD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2" name="MIO_Placeholder_Mapping" hidden="1">
            <a:extLst>
              <a:ext uri="{FF2B5EF4-FFF2-40B4-BE49-F238E27FC236}">
                <a16:creationId xmlns:a16="http://schemas.microsoft.com/office/drawing/2014/main" id="{77B07280-C452-41A8-A8A7-B816EB9C3C9E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1D664F82-C381-42D9-B168-31F6D4282D2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446" y="2755984"/>
            <a:ext cx="3077814" cy="134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6061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" hidden="1">
            <a:extLst>
              <a:ext uri="{FF2B5EF4-FFF2-40B4-BE49-F238E27FC236}">
                <a16:creationId xmlns:a16="http://schemas.microsoft.com/office/drawing/2014/main" id="{372AE43B-8F10-43C8-8785-1E1CB85CFADE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12192000" y="6858000"/>
            <a:ext cx="0" cy="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r" fontAlgn="t">
              <a:buClr>
                <a:srgbClr val="928285"/>
              </a:buClr>
              <a:defRPr sz="100" b="0">
                <a:noFill/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 </a:t>
            </a:r>
            <a:endParaRPr lang="en-US" dirty="0"/>
          </a:p>
        </p:txBody>
      </p:sp>
      <p:sp>
        <p:nvSpPr>
          <p:cNvPr id="7" name="Footer Placeholder" hidden="1">
            <a:extLst>
              <a:ext uri="{FF2B5EF4-FFF2-40B4-BE49-F238E27FC236}">
                <a16:creationId xmlns:a16="http://schemas.microsoft.com/office/drawing/2014/main" id="{4D268FD3-4056-49DC-8C79-D4C201EED65B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12192000" y="6858000"/>
            <a:ext cx="0" cy="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r" fontAlgn="t">
              <a:buClr>
                <a:schemeClr val="accent2"/>
              </a:buClr>
              <a:defRPr sz="100" b="0">
                <a:noFill/>
                <a:latin typeface="+mn-lt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6" name="Date Placeholder" hidden="1">
            <a:extLst>
              <a:ext uri="{FF2B5EF4-FFF2-40B4-BE49-F238E27FC236}">
                <a16:creationId xmlns:a16="http://schemas.microsoft.com/office/drawing/2014/main" id="{59032602-9911-40B1-9BF6-AFD731868C06}"/>
              </a:ext>
            </a:extLst>
          </p:cNvPr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12192000" y="6858000"/>
            <a:ext cx="0" cy="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r" fontAlgn="t">
              <a:buClr>
                <a:schemeClr val="accent2"/>
              </a:buClr>
              <a:defRPr sz="100" b="0">
                <a:noFill/>
                <a:latin typeface="+mn-lt"/>
                <a:ea typeface="+mn-ea"/>
              </a:defRPr>
            </a:lvl1pPr>
          </a:lstStyle>
          <a:p>
            <a:r>
              <a:rPr lang="en-US" b="1"/>
              <a:t> </a:t>
            </a:r>
            <a:endParaRPr lang="en-US" b="1" dirty="0"/>
          </a:p>
        </p:txBody>
      </p:sp>
      <p:sp>
        <p:nvSpPr>
          <p:cNvPr id="15" name="Title"/>
          <p:cNvSpPr>
            <a:spLocks noGrp="1"/>
          </p:cNvSpPr>
          <p:nvPr>
            <p:ph type="title"/>
          </p:nvPr>
        </p:nvSpPr>
        <p:spPr>
          <a:xfrm>
            <a:off x="335360" y="188720"/>
            <a:ext cx="9613068" cy="720000"/>
          </a:xfrm>
          <a:prstGeom prst="rect">
            <a:avLst/>
          </a:prstGeom>
        </p:spPr>
        <p:txBody>
          <a:bodyPr vert="horz" lIns="0" tIns="0" rIns="0" bIns="10800" rtlCol="0" anchor="b" anchorCtr="0">
            <a:noAutofit/>
          </a:bodyPr>
          <a:lstStyle/>
          <a:p>
            <a:r>
              <a:rPr lang="en-US" noProof="0" dirty="0"/>
              <a:t>Click to edit title</a:t>
            </a:r>
          </a:p>
        </p:txBody>
      </p:sp>
      <p:sp>
        <p:nvSpPr>
          <p:cNvPr id="16" name="Content"/>
          <p:cNvSpPr>
            <a:spLocks noGrp="1"/>
          </p:cNvSpPr>
          <p:nvPr>
            <p:ph type="body" idx="1"/>
          </p:nvPr>
        </p:nvSpPr>
        <p:spPr>
          <a:xfrm>
            <a:off x="334434" y="1268414"/>
            <a:ext cx="11521017" cy="51133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Click to edit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7"/>
            <a:r>
              <a:rPr lang="en-US" noProof="0" dirty="0"/>
              <a:t>Eighth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  <p:sp>
        <p:nvSpPr>
          <p:cNvPr id="3" name="empower - DO NOT DELETE!!!" hidden="1"/>
          <p:cNvSpPr/>
          <p:nvPr>
            <p:custDataLst>
              <p:tags r:id="rId23"/>
            </p:custDataLst>
          </p:nvPr>
        </p:nvSpPr>
        <p:spPr bwMode="auto">
          <a:xfrm>
            <a:off x="0" y="0"/>
            <a:ext cx="0" cy="0"/>
          </a:xfrm>
          <a:prstGeom prst="ellipse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lvl="0" algn="ctr" eaLnBrk="0" hangingPunct="0"/>
            <a:endParaRPr lang="en-US" sz="1600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Fixed Page Placeholder">
            <a:extLst>
              <a:ext uri="{FF2B5EF4-FFF2-40B4-BE49-F238E27FC236}">
                <a16:creationId xmlns:a16="http://schemas.microsoft.com/office/drawing/2014/main" id="{E361B9A9-2219-4F44-982D-701D7F2A6185}"/>
              </a:ext>
            </a:extLst>
          </p:cNvPr>
          <p:cNvSpPr txBox="1"/>
          <p:nvPr/>
        </p:nvSpPr>
        <p:spPr bwMode="auto">
          <a:xfrm>
            <a:off x="11471403" y="6489341"/>
            <a:ext cx="384048" cy="361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 anchorCtr="0">
            <a:noAutofit/>
          </a:bodyPr>
          <a:lstStyle/>
          <a:p>
            <a:pPr marL="0" marR="0" indent="0" algn="r" defTabSz="576000" eaLnBrk="0" fontAlgn="auto" latin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</a:pPr>
            <a:fld id="{AE05A9AF-4D70-4052-9354-7E4D957B036D}" type="slidenum">
              <a:rPr lang="en-US" sz="800" b="1" kern="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marR="0" indent="0" algn="r" defTabSz="576000" eaLnBrk="0" fontAlgn="auto" latinLnBrk="0" hangingPunct="0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t>‹#›</a:t>
            </a:fld>
            <a:endParaRPr lang="en-US" sz="800" b="1" kern="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F0C8D1F1-BA28-4973-A394-021D3C969BE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042" y="193689"/>
            <a:ext cx="1207447" cy="52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854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</p:sldLayoutIdLst>
  <p:hf sldNum="0" hdr="0"/>
  <p:txStyles>
    <p:titleStyle>
      <a:lvl1pPr algn="l" defTabSz="576000" rtl="0" eaLnBrk="1" fontAlgn="base" hangingPunct="1">
        <a:spcBef>
          <a:spcPct val="0"/>
        </a:spcBef>
        <a:spcAft>
          <a:spcPct val="0"/>
        </a:spcAft>
        <a:buClr>
          <a:schemeClr val="tx1"/>
        </a:buClr>
        <a:buFontTx/>
        <a:buNone/>
        <a:defRPr sz="2400" b="1" baseline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9pPr>
    </p:titleStyle>
    <p:bodyStyle>
      <a:lvl1pPr marL="252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‒"/>
        <a:defRPr sz="1800" baseline="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‒"/>
        <a:defRPr sz="1600">
          <a:solidFill>
            <a:schemeClr val="tx1"/>
          </a:solidFill>
          <a:latin typeface="+mn-lt"/>
          <a:cs typeface="+mn-cs"/>
        </a:defRPr>
      </a:lvl2pPr>
      <a:lvl3pPr marL="756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‒"/>
        <a:defRPr sz="1400" baseline="0">
          <a:solidFill>
            <a:schemeClr val="tx1"/>
          </a:solidFill>
          <a:latin typeface="+mn-lt"/>
          <a:cs typeface="+mn-cs"/>
        </a:defRPr>
      </a:lvl3pPr>
      <a:lvl4pPr marL="1008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‒"/>
        <a:defRPr sz="1400" baseline="0">
          <a:solidFill>
            <a:schemeClr val="tx1"/>
          </a:solidFill>
          <a:latin typeface="+mn-lt"/>
          <a:cs typeface="+mn-cs"/>
        </a:defRPr>
      </a:lvl4pPr>
      <a:lvl5pPr marL="1260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‒"/>
        <a:defRPr sz="1400" baseline="0">
          <a:solidFill>
            <a:schemeClr val="tx1"/>
          </a:solidFill>
          <a:latin typeface="+mn-lt"/>
          <a:cs typeface="+mn-cs"/>
        </a:defRPr>
      </a:lvl5pPr>
      <a:lvl6pPr marL="1260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‒"/>
        <a:defRPr sz="1400" baseline="0">
          <a:solidFill>
            <a:schemeClr val="tx1"/>
          </a:solidFill>
          <a:latin typeface="+mn-lt"/>
          <a:cs typeface="+mn-cs"/>
        </a:defRPr>
      </a:lvl6pPr>
      <a:lvl7pPr marL="1260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‒"/>
        <a:defRPr sz="1400">
          <a:solidFill>
            <a:schemeClr val="tx1"/>
          </a:solidFill>
          <a:latin typeface="+mn-lt"/>
          <a:cs typeface="+mn-cs"/>
        </a:defRPr>
      </a:lvl7pPr>
      <a:lvl8pPr marL="1260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‒"/>
        <a:defRPr sz="1400">
          <a:solidFill>
            <a:schemeClr val="tx1"/>
          </a:solidFill>
          <a:latin typeface="+mn-lt"/>
          <a:cs typeface="+mn-cs"/>
        </a:defRPr>
      </a:lvl8pPr>
      <a:lvl9pPr marL="1260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‒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D798BF3-9FA4-4548-81F2-B6E6CC99B45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29E0389-57DD-50C6-AD3E-3102472AA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7">
            <a:extLst>
              <a:ext uri="{FF2B5EF4-FFF2-40B4-BE49-F238E27FC236}">
                <a16:creationId xmlns:a16="http://schemas.microsoft.com/office/drawing/2014/main" id="{4BC2DE4B-1AF9-5022-4057-73D3A99CE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000" y="5641951"/>
            <a:ext cx="8280000" cy="612000"/>
          </a:xfrm>
        </p:spPr>
        <p:txBody>
          <a:bodyPr/>
          <a:lstStyle/>
          <a:p>
            <a:r>
              <a:rPr lang="en-US" dirty="0"/>
              <a:t>Magnus Gedda, CTO at </a:t>
            </a:r>
            <a:r>
              <a:rPr lang="en-US" dirty="0" err="1"/>
              <a:t>Imagimob</a:t>
            </a:r>
            <a:r>
              <a:rPr lang="en-US" dirty="0"/>
              <a:t>, an Infineon Technologies company</a:t>
            </a:r>
          </a:p>
          <a:p>
            <a:r>
              <a:rPr lang="en-US" dirty="0"/>
              <a:t>2026-09-22</a:t>
            </a:r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7DFDF511-DDCD-3104-97D7-0809FFAF1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000" y="4163051"/>
            <a:ext cx="8280000" cy="1118901"/>
          </a:xfrm>
        </p:spPr>
        <p:txBody>
          <a:bodyPr>
            <a:normAutofit/>
          </a:bodyPr>
          <a:lstStyle/>
          <a:p>
            <a:r>
              <a:rPr lang="sv-SE" dirty="0"/>
              <a:t>The Agent-Ready Edge</a:t>
            </a:r>
            <a:br>
              <a:rPr lang="sv-SE" b="0" dirty="0"/>
            </a:br>
            <a:r>
              <a:rPr lang="sv-SE" sz="2200" dirty="0"/>
              <a:t>Rethinking Tools for the Age of Agent Developers</a:t>
            </a:r>
            <a:endParaRPr lang="en-US" sz="2200" dirty="0"/>
          </a:p>
        </p:txBody>
      </p:sp>
      <p:pic>
        <p:nvPicPr>
          <p:cNvPr id="5" name="Picture 4" descr="Infineon übernimmt mit Imagimob den führenden Anbieter für Tiny Machine  Learning und stärkt sein Angebot an eingebetteten KI-Lösungen - Infineon  Technologies">
            <a:extLst>
              <a:ext uri="{FF2B5EF4-FFF2-40B4-BE49-F238E27FC236}">
                <a16:creationId xmlns:a16="http://schemas.microsoft.com/office/drawing/2014/main" id="{A38D7420-7755-2B80-B2D8-CE562AEE63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62" b="26612"/>
          <a:stretch/>
        </p:blipFill>
        <p:spPr bwMode="auto">
          <a:xfrm>
            <a:off x="9336360" y="4622761"/>
            <a:ext cx="2523081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212546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23CF1D-C0EF-D2D8-80F8-9F033B9EB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6" b="-2"/>
          <a:stretch>
            <a:fillRect/>
          </a:stretch>
        </p:blipFill>
        <p:spPr>
          <a:xfrm>
            <a:off x="334800" y="1268414"/>
            <a:ext cx="5688000" cy="5113337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F1F487-7091-72BA-137C-5F9B1C243578}"/>
              </a:ext>
            </a:extLst>
          </p:cNvPr>
          <p:cNvSpPr txBox="1"/>
          <p:nvPr/>
        </p:nvSpPr>
        <p:spPr bwMode="auto">
          <a:xfrm>
            <a:off x="6167439" y="1268414"/>
            <a:ext cx="5689202" cy="5113337"/>
          </a:xfrm>
          <a:prstGeom prst="rect">
            <a:avLst/>
          </a:prstGeom>
        </p:spPr>
        <p:txBody>
          <a:bodyPr vert="horz" lIns="0" tIns="0" rIns="0" bIns="0" rtlCol="0" anchorCtr="0">
            <a:normAutofit/>
          </a:bodyPr>
          <a:lstStyle/>
          <a:p>
            <a:pPr marR="0" defTabSz="576000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tabLst/>
            </a:pPr>
            <a:endParaRPr lang="en-US" sz="1800" b="1" kern="0" baseline="0" dirty="0">
              <a:latin typeface="+mn-lt"/>
            </a:endParaRPr>
          </a:p>
          <a:p>
            <a:pPr marR="0" defTabSz="576000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tabLst/>
            </a:pPr>
            <a:endParaRPr lang="en-US" sz="1800" b="1" kern="0" dirty="0">
              <a:latin typeface="+mn-lt"/>
            </a:endParaRPr>
          </a:p>
          <a:p>
            <a:pPr marR="0" defTabSz="576000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tabLst/>
            </a:pPr>
            <a:endParaRPr lang="en-US" sz="1800" b="1" kern="0" baseline="0" dirty="0">
              <a:latin typeface="+mn-lt"/>
            </a:endParaRPr>
          </a:p>
          <a:p>
            <a:pPr marR="0" algn="ctr" defTabSz="576000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tabLst/>
            </a:pPr>
            <a:endParaRPr lang="en-US" sz="2400" b="1" kern="0" baseline="0" dirty="0">
              <a:latin typeface="+mn-lt"/>
            </a:endParaRPr>
          </a:p>
          <a:p>
            <a:pPr marR="0" algn="ctr" defTabSz="576000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tabLst/>
            </a:pPr>
            <a:endParaRPr lang="en-US" sz="2400" b="1" kern="0" dirty="0">
              <a:latin typeface="+mn-lt"/>
            </a:endParaRPr>
          </a:p>
          <a:p>
            <a:pPr marR="0" algn="ctr" defTabSz="576000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tabLst/>
            </a:pPr>
            <a:r>
              <a:rPr lang="en-US" sz="2400" b="1" kern="0" baseline="0" dirty="0">
                <a:solidFill>
                  <a:srgbClr val="3B9B91"/>
                </a:solidFill>
                <a:latin typeface="+mn-lt"/>
              </a:rPr>
              <a:t>We enable developers to solve problems with Edge AI on Infineon hardware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B29A08-B983-492B-BF60-186DB105E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88720"/>
            <a:ext cx="9613068" cy="720000"/>
          </a:xfrm>
        </p:spPr>
        <p:txBody>
          <a:bodyPr vert="horz" lIns="0" tIns="0" rIns="0" bIns="10800" rtlCol="0" anchor="b" anchorCtr="0">
            <a:normAutofit/>
          </a:bodyPr>
          <a:lstStyle/>
          <a:p>
            <a:r>
              <a:rPr lang="en-US" b="1" baseline="0" dirty="0" err="1">
                <a:latin typeface="+mj-lt"/>
                <a:ea typeface="+mj-ea"/>
                <a:cs typeface="+mj-cs"/>
              </a:rPr>
              <a:t>Imagimob</a:t>
            </a:r>
            <a:endParaRPr lang="en-US" b="1" baseline="0" dirty="0">
              <a:latin typeface="+mj-lt"/>
              <a:ea typeface="+mj-ea"/>
              <a:cs typeface="+mj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D509342-9BBE-BECC-30EA-FA2460A9A7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4072" y="1988840"/>
            <a:ext cx="4104456" cy="102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296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D19C18-8135-C188-BF57-CD83B96B8A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" r="-1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EB5F367-07F3-F88C-3693-0F15D3795E73}"/>
              </a:ext>
            </a:extLst>
          </p:cNvPr>
          <p:cNvSpPr/>
          <p:nvPr/>
        </p:nvSpPr>
        <p:spPr bwMode="auto">
          <a:xfrm>
            <a:off x="479376" y="404664"/>
            <a:ext cx="4824536" cy="2448272"/>
          </a:xfrm>
          <a:prstGeom prst="roundRect">
            <a:avLst>
              <a:gd name="adj" fmla="val 10044"/>
            </a:avLst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72000" rIns="72000" bIns="72000" rtlCol="0" anchor="ctr"/>
          <a:lstStyle/>
          <a:p>
            <a:pPr defTabSz="576000" eaLnBrk="0" hangingPunct="0">
              <a:lnSpc>
                <a:spcPct val="120000"/>
              </a:lnSpc>
            </a:pPr>
            <a:r>
              <a:rPr lang="sv-SE" sz="1600" b="1" dirty="0">
                <a:solidFill>
                  <a:schemeClr val="bg1"/>
                </a:solidFill>
                <a:latin typeface="+mn-lt"/>
              </a:rPr>
              <a:t>Agents are already here</a:t>
            </a:r>
          </a:p>
          <a:p>
            <a:pPr defTabSz="576000" eaLnBrk="0" hangingPunct="0">
              <a:lnSpc>
                <a:spcPct val="120000"/>
              </a:lnSpc>
            </a:pPr>
            <a:endParaRPr lang="sv-SE" sz="1600" b="1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285750" indent="-285750" defTabSz="5760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6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Agents are used today on existing data, code and documents</a:t>
            </a:r>
          </a:p>
          <a:p>
            <a:pPr marL="285750" indent="-285750" defTabSz="5760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bg1"/>
                </a:solidFill>
                <a:latin typeface="+mn-lt"/>
              </a:rPr>
              <a:t>Tools are not built for agents – frustrating workflows</a:t>
            </a:r>
          </a:p>
          <a:p>
            <a:pPr marL="285750" indent="-285750" defTabSz="5760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6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Slows down the industry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D30A65-065B-3E7E-E277-F6E7471167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656" y="3107888"/>
            <a:ext cx="1800200" cy="1855591"/>
          </a:xfrm>
          <a:prstGeom prst="rect">
            <a:avLst/>
          </a:prstGeom>
        </p:spPr>
      </p:pic>
      <p:pic>
        <p:nvPicPr>
          <p:cNvPr id="3" name="LOGO">
            <a:extLst>
              <a:ext uri="{FF2B5EF4-FFF2-40B4-BE49-F238E27FC236}">
                <a16:creationId xmlns:a16="http://schemas.microsoft.com/office/drawing/2014/main" id="{09D8A988-5689-F7F8-ED7E-BD0687833B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96" y="6025513"/>
            <a:ext cx="1421630" cy="62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672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551E3B0-3C38-5BD6-234D-7488522C53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" r="388"/>
          <a:stretch>
            <a:fillRect/>
          </a:stretch>
        </p:blipFill>
        <p:spPr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12281 h 6858000"/>
              <a:gd name="connsiteX3" fmla="*/ 12192000 w 12192000"/>
              <a:gd name="connsiteY3" fmla="*/ 6823094 h 6858000"/>
              <a:gd name="connsiteX4" fmla="*/ 12192000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6823094 h 6858000"/>
              <a:gd name="connsiteX7" fmla="*/ 0 w 12192000"/>
              <a:gd name="connsiteY7" fmla="*/ 68122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12281"/>
                </a:lnTo>
                <a:lnTo>
                  <a:pt x="12192000" y="6823094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823094"/>
                </a:lnTo>
                <a:lnTo>
                  <a:pt x="0" y="6812281"/>
                </a:lnTo>
                <a:close/>
              </a:path>
            </a:pathLst>
          </a:custGeom>
          <a:solidFill>
            <a:srgbClr val="DCD5D7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7DBE49-3E37-000A-F117-0D913A4F4B6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A7122-75E3-0D28-2257-926D8C57D7C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809BD26-0EA7-E8C6-7144-F3BC59DA30F5}"/>
              </a:ext>
            </a:extLst>
          </p:cNvPr>
          <p:cNvSpPr/>
          <p:nvPr/>
        </p:nvSpPr>
        <p:spPr bwMode="auto">
          <a:xfrm>
            <a:off x="6888088" y="404664"/>
            <a:ext cx="4824536" cy="2448272"/>
          </a:xfrm>
          <a:prstGeom prst="roundRect">
            <a:avLst>
              <a:gd name="adj" fmla="val 9743"/>
            </a:avLst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72000" rIns="72000" bIns="72000" rtlCol="0" anchor="ctr"/>
          <a:lstStyle/>
          <a:p>
            <a:pPr defTabSz="576000" eaLnBrk="0" hangingPunct="0">
              <a:lnSpc>
                <a:spcPct val="120000"/>
              </a:lnSpc>
            </a:pPr>
            <a:r>
              <a:rPr lang="sv-SE" sz="1600" b="1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Good with software dev – but ML?</a:t>
            </a:r>
            <a:endParaRPr lang="sv-SE" sz="1600" b="1" dirty="0">
              <a:solidFill>
                <a:schemeClr val="bg1"/>
              </a:solidFill>
              <a:latin typeface="+mn-lt"/>
            </a:endParaRPr>
          </a:p>
          <a:p>
            <a:pPr defTabSz="576000" eaLnBrk="0" hangingPunct="0">
              <a:lnSpc>
                <a:spcPct val="120000"/>
              </a:lnSpc>
            </a:pPr>
            <a:endParaRPr lang="sv-S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285750" indent="-285750" defTabSz="5760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6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ML is different</a:t>
            </a:r>
          </a:p>
          <a:p>
            <a:pPr marL="285750" indent="-285750" defTabSz="5760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6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Data and results from various modalities – need human eyes and ears </a:t>
            </a:r>
          </a:p>
          <a:p>
            <a:pPr marL="285750" indent="-285750" defTabSz="5760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6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Agentic ML cannot be command-line only – GUIs are necessary</a:t>
            </a: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120EFCBF-C991-C9E6-28A9-210E50DA4A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96" y="6025513"/>
            <a:ext cx="1421630" cy="62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588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574D4-14D1-F2B1-9C67-CC34AA452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A06BD-7C66-66CB-A6B3-802E5F876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88720"/>
            <a:ext cx="9613068" cy="720000"/>
          </a:xfrm>
        </p:spPr>
        <p:txBody>
          <a:bodyPr vert="horz" lIns="0" tIns="0" rIns="0" bIns="10800" rtlCol="0" anchor="b" anchorCtr="0">
            <a:normAutofit/>
          </a:bodyPr>
          <a:lstStyle/>
          <a:p>
            <a:r>
              <a:rPr lang="en-US" b="1" baseline="0" dirty="0"/>
              <a:t>Software Development vs Edge ML Development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9D09AD1-D9DB-A8A3-F5E9-F5EB71114CB0}"/>
              </a:ext>
            </a:extLst>
          </p:cNvPr>
          <p:cNvSpPr/>
          <p:nvPr/>
        </p:nvSpPr>
        <p:spPr bwMode="auto">
          <a:xfrm>
            <a:off x="1271464" y="1916832"/>
            <a:ext cx="1368152" cy="504056"/>
          </a:xfrm>
          <a:prstGeom prst="roundRect">
            <a:avLst/>
          </a:prstGeom>
          <a:solidFill>
            <a:srgbClr val="B8DEDA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Write code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BE17279-DBD0-E9A8-6649-F53C1ECC2035}"/>
              </a:ext>
            </a:extLst>
          </p:cNvPr>
          <p:cNvSpPr/>
          <p:nvPr/>
        </p:nvSpPr>
        <p:spPr bwMode="auto">
          <a:xfrm>
            <a:off x="2999656" y="1916832"/>
            <a:ext cx="1368152" cy="504056"/>
          </a:xfrm>
          <a:prstGeom prst="roundRect">
            <a:avLst/>
          </a:prstGeom>
          <a:solidFill>
            <a:srgbClr val="B8DEDA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Compile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8CA1F25-6ED3-E81F-8616-F3F48CF1B64A}"/>
              </a:ext>
            </a:extLst>
          </p:cNvPr>
          <p:cNvSpPr/>
          <p:nvPr/>
        </p:nvSpPr>
        <p:spPr bwMode="auto">
          <a:xfrm>
            <a:off x="4728739" y="1916832"/>
            <a:ext cx="1368152" cy="504056"/>
          </a:xfrm>
          <a:prstGeom prst="roundRect">
            <a:avLst/>
          </a:prstGeom>
          <a:solidFill>
            <a:srgbClr val="B8DEDA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Test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0E7851C-3C2B-CD64-0CBB-F80C4995EC2D}"/>
              </a:ext>
            </a:extLst>
          </p:cNvPr>
          <p:cNvSpPr/>
          <p:nvPr/>
        </p:nvSpPr>
        <p:spPr bwMode="auto">
          <a:xfrm>
            <a:off x="6462580" y="1916832"/>
            <a:ext cx="1368152" cy="504056"/>
          </a:xfrm>
          <a:prstGeom prst="roundRect">
            <a:avLst/>
          </a:prstGeom>
          <a:solidFill>
            <a:srgbClr val="B8DEDA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Release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8FE5E0A-633F-7C97-9128-E72E091F14CB}"/>
              </a:ext>
            </a:extLst>
          </p:cNvPr>
          <p:cNvCxnSpPr>
            <a:stCxn id="3" idx="3"/>
            <a:endCxn id="4" idx="1"/>
          </p:cNvCxnSpPr>
          <p:nvPr/>
        </p:nvCxnSpPr>
        <p:spPr>
          <a:xfrm>
            <a:off x="2639616" y="2168860"/>
            <a:ext cx="360040" cy="0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5834297-5E2E-E817-E6FF-03899F51151F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>
            <a:off x="4367808" y="2168860"/>
            <a:ext cx="360931" cy="0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B10217B-2103-5C2D-8E86-99898DA94970}"/>
              </a:ext>
            </a:extLst>
          </p:cNvPr>
          <p:cNvCxnSpPr>
            <a:cxnSpLocks/>
            <a:stCxn id="5" idx="3"/>
            <a:endCxn id="7" idx="1"/>
          </p:cNvCxnSpPr>
          <p:nvPr/>
        </p:nvCxnSpPr>
        <p:spPr>
          <a:xfrm>
            <a:off x="6096891" y="2168860"/>
            <a:ext cx="365689" cy="0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30CEFE6-00CE-9131-21F3-4897D60A3657}"/>
              </a:ext>
            </a:extLst>
          </p:cNvPr>
          <p:cNvSpPr txBox="1"/>
          <p:nvPr/>
        </p:nvSpPr>
        <p:spPr bwMode="auto">
          <a:xfrm>
            <a:off x="1127448" y="1387851"/>
            <a:ext cx="2333972" cy="301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t" anchorCtr="0">
            <a:spAutoFit/>
          </a:bodyPr>
          <a:lstStyle/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sv-SE" sz="1800" kern="0" baseline="0" dirty="0">
                <a:latin typeface="+mn-lt"/>
                <a:ea typeface="+mn-ea"/>
                <a:cs typeface="+mn-cs"/>
              </a:rPr>
              <a:t>Software Development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368EC83-9D0B-B07C-B043-CA008604ECB2}"/>
              </a:ext>
            </a:extLst>
          </p:cNvPr>
          <p:cNvSpPr/>
          <p:nvPr/>
        </p:nvSpPr>
        <p:spPr bwMode="auto">
          <a:xfrm>
            <a:off x="1271464" y="3488385"/>
            <a:ext cx="1368152" cy="504056"/>
          </a:xfrm>
          <a:prstGeom prst="roundRect">
            <a:avLst/>
          </a:prstGeom>
          <a:solidFill>
            <a:srgbClr val="B8DEDA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Data collection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F702129-EFE8-6D0C-961D-5CE05694ED07}"/>
              </a:ext>
            </a:extLst>
          </p:cNvPr>
          <p:cNvSpPr/>
          <p:nvPr/>
        </p:nvSpPr>
        <p:spPr bwMode="auto">
          <a:xfrm>
            <a:off x="2999656" y="3488385"/>
            <a:ext cx="1368152" cy="504056"/>
          </a:xfrm>
          <a:prstGeom prst="roundRect">
            <a:avLst/>
          </a:prstGeom>
          <a:solidFill>
            <a:srgbClr val="B8DEDA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Data ingestion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6B5D582-D13F-DC6B-D5AF-A027147B85EE}"/>
              </a:ext>
            </a:extLst>
          </p:cNvPr>
          <p:cNvSpPr/>
          <p:nvPr/>
        </p:nvSpPr>
        <p:spPr bwMode="auto">
          <a:xfrm>
            <a:off x="4728739" y="3488385"/>
            <a:ext cx="1368152" cy="504056"/>
          </a:xfrm>
          <a:prstGeom prst="roundRect">
            <a:avLst/>
          </a:prstGeom>
          <a:solidFill>
            <a:srgbClr val="0A8276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Data cleaning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D04D4F4-03AA-EB18-FBD4-CFD68DFCFC1D}"/>
              </a:ext>
            </a:extLst>
          </p:cNvPr>
          <p:cNvSpPr/>
          <p:nvPr/>
        </p:nvSpPr>
        <p:spPr bwMode="auto">
          <a:xfrm>
            <a:off x="6457822" y="3488385"/>
            <a:ext cx="1368152" cy="504056"/>
          </a:xfrm>
          <a:prstGeom prst="roundRect">
            <a:avLst/>
          </a:prstGeom>
          <a:solidFill>
            <a:srgbClr val="0A8276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Data augmentation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C97CCD3-369B-422C-2097-3090D732709E}"/>
              </a:ext>
            </a:extLst>
          </p:cNvPr>
          <p:cNvCxnSpPr>
            <a:stCxn id="25" idx="3"/>
            <a:endCxn id="26" idx="1"/>
          </p:cNvCxnSpPr>
          <p:nvPr/>
        </p:nvCxnSpPr>
        <p:spPr>
          <a:xfrm>
            <a:off x="2639616" y="3740413"/>
            <a:ext cx="360040" cy="0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4D311C6-6AB3-7A9D-0BEA-3F882BCDD42A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>
            <a:off x="4367808" y="3740413"/>
            <a:ext cx="360931" cy="0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CC804AA-30B4-3EB3-601D-84C2F1306EC5}"/>
              </a:ext>
            </a:extLst>
          </p:cNvPr>
          <p:cNvCxnSpPr>
            <a:cxnSpLocks/>
            <a:stCxn id="27" idx="3"/>
            <a:endCxn id="28" idx="1"/>
          </p:cNvCxnSpPr>
          <p:nvPr/>
        </p:nvCxnSpPr>
        <p:spPr>
          <a:xfrm>
            <a:off x="6096891" y="3740413"/>
            <a:ext cx="360931" cy="0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243CBF4-A0A0-0593-78A1-84FF4D2B9AE4}"/>
              </a:ext>
            </a:extLst>
          </p:cNvPr>
          <p:cNvSpPr txBox="1"/>
          <p:nvPr/>
        </p:nvSpPr>
        <p:spPr bwMode="auto">
          <a:xfrm>
            <a:off x="1127448" y="2959404"/>
            <a:ext cx="2346796" cy="301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t" anchorCtr="0">
            <a:spAutoFit/>
          </a:bodyPr>
          <a:lstStyle/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sv-SE" sz="1800" kern="0" baseline="0" dirty="0">
                <a:latin typeface="+mn-lt"/>
                <a:ea typeface="+mn-ea"/>
                <a:cs typeface="+mn-cs"/>
              </a:rPr>
              <a:t>Edge ML Development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DFE20DA-B096-59B2-35B1-653BF7225C45}"/>
              </a:ext>
            </a:extLst>
          </p:cNvPr>
          <p:cNvSpPr/>
          <p:nvPr/>
        </p:nvSpPr>
        <p:spPr bwMode="auto">
          <a:xfrm>
            <a:off x="8182985" y="3488385"/>
            <a:ext cx="1368152" cy="504056"/>
          </a:xfrm>
          <a:prstGeom prst="roundRect">
            <a:avLst/>
          </a:prstGeom>
          <a:solidFill>
            <a:srgbClr val="0A8276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Data labelling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3BC8ECE4-F287-1CC6-7333-67CEDF3A8DBA}"/>
              </a:ext>
            </a:extLst>
          </p:cNvPr>
          <p:cNvSpPr/>
          <p:nvPr/>
        </p:nvSpPr>
        <p:spPr bwMode="auto">
          <a:xfrm>
            <a:off x="9908148" y="3488385"/>
            <a:ext cx="1368152" cy="504056"/>
          </a:xfrm>
          <a:prstGeom prst="roundRect">
            <a:avLst/>
          </a:prstGeom>
          <a:solidFill>
            <a:srgbClr val="0A8276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Data validation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F8A8026-9107-A801-D1E4-DC1ABF63B397}"/>
              </a:ext>
            </a:extLst>
          </p:cNvPr>
          <p:cNvCxnSpPr>
            <a:cxnSpLocks/>
            <a:stCxn id="28" idx="3"/>
            <a:endCxn id="35" idx="1"/>
          </p:cNvCxnSpPr>
          <p:nvPr/>
        </p:nvCxnSpPr>
        <p:spPr>
          <a:xfrm>
            <a:off x="7825974" y="3740413"/>
            <a:ext cx="357011" cy="0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FFBEDF8-81E6-7E5E-87A0-EC64A5B98C95}"/>
              </a:ext>
            </a:extLst>
          </p:cNvPr>
          <p:cNvCxnSpPr>
            <a:cxnSpLocks/>
            <a:stCxn id="35" idx="3"/>
            <a:endCxn id="38" idx="1"/>
          </p:cNvCxnSpPr>
          <p:nvPr/>
        </p:nvCxnSpPr>
        <p:spPr>
          <a:xfrm>
            <a:off x="9551137" y="3740413"/>
            <a:ext cx="357011" cy="0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CDD2FF75-2E4A-5D1B-55BD-B431C26339EC}"/>
              </a:ext>
            </a:extLst>
          </p:cNvPr>
          <p:cNvSpPr/>
          <p:nvPr/>
        </p:nvSpPr>
        <p:spPr bwMode="auto">
          <a:xfrm>
            <a:off x="1271464" y="4471572"/>
            <a:ext cx="1368152" cy="504056"/>
          </a:xfrm>
          <a:prstGeom prst="roundRect">
            <a:avLst/>
          </a:prstGeom>
          <a:solidFill>
            <a:srgbClr val="9C216E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Model/pipelne design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184C4C8F-D0D8-8A75-C0CB-E7E2B403518A}"/>
              </a:ext>
            </a:extLst>
          </p:cNvPr>
          <p:cNvSpPr/>
          <p:nvPr/>
        </p:nvSpPr>
        <p:spPr bwMode="auto">
          <a:xfrm>
            <a:off x="2999656" y="4466805"/>
            <a:ext cx="1368152" cy="504056"/>
          </a:xfrm>
          <a:prstGeom prst="roundRect">
            <a:avLst/>
          </a:prstGeom>
          <a:solidFill>
            <a:srgbClr val="B8DEDA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Model training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8C3BC338-482B-EC7E-74A5-FAF7676D0435}"/>
              </a:ext>
            </a:extLst>
          </p:cNvPr>
          <p:cNvSpPr/>
          <p:nvPr/>
        </p:nvSpPr>
        <p:spPr bwMode="auto">
          <a:xfrm>
            <a:off x="4733822" y="4471572"/>
            <a:ext cx="1368152" cy="504056"/>
          </a:xfrm>
          <a:prstGeom prst="roundRect">
            <a:avLst/>
          </a:prstGeom>
          <a:solidFill>
            <a:srgbClr val="0A8276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Model evaluation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EA697058-B17B-3AD9-DF2B-E9D8CE393F23}"/>
              </a:ext>
            </a:extLst>
          </p:cNvPr>
          <p:cNvSpPr/>
          <p:nvPr/>
        </p:nvSpPr>
        <p:spPr bwMode="auto">
          <a:xfrm>
            <a:off x="6467988" y="4468860"/>
            <a:ext cx="1368152" cy="504056"/>
          </a:xfrm>
          <a:prstGeom prst="roundRect">
            <a:avLst/>
          </a:prstGeom>
          <a:solidFill>
            <a:srgbClr val="B8DEDA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Model optimization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1507EC01-B708-E95F-E9EE-8B0FEC18F01F}"/>
              </a:ext>
            </a:extLst>
          </p:cNvPr>
          <p:cNvSpPr/>
          <p:nvPr/>
        </p:nvSpPr>
        <p:spPr bwMode="auto">
          <a:xfrm>
            <a:off x="8196180" y="4468860"/>
            <a:ext cx="1368152" cy="504056"/>
          </a:xfrm>
          <a:prstGeom prst="roundRect">
            <a:avLst/>
          </a:prstGeom>
          <a:solidFill>
            <a:srgbClr val="B8DEDA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Model/pipeline compilation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A85FCAB5-EA15-55D6-25E7-3493DABAF4DA}"/>
              </a:ext>
            </a:extLst>
          </p:cNvPr>
          <p:cNvSpPr/>
          <p:nvPr/>
        </p:nvSpPr>
        <p:spPr bwMode="auto">
          <a:xfrm>
            <a:off x="9922800" y="4471572"/>
            <a:ext cx="1368152" cy="504056"/>
          </a:xfrm>
          <a:prstGeom prst="roundRect">
            <a:avLst/>
          </a:prstGeom>
          <a:solidFill>
            <a:srgbClr val="B8DEDA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Model/pipeline deployment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8E64D55-A84F-DC21-E4A1-FB6BF38540D7}"/>
              </a:ext>
            </a:extLst>
          </p:cNvPr>
          <p:cNvCxnSpPr>
            <a:cxnSpLocks/>
            <a:stCxn id="38" idx="2"/>
            <a:endCxn id="46" idx="0"/>
          </p:cNvCxnSpPr>
          <p:nvPr/>
        </p:nvCxnSpPr>
        <p:spPr>
          <a:xfrm rot="5400000">
            <a:off x="6034317" y="-86336"/>
            <a:ext cx="479131" cy="8636684"/>
          </a:xfrm>
          <a:prstGeom prst="curvedConnector3">
            <a:avLst>
              <a:gd name="adj1" fmla="val 50000"/>
            </a:avLst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F867CFC-8EAC-808E-FCB2-3630DD98503C}"/>
              </a:ext>
            </a:extLst>
          </p:cNvPr>
          <p:cNvCxnSpPr>
            <a:cxnSpLocks/>
            <a:stCxn id="46" idx="3"/>
            <a:endCxn id="47" idx="1"/>
          </p:cNvCxnSpPr>
          <p:nvPr/>
        </p:nvCxnSpPr>
        <p:spPr>
          <a:xfrm flipV="1">
            <a:off x="2639616" y="4718833"/>
            <a:ext cx="360040" cy="4767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0C5A63C-BF17-824A-6447-69940EEA68DA}"/>
              </a:ext>
            </a:extLst>
          </p:cNvPr>
          <p:cNvCxnSpPr>
            <a:cxnSpLocks/>
            <a:stCxn id="47" idx="3"/>
            <a:endCxn id="48" idx="1"/>
          </p:cNvCxnSpPr>
          <p:nvPr/>
        </p:nvCxnSpPr>
        <p:spPr>
          <a:xfrm>
            <a:off x="4367808" y="4718833"/>
            <a:ext cx="366014" cy="4767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4AA22CBA-01D7-A861-8D2B-E627497BEF68}"/>
              </a:ext>
            </a:extLst>
          </p:cNvPr>
          <p:cNvCxnSpPr>
            <a:cxnSpLocks/>
          </p:cNvCxnSpPr>
          <p:nvPr/>
        </p:nvCxnSpPr>
        <p:spPr>
          <a:xfrm>
            <a:off x="6096000" y="4718833"/>
            <a:ext cx="366014" cy="4767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ABA9E6B5-C7B2-13B0-CF90-81FAEA184E95}"/>
              </a:ext>
            </a:extLst>
          </p:cNvPr>
          <p:cNvCxnSpPr>
            <a:cxnSpLocks/>
          </p:cNvCxnSpPr>
          <p:nvPr/>
        </p:nvCxnSpPr>
        <p:spPr>
          <a:xfrm>
            <a:off x="7824192" y="4718833"/>
            <a:ext cx="366014" cy="4767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A186973D-9C25-3017-FE84-E4DD3A9258C4}"/>
              </a:ext>
            </a:extLst>
          </p:cNvPr>
          <p:cNvCxnSpPr>
            <a:cxnSpLocks/>
          </p:cNvCxnSpPr>
          <p:nvPr/>
        </p:nvCxnSpPr>
        <p:spPr>
          <a:xfrm>
            <a:off x="9552384" y="4718833"/>
            <a:ext cx="366014" cy="4767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54821589-83C8-3A1B-7357-A97C5D987D66}"/>
              </a:ext>
            </a:extLst>
          </p:cNvPr>
          <p:cNvSpPr/>
          <p:nvPr/>
        </p:nvSpPr>
        <p:spPr bwMode="auto">
          <a:xfrm>
            <a:off x="1271464" y="5445225"/>
            <a:ext cx="1368152" cy="504056"/>
          </a:xfrm>
          <a:prstGeom prst="roundRect">
            <a:avLst/>
          </a:prstGeom>
          <a:solidFill>
            <a:srgbClr val="B8DEDA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IoT device management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3D4B888B-1DF1-63C6-6FD9-53AD1C26ACEC}"/>
              </a:ext>
            </a:extLst>
          </p:cNvPr>
          <p:cNvSpPr/>
          <p:nvPr/>
        </p:nvSpPr>
        <p:spPr bwMode="auto">
          <a:xfrm>
            <a:off x="2999656" y="5440458"/>
            <a:ext cx="1368152" cy="504056"/>
          </a:xfrm>
          <a:prstGeom prst="roundRect">
            <a:avLst/>
          </a:prstGeom>
          <a:solidFill>
            <a:srgbClr val="B8DEDA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Model monitoring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BBE869FA-73F2-9AA6-B5FF-7D06F6A6510B}"/>
              </a:ext>
            </a:extLst>
          </p:cNvPr>
          <p:cNvCxnSpPr>
            <a:cxnSpLocks/>
            <a:stCxn id="66" idx="3"/>
            <a:endCxn id="67" idx="1"/>
          </p:cNvCxnSpPr>
          <p:nvPr/>
        </p:nvCxnSpPr>
        <p:spPr>
          <a:xfrm flipV="1">
            <a:off x="2639616" y="5692486"/>
            <a:ext cx="360040" cy="4767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10CDFDF-F035-4D93-C23C-9E16368CC5C4}"/>
              </a:ext>
            </a:extLst>
          </p:cNvPr>
          <p:cNvCxnSpPr>
            <a:cxnSpLocks/>
            <a:stCxn id="51" idx="2"/>
            <a:endCxn id="66" idx="0"/>
          </p:cNvCxnSpPr>
          <p:nvPr/>
        </p:nvCxnSpPr>
        <p:spPr>
          <a:xfrm rot="5400000">
            <a:off x="6046410" y="884758"/>
            <a:ext cx="469597" cy="8651336"/>
          </a:xfrm>
          <a:prstGeom prst="curvedConnector3">
            <a:avLst>
              <a:gd name="adj1" fmla="val 50000"/>
            </a:avLst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6">
            <a:extLst>
              <a:ext uri="{FF2B5EF4-FFF2-40B4-BE49-F238E27FC236}">
                <a16:creationId xmlns:a16="http://schemas.microsoft.com/office/drawing/2014/main" id="{C4BDE7EA-4C82-5610-9E98-45C4DC49F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32" y="1268416"/>
            <a:ext cx="7199553" cy="1438960"/>
          </a:xfrm>
          <a:custGeom>
            <a:avLst/>
            <a:gdLst>
              <a:gd name="connsiteX0" fmla="*/ 0 w 5509494"/>
              <a:gd name="connsiteY0" fmla="*/ 0 h 1780675"/>
              <a:gd name="connsiteX1" fmla="*/ 5509494 w 5509494"/>
              <a:gd name="connsiteY1" fmla="*/ 0 h 1780675"/>
              <a:gd name="connsiteX2" fmla="*/ 5509494 w 5509494"/>
              <a:gd name="connsiteY2" fmla="*/ 1780675 h 1780675"/>
              <a:gd name="connsiteX3" fmla="*/ 0 w 5509494"/>
              <a:gd name="connsiteY3" fmla="*/ 1780675 h 178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9494" h="1780675">
                <a:moveTo>
                  <a:pt x="0" y="0"/>
                </a:moveTo>
                <a:lnTo>
                  <a:pt x="5509494" y="0"/>
                </a:lnTo>
                <a:lnTo>
                  <a:pt x="5509494" y="1780675"/>
                </a:lnTo>
                <a:lnTo>
                  <a:pt x="0" y="1780675"/>
                </a:lnTo>
                <a:close/>
              </a:path>
            </a:pathLst>
          </a:custGeom>
          <a:noFill/>
          <a:ln w="9525">
            <a:solidFill>
              <a:schemeClr val="bg2"/>
            </a:solidFill>
          </a:ln>
        </p:spPr>
        <p:txBody>
          <a:bodyPr wrap="square" lIns="144000" tIns="96000" rIns="0" bIns="96000" anchor="t" anchorCtr="0">
            <a:noAutofit/>
          </a:bodyPr>
          <a:lstStyle/>
          <a:p>
            <a:pPr>
              <a:buClr>
                <a:schemeClr val="accent1"/>
              </a:buClr>
            </a:pPr>
            <a:endParaRPr lang="en-US" sz="1800" dirty="0">
              <a:latin typeface="Arial" panose="020B0604020202020204" pitchFamily="34" charset="0"/>
              <a:ea typeface="Helvetica Neue" charset="0"/>
              <a:cs typeface="Helvetica Neue" charset="0"/>
              <a:sym typeface="Helvetica Neue" charset="0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AD15F342-AF32-298E-E0B8-20D1BE69D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32" y="2865561"/>
            <a:ext cx="10585176" cy="3371751"/>
          </a:xfrm>
          <a:custGeom>
            <a:avLst/>
            <a:gdLst>
              <a:gd name="connsiteX0" fmla="*/ 0 w 5509494"/>
              <a:gd name="connsiteY0" fmla="*/ 0 h 1780675"/>
              <a:gd name="connsiteX1" fmla="*/ 5509494 w 5509494"/>
              <a:gd name="connsiteY1" fmla="*/ 0 h 1780675"/>
              <a:gd name="connsiteX2" fmla="*/ 5509494 w 5509494"/>
              <a:gd name="connsiteY2" fmla="*/ 1780675 h 1780675"/>
              <a:gd name="connsiteX3" fmla="*/ 0 w 5509494"/>
              <a:gd name="connsiteY3" fmla="*/ 1780675 h 178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9494" h="1780675">
                <a:moveTo>
                  <a:pt x="0" y="0"/>
                </a:moveTo>
                <a:lnTo>
                  <a:pt x="5509494" y="0"/>
                </a:lnTo>
                <a:lnTo>
                  <a:pt x="5509494" y="1780675"/>
                </a:lnTo>
                <a:lnTo>
                  <a:pt x="0" y="1780675"/>
                </a:lnTo>
                <a:close/>
              </a:path>
            </a:pathLst>
          </a:custGeom>
          <a:noFill/>
          <a:ln w="9525">
            <a:solidFill>
              <a:schemeClr val="bg2"/>
            </a:solidFill>
          </a:ln>
        </p:spPr>
        <p:txBody>
          <a:bodyPr wrap="square" lIns="144000" tIns="96000" rIns="0" bIns="96000" anchor="t" anchorCtr="0">
            <a:noAutofit/>
          </a:bodyPr>
          <a:lstStyle/>
          <a:p>
            <a:pPr>
              <a:buClr>
                <a:schemeClr val="accent1"/>
              </a:buClr>
            </a:pPr>
            <a:endParaRPr lang="en-US" sz="1800" dirty="0">
              <a:latin typeface="Arial" panose="020B0604020202020204" pitchFamily="34" charset="0"/>
              <a:ea typeface="Helvetica Neue" charset="0"/>
              <a:cs typeface="Helvetica Neue" charset="0"/>
              <a:sym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647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1DAE7-43D4-83C6-049F-B610AC9CE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5DB8C-4634-2AD8-BD31-881FD0077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88720"/>
            <a:ext cx="9613068" cy="720000"/>
          </a:xfrm>
        </p:spPr>
        <p:txBody>
          <a:bodyPr vert="horz" lIns="0" tIns="0" rIns="0" bIns="10800" rtlCol="0" anchor="b" anchorCtr="0">
            <a:normAutofit/>
          </a:bodyPr>
          <a:lstStyle/>
          <a:p>
            <a:r>
              <a:rPr lang="en-US" b="1" baseline="0" dirty="0"/>
              <a:t>Edge ML Pipeline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C7F32C6-F00B-5C8A-59FC-4CB73167912F}"/>
              </a:ext>
            </a:extLst>
          </p:cNvPr>
          <p:cNvSpPr/>
          <p:nvPr/>
        </p:nvSpPr>
        <p:spPr bwMode="auto">
          <a:xfrm>
            <a:off x="1271464" y="2301797"/>
            <a:ext cx="1368152" cy="504056"/>
          </a:xfrm>
          <a:prstGeom prst="roundRect">
            <a:avLst/>
          </a:prstGeom>
          <a:solidFill>
            <a:srgbClr val="B8DEDA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Sensor input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DDC119C-D536-C16E-3E0F-540EDB375A92}"/>
              </a:ext>
            </a:extLst>
          </p:cNvPr>
          <p:cNvSpPr/>
          <p:nvPr/>
        </p:nvSpPr>
        <p:spPr bwMode="auto">
          <a:xfrm>
            <a:off x="2999656" y="2301797"/>
            <a:ext cx="1368152" cy="504056"/>
          </a:xfrm>
          <a:prstGeom prst="roundRect">
            <a:avLst/>
          </a:prstGeom>
          <a:solidFill>
            <a:srgbClr val="0A8276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Pre- processing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7254616-2F68-B652-8354-F1A11C0274DC}"/>
              </a:ext>
            </a:extLst>
          </p:cNvPr>
          <p:cNvSpPr/>
          <p:nvPr/>
        </p:nvSpPr>
        <p:spPr bwMode="auto">
          <a:xfrm>
            <a:off x="4728739" y="2301797"/>
            <a:ext cx="1368152" cy="504056"/>
          </a:xfrm>
          <a:prstGeom prst="roundRect">
            <a:avLst/>
          </a:prstGeom>
          <a:solidFill>
            <a:srgbClr val="0A8276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Feature extraction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912C5DF-16F3-1FD0-7BB7-617E3A37A18F}"/>
              </a:ext>
            </a:extLst>
          </p:cNvPr>
          <p:cNvSpPr/>
          <p:nvPr/>
        </p:nvSpPr>
        <p:spPr bwMode="auto">
          <a:xfrm>
            <a:off x="6457822" y="2301797"/>
            <a:ext cx="1368152" cy="504056"/>
          </a:xfrm>
          <a:prstGeom prst="roundRect">
            <a:avLst/>
          </a:prstGeom>
          <a:solidFill>
            <a:srgbClr val="B8DEDA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Model inference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C352490-8BA6-715E-6FD6-DF1FC81E0983}"/>
              </a:ext>
            </a:extLst>
          </p:cNvPr>
          <p:cNvCxnSpPr>
            <a:stCxn id="3" idx="3"/>
            <a:endCxn id="5" idx="1"/>
          </p:cNvCxnSpPr>
          <p:nvPr/>
        </p:nvCxnSpPr>
        <p:spPr>
          <a:xfrm>
            <a:off x="2639616" y="2553825"/>
            <a:ext cx="360040" cy="0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E2BF86A-21BB-C509-7839-18877711F5F4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>
            <a:off x="4367808" y="2553825"/>
            <a:ext cx="360931" cy="0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480ED8E-3A41-AFF8-5056-0C96E89C38F9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6096891" y="2553825"/>
            <a:ext cx="360931" cy="0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BFC7067-796D-92A0-EAE9-59BCDBA2C015}"/>
              </a:ext>
            </a:extLst>
          </p:cNvPr>
          <p:cNvSpPr txBox="1"/>
          <p:nvPr/>
        </p:nvSpPr>
        <p:spPr bwMode="auto">
          <a:xfrm>
            <a:off x="1127448" y="1772816"/>
            <a:ext cx="1782539" cy="301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t" anchorCtr="0">
            <a:spAutoFit/>
          </a:bodyPr>
          <a:lstStyle/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sv-SE" sz="1800" kern="0" baseline="0" dirty="0">
                <a:latin typeface="+mn-lt"/>
                <a:ea typeface="+mn-ea"/>
                <a:cs typeface="+mn-cs"/>
              </a:rPr>
              <a:t>Edge ML pipeline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3F7AA52-D403-F970-F5A5-E5926B66C11C}"/>
              </a:ext>
            </a:extLst>
          </p:cNvPr>
          <p:cNvSpPr/>
          <p:nvPr/>
        </p:nvSpPr>
        <p:spPr bwMode="auto">
          <a:xfrm>
            <a:off x="8182985" y="2301797"/>
            <a:ext cx="1368152" cy="504056"/>
          </a:xfrm>
          <a:prstGeom prst="roundRect">
            <a:avLst/>
          </a:prstGeom>
          <a:solidFill>
            <a:srgbClr val="0A8276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Post- processing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8E7500D-9387-E8E5-685D-2FA28F16DEA2}"/>
              </a:ext>
            </a:extLst>
          </p:cNvPr>
          <p:cNvSpPr/>
          <p:nvPr/>
        </p:nvSpPr>
        <p:spPr bwMode="auto">
          <a:xfrm>
            <a:off x="9908148" y="2301797"/>
            <a:ext cx="1368152" cy="504056"/>
          </a:xfrm>
          <a:prstGeom prst="roundRect">
            <a:avLst/>
          </a:prstGeom>
          <a:solidFill>
            <a:srgbClr val="B8DEDA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/>
            <a:r>
              <a:rPr lang="sv-S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Output redirection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F5AD68B-1FD4-9767-BC0B-51E66D484AA0}"/>
              </a:ext>
            </a:extLst>
          </p:cNvPr>
          <p:cNvCxnSpPr>
            <a:cxnSpLocks/>
            <a:stCxn id="7" idx="3"/>
            <a:endCxn id="12" idx="1"/>
          </p:cNvCxnSpPr>
          <p:nvPr/>
        </p:nvCxnSpPr>
        <p:spPr>
          <a:xfrm>
            <a:off x="7825974" y="2553825"/>
            <a:ext cx="357011" cy="0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0B3BD70-98BB-CA3D-674F-B9C6233C6013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>
            <a:off x="9551137" y="2553825"/>
            <a:ext cx="357011" cy="0"/>
          </a:xfrm>
          <a:prstGeom prst="straightConnector1">
            <a:avLst/>
          </a:prstGeom>
          <a:ln w="952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55A224C-D076-923E-B192-C53569DA9158}"/>
              </a:ext>
            </a:extLst>
          </p:cNvPr>
          <p:cNvSpPr txBox="1"/>
          <p:nvPr/>
        </p:nvSpPr>
        <p:spPr bwMode="auto">
          <a:xfrm>
            <a:off x="3171350" y="2889661"/>
            <a:ext cx="1109278" cy="1309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t" anchorCtr="0">
            <a:spAutoFit/>
          </a:bodyPr>
          <a:lstStyle/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sv-SE" sz="1200" kern="0" baseline="0" dirty="0">
                <a:latin typeface="+mn-lt"/>
                <a:ea typeface="+mn-ea"/>
                <a:cs typeface="+mn-cs"/>
              </a:rPr>
              <a:t>Transformations</a:t>
            </a:r>
          </a:p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sv-SE" sz="1200" kern="0" baseline="0" dirty="0">
                <a:latin typeface="+mn-lt"/>
                <a:ea typeface="+mn-ea"/>
                <a:cs typeface="+mn-cs"/>
              </a:rPr>
              <a:t>Filtering</a:t>
            </a:r>
          </a:p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sv-SE" sz="1200" kern="0" dirty="0">
                <a:latin typeface="+mn-lt"/>
              </a:rPr>
              <a:t>Resampling</a:t>
            </a:r>
          </a:p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sv-SE" sz="1200" kern="0" baseline="0" dirty="0">
                <a:latin typeface="+mn-lt"/>
                <a:ea typeface="+mn-ea"/>
                <a:cs typeface="+mn-cs"/>
              </a:rPr>
              <a:t>Windowing</a:t>
            </a:r>
          </a:p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sv-SE" sz="1200" kern="0" dirty="0">
                <a:latin typeface="+mn-lt"/>
              </a:rPr>
              <a:t>Statistics</a:t>
            </a:r>
          </a:p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sv-SE" sz="1200" kern="0" baseline="0" dirty="0">
                <a:latin typeface="+mn-lt"/>
                <a:ea typeface="+mn-ea"/>
                <a:cs typeface="+mn-cs"/>
              </a:rPr>
              <a:t>etc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E890BF-0F53-8C1B-5DCC-548B3C8CE284}"/>
              </a:ext>
            </a:extLst>
          </p:cNvPr>
          <p:cNvSpPr txBox="1"/>
          <p:nvPr/>
        </p:nvSpPr>
        <p:spPr bwMode="auto">
          <a:xfrm>
            <a:off x="8312422" y="2889661"/>
            <a:ext cx="1710405" cy="1530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t" anchorCtr="0">
            <a:spAutoFit/>
          </a:bodyPr>
          <a:lstStyle/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sv-SE" sz="1200" kern="0" baseline="0" dirty="0">
                <a:latin typeface="+mn-lt"/>
                <a:ea typeface="+mn-ea"/>
                <a:cs typeface="+mn-cs"/>
              </a:rPr>
              <a:t>Bounding boxes</a:t>
            </a:r>
          </a:p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sv-SE" sz="1200" kern="0" dirty="0">
                <a:latin typeface="+mn-lt"/>
              </a:rPr>
              <a:t>Non-max suppression</a:t>
            </a:r>
          </a:p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sv-SE" sz="1200" kern="0" baseline="0" dirty="0">
                <a:latin typeface="+mn-lt"/>
                <a:ea typeface="+mn-ea"/>
                <a:cs typeface="+mn-cs"/>
              </a:rPr>
              <a:t>Morphological operations</a:t>
            </a:r>
          </a:p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sv-SE" sz="1200" kern="0" dirty="0">
                <a:latin typeface="+mn-lt"/>
              </a:rPr>
              <a:t>Geofencing</a:t>
            </a:r>
          </a:p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sv-SE" sz="1200" kern="0" baseline="0" dirty="0">
                <a:latin typeface="+mn-lt"/>
                <a:ea typeface="+mn-ea"/>
                <a:cs typeface="+mn-cs"/>
              </a:rPr>
              <a:t>A</a:t>
            </a:r>
            <a:r>
              <a:rPr lang="sv-SE" sz="1200" kern="0" dirty="0">
                <a:latin typeface="+mn-lt"/>
              </a:rPr>
              <a:t>ggregation</a:t>
            </a:r>
          </a:p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sv-SE" sz="1200" kern="0" dirty="0">
                <a:latin typeface="+mn-lt"/>
              </a:rPr>
              <a:t>Visualization</a:t>
            </a:r>
          </a:p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sv-SE" sz="1200" kern="0" baseline="0" dirty="0">
                <a:latin typeface="+mn-lt"/>
                <a:ea typeface="+mn-ea"/>
                <a:cs typeface="+mn-cs"/>
              </a:rPr>
              <a:t>etc</a:t>
            </a: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679E3B1B-6C3B-3EEE-DEB6-EE3A0C71A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32" y="1628800"/>
            <a:ext cx="10585176" cy="3024336"/>
          </a:xfrm>
          <a:custGeom>
            <a:avLst/>
            <a:gdLst>
              <a:gd name="connsiteX0" fmla="*/ 0 w 5509494"/>
              <a:gd name="connsiteY0" fmla="*/ 0 h 1780675"/>
              <a:gd name="connsiteX1" fmla="*/ 5509494 w 5509494"/>
              <a:gd name="connsiteY1" fmla="*/ 0 h 1780675"/>
              <a:gd name="connsiteX2" fmla="*/ 5509494 w 5509494"/>
              <a:gd name="connsiteY2" fmla="*/ 1780675 h 1780675"/>
              <a:gd name="connsiteX3" fmla="*/ 0 w 5509494"/>
              <a:gd name="connsiteY3" fmla="*/ 1780675 h 178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9494" h="1780675">
                <a:moveTo>
                  <a:pt x="0" y="0"/>
                </a:moveTo>
                <a:lnTo>
                  <a:pt x="5509494" y="0"/>
                </a:lnTo>
                <a:lnTo>
                  <a:pt x="5509494" y="1780675"/>
                </a:lnTo>
                <a:lnTo>
                  <a:pt x="0" y="1780675"/>
                </a:lnTo>
                <a:close/>
              </a:path>
            </a:pathLst>
          </a:custGeom>
          <a:noFill/>
          <a:ln w="9525">
            <a:solidFill>
              <a:schemeClr val="bg2"/>
            </a:solidFill>
          </a:ln>
        </p:spPr>
        <p:txBody>
          <a:bodyPr wrap="square" lIns="144000" tIns="96000" rIns="0" bIns="96000" anchor="t" anchorCtr="0">
            <a:noAutofit/>
          </a:bodyPr>
          <a:lstStyle/>
          <a:p>
            <a:pPr>
              <a:buClr>
                <a:schemeClr val="accent1"/>
              </a:buClr>
            </a:pPr>
            <a:endParaRPr lang="en-US" sz="1800" dirty="0">
              <a:latin typeface="Arial" panose="020B0604020202020204" pitchFamily="34" charset="0"/>
              <a:ea typeface="Helvetica Neue" charset="0"/>
              <a:cs typeface="Helvetica Neue" charset="0"/>
              <a:sym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174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E06379-B43C-D31E-3DF9-A22A1BE5542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3136C3-AAC5-B665-245F-CB86FE57AA5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CA78C56-22FA-6B49-BD54-79A00F32E7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" r="388"/>
          <a:stretch>
            <a:fillRect/>
          </a:stretch>
        </p:blipFill>
        <p:spPr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12281 h 6858000"/>
              <a:gd name="connsiteX3" fmla="*/ 12192000 w 12192000"/>
              <a:gd name="connsiteY3" fmla="*/ 6823094 h 6858000"/>
              <a:gd name="connsiteX4" fmla="*/ 12192000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6823094 h 6858000"/>
              <a:gd name="connsiteX7" fmla="*/ 0 w 12192000"/>
              <a:gd name="connsiteY7" fmla="*/ 68122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12281"/>
                </a:lnTo>
                <a:lnTo>
                  <a:pt x="12192000" y="6823094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823094"/>
                </a:lnTo>
                <a:lnTo>
                  <a:pt x="0" y="6812281"/>
                </a:lnTo>
                <a:close/>
              </a:path>
            </a:pathLst>
          </a:custGeom>
          <a:solidFill>
            <a:srgbClr val="DCD5D7"/>
          </a:solidFill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4115176-BEBA-D14D-1399-044F9618AD8E}"/>
              </a:ext>
            </a:extLst>
          </p:cNvPr>
          <p:cNvSpPr/>
          <p:nvPr/>
        </p:nvSpPr>
        <p:spPr bwMode="auto">
          <a:xfrm>
            <a:off x="263352" y="404664"/>
            <a:ext cx="4824536" cy="2304256"/>
          </a:xfrm>
          <a:prstGeom prst="roundRect">
            <a:avLst>
              <a:gd name="adj" fmla="val 10254"/>
            </a:avLst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72000" rIns="72000" bIns="72000" rtlCol="0" anchor="ctr"/>
          <a:lstStyle/>
          <a:p>
            <a:pPr defTabSz="576000" eaLnBrk="0" hangingPunct="0">
              <a:lnSpc>
                <a:spcPct val="120000"/>
              </a:lnSpc>
            </a:pPr>
            <a:r>
              <a:rPr lang="sv-SE" sz="1600" b="1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Finding the right mix</a:t>
            </a:r>
          </a:p>
          <a:p>
            <a:pPr defTabSz="576000" eaLnBrk="0" hangingPunct="0">
              <a:lnSpc>
                <a:spcPct val="120000"/>
              </a:lnSpc>
            </a:pPr>
            <a:endParaRPr lang="sv-SE" sz="1600" dirty="0">
              <a:solidFill>
                <a:schemeClr val="bg1"/>
              </a:solidFill>
              <a:latin typeface="+mn-lt"/>
            </a:endParaRPr>
          </a:p>
          <a:p>
            <a:pPr marL="285750" indent="-285750" defTabSz="5760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6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Command-line for workflow – GUI for human validation</a:t>
            </a:r>
            <a:endParaRPr lang="sv-SE" sz="1600" dirty="0">
              <a:solidFill>
                <a:schemeClr val="bg1"/>
              </a:solidFill>
              <a:latin typeface="+mn-lt"/>
            </a:endParaRPr>
          </a:p>
          <a:p>
            <a:pPr marL="285750" indent="-285750" defTabSz="5760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bg1"/>
                </a:solidFill>
                <a:latin typeface="+mn-lt"/>
              </a:rPr>
              <a:t>Easy handover between human and agent</a:t>
            </a:r>
          </a:p>
          <a:p>
            <a:pPr marL="285750" indent="-285750" defTabSz="5760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6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Cannot be CLI-only – need transparency and accountability</a:t>
            </a:r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A2DA2FAB-0392-F66E-F211-248DB774A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168" y="6025513"/>
            <a:ext cx="1421630" cy="62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94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F5DF31-5A52-5C35-6C95-821A53F44E0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E3C68F-133C-B3A2-DD29-A0A2F456514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650F4D00-D040-9FEB-66D5-3E30445AE5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" r="388"/>
          <a:stretch>
            <a:fillRect/>
          </a:stretch>
        </p:blipFill>
        <p:spPr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12281 h 6858000"/>
              <a:gd name="connsiteX3" fmla="*/ 12192000 w 12192000"/>
              <a:gd name="connsiteY3" fmla="*/ 6823094 h 6858000"/>
              <a:gd name="connsiteX4" fmla="*/ 12192000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6823094 h 6858000"/>
              <a:gd name="connsiteX7" fmla="*/ 0 w 12192000"/>
              <a:gd name="connsiteY7" fmla="*/ 68122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12281"/>
                </a:lnTo>
                <a:lnTo>
                  <a:pt x="12192000" y="6823094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823094"/>
                </a:lnTo>
                <a:lnTo>
                  <a:pt x="0" y="6812281"/>
                </a:lnTo>
                <a:close/>
              </a:path>
            </a:pathLst>
          </a:custGeom>
          <a:solidFill>
            <a:srgbClr val="DCD5D7"/>
          </a:solidFill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5D81BB-F1F0-7D2B-C8E9-882973881596}"/>
              </a:ext>
            </a:extLst>
          </p:cNvPr>
          <p:cNvSpPr/>
          <p:nvPr/>
        </p:nvSpPr>
        <p:spPr bwMode="auto">
          <a:xfrm>
            <a:off x="479376" y="404664"/>
            <a:ext cx="4824536" cy="2952328"/>
          </a:xfrm>
          <a:prstGeom prst="roundRect">
            <a:avLst>
              <a:gd name="adj" fmla="val 9060"/>
            </a:avLst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72000" rIns="72000" bIns="72000" rtlCol="0" anchor="ctr"/>
          <a:lstStyle/>
          <a:p>
            <a:pPr defTabSz="576000" eaLnBrk="0" hangingPunct="0">
              <a:lnSpc>
                <a:spcPct val="120000"/>
              </a:lnSpc>
            </a:pPr>
            <a:r>
              <a:rPr lang="sv-SE" sz="1600" b="1" dirty="0">
                <a:solidFill>
                  <a:schemeClr val="bg1"/>
                </a:solidFill>
                <a:latin typeface="+mn-lt"/>
              </a:rPr>
              <a:t>The future</a:t>
            </a:r>
          </a:p>
          <a:p>
            <a:pPr defTabSz="576000" eaLnBrk="0" hangingPunct="0">
              <a:lnSpc>
                <a:spcPct val="120000"/>
              </a:lnSpc>
            </a:pPr>
            <a:endParaRPr lang="sv-S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285750" indent="-285750" defTabSz="5760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6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Agents can already reason about image, video, and audio contents (to some degree)</a:t>
            </a:r>
          </a:p>
          <a:p>
            <a:pPr marL="285750" indent="-285750" defTabSz="5760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6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Need to improve ”agentic senses” to consume and reason about content from all sensor modalities</a:t>
            </a:r>
          </a:p>
          <a:p>
            <a:pPr marL="285750" indent="-285750" defTabSz="576000" eaLnBrk="0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6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Until agents </a:t>
            </a:r>
            <a:r>
              <a:rPr lang="sv-SE" sz="1600" dirty="0">
                <a:solidFill>
                  <a:schemeClr val="bg1"/>
                </a:solidFill>
                <a:latin typeface="+mn-lt"/>
              </a:rPr>
              <a:t>have full</a:t>
            </a:r>
            <a:r>
              <a:rPr lang="sv-SE" sz="16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multi-modal reasoning, GUIs will be </a:t>
            </a:r>
            <a:r>
              <a:rPr lang="sv-SE" sz="1600" dirty="0">
                <a:solidFill>
                  <a:schemeClr val="bg1"/>
                </a:solidFill>
                <a:latin typeface="+mn-lt"/>
              </a:rPr>
              <a:t>critical</a:t>
            </a:r>
            <a:endParaRPr lang="sv-S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AD899667-DA8D-68FF-76B2-E93522CCB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96" y="260648"/>
            <a:ext cx="1421630" cy="62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123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8CB96-C688-BEFE-7A2A-BCA93F8F3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32669-6174-0F14-D353-CBEB069BE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88720"/>
            <a:ext cx="9613068" cy="720000"/>
          </a:xfrm>
        </p:spPr>
        <p:txBody>
          <a:bodyPr vert="horz" lIns="0" tIns="0" rIns="0" bIns="10800" rtlCol="0" anchor="b" anchorCtr="0">
            <a:normAutofit/>
          </a:bodyPr>
          <a:lstStyle/>
          <a:p>
            <a:r>
              <a:rPr lang="en-US" b="1" baseline="0" dirty="0">
                <a:latin typeface="+mj-lt"/>
                <a:ea typeface="+mj-ea"/>
                <a:cs typeface="+mj-cs"/>
              </a:rPr>
              <a:t>DEEPCRAFT</a:t>
            </a:r>
            <a:r>
              <a:rPr lang="en-US" b="1" baseline="30000" dirty="0">
                <a:latin typeface="+mj-lt"/>
                <a:ea typeface="+mj-ea"/>
                <a:cs typeface="+mj-cs"/>
              </a:rPr>
              <a:t>TM</a:t>
            </a:r>
            <a:r>
              <a:rPr lang="en-US" b="1" baseline="0" dirty="0">
                <a:latin typeface="+mj-lt"/>
                <a:ea typeface="+mj-ea"/>
                <a:cs typeface="+mj-cs"/>
              </a:rPr>
              <a:t> AI Suite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E4ADCD5-C603-703D-CE19-961230B5BB2F}"/>
              </a:ext>
            </a:extLst>
          </p:cNvPr>
          <p:cNvGrpSpPr/>
          <p:nvPr/>
        </p:nvGrpSpPr>
        <p:grpSpPr>
          <a:xfrm>
            <a:off x="1973198" y="1052736"/>
            <a:ext cx="6643082" cy="5367009"/>
            <a:chOff x="743456" y="1484784"/>
            <a:chExt cx="5328591" cy="43050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939DADB-BABE-32B7-AE54-F5D00D6B4CAA}"/>
                </a:ext>
              </a:extLst>
            </p:cNvPr>
            <p:cNvGrpSpPr/>
            <p:nvPr/>
          </p:nvGrpSpPr>
          <p:grpSpPr>
            <a:xfrm>
              <a:off x="743456" y="1484784"/>
              <a:ext cx="5328591" cy="4305020"/>
              <a:chOff x="743456" y="1484784"/>
              <a:chExt cx="5328591" cy="4305020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7FD36E02-05EC-DC0E-944F-0BEFBE2B50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3456" y="1484784"/>
                <a:ext cx="5328591" cy="4305020"/>
              </a:xfrm>
              <a:prstGeom prst="rect">
                <a:avLst/>
              </a:prstGeom>
            </p:spPr>
          </p:pic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0C2E667D-265E-03B9-372D-024A632A8A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71464" y="1988840"/>
                <a:ext cx="4248472" cy="2664296"/>
              </a:xfrm>
              <a:prstGeom prst="rect">
                <a:avLst/>
              </a:prstGeom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04D01A0-0A82-8355-84D2-C41C6FD8F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8082" y="2420888"/>
              <a:ext cx="1556800" cy="779219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CEA255FD-035A-8268-B46D-3666123848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91" t="3240" r="31691" b="2037"/>
          <a:stretch>
            <a:fillRect/>
          </a:stretch>
        </p:blipFill>
        <p:spPr>
          <a:xfrm>
            <a:off x="9192344" y="980728"/>
            <a:ext cx="2304256" cy="264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03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086171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CLMASTER" val="0"/>
  <p:tag name="SLIDESPERROW" val="4"/>
  <p:tag name="THUMBWIDTH" val="220"/>
  <p:tag name="INFINEON_CATEGORY" val="{&quot;CategoryList&quot;:[],&quot;CategoryDictionary&quot;:{}}"/>
  <p:tag name="EMPOWERCHARTSPROPERTIES_A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IBAQEBAQEBAQEBAQEBAQMAAAAAAAAAAwAAAAMAAAAA/////wUA/gsAAAAAAAAAAAAAIAD///////////////8AAAD///////////////8DAAAAAgD///////8DAAAAAw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Q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10GBAEGmsRCrWeMKWDzcgcEAAAAAAADAAAAAAADAAAAAwADAAIA////////BQAAAAMAEAAL1tOUau8zpU2NYkRIb9lDWQQAAAABAAMAAAACAAMAAAAEAAMAAAAAAAMAAAAEAAQAAgD///////8FAAAABAAQAAtU0aCsIfNqT7UjuaR5MIJhBAAAAAIAAwAAAAMAAwAAAAEAAwAAAAM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AMOAAAAAAAAAAAAAP////+DAIMAAAAFX2lkABAAAAAEXQYEAQaaxEKtZ4wpYPNyBwNEYXRhABsAAAAETGlua2VkU2hhcGVEYXRhAAUAAAAAAAJOYW1lABkAAABMaW5rZWRTaGFwZXNEYXRhUHJvcGVydHkAEFZlcnNpb24AAAAAAAlMYXN0V3JpdGUAQe86A4IBAAAAAQD/////gwCDAAAABV9pZAAQAAAABNbTlGrvM6VNjWJESG/ZQ1kDRGF0YQAbAAAABExpbmtlZFNoYXBlRGF0YQAFAAAAAAACTmFtZQAZAAAATGlua2VkU2hhcGVzRGF0YVByb3BlcnR5ABBWZXJzaW9uAAEAAAAJTGFzdFdyaXRlAPjPZFaOAQAAAAIA/////8YAxgAAAAVfaWQAEAAAAARU0aCsIfNqT7UjuaR5MIJhA0RhdGEAUwAAAAhQcmVzZW50YXRpb25TY2FubmVkRm9yTGlua2VkU2hhcGVzAAECTnVtYmVyRm9ybWF0U2VwYXJhdG9yTW9kZQAKAAAAQXV0b21hdGljAAACTmFtZQAkAAAATGlua2VkU2hhcGVQcmVzZW50YXRpb25TZXR0aW5nc0RhdGEAEFZlcnNpb24AAAAAAAlMYXN0V3JpdGUAWe86A4I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DVCwAAAAAAAAAAAAAgAf///////////////wAAAP///////////////wUAAAAEAP///////wUAAAAE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Aw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GgAGTGlua2VkU2hhcGVzRGF0YVByb3BlcnR5XzAEAAAAAAAFAAAABAAFAAAAAwADAAIBAwAAAAMA////////GgAGTGlua2VkU2hhcGVzRGF0YVByb3BlcnR5XzEEAAAAAQAFAAAAAgAFAAAAAQAFAAAABAD///////8EAAIBAwAAAAQA////////JQAGTGlua2VkU2hhcGVQcmVzZW50YXRpb25TZXR0aW5nc0RhdGFfMAQAAAACAAUAAAAAAAUAAAACAAUAAAAAAAUAAAAD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A"/>
  <p:tag name="EMPOWERCHARTSPROPERTIES_LASTWRITEDATE" val="638464432312502879"/>
  <p:tag name="EMPOWERCHARTSPROPERTIES_A_LENGTH" val="24576"/>
  <p:tag name="MIO_PRESENTATION_LANGUAGE" val="1033"/>
  <p:tag name="EMPOWER.INTEGRATIONS.LOCALMASTER" val="{&quot;path&quot;:null,&quot;elementId&quot;:&quot;f8120ca7-cceb-428f-a7d0-f20ce9397e1b&quot;,&quot;elementName&quot;:null,&quot;databaseId&quot;:&quot;FDE84254-54DB-49E3-9A0E-CDE72035D530&quot;,&quot;timeStamp&quot;:&quot;2026-04-17T10:16:31&quot;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FALLBACK_LAYOUT" val="4"/>
  <p:tag name="MIO_SHOW_DATE" val="False"/>
  <p:tag name="MIO_SHOW_FOOTER" val="False"/>
  <p:tag name="MIO_SHOW_PAGENUMBER" val="False"/>
  <p:tag name="MIO_AVOID_BLANK_LAYOUT" val="True"/>
  <p:tag name="MIO_CD_LAYOUT_VALID_AREA" val="False"/>
  <p:tag name="MIO_EMBED_FONT" val="False"/>
  <p:tag name="MIO_MATCH_COLOR_SCHEME" val="False"/>
  <p:tag name="MIO_NUMBER_OF_VALID_LAYOUTS" val="18"/>
  <p:tag name="MIO_HDS" val="True"/>
  <p:tag name="MIO_SKIPVERSION" val="01.01.0001 00:00:00"/>
  <p:tag name="MIO_EKGUID" val="f8120ca7-cceb-428f-a7d0-f20ce9397e1b"/>
  <p:tag name="MIO_UPDATE" val="True"/>
  <p:tag name="MIO_DBID" val="FDE84254-54DB-49E3-9A0E-CDE72035D530"/>
  <p:tag name="MIO_OBJECTNAME" val="Infineon LCD 16:9"/>
  <p:tag name="MIO_VERSION" val="17.04.2026 10:16:31"/>
  <p:tag name="MIO_LASTDOWNLOADED" val="22.05.2026 11:50:29.149"/>
  <p:tag name="MIO_CONTENTTAG" val="IbgtWURMPU6UHyje9CCi1A=="/>
  <p:tag name="MIO_CDID" val="e2fc2f9e-d5cf-4311-b3a1-0559b8fd1ab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Final_ClaimMIOPlaceholderMapping.19MIOPlaceholderMapping-Infineon 16:9MIOPlaceholderMapping.FinalMIOPlaceholderMapping.18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heme/theme1.xml><?xml version="1.0" encoding="utf-8"?>
<a:theme xmlns:a="http://schemas.openxmlformats.org/drawingml/2006/main" name="Infineon 16:9">
  <a:themeElements>
    <a:clrScheme name="Infineon 2023 - 2">
      <a:dk1>
        <a:srgbClr val="1D1D1D"/>
      </a:dk1>
      <a:lt1>
        <a:srgbClr val="FFFFFF"/>
      </a:lt1>
      <a:dk2>
        <a:srgbClr val="0A8276"/>
      </a:dk2>
      <a:lt2>
        <a:srgbClr val="8D8786"/>
      </a:lt2>
      <a:accent1>
        <a:srgbClr val="0A8276"/>
      </a:accent1>
      <a:accent2>
        <a:srgbClr val="575352"/>
      </a:accent2>
      <a:accent3>
        <a:srgbClr val="F97414"/>
      </a:accent3>
      <a:accent4>
        <a:srgbClr val="9BBA43"/>
      </a:accent4>
      <a:accent5>
        <a:srgbClr val="FCD442"/>
      </a:accent5>
      <a:accent6>
        <a:srgbClr val="9C216E"/>
      </a:accent6>
      <a:hlink>
        <a:srgbClr val="0A8276"/>
      </a:hlink>
      <a:folHlink>
        <a:srgbClr val="0A8276"/>
      </a:folHlink>
    </a:clrScheme>
    <a:fontScheme name="Infineo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/>
        </a:solidFill>
        <a:ln w="9525">
          <a:noFill/>
          <a:miter lim="800000"/>
          <a:headEnd/>
          <a:tailEnd/>
        </a:ln>
      </a:spPr>
      <a:bodyPr wrap="square" lIns="72000" tIns="72000" rIns="72000" bIns="72000" rtlCol="0" anchor="ctr"/>
      <a:lstStyle>
        <a:defPPr algn="ctr" defTabSz="576000" eaLnBrk="0" hangingPunct="0">
          <a:lnSpc>
            <a:spcPct val="120000"/>
          </a:lnSpc>
          <a:defRPr sz="1600" baseline="0" dirty="0">
            <a:solidFill>
              <a:schemeClr val="bg1"/>
            </a:solidFill>
            <a:latin typeface="+mn-lt"/>
            <a:ea typeface="+mn-ea"/>
            <a:cs typeface="+mn-cs"/>
          </a:defRPr>
        </a:defPPr>
      </a:lstStyle>
    </a:spDef>
    <a:lnDef>
      <a:spPr>
        <a:ln w="9525">
          <a:solidFill>
            <a:schemeClr val="bg2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wrap="square" lIns="0" tIns="0" rIns="0" bIns="0" rtlCol="0" anchor="t" anchorCtr="0">
        <a:spAutoFit/>
      </a:bodyPr>
      <a:lstStyle>
        <a:defPPr marL="252000" marR="0" indent="-252000" algn="l" defTabSz="576000" eaLnBrk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>
            <a:schemeClr val="tx2"/>
          </a:buClr>
          <a:buSzTx/>
          <a:buFont typeface="Arial" panose="020B0604020202020204" pitchFamily="34" charset="0"/>
          <a:buChar char="‒"/>
          <a:tabLst/>
          <a:defRPr sz="1800" kern="0" baseline="0" dirty="0">
            <a:latin typeface="+mn-lt"/>
            <a:ea typeface="+mn-ea"/>
            <a:cs typeface="+mn-cs"/>
          </a:defRPr>
        </a:defPPr>
      </a:lstStyle>
    </a:txDef>
  </a:objectDefaults>
  <a:extraClrSchemeLst/>
  <a:custClrLst>
    <a:custClr name="Ocean 100">
      <a:srgbClr val="0A8276"/>
    </a:custClr>
    <a:custClr name="Ocean 80">
      <a:srgbClr val="3B9B91"/>
    </a:custClr>
    <a:custClr name="Ocean 60">
      <a:srgbClr val="6CB4AD"/>
    </a:custClr>
    <a:custClr name="Ocean 40">
      <a:srgbClr val="B8DEDA"/>
    </a:custClr>
    <a:custClr name="White">
      <a:srgbClr val="FFFFFF"/>
    </a:custClr>
    <a:custClr name="White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Lawn Main">
      <a:srgbClr val="9BBA43"/>
    </a:custClr>
    <a:custClr name="Berry Main">
      <a:srgbClr val="9C216E"/>
    </a:custClr>
    <a:custClr name="Engineering Main">
      <a:srgbClr val="575352"/>
    </a:custClr>
    <a:custClr name="Sun Main">
      <a:srgbClr val="F97414"/>
    </a:custClr>
    <a:custClr name="Sand Main">
      <a:srgbClr val="FCD442"/>
    </a:custClr>
    <a:custClr name="White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Lawn Light">
      <a:srgbClr val="B9D257"/>
    </a:custClr>
    <a:custClr name="Berry Light">
      <a:srgbClr val="BE3283"/>
    </a:custClr>
    <a:custClr name="Engineering Light">
      <a:srgbClr val="8D8786"/>
    </a:custClr>
    <a:custClr name="Sun Light">
      <a:srgbClr val="FF9737"/>
    </a:custClr>
    <a:custClr name="Sand Light">
      <a:srgbClr val="FBE273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Grey 300 ">
      <a:srgbClr val="DCD5D7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</a:custClrLst>
  <a:extLst>
    <a:ext uri="{05A4C25C-085E-4340-85A3-A5531E510DB2}">
      <thm15:themeFamily xmlns:thm15="http://schemas.microsoft.com/office/thememl/2012/main" name="Default Theme.pptx" id="{49E94593-889F-4919-949F-151C10E47156}" vid="{261C40F5-1AA9-49AA-B9AB-B51A12FA2F78}"/>
    </a:ext>
  </a:extLst>
</a:theme>
</file>

<file path=ppt/theme/theme2.xml><?xml version="1.0" encoding="utf-8"?>
<a:theme xmlns:a="http://schemas.openxmlformats.org/drawingml/2006/main" name="Larissa-Design">
  <a:themeElements>
    <a:clrScheme name="Infineon">
      <a:dk1>
        <a:srgbClr val="000000"/>
      </a:dk1>
      <a:lt1>
        <a:srgbClr val="FFFFFF"/>
      </a:lt1>
      <a:dk2>
        <a:srgbClr val="FFE054"/>
      </a:dk2>
      <a:lt2>
        <a:srgbClr val="E9E6E6"/>
      </a:lt2>
      <a:accent1>
        <a:srgbClr val="E30034"/>
      </a:accent1>
      <a:accent2>
        <a:srgbClr val="928285"/>
      </a:accent2>
      <a:accent3>
        <a:srgbClr val="84B6A7"/>
      </a:accent3>
      <a:accent4>
        <a:srgbClr val="AEC067"/>
      </a:accent4>
      <a:accent5>
        <a:srgbClr val="EE813C"/>
      </a:accent5>
      <a:accent6>
        <a:srgbClr val="AB377A"/>
      </a:accent6>
      <a:hlink>
        <a:srgbClr val="1122CC"/>
      </a:hlink>
      <a:folHlink>
        <a:srgbClr val="1122CC"/>
      </a:folHlink>
    </a:clrScheme>
    <a:fontScheme name="Infineon Fonts">
      <a:majorFont>
        <a:latin typeface="Verdana"/>
        <a:ea typeface=""/>
        <a:cs typeface="Verdana"/>
      </a:majorFont>
      <a:minorFont>
        <a:latin typeface="Verdana"/>
        <a:ea typeface=""/>
        <a:cs typeface="Verdana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Infineon_ColorTheme_2012">
      <a:dk1>
        <a:srgbClr val="00214A"/>
      </a:dk1>
      <a:lt1>
        <a:srgbClr val="FFFFFF"/>
      </a:lt1>
      <a:dk2>
        <a:srgbClr val="00214A"/>
      </a:dk2>
      <a:lt2>
        <a:srgbClr val="C8D8E6"/>
      </a:lt2>
      <a:accent1>
        <a:srgbClr val="B70D28"/>
      </a:accent1>
      <a:accent2>
        <a:srgbClr val="E3EBF2"/>
      </a:accent2>
      <a:accent3>
        <a:srgbClr val="005DA9"/>
      </a:accent3>
      <a:accent4>
        <a:srgbClr val="969696"/>
      </a:accent4>
      <a:accent5>
        <a:srgbClr val="FDC400"/>
      </a:accent5>
      <a:accent6>
        <a:srgbClr val="009651"/>
      </a:accent6>
      <a:hlink>
        <a:srgbClr val="1122CC"/>
      </a:hlink>
      <a:folHlink>
        <a:srgbClr val="1122CC"/>
      </a:folHlink>
    </a:clrScheme>
    <a:fontScheme name="Infineon Fonts">
      <a:majorFont>
        <a:latin typeface="Verdana"/>
        <a:ea typeface=""/>
        <a:cs typeface="Verdana"/>
      </a:majorFont>
      <a:minorFont>
        <a:latin typeface="Verdana"/>
        <a:ea typeface=""/>
        <a:cs typeface="Verdana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add22d0-fb4f-4780-81e3-4104ca6646f2" xsi:nil="true"/>
    <lcf76f155ced4ddcb4097134ff3c332f xmlns="59b6271e-7032-4958-8b1b-b397779a5ed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EB56A61B4C00947898D82D06963611E" ma:contentTypeVersion="15" ma:contentTypeDescription="Ein neues Dokument erstellen." ma:contentTypeScope="" ma:versionID="1dc54802e6c7a0c11432c14fa31ef0b1">
  <xsd:schema xmlns:xsd="http://www.w3.org/2001/XMLSchema" xmlns:xs="http://www.w3.org/2001/XMLSchema" xmlns:p="http://schemas.microsoft.com/office/2006/metadata/properties" xmlns:ns2="59b6271e-7032-4958-8b1b-b397779a5edd" xmlns:ns3="8add22d0-fb4f-4780-81e3-4104ca6646f2" targetNamespace="http://schemas.microsoft.com/office/2006/metadata/properties" ma:root="true" ma:fieldsID="a6f0f3cc70ae8bf5c7c46b87ded16118" ns2:_="" ns3:_="">
    <xsd:import namespace="59b6271e-7032-4958-8b1b-b397779a5edd"/>
    <xsd:import namespace="8add22d0-fb4f-4780-81e3-4104ca6646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b6271e-7032-4958-8b1b-b397779a5e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d64df55c-0d35-4409-9d5b-5829daa2b6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dd22d0-fb4f-4780-81e3-4104ca6646f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fc02de1-8c8f-4191-a788-16eb72695625}" ma:internalName="TaxCatchAll" ma:showField="CatchAllData" ma:web="8add22d0-fb4f-4780-81e3-4104ca6646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299A1D5-F553-4264-9022-E0136C61CE27}">
  <ds:schemaRefs>
    <ds:schemaRef ds:uri="http://purl.org/dc/terms/"/>
    <ds:schemaRef ds:uri="59b6271e-7032-4958-8b1b-b397779a5edd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8add22d0-fb4f-4780-81e3-4104ca6646f2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014FDB3-C68D-4DD7-B6CF-2B363C4C1B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b6271e-7032-4958-8b1b-b397779a5edd"/>
    <ds:schemaRef ds:uri="8add22d0-fb4f-4780-81e3-4104ca6646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C6748B-B74E-4BE1-834C-AEBB9BCA18F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324211-5033-4782-8e72-c0d1146c3a50}" enabled="1" method="Privileged" siteId="{eeb8d0e8-3544-41d3-aac6-934c309faf5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195</TotalTime>
  <Words>972</Words>
  <Application>Microsoft Office PowerPoint</Application>
  <PresentationFormat>Widescreen</PresentationFormat>
  <Paragraphs>140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Infineon 16:9</vt:lpstr>
      <vt:lpstr>The Agent-Ready Edge Rethinking Tools for the Age of Agent Developers</vt:lpstr>
      <vt:lpstr>Imagimob</vt:lpstr>
      <vt:lpstr>PowerPoint Presentation</vt:lpstr>
      <vt:lpstr>PowerPoint Presentation</vt:lpstr>
      <vt:lpstr>Software Development vs Edge ML Development</vt:lpstr>
      <vt:lpstr>Edge ML Pipeline</vt:lpstr>
      <vt:lpstr>PowerPoint Presentation</vt:lpstr>
      <vt:lpstr>PowerPoint Presentation</vt:lpstr>
      <vt:lpstr>DEEPCRAFTTM AI Suite</vt:lpstr>
      <vt:lpstr>PowerPoint Presentation</vt:lpstr>
    </vt:vector>
  </TitlesOfParts>
  <Company>Infineon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Madeyski Miguel (CP CBM BSX)</dc:creator>
  <cp:lastModifiedBy>Gedda Magnus (ES IMAG)</cp:lastModifiedBy>
  <cp:revision>43</cp:revision>
  <dcterms:created xsi:type="dcterms:W3CDTF">2025-07-16T12:36:46Z</dcterms:created>
  <dcterms:modified xsi:type="dcterms:W3CDTF">2026-09-14T21:05:22Z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ID">
    <vt:lpwstr/>
  </property>
  <property fmtid="{D5CDD505-2E9C-101B-9397-08002B2CF9AE}" pid="3" name="DocumentVersion">
    <vt:lpwstr/>
  </property>
  <property fmtid="{D5CDD505-2E9C-101B-9397-08002B2CF9AE}" pid="4" name="Proprietary">
    <vt:lpwstr/>
  </property>
  <property fmtid="{D5CDD505-2E9C-101B-9397-08002B2CF9AE}" pid="5" name="ConfidentialityMarking">
    <vt:lpwstr>restricted</vt:lpwstr>
  </property>
  <property fmtid="{D5CDD505-2E9C-101B-9397-08002B2CF9AE}" pid="6" name="AdditionalMarking">
    <vt:lpwstr/>
  </property>
  <property fmtid="{D5CDD505-2E9C-101B-9397-08002B2CF9AE}" pid="7" name="TemplateCompany">
    <vt:lpwstr>IFX</vt:lpwstr>
  </property>
  <property fmtid="{D5CDD505-2E9C-101B-9397-08002B2CF9AE}" pid="8" name="ContentTypeId">
    <vt:lpwstr>0x0101001EB56A61B4C00947898D82D06963611E</vt:lpwstr>
  </property>
  <property fmtid="{D5CDD505-2E9C-101B-9397-08002B2CF9AE}" pid="9" name="empower.integration.Classification.DocumentId">
    <vt:lpwstr/>
  </property>
  <property fmtid="{D5CDD505-2E9C-101B-9397-08002B2CF9AE}" pid="10" name="empower.integration.Classification.DocumentVersion">
    <vt:lpwstr/>
  </property>
  <property fmtid="{D5CDD505-2E9C-101B-9397-08002B2CF9AE}" pid="11" name="empower.integration.Classification.DocumentOwner">
    <vt:lpwstr/>
  </property>
  <property fmtid="{D5CDD505-2E9C-101B-9397-08002B2CF9AE}" pid="12" name="empower.integration.Classification.ShowFooter">
    <vt:bool>true</vt:bool>
  </property>
  <property fmtid="{D5CDD505-2E9C-101B-9397-08002B2CF9AE}" pid="13" name="empower.integration.Classification.RestrictionLevel">
    <vt:i4>1</vt:i4>
  </property>
  <property fmtid="{D5CDD505-2E9C-101B-9397-08002B2CF9AE}" pid="14" name="empower.integration.Classification.FooterDate">
    <vt:filetime>2026-01-22T13:31:31Z</vt:filetime>
  </property>
  <property fmtid="{D5CDD505-2E9C-101B-9397-08002B2CF9AE}" pid="15" name="empower.integration.Classification.DateFormat">
    <vt:lpwstr>MM/yyyy</vt:lpwstr>
  </property>
  <property fmtid="{D5CDD505-2E9C-101B-9397-08002B2CF9AE}" pid="16" name="empower.integration.Classification.IsDraft">
    <vt:bool>false</vt:bool>
  </property>
  <property fmtid="{D5CDD505-2E9C-101B-9397-08002B2CF9AE}" pid="17" name="empower.integration.Classification.IsProprietary">
    <vt:bool>false</vt:bool>
  </property>
  <property fmtid="{D5CDD505-2E9C-101B-9397-08002B2CF9AE}" pid="18" name="empower.integration.Classification.HasAdditionalMarking">
    <vt:bool>false</vt:bool>
  </property>
  <property fmtid="{D5CDD505-2E9C-101B-9397-08002B2CF9AE}" pid="19" name="empower.integration.Classification.AdditionalMarking">
    <vt:lpwstr/>
  </property>
  <property fmtid="{D5CDD505-2E9C-101B-9397-08002B2CF9AE}" pid="20" name="empower.integration.Classification.IsEmpowerClassified">
    <vt:bool>true</vt:bool>
  </property>
  <property fmtid="{D5CDD505-2E9C-101B-9397-08002B2CF9AE}" pid="21" name="empower_migrated_document">
    <vt:lpwstr>true</vt:lpwstr>
  </property>
  <property fmtid="{D5CDD505-2E9C-101B-9397-08002B2CF9AE}" pid="22" name="MSIP_Label_a15a25aa-e944-415d-b7a7-40f6b9180b6b_Enabled">
    <vt:lpwstr>-1</vt:lpwstr>
  </property>
  <property fmtid="{D5CDD505-2E9C-101B-9397-08002B2CF9AE}" pid="23" name="MSIP_Label_a15a25aa-e944-415d-b7a7-40f6b9180b6b_SetDate">
    <vt:lpwstr>2026-01-22 13:31:38Z</vt:lpwstr>
  </property>
  <property fmtid="{D5CDD505-2E9C-101B-9397-08002B2CF9AE}" pid="24" name="MSIP_Label_a15a25aa-e944-415d-b7a7-40f6b9180b6b_Method">
    <vt:lpwstr>Privileged</vt:lpwstr>
  </property>
  <property fmtid="{D5CDD505-2E9C-101B-9397-08002B2CF9AE}" pid="25" name="MSIP_Label_a15a25aa-e944-415d-b7a7-40f6b9180b6b_Name">
    <vt:lpwstr>a15a25aa-e944-415d-b7a7-40f6b9180b6b</vt:lpwstr>
  </property>
  <property fmtid="{D5CDD505-2E9C-101B-9397-08002B2CF9AE}" pid="26" name="MSIP_Label_a15a25aa-e944-415d-b7a7-40f6b9180b6b_SiteId">
    <vt:lpwstr>eeb8d0e8-3544-41d3-aac6-934c309faf5a</vt:lpwstr>
  </property>
  <property fmtid="{D5CDD505-2E9C-101B-9397-08002B2CF9AE}" pid="27" name="MSIP_Label_a15a25aa-e944-415d-b7a7-40f6b9180b6b_ActionId">
    <vt:lpwstr>f356c370-bd2e-4a52-b4c9-0318dd7b00a3</vt:lpwstr>
  </property>
  <property fmtid="{D5CDD505-2E9C-101B-9397-08002B2CF9AE}" pid="28" name="MSIP_Label_a15a25aa-e944-415d-b7a7-40f6b9180b6b_ContentBits">
    <vt:lpwstr>0</vt:lpwstr>
  </property>
</Properties>
</file>